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8"/>
  </p:notesMasterIdLst>
  <p:sldIdLst>
    <p:sldId id="256" r:id="rId2"/>
    <p:sldId id="257" r:id="rId3"/>
    <p:sldId id="258" r:id="rId4"/>
    <p:sldId id="259" r:id="rId5"/>
    <p:sldId id="291" r:id="rId6"/>
    <p:sldId id="292" r:id="rId7"/>
    <p:sldId id="293" r:id="rId8"/>
    <p:sldId id="294" r:id="rId9"/>
    <p:sldId id="295" r:id="rId10"/>
    <p:sldId id="296" r:id="rId11"/>
    <p:sldId id="260" r:id="rId12"/>
    <p:sldId id="261" r:id="rId13"/>
    <p:sldId id="262" r:id="rId14"/>
    <p:sldId id="263" r:id="rId15"/>
    <p:sldId id="264" r:id="rId16"/>
    <p:sldId id="270" r:id="rId17"/>
    <p:sldId id="297" r:id="rId18"/>
    <p:sldId id="298" r:id="rId19"/>
    <p:sldId id="271" r:id="rId20"/>
    <p:sldId id="273" r:id="rId21"/>
    <p:sldId id="274" r:id="rId22"/>
    <p:sldId id="299" r:id="rId23"/>
    <p:sldId id="277" r:id="rId24"/>
    <p:sldId id="300" r:id="rId25"/>
    <p:sldId id="278" r:id="rId26"/>
    <p:sldId id="275" r:id="rId27"/>
    <p:sldId id="279" r:id="rId28"/>
    <p:sldId id="280" r:id="rId29"/>
    <p:sldId id="281" r:id="rId30"/>
    <p:sldId id="282" r:id="rId31"/>
    <p:sldId id="283" r:id="rId32"/>
    <p:sldId id="284" r:id="rId33"/>
    <p:sldId id="285" r:id="rId34"/>
    <p:sldId id="301" r:id="rId35"/>
    <p:sldId id="302" r:id="rId36"/>
    <p:sldId id="303" r:id="rId37"/>
    <p:sldId id="304" r:id="rId38"/>
    <p:sldId id="305" r:id="rId39"/>
    <p:sldId id="306" r:id="rId40"/>
    <p:sldId id="307" r:id="rId41"/>
    <p:sldId id="308" r:id="rId42"/>
    <p:sldId id="309" r:id="rId43"/>
    <p:sldId id="310" r:id="rId44"/>
    <p:sldId id="311" r:id="rId45"/>
    <p:sldId id="288" r:id="rId46"/>
    <p:sldId id="290" r:id="rId47"/>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1803A-161B-4A26-81D9-10DDB0E3BF2B}" v="25" dt="2026-09-09T14:31:44.080"/>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0" d="100"/>
          <a:sy n="50" d="100"/>
        </p:scale>
        <p:origin x="60" y="57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fb51a185-9f8a-4b58-9e86-92b6e2c1185d" providerId="ADAL" clId="{20265939-53F3-4730-BE9D-07BAABE94B46}"/>
    <pc:docChg chg="undo custSel addSld delSld modSld sldOrd">
      <pc:chgData name="Ellie Brown" userId="fb51a185-9f8a-4b58-9e86-92b6e2c1185d" providerId="ADAL" clId="{20265939-53F3-4730-BE9D-07BAABE94B46}" dt="2026-09-09T14:57:09.905" v="1476" actId="26606"/>
      <pc:docMkLst>
        <pc:docMk/>
      </pc:docMkLst>
      <pc:sldChg chg="modSp mod">
        <pc:chgData name="Ellie Brown" userId="fb51a185-9f8a-4b58-9e86-92b6e2c1185d" providerId="ADAL" clId="{20265939-53F3-4730-BE9D-07BAABE94B46}" dt="2026-09-09T14:56:22.466" v="1475" actId="20577"/>
        <pc:sldMkLst>
          <pc:docMk/>
          <pc:sldMk cId="0" sldId="256"/>
        </pc:sldMkLst>
        <pc:spChg chg="mod">
          <ac:chgData name="Ellie Brown" userId="fb51a185-9f8a-4b58-9e86-92b6e2c1185d" providerId="ADAL" clId="{20265939-53F3-4730-BE9D-07BAABE94B46}" dt="2026-09-09T14:56:22.466" v="1475" actId="20577"/>
          <ac:spMkLst>
            <pc:docMk/>
            <pc:sldMk cId="0" sldId="256"/>
            <ac:spMk id="12" creationId="{00000000-0000-0000-0000-000000000000}"/>
          </ac:spMkLst>
        </pc:spChg>
        <pc:spChg chg="mod">
          <ac:chgData name="Ellie Brown" userId="fb51a185-9f8a-4b58-9e86-92b6e2c1185d" providerId="ADAL" clId="{20265939-53F3-4730-BE9D-07BAABE94B46}" dt="2026-09-09T13:37:26.421" v="10" actId="14100"/>
          <ac:spMkLst>
            <pc:docMk/>
            <pc:sldMk cId="0" sldId="256"/>
            <ac:spMk id="13" creationId="{00000000-0000-0000-0000-000000000000}"/>
          </ac:spMkLst>
        </pc:spChg>
      </pc:sldChg>
      <pc:sldChg chg="modSp mod">
        <pc:chgData name="Ellie Brown" userId="fb51a185-9f8a-4b58-9e86-92b6e2c1185d" providerId="ADAL" clId="{20265939-53F3-4730-BE9D-07BAABE94B46}" dt="2026-09-09T14:34:57.925" v="1397" actId="20577"/>
        <pc:sldMkLst>
          <pc:docMk/>
          <pc:sldMk cId="0" sldId="257"/>
        </pc:sldMkLst>
        <pc:spChg chg="mod">
          <ac:chgData name="Ellie Brown" userId="fb51a185-9f8a-4b58-9e86-92b6e2c1185d" providerId="ADAL" clId="{20265939-53F3-4730-BE9D-07BAABE94B46}" dt="2026-09-09T13:37:30.424" v="17" actId="6549"/>
          <ac:spMkLst>
            <pc:docMk/>
            <pc:sldMk cId="0" sldId="257"/>
            <ac:spMk id="5" creationId="{00000000-0000-0000-0000-000000000000}"/>
          </ac:spMkLst>
        </pc:spChg>
        <pc:spChg chg="mod">
          <ac:chgData name="Ellie Brown" userId="fb51a185-9f8a-4b58-9e86-92b6e2c1185d" providerId="ADAL" clId="{20265939-53F3-4730-BE9D-07BAABE94B46}" dt="2026-09-09T14:34:57.925" v="1397" actId="20577"/>
          <ac:spMkLst>
            <pc:docMk/>
            <pc:sldMk cId="0" sldId="257"/>
            <ac:spMk id="14" creationId="{00000000-0000-0000-0000-000000000000}"/>
          </ac:spMkLst>
        </pc:spChg>
      </pc:sldChg>
      <pc:sldChg chg="modSp mod">
        <pc:chgData name="Ellie Brown" userId="fb51a185-9f8a-4b58-9e86-92b6e2c1185d" providerId="ADAL" clId="{20265939-53F3-4730-BE9D-07BAABE94B46}" dt="2026-09-09T13:37:38.155" v="24" actId="404"/>
        <pc:sldMkLst>
          <pc:docMk/>
          <pc:sldMk cId="0" sldId="258"/>
        </pc:sldMkLst>
        <pc:spChg chg="mod">
          <ac:chgData name="Ellie Brown" userId="fb51a185-9f8a-4b58-9e86-92b6e2c1185d" providerId="ADAL" clId="{20265939-53F3-4730-BE9D-07BAABE94B46}" dt="2026-09-09T13:37:38.155" v="24" actId="404"/>
          <ac:spMkLst>
            <pc:docMk/>
            <pc:sldMk cId="0" sldId="258"/>
            <ac:spMk id="8" creationId="{00000000-0000-0000-0000-000000000000}"/>
          </ac:spMkLst>
        </pc:spChg>
      </pc:sldChg>
      <pc:sldChg chg="modSp mod">
        <pc:chgData name="Ellie Brown" userId="fb51a185-9f8a-4b58-9e86-92b6e2c1185d" providerId="ADAL" clId="{20265939-53F3-4730-BE9D-07BAABE94B46}" dt="2026-09-09T13:45:12.474" v="163" actId="20577"/>
        <pc:sldMkLst>
          <pc:docMk/>
          <pc:sldMk cId="0" sldId="259"/>
        </pc:sldMkLst>
        <pc:spChg chg="mod">
          <ac:chgData name="Ellie Brown" userId="fb51a185-9f8a-4b58-9e86-92b6e2c1185d" providerId="ADAL" clId="{20265939-53F3-4730-BE9D-07BAABE94B46}" dt="2026-09-09T13:45:12.474" v="163" actId="20577"/>
          <ac:spMkLst>
            <pc:docMk/>
            <pc:sldMk cId="0" sldId="259"/>
            <ac:spMk id="9" creationId="{00000000-0000-0000-0000-000000000000}"/>
          </ac:spMkLst>
        </pc:spChg>
      </pc:sldChg>
      <pc:sldChg chg="modSp mod">
        <pc:chgData name="Ellie Brown" userId="fb51a185-9f8a-4b58-9e86-92b6e2c1185d" providerId="ADAL" clId="{20265939-53F3-4730-BE9D-07BAABE94B46}" dt="2026-09-09T14:02:11.402" v="800" actId="20577"/>
        <pc:sldMkLst>
          <pc:docMk/>
          <pc:sldMk cId="0" sldId="260"/>
        </pc:sldMkLst>
        <pc:spChg chg="mod">
          <ac:chgData name="Ellie Brown" userId="fb51a185-9f8a-4b58-9e86-92b6e2c1185d" providerId="ADAL" clId="{20265939-53F3-4730-BE9D-07BAABE94B46}" dt="2026-09-09T13:45:21.080" v="165" actId="20577"/>
          <ac:spMkLst>
            <pc:docMk/>
            <pc:sldMk cId="0" sldId="260"/>
            <ac:spMk id="4" creationId="{00000000-0000-0000-0000-000000000000}"/>
          </ac:spMkLst>
        </pc:spChg>
        <pc:spChg chg="mod">
          <ac:chgData name="Ellie Brown" userId="fb51a185-9f8a-4b58-9e86-92b6e2c1185d" providerId="ADAL" clId="{20265939-53F3-4730-BE9D-07BAABE94B46}" dt="2026-09-09T14:02:11.402" v="800" actId="20577"/>
          <ac:spMkLst>
            <pc:docMk/>
            <pc:sldMk cId="0" sldId="260"/>
            <ac:spMk id="7" creationId="{00000000-0000-0000-0000-000000000000}"/>
          </ac:spMkLst>
        </pc:spChg>
      </pc:sldChg>
      <pc:sldChg chg="modSp mod">
        <pc:chgData name="Ellie Brown" userId="fb51a185-9f8a-4b58-9e86-92b6e2c1185d" providerId="ADAL" clId="{20265939-53F3-4730-BE9D-07BAABE94B46}" dt="2026-09-09T14:04:43.541" v="805" actId="20577"/>
        <pc:sldMkLst>
          <pc:docMk/>
          <pc:sldMk cId="0" sldId="264"/>
        </pc:sldMkLst>
        <pc:spChg chg="mod">
          <ac:chgData name="Ellie Brown" userId="fb51a185-9f8a-4b58-9e86-92b6e2c1185d" providerId="ADAL" clId="{20265939-53F3-4730-BE9D-07BAABE94B46}" dt="2026-09-09T14:04:43.541" v="805" actId="20577"/>
          <ac:spMkLst>
            <pc:docMk/>
            <pc:sldMk cId="0" sldId="264"/>
            <ac:spMk id="10" creationId="{00000000-0000-0000-0000-000000000000}"/>
          </ac:spMkLst>
        </pc:spChg>
      </pc:sldChg>
      <pc:sldChg chg="modSp del mod">
        <pc:chgData name="Ellie Brown" userId="fb51a185-9f8a-4b58-9e86-92b6e2c1185d" providerId="ADAL" clId="{20265939-53F3-4730-BE9D-07BAABE94B46}" dt="2026-09-09T13:39:01.138" v="26" actId="47"/>
        <pc:sldMkLst>
          <pc:docMk/>
          <pc:sldMk cId="0" sldId="265"/>
        </pc:sldMkLst>
        <pc:spChg chg="mod">
          <ac:chgData name="Ellie Brown" userId="fb51a185-9f8a-4b58-9e86-92b6e2c1185d" providerId="ADAL" clId="{20265939-53F3-4730-BE9D-07BAABE94B46}" dt="2026-09-09T13:38:25.065" v="25" actId="20577"/>
          <ac:spMkLst>
            <pc:docMk/>
            <pc:sldMk cId="0" sldId="265"/>
            <ac:spMk id="12" creationId="{00000000-0000-0000-0000-000000000000}"/>
          </ac:spMkLst>
        </pc:spChg>
      </pc:sldChg>
      <pc:sldChg chg="add del">
        <pc:chgData name="Ellie Brown" userId="fb51a185-9f8a-4b58-9e86-92b6e2c1185d" providerId="ADAL" clId="{20265939-53F3-4730-BE9D-07BAABE94B46}" dt="2026-09-09T13:39:29.002" v="32" actId="47"/>
        <pc:sldMkLst>
          <pc:docMk/>
          <pc:sldMk cId="0" sldId="266"/>
        </pc:sldMkLst>
      </pc:sldChg>
      <pc:sldChg chg="del">
        <pc:chgData name="Ellie Brown" userId="fb51a185-9f8a-4b58-9e86-92b6e2c1185d" providerId="ADAL" clId="{20265939-53F3-4730-BE9D-07BAABE94B46}" dt="2026-09-09T13:39:06.911" v="29" actId="47"/>
        <pc:sldMkLst>
          <pc:docMk/>
          <pc:sldMk cId="0" sldId="267"/>
        </pc:sldMkLst>
      </pc:sldChg>
      <pc:sldChg chg="del">
        <pc:chgData name="Ellie Brown" userId="fb51a185-9f8a-4b58-9e86-92b6e2c1185d" providerId="ADAL" clId="{20265939-53F3-4730-BE9D-07BAABE94B46}" dt="2026-09-09T13:39:09.148" v="30" actId="47"/>
        <pc:sldMkLst>
          <pc:docMk/>
          <pc:sldMk cId="0" sldId="268"/>
        </pc:sldMkLst>
      </pc:sldChg>
      <pc:sldChg chg="del">
        <pc:chgData name="Ellie Brown" userId="fb51a185-9f8a-4b58-9e86-92b6e2c1185d" providerId="ADAL" clId="{20265939-53F3-4730-BE9D-07BAABE94B46}" dt="2026-09-09T13:39:13.711" v="31" actId="47"/>
        <pc:sldMkLst>
          <pc:docMk/>
          <pc:sldMk cId="0" sldId="269"/>
        </pc:sldMkLst>
      </pc:sldChg>
      <pc:sldChg chg="modSp mod">
        <pc:chgData name="Ellie Brown" userId="fb51a185-9f8a-4b58-9e86-92b6e2c1185d" providerId="ADAL" clId="{20265939-53F3-4730-BE9D-07BAABE94B46}" dt="2026-09-09T13:40:17.670" v="59" actId="404"/>
        <pc:sldMkLst>
          <pc:docMk/>
          <pc:sldMk cId="0" sldId="270"/>
        </pc:sldMkLst>
        <pc:spChg chg="mod">
          <ac:chgData name="Ellie Brown" userId="fb51a185-9f8a-4b58-9e86-92b6e2c1185d" providerId="ADAL" clId="{20265939-53F3-4730-BE9D-07BAABE94B46}" dt="2026-09-09T13:40:17.670" v="59" actId="404"/>
          <ac:spMkLst>
            <pc:docMk/>
            <pc:sldMk cId="0" sldId="270"/>
            <ac:spMk id="9" creationId="{00000000-0000-0000-0000-000000000000}"/>
          </ac:spMkLst>
        </pc:spChg>
      </pc:sldChg>
      <pc:sldChg chg="modSp mod">
        <pc:chgData name="Ellie Brown" userId="fb51a185-9f8a-4b58-9e86-92b6e2c1185d" providerId="ADAL" clId="{20265939-53F3-4730-BE9D-07BAABE94B46}" dt="2026-09-09T14:09:22.409" v="940" actId="404"/>
        <pc:sldMkLst>
          <pc:docMk/>
          <pc:sldMk cId="0" sldId="271"/>
        </pc:sldMkLst>
        <pc:spChg chg="mod">
          <ac:chgData name="Ellie Brown" userId="fb51a185-9f8a-4b58-9e86-92b6e2c1185d" providerId="ADAL" clId="{20265939-53F3-4730-BE9D-07BAABE94B46}" dt="2026-09-09T14:09:22.409" v="940" actId="404"/>
          <ac:spMkLst>
            <pc:docMk/>
            <pc:sldMk cId="0" sldId="271"/>
            <ac:spMk id="11" creationId="{00000000-0000-0000-0000-000000000000}"/>
          </ac:spMkLst>
        </pc:spChg>
      </pc:sldChg>
      <pc:sldChg chg="del">
        <pc:chgData name="Ellie Brown" userId="fb51a185-9f8a-4b58-9e86-92b6e2c1185d" providerId="ADAL" clId="{20265939-53F3-4730-BE9D-07BAABE94B46}" dt="2026-09-09T14:09:32.375" v="942" actId="47"/>
        <pc:sldMkLst>
          <pc:docMk/>
          <pc:sldMk cId="0" sldId="272"/>
        </pc:sldMkLst>
      </pc:sldChg>
      <pc:sldChg chg="modSp mod">
        <pc:chgData name="Ellie Brown" userId="fb51a185-9f8a-4b58-9e86-92b6e2c1185d" providerId="ADAL" clId="{20265939-53F3-4730-BE9D-07BAABE94B46}" dt="2026-09-09T14:19:31.712" v="1104" actId="404"/>
        <pc:sldMkLst>
          <pc:docMk/>
          <pc:sldMk cId="0" sldId="275"/>
        </pc:sldMkLst>
        <pc:spChg chg="mod">
          <ac:chgData name="Ellie Brown" userId="fb51a185-9f8a-4b58-9e86-92b6e2c1185d" providerId="ADAL" clId="{20265939-53F3-4730-BE9D-07BAABE94B46}" dt="2026-09-09T14:19:31.712" v="1104" actId="404"/>
          <ac:spMkLst>
            <pc:docMk/>
            <pc:sldMk cId="0" sldId="275"/>
            <ac:spMk id="8" creationId="{00000000-0000-0000-0000-000000000000}"/>
          </ac:spMkLst>
        </pc:spChg>
      </pc:sldChg>
      <pc:sldChg chg="modSp del mod">
        <pc:chgData name="Ellie Brown" userId="fb51a185-9f8a-4b58-9e86-92b6e2c1185d" providerId="ADAL" clId="{20265939-53F3-4730-BE9D-07BAABE94B46}" dt="2026-09-09T14:14:20.709" v="1023" actId="47"/>
        <pc:sldMkLst>
          <pc:docMk/>
          <pc:sldMk cId="0" sldId="276"/>
        </pc:sldMkLst>
        <pc:spChg chg="mod">
          <ac:chgData name="Ellie Brown" userId="fb51a185-9f8a-4b58-9e86-92b6e2c1185d" providerId="ADAL" clId="{20265939-53F3-4730-BE9D-07BAABE94B46}" dt="2026-09-09T13:40:41.664" v="61" actId="20577"/>
          <ac:spMkLst>
            <pc:docMk/>
            <pc:sldMk cId="0" sldId="276"/>
            <ac:spMk id="11" creationId="{00000000-0000-0000-0000-000000000000}"/>
          </ac:spMkLst>
        </pc:spChg>
      </pc:sldChg>
      <pc:sldChg chg="modSp mod ord">
        <pc:chgData name="Ellie Brown" userId="fb51a185-9f8a-4b58-9e86-92b6e2c1185d" providerId="ADAL" clId="{20265939-53F3-4730-BE9D-07BAABE94B46}" dt="2026-09-09T14:15:20.911" v="1028" actId="20577"/>
        <pc:sldMkLst>
          <pc:docMk/>
          <pc:sldMk cId="0" sldId="277"/>
        </pc:sldMkLst>
        <pc:spChg chg="mod">
          <ac:chgData name="Ellie Brown" userId="fb51a185-9f8a-4b58-9e86-92b6e2c1185d" providerId="ADAL" clId="{20265939-53F3-4730-BE9D-07BAABE94B46}" dt="2026-09-09T14:15:20.911" v="1028" actId="20577"/>
          <ac:spMkLst>
            <pc:docMk/>
            <pc:sldMk cId="0" sldId="277"/>
            <ac:spMk id="15" creationId="{00000000-0000-0000-0000-000000000000}"/>
          </ac:spMkLst>
        </pc:spChg>
      </pc:sldChg>
      <pc:sldChg chg="modSp mod ord">
        <pc:chgData name="Ellie Brown" userId="fb51a185-9f8a-4b58-9e86-92b6e2c1185d" providerId="ADAL" clId="{20265939-53F3-4730-BE9D-07BAABE94B46}" dt="2026-09-09T14:17:24.399" v="1098" actId="20577"/>
        <pc:sldMkLst>
          <pc:docMk/>
          <pc:sldMk cId="0" sldId="278"/>
        </pc:sldMkLst>
        <pc:spChg chg="mod">
          <ac:chgData name="Ellie Brown" userId="fb51a185-9f8a-4b58-9e86-92b6e2c1185d" providerId="ADAL" clId="{20265939-53F3-4730-BE9D-07BAABE94B46}" dt="2026-09-09T14:17:24.399" v="1098" actId="20577"/>
          <ac:spMkLst>
            <pc:docMk/>
            <pc:sldMk cId="0" sldId="278"/>
            <ac:spMk id="11" creationId="{00000000-0000-0000-0000-000000000000}"/>
          </ac:spMkLst>
        </pc:spChg>
        <pc:spChg chg="mod">
          <ac:chgData name="Ellie Brown" userId="fb51a185-9f8a-4b58-9e86-92b6e2c1185d" providerId="ADAL" clId="{20265939-53F3-4730-BE9D-07BAABE94B46}" dt="2026-09-09T14:16:20.621" v="1089" actId="20577"/>
          <ac:spMkLst>
            <pc:docMk/>
            <pc:sldMk cId="0" sldId="278"/>
            <ac:spMk id="12" creationId="{00000000-0000-0000-0000-000000000000}"/>
          </ac:spMkLst>
        </pc:spChg>
      </pc:sldChg>
      <pc:sldChg chg="modSp mod">
        <pc:chgData name="Ellie Brown" userId="fb51a185-9f8a-4b58-9e86-92b6e2c1185d" providerId="ADAL" clId="{20265939-53F3-4730-BE9D-07BAABE94B46}" dt="2026-09-09T14:17:54.839" v="1100" actId="20577"/>
        <pc:sldMkLst>
          <pc:docMk/>
          <pc:sldMk cId="0" sldId="281"/>
        </pc:sldMkLst>
        <pc:spChg chg="mod">
          <ac:chgData name="Ellie Brown" userId="fb51a185-9f8a-4b58-9e86-92b6e2c1185d" providerId="ADAL" clId="{20265939-53F3-4730-BE9D-07BAABE94B46}" dt="2026-09-09T14:17:54.839" v="1100" actId="20577"/>
          <ac:spMkLst>
            <pc:docMk/>
            <pc:sldMk cId="0" sldId="281"/>
            <ac:spMk id="17" creationId="{00000000-0000-0000-0000-000000000000}"/>
          </ac:spMkLst>
        </pc:spChg>
      </pc:sldChg>
      <pc:sldChg chg="modSp del mod">
        <pc:chgData name="Ellie Brown" userId="fb51a185-9f8a-4b58-9e86-92b6e2c1185d" providerId="ADAL" clId="{20265939-53F3-4730-BE9D-07BAABE94B46}" dt="2026-09-09T14:33:55.469" v="1391" actId="47"/>
        <pc:sldMkLst>
          <pc:docMk/>
          <pc:sldMk cId="0" sldId="286"/>
        </pc:sldMkLst>
        <pc:spChg chg="mod">
          <ac:chgData name="Ellie Brown" userId="fb51a185-9f8a-4b58-9e86-92b6e2c1185d" providerId="ADAL" clId="{20265939-53F3-4730-BE9D-07BAABE94B46}" dt="2026-09-09T13:41:21.450" v="63" actId="20577"/>
          <ac:spMkLst>
            <pc:docMk/>
            <pc:sldMk cId="0" sldId="286"/>
            <ac:spMk id="16" creationId="{00000000-0000-0000-0000-000000000000}"/>
          </ac:spMkLst>
        </pc:spChg>
      </pc:sldChg>
      <pc:sldChg chg="delSp modSp del mod">
        <pc:chgData name="Ellie Brown" userId="fb51a185-9f8a-4b58-9e86-92b6e2c1185d" providerId="ADAL" clId="{20265939-53F3-4730-BE9D-07BAABE94B46}" dt="2026-09-09T14:34:51.684" v="1396" actId="47"/>
        <pc:sldMkLst>
          <pc:docMk/>
          <pc:sldMk cId="0" sldId="287"/>
        </pc:sldMkLst>
        <pc:spChg chg="mod">
          <ac:chgData name="Ellie Brown" userId="fb51a185-9f8a-4b58-9e86-92b6e2c1185d" providerId="ADAL" clId="{20265939-53F3-4730-BE9D-07BAABE94B46}" dt="2026-09-09T13:42:10.450" v="71" actId="20577"/>
          <ac:spMkLst>
            <pc:docMk/>
            <pc:sldMk cId="0" sldId="287"/>
            <ac:spMk id="5" creationId="{00000000-0000-0000-0000-000000000000}"/>
          </ac:spMkLst>
        </pc:spChg>
        <pc:spChg chg="mod">
          <ac:chgData name="Ellie Brown" userId="fb51a185-9f8a-4b58-9e86-92b6e2c1185d" providerId="ADAL" clId="{20265939-53F3-4730-BE9D-07BAABE94B46}" dt="2026-09-09T14:34:43.577" v="1392" actId="20577"/>
          <ac:spMkLst>
            <pc:docMk/>
            <pc:sldMk cId="0" sldId="287"/>
            <ac:spMk id="13" creationId="{00000000-0000-0000-0000-000000000000}"/>
          </ac:spMkLst>
        </pc:spChg>
        <pc:spChg chg="del mod">
          <ac:chgData name="Ellie Brown" userId="fb51a185-9f8a-4b58-9e86-92b6e2c1185d" providerId="ADAL" clId="{20265939-53F3-4730-BE9D-07BAABE94B46}" dt="2026-09-09T14:34:51.301" v="1395"/>
          <ac:spMkLst>
            <pc:docMk/>
            <pc:sldMk cId="0" sldId="287"/>
            <ac:spMk id="15" creationId="{00000000-0000-0000-0000-000000000000}"/>
          </ac:spMkLst>
        </pc:spChg>
      </pc:sldChg>
      <pc:sldChg chg="modSp mod">
        <pc:chgData name="Ellie Brown" userId="fb51a185-9f8a-4b58-9e86-92b6e2c1185d" providerId="ADAL" clId="{20265939-53F3-4730-BE9D-07BAABE94B46}" dt="2026-09-09T13:42:14.160" v="79" actId="20577"/>
        <pc:sldMkLst>
          <pc:docMk/>
          <pc:sldMk cId="0" sldId="288"/>
        </pc:sldMkLst>
        <pc:spChg chg="mod">
          <ac:chgData name="Ellie Brown" userId="fb51a185-9f8a-4b58-9e86-92b6e2c1185d" providerId="ADAL" clId="{20265939-53F3-4730-BE9D-07BAABE94B46}" dt="2026-09-09T13:42:14.160" v="79" actId="20577"/>
          <ac:spMkLst>
            <pc:docMk/>
            <pc:sldMk cId="0" sldId="288"/>
            <ac:spMk id="3" creationId="{00000000-0000-0000-0000-000000000000}"/>
          </ac:spMkLst>
        </pc:spChg>
      </pc:sldChg>
      <pc:sldChg chg="del">
        <pc:chgData name="Ellie Brown" userId="fb51a185-9f8a-4b58-9e86-92b6e2c1185d" providerId="ADAL" clId="{20265939-53F3-4730-BE9D-07BAABE94B46}" dt="2026-09-09T13:42:50.193" v="161" actId="47"/>
        <pc:sldMkLst>
          <pc:docMk/>
          <pc:sldMk cId="0" sldId="289"/>
        </pc:sldMkLst>
      </pc:sldChg>
      <pc:sldChg chg="addSp modSp mod">
        <pc:chgData name="Ellie Brown" userId="fb51a185-9f8a-4b58-9e86-92b6e2c1185d" providerId="ADAL" clId="{20265939-53F3-4730-BE9D-07BAABE94B46}" dt="2026-09-09T14:36:37.095" v="1401" actId="1076"/>
        <pc:sldMkLst>
          <pc:docMk/>
          <pc:sldMk cId="0" sldId="290"/>
        </pc:sldMkLst>
        <pc:spChg chg="mod">
          <ac:chgData name="Ellie Brown" userId="fb51a185-9f8a-4b58-9e86-92b6e2c1185d" providerId="ADAL" clId="{20265939-53F3-4730-BE9D-07BAABE94B46}" dt="2026-09-09T13:42:24.505" v="88" actId="20577"/>
          <ac:spMkLst>
            <pc:docMk/>
            <pc:sldMk cId="0" sldId="290"/>
            <ac:spMk id="3" creationId="{00000000-0000-0000-0000-000000000000}"/>
          </ac:spMkLst>
        </pc:spChg>
        <pc:spChg chg="mod">
          <ac:chgData name="Ellie Brown" userId="fb51a185-9f8a-4b58-9e86-92b6e2c1185d" providerId="ADAL" clId="{20265939-53F3-4730-BE9D-07BAABE94B46}" dt="2026-09-09T13:42:42.256" v="159" actId="20577"/>
          <ac:spMkLst>
            <pc:docMk/>
            <pc:sldMk cId="0" sldId="290"/>
            <ac:spMk id="8" creationId="{00000000-0000-0000-0000-000000000000}"/>
          </ac:spMkLst>
        </pc:spChg>
        <pc:picChg chg="add mod">
          <ac:chgData name="Ellie Brown" userId="fb51a185-9f8a-4b58-9e86-92b6e2c1185d" providerId="ADAL" clId="{20265939-53F3-4730-BE9D-07BAABE94B46}" dt="2026-09-09T14:36:37.095" v="1401" actId="1076"/>
          <ac:picMkLst>
            <pc:docMk/>
            <pc:sldMk cId="0" sldId="290"/>
            <ac:picMk id="11" creationId="{224B97A4-F7D8-4F8D-553B-09041218EDF0}"/>
          </ac:picMkLst>
        </pc:picChg>
      </pc:sldChg>
      <pc:sldChg chg="del">
        <pc:chgData name="Ellie Brown" userId="fb51a185-9f8a-4b58-9e86-92b6e2c1185d" providerId="ADAL" clId="{20265939-53F3-4730-BE9D-07BAABE94B46}" dt="2026-09-09T13:42:44.584" v="160" actId="47"/>
        <pc:sldMkLst>
          <pc:docMk/>
          <pc:sldMk cId="0" sldId="291"/>
        </pc:sldMkLst>
      </pc:sldChg>
      <pc:sldChg chg="addSp delSp modSp new mod modClrScheme chgLayout">
        <pc:chgData name="Ellie Brown" userId="fb51a185-9f8a-4b58-9e86-92b6e2c1185d" providerId="ADAL" clId="{20265939-53F3-4730-BE9D-07BAABE94B46}" dt="2026-09-09T14:57:09.905" v="1476" actId="26606"/>
        <pc:sldMkLst>
          <pc:docMk/>
          <pc:sldMk cId="4130664243" sldId="291"/>
        </pc:sldMkLst>
        <pc:spChg chg="del">
          <ac:chgData name="Ellie Brown" userId="fb51a185-9f8a-4b58-9e86-92b6e2c1185d" providerId="ADAL" clId="{20265939-53F3-4730-BE9D-07BAABE94B46}" dt="2026-09-09T13:45:50.621" v="167" actId="478"/>
          <ac:spMkLst>
            <pc:docMk/>
            <pc:sldMk cId="4130664243" sldId="291"/>
            <ac:spMk id="2" creationId="{E8DDD413-A901-E435-3F46-BA2D0F55A032}"/>
          </ac:spMkLst>
        </pc:spChg>
        <pc:spChg chg="del">
          <ac:chgData name="Ellie Brown" userId="fb51a185-9f8a-4b58-9e86-92b6e2c1185d" providerId="ADAL" clId="{20265939-53F3-4730-BE9D-07BAABE94B46}" dt="2026-09-09T13:45:52.309" v="168" actId="478"/>
          <ac:spMkLst>
            <pc:docMk/>
            <pc:sldMk cId="4130664243" sldId="291"/>
            <ac:spMk id="3" creationId="{884E0C18-A9B4-C4A3-FECD-ACF58D4F8D7D}"/>
          </ac:spMkLst>
        </pc:spChg>
        <pc:spChg chg="add mod">
          <ac:chgData name="Ellie Brown" userId="fb51a185-9f8a-4b58-9e86-92b6e2c1185d" providerId="ADAL" clId="{20265939-53F3-4730-BE9D-07BAABE94B46}" dt="2026-09-09T14:57:09.905" v="1476" actId="26606"/>
          <ac:spMkLst>
            <pc:docMk/>
            <pc:sldMk cId="4130664243" sldId="291"/>
            <ac:spMk id="6" creationId="{40ABA0FF-21DD-8D8D-6D04-D9800924B6B6}"/>
          </ac:spMkLst>
        </pc:spChg>
        <pc:spChg chg="add mod">
          <ac:chgData name="Ellie Brown" userId="fb51a185-9f8a-4b58-9e86-92b6e2c1185d" providerId="ADAL" clId="{20265939-53F3-4730-BE9D-07BAABE94B46}" dt="2026-09-09T14:57:09.905" v="1476" actId="26606"/>
          <ac:spMkLst>
            <pc:docMk/>
            <pc:sldMk cId="4130664243" sldId="291"/>
            <ac:spMk id="7" creationId="{695597D1-DA9A-70BF-E1A9-4E07BDADBDB8}"/>
          </ac:spMkLst>
        </pc:spChg>
        <pc:picChg chg="add del">
          <ac:chgData name="Ellie Brown" userId="fb51a185-9f8a-4b58-9e86-92b6e2c1185d" providerId="ADAL" clId="{20265939-53F3-4730-BE9D-07BAABE94B46}" dt="2026-09-09T13:45:54.365" v="170" actId="478"/>
          <ac:picMkLst>
            <pc:docMk/>
            <pc:sldMk cId="4130664243" sldId="291"/>
            <ac:picMk id="5" creationId="{13869C69-0726-A2DB-BD97-49F99C56A3B9}"/>
          </ac:picMkLst>
        </pc:picChg>
        <pc:picChg chg="add">
          <ac:chgData name="Ellie Brown" userId="fb51a185-9f8a-4b58-9e86-92b6e2c1185d" providerId="ADAL" clId="{20265939-53F3-4730-BE9D-07BAABE94B46}" dt="2026-09-09T14:57:09.905" v="1476" actId="26606"/>
          <ac:picMkLst>
            <pc:docMk/>
            <pc:sldMk cId="4130664243" sldId="291"/>
            <ac:picMk id="9" creationId="{B0DDE08D-4E7B-C6F2-7885-77BE2D0B1DB3}"/>
          </ac:picMkLst>
        </pc:picChg>
      </pc:sldChg>
      <pc:sldChg chg="modSp new mod">
        <pc:chgData name="Ellie Brown" userId="fb51a185-9f8a-4b58-9e86-92b6e2c1185d" providerId="ADAL" clId="{20265939-53F3-4730-BE9D-07BAABE94B46}" dt="2026-09-09T13:49:52.233" v="317" actId="255"/>
        <pc:sldMkLst>
          <pc:docMk/>
          <pc:sldMk cId="2154922253" sldId="292"/>
        </pc:sldMkLst>
        <pc:spChg chg="mod">
          <ac:chgData name="Ellie Brown" userId="fb51a185-9f8a-4b58-9e86-92b6e2c1185d" providerId="ADAL" clId="{20265939-53F3-4730-BE9D-07BAABE94B46}" dt="2026-09-09T13:48:36.809" v="269" actId="20577"/>
          <ac:spMkLst>
            <pc:docMk/>
            <pc:sldMk cId="2154922253" sldId="292"/>
            <ac:spMk id="2" creationId="{EB403244-A049-72AE-FE55-16976372433E}"/>
          </ac:spMkLst>
        </pc:spChg>
        <pc:spChg chg="mod">
          <ac:chgData name="Ellie Brown" userId="fb51a185-9f8a-4b58-9e86-92b6e2c1185d" providerId="ADAL" clId="{20265939-53F3-4730-BE9D-07BAABE94B46}" dt="2026-09-09T13:49:52.233" v="317" actId="255"/>
          <ac:spMkLst>
            <pc:docMk/>
            <pc:sldMk cId="2154922253" sldId="292"/>
            <ac:spMk id="3" creationId="{C9004E64-8296-7FDD-EA8A-8499FFC53C6F}"/>
          </ac:spMkLst>
        </pc:spChg>
      </pc:sldChg>
      <pc:sldChg chg="addSp delSp modSp new mod modClrScheme chgLayout">
        <pc:chgData name="Ellie Brown" userId="fb51a185-9f8a-4b58-9e86-92b6e2c1185d" providerId="ADAL" clId="{20265939-53F3-4730-BE9D-07BAABE94B46}" dt="2026-09-09T13:51:06.932" v="325" actId="14100"/>
        <pc:sldMkLst>
          <pc:docMk/>
          <pc:sldMk cId="4029712341" sldId="293"/>
        </pc:sldMkLst>
        <pc:spChg chg="del">
          <ac:chgData name="Ellie Brown" userId="fb51a185-9f8a-4b58-9e86-92b6e2c1185d" providerId="ADAL" clId="{20265939-53F3-4730-BE9D-07BAABE94B46}" dt="2026-09-09T13:49:59.723" v="319" actId="700"/>
          <ac:spMkLst>
            <pc:docMk/>
            <pc:sldMk cId="4029712341" sldId="293"/>
            <ac:spMk id="2" creationId="{DDC7D968-AA52-F594-882D-8E997D2FFE92}"/>
          </ac:spMkLst>
        </pc:spChg>
        <pc:spChg chg="del">
          <ac:chgData name="Ellie Brown" userId="fb51a185-9f8a-4b58-9e86-92b6e2c1185d" providerId="ADAL" clId="{20265939-53F3-4730-BE9D-07BAABE94B46}" dt="2026-09-09T13:49:59.723" v="319" actId="700"/>
          <ac:spMkLst>
            <pc:docMk/>
            <pc:sldMk cId="4029712341" sldId="293"/>
            <ac:spMk id="3" creationId="{DE8C1D07-B211-A8EF-5419-3BAB960C4099}"/>
          </ac:spMkLst>
        </pc:spChg>
        <pc:spChg chg="add del">
          <ac:chgData name="Ellie Brown" userId="fb51a185-9f8a-4b58-9e86-92b6e2c1185d" providerId="ADAL" clId="{20265939-53F3-4730-BE9D-07BAABE94B46}" dt="2026-09-09T13:50:42.527" v="321" actId="478"/>
          <ac:spMkLst>
            <pc:docMk/>
            <pc:sldMk cId="4029712341" sldId="293"/>
            <ac:spMk id="5" creationId="{D9444DAE-058B-4FF4-CF80-49D2329EE75F}"/>
          </ac:spMkLst>
        </pc:spChg>
        <pc:picChg chg="add mod modCrop">
          <ac:chgData name="Ellie Brown" userId="fb51a185-9f8a-4b58-9e86-92b6e2c1185d" providerId="ADAL" clId="{20265939-53F3-4730-BE9D-07BAABE94B46}" dt="2026-09-09T13:51:06.932" v="325" actId="14100"/>
          <ac:picMkLst>
            <pc:docMk/>
            <pc:sldMk cId="4029712341" sldId="293"/>
            <ac:picMk id="7" creationId="{BD48A0C2-FD50-D8B3-5A49-3373E086A7AB}"/>
          </ac:picMkLst>
        </pc:picChg>
      </pc:sldChg>
      <pc:sldChg chg="addSp modSp new mod modClrScheme chgLayout">
        <pc:chgData name="Ellie Brown" userId="fb51a185-9f8a-4b58-9e86-92b6e2c1185d" providerId="ADAL" clId="{20265939-53F3-4730-BE9D-07BAABE94B46}" dt="2026-09-09T13:56:43.710" v="656" actId="20577"/>
        <pc:sldMkLst>
          <pc:docMk/>
          <pc:sldMk cId="963418633" sldId="294"/>
        </pc:sldMkLst>
        <pc:spChg chg="add mod">
          <ac:chgData name="Ellie Brown" userId="fb51a185-9f8a-4b58-9e86-92b6e2c1185d" providerId="ADAL" clId="{20265939-53F3-4730-BE9D-07BAABE94B46}" dt="2026-09-09T13:54:31.141" v="530" actId="26606"/>
          <ac:spMkLst>
            <pc:docMk/>
            <pc:sldMk cId="963418633" sldId="294"/>
            <ac:spMk id="2" creationId="{9BE6F562-B062-3243-0CBB-5F9299718C5B}"/>
          </ac:spMkLst>
        </pc:spChg>
        <pc:spChg chg="add mod ord">
          <ac:chgData name="Ellie Brown" userId="fb51a185-9f8a-4b58-9e86-92b6e2c1185d" providerId="ADAL" clId="{20265939-53F3-4730-BE9D-07BAABE94B46}" dt="2026-09-09T13:56:43.710" v="656" actId="20577"/>
          <ac:spMkLst>
            <pc:docMk/>
            <pc:sldMk cId="963418633" sldId="294"/>
            <ac:spMk id="3" creationId="{7934FC95-DD3C-16BF-8DDB-5CC6ECC285A3}"/>
          </ac:spMkLst>
        </pc:spChg>
        <pc:picChg chg="add mod">
          <ac:chgData name="Ellie Brown" userId="fb51a185-9f8a-4b58-9e86-92b6e2c1185d" providerId="ADAL" clId="{20265939-53F3-4730-BE9D-07BAABE94B46}" dt="2026-09-09T13:54:31.141" v="530" actId="26606"/>
          <ac:picMkLst>
            <pc:docMk/>
            <pc:sldMk cId="963418633" sldId="294"/>
            <ac:picMk id="4" creationId="{DDA065AC-6B72-511C-9E73-729D66F15721}"/>
          </ac:picMkLst>
        </pc:picChg>
      </pc:sldChg>
      <pc:sldChg chg="addSp delSp modSp new mod modClrScheme modAnim chgLayout">
        <pc:chgData name="Ellie Brown" userId="fb51a185-9f8a-4b58-9e86-92b6e2c1185d" providerId="ADAL" clId="{20265939-53F3-4730-BE9D-07BAABE94B46}" dt="2026-09-09T13:57:38.734" v="679"/>
        <pc:sldMkLst>
          <pc:docMk/>
          <pc:sldMk cId="1738979798" sldId="295"/>
        </pc:sldMkLst>
        <pc:spChg chg="mod ord">
          <ac:chgData name="Ellie Brown" userId="fb51a185-9f8a-4b58-9e86-92b6e2c1185d" providerId="ADAL" clId="{20265939-53F3-4730-BE9D-07BAABE94B46}" dt="2026-09-09T13:57:03.259" v="665" actId="700"/>
          <ac:spMkLst>
            <pc:docMk/>
            <pc:sldMk cId="1738979798" sldId="295"/>
            <ac:spMk id="2" creationId="{E181C8D6-EBE0-6523-9760-A737A0A05B00}"/>
          </ac:spMkLst>
        </pc:spChg>
        <pc:spChg chg="del mod ord">
          <ac:chgData name="Ellie Brown" userId="fb51a185-9f8a-4b58-9e86-92b6e2c1185d" providerId="ADAL" clId="{20265939-53F3-4730-BE9D-07BAABE94B46}" dt="2026-09-09T13:57:03.259" v="665" actId="700"/>
          <ac:spMkLst>
            <pc:docMk/>
            <pc:sldMk cId="1738979798" sldId="295"/>
            <ac:spMk id="3" creationId="{BAC7C204-0A34-11F7-3AFC-C9991FBE0A6B}"/>
          </ac:spMkLst>
        </pc:spChg>
        <pc:spChg chg="del">
          <ac:chgData name="Ellie Brown" userId="fb51a185-9f8a-4b58-9e86-92b6e2c1185d" providerId="ADAL" clId="{20265939-53F3-4730-BE9D-07BAABE94B46}" dt="2026-09-09T13:57:03.259" v="665" actId="700"/>
          <ac:spMkLst>
            <pc:docMk/>
            <pc:sldMk cId="1738979798" sldId="295"/>
            <ac:spMk id="4" creationId="{436269BD-D9DA-222F-E53C-6209A339E0C9}"/>
          </ac:spMkLst>
        </pc:spChg>
        <pc:spChg chg="add mod ord">
          <ac:chgData name="Ellie Brown" userId="fb51a185-9f8a-4b58-9e86-92b6e2c1185d" providerId="ADAL" clId="{20265939-53F3-4730-BE9D-07BAABE94B46}" dt="2026-09-09T13:57:29.650" v="678" actId="12"/>
          <ac:spMkLst>
            <pc:docMk/>
            <pc:sldMk cId="1738979798" sldId="295"/>
            <ac:spMk id="5" creationId="{1096D1E7-9925-FBFE-3C53-2743CA495182}"/>
          </ac:spMkLst>
        </pc:spChg>
      </pc:sldChg>
      <pc:sldChg chg="modSp new mod">
        <pc:chgData name="Ellie Brown" userId="fb51a185-9f8a-4b58-9e86-92b6e2c1185d" providerId="ADAL" clId="{20265939-53F3-4730-BE9D-07BAABE94B46}" dt="2026-09-09T14:01:40.314" v="757" actId="14100"/>
        <pc:sldMkLst>
          <pc:docMk/>
          <pc:sldMk cId="1038051687" sldId="296"/>
        </pc:sldMkLst>
        <pc:spChg chg="mod">
          <ac:chgData name="Ellie Brown" userId="fb51a185-9f8a-4b58-9e86-92b6e2c1185d" providerId="ADAL" clId="{20265939-53F3-4730-BE9D-07BAABE94B46}" dt="2026-09-09T14:00:31.443" v="751" actId="404"/>
          <ac:spMkLst>
            <pc:docMk/>
            <pc:sldMk cId="1038051687" sldId="296"/>
            <ac:spMk id="2" creationId="{F0503D66-17B1-B370-F4E6-A8FCF1574833}"/>
          </ac:spMkLst>
        </pc:spChg>
        <pc:spChg chg="mod">
          <ac:chgData name="Ellie Brown" userId="fb51a185-9f8a-4b58-9e86-92b6e2c1185d" providerId="ADAL" clId="{20265939-53F3-4730-BE9D-07BAABE94B46}" dt="2026-09-09T14:01:40.314" v="757" actId="14100"/>
          <ac:spMkLst>
            <pc:docMk/>
            <pc:sldMk cId="1038051687" sldId="296"/>
            <ac:spMk id="3" creationId="{619C48ED-7867-C254-B7AE-A5995F125D62}"/>
          </ac:spMkLst>
        </pc:spChg>
      </pc:sldChg>
      <pc:sldChg chg="addSp modSp new mod modClrScheme chgLayout">
        <pc:chgData name="Ellie Brown" userId="fb51a185-9f8a-4b58-9e86-92b6e2c1185d" providerId="ADAL" clId="{20265939-53F3-4730-BE9D-07BAABE94B46}" dt="2026-09-09T14:05:36.855" v="879" actId="403"/>
        <pc:sldMkLst>
          <pc:docMk/>
          <pc:sldMk cId="3117692976" sldId="297"/>
        </pc:sldMkLst>
        <pc:spChg chg="add mod">
          <ac:chgData name="Ellie Brown" userId="fb51a185-9f8a-4b58-9e86-92b6e2c1185d" providerId="ADAL" clId="{20265939-53F3-4730-BE9D-07BAABE94B46}" dt="2026-09-09T14:05:08.238" v="867" actId="404"/>
          <ac:spMkLst>
            <pc:docMk/>
            <pc:sldMk cId="3117692976" sldId="297"/>
            <ac:spMk id="2" creationId="{97BAB172-39DA-BD2E-CDC2-846494CB84CA}"/>
          </ac:spMkLst>
        </pc:spChg>
        <pc:spChg chg="add mod">
          <ac:chgData name="Ellie Brown" userId="fb51a185-9f8a-4b58-9e86-92b6e2c1185d" providerId="ADAL" clId="{20265939-53F3-4730-BE9D-07BAABE94B46}" dt="2026-09-09T14:05:36.855" v="879" actId="403"/>
          <ac:spMkLst>
            <pc:docMk/>
            <pc:sldMk cId="3117692976" sldId="297"/>
            <ac:spMk id="3" creationId="{B178106C-9B36-6283-7A47-40A27A4AB7A2}"/>
          </ac:spMkLst>
        </pc:spChg>
      </pc:sldChg>
      <pc:sldChg chg="delSp modSp new mod">
        <pc:chgData name="Ellie Brown" userId="fb51a185-9f8a-4b58-9e86-92b6e2c1185d" providerId="ADAL" clId="{20265939-53F3-4730-BE9D-07BAABE94B46}" dt="2026-09-09T14:07:27.342" v="902" actId="1076"/>
        <pc:sldMkLst>
          <pc:docMk/>
          <pc:sldMk cId="2451507992" sldId="298"/>
        </pc:sldMkLst>
        <pc:spChg chg="del">
          <ac:chgData name="Ellie Brown" userId="fb51a185-9f8a-4b58-9e86-92b6e2c1185d" providerId="ADAL" clId="{20265939-53F3-4730-BE9D-07BAABE94B46}" dt="2026-09-09T14:06:38.217" v="888" actId="478"/>
          <ac:spMkLst>
            <pc:docMk/>
            <pc:sldMk cId="2451507992" sldId="298"/>
            <ac:spMk id="2" creationId="{1EB165CA-EE00-5A73-8C64-87EBA614EA0B}"/>
          </ac:spMkLst>
        </pc:spChg>
        <pc:spChg chg="mod">
          <ac:chgData name="Ellie Brown" userId="fb51a185-9f8a-4b58-9e86-92b6e2c1185d" providerId="ADAL" clId="{20265939-53F3-4730-BE9D-07BAABE94B46}" dt="2026-09-09T14:07:27.342" v="902" actId="1076"/>
          <ac:spMkLst>
            <pc:docMk/>
            <pc:sldMk cId="2451507992" sldId="298"/>
            <ac:spMk id="3" creationId="{D018FE8D-29FD-AE4E-D01D-7B030D08E8E1}"/>
          </ac:spMkLst>
        </pc:spChg>
      </pc:sldChg>
      <pc:sldChg chg="modSp new del mod">
        <pc:chgData name="Ellie Brown" userId="fb51a185-9f8a-4b58-9e86-92b6e2c1185d" providerId="ADAL" clId="{20265939-53F3-4730-BE9D-07BAABE94B46}" dt="2026-09-09T14:09:32.304" v="941" actId="47"/>
        <pc:sldMkLst>
          <pc:docMk/>
          <pc:sldMk cId="1189183085" sldId="299"/>
        </pc:sldMkLst>
        <pc:spChg chg="mod">
          <ac:chgData name="Ellie Brown" userId="fb51a185-9f8a-4b58-9e86-92b6e2c1185d" providerId="ADAL" clId="{20265939-53F3-4730-BE9D-07BAABE94B46}" dt="2026-09-09T14:08:52.189" v="934" actId="20577"/>
          <ac:spMkLst>
            <pc:docMk/>
            <pc:sldMk cId="1189183085" sldId="299"/>
            <ac:spMk id="2" creationId="{0923B9AF-7B77-0967-058E-8593F4E49B12}"/>
          </ac:spMkLst>
        </pc:spChg>
        <pc:spChg chg="mod">
          <ac:chgData name="Ellie Brown" userId="fb51a185-9f8a-4b58-9e86-92b6e2c1185d" providerId="ADAL" clId="{20265939-53F3-4730-BE9D-07BAABE94B46}" dt="2026-09-09T14:08:58.220" v="935" actId="6549"/>
          <ac:spMkLst>
            <pc:docMk/>
            <pc:sldMk cId="1189183085" sldId="299"/>
            <ac:spMk id="3" creationId="{5DFBC12B-D88F-345A-7147-131D6D1BABB2}"/>
          </ac:spMkLst>
        </pc:spChg>
      </pc:sldChg>
      <pc:sldChg chg="modSp new mod">
        <pc:chgData name="Ellie Brown" userId="fb51a185-9f8a-4b58-9e86-92b6e2c1185d" providerId="ADAL" clId="{20265939-53F3-4730-BE9D-07BAABE94B46}" dt="2026-09-09T14:11:36.168" v="962" actId="403"/>
        <pc:sldMkLst>
          <pc:docMk/>
          <pc:sldMk cId="3585265089" sldId="299"/>
        </pc:sldMkLst>
        <pc:spChg chg="mod">
          <ac:chgData name="Ellie Brown" userId="fb51a185-9f8a-4b58-9e86-92b6e2c1185d" providerId="ADAL" clId="{20265939-53F3-4730-BE9D-07BAABE94B46}" dt="2026-09-09T14:11:29.322" v="960" actId="20577"/>
          <ac:spMkLst>
            <pc:docMk/>
            <pc:sldMk cId="3585265089" sldId="299"/>
            <ac:spMk id="2" creationId="{CF49C2A0-ACF4-5E0A-8287-F64684942CBE}"/>
          </ac:spMkLst>
        </pc:spChg>
        <pc:spChg chg="mod">
          <ac:chgData name="Ellie Brown" userId="fb51a185-9f8a-4b58-9e86-92b6e2c1185d" providerId="ADAL" clId="{20265939-53F3-4730-BE9D-07BAABE94B46}" dt="2026-09-09T14:11:36.168" v="962" actId="403"/>
          <ac:spMkLst>
            <pc:docMk/>
            <pc:sldMk cId="3585265089" sldId="299"/>
            <ac:spMk id="3" creationId="{4E94CD19-DA6C-1F8B-DE28-2559684D602C}"/>
          </ac:spMkLst>
        </pc:spChg>
      </pc:sldChg>
      <pc:sldChg chg="modSp new mod">
        <pc:chgData name="Ellie Brown" userId="fb51a185-9f8a-4b58-9e86-92b6e2c1185d" providerId="ADAL" clId="{20265939-53F3-4730-BE9D-07BAABE94B46}" dt="2026-09-09T14:13:46.339" v="1022" actId="113"/>
        <pc:sldMkLst>
          <pc:docMk/>
          <pc:sldMk cId="2671558988" sldId="300"/>
        </pc:sldMkLst>
        <pc:spChg chg="mod">
          <ac:chgData name="Ellie Brown" userId="fb51a185-9f8a-4b58-9e86-92b6e2c1185d" providerId="ADAL" clId="{20265939-53F3-4730-BE9D-07BAABE94B46}" dt="2026-09-09T14:13:23.324" v="1012" actId="404"/>
          <ac:spMkLst>
            <pc:docMk/>
            <pc:sldMk cId="2671558988" sldId="300"/>
            <ac:spMk id="2" creationId="{F2CD546D-A06F-1BC8-D202-F7764D57FC59}"/>
          </ac:spMkLst>
        </pc:spChg>
        <pc:spChg chg="mod">
          <ac:chgData name="Ellie Brown" userId="fb51a185-9f8a-4b58-9e86-92b6e2c1185d" providerId="ADAL" clId="{20265939-53F3-4730-BE9D-07BAABE94B46}" dt="2026-09-09T14:13:46.339" v="1022" actId="113"/>
          <ac:spMkLst>
            <pc:docMk/>
            <pc:sldMk cId="2671558988" sldId="300"/>
            <ac:spMk id="3" creationId="{4AB35564-A4A4-53B8-EDE3-0BA99AEEDEB3}"/>
          </ac:spMkLst>
        </pc:spChg>
      </pc:sldChg>
      <pc:sldChg chg="addSp delSp modSp new mod modClrScheme chgLayout">
        <pc:chgData name="Ellie Brown" userId="fb51a185-9f8a-4b58-9e86-92b6e2c1185d" providerId="ADAL" clId="{20265939-53F3-4730-BE9D-07BAABE94B46}" dt="2026-09-09T14:20:51.536" v="1144" actId="26606"/>
        <pc:sldMkLst>
          <pc:docMk/>
          <pc:sldMk cId="2691284247" sldId="301"/>
        </pc:sldMkLst>
        <pc:spChg chg="mod">
          <ac:chgData name="Ellie Brown" userId="fb51a185-9f8a-4b58-9e86-92b6e2c1185d" providerId="ADAL" clId="{20265939-53F3-4730-BE9D-07BAABE94B46}" dt="2026-09-09T14:20:51.536" v="1144" actId="26606"/>
          <ac:spMkLst>
            <pc:docMk/>
            <pc:sldMk cId="2691284247" sldId="301"/>
            <ac:spMk id="2" creationId="{B20B8D36-AEED-C3E2-741E-B00362A5C829}"/>
          </ac:spMkLst>
        </pc:spChg>
        <pc:spChg chg="del">
          <ac:chgData name="Ellie Brown" userId="fb51a185-9f8a-4b58-9e86-92b6e2c1185d" providerId="ADAL" clId="{20265939-53F3-4730-BE9D-07BAABE94B46}" dt="2026-09-09T14:20:36.891" v="1138" actId="478"/>
          <ac:spMkLst>
            <pc:docMk/>
            <pc:sldMk cId="2691284247" sldId="301"/>
            <ac:spMk id="3" creationId="{79742F1A-3A1C-3769-BDF0-22790DB9AA3F}"/>
          </ac:spMkLst>
        </pc:spChg>
        <pc:spChg chg="add del">
          <ac:chgData name="Ellie Brown" userId="fb51a185-9f8a-4b58-9e86-92b6e2c1185d" providerId="ADAL" clId="{20265939-53F3-4730-BE9D-07BAABE94B46}" dt="2026-09-09T14:20:39.229" v="1140" actId="478"/>
          <ac:spMkLst>
            <pc:docMk/>
            <pc:sldMk cId="2691284247" sldId="301"/>
            <ac:spMk id="5" creationId="{47F7578D-A506-76BC-D855-062BB137A755}"/>
          </ac:spMkLst>
        </pc:spChg>
        <pc:picChg chg="add mod">
          <ac:chgData name="Ellie Brown" userId="fb51a185-9f8a-4b58-9e86-92b6e2c1185d" providerId="ADAL" clId="{20265939-53F3-4730-BE9D-07BAABE94B46}" dt="2026-09-09T14:20:51.536" v="1144" actId="26606"/>
          <ac:picMkLst>
            <pc:docMk/>
            <pc:sldMk cId="2691284247" sldId="301"/>
            <ac:picMk id="7" creationId="{EAC25BDA-44AC-F4D5-9679-F60B47962E1F}"/>
          </ac:picMkLst>
        </pc:picChg>
      </pc:sldChg>
      <pc:sldChg chg="modSp new mod">
        <pc:chgData name="Ellie Brown" userId="fb51a185-9f8a-4b58-9e86-92b6e2c1185d" providerId="ADAL" clId="{20265939-53F3-4730-BE9D-07BAABE94B46}" dt="2026-09-09T14:22:04.756" v="1178" actId="14100"/>
        <pc:sldMkLst>
          <pc:docMk/>
          <pc:sldMk cId="1358254323" sldId="302"/>
        </pc:sldMkLst>
        <pc:spChg chg="mod">
          <ac:chgData name="Ellie Brown" userId="fb51a185-9f8a-4b58-9e86-92b6e2c1185d" providerId="ADAL" clId="{20265939-53F3-4730-BE9D-07BAABE94B46}" dt="2026-09-09T14:21:24.418" v="1171" actId="20577"/>
          <ac:spMkLst>
            <pc:docMk/>
            <pc:sldMk cId="1358254323" sldId="302"/>
            <ac:spMk id="2" creationId="{4D0F796C-1AE4-ABE1-B708-2791E7DD26FD}"/>
          </ac:spMkLst>
        </pc:spChg>
        <pc:spChg chg="mod">
          <ac:chgData name="Ellie Brown" userId="fb51a185-9f8a-4b58-9e86-92b6e2c1185d" providerId="ADAL" clId="{20265939-53F3-4730-BE9D-07BAABE94B46}" dt="2026-09-09T14:22:04.756" v="1178" actId="14100"/>
          <ac:spMkLst>
            <pc:docMk/>
            <pc:sldMk cId="1358254323" sldId="302"/>
            <ac:spMk id="3" creationId="{DB08228A-8B6D-E7AB-254C-6ABC6878147A}"/>
          </ac:spMkLst>
        </pc:spChg>
      </pc:sldChg>
      <pc:sldChg chg="modSp new mod">
        <pc:chgData name="Ellie Brown" userId="fb51a185-9f8a-4b58-9e86-92b6e2c1185d" providerId="ADAL" clId="{20265939-53F3-4730-BE9D-07BAABE94B46}" dt="2026-09-09T14:22:34.985" v="1208" actId="1076"/>
        <pc:sldMkLst>
          <pc:docMk/>
          <pc:sldMk cId="574192490" sldId="303"/>
        </pc:sldMkLst>
        <pc:spChg chg="mod">
          <ac:chgData name="Ellie Brown" userId="fb51a185-9f8a-4b58-9e86-92b6e2c1185d" providerId="ADAL" clId="{20265939-53F3-4730-BE9D-07BAABE94B46}" dt="2026-09-09T14:22:25.006" v="1205" actId="20577"/>
          <ac:spMkLst>
            <pc:docMk/>
            <pc:sldMk cId="574192490" sldId="303"/>
            <ac:spMk id="2" creationId="{DA49651A-98E2-815B-01B3-1BCCF57CFD46}"/>
          </ac:spMkLst>
        </pc:spChg>
        <pc:spChg chg="mod">
          <ac:chgData name="Ellie Brown" userId="fb51a185-9f8a-4b58-9e86-92b6e2c1185d" providerId="ADAL" clId="{20265939-53F3-4730-BE9D-07BAABE94B46}" dt="2026-09-09T14:22:34.985" v="1208" actId="1076"/>
          <ac:spMkLst>
            <pc:docMk/>
            <pc:sldMk cId="574192490" sldId="303"/>
            <ac:spMk id="3" creationId="{7EF70387-6E25-2223-B261-DF7134D3091B}"/>
          </ac:spMkLst>
        </pc:spChg>
      </pc:sldChg>
      <pc:sldChg chg="modSp new mod">
        <pc:chgData name="Ellie Brown" userId="fb51a185-9f8a-4b58-9e86-92b6e2c1185d" providerId="ADAL" clId="{20265939-53F3-4730-BE9D-07BAABE94B46}" dt="2026-09-09T14:26:06.243" v="1249" actId="255"/>
        <pc:sldMkLst>
          <pc:docMk/>
          <pc:sldMk cId="2994379949" sldId="304"/>
        </pc:sldMkLst>
        <pc:spChg chg="mod">
          <ac:chgData name="Ellie Brown" userId="fb51a185-9f8a-4b58-9e86-92b6e2c1185d" providerId="ADAL" clId="{20265939-53F3-4730-BE9D-07BAABE94B46}" dt="2026-09-09T14:24:38.840" v="1233" actId="20577"/>
          <ac:spMkLst>
            <pc:docMk/>
            <pc:sldMk cId="2994379949" sldId="304"/>
            <ac:spMk id="2" creationId="{9E3343D8-A060-E985-4B5F-9C38F05ED96A}"/>
          </ac:spMkLst>
        </pc:spChg>
        <pc:spChg chg="mod">
          <ac:chgData name="Ellie Brown" userId="fb51a185-9f8a-4b58-9e86-92b6e2c1185d" providerId="ADAL" clId="{20265939-53F3-4730-BE9D-07BAABE94B46}" dt="2026-09-09T14:26:06.243" v="1249" actId="255"/>
          <ac:spMkLst>
            <pc:docMk/>
            <pc:sldMk cId="2994379949" sldId="304"/>
            <ac:spMk id="3" creationId="{52B83AFF-780C-79B9-572C-A74B617E0AC9}"/>
          </ac:spMkLst>
        </pc:spChg>
      </pc:sldChg>
      <pc:sldChg chg="modSp add mod">
        <pc:chgData name="Ellie Brown" userId="fb51a185-9f8a-4b58-9e86-92b6e2c1185d" providerId="ADAL" clId="{20265939-53F3-4730-BE9D-07BAABE94B46}" dt="2026-09-09T14:26:26.687" v="1253" actId="113"/>
        <pc:sldMkLst>
          <pc:docMk/>
          <pc:sldMk cId="3961286722" sldId="305"/>
        </pc:sldMkLst>
        <pc:spChg chg="mod">
          <ac:chgData name="Ellie Brown" userId="fb51a185-9f8a-4b58-9e86-92b6e2c1185d" providerId="ADAL" clId="{20265939-53F3-4730-BE9D-07BAABE94B46}" dt="2026-09-09T14:26:26.687" v="1253" actId="113"/>
          <ac:spMkLst>
            <pc:docMk/>
            <pc:sldMk cId="3961286722" sldId="305"/>
            <ac:spMk id="3" creationId="{0B372389-3AB8-65CC-487E-ABC9F2272324}"/>
          </ac:spMkLst>
        </pc:spChg>
      </pc:sldChg>
      <pc:sldChg chg="modSp new mod">
        <pc:chgData name="Ellie Brown" userId="fb51a185-9f8a-4b58-9e86-92b6e2c1185d" providerId="ADAL" clId="{20265939-53F3-4730-BE9D-07BAABE94B46}" dt="2026-09-09T14:27:59.163" v="1281" actId="14100"/>
        <pc:sldMkLst>
          <pc:docMk/>
          <pc:sldMk cId="659201040" sldId="306"/>
        </pc:sldMkLst>
        <pc:spChg chg="mod">
          <ac:chgData name="Ellie Brown" userId="fb51a185-9f8a-4b58-9e86-92b6e2c1185d" providerId="ADAL" clId="{20265939-53F3-4730-BE9D-07BAABE94B46}" dt="2026-09-09T14:27:48.850" v="1276" actId="20577"/>
          <ac:spMkLst>
            <pc:docMk/>
            <pc:sldMk cId="659201040" sldId="306"/>
            <ac:spMk id="2" creationId="{82CA7E89-9E09-F5D8-DFB5-39C870BF10EB}"/>
          </ac:spMkLst>
        </pc:spChg>
        <pc:spChg chg="mod">
          <ac:chgData name="Ellie Brown" userId="fb51a185-9f8a-4b58-9e86-92b6e2c1185d" providerId="ADAL" clId="{20265939-53F3-4730-BE9D-07BAABE94B46}" dt="2026-09-09T14:27:59.163" v="1281" actId="14100"/>
          <ac:spMkLst>
            <pc:docMk/>
            <pc:sldMk cId="659201040" sldId="306"/>
            <ac:spMk id="3" creationId="{FE9FA51B-ACEF-03B3-C640-507E05035B3F}"/>
          </ac:spMkLst>
        </pc:spChg>
      </pc:sldChg>
      <pc:sldChg chg="modSp new mod">
        <pc:chgData name="Ellie Brown" userId="fb51a185-9f8a-4b58-9e86-92b6e2c1185d" providerId="ADAL" clId="{20265939-53F3-4730-BE9D-07BAABE94B46}" dt="2026-09-09T14:30:42.682" v="1308" actId="404"/>
        <pc:sldMkLst>
          <pc:docMk/>
          <pc:sldMk cId="149127990" sldId="307"/>
        </pc:sldMkLst>
        <pc:spChg chg="mod">
          <ac:chgData name="Ellie Brown" userId="fb51a185-9f8a-4b58-9e86-92b6e2c1185d" providerId="ADAL" clId="{20265939-53F3-4730-BE9D-07BAABE94B46}" dt="2026-09-09T14:28:16.029" v="1306" actId="20577"/>
          <ac:spMkLst>
            <pc:docMk/>
            <pc:sldMk cId="149127990" sldId="307"/>
            <ac:spMk id="2" creationId="{FB561D32-B62B-CD23-8BC8-6A6208A51D92}"/>
          </ac:spMkLst>
        </pc:spChg>
        <pc:spChg chg="mod">
          <ac:chgData name="Ellie Brown" userId="fb51a185-9f8a-4b58-9e86-92b6e2c1185d" providerId="ADAL" clId="{20265939-53F3-4730-BE9D-07BAABE94B46}" dt="2026-09-09T14:30:42.682" v="1308" actId="404"/>
          <ac:spMkLst>
            <pc:docMk/>
            <pc:sldMk cId="149127990" sldId="307"/>
            <ac:spMk id="3" creationId="{0803E022-5E3F-3520-FC15-BBEA474A5419}"/>
          </ac:spMkLst>
        </pc:spChg>
      </pc:sldChg>
      <pc:sldChg chg="modSp new mod">
        <pc:chgData name="Ellie Brown" userId="fb51a185-9f8a-4b58-9e86-92b6e2c1185d" providerId="ADAL" clId="{20265939-53F3-4730-BE9D-07BAABE94B46}" dt="2026-09-09T14:31:16.817" v="1335" actId="113"/>
        <pc:sldMkLst>
          <pc:docMk/>
          <pc:sldMk cId="1964281221" sldId="308"/>
        </pc:sldMkLst>
        <pc:spChg chg="mod">
          <ac:chgData name="Ellie Brown" userId="fb51a185-9f8a-4b58-9e86-92b6e2c1185d" providerId="ADAL" clId="{20265939-53F3-4730-BE9D-07BAABE94B46}" dt="2026-09-09T14:31:09.649" v="1332" actId="20577"/>
          <ac:spMkLst>
            <pc:docMk/>
            <pc:sldMk cId="1964281221" sldId="308"/>
            <ac:spMk id="2" creationId="{3B861C48-280E-31E6-1867-840CBEE6DE16}"/>
          </ac:spMkLst>
        </pc:spChg>
        <pc:spChg chg="mod">
          <ac:chgData name="Ellie Brown" userId="fb51a185-9f8a-4b58-9e86-92b6e2c1185d" providerId="ADAL" clId="{20265939-53F3-4730-BE9D-07BAABE94B46}" dt="2026-09-09T14:31:16.817" v="1335" actId="113"/>
          <ac:spMkLst>
            <pc:docMk/>
            <pc:sldMk cId="1964281221" sldId="308"/>
            <ac:spMk id="3" creationId="{0D9317A1-DA68-379E-5D0F-E5D3D4F51021}"/>
          </ac:spMkLst>
        </pc:spChg>
      </pc:sldChg>
      <pc:sldChg chg="modSp new mod">
        <pc:chgData name="Ellie Brown" userId="fb51a185-9f8a-4b58-9e86-92b6e2c1185d" providerId="ADAL" clId="{20265939-53F3-4730-BE9D-07BAABE94B46}" dt="2026-09-09T14:31:51.384" v="1374" actId="6549"/>
        <pc:sldMkLst>
          <pc:docMk/>
          <pc:sldMk cId="1206169505" sldId="309"/>
        </pc:sldMkLst>
        <pc:spChg chg="mod">
          <ac:chgData name="Ellie Brown" userId="fb51a185-9f8a-4b58-9e86-92b6e2c1185d" providerId="ADAL" clId="{20265939-53F3-4730-BE9D-07BAABE94B46}" dt="2026-09-09T14:31:48.235" v="1372" actId="20577"/>
          <ac:spMkLst>
            <pc:docMk/>
            <pc:sldMk cId="1206169505" sldId="309"/>
            <ac:spMk id="2" creationId="{6ED3EC04-032B-913C-CB71-B66A5D7C6BAA}"/>
          </ac:spMkLst>
        </pc:spChg>
        <pc:spChg chg="mod">
          <ac:chgData name="Ellie Brown" userId="fb51a185-9f8a-4b58-9e86-92b6e2c1185d" providerId="ADAL" clId="{20265939-53F3-4730-BE9D-07BAABE94B46}" dt="2026-09-09T14:31:51.384" v="1374" actId="6549"/>
          <ac:spMkLst>
            <pc:docMk/>
            <pc:sldMk cId="1206169505" sldId="309"/>
            <ac:spMk id="3" creationId="{3A6D2E18-99F4-251F-EE0A-FD1FB179319E}"/>
          </ac:spMkLst>
        </pc:spChg>
      </pc:sldChg>
      <pc:sldChg chg="addSp delSp modSp new mod modClrScheme chgLayout">
        <pc:chgData name="Ellie Brown" userId="fb51a185-9f8a-4b58-9e86-92b6e2c1185d" providerId="ADAL" clId="{20265939-53F3-4730-BE9D-07BAABE94B46}" dt="2026-09-09T14:32:22.192" v="1379" actId="732"/>
        <pc:sldMkLst>
          <pc:docMk/>
          <pc:sldMk cId="3307156922" sldId="310"/>
        </pc:sldMkLst>
        <pc:spChg chg="del">
          <ac:chgData name="Ellie Brown" userId="fb51a185-9f8a-4b58-9e86-92b6e2c1185d" providerId="ADAL" clId="{20265939-53F3-4730-BE9D-07BAABE94B46}" dt="2026-09-09T14:31:59.067" v="1376" actId="700"/>
          <ac:spMkLst>
            <pc:docMk/>
            <pc:sldMk cId="3307156922" sldId="310"/>
            <ac:spMk id="2" creationId="{6846C2CA-3A4A-20BF-93A9-D229EA36B6CF}"/>
          </ac:spMkLst>
        </pc:spChg>
        <pc:spChg chg="del">
          <ac:chgData name="Ellie Brown" userId="fb51a185-9f8a-4b58-9e86-92b6e2c1185d" providerId="ADAL" clId="{20265939-53F3-4730-BE9D-07BAABE94B46}" dt="2026-09-09T14:31:59.067" v="1376" actId="700"/>
          <ac:spMkLst>
            <pc:docMk/>
            <pc:sldMk cId="3307156922" sldId="310"/>
            <ac:spMk id="3" creationId="{480179F0-056D-7611-7F17-3D9F35B51833}"/>
          </ac:spMkLst>
        </pc:spChg>
        <pc:picChg chg="add mod modCrop">
          <ac:chgData name="Ellie Brown" userId="fb51a185-9f8a-4b58-9e86-92b6e2c1185d" providerId="ADAL" clId="{20265939-53F3-4730-BE9D-07BAABE94B46}" dt="2026-09-09T14:32:22.192" v="1379" actId="732"/>
          <ac:picMkLst>
            <pc:docMk/>
            <pc:sldMk cId="3307156922" sldId="310"/>
            <ac:picMk id="5" creationId="{56B50E53-BB2F-8F3F-9B8F-652948F9EAF4}"/>
          </ac:picMkLst>
        </pc:picChg>
      </pc:sldChg>
      <pc:sldChg chg="addSp modSp new mod">
        <pc:chgData name="Ellie Brown" userId="fb51a185-9f8a-4b58-9e86-92b6e2c1185d" providerId="ADAL" clId="{20265939-53F3-4730-BE9D-07BAABE94B46}" dt="2026-09-09T14:33:27.579" v="1390" actId="1076"/>
        <pc:sldMkLst>
          <pc:docMk/>
          <pc:sldMk cId="15539136" sldId="311"/>
        </pc:sldMkLst>
        <pc:picChg chg="add mod modCrop">
          <ac:chgData name="Ellie Brown" userId="fb51a185-9f8a-4b58-9e86-92b6e2c1185d" providerId="ADAL" clId="{20265939-53F3-4730-BE9D-07BAABE94B46}" dt="2026-09-09T14:33:27.579" v="1390" actId="1076"/>
          <ac:picMkLst>
            <pc:docMk/>
            <pc:sldMk cId="15539136" sldId="311"/>
            <ac:picMk id="3" creationId="{F2335B84-5049-041B-5243-E44C3668A2D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A62A0A00-745D-46F1-80EA-40A648344939}" type="datetimeFigureOut">
              <a:rPr lang="en-GB" smtClean="0"/>
              <a:t>09/09/2026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6958B1D5-C60D-4A88-B42B-1EBD82AA7076}" type="slidenum">
              <a:rPr lang="en-GB" smtClean="0"/>
              <a:t>‹#›</a:t>
            </a:fld>
            <a:endParaRPr lang="en-GB"/>
          </a:p>
        </p:txBody>
      </p:sp>
    </p:spTree>
    <p:extLst>
      <p:ext uri="{BB962C8B-B14F-4D97-AF65-F5344CB8AC3E}">
        <p14:creationId xmlns:p14="http://schemas.microsoft.com/office/powerpoint/2010/main" val="725782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afcass.gov.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Cafcass advises the family courts about the welfare of children and what is in their best interests | Cafcass</a:t>
            </a:r>
            <a:endParaRPr lang="en-GB" dirty="0"/>
          </a:p>
        </p:txBody>
      </p:sp>
      <p:sp>
        <p:nvSpPr>
          <p:cNvPr id="4" name="Slide Number Placeholder 3"/>
          <p:cNvSpPr>
            <a:spLocks noGrp="1"/>
          </p:cNvSpPr>
          <p:nvPr>
            <p:ph type="sldNum" sz="quarter" idx="5"/>
          </p:nvPr>
        </p:nvSpPr>
        <p:spPr/>
        <p:txBody>
          <a:bodyPr/>
          <a:lstStyle/>
          <a:p>
            <a:fld id="{6958B1D5-C60D-4A88-B42B-1EBD82AA7076}" type="slidenum">
              <a:rPr lang="en-GB" smtClean="0"/>
              <a:t>8</a:t>
            </a:fld>
            <a:endParaRPr lang="en-GB"/>
          </a:p>
        </p:txBody>
      </p:sp>
    </p:spTree>
    <p:extLst>
      <p:ext uri="{BB962C8B-B14F-4D97-AF65-F5344CB8AC3E}">
        <p14:creationId xmlns:p14="http://schemas.microsoft.com/office/powerpoint/2010/main" val="2017435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2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p:txBody>
          <a:bodyPr lIns="0" tIns="0" rIns="0" bIns="0"/>
          <a:lstStyle>
            <a:lvl1pPr>
              <a:defRPr sz="32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500" b="1" i="0">
                <a:solidFill>
                  <a:srgbClr val="E65385"/>
                </a:solidFill>
                <a:latin typeface="Trebuchet MS"/>
                <a:cs typeface="Trebuchet MS"/>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F9F5EF"/>
          </a:solidFill>
        </p:spPr>
        <p:txBody>
          <a:bodyPr wrap="square" lIns="0" tIns="0" rIns="0" bIns="0" rtlCol="0"/>
          <a:lstStyle/>
          <a:p>
            <a:endParaRPr/>
          </a:p>
        </p:txBody>
      </p:sp>
      <p:sp>
        <p:nvSpPr>
          <p:cNvPr id="2" name="Holder 2"/>
          <p:cNvSpPr>
            <a:spLocks noGrp="1"/>
          </p:cNvSpPr>
          <p:nvPr>
            <p:ph type="title"/>
          </p:nvPr>
        </p:nvSpPr>
        <p:spPr>
          <a:xfrm>
            <a:off x="1016000" y="968375"/>
            <a:ext cx="16256000" cy="1168400"/>
          </a:xfrm>
          <a:prstGeom prst="rect">
            <a:avLst/>
          </a:prstGeom>
        </p:spPr>
        <p:txBody>
          <a:bodyPr wrap="square" lIns="0" tIns="0" rIns="0" bIns="0">
            <a:spAutoFit/>
          </a:bodyPr>
          <a:lstStyle>
            <a:lvl1pPr>
              <a:defRPr sz="7500" b="1" i="0">
                <a:solidFill>
                  <a:srgbClr val="E65385"/>
                </a:solidFill>
                <a:latin typeface="Trebuchet MS"/>
                <a:cs typeface="Trebuchet MS"/>
              </a:defRPr>
            </a:lvl1pPr>
          </a:lstStyle>
          <a:p>
            <a:endParaRPr/>
          </a:p>
        </p:txBody>
      </p:sp>
      <p:sp>
        <p:nvSpPr>
          <p:cNvPr id="3" name="Holder 3"/>
          <p:cNvSpPr>
            <a:spLocks noGrp="1"/>
          </p:cNvSpPr>
          <p:nvPr>
            <p:ph type="body" idx="1"/>
          </p:nvPr>
        </p:nvSpPr>
        <p:spPr>
          <a:xfrm>
            <a:off x="1663551" y="2145869"/>
            <a:ext cx="15600680" cy="6540500"/>
          </a:xfrm>
          <a:prstGeom prst="rect">
            <a:avLst/>
          </a:prstGeom>
        </p:spPr>
        <p:txBody>
          <a:bodyPr wrap="square" lIns="0" tIns="0" rIns="0" bIns="0">
            <a:spAutoFit/>
          </a:bodyPr>
          <a:lstStyle>
            <a:lvl1pPr>
              <a:defRPr sz="3200" b="0" i="0">
                <a:solidFill>
                  <a:srgbClr val="203458"/>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9/9/2026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8.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0.png"/><Relationship Id="rId7" Type="http://schemas.openxmlformats.org/officeDocument/2006/relationships/image" Target="../media/image33.png"/><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10" Type="http://schemas.openxmlformats.org/officeDocument/2006/relationships/hyperlink" Target="https://deedpolloffice.com/change-name/children/case-law/Re-C-Change-of-Surname-1997-EWCA-Civ-2783" TargetMode="External"/><Relationship Id="rId4" Type="http://schemas.openxmlformats.org/officeDocument/2006/relationships/image" Target="../media/image30.png"/><Relationship Id="rId9"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7999" cy="10286999"/>
            </a:xfrm>
            <a:prstGeom prst="rect">
              <a:avLst/>
            </a:prstGeom>
          </p:spPr>
        </p:pic>
        <p:sp>
          <p:nvSpPr>
            <p:cNvPr id="4" name="object 4"/>
            <p:cNvSpPr/>
            <p:nvPr/>
          </p:nvSpPr>
          <p:spPr>
            <a:xfrm>
              <a:off x="0" y="0"/>
              <a:ext cx="13413105" cy="1313815"/>
            </a:xfrm>
            <a:custGeom>
              <a:avLst/>
              <a:gdLst/>
              <a:ahLst/>
              <a:cxnLst/>
              <a:rect l="l" t="t" r="r" b="b"/>
              <a:pathLst>
                <a:path w="13413105" h="1313815">
                  <a:moveTo>
                    <a:pt x="12927130" y="1313687"/>
                  </a:moveTo>
                  <a:lnTo>
                    <a:pt x="0" y="1313674"/>
                  </a:lnTo>
                  <a:lnTo>
                    <a:pt x="0" y="0"/>
                  </a:lnTo>
                  <a:lnTo>
                    <a:pt x="13412905" y="0"/>
                  </a:lnTo>
                  <a:lnTo>
                    <a:pt x="13412905" y="827899"/>
                  </a:lnTo>
                  <a:lnTo>
                    <a:pt x="13410528" y="875912"/>
                  </a:lnTo>
                  <a:lnTo>
                    <a:pt x="13403485" y="923112"/>
                  </a:lnTo>
                  <a:lnTo>
                    <a:pt x="13391908" y="969180"/>
                  </a:lnTo>
                  <a:lnTo>
                    <a:pt x="13375928" y="1013797"/>
                  </a:lnTo>
                  <a:lnTo>
                    <a:pt x="13355678" y="1056646"/>
                  </a:lnTo>
                  <a:lnTo>
                    <a:pt x="13331290" y="1097407"/>
                  </a:lnTo>
                  <a:lnTo>
                    <a:pt x="13302895" y="1135763"/>
                  </a:lnTo>
                  <a:lnTo>
                    <a:pt x="13270626" y="1171394"/>
                  </a:lnTo>
                  <a:lnTo>
                    <a:pt x="13234994" y="1203663"/>
                  </a:lnTo>
                  <a:lnTo>
                    <a:pt x="13196639" y="1232058"/>
                  </a:lnTo>
                  <a:lnTo>
                    <a:pt x="13155877" y="1256447"/>
                  </a:lnTo>
                  <a:lnTo>
                    <a:pt x="13113028" y="1276697"/>
                  </a:lnTo>
                  <a:lnTo>
                    <a:pt x="13068410" y="1292677"/>
                  </a:lnTo>
                  <a:lnTo>
                    <a:pt x="13022343" y="1304254"/>
                  </a:lnTo>
                  <a:lnTo>
                    <a:pt x="12975143" y="1311297"/>
                  </a:lnTo>
                  <a:lnTo>
                    <a:pt x="12927130" y="1313687"/>
                  </a:lnTo>
                  <a:close/>
                </a:path>
              </a:pathLst>
            </a:custGeom>
            <a:solidFill>
              <a:srgbClr val="FED307">
                <a:alpha val="69999"/>
              </a:srgbClr>
            </a:solidFill>
          </p:spPr>
          <p:txBody>
            <a:bodyPr wrap="square" lIns="0" tIns="0" rIns="0" bIns="0" rtlCol="0"/>
            <a:lstStyle/>
            <a:p>
              <a:endParaRPr/>
            </a:p>
          </p:txBody>
        </p:sp>
        <p:sp>
          <p:nvSpPr>
            <p:cNvPr id="5" name="object 5"/>
            <p:cNvSpPr/>
            <p:nvPr/>
          </p:nvSpPr>
          <p:spPr>
            <a:xfrm>
              <a:off x="8536543" y="2718170"/>
              <a:ext cx="9751695" cy="4848225"/>
            </a:xfrm>
            <a:custGeom>
              <a:avLst/>
              <a:gdLst/>
              <a:ahLst/>
              <a:cxnLst/>
              <a:rect l="l" t="t" r="r" b="b"/>
              <a:pathLst>
                <a:path w="9751694" h="4848225">
                  <a:moveTo>
                    <a:pt x="9751457" y="4848224"/>
                  </a:moveTo>
                  <a:lnTo>
                    <a:pt x="274639" y="4848224"/>
                  </a:lnTo>
                  <a:lnTo>
                    <a:pt x="255359" y="4846668"/>
                  </a:lnTo>
                  <a:lnTo>
                    <a:pt x="208459" y="4835119"/>
                  </a:lnTo>
                  <a:lnTo>
                    <a:pt x="164726" y="4816637"/>
                  </a:lnTo>
                  <a:lnTo>
                    <a:pt x="124789" y="4791849"/>
                  </a:lnTo>
                  <a:lnTo>
                    <a:pt x="89273" y="4761384"/>
                  </a:lnTo>
                  <a:lnTo>
                    <a:pt x="58808" y="4725869"/>
                  </a:lnTo>
                  <a:lnTo>
                    <a:pt x="34021" y="4685931"/>
                  </a:lnTo>
                  <a:lnTo>
                    <a:pt x="15538" y="4642198"/>
                  </a:lnTo>
                  <a:lnTo>
                    <a:pt x="3989" y="4595298"/>
                  </a:lnTo>
                  <a:lnTo>
                    <a:pt x="0" y="4545858"/>
                  </a:lnTo>
                  <a:lnTo>
                    <a:pt x="0" y="304799"/>
                  </a:lnTo>
                  <a:lnTo>
                    <a:pt x="3989" y="255359"/>
                  </a:lnTo>
                  <a:lnTo>
                    <a:pt x="15538" y="208459"/>
                  </a:lnTo>
                  <a:lnTo>
                    <a:pt x="34021" y="164726"/>
                  </a:lnTo>
                  <a:lnTo>
                    <a:pt x="58808" y="124789"/>
                  </a:lnTo>
                  <a:lnTo>
                    <a:pt x="89273" y="89273"/>
                  </a:lnTo>
                  <a:lnTo>
                    <a:pt x="124789" y="58808"/>
                  </a:lnTo>
                  <a:lnTo>
                    <a:pt x="164726" y="34021"/>
                  </a:lnTo>
                  <a:lnTo>
                    <a:pt x="208459" y="15538"/>
                  </a:lnTo>
                  <a:lnTo>
                    <a:pt x="255359" y="3989"/>
                  </a:lnTo>
                  <a:lnTo>
                    <a:pt x="304799" y="0"/>
                  </a:lnTo>
                  <a:lnTo>
                    <a:pt x="9751457" y="0"/>
                  </a:lnTo>
                  <a:lnTo>
                    <a:pt x="9751457" y="4848224"/>
                  </a:lnTo>
                  <a:close/>
                </a:path>
              </a:pathLst>
            </a:custGeom>
            <a:solidFill>
              <a:srgbClr val="292959"/>
            </a:solidFill>
          </p:spPr>
          <p:txBody>
            <a:bodyPr wrap="square" lIns="0" tIns="0" rIns="0" bIns="0" rtlCol="0"/>
            <a:lstStyle/>
            <a:p>
              <a:endParaRPr/>
            </a:p>
          </p:txBody>
        </p:sp>
        <p:pic>
          <p:nvPicPr>
            <p:cNvPr id="6" name="object 6"/>
            <p:cNvPicPr/>
            <p:nvPr/>
          </p:nvPicPr>
          <p:blipFill>
            <a:blip r:embed="rId3" cstate="print"/>
            <a:stretch>
              <a:fillRect/>
            </a:stretch>
          </p:blipFill>
          <p:spPr>
            <a:xfrm>
              <a:off x="8917542" y="4110037"/>
              <a:ext cx="133350" cy="133349"/>
            </a:xfrm>
            <a:prstGeom prst="rect">
              <a:avLst/>
            </a:prstGeom>
          </p:spPr>
        </p:pic>
        <p:pic>
          <p:nvPicPr>
            <p:cNvPr id="7" name="object 7"/>
            <p:cNvPicPr/>
            <p:nvPr/>
          </p:nvPicPr>
          <p:blipFill>
            <a:blip r:embed="rId4" cstate="print"/>
            <a:stretch>
              <a:fillRect/>
            </a:stretch>
          </p:blipFill>
          <p:spPr>
            <a:xfrm>
              <a:off x="8917542" y="4605337"/>
              <a:ext cx="133350" cy="133349"/>
            </a:xfrm>
            <a:prstGeom prst="rect">
              <a:avLst/>
            </a:prstGeom>
          </p:spPr>
        </p:pic>
        <p:pic>
          <p:nvPicPr>
            <p:cNvPr id="8" name="object 8"/>
            <p:cNvPicPr/>
            <p:nvPr/>
          </p:nvPicPr>
          <p:blipFill>
            <a:blip r:embed="rId3" cstate="print"/>
            <a:stretch>
              <a:fillRect/>
            </a:stretch>
          </p:blipFill>
          <p:spPr>
            <a:xfrm>
              <a:off x="8917542" y="5100637"/>
              <a:ext cx="133350" cy="133349"/>
            </a:xfrm>
            <a:prstGeom prst="rect">
              <a:avLst/>
            </a:prstGeom>
          </p:spPr>
        </p:pic>
        <p:pic>
          <p:nvPicPr>
            <p:cNvPr id="9" name="object 9"/>
            <p:cNvPicPr/>
            <p:nvPr/>
          </p:nvPicPr>
          <p:blipFill>
            <a:blip r:embed="rId3" cstate="print"/>
            <a:stretch>
              <a:fillRect/>
            </a:stretch>
          </p:blipFill>
          <p:spPr>
            <a:xfrm>
              <a:off x="8917542" y="5595937"/>
              <a:ext cx="133350" cy="133349"/>
            </a:xfrm>
            <a:prstGeom prst="rect">
              <a:avLst/>
            </a:prstGeom>
          </p:spPr>
        </p:pic>
        <p:pic>
          <p:nvPicPr>
            <p:cNvPr id="10" name="object 10"/>
            <p:cNvPicPr/>
            <p:nvPr/>
          </p:nvPicPr>
          <p:blipFill>
            <a:blip r:embed="rId5" cstate="print"/>
            <a:stretch>
              <a:fillRect/>
            </a:stretch>
          </p:blipFill>
          <p:spPr>
            <a:xfrm>
              <a:off x="8917542" y="6091237"/>
              <a:ext cx="133350" cy="133349"/>
            </a:xfrm>
            <a:prstGeom prst="rect">
              <a:avLst/>
            </a:prstGeom>
          </p:spPr>
        </p:pic>
        <p:pic>
          <p:nvPicPr>
            <p:cNvPr id="11" name="object 11"/>
            <p:cNvPicPr/>
            <p:nvPr/>
          </p:nvPicPr>
          <p:blipFill>
            <a:blip r:embed="rId5" cstate="print"/>
            <a:stretch>
              <a:fillRect/>
            </a:stretch>
          </p:blipFill>
          <p:spPr>
            <a:xfrm>
              <a:off x="8917542" y="6586537"/>
              <a:ext cx="133350" cy="133349"/>
            </a:xfrm>
            <a:prstGeom prst="rect">
              <a:avLst/>
            </a:prstGeom>
          </p:spPr>
        </p:pic>
      </p:grpSp>
      <p:sp>
        <p:nvSpPr>
          <p:cNvPr id="12" name="object 12"/>
          <p:cNvSpPr txBox="1"/>
          <p:nvPr/>
        </p:nvSpPr>
        <p:spPr>
          <a:xfrm>
            <a:off x="8635313" y="3348577"/>
            <a:ext cx="8950960" cy="4011291"/>
          </a:xfrm>
          <a:prstGeom prst="rect">
            <a:avLst/>
          </a:prstGeom>
        </p:spPr>
        <p:txBody>
          <a:bodyPr vert="horz" wrap="square" lIns="0" tIns="12065" rIns="0" bIns="0" rtlCol="0">
            <a:spAutoFit/>
          </a:bodyPr>
          <a:lstStyle/>
          <a:p>
            <a:pPr marL="12700">
              <a:lnSpc>
                <a:spcPts val="4190"/>
              </a:lnSpc>
              <a:spcBef>
                <a:spcPts val="95"/>
              </a:spcBef>
            </a:pPr>
            <a:r>
              <a:rPr sz="2000" b="1" spc="-10" dirty="0">
                <a:solidFill>
                  <a:srgbClr val="FFFFFF"/>
                </a:solidFill>
                <a:latin typeface="Trebuchet MS"/>
                <a:cs typeface="Trebuchet MS"/>
              </a:rPr>
              <a:t>Contents</a:t>
            </a:r>
            <a:endParaRPr sz="2000" dirty="0">
              <a:latin typeface="Trebuchet MS"/>
              <a:cs typeface="Trebuchet MS"/>
            </a:endParaRPr>
          </a:p>
          <a:p>
            <a:pPr marL="612140" marR="5080">
              <a:lnSpc>
                <a:spcPts val="3900"/>
              </a:lnSpc>
              <a:spcBef>
                <a:spcPts val="165"/>
              </a:spcBef>
            </a:pPr>
            <a:r>
              <a:rPr sz="2000" spc="-110" dirty="0">
                <a:solidFill>
                  <a:srgbClr val="FFFFFF"/>
                </a:solidFill>
                <a:latin typeface="Trebuchet MS"/>
                <a:cs typeface="Trebuchet MS"/>
              </a:rPr>
              <a:t>Principles</a:t>
            </a:r>
            <a:r>
              <a:rPr sz="2000" spc="-140" dirty="0">
                <a:solidFill>
                  <a:srgbClr val="FFFFFF"/>
                </a:solidFill>
                <a:latin typeface="Trebuchet MS"/>
                <a:cs typeface="Trebuchet MS"/>
              </a:rPr>
              <a:t> </a:t>
            </a:r>
            <a:r>
              <a:rPr sz="2000" dirty="0">
                <a:solidFill>
                  <a:srgbClr val="FFFFFF"/>
                </a:solidFill>
                <a:latin typeface="Trebuchet MS"/>
                <a:cs typeface="Trebuchet MS"/>
              </a:rPr>
              <a:t>of</a:t>
            </a:r>
            <a:r>
              <a:rPr sz="2000" spc="-175" dirty="0">
                <a:solidFill>
                  <a:srgbClr val="FFFFFF"/>
                </a:solidFill>
                <a:latin typeface="Trebuchet MS"/>
                <a:cs typeface="Trebuchet MS"/>
              </a:rPr>
              <a:t> </a:t>
            </a:r>
            <a:r>
              <a:rPr sz="2000" spc="-85" dirty="0">
                <a:solidFill>
                  <a:srgbClr val="FFFFFF"/>
                </a:solidFill>
                <a:latin typeface="Trebuchet MS"/>
                <a:cs typeface="Trebuchet MS"/>
              </a:rPr>
              <a:t>child</a:t>
            </a:r>
            <a:r>
              <a:rPr sz="2000" spc="-145" dirty="0">
                <a:solidFill>
                  <a:srgbClr val="FFFFFF"/>
                </a:solidFill>
                <a:latin typeface="Trebuchet MS"/>
                <a:cs typeface="Trebuchet MS"/>
              </a:rPr>
              <a:t> </a:t>
            </a:r>
            <a:r>
              <a:rPr sz="2000" spc="-20" dirty="0">
                <a:solidFill>
                  <a:srgbClr val="FFFFFF"/>
                </a:solidFill>
                <a:latin typeface="Trebuchet MS"/>
                <a:cs typeface="Trebuchet MS"/>
              </a:rPr>
              <a:t>law</a:t>
            </a:r>
            <a:r>
              <a:rPr sz="2000" spc="-150" dirty="0">
                <a:solidFill>
                  <a:srgbClr val="FFFFFF"/>
                </a:solidFill>
                <a:latin typeface="Trebuchet MS"/>
                <a:cs typeface="Trebuchet MS"/>
              </a:rPr>
              <a:t> </a:t>
            </a:r>
            <a:r>
              <a:rPr sz="2000" spc="-120" dirty="0">
                <a:solidFill>
                  <a:srgbClr val="FFFFFF"/>
                </a:solidFill>
                <a:latin typeface="Trebuchet MS"/>
                <a:cs typeface="Trebuchet MS"/>
              </a:rPr>
              <a:t>judicial</a:t>
            </a:r>
            <a:r>
              <a:rPr sz="2000" spc="-130" dirty="0">
                <a:solidFill>
                  <a:srgbClr val="FFFFFF"/>
                </a:solidFill>
                <a:latin typeface="Trebuchet MS"/>
                <a:cs typeface="Trebuchet MS"/>
              </a:rPr>
              <a:t> </a:t>
            </a:r>
            <a:r>
              <a:rPr sz="2000" spc="-40">
                <a:solidFill>
                  <a:srgbClr val="FFFFFF"/>
                </a:solidFill>
                <a:latin typeface="Trebuchet MS"/>
                <a:cs typeface="Trebuchet MS"/>
              </a:rPr>
              <a:t>decision</a:t>
            </a:r>
            <a:r>
              <a:rPr sz="2000" spc="-145">
                <a:solidFill>
                  <a:srgbClr val="FFFFFF"/>
                </a:solidFill>
                <a:latin typeface="Trebuchet MS"/>
                <a:cs typeface="Trebuchet MS"/>
              </a:rPr>
              <a:t> </a:t>
            </a:r>
            <a:r>
              <a:rPr sz="2000" spc="-30">
                <a:solidFill>
                  <a:srgbClr val="FFFFFF"/>
                </a:solidFill>
                <a:latin typeface="Trebuchet MS"/>
                <a:cs typeface="Trebuchet MS"/>
              </a:rPr>
              <a:t>making</a:t>
            </a:r>
            <a:endParaRPr sz="2000" dirty="0">
              <a:latin typeface="Trebuchet MS"/>
              <a:cs typeface="Trebuchet MS"/>
            </a:endParaRPr>
          </a:p>
          <a:p>
            <a:pPr marL="612140" marR="5368925">
              <a:lnSpc>
                <a:spcPts val="3900"/>
              </a:lnSpc>
            </a:pPr>
            <a:r>
              <a:rPr sz="2000" spc="-10" dirty="0">
                <a:solidFill>
                  <a:srgbClr val="FFFFFF"/>
                </a:solidFill>
                <a:latin typeface="Trebuchet MS"/>
                <a:cs typeface="Trebuchet MS"/>
              </a:rPr>
              <a:t>Section</a:t>
            </a:r>
            <a:r>
              <a:rPr sz="2000" spc="-150" dirty="0">
                <a:solidFill>
                  <a:srgbClr val="FFFFFF"/>
                </a:solidFill>
                <a:latin typeface="Trebuchet MS"/>
                <a:cs typeface="Trebuchet MS"/>
              </a:rPr>
              <a:t> </a:t>
            </a:r>
            <a:r>
              <a:rPr sz="2000" dirty="0">
                <a:solidFill>
                  <a:srgbClr val="FFFFFF"/>
                </a:solidFill>
                <a:latin typeface="Trebuchet MS"/>
                <a:cs typeface="Trebuchet MS"/>
              </a:rPr>
              <a:t>8</a:t>
            </a:r>
            <a:r>
              <a:rPr sz="2000" spc="-150" dirty="0">
                <a:solidFill>
                  <a:srgbClr val="FFFFFF"/>
                </a:solidFill>
                <a:latin typeface="Trebuchet MS"/>
                <a:cs typeface="Trebuchet MS"/>
              </a:rPr>
              <a:t> </a:t>
            </a:r>
            <a:r>
              <a:rPr sz="2000" spc="-50" dirty="0">
                <a:solidFill>
                  <a:srgbClr val="FFFFFF"/>
                </a:solidFill>
                <a:latin typeface="Trebuchet MS"/>
                <a:cs typeface="Trebuchet MS"/>
              </a:rPr>
              <a:t>orders</a:t>
            </a:r>
            <a:endParaRPr lang="en-GB" sz="2000" spc="-50" dirty="0">
              <a:solidFill>
                <a:srgbClr val="FFFFFF"/>
              </a:solidFill>
              <a:latin typeface="Trebuchet MS"/>
              <a:cs typeface="Trebuchet MS"/>
            </a:endParaRPr>
          </a:p>
          <a:p>
            <a:pPr marL="612140" marR="5368925">
              <a:lnSpc>
                <a:spcPts val="3900"/>
              </a:lnSpc>
            </a:pPr>
            <a:r>
              <a:rPr lang="en-GB" sz="2000" spc="-50" dirty="0">
                <a:solidFill>
                  <a:srgbClr val="FFFFFF"/>
                </a:solidFill>
                <a:latin typeface="Trebuchet MS"/>
                <a:cs typeface="Trebuchet MS"/>
              </a:rPr>
              <a:t>Family Assistance Orders</a:t>
            </a:r>
          </a:p>
          <a:p>
            <a:pPr marL="612140" marR="5368925">
              <a:lnSpc>
                <a:spcPts val="3900"/>
              </a:lnSpc>
            </a:pPr>
            <a:r>
              <a:rPr lang="en-GB" sz="2000" spc="-50" dirty="0">
                <a:solidFill>
                  <a:srgbClr val="FFFFFF"/>
                </a:solidFill>
                <a:latin typeface="Trebuchet MS"/>
                <a:cs typeface="Trebuchet MS"/>
              </a:rPr>
              <a:t>Special Guardianship</a:t>
            </a:r>
          </a:p>
          <a:p>
            <a:pPr marL="612140" marR="5368925">
              <a:lnSpc>
                <a:spcPts val="3900"/>
              </a:lnSpc>
            </a:pPr>
            <a:r>
              <a:rPr lang="en-GB" sz="2000" spc="-50" dirty="0">
                <a:solidFill>
                  <a:srgbClr val="FFFFFF"/>
                </a:solidFill>
                <a:latin typeface="Trebuchet MS"/>
                <a:cs typeface="Trebuchet MS"/>
              </a:rPr>
              <a:t>Orders</a:t>
            </a:r>
          </a:p>
          <a:p>
            <a:pPr marL="612140" marR="5368925">
              <a:lnSpc>
                <a:spcPts val="3900"/>
              </a:lnSpc>
            </a:pPr>
            <a:r>
              <a:rPr sz="2000" spc="-50" dirty="0">
                <a:solidFill>
                  <a:srgbClr val="FFFFFF"/>
                </a:solidFill>
                <a:latin typeface="Trebuchet MS"/>
                <a:cs typeface="Trebuchet MS"/>
              </a:rPr>
              <a:t> </a:t>
            </a:r>
            <a:r>
              <a:rPr sz="2000" spc="-40" dirty="0">
                <a:solidFill>
                  <a:srgbClr val="FFFFFF"/>
                </a:solidFill>
                <a:latin typeface="Trebuchet MS"/>
                <a:cs typeface="Trebuchet MS"/>
              </a:rPr>
              <a:t>Enforcing</a:t>
            </a:r>
            <a:r>
              <a:rPr sz="2000" spc="-175" dirty="0">
                <a:solidFill>
                  <a:srgbClr val="FFFFFF"/>
                </a:solidFill>
                <a:latin typeface="Trebuchet MS"/>
                <a:cs typeface="Trebuchet MS"/>
              </a:rPr>
              <a:t> </a:t>
            </a:r>
            <a:r>
              <a:rPr sz="2000" spc="-75" dirty="0">
                <a:solidFill>
                  <a:srgbClr val="FFFFFF"/>
                </a:solidFill>
                <a:latin typeface="Trebuchet MS"/>
                <a:cs typeface="Trebuchet MS"/>
              </a:rPr>
              <a:t>orders</a:t>
            </a:r>
            <a:endParaRPr sz="2000" dirty="0">
              <a:latin typeface="Trebuchet MS"/>
              <a:cs typeface="Trebuchet MS"/>
            </a:endParaRPr>
          </a:p>
          <a:p>
            <a:pPr marL="612140" marR="1211580">
              <a:lnSpc>
                <a:spcPts val="3900"/>
              </a:lnSpc>
            </a:pPr>
            <a:r>
              <a:rPr sz="2000" dirty="0">
                <a:solidFill>
                  <a:srgbClr val="FFFFFF"/>
                </a:solidFill>
                <a:latin typeface="Trebuchet MS"/>
                <a:cs typeface="Trebuchet MS"/>
              </a:rPr>
              <a:t>Child</a:t>
            </a:r>
            <a:r>
              <a:rPr sz="2000" spc="-155" dirty="0">
                <a:solidFill>
                  <a:srgbClr val="FFFFFF"/>
                </a:solidFill>
                <a:latin typeface="Trebuchet MS"/>
                <a:cs typeface="Trebuchet MS"/>
              </a:rPr>
              <a:t> </a:t>
            </a:r>
            <a:r>
              <a:rPr sz="2000" spc="-60" dirty="0">
                <a:solidFill>
                  <a:srgbClr val="FFFFFF"/>
                </a:solidFill>
                <a:latin typeface="Trebuchet MS"/>
                <a:cs typeface="Trebuchet MS"/>
              </a:rPr>
              <a:t>maintenance</a:t>
            </a:r>
            <a:r>
              <a:rPr sz="2000" spc="-150" dirty="0">
                <a:solidFill>
                  <a:srgbClr val="FFFFFF"/>
                </a:solidFill>
                <a:latin typeface="Trebuchet MS"/>
                <a:cs typeface="Trebuchet MS"/>
              </a:rPr>
              <a:t> </a:t>
            </a:r>
            <a:r>
              <a:rPr sz="2000" dirty="0">
                <a:solidFill>
                  <a:srgbClr val="FFFFFF"/>
                </a:solidFill>
                <a:latin typeface="Trebuchet MS"/>
                <a:cs typeface="Trebuchet MS"/>
              </a:rPr>
              <a:t>and</a:t>
            </a:r>
            <a:r>
              <a:rPr sz="2000" spc="-155" dirty="0">
                <a:solidFill>
                  <a:srgbClr val="FFFFFF"/>
                </a:solidFill>
                <a:latin typeface="Trebuchet MS"/>
                <a:cs typeface="Trebuchet MS"/>
              </a:rPr>
              <a:t> </a:t>
            </a:r>
            <a:r>
              <a:rPr sz="2000" spc="-65" dirty="0">
                <a:solidFill>
                  <a:srgbClr val="FFFFFF"/>
                </a:solidFill>
                <a:latin typeface="Trebuchet MS"/>
                <a:cs typeface="Trebuchet MS"/>
              </a:rPr>
              <a:t>financial</a:t>
            </a:r>
            <a:r>
              <a:rPr sz="2000" spc="-150" dirty="0">
                <a:solidFill>
                  <a:srgbClr val="FFFFFF"/>
                </a:solidFill>
                <a:latin typeface="Trebuchet MS"/>
                <a:cs typeface="Trebuchet MS"/>
              </a:rPr>
              <a:t> </a:t>
            </a:r>
            <a:r>
              <a:rPr sz="2000" spc="-45" dirty="0">
                <a:solidFill>
                  <a:srgbClr val="FFFFFF"/>
                </a:solidFill>
                <a:latin typeface="Trebuchet MS"/>
                <a:cs typeface="Trebuchet MS"/>
              </a:rPr>
              <a:t>orders</a:t>
            </a:r>
            <a:endParaRPr sz="2000" dirty="0">
              <a:latin typeface="Trebuchet MS"/>
              <a:cs typeface="Trebuchet MS"/>
            </a:endParaRPr>
          </a:p>
        </p:txBody>
      </p:sp>
      <p:sp>
        <p:nvSpPr>
          <p:cNvPr id="13" name="object 13" descr="$PPTXTitle"/>
          <p:cNvSpPr txBox="1">
            <a:spLocks noGrp="1"/>
          </p:cNvSpPr>
          <p:nvPr>
            <p:ph type="title"/>
          </p:nvPr>
        </p:nvSpPr>
        <p:spPr>
          <a:xfrm>
            <a:off x="318062" y="266824"/>
            <a:ext cx="12788337" cy="751488"/>
          </a:xfrm>
          <a:prstGeom prst="rect">
            <a:avLst/>
          </a:prstGeom>
        </p:spPr>
        <p:txBody>
          <a:bodyPr vert="horz" wrap="square" lIns="0" tIns="12700" rIns="0" bIns="0" rtlCol="0">
            <a:spAutoFit/>
          </a:bodyPr>
          <a:lstStyle/>
          <a:p>
            <a:pPr marL="12700">
              <a:lnSpc>
                <a:spcPct val="100000"/>
              </a:lnSpc>
              <a:spcBef>
                <a:spcPts val="100"/>
              </a:spcBef>
            </a:pPr>
            <a:r>
              <a:rPr lang="en-GB" sz="4800" spc="-229" dirty="0">
                <a:solidFill>
                  <a:srgbClr val="203458"/>
                </a:solidFill>
              </a:rPr>
              <a:t>WEEK 3:</a:t>
            </a:r>
            <a:r>
              <a:rPr sz="4800" spc="-229" dirty="0">
                <a:solidFill>
                  <a:srgbClr val="203458"/>
                </a:solidFill>
              </a:rPr>
              <a:t> </a:t>
            </a:r>
            <a:r>
              <a:rPr sz="4800" spc="-95" dirty="0">
                <a:solidFill>
                  <a:srgbClr val="203458"/>
                </a:solidFill>
              </a:rPr>
              <a:t>PRIVATE</a:t>
            </a:r>
            <a:r>
              <a:rPr sz="4800" spc="-229" dirty="0">
                <a:solidFill>
                  <a:srgbClr val="203458"/>
                </a:solidFill>
              </a:rPr>
              <a:t> </a:t>
            </a:r>
            <a:r>
              <a:rPr sz="4800" dirty="0">
                <a:solidFill>
                  <a:srgbClr val="203458"/>
                </a:solidFill>
              </a:rPr>
              <a:t>CHILD</a:t>
            </a:r>
            <a:r>
              <a:rPr sz="4800" spc="-225" dirty="0">
                <a:solidFill>
                  <a:srgbClr val="203458"/>
                </a:solidFill>
              </a:rPr>
              <a:t> </a:t>
            </a:r>
            <a:r>
              <a:rPr sz="4800" dirty="0">
                <a:solidFill>
                  <a:srgbClr val="203458"/>
                </a:solidFill>
              </a:rPr>
              <a:t>LAW</a:t>
            </a:r>
            <a:r>
              <a:rPr sz="4800" spc="-229" dirty="0">
                <a:solidFill>
                  <a:srgbClr val="203458"/>
                </a:solidFill>
              </a:rPr>
              <a:t> </a:t>
            </a:r>
            <a:r>
              <a:rPr sz="4800" spc="55" dirty="0">
                <a:solidFill>
                  <a:srgbClr val="203458"/>
                </a:solidFill>
              </a:rPr>
              <a:t>PROCEEDINGS</a:t>
            </a:r>
            <a:endParaRPr sz="4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292959"/>
          </a:solidFill>
        </p:spPr>
        <p:txBody>
          <a:bodyPr wrap="square" lIns="0" tIns="0" rIns="0" bIns="0" rtlCol="0"/>
          <a:lstStyle/>
          <a:p>
            <a:endParaRPr/>
          </a:p>
        </p:txBody>
      </p:sp>
      <p:sp>
        <p:nvSpPr>
          <p:cNvPr id="3" name="object 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
        <p:nvSpPr>
          <p:cNvPr id="4" name="object 4"/>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E65385"/>
          </a:solidFill>
        </p:spPr>
        <p:txBody>
          <a:bodyPr wrap="square" lIns="0" tIns="0" rIns="0" bIns="0" rtlCol="0"/>
          <a:lstStyle/>
          <a:p>
            <a:endParaRPr/>
          </a:p>
        </p:txBody>
      </p:sp>
      <p:sp>
        <p:nvSpPr>
          <p:cNvPr id="5" name="object 5"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25" dirty="0">
                <a:solidFill>
                  <a:srgbClr val="FED307"/>
                </a:solidFill>
              </a:rPr>
              <a:t>WEEK 3</a:t>
            </a:r>
            <a:r>
              <a:rPr spc="-190" dirty="0">
                <a:solidFill>
                  <a:srgbClr val="FED307"/>
                </a:solidFill>
              </a:rPr>
              <a:t>:</a:t>
            </a:r>
            <a:r>
              <a:rPr spc="-385" dirty="0">
                <a:solidFill>
                  <a:srgbClr val="FED307"/>
                </a:solidFill>
              </a:rPr>
              <a:t> </a:t>
            </a:r>
            <a:r>
              <a:rPr spc="-40" dirty="0">
                <a:solidFill>
                  <a:srgbClr val="FFFFFF"/>
                </a:solidFill>
              </a:rPr>
              <a:t>LEARNING</a:t>
            </a:r>
            <a:r>
              <a:rPr spc="-495" dirty="0">
                <a:solidFill>
                  <a:srgbClr val="FFFFFF"/>
                </a:solidFill>
              </a:rPr>
              <a:t> </a:t>
            </a:r>
            <a:r>
              <a:rPr spc="350" dirty="0">
                <a:solidFill>
                  <a:srgbClr val="FFFFFF"/>
                </a:solidFill>
              </a:rPr>
              <a:t>OUTCOMES</a:t>
            </a:r>
          </a:p>
        </p:txBody>
      </p:sp>
      <p:pic>
        <p:nvPicPr>
          <p:cNvPr id="6" name="object 6"/>
          <p:cNvPicPr/>
          <p:nvPr/>
        </p:nvPicPr>
        <p:blipFill>
          <a:blip r:embed="rId2" cstate="print"/>
          <a:stretch>
            <a:fillRect/>
          </a:stretch>
        </p:blipFill>
        <p:spPr>
          <a:xfrm>
            <a:off x="1390649" y="2608189"/>
            <a:ext cx="123825" cy="123824"/>
          </a:xfrm>
          <a:prstGeom prst="rect">
            <a:avLst/>
          </a:prstGeom>
        </p:spPr>
      </p:pic>
      <p:pic>
        <p:nvPicPr>
          <p:cNvPr id="7" name="object 7"/>
          <p:cNvPicPr/>
          <p:nvPr/>
        </p:nvPicPr>
        <p:blipFill>
          <a:blip r:embed="rId2" cstate="print"/>
          <a:stretch>
            <a:fillRect/>
          </a:stretch>
        </p:blipFill>
        <p:spPr>
          <a:xfrm>
            <a:off x="1390649" y="4170289"/>
            <a:ext cx="123825" cy="123824"/>
          </a:xfrm>
          <a:prstGeom prst="rect">
            <a:avLst/>
          </a:prstGeom>
        </p:spPr>
      </p:pic>
      <p:pic>
        <p:nvPicPr>
          <p:cNvPr id="8" name="object 8"/>
          <p:cNvPicPr/>
          <p:nvPr/>
        </p:nvPicPr>
        <p:blipFill>
          <a:blip r:embed="rId2" cstate="print"/>
          <a:stretch>
            <a:fillRect/>
          </a:stretch>
        </p:blipFill>
        <p:spPr>
          <a:xfrm>
            <a:off x="1390649" y="4951340"/>
            <a:ext cx="123825" cy="123824"/>
          </a:xfrm>
          <a:prstGeom prst="rect">
            <a:avLst/>
          </a:prstGeom>
        </p:spPr>
      </p:pic>
      <p:pic>
        <p:nvPicPr>
          <p:cNvPr id="9" name="object 9"/>
          <p:cNvPicPr/>
          <p:nvPr/>
        </p:nvPicPr>
        <p:blipFill>
          <a:blip r:embed="rId2" cstate="print"/>
          <a:stretch>
            <a:fillRect/>
          </a:stretch>
        </p:blipFill>
        <p:spPr>
          <a:xfrm>
            <a:off x="1390649" y="5732389"/>
            <a:ext cx="123825" cy="123824"/>
          </a:xfrm>
          <a:prstGeom prst="rect">
            <a:avLst/>
          </a:prstGeom>
        </p:spPr>
      </p:pic>
      <p:pic>
        <p:nvPicPr>
          <p:cNvPr id="10" name="object 10"/>
          <p:cNvPicPr/>
          <p:nvPr/>
        </p:nvPicPr>
        <p:blipFill>
          <a:blip r:embed="rId3" cstate="print"/>
          <a:stretch>
            <a:fillRect/>
          </a:stretch>
        </p:blipFill>
        <p:spPr>
          <a:xfrm>
            <a:off x="1390649" y="6513439"/>
            <a:ext cx="123825" cy="123824"/>
          </a:xfrm>
          <a:prstGeom prst="rect">
            <a:avLst/>
          </a:prstGeom>
        </p:spPr>
      </p:pic>
      <p:pic>
        <p:nvPicPr>
          <p:cNvPr id="11" name="object 11"/>
          <p:cNvPicPr/>
          <p:nvPr/>
        </p:nvPicPr>
        <p:blipFill>
          <a:blip r:embed="rId3" cstate="print"/>
          <a:stretch>
            <a:fillRect/>
          </a:stretch>
        </p:blipFill>
        <p:spPr>
          <a:xfrm>
            <a:off x="1390649" y="7294489"/>
            <a:ext cx="123825" cy="123824"/>
          </a:xfrm>
          <a:prstGeom prst="rect">
            <a:avLst/>
          </a:prstGeom>
        </p:spPr>
      </p:pic>
      <p:pic>
        <p:nvPicPr>
          <p:cNvPr id="12" name="object 12"/>
          <p:cNvPicPr/>
          <p:nvPr/>
        </p:nvPicPr>
        <p:blipFill>
          <a:blip r:embed="rId4" cstate="print"/>
          <a:stretch>
            <a:fillRect/>
          </a:stretch>
        </p:blipFill>
        <p:spPr>
          <a:xfrm>
            <a:off x="1390649" y="8075539"/>
            <a:ext cx="123825" cy="123823"/>
          </a:xfrm>
          <a:prstGeom prst="rect">
            <a:avLst/>
          </a:prstGeom>
        </p:spPr>
      </p:pic>
      <p:pic>
        <p:nvPicPr>
          <p:cNvPr id="13" name="object 13"/>
          <p:cNvPicPr/>
          <p:nvPr/>
        </p:nvPicPr>
        <p:blipFill>
          <a:blip r:embed="rId2" cstate="print"/>
          <a:stretch>
            <a:fillRect/>
          </a:stretch>
        </p:blipFill>
        <p:spPr>
          <a:xfrm>
            <a:off x="1390649" y="8856588"/>
            <a:ext cx="123825" cy="123824"/>
          </a:xfrm>
          <a:prstGeom prst="rect">
            <a:avLst/>
          </a:prstGeom>
        </p:spPr>
      </p:pic>
      <p:sp>
        <p:nvSpPr>
          <p:cNvPr id="14" name="object 14"/>
          <p:cNvSpPr txBox="1"/>
          <p:nvPr/>
        </p:nvSpPr>
        <p:spPr>
          <a:xfrm>
            <a:off x="1685280" y="2382796"/>
            <a:ext cx="14667230" cy="2743443"/>
          </a:xfrm>
          <a:prstGeom prst="rect">
            <a:avLst/>
          </a:prstGeom>
        </p:spPr>
        <p:txBody>
          <a:bodyPr vert="horz" wrap="square" lIns="0" tIns="12700" rIns="0" bIns="0" rtlCol="0">
            <a:spAutoFit/>
          </a:bodyPr>
          <a:lstStyle/>
          <a:p>
            <a:pPr marL="12700">
              <a:lnSpc>
                <a:spcPct val="100000"/>
              </a:lnSpc>
              <a:spcBef>
                <a:spcPts val="100"/>
              </a:spcBef>
            </a:pPr>
            <a:r>
              <a:rPr sz="3100" dirty="0">
                <a:solidFill>
                  <a:srgbClr val="FFFFFF"/>
                </a:solidFill>
                <a:latin typeface="Trebuchet MS"/>
                <a:cs typeface="Trebuchet MS"/>
              </a:rPr>
              <a:t>Understand</a:t>
            </a:r>
            <a:r>
              <a:rPr sz="3100" spc="-145" dirty="0">
                <a:solidFill>
                  <a:srgbClr val="FFFFFF"/>
                </a:solidFill>
                <a:latin typeface="Trebuchet MS"/>
                <a:cs typeface="Trebuchet MS"/>
              </a:rPr>
              <a:t> </a:t>
            </a:r>
            <a:r>
              <a:rPr sz="3100" dirty="0">
                <a:solidFill>
                  <a:srgbClr val="FFFFFF"/>
                </a:solidFill>
                <a:latin typeface="Trebuchet MS"/>
                <a:cs typeface="Trebuchet MS"/>
              </a:rPr>
              <a:t>the</a:t>
            </a:r>
            <a:r>
              <a:rPr sz="3100" spc="-145" dirty="0">
                <a:solidFill>
                  <a:srgbClr val="FFFFFF"/>
                </a:solidFill>
                <a:latin typeface="Trebuchet MS"/>
                <a:cs typeface="Trebuchet MS"/>
              </a:rPr>
              <a:t> </a:t>
            </a:r>
            <a:r>
              <a:rPr sz="3100" spc="-10" dirty="0">
                <a:solidFill>
                  <a:srgbClr val="FFFFFF"/>
                </a:solidFill>
                <a:latin typeface="Trebuchet MS"/>
                <a:cs typeface="Trebuchet MS"/>
              </a:rPr>
              <a:t>principles</a:t>
            </a:r>
            <a:r>
              <a:rPr sz="3100" spc="-145" dirty="0">
                <a:solidFill>
                  <a:srgbClr val="FFFFFF"/>
                </a:solidFill>
                <a:latin typeface="Trebuchet MS"/>
                <a:cs typeface="Trebuchet MS"/>
              </a:rPr>
              <a:t> </a:t>
            </a:r>
            <a:r>
              <a:rPr sz="3100" spc="-10" dirty="0">
                <a:solidFill>
                  <a:srgbClr val="FFFFFF"/>
                </a:solidFill>
                <a:latin typeface="Trebuchet MS"/>
                <a:cs typeface="Trebuchet MS"/>
              </a:rPr>
              <a:t>underpinning</a:t>
            </a:r>
            <a:r>
              <a:rPr sz="3100" spc="-145" dirty="0">
                <a:solidFill>
                  <a:srgbClr val="FFFFFF"/>
                </a:solidFill>
                <a:latin typeface="Trebuchet MS"/>
                <a:cs typeface="Trebuchet MS"/>
              </a:rPr>
              <a:t> </a:t>
            </a:r>
            <a:r>
              <a:rPr sz="3100" spc="-35" dirty="0">
                <a:solidFill>
                  <a:srgbClr val="FFFFFF"/>
                </a:solidFill>
                <a:latin typeface="Trebuchet MS"/>
                <a:cs typeface="Trebuchet MS"/>
              </a:rPr>
              <a:t>judicial</a:t>
            </a:r>
            <a:r>
              <a:rPr sz="3100" spc="-145" dirty="0">
                <a:solidFill>
                  <a:srgbClr val="FFFFFF"/>
                </a:solidFill>
                <a:latin typeface="Trebuchet MS"/>
                <a:cs typeface="Trebuchet MS"/>
              </a:rPr>
              <a:t> </a:t>
            </a:r>
            <a:r>
              <a:rPr sz="3100" dirty="0">
                <a:solidFill>
                  <a:srgbClr val="FFFFFF"/>
                </a:solidFill>
                <a:latin typeface="Trebuchet MS"/>
                <a:cs typeface="Trebuchet MS"/>
              </a:rPr>
              <a:t>decision</a:t>
            </a:r>
            <a:r>
              <a:rPr sz="3100" spc="-145" dirty="0">
                <a:solidFill>
                  <a:srgbClr val="FFFFFF"/>
                </a:solidFill>
                <a:latin typeface="Trebuchet MS"/>
                <a:cs typeface="Trebuchet MS"/>
              </a:rPr>
              <a:t> </a:t>
            </a:r>
            <a:r>
              <a:rPr sz="3100" dirty="0">
                <a:solidFill>
                  <a:srgbClr val="FFFFFF"/>
                </a:solidFill>
                <a:latin typeface="Trebuchet MS"/>
                <a:cs typeface="Trebuchet MS"/>
              </a:rPr>
              <a:t>making</a:t>
            </a:r>
            <a:r>
              <a:rPr sz="3100" spc="-145" dirty="0">
                <a:solidFill>
                  <a:srgbClr val="FFFFFF"/>
                </a:solidFill>
                <a:latin typeface="Trebuchet MS"/>
                <a:cs typeface="Trebuchet MS"/>
              </a:rPr>
              <a:t> </a:t>
            </a:r>
            <a:r>
              <a:rPr sz="3100" spc="-10" dirty="0">
                <a:solidFill>
                  <a:srgbClr val="FFFFFF"/>
                </a:solidFill>
                <a:latin typeface="Trebuchet MS"/>
                <a:cs typeface="Trebuchet MS"/>
              </a:rPr>
              <a:t>in</a:t>
            </a:r>
            <a:r>
              <a:rPr sz="3100" spc="-145" dirty="0">
                <a:solidFill>
                  <a:srgbClr val="FFFFFF"/>
                </a:solidFill>
                <a:latin typeface="Trebuchet MS"/>
                <a:cs typeface="Trebuchet MS"/>
              </a:rPr>
              <a:t> </a:t>
            </a:r>
            <a:r>
              <a:rPr sz="3100" spc="-10" dirty="0">
                <a:solidFill>
                  <a:srgbClr val="FFFFFF"/>
                </a:solidFill>
                <a:latin typeface="Trebuchet MS"/>
                <a:cs typeface="Trebuchet MS"/>
              </a:rPr>
              <a:t>private</a:t>
            </a:r>
            <a:r>
              <a:rPr sz="3100" spc="-145" dirty="0">
                <a:solidFill>
                  <a:srgbClr val="FFFFFF"/>
                </a:solidFill>
                <a:latin typeface="Trebuchet MS"/>
                <a:cs typeface="Trebuchet MS"/>
              </a:rPr>
              <a:t> </a:t>
            </a:r>
            <a:r>
              <a:rPr sz="3100" spc="-20" dirty="0">
                <a:solidFill>
                  <a:srgbClr val="FFFFFF"/>
                </a:solidFill>
                <a:latin typeface="Trebuchet MS"/>
                <a:cs typeface="Trebuchet MS"/>
              </a:rPr>
              <a:t>child</a:t>
            </a:r>
            <a:endParaRPr sz="3100" dirty="0">
              <a:latin typeface="Trebuchet MS"/>
              <a:cs typeface="Trebuchet MS"/>
            </a:endParaRPr>
          </a:p>
          <a:p>
            <a:pPr marL="12700">
              <a:lnSpc>
                <a:spcPct val="100000"/>
              </a:lnSpc>
              <a:spcBef>
                <a:spcPts val="2430"/>
              </a:spcBef>
            </a:pPr>
            <a:r>
              <a:rPr sz="3100" spc="70" dirty="0">
                <a:solidFill>
                  <a:srgbClr val="FFFFFF"/>
                </a:solidFill>
                <a:latin typeface="Trebuchet MS"/>
                <a:cs typeface="Trebuchet MS"/>
              </a:rPr>
              <a:t>cases</a:t>
            </a:r>
            <a:endParaRPr sz="3100" dirty="0">
              <a:latin typeface="Trebuchet MS"/>
              <a:cs typeface="Trebuchet MS"/>
            </a:endParaRPr>
          </a:p>
          <a:p>
            <a:pPr marL="12700" marR="5080">
              <a:lnSpc>
                <a:spcPct val="165300"/>
              </a:lnSpc>
            </a:pPr>
            <a:r>
              <a:rPr sz="3100" dirty="0">
                <a:solidFill>
                  <a:srgbClr val="FFFFFF"/>
                </a:solidFill>
                <a:latin typeface="Trebuchet MS"/>
                <a:cs typeface="Trebuchet MS"/>
              </a:rPr>
              <a:t>Explain</a:t>
            </a:r>
            <a:r>
              <a:rPr sz="3100" spc="-114" dirty="0">
                <a:solidFill>
                  <a:srgbClr val="FFFFFF"/>
                </a:solidFill>
                <a:latin typeface="Trebuchet MS"/>
                <a:cs typeface="Trebuchet MS"/>
              </a:rPr>
              <a:t> </a:t>
            </a:r>
            <a:r>
              <a:rPr sz="3100" dirty="0">
                <a:solidFill>
                  <a:srgbClr val="FFFFFF"/>
                </a:solidFill>
                <a:latin typeface="Trebuchet MS"/>
                <a:cs typeface="Trebuchet MS"/>
              </a:rPr>
              <a:t>the</a:t>
            </a:r>
            <a:r>
              <a:rPr sz="3100" spc="-110" dirty="0">
                <a:solidFill>
                  <a:srgbClr val="FFFFFF"/>
                </a:solidFill>
                <a:latin typeface="Trebuchet MS"/>
                <a:cs typeface="Trebuchet MS"/>
              </a:rPr>
              <a:t> </a:t>
            </a:r>
            <a:r>
              <a:rPr sz="3100" dirty="0">
                <a:solidFill>
                  <a:srgbClr val="FFFFFF"/>
                </a:solidFill>
                <a:latin typeface="Trebuchet MS"/>
                <a:cs typeface="Trebuchet MS"/>
              </a:rPr>
              <a:t>range</a:t>
            </a:r>
            <a:r>
              <a:rPr sz="3100" spc="-110" dirty="0">
                <a:solidFill>
                  <a:srgbClr val="FFFFFF"/>
                </a:solidFill>
                <a:latin typeface="Trebuchet MS"/>
                <a:cs typeface="Trebuchet MS"/>
              </a:rPr>
              <a:t> </a:t>
            </a:r>
            <a:r>
              <a:rPr sz="3100" dirty="0">
                <a:solidFill>
                  <a:srgbClr val="FFFFFF"/>
                </a:solidFill>
                <a:latin typeface="Trebuchet MS"/>
                <a:cs typeface="Trebuchet MS"/>
              </a:rPr>
              <a:t>of</a:t>
            </a:r>
            <a:r>
              <a:rPr sz="3100" spc="-114" dirty="0">
                <a:solidFill>
                  <a:srgbClr val="FFFFFF"/>
                </a:solidFill>
                <a:latin typeface="Trebuchet MS"/>
                <a:cs typeface="Trebuchet MS"/>
              </a:rPr>
              <a:t> </a:t>
            </a:r>
            <a:r>
              <a:rPr sz="3100" dirty="0">
                <a:solidFill>
                  <a:srgbClr val="FFFFFF"/>
                </a:solidFill>
                <a:latin typeface="Trebuchet MS"/>
                <a:cs typeface="Trebuchet MS"/>
              </a:rPr>
              <a:t>orders</a:t>
            </a:r>
            <a:r>
              <a:rPr sz="3100" spc="-110" dirty="0">
                <a:solidFill>
                  <a:srgbClr val="FFFFFF"/>
                </a:solidFill>
                <a:latin typeface="Trebuchet MS"/>
                <a:cs typeface="Trebuchet MS"/>
              </a:rPr>
              <a:t> </a:t>
            </a:r>
            <a:r>
              <a:rPr sz="3100" dirty="0">
                <a:solidFill>
                  <a:srgbClr val="FFFFFF"/>
                </a:solidFill>
                <a:latin typeface="Trebuchet MS"/>
                <a:cs typeface="Trebuchet MS"/>
              </a:rPr>
              <a:t>which</a:t>
            </a:r>
            <a:r>
              <a:rPr sz="3100" spc="-110" dirty="0">
                <a:solidFill>
                  <a:srgbClr val="FFFFFF"/>
                </a:solidFill>
                <a:latin typeface="Trebuchet MS"/>
                <a:cs typeface="Trebuchet MS"/>
              </a:rPr>
              <a:t> </a:t>
            </a:r>
            <a:r>
              <a:rPr sz="3100" dirty="0">
                <a:solidFill>
                  <a:srgbClr val="FFFFFF"/>
                </a:solidFill>
                <a:latin typeface="Trebuchet MS"/>
                <a:cs typeface="Trebuchet MS"/>
              </a:rPr>
              <a:t>the</a:t>
            </a:r>
            <a:r>
              <a:rPr sz="3100" spc="-114" dirty="0">
                <a:solidFill>
                  <a:srgbClr val="FFFFFF"/>
                </a:solidFill>
                <a:latin typeface="Trebuchet MS"/>
                <a:cs typeface="Trebuchet MS"/>
              </a:rPr>
              <a:t> </a:t>
            </a:r>
            <a:r>
              <a:rPr sz="3100" dirty="0">
                <a:solidFill>
                  <a:srgbClr val="FFFFFF"/>
                </a:solidFill>
                <a:latin typeface="Trebuchet MS"/>
                <a:cs typeface="Trebuchet MS"/>
              </a:rPr>
              <a:t>courts</a:t>
            </a:r>
            <a:r>
              <a:rPr sz="3100" spc="-110" dirty="0">
                <a:solidFill>
                  <a:srgbClr val="FFFFFF"/>
                </a:solidFill>
                <a:latin typeface="Trebuchet MS"/>
                <a:cs typeface="Trebuchet MS"/>
              </a:rPr>
              <a:t> </a:t>
            </a:r>
            <a:r>
              <a:rPr sz="3100" spc="60" dirty="0">
                <a:solidFill>
                  <a:srgbClr val="FFFFFF"/>
                </a:solidFill>
                <a:latin typeface="Trebuchet MS"/>
                <a:cs typeface="Trebuchet MS"/>
              </a:rPr>
              <a:t>can</a:t>
            </a:r>
            <a:r>
              <a:rPr sz="3100" spc="-110" dirty="0">
                <a:solidFill>
                  <a:srgbClr val="FFFFFF"/>
                </a:solidFill>
                <a:latin typeface="Trebuchet MS"/>
                <a:cs typeface="Trebuchet MS"/>
              </a:rPr>
              <a:t> </a:t>
            </a:r>
            <a:r>
              <a:rPr sz="3100" dirty="0">
                <a:solidFill>
                  <a:srgbClr val="FFFFFF"/>
                </a:solidFill>
                <a:latin typeface="Trebuchet MS"/>
                <a:cs typeface="Trebuchet MS"/>
              </a:rPr>
              <a:t>make</a:t>
            </a:r>
            <a:r>
              <a:rPr sz="3100" spc="-110" dirty="0">
                <a:solidFill>
                  <a:srgbClr val="FFFFFF"/>
                </a:solidFill>
                <a:latin typeface="Trebuchet MS"/>
                <a:cs typeface="Trebuchet MS"/>
              </a:rPr>
              <a:t> </a:t>
            </a:r>
            <a:r>
              <a:rPr sz="3100" spc="-10" dirty="0">
                <a:solidFill>
                  <a:srgbClr val="FFFFFF"/>
                </a:solidFill>
                <a:latin typeface="Trebuchet MS"/>
                <a:cs typeface="Trebuchet MS"/>
              </a:rPr>
              <a:t>in</a:t>
            </a:r>
            <a:r>
              <a:rPr sz="3100" spc="-114" dirty="0">
                <a:solidFill>
                  <a:srgbClr val="FFFFFF"/>
                </a:solidFill>
                <a:latin typeface="Trebuchet MS"/>
                <a:cs typeface="Trebuchet MS"/>
              </a:rPr>
              <a:t> </a:t>
            </a:r>
            <a:r>
              <a:rPr sz="3100" spc="-10" dirty="0">
                <a:solidFill>
                  <a:srgbClr val="FFFFFF"/>
                </a:solidFill>
                <a:latin typeface="Trebuchet MS"/>
                <a:cs typeface="Trebuchet MS"/>
              </a:rPr>
              <a:t>private</a:t>
            </a:r>
            <a:r>
              <a:rPr sz="3100" spc="-110" dirty="0">
                <a:solidFill>
                  <a:srgbClr val="FFFFFF"/>
                </a:solidFill>
                <a:latin typeface="Trebuchet MS"/>
                <a:cs typeface="Trebuchet MS"/>
              </a:rPr>
              <a:t> </a:t>
            </a:r>
            <a:r>
              <a:rPr sz="3100" dirty="0">
                <a:solidFill>
                  <a:srgbClr val="FFFFFF"/>
                </a:solidFill>
                <a:latin typeface="Trebuchet MS"/>
                <a:cs typeface="Trebuchet MS"/>
              </a:rPr>
              <a:t>child</a:t>
            </a:r>
            <a:r>
              <a:rPr sz="3100" spc="-110" dirty="0">
                <a:solidFill>
                  <a:srgbClr val="FFFFFF"/>
                </a:solidFill>
                <a:latin typeface="Trebuchet MS"/>
                <a:cs typeface="Trebuchet MS"/>
              </a:rPr>
              <a:t> </a:t>
            </a:r>
            <a:r>
              <a:rPr sz="3100" spc="-10" dirty="0">
                <a:solidFill>
                  <a:srgbClr val="FFFFFF"/>
                </a:solidFill>
                <a:latin typeface="Trebuchet MS"/>
                <a:cs typeface="Trebuchet MS"/>
              </a:rPr>
              <a:t>proceedings </a:t>
            </a:r>
            <a:r>
              <a:rPr sz="3100" dirty="0">
                <a:solidFill>
                  <a:srgbClr val="FFFFFF"/>
                </a:solidFill>
                <a:latin typeface="Trebuchet MS"/>
                <a:cs typeface="Trebuchet MS"/>
              </a:rPr>
              <a:t>Summarise</a:t>
            </a:r>
            <a:r>
              <a:rPr sz="3100" spc="-85" dirty="0">
                <a:solidFill>
                  <a:srgbClr val="FFFFFF"/>
                </a:solidFill>
                <a:latin typeface="Trebuchet MS"/>
                <a:cs typeface="Trebuchet MS"/>
              </a:rPr>
              <a:t> </a:t>
            </a:r>
            <a:r>
              <a:rPr sz="3100" dirty="0">
                <a:solidFill>
                  <a:srgbClr val="FFFFFF"/>
                </a:solidFill>
                <a:latin typeface="Trebuchet MS"/>
                <a:cs typeface="Trebuchet MS"/>
              </a:rPr>
              <a:t>the</a:t>
            </a:r>
            <a:r>
              <a:rPr sz="3100" spc="-80" dirty="0">
                <a:solidFill>
                  <a:srgbClr val="FFFFFF"/>
                </a:solidFill>
                <a:latin typeface="Trebuchet MS"/>
                <a:cs typeface="Trebuchet MS"/>
              </a:rPr>
              <a:t> </a:t>
            </a:r>
            <a:r>
              <a:rPr sz="3100" dirty="0">
                <a:solidFill>
                  <a:srgbClr val="FFFFFF"/>
                </a:solidFill>
                <a:latin typeface="Trebuchet MS"/>
                <a:cs typeface="Trebuchet MS"/>
              </a:rPr>
              <a:t>process</a:t>
            </a:r>
            <a:r>
              <a:rPr sz="3100" spc="-85" dirty="0">
                <a:solidFill>
                  <a:srgbClr val="FFFFFF"/>
                </a:solidFill>
                <a:latin typeface="Trebuchet MS"/>
                <a:cs typeface="Trebuchet MS"/>
              </a:rPr>
              <a:t> </a:t>
            </a:r>
            <a:r>
              <a:rPr sz="3100" dirty="0">
                <a:solidFill>
                  <a:srgbClr val="FFFFFF"/>
                </a:solidFill>
                <a:latin typeface="Trebuchet MS"/>
                <a:cs typeface="Trebuchet MS"/>
              </a:rPr>
              <a:t>for</a:t>
            </a:r>
            <a:r>
              <a:rPr sz="3100" spc="-80" dirty="0">
                <a:solidFill>
                  <a:srgbClr val="FFFFFF"/>
                </a:solidFill>
                <a:latin typeface="Trebuchet MS"/>
                <a:cs typeface="Trebuchet MS"/>
              </a:rPr>
              <a:t> </a:t>
            </a:r>
            <a:r>
              <a:rPr sz="3100" spc="55" dirty="0">
                <a:solidFill>
                  <a:srgbClr val="FFFFFF"/>
                </a:solidFill>
                <a:latin typeface="Trebuchet MS"/>
                <a:cs typeface="Trebuchet MS"/>
              </a:rPr>
              <a:t>managing</a:t>
            </a:r>
            <a:r>
              <a:rPr sz="3100" spc="-85" dirty="0">
                <a:solidFill>
                  <a:srgbClr val="FFFFFF"/>
                </a:solidFill>
                <a:latin typeface="Trebuchet MS"/>
                <a:cs typeface="Trebuchet MS"/>
              </a:rPr>
              <a:t> </a:t>
            </a:r>
            <a:r>
              <a:rPr sz="3100" spc="-10" dirty="0">
                <a:solidFill>
                  <a:srgbClr val="FFFFFF"/>
                </a:solidFill>
                <a:latin typeface="Trebuchet MS"/>
                <a:cs typeface="Trebuchet MS"/>
              </a:rPr>
              <a:t>private</a:t>
            </a:r>
            <a:r>
              <a:rPr sz="3100" spc="-80" dirty="0">
                <a:solidFill>
                  <a:srgbClr val="FFFFFF"/>
                </a:solidFill>
                <a:latin typeface="Trebuchet MS"/>
                <a:cs typeface="Trebuchet MS"/>
              </a:rPr>
              <a:t> </a:t>
            </a:r>
            <a:r>
              <a:rPr sz="3100" dirty="0">
                <a:solidFill>
                  <a:srgbClr val="FFFFFF"/>
                </a:solidFill>
                <a:latin typeface="Trebuchet MS"/>
                <a:cs typeface="Trebuchet MS"/>
              </a:rPr>
              <a:t>child</a:t>
            </a:r>
            <a:r>
              <a:rPr sz="3100" spc="-85" dirty="0">
                <a:solidFill>
                  <a:srgbClr val="FFFFFF"/>
                </a:solidFill>
                <a:latin typeface="Trebuchet MS"/>
                <a:cs typeface="Trebuchet MS"/>
              </a:rPr>
              <a:t> </a:t>
            </a:r>
            <a:r>
              <a:rPr sz="3100" spc="60" dirty="0">
                <a:solidFill>
                  <a:srgbClr val="FFFFFF"/>
                </a:solidFill>
                <a:latin typeface="Trebuchet MS"/>
                <a:cs typeface="Trebuchet MS"/>
              </a:rPr>
              <a:t>cases</a:t>
            </a:r>
            <a:endParaRPr sz="3100" dirty="0">
              <a:latin typeface="Trebuchet MS"/>
              <a:cs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6999"/>
            </a:xfrm>
            <a:prstGeom prst="rect">
              <a:avLst/>
            </a:prstGeom>
          </p:spPr>
        </p:pic>
        <p:sp>
          <p:nvSpPr>
            <p:cNvPr id="4" name="object 4"/>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FED307"/>
            </a:solidFill>
          </p:spPr>
          <p:txBody>
            <a:bodyPr wrap="square" lIns="0" tIns="0" rIns="0" bIns="0" rtlCol="0"/>
            <a:lstStyle/>
            <a:p>
              <a:endParaRPr/>
            </a:p>
          </p:txBody>
        </p:sp>
        <p:sp>
          <p:nvSpPr>
            <p:cNvPr id="5" name="object 5"/>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sp>
          <p:nvSpPr>
            <p:cNvPr id="6" name="object 6"/>
            <p:cNvSpPr/>
            <p:nvPr/>
          </p:nvSpPr>
          <p:spPr>
            <a:xfrm>
              <a:off x="9291752" y="9592365"/>
              <a:ext cx="8987155" cy="0"/>
            </a:xfrm>
            <a:custGeom>
              <a:avLst/>
              <a:gdLst/>
              <a:ahLst/>
              <a:cxnLst/>
              <a:rect l="l" t="t" r="r" b="b"/>
              <a:pathLst>
                <a:path w="8987155">
                  <a:moveTo>
                    <a:pt x="0" y="0"/>
                  </a:moveTo>
                  <a:lnTo>
                    <a:pt x="8986721" y="0"/>
                  </a:lnTo>
                </a:path>
              </a:pathLst>
            </a:custGeom>
            <a:ln w="19049">
              <a:solidFill>
                <a:srgbClr val="FFFFFF"/>
              </a:solidFill>
            </a:ln>
          </p:spPr>
          <p:txBody>
            <a:bodyPr wrap="square" lIns="0" tIns="0" rIns="0" bIns="0" rtlCol="0"/>
            <a:lstStyle/>
            <a:p>
              <a:endParaRPr/>
            </a:p>
          </p:txBody>
        </p:sp>
      </p:grpSp>
      <p:sp>
        <p:nvSpPr>
          <p:cNvPr id="7" name="object 7"/>
          <p:cNvSpPr txBox="1"/>
          <p:nvPr/>
        </p:nvSpPr>
        <p:spPr>
          <a:xfrm>
            <a:off x="10505532" y="5872290"/>
            <a:ext cx="7818755" cy="2048510"/>
          </a:xfrm>
          <a:prstGeom prst="rect">
            <a:avLst/>
          </a:prstGeom>
        </p:spPr>
        <p:txBody>
          <a:bodyPr vert="horz" wrap="square" lIns="0" tIns="321310" rIns="0" bIns="0" rtlCol="0">
            <a:spAutoFit/>
          </a:bodyPr>
          <a:lstStyle/>
          <a:p>
            <a:pPr marL="12700" marR="5080" indent="4460875">
              <a:lnSpc>
                <a:spcPct val="73500"/>
              </a:lnSpc>
              <a:spcBef>
                <a:spcPts val="2530"/>
              </a:spcBef>
            </a:pPr>
            <a:r>
              <a:rPr sz="7650" b="1" spc="-254" dirty="0">
                <a:solidFill>
                  <a:srgbClr val="FED307"/>
                </a:solidFill>
                <a:latin typeface="Trebuchet MS"/>
                <a:cs typeface="Trebuchet MS"/>
              </a:rPr>
              <a:t>PART</a:t>
            </a:r>
            <a:r>
              <a:rPr sz="7650" b="1" spc="-390" dirty="0">
                <a:solidFill>
                  <a:srgbClr val="FED307"/>
                </a:solidFill>
                <a:latin typeface="Trebuchet MS"/>
                <a:cs typeface="Trebuchet MS"/>
              </a:rPr>
              <a:t> </a:t>
            </a:r>
            <a:r>
              <a:rPr sz="7650" b="1" spc="-1390" dirty="0">
                <a:solidFill>
                  <a:srgbClr val="FED307"/>
                </a:solidFill>
                <a:latin typeface="Trebuchet MS"/>
                <a:cs typeface="Trebuchet MS"/>
              </a:rPr>
              <a:t>1: </a:t>
            </a:r>
            <a:r>
              <a:rPr sz="7650" b="1" spc="135" dirty="0">
                <a:solidFill>
                  <a:srgbClr val="FFFFFF"/>
                </a:solidFill>
                <a:latin typeface="Trebuchet MS"/>
                <a:cs typeface="Trebuchet MS"/>
              </a:rPr>
              <a:t>CORE</a:t>
            </a:r>
            <a:r>
              <a:rPr sz="7650" b="1" spc="-390" dirty="0">
                <a:solidFill>
                  <a:srgbClr val="FFFFFF"/>
                </a:solidFill>
                <a:latin typeface="Trebuchet MS"/>
                <a:cs typeface="Trebuchet MS"/>
              </a:rPr>
              <a:t> </a:t>
            </a:r>
            <a:r>
              <a:rPr sz="7650" b="1" spc="-45" dirty="0">
                <a:solidFill>
                  <a:srgbClr val="FFFFFF"/>
                </a:solidFill>
                <a:latin typeface="Trebuchet MS"/>
                <a:cs typeface="Trebuchet MS"/>
              </a:rPr>
              <a:t>PRINCIPLES</a:t>
            </a:r>
            <a:endParaRPr sz="7650">
              <a:latin typeface="Trebuchet MS"/>
              <a:cs typeface="Trebuchet MS"/>
            </a:endParaRPr>
          </a:p>
        </p:txBody>
      </p:sp>
      <p:sp>
        <p:nvSpPr>
          <p:cNvPr id="8" name="object 8"/>
          <p:cNvSpPr txBox="1"/>
          <p:nvPr/>
        </p:nvSpPr>
        <p:spPr>
          <a:xfrm>
            <a:off x="10480475" y="7803544"/>
            <a:ext cx="7556500" cy="1594026"/>
          </a:xfrm>
          <a:prstGeom prst="rect">
            <a:avLst/>
          </a:prstGeom>
        </p:spPr>
        <p:txBody>
          <a:bodyPr vert="horz" wrap="square" lIns="0" tIns="123190" rIns="0" bIns="0" rtlCol="0">
            <a:spAutoFit/>
          </a:bodyPr>
          <a:lstStyle/>
          <a:p>
            <a:pPr marR="5080" algn="r">
              <a:lnSpc>
                <a:spcPct val="100000"/>
              </a:lnSpc>
              <a:spcBef>
                <a:spcPts val="970"/>
              </a:spcBef>
            </a:pPr>
            <a:r>
              <a:rPr lang="en-GB" sz="4400" b="1" spc="-150" dirty="0">
                <a:solidFill>
                  <a:srgbClr val="FFFFFF"/>
                </a:solidFill>
                <a:latin typeface="Trebuchet MS"/>
                <a:cs typeface="Trebuchet MS"/>
              </a:rPr>
              <a:t>WEEK 3</a:t>
            </a:r>
            <a:r>
              <a:rPr sz="4400" b="1" spc="-105" dirty="0">
                <a:solidFill>
                  <a:srgbClr val="FFFFFF"/>
                </a:solidFill>
                <a:latin typeface="Trebuchet MS"/>
                <a:cs typeface="Trebuchet MS"/>
              </a:rPr>
              <a:t>:</a:t>
            </a:r>
            <a:r>
              <a:rPr sz="4400" b="1" spc="-215" dirty="0">
                <a:solidFill>
                  <a:srgbClr val="FFFFFF"/>
                </a:solidFill>
                <a:latin typeface="Trebuchet MS"/>
                <a:cs typeface="Trebuchet MS"/>
              </a:rPr>
              <a:t> </a:t>
            </a:r>
            <a:r>
              <a:rPr sz="4400" b="1" spc="-90" dirty="0">
                <a:solidFill>
                  <a:srgbClr val="FFFFFF"/>
                </a:solidFill>
                <a:latin typeface="Trebuchet MS"/>
                <a:cs typeface="Trebuchet MS"/>
              </a:rPr>
              <a:t>PRIVATE</a:t>
            </a:r>
            <a:r>
              <a:rPr sz="4400" b="1" spc="-210" dirty="0">
                <a:solidFill>
                  <a:srgbClr val="FFFFFF"/>
                </a:solidFill>
                <a:latin typeface="Trebuchet MS"/>
                <a:cs typeface="Trebuchet MS"/>
              </a:rPr>
              <a:t> </a:t>
            </a:r>
            <a:r>
              <a:rPr sz="4400" b="1" dirty="0">
                <a:solidFill>
                  <a:srgbClr val="FFFFFF"/>
                </a:solidFill>
                <a:latin typeface="Trebuchet MS"/>
                <a:cs typeface="Trebuchet MS"/>
              </a:rPr>
              <a:t>CHILD</a:t>
            </a:r>
            <a:r>
              <a:rPr sz="4400" b="1" spc="-215" dirty="0">
                <a:solidFill>
                  <a:srgbClr val="FFFFFF"/>
                </a:solidFill>
                <a:latin typeface="Trebuchet MS"/>
                <a:cs typeface="Trebuchet MS"/>
              </a:rPr>
              <a:t> </a:t>
            </a:r>
            <a:r>
              <a:rPr sz="4400" b="1" spc="-25" dirty="0">
                <a:solidFill>
                  <a:srgbClr val="FFFFFF"/>
                </a:solidFill>
                <a:latin typeface="Trebuchet MS"/>
                <a:cs typeface="Trebuchet MS"/>
              </a:rPr>
              <a:t>LAW</a:t>
            </a:r>
            <a:endParaRPr sz="4400" dirty="0">
              <a:latin typeface="Trebuchet MS"/>
              <a:cs typeface="Trebuchet MS"/>
            </a:endParaRPr>
          </a:p>
          <a:p>
            <a:pPr marR="5080" algn="r">
              <a:lnSpc>
                <a:spcPct val="100000"/>
              </a:lnSpc>
              <a:spcBef>
                <a:spcPts val="869"/>
              </a:spcBef>
            </a:pPr>
            <a:r>
              <a:rPr sz="4400" b="1" spc="55" dirty="0">
                <a:solidFill>
                  <a:srgbClr val="FFFFFF"/>
                </a:solidFill>
                <a:latin typeface="Trebuchet MS"/>
                <a:cs typeface="Trebuchet MS"/>
              </a:rPr>
              <a:t>PROCEEDINGS</a:t>
            </a:r>
            <a:endParaRPr sz="4400" dirty="0">
              <a:latin typeface="Trebuchet MS"/>
              <a:cs typeface="Trebuchet MS"/>
            </a:endParaRPr>
          </a:p>
        </p:txBody>
      </p:sp>
      <p:sp>
        <p:nvSpPr>
          <p:cNvPr id="9" name="object 9"/>
          <p:cNvSpPr/>
          <p:nvPr/>
        </p:nvSpPr>
        <p:spPr>
          <a:xfrm>
            <a:off x="12430920" y="5924565"/>
            <a:ext cx="5857240" cy="19050"/>
          </a:xfrm>
          <a:custGeom>
            <a:avLst/>
            <a:gdLst/>
            <a:ahLst/>
            <a:cxnLst/>
            <a:rect l="l" t="t" r="r" b="b"/>
            <a:pathLst>
              <a:path w="5857240" h="19050">
                <a:moveTo>
                  <a:pt x="5857079" y="19049"/>
                </a:moveTo>
                <a:lnTo>
                  <a:pt x="0" y="19049"/>
                </a:lnTo>
                <a:lnTo>
                  <a:pt x="0" y="0"/>
                </a:lnTo>
                <a:lnTo>
                  <a:pt x="5857079" y="0"/>
                </a:lnTo>
                <a:lnTo>
                  <a:pt x="5857079" y="19049"/>
                </a:lnTo>
                <a:close/>
              </a:path>
            </a:pathLst>
          </a:custGeom>
          <a:solidFill>
            <a:srgbClr val="FFFFFF"/>
          </a:solidFill>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6500" dirty="0"/>
              <a:t>WHAT</a:t>
            </a:r>
            <a:r>
              <a:rPr sz="6500" spc="-310" dirty="0"/>
              <a:t> </a:t>
            </a:r>
            <a:r>
              <a:rPr sz="6500" spc="-135" dirty="0"/>
              <a:t>ARE</a:t>
            </a:r>
            <a:r>
              <a:rPr sz="6500" spc="-310" dirty="0"/>
              <a:t> </a:t>
            </a:r>
            <a:r>
              <a:rPr sz="6500" spc="-120" dirty="0"/>
              <a:t>PRIVATE</a:t>
            </a:r>
            <a:r>
              <a:rPr sz="6500" spc="-310" dirty="0"/>
              <a:t> </a:t>
            </a:r>
            <a:r>
              <a:rPr sz="6500" dirty="0">
                <a:solidFill>
                  <a:srgbClr val="253F6A"/>
                </a:solidFill>
              </a:rPr>
              <a:t>CHILD</a:t>
            </a:r>
            <a:r>
              <a:rPr sz="6500" spc="-305" dirty="0">
                <a:solidFill>
                  <a:srgbClr val="253F6A"/>
                </a:solidFill>
              </a:rPr>
              <a:t> </a:t>
            </a:r>
            <a:r>
              <a:rPr sz="6500" dirty="0">
                <a:solidFill>
                  <a:srgbClr val="253F6A"/>
                </a:solidFill>
              </a:rPr>
              <a:t>LAW</a:t>
            </a:r>
            <a:r>
              <a:rPr sz="6500" spc="-310" dirty="0">
                <a:solidFill>
                  <a:srgbClr val="253F6A"/>
                </a:solidFill>
              </a:rPr>
              <a:t> </a:t>
            </a:r>
            <a:r>
              <a:rPr sz="6500" spc="-10" dirty="0">
                <a:solidFill>
                  <a:srgbClr val="253F6A"/>
                </a:solidFill>
              </a:rPr>
              <a:t>DISPUTES?</a:t>
            </a:r>
            <a:endParaRPr sz="6500"/>
          </a:p>
        </p:txBody>
      </p:sp>
      <p:pic>
        <p:nvPicPr>
          <p:cNvPr id="3" name="object 3"/>
          <p:cNvPicPr/>
          <p:nvPr/>
        </p:nvPicPr>
        <p:blipFill>
          <a:blip r:embed="rId2" cstate="print"/>
          <a:stretch>
            <a:fillRect/>
          </a:stretch>
        </p:blipFill>
        <p:spPr>
          <a:xfrm>
            <a:off x="1409699" y="2834297"/>
            <a:ext cx="133350" cy="133349"/>
          </a:xfrm>
          <a:prstGeom prst="rect">
            <a:avLst/>
          </a:prstGeom>
        </p:spPr>
      </p:pic>
      <p:pic>
        <p:nvPicPr>
          <p:cNvPr id="4" name="object 4"/>
          <p:cNvPicPr/>
          <p:nvPr/>
        </p:nvPicPr>
        <p:blipFill>
          <a:blip r:embed="rId2" cstate="print"/>
          <a:stretch>
            <a:fillRect/>
          </a:stretch>
        </p:blipFill>
        <p:spPr>
          <a:xfrm>
            <a:off x="1409699" y="3520097"/>
            <a:ext cx="133350" cy="133349"/>
          </a:xfrm>
          <a:prstGeom prst="rect">
            <a:avLst/>
          </a:prstGeom>
        </p:spPr>
      </p:pic>
      <p:pic>
        <p:nvPicPr>
          <p:cNvPr id="5" name="object 5"/>
          <p:cNvPicPr/>
          <p:nvPr/>
        </p:nvPicPr>
        <p:blipFill>
          <a:blip r:embed="rId2" cstate="print"/>
          <a:stretch>
            <a:fillRect/>
          </a:stretch>
        </p:blipFill>
        <p:spPr>
          <a:xfrm>
            <a:off x="1409699" y="4891697"/>
            <a:ext cx="133350" cy="133349"/>
          </a:xfrm>
          <a:prstGeom prst="rect">
            <a:avLst/>
          </a:prstGeom>
        </p:spPr>
      </p:pic>
      <p:pic>
        <p:nvPicPr>
          <p:cNvPr id="6" name="object 6"/>
          <p:cNvPicPr/>
          <p:nvPr/>
        </p:nvPicPr>
        <p:blipFill>
          <a:blip r:embed="rId2" cstate="print"/>
          <a:stretch>
            <a:fillRect/>
          </a:stretch>
        </p:blipFill>
        <p:spPr>
          <a:xfrm>
            <a:off x="1409699" y="5577497"/>
            <a:ext cx="133350" cy="133349"/>
          </a:xfrm>
          <a:prstGeom prst="rect">
            <a:avLst/>
          </a:prstGeom>
        </p:spPr>
      </p:pic>
      <p:pic>
        <p:nvPicPr>
          <p:cNvPr id="7" name="object 7"/>
          <p:cNvPicPr/>
          <p:nvPr/>
        </p:nvPicPr>
        <p:blipFill>
          <a:blip r:embed="rId2" cstate="print"/>
          <a:stretch>
            <a:fillRect/>
          </a:stretch>
        </p:blipFill>
        <p:spPr>
          <a:xfrm>
            <a:off x="1409699" y="6263297"/>
            <a:ext cx="133350" cy="133349"/>
          </a:xfrm>
          <a:prstGeom prst="rect">
            <a:avLst/>
          </a:prstGeom>
        </p:spPr>
      </p:pic>
      <p:pic>
        <p:nvPicPr>
          <p:cNvPr id="8" name="object 8"/>
          <p:cNvPicPr/>
          <p:nvPr/>
        </p:nvPicPr>
        <p:blipFill>
          <a:blip r:embed="rId2" cstate="print"/>
          <a:stretch>
            <a:fillRect/>
          </a:stretch>
        </p:blipFill>
        <p:spPr>
          <a:xfrm>
            <a:off x="1409699" y="6949097"/>
            <a:ext cx="133350" cy="133349"/>
          </a:xfrm>
          <a:prstGeom prst="rect">
            <a:avLst/>
          </a:prstGeom>
        </p:spPr>
      </p:pic>
      <p:sp>
        <p:nvSpPr>
          <p:cNvPr id="9" name="object 9"/>
          <p:cNvSpPr txBox="1"/>
          <p:nvPr/>
        </p:nvSpPr>
        <p:spPr>
          <a:xfrm>
            <a:off x="1728440" y="2419623"/>
            <a:ext cx="14584044" cy="4083747"/>
          </a:xfrm>
          <a:prstGeom prst="rect">
            <a:avLst/>
          </a:prstGeom>
        </p:spPr>
        <p:txBody>
          <a:bodyPr vert="horz" wrap="square" lIns="0" tIns="12065" rIns="0" bIns="0" rtlCol="0">
            <a:spAutoFit/>
          </a:bodyPr>
          <a:lstStyle/>
          <a:p>
            <a:pPr marL="12700" marR="5080" algn="just">
              <a:lnSpc>
                <a:spcPct val="136400"/>
              </a:lnSpc>
              <a:spcBef>
                <a:spcPts val="95"/>
              </a:spcBef>
            </a:pPr>
            <a:r>
              <a:rPr sz="3300" spc="-80" dirty="0">
                <a:solidFill>
                  <a:srgbClr val="203458"/>
                </a:solidFill>
                <a:latin typeface="Trebuchet MS"/>
                <a:cs typeface="Trebuchet MS"/>
              </a:rPr>
              <a:t>Any</a:t>
            </a:r>
            <a:r>
              <a:rPr sz="3300" spc="-170" dirty="0">
                <a:solidFill>
                  <a:srgbClr val="203458"/>
                </a:solidFill>
                <a:latin typeface="Trebuchet MS"/>
                <a:cs typeface="Trebuchet MS"/>
              </a:rPr>
              <a:t> </a:t>
            </a:r>
            <a:r>
              <a:rPr sz="3300" spc="-75" dirty="0">
                <a:solidFill>
                  <a:srgbClr val="203458"/>
                </a:solidFill>
                <a:latin typeface="Trebuchet MS"/>
                <a:cs typeface="Trebuchet MS"/>
              </a:rPr>
              <a:t>dispute</a:t>
            </a:r>
            <a:r>
              <a:rPr sz="3300" spc="-145" dirty="0">
                <a:solidFill>
                  <a:srgbClr val="203458"/>
                </a:solidFill>
                <a:latin typeface="Trebuchet MS"/>
                <a:cs typeface="Trebuchet MS"/>
              </a:rPr>
              <a:t> </a:t>
            </a:r>
            <a:r>
              <a:rPr sz="3300" spc="-125" dirty="0">
                <a:solidFill>
                  <a:srgbClr val="203458"/>
                </a:solidFill>
                <a:latin typeface="Trebuchet MS"/>
                <a:cs typeface="Trebuchet MS"/>
              </a:rPr>
              <a:t>involving </a:t>
            </a:r>
            <a:r>
              <a:rPr sz="3300" spc="-140" dirty="0">
                <a:solidFill>
                  <a:srgbClr val="203458"/>
                </a:solidFill>
                <a:latin typeface="Trebuchet MS"/>
                <a:cs typeface="Trebuchet MS"/>
              </a:rPr>
              <a:t>individuals,</a:t>
            </a:r>
            <a:r>
              <a:rPr sz="3300" spc="-110" dirty="0">
                <a:solidFill>
                  <a:srgbClr val="203458"/>
                </a:solidFill>
                <a:latin typeface="Trebuchet MS"/>
                <a:cs typeface="Trebuchet MS"/>
              </a:rPr>
              <a:t> </a:t>
            </a:r>
            <a:r>
              <a:rPr sz="3300" spc="-135" dirty="0">
                <a:solidFill>
                  <a:srgbClr val="203458"/>
                </a:solidFill>
                <a:latin typeface="Trebuchet MS"/>
                <a:cs typeface="Trebuchet MS"/>
              </a:rPr>
              <a:t>rather</a:t>
            </a:r>
            <a:r>
              <a:rPr sz="3300" spc="-114" dirty="0">
                <a:solidFill>
                  <a:srgbClr val="203458"/>
                </a:solidFill>
                <a:latin typeface="Trebuchet MS"/>
                <a:cs typeface="Trebuchet MS"/>
              </a:rPr>
              <a:t> </a:t>
            </a:r>
            <a:r>
              <a:rPr sz="3300" spc="-75" dirty="0">
                <a:solidFill>
                  <a:srgbClr val="203458"/>
                </a:solidFill>
                <a:latin typeface="Trebuchet MS"/>
                <a:cs typeface="Trebuchet MS"/>
              </a:rPr>
              <a:t>than</a:t>
            </a:r>
            <a:r>
              <a:rPr sz="3300" spc="-130" dirty="0">
                <a:solidFill>
                  <a:srgbClr val="203458"/>
                </a:solidFill>
                <a:latin typeface="Trebuchet MS"/>
                <a:cs typeface="Trebuchet MS"/>
              </a:rPr>
              <a:t> </a:t>
            </a:r>
            <a:r>
              <a:rPr sz="3300" spc="-70" dirty="0">
                <a:solidFill>
                  <a:srgbClr val="203458"/>
                </a:solidFill>
                <a:latin typeface="Trebuchet MS"/>
                <a:cs typeface="Trebuchet MS"/>
              </a:rPr>
              <a:t>public</a:t>
            </a:r>
            <a:r>
              <a:rPr sz="3300" spc="-125" dirty="0">
                <a:solidFill>
                  <a:srgbClr val="203458"/>
                </a:solidFill>
                <a:latin typeface="Trebuchet MS"/>
                <a:cs typeface="Trebuchet MS"/>
              </a:rPr>
              <a:t> </a:t>
            </a:r>
            <a:r>
              <a:rPr sz="3300" dirty="0">
                <a:solidFill>
                  <a:srgbClr val="203458"/>
                </a:solidFill>
                <a:latin typeface="Trebuchet MS"/>
                <a:cs typeface="Trebuchet MS"/>
              </a:rPr>
              <a:t>bodies</a:t>
            </a:r>
            <a:r>
              <a:rPr sz="3300" spc="-130" dirty="0">
                <a:solidFill>
                  <a:srgbClr val="203458"/>
                </a:solidFill>
                <a:latin typeface="Trebuchet MS"/>
                <a:cs typeface="Trebuchet MS"/>
              </a:rPr>
              <a:t> </a:t>
            </a:r>
            <a:r>
              <a:rPr sz="3300" spc="-140" dirty="0">
                <a:solidFill>
                  <a:srgbClr val="203458"/>
                </a:solidFill>
                <a:latin typeface="Trebuchet MS"/>
                <a:cs typeface="Trebuchet MS"/>
              </a:rPr>
              <a:t>(e.g.</a:t>
            </a:r>
            <a:r>
              <a:rPr sz="3300" spc="-110" dirty="0">
                <a:solidFill>
                  <a:srgbClr val="203458"/>
                </a:solidFill>
                <a:latin typeface="Trebuchet MS"/>
                <a:cs typeface="Trebuchet MS"/>
              </a:rPr>
              <a:t> </a:t>
            </a:r>
            <a:r>
              <a:rPr sz="3300" spc="-45" dirty="0">
                <a:solidFill>
                  <a:srgbClr val="203458"/>
                </a:solidFill>
                <a:latin typeface="Trebuchet MS"/>
                <a:cs typeface="Trebuchet MS"/>
              </a:rPr>
              <a:t>local</a:t>
            </a:r>
            <a:r>
              <a:rPr sz="3300" spc="-130" dirty="0">
                <a:solidFill>
                  <a:srgbClr val="203458"/>
                </a:solidFill>
                <a:latin typeface="Trebuchet MS"/>
                <a:cs typeface="Trebuchet MS"/>
              </a:rPr>
              <a:t> </a:t>
            </a:r>
            <a:r>
              <a:rPr sz="3300" spc="-30" dirty="0">
                <a:solidFill>
                  <a:srgbClr val="203458"/>
                </a:solidFill>
                <a:latin typeface="Trebuchet MS"/>
                <a:cs typeface="Trebuchet MS"/>
              </a:rPr>
              <a:t>authorities) </a:t>
            </a:r>
            <a:r>
              <a:rPr sz="3300" dirty="0">
                <a:solidFill>
                  <a:srgbClr val="203458"/>
                </a:solidFill>
                <a:latin typeface="Trebuchet MS"/>
                <a:cs typeface="Trebuchet MS"/>
              </a:rPr>
              <a:t>Most</a:t>
            </a:r>
            <a:r>
              <a:rPr sz="3300" spc="-250" dirty="0">
                <a:solidFill>
                  <a:srgbClr val="203458"/>
                </a:solidFill>
                <a:latin typeface="Trebuchet MS"/>
                <a:cs typeface="Trebuchet MS"/>
              </a:rPr>
              <a:t> </a:t>
            </a:r>
            <a:r>
              <a:rPr sz="3300" spc="-114" dirty="0">
                <a:solidFill>
                  <a:srgbClr val="203458"/>
                </a:solidFill>
                <a:latin typeface="Trebuchet MS"/>
                <a:cs typeface="Trebuchet MS"/>
              </a:rPr>
              <a:t>private</a:t>
            </a:r>
            <a:r>
              <a:rPr sz="3300" spc="-135" dirty="0">
                <a:solidFill>
                  <a:srgbClr val="203458"/>
                </a:solidFill>
                <a:latin typeface="Trebuchet MS"/>
                <a:cs typeface="Trebuchet MS"/>
              </a:rPr>
              <a:t> </a:t>
            </a:r>
            <a:r>
              <a:rPr sz="3300" spc="-35" dirty="0">
                <a:solidFill>
                  <a:srgbClr val="203458"/>
                </a:solidFill>
                <a:latin typeface="Trebuchet MS"/>
                <a:cs typeface="Trebuchet MS"/>
              </a:rPr>
              <a:t>law</a:t>
            </a:r>
            <a:r>
              <a:rPr sz="3300" spc="-155" dirty="0">
                <a:solidFill>
                  <a:srgbClr val="203458"/>
                </a:solidFill>
                <a:latin typeface="Trebuchet MS"/>
                <a:cs typeface="Trebuchet MS"/>
              </a:rPr>
              <a:t> </a:t>
            </a:r>
            <a:r>
              <a:rPr sz="3300" spc="-60" dirty="0">
                <a:solidFill>
                  <a:srgbClr val="203458"/>
                </a:solidFill>
                <a:latin typeface="Trebuchet MS"/>
                <a:cs typeface="Trebuchet MS"/>
              </a:rPr>
              <a:t>disputes</a:t>
            </a:r>
            <a:r>
              <a:rPr sz="3300" spc="-140" dirty="0">
                <a:solidFill>
                  <a:srgbClr val="203458"/>
                </a:solidFill>
                <a:latin typeface="Trebuchet MS"/>
                <a:cs typeface="Trebuchet MS"/>
              </a:rPr>
              <a:t> </a:t>
            </a:r>
            <a:r>
              <a:rPr sz="3300" spc="-30" dirty="0">
                <a:solidFill>
                  <a:srgbClr val="203458"/>
                </a:solidFill>
                <a:latin typeface="Trebuchet MS"/>
                <a:cs typeface="Trebuchet MS"/>
              </a:rPr>
              <a:t>occur</a:t>
            </a:r>
            <a:r>
              <a:rPr sz="3300" spc="-145" dirty="0">
                <a:solidFill>
                  <a:srgbClr val="203458"/>
                </a:solidFill>
                <a:latin typeface="Trebuchet MS"/>
                <a:cs typeface="Trebuchet MS"/>
              </a:rPr>
              <a:t> </a:t>
            </a:r>
            <a:r>
              <a:rPr sz="3300" spc="-65" dirty="0">
                <a:solidFill>
                  <a:srgbClr val="203458"/>
                </a:solidFill>
                <a:latin typeface="Trebuchet MS"/>
                <a:cs typeface="Trebuchet MS"/>
              </a:rPr>
              <a:t>between</a:t>
            </a:r>
            <a:r>
              <a:rPr sz="3300" spc="-140" dirty="0">
                <a:solidFill>
                  <a:srgbClr val="203458"/>
                </a:solidFill>
                <a:latin typeface="Trebuchet MS"/>
                <a:cs typeface="Trebuchet MS"/>
              </a:rPr>
              <a:t> </a:t>
            </a:r>
            <a:r>
              <a:rPr sz="3300" spc="-70" dirty="0">
                <a:solidFill>
                  <a:srgbClr val="203458"/>
                </a:solidFill>
                <a:latin typeface="Trebuchet MS"/>
                <a:cs typeface="Trebuchet MS"/>
              </a:rPr>
              <a:t>parents</a:t>
            </a:r>
            <a:r>
              <a:rPr sz="3300" spc="-145" dirty="0">
                <a:solidFill>
                  <a:srgbClr val="203458"/>
                </a:solidFill>
                <a:latin typeface="Trebuchet MS"/>
                <a:cs typeface="Trebuchet MS"/>
              </a:rPr>
              <a:t> </a:t>
            </a:r>
            <a:endParaRPr lang="en-GB" sz="3300" spc="-145" dirty="0">
              <a:solidFill>
                <a:srgbClr val="203458"/>
              </a:solidFill>
              <a:latin typeface="Trebuchet MS"/>
              <a:cs typeface="Trebuchet MS"/>
            </a:endParaRPr>
          </a:p>
          <a:p>
            <a:pPr marL="12700" marR="5080" algn="just">
              <a:lnSpc>
                <a:spcPct val="136400"/>
              </a:lnSpc>
              <a:spcBef>
                <a:spcPts val="95"/>
              </a:spcBef>
            </a:pPr>
            <a:r>
              <a:rPr sz="3300" spc="-45" dirty="0">
                <a:solidFill>
                  <a:srgbClr val="203458"/>
                </a:solidFill>
                <a:latin typeface="Trebuchet MS"/>
                <a:cs typeface="Trebuchet MS"/>
              </a:rPr>
              <a:t>Other</a:t>
            </a:r>
            <a:r>
              <a:rPr sz="3300" spc="-95" dirty="0">
                <a:solidFill>
                  <a:srgbClr val="203458"/>
                </a:solidFill>
                <a:latin typeface="Trebuchet MS"/>
                <a:cs typeface="Trebuchet MS"/>
              </a:rPr>
              <a:t> </a:t>
            </a:r>
            <a:r>
              <a:rPr sz="3300" spc="-80" dirty="0">
                <a:solidFill>
                  <a:srgbClr val="203458"/>
                </a:solidFill>
                <a:latin typeface="Trebuchet MS"/>
                <a:cs typeface="Trebuchet MS"/>
              </a:rPr>
              <a:t>parties</a:t>
            </a:r>
            <a:r>
              <a:rPr sz="3300" spc="-90" dirty="0">
                <a:solidFill>
                  <a:srgbClr val="203458"/>
                </a:solidFill>
                <a:latin typeface="Trebuchet MS"/>
                <a:cs typeface="Trebuchet MS"/>
              </a:rPr>
              <a:t> </a:t>
            </a:r>
            <a:r>
              <a:rPr sz="3300" spc="-110" dirty="0">
                <a:solidFill>
                  <a:srgbClr val="203458"/>
                </a:solidFill>
                <a:latin typeface="Trebuchet MS"/>
                <a:cs typeface="Trebuchet MS"/>
              </a:rPr>
              <a:t>might</a:t>
            </a:r>
            <a:r>
              <a:rPr sz="3300" spc="-90" dirty="0">
                <a:solidFill>
                  <a:srgbClr val="203458"/>
                </a:solidFill>
                <a:latin typeface="Trebuchet MS"/>
                <a:cs typeface="Trebuchet MS"/>
              </a:rPr>
              <a:t> </a:t>
            </a:r>
            <a:r>
              <a:rPr sz="3300" dirty="0">
                <a:solidFill>
                  <a:srgbClr val="203458"/>
                </a:solidFill>
                <a:latin typeface="Trebuchet MS"/>
                <a:cs typeface="Trebuchet MS"/>
              </a:rPr>
              <a:t>be</a:t>
            </a:r>
            <a:r>
              <a:rPr sz="3300" spc="-90" dirty="0">
                <a:solidFill>
                  <a:srgbClr val="203458"/>
                </a:solidFill>
                <a:latin typeface="Trebuchet MS"/>
                <a:cs typeface="Trebuchet MS"/>
              </a:rPr>
              <a:t> </a:t>
            </a:r>
            <a:r>
              <a:rPr sz="3300" spc="-170" dirty="0">
                <a:solidFill>
                  <a:srgbClr val="203458"/>
                </a:solidFill>
                <a:latin typeface="Trebuchet MS"/>
                <a:cs typeface="Trebuchet MS"/>
              </a:rPr>
              <a:t>involved,</a:t>
            </a:r>
            <a:r>
              <a:rPr sz="3300" spc="-90" dirty="0">
                <a:solidFill>
                  <a:srgbClr val="203458"/>
                </a:solidFill>
                <a:latin typeface="Trebuchet MS"/>
                <a:cs typeface="Trebuchet MS"/>
              </a:rPr>
              <a:t> </a:t>
            </a:r>
            <a:r>
              <a:rPr sz="3300" spc="-120" dirty="0">
                <a:solidFill>
                  <a:srgbClr val="203458"/>
                </a:solidFill>
                <a:latin typeface="Trebuchet MS"/>
                <a:cs typeface="Trebuchet MS"/>
              </a:rPr>
              <a:t>e.g.</a:t>
            </a:r>
            <a:r>
              <a:rPr sz="3300" spc="-90" dirty="0">
                <a:solidFill>
                  <a:srgbClr val="203458"/>
                </a:solidFill>
                <a:latin typeface="Trebuchet MS"/>
                <a:cs typeface="Trebuchet MS"/>
              </a:rPr>
              <a:t> </a:t>
            </a:r>
            <a:r>
              <a:rPr sz="3300" dirty="0">
                <a:solidFill>
                  <a:srgbClr val="203458"/>
                </a:solidFill>
                <a:latin typeface="Trebuchet MS"/>
                <a:cs typeface="Trebuchet MS"/>
              </a:rPr>
              <a:t>grand-</a:t>
            </a:r>
            <a:r>
              <a:rPr sz="3300" spc="-125" dirty="0">
                <a:solidFill>
                  <a:srgbClr val="203458"/>
                </a:solidFill>
                <a:latin typeface="Trebuchet MS"/>
                <a:cs typeface="Trebuchet MS"/>
              </a:rPr>
              <a:t>parents,</a:t>
            </a:r>
            <a:r>
              <a:rPr sz="3300" spc="-95" dirty="0">
                <a:solidFill>
                  <a:srgbClr val="203458"/>
                </a:solidFill>
                <a:latin typeface="Trebuchet MS"/>
                <a:cs typeface="Trebuchet MS"/>
              </a:rPr>
              <a:t> </a:t>
            </a:r>
            <a:r>
              <a:rPr sz="3300" spc="-30" dirty="0">
                <a:solidFill>
                  <a:srgbClr val="203458"/>
                </a:solidFill>
                <a:latin typeface="Trebuchet MS"/>
                <a:cs typeface="Trebuchet MS"/>
              </a:rPr>
              <a:t>step-</a:t>
            </a:r>
            <a:r>
              <a:rPr sz="3300" spc="-70" dirty="0">
                <a:solidFill>
                  <a:srgbClr val="203458"/>
                </a:solidFill>
                <a:latin typeface="Trebuchet MS"/>
                <a:cs typeface="Trebuchet MS"/>
              </a:rPr>
              <a:t>parents</a:t>
            </a:r>
            <a:r>
              <a:rPr sz="3300" spc="-90" dirty="0">
                <a:solidFill>
                  <a:srgbClr val="203458"/>
                </a:solidFill>
                <a:latin typeface="Trebuchet MS"/>
                <a:cs typeface="Trebuchet MS"/>
              </a:rPr>
              <a:t> </a:t>
            </a:r>
            <a:r>
              <a:rPr sz="3300" spc="-20" dirty="0">
                <a:solidFill>
                  <a:srgbClr val="203458"/>
                </a:solidFill>
                <a:latin typeface="Trebuchet MS"/>
                <a:cs typeface="Trebuchet MS"/>
              </a:rPr>
              <a:t>etc. </a:t>
            </a:r>
            <a:r>
              <a:rPr sz="3300" dirty="0">
                <a:solidFill>
                  <a:srgbClr val="203458"/>
                </a:solidFill>
                <a:latin typeface="Trebuchet MS"/>
                <a:cs typeface="Trebuchet MS"/>
              </a:rPr>
              <a:t>Range</a:t>
            </a:r>
            <a:r>
              <a:rPr sz="3300" spc="-120" dirty="0">
                <a:solidFill>
                  <a:srgbClr val="203458"/>
                </a:solidFill>
                <a:latin typeface="Trebuchet MS"/>
                <a:cs typeface="Trebuchet MS"/>
              </a:rPr>
              <a:t> </a:t>
            </a:r>
            <a:r>
              <a:rPr sz="3300" dirty="0">
                <a:solidFill>
                  <a:srgbClr val="203458"/>
                </a:solidFill>
                <a:latin typeface="Trebuchet MS"/>
                <a:cs typeface="Trebuchet MS"/>
              </a:rPr>
              <a:t>of</a:t>
            </a:r>
            <a:r>
              <a:rPr sz="3300" spc="-120" dirty="0">
                <a:solidFill>
                  <a:srgbClr val="203458"/>
                </a:solidFill>
                <a:latin typeface="Trebuchet MS"/>
                <a:cs typeface="Trebuchet MS"/>
              </a:rPr>
              <a:t> </a:t>
            </a:r>
            <a:r>
              <a:rPr sz="3300" spc="-125" dirty="0">
                <a:solidFill>
                  <a:srgbClr val="203458"/>
                </a:solidFill>
                <a:latin typeface="Trebuchet MS"/>
                <a:cs typeface="Trebuchet MS"/>
              </a:rPr>
              <a:t>different</a:t>
            </a:r>
            <a:r>
              <a:rPr sz="3300" spc="-120" dirty="0">
                <a:solidFill>
                  <a:srgbClr val="203458"/>
                </a:solidFill>
                <a:latin typeface="Trebuchet MS"/>
                <a:cs typeface="Trebuchet MS"/>
              </a:rPr>
              <a:t> </a:t>
            </a:r>
            <a:r>
              <a:rPr sz="3300" spc="-85" dirty="0">
                <a:solidFill>
                  <a:srgbClr val="203458"/>
                </a:solidFill>
                <a:latin typeface="Trebuchet MS"/>
                <a:cs typeface="Trebuchet MS"/>
              </a:rPr>
              <a:t>types</a:t>
            </a:r>
            <a:r>
              <a:rPr sz="3300" spc="-120" dirty="0">
                <a:solidFill>
                  <a:srgbClr val="203458"/>
                </a:solidFill>
                <a:latin typeface="Trebuchet MS"/>
                <a:cs typeface="Trebuchet MS"/>
              </a:rPr>
              <a:t> </a:t>
            </a:r>
            <a:r>
              <a:rPr sz="3300" dirty="0">
                <a:solidFill>
                  <a:srgbClr val="203458"/>
                </a:solidFill>
                <a:latin typeface="Trebuchet MS"/>
                <a:cs typeface="Trebuchet MS"/>
              </a:rPr>
              <a:t>of</a:t>
            </a:r>
            <a:r>
              <a:rPr sz="3300" spc="-120" dirty="0">
                <a:solidFill>
                  <a:srgbClr val="203458"/>
                </a:solidFill>
                <a:latin typeface="Trebuchet MS"/>
                <a:cs typeface="Trebuchet MS"/>
              </a:rPr>
              <a:t> </a:t>
            </a:r>
            <a:r>
              <a:rPr sz="3300" spc="-95" dirty="0">
                <a:solidFill>
                  <a:srgbClr val="203458"/>
                </a:solidFill>
                <a:latin typeface="Trebuchet MS"/>
                <a:cs typeface="Trebuchet MS"/>
              </a:rPr>
              <a:t>order</a:t>
            </a:r>
            <a:r>
              <a:rPr sz="3300" spc="-120" dirty="0">
                <a:solidFill>
                  <a:srgbClr val="203458"/>
                </a:solidFill>
                <a:latin typeface="Trebuchet MS"/>
                <a:cs typeface="Trebuchet MS"/>
              </a:rPr>
              <a:t> </a:t>
            </a:r>
            <a:r>
              <a:rPr sz="3300" spc="-85" dirty="0">
                <a:solidFill>
                  <a:srgbClr val="203458"/>
                </a:solidFill>
                <a:latin typeface="Trebuchet MS"/>
                <a:cs typeface="Trebuchet MS"/>
              </a:rPr>
              <a:t>which</a:t>
            </a:r>
            <a:r>
              <a:rPr sz="3300" spc="-120" dirty="0">
                <a:solidFill>
                  <a:srgbClr val="203458"/>
                </a:solidFill>
                <a:latin typeface="Trebuchet MS"/>
                <a:cs typeface="Trebuchet MS"/>
              </a:rPr>
              <a:t> </a:t>
            </a:r>
            <a:r>
              <a:rPr sz="3300" spc="-125" dirty="0">
                <a:solidFill>
                  <a:srgbClr val="203458"/>
                </a:solidFill>
                <a:latin typeface="Trebuchet MS"/>
                <a:cs typeface="Trebuchet MS"/>
              </a:rPr>
              <a:t>the</a:t>
            </a:r>
            <a:r>
              <a:rPr sz="3300" spc="-120" dirty="0">
                <a:solidFill>
                  <a:srgbClr val="203458"/>
                </a:solidFill>
                <a:latin typeface="Trebuchet MS"/>
                <a:cs typeface="Trebuchet MS"/>
              </a:rPr>
              <a:t> </a:t>
            </a:r>
            <a:r>
              <a:rPr sz="3300" spc="-90" dirty="0">
                <a:solidFill>
                  <a:srgbClr val="203458"/>
                </a:solidFill>
                <a:latin typeface="Trebuchet MS"/>
                <a:cs typeface="Trebuchet MS"/>
              </a:rPr>
              <a:t>courts</a:t>
            </a:r>
            <a:r>
              <a:rPr sz="3300" spc="-120" dirty="0">
                <a:solidFill>
                  <a:srgbClr val="203458"/>
                </a:solidFill>
                <a:latin typeface="Trebuchet MS"/>
                <a:cs typeface="Trebuchet MS"/>
              </a:rPr>
              <a:t> </a:t>
            </a:r>
            <a:r>
              <a:rPr sz="3300" dirty="0">
                <a:solidFill>
                  <a:srgbClr val="203458"/>
                </a:solidFill>
                <a:latin typeface="Trebuchet MS"/>
                <a:cs typeface="Trebuchet MS"/>
              </a:rPr>
              <a:t>can</a:t>
            </a:r>
            <a:r>
              <a:rPr sz="3300" spc="-120" dirty="0">
                <a:solidFill>
                  <a:srgbClr val="203458"/>
                </a:solidFill>
                <a:latin typeface="Trebuchet MS"/>
                <a:cs typeface="Trebuchet MS"/>
              </a:rPr>
              <a:t> </a:t>
            </a:r>
            <a:r>
              <a:rPr sz="3300" spc="-20" dirty="0">
                <a:solidFill>
                  <a:srgbClr val="203458"/>
                </a:solidFill>
                <a:latin typeface="Trebuchet MS"/>
                <a:cs typeface="Trebuchet MS"/>
              </a:rPr>
              <a:t>make</a:t>
            </a:r>
            <a:endParaRPr sz="3300" dirty="0">
              <a:latin typeface="Trebuchet MS"/>
              <a:cs typeface="Trebuchet MS"/>
            </a:endParaRPr>
          </a:p>
          <a:p>
            <a:pPr marL="12700" marR="627380">
              <a:lnSpc>
                <a:spcPts val="5400"/>
              </a:lnSpc>
            </a:pPr>
            <a:r>
              <a:rPr sz="3300" spc="-170" dirty="0">
                <a:solidFill>
                  <a:srgbClr val="203458"/>
                </a:solidFill>
                <a:latin typeface="Trebuchet MS"/>
                <a:cs typeface="Trebuchet MS"/>
              </a:rPr>
              <a:t>First</a:t>
            </a:r>
            <a:r>
              <a:rPr sz="3300" spc="-105" dirty="0">
                <a:solidFill>
                  <a:srgbClr val="203458"/>
                </a:solidFill>
                <a:latin typeface="Trebuchet MS"/>
                <a:cs typeface="Trebuchet MS"/>
              </a:rPr>
              <a:t> </a:t>
            </a:r>
            <a:r>
              <a:rPr sz="3300" spc="-204" dirty="0">
                <a:solidFill>
                  <a:srgbClr val="203458"/>
                </a:solidFill>
                <a:latin typeface="Trebuchet MS"/>
                <a:cs typeface="Trebuchet MS"/>
              </a:rPr>
              <a:t>will</a:t>
            </a:r>
            <a:r>
              <a:rPr sz="3300" spc="-105" dirty="0">
                <a:solidFill>
                  <a:srgbClr val="203458"/>
                </a:solidFill>
                <a:latin typeface="Trebuchet MS"/>
                <a:cs typeface="Trebuchet MS"/>
              </a:rPr>
              <a:t> </a:t>
            </a:r>
            <a:r>
              <a:rPr sz="3300" spc="-55" dirty="0">
                <a:solidFill>
                  <a:srgbClr val="203458"/>
                </a:solidFill>
                <a:latin typeface="Trebuchet MS"/>
                <a:cs typeface="Trebuchet MS"/>
              </a:rPr>
              <a:t>consider</a:t>
            </a:r>
            <a:r>
              <a:rPr sz="3300" spc="-160" dirty="0">
                <a:solidFill>
                  <a:srgbClr val="203458"/>
                </a:solidFill>
                <a:latin typeface="Trebuchet MS"/>
                <a:cs typeface="Trebuchet MS"/>
              </a:rPr>
              <a:t> </a:t>
            </a:r>
            <a:r>
              <a:rPr sz="3300" spc="-125" dirty="0">
                <a:solidFill>
                  <a:srgbClr val="203458"/>
                </a:solidFill>
                <a:latin typeface="Trebuchet MS"/>
                <a:cs typeface="Trebuchet MS"/>
              </a:rPr>
              <a:t>the</a:t>
            </a:r>
            <a:r>
              <a:rPr sz="3300" spc="-120" dirty="0">
                <a:solidFill>
                  <a:srgbClr val="203458"/>
                </a:solidFill>
                <a:latin typeface="Trebuchet MS"/>
                <a:cs typeface="Trebuchet MS"/>
              </a:rPr>
              <a:t> </a:t>
            </a:r>
            <a:r>
              <a:rPr sz="3300" spc="-100" dirty="0">
                <a:solidFill>
                  <a:srgbClr val="203458"/>
                </a:solidFill>
                <a:latin typeface="Trebuchet MS"/>
                <a:cs typeface="Trebuchet MS"/>
              </a:rPr>
              <a:t>principles</a:t>
            </a:r>
            <a:r>
              <a:rPr sz="3300" spc="-120" dirty="0">
                <a:solidFill>
                  <a:srgbClr val="203458"/>
                </a:solidFill>
                <a:latin typeface="Trebuchet MS"/>
                <a:cs typeface="Trebuchet MS"/>
              </a:rPr>
              <a:t> </a:t>
            </a:r>
            <a:r>
              <a:rPr sz="3300" spc="-85" dirty="0">
                <a:solidFill>
                  <a:srgbClr val="203458"/>
                </a:solidFill>
                <a:latin typeface="Trebuchet MS"/>
                <a:cs typeface="Trebuchet MS"/>
              </a:rPr>
              <a:t>which</a:t>
            </a:r>
            <a:r>
              <a:rPr sz="3300" spc="-125" dirty="0">
                <a:solidFill>
                  <a:srgbClr val="203458"/>
                </a:solidFill>
                <a:latin typeface="Trebuchet MS"/>
                <a:cs typeface="Trebuchet MS"/>
              </a:rPr>
              <a:t> </a:t>
            </a:r>
            <a:r>
              <a:rPr sz="3300" spc="-100" dirty="0">
                <a:solidFill>
                  <a:srgbClr val="203458"/>
                </a:solidFill>
                <a:latin typeface="Trebuchet MS"/>
                <a:cs typeface="Trebuchet MS"/>
              </a:rPr>
              <a:t>underpin</a:t>
            </a:r>
            <a:r>
              <a:rPr sz="3300" spc="-120" dirty="0">
                <a:solidFill>
                  <a:srgbClr val="203458"/>
                </a:solidFill>
                <a:latin typeface="Trebuchet MS"/>
                <a:cs typeface="Trebuchet MS"/>
              </a:rPr>
              <a:t> </a:t>
            </a:r>
            <a:r>
              <a:rPr sz="3300" spc="-125" dirty="0">
                <a:solidFill>
                  <a:srgbClr val="203458"/>
                </a:solidFill>
                <a:latin typeface="Trebuchet MS"/>
                <a:cs typeface="Trebuchet MS"/>
              </a:rPr>
              <a:t>the</a:t>
            </a:r>
            <a:r>
              <a:rPr sz="3300" spc="-120" dirty="0">
                <a:solidFill>
                  <a:srgbClr val="203458"/>
                </a:solidFill>
                <a:latin typeface="Trebuchet MS"/>
                <a:cs typeface="Trebuchet MS"/>
              </a:rPr>
              <a:t> </a:t>
            </a:r>
            <a:r>
              <a:rPr sz="3300" spc="-90" dirty="0">
                <a:solidFill>
                  <a:srgbClr val="203458"/>
                </a:solidFill>
                <a:latin typeface="Trebuchet MS"/>
                <a:cs typeface="Trebuchet MS"/>
              </a:rPr>
              <a:t>courts</a:t>
            </a:r>
            <a:r>
              <a:rPr sz="3300" spc="-125" dirty="0">
                <a:solidFill>
                  <a:srgbClr val="203458"/>
                </a:solidFill>
                <a:latin typeface="Trebuchet MS"/>
                <a:cs typeface="Trebuchet MS"/>
              </a:rPr>
              <a:t> </a:t>
            </a:r>
            <a:r>
              <a:rPr sz="3300" spc="-45" dirty="0">
                <a:solidFill>
                  <a:srgbClr val="203458"/>
                </a:solidFill>
                <a:latin typeface="Trebuchet MS"/>
                <a:cs typeface="Trebuchet MS"/>
              </a:rPr>
              <a:t>decision</a:t>
            </a:r>
            <a:r>
              <a:rPr sz="3300" spc="-120" dirty="0">
                <a:solidFill>
                  <a:srgbClr val="203458"/>
                </a:solidFill>
                <a:latin typeface="Trebuchet MS"/>
                <a:cs typeface="Trebuchet MS"/>
              </a:rPr>
              <a:t> </a:t>
            </a:r>
            <a:r>
              <a:rPr sz="3300" spc="-10" dirty="0">
                <a:solidFill>
                  <a:srgbClr val="203458"/>
                </a:solidFill>
                <a:latin typeface="Trebuchet MS"/>
                <a:cs typeface="Trebuchet MS"/>
              </a:rPr>
              <a:t>making </a:t>
            </a:r>
            <a:r>
              <a:rPr sz="3300" spc="-200" dirty="0">
                <a:solidFill>
                  <a:srgbClr val="203458"/>
                </a:solidFill>
                <a:latin typeface="Trebuchet MS"/>
                <a:cs typeface="Trebuchet MS"/>
              </a:rPr>
              <a:t>Then</a:t>
            </a:r>
            <a:r>
              <a:rPr sz="3300" spc="-105" dirty="0">
                <a:solidFill>
                  <a:srgbClr val="203458"/>
                </a:solidFill>
                <a:latin typeface="Trebuchet MS"/>
                <a:cs typeface="Trebuchet MS"/>
              </a:rPr>
              <a:t> </a:t>
            </a:r>
            <a:r>
              <a:rPr sz="3300" spc="-204" dirty="0">
                <a:solidFill>
                  <a:srgbClr val="203458"/>
                </a:solidFill>
                <a:latin typeface="Trebuchet MS"/>
                <a:cs typeface="Trebuchet MS"/>
              </a:rPr>
              <a:t>will</a:t>
            </a:r>
            <a:r>
              <a:rPr sz="3300" spc="-105" dirty="0">
                <a:solidFill>
                  <a:srgbClr val="203458"/>
                </a:solidFill>
                <a:latin typeface="Trebuchet MS"/>
                <a:cs typeface="Trebuchet MS"/>
              </a:rPr>
              <a:t> </a:t>
            </a:r>
            <a:r>
              <a:rPr sz="3300" spc="-95" dirty="0">
                <a:solidFill>
                  <a:srgbClr val="203458"/>
                </a:solidFill>
                <a:latin typeface="Trebuchet MS"/>
                <a:cs typeface="Trebuchet MS"/>
              </a:rPr>
              <a:t>explore</a:t>
            </a:r>
            <a:r>
              <a:rPr sz="3300" spc="-155" dirty="0">
                <a:solidFill>
                  <a:srgbClr val="203458"/>
                </a:solidFill>
                <a:latin typeface="Trebuchet MS"/>
                <a:cs typeface="Trebuchet MS"/>
              </a:rPr>
              <a:t> </a:t>
            </a:r>
            <a:r>
              <a:rPr sz="3300" spc="-125" dirty="0">
                <a:solidFill>
                  <a:srgbClr val="203458"/>
                </a:solidFill>
                <a:latin typeface="Trebuchet MS"/>
                <a:cs typeface="Trebuchet MS"/>
              </a:rPr>
              <a:t>the </a:t>
            </a:r>
            <a:r>
              <a:rPr sz="3300" dirty="0">
                <a:solidFill>
                  <a:srgbClr val="203458"/>
                </a:solidFill>
                <a:latin typeface="Trebuchet MS"/>
                <a:cs typeface="Trebuchet MS"/>
              </a:rPr>
              <a:t>range</a:t>
            </a:r>
            <a:r>
              <a:rPr sz="3300" spc="-185" dirty="0">
                <a:solidFill>
                  <a:srgbClr val="203458"/>
                </a:solidFill>
                <a:latin typeface="Trebuchet MS"/>
                <a:cs typeface="Trebuchet MS"/>
              </a:rPr>
              <a:t> </a:t>
            </a:r>
            <a:r>
              <a:rPr sz="3300" dirty="0">
                <a:solidFill>
                  <a:srgbClr val="203458"/>
                </a:solidFill>
                <a:latin typeface="Trebuchet MS"/>
                <a:cs typeface="Trebuchet MS"/>
              </a:rPr>
              <a:t>of</a:t>
            </a:r>
            <a:r>
              <a:rPr sz="3300" spc="-135" dirty="0">
                <a:solidFill>
                  <a:srgbClr val="203458"/>
                </a:solidFill>
                <a:latin typeface="Trebuchet MS"/>
                <a:cs typeface="Trebuchet MS"/>
              </a:rPr>
              <a:t> </a:t>
            </a:r>
            <a:r>
              <a:rPr sz="3300" spc="-114" dirty="0">
                <a:solidFill>
                  <a:srgbClr val="203458"/>
                </a:solidFill>
                <a:latin typeface="Trebuchet MS"/>
                <a:cs typeface="Trebuchet MS"/>
              </a:rPr>
              <a:t>private</a:t>
            </a:r>
            <a:r>
              <a:rPr sz="3300" spc="-130" dirty="0">
                <a:solidFill>
                  <a:srgbClr val="203458"/>
                </a:solidFill>
                <a:latin typeface="Trebuchet MS"/>
                <a:cs typeface="Trebuchet MS"/>
              </a:rPr>
              <a:t> </a:t>
            </a:r>
            <a:r>
              <a:rPr sz="3300" spc="-35" dirty="0">
                <a:solidFill>
                  <a:srgbClr val="203458"/>
                </a:solidFill>
                <a:latin typeface="Trebuchet MS"/>
                <a:cs typeface="Trebuchet MS"/>
              </a:rPr>
              <a:t>law</a:t>
            </a:r>
            <a:r>
              <a:rPr sz="3300" spc="-135" dirty="0">
                <a:solidFill>
                  <a:srgbClr val="203458"/>
                </a:solidFill>
                <a:latin typeface="Trebuchet MS"/>
                <a:cs typeface="Trebuchet MS"/>
              </a:rPr>
              <a:t> </a:t>
            </a:r>
            <a:r>
              <a:rPr sz="3300" spc="-80" dirty="0">
                <a:solidFill>
                  <a:srgbClr val="203458"/>
                </a:solidFill>
                <a:latin typeface="Trebuchet MS"/>
                <a:cs typeface="Trebuchet MS"/>
              </a:rPr>
              <a:t>orders</a:t>
            </a:r>
            <a:r>
              <a:rPr sz="3300" spc="-130" dirty="0">
                <a:solidFill>
                  <a:srgbClr val="203458"/>
                </a:solidFill>
                <a:latin typeface="Trebuchet MS"/>
                <a:cs typeface="Trebuchet MS"/>
              </a:rPr>
              <a:t> </a:t>
            </a:r>
            <a:r>
              <a:rPr sz="3300" spc="-85" dirty="0">
                <a:solidFill>
                  <a:srgbClr val="203458"/>
                </a:solidFill>
                <a:latin typeface="Trebuchet MS"/>
                <a:cs typeface="Trebuchet MS"/>
              </a:rPr>
              <a:t>which</a:t>
            </a:r>
            <a:r>
              <a:rPr sz="3300" spc="-135" dirty="0">
                <a:solidFill>
                  <a:srgbClr val="203458"/>
                </a:solidFill>
                <a:latin typeface="Trebuchet MS"/>
                <a:cs typeface="Trebuchet MS"/>
              </a:rPr>
              <a:t> </a:t>
            </a:r>
            <a:r>
              <a:rPr sz="3300" spc="-125" dirty="0">
                <a:solidFill>
                  <a:srgbClr val="203458"/>
                </a:solidFill>
                <a:latin typeface="Trebuchet MS"/>
                <a:cs typeface="Trebuchet MS"/>
              </a:rPr>
              <a:t>the </a:t>
            </a:r>
            <a:r>
              <a:rPr sz="3300" spc="-90" dirty="0">
                <a:solidFill>
                  <a:srgbClr val="203458"/>
                </a:solidFill>
                <a:latin typeface="Trebuchet MS"/>
                <a:cs typeface="Trebuchet MS"/>
              </a:rPr>
              <a:t>courts</a:t>
            </a:r>
            <a:r>
              <a:rPr sz="3300" spc="-135" dirty="0">
                <a:solidFill>
                  <a:srgbClr val="203458"/>
                </a:solidFill>
                <a:latin typeface="Trebuchet MS"/>
                <a:cs typeface="Trebuchet MS"/>
              </a:rPr>
              <a:t> </a:t>
            </a:r>
            <a:r>
              <a:rPr sz="3300" spc="-110" dirty="0">
                <a:solidFill>
                  <a:srgbClr val="203458"/>
                </a:solidFill>
                <a:latin typeface="Trebuchet MS"/>
                <a:cs typeface="Trebuchet MS"/>
              </a:rPr>
              <a:t>might</a:t>
            </a:r>
            <a:r>
              <a:rPr sz="3300" spc="-130" dirty="0">
                <a:solidFill>
                  <a:srgbClr val="203458"/>
                </a:solidFill>
                <a:latin typeface="Trebuchet MS"/>
                <a:cs typeface="Trebuchet MS"/>
              </a:rPr>
              <a:t> </a:t>
            </a:r>
            <a:r>
              <a:rPr sz="3300" spc="-20" dirty="0">
                <a:solidFill>
                  <a:srgbClr val="203458"/>
                </a:solidFill>
                <a:latin typeface="Trebuchet MS"/>
                <a:cs typeface="Trebuchet MS"/>
              </a:rPr>
              <a:t>make</a:t>
            </a:r>
            <a:endParaRPr sz="3300" dirty="0">
              <a:latin typeface="Trebuchet MS"/>
              <a:cs typeface="Trebuchet MS"/>
            </a:endParaRPr>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0ABA0FF-21DD-8D8D-6D04-D9800924B6B6}"/>
              </a:ext>
            </a:extLst>
          </p:cNvPr>
          <p:cNvSpPr>
            <a:spLocks noGrp="1"/>
          </p:cNvSpPr>
          <p:nvPr>
            <p:ph type="title"/>
          </p:nvPr>
        </p:nvSpPr>
        <p:spPr>
          <a:xfrm>
            <a:off x="1016000" y="968375"/>
            <a:ext cx="16256000" cy="1168400"/>
          </a:xfrm>
        </p:spPr>
        <p:txBody>
          <a:bodyPr wrap="square">
            <a:normAutofit/>
          </a:bodyPr>
          <a:lstStyle/>
          <a:p>
            <a:r>
              <a:rPr lang="en-GB" dirty="0"/>
              <a:t>PRIVATE CHILD LAW PROCEEDINGS</a:t>
            </a:r>
          </a:p>
        </p:txBody>
      </p:sp>
      <p:sp>
        <p:nvSpPr>
          <p:cNvPr id="7" name="Text Placeholder 6">
            <a:extLst>
              <a:ext uri="{FF2B5EF4-FFF2-40B4-BE49-F238E27FC236}">
                <a16:creationId xmlns:a16="http://schemas.microsoft.com/office/drawing/2014/main" id="{695597D1-DA9A-70BF-E1A9-4E07BDADBDB8}"/>
              </a:ext>
            </a:extLst>
          </p:cNvPr>
          <p:cNvSpPr>
            <a:spLocks noGrp="1"/>
          </p:cNvSpPr>
          <p:nvPr>
            <p:ph sz="half" idx="2"/>
          </p:nvPr>
        </p:nvSpPr>
        <p:spPr>
          <a:xfrm>
            <a:off x="914400" y="2366010"/>
            <a:ext cx="7955280" cy="6789420"/>
          </a:xfrm>
        </p:spPr>
        <p:txBody>
          <a:bodyPr wrap="square">
            <a:normAutofit/>
          </a:bodyPr>
          <a:lstStyle/>
          <a:p>
            <a:pPr>
              <a:lnSpc>
                <a:spcPct val="90000"/>
              </a:lnSpc>
              <a:spcAft>
                <a:spcPts val="600"/>
              </a:spcAft>
            </a:pPr>
            <a:r>
              <a:rPr lang="en-GB" sz="1500" dirty="0"/>
              <a:t>Public child law relates to circumstances in which a local authority gets involved in proceedings concerning a child. We will consider this next week.</a:t>
            </a:r>
          </a:p>
          <a:p>
            <a:pPr>
              <a:lnSpc>
                <a:spcPct val="90000"/>
              </a:lnSpc>
              <a:spcAft>
                <a:spcPts val="600"/>
              </a:spcAft>
            </a:pPr>
            <a:endParaRPr lang="en-GB" sz="1500" dirty="0"/>
          </a:p>
          <a:p>
            <a:pPr>
              <a:lnSpc>
                <a:spcPct val="90000"/>
              </a:lnSpc>
              <a:spcAft>
                <a:spcPts val="600"/>
              </a:spcAft>
            </a:pPr>
            <a:r>
              <a:rPr lang="en-GB" sz="1500" dirty="0"/>
              <a:t>When the Children Act 1989 (CA 1989) came into force it was by far the most comprehensive reform of child law in centuries. The fundamental principle of dispute resolution under CA 1989 is that the child’s welfare will be the court’s paramount consideration. This means that the court will resolve the dispute in the way that is in the child’s best interests.</a:t>
            </a:r>
          </a:p>
          <a:p>
            <a:pPr>
              <a:lnSpc>
                <a:spcPct val="90000"/>
              </a:lnSpc>
              <a:spcAft>
                <a:spcPts val="600"/>
              </a:spcAft>
            </a:pPr>
            <a:endParaRPr lang="en-GB" sz="1500" dirty="0"/>
          </a:p>
          <a:p>
            <a:pPr>
              <a:lnSpc>
                <a:spcPct val="90000"/>
              </a:lnSpc>
              <a:spcAft>
                <a:spcPts val="600"/>
              </a:spcAft>
            </a:pPr>
            <a:r>
              <a:rPr lang="en-GB" sz="1500" dirty="0"/>
              <a:t>The Child Arrangements Programme (the “CAP”) is governed by PD 12B and applies where a dispute arises between separated parents and/or families about arrangements concerning children. The CAP is designed to assist families to reach safe and child-focused agreements for their child, where possible out of the court setting. If parents/families are unable to reach agreement, and a court application is made, the CAP encourages swift resolution of the dispute through the court.</a:t>
            </a:r>
          </a:p>
          <a:p>
            <a:pPr>
              <a:lnSpc>
                <a:spcPct val="90000"/>
              </a:lnSpc>
              <a:spcAft>
                <a:spcPts val="600"/>
              </a:spcAft>
            </a:pPr>
            <a:endParaRPr lang="en-GB" sz="1500" dirty="0"/>
          </a:p>
          <a:p>
            <a:pPr>
              <a:lnSpc>
                <a:spcPct val="90000"/>
              </a:lnSpc>
              <a:spcAft>
                <a:spcPts val="600"/>
              </a:spcAft>
            </a:pPr>
            <a:r>
              <a:rPr lang="en-GB" sz="1500" dirty="0"/>
              <a:t>The majority of orders made under CA 1989 are made under s8 and they are collectively called “the section 8 orders”.</a:t>
            </a:r>
          </a:p>
          <a:p>
            <a:pPr>
              <a:lnSpc>
                <a:spcPct val="90000"/>
              </a:lnSpc>
              <a:spcAft>
                <a:spcPts val="600"/>
              </a:spcAft>
            </a:pPr>
            <a:endParaRPr lang="en-GB" sz="1500" dirty="0"/>
          </a:p>
          <a:p>
            <a:pPr>
              <a:lnSpc>
                <a:spcPct val="90000"/>
              </a:lnSpc>
              <a:spcAft>
                <a:spcPts val="600"/>
              </a:spcAft>
            </a:pPr>
            <a:r>
              <a:rPr lang="en-GB" sz="1500" dirty="0"/>
              <a:t>The Children and Families Act 2014 (CFA 2014) inserted a new s1(2A) into CA 1989 which states unless evidence can be shown to the contrary, the court is to regard the involvement of each parent in the child’s life as being in the child's best interests. The government announced in 2025 that this principle is under review. It has been controversial since it means contact is prioritised, even in cases where there has been domestic abuse. It is anticipated that legal reform to repeal the presumption of parental involvement will follow.</a:t>
            </a:r>
          </a:p>
          <a:p>
            <a:pPr>
              <a:lnSpc>
                <a:spcPct val="90000"/>
              </a:lnSpc>
              <a:spcAft>
                <a:spcPts val="600"/>
              </a:spcAft>
            </a:pPr>
            <a:endParaRPr lang="en-GB" sz="1500" dirty="0"/>
          </a:p>
          <a:p>
            <a:pPr>
              <a:lnSpc>
                <a:spcPct val="90000"/>
              </a:lnSpc>
              <a:spcAft>
                <a:spcPts val="600"/>
              </a:spcAft>
            </a:pPr>
            <a:r>
              <a:rPr lang="en-GB" sz="1500" dirty="0"/>
              <a:t>It also removed the old “residence” and “contact” orders, s12(3) CFA 2014 amended s8(1) CA 1989 by substituting Child Arrangements Orders regulating with whom a child is to live, spend time or otherwise have contact with a person.</a:t>
            </a:r>
          </a:p>
        </p:txBody>
      </p:sp>
      <p:pic>
        <p:nvPicPr>
          <p:cNvPr id="9" name="Picture 8" descr="A hand of two adults and a kid on top of each other">
            <a:extLst>
              <a:ext uri="{FF2B5EF4-FFF2-40B4-BE49-F238E27FC236}">
                <a16:creationId xmlns:a16="http://schemas.microsoft.com/office/drawing/2014/main" id="{B0DDE08D-4E7B-C6F2-7885-77BE2D0B1DB3}"/>
              </a:ext>
            </a:extLst>
          </p:cNvPr>
          <p:cNvPicPr>
            <a:picLocks noChangeAspect="1"/>
          </p:cNvPicPr>
          <p:nvPr/>
        </p:nvPicPr>
        <p:blipFill>
          <a:blip r:embed="rId2"/>
          <a:srcRect l="14496" r="7294" b="2"/>
          <a:stretch>
            <a:fillRect/>
          </a:stretch>
        </p:blipFill>
        <p:spPr>
          <a:xfrm>
            <a:off x="9418320" y="2366010"/>
            <a:ext cx="7955280" cy="6789420"/>
          </a:xfrm>
          <a:prstGeom prst="rect">
            <a:avLst/>
          </a:prstGeom>
          <a:noFill/>
        </p:spPr>
      </p:pic>
    </p:spTree>
    <p:extLst>
      <p:ext uri="{BB962C8B-B14F-4D97-AF65-F5344CB8AC3E}">
        <p14:creationId xmlns:p14="http://schemas.microsoft.com/office/powerpoint/2010/main" val="4130664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03244-A049-72AE-FE55-16976372433E}"/>
              </a:ext>
            </a:extLst>
          </p:cNvPr>
          <p:cNvSpPr>
            <a:spLocks noGrp="1"/>
          </p:cNvSpPr>
          <p:nvPr>
            <p:ph type="title"/>
          </p:nvPr>
        </p:nvSpPr>
        <p:spPr/>
        <p:txBody>
          <a:bodyPr/>
          <a:lstStyle/>
          <a:p>
            <a:r>
              <a:rPr lang="en-GB" dirty="0"/>
              <a:t>PARENTAL RESPONSIBILITY</a:t>
            </a:r>
          </a:p>
        </p:txBody>
      </p:sp>
      <p:sp>
        <p:nvSpPr>
          <p:cNvPr id="3" name="Text Placeholder 2">
            <a:extLst>
              <a:ext uri="{FF2B5EF4-FFF2-40B4-BE49-F238E27FC236}">
                <a16:creationId xmlns:a16="http://schemas.microsoft.com/office/drawing/2014/main" id="{C9004E64-8296-7FDD-EA8A-8499FFC53C6F}"/>
              </a:ext>
            </a:extLst>
          </p:cNvPr>
          <p:cNvSpPr>
            <a:spLocks noGrp="1"/>
          </p:cNvSpPr>
          <p:nvPr>
            <p:ph type="body" idx="1"/>
          </p:nvPr>
        </p:nvSpPr>
        <p:spPr>
          <a:xfrm>
            <a:off x="1008231" y="2145869"/>
            <a:ext cx="16256000" cy="8002191"/>
          </a:xfrm>
        </p:spPr>
        <p:txBody>
          <a:bodyPr/>
          <a:lstStyle/>
          <a:p>
            <a:r>
              <a:rPr lang="en-GB" sz="2000" dirty="0"/>
              <a:t>Parental responsibility (PR) is the name for the bundle of rights – namely the right to make various decisions about a child’s upbringing. CA 1989 defines PR as all the rights, duties, powers, responsibilities and authority which by law a parent of a child has in relation to the child and his property. It is important to understand:</a:t>
            </a:r>
          </a:p>
          <a:p>
            <a:endParaRPr lang="en-GB" sz="2000" dirty="0"/>
          </a:p>
          <a:p>
            <a:r>
              <a:rPr lang="en-GB" sz="2000" dirty="0"/>
              <a:t>(1)   Mothers automatically have PR.</a:t>
            </a:r>
          </a:p>
          <a:p>
            <a:endParaRPr lang="en-GB" sz="2000" dirty="0"/>
          </a:p>
          <a:p>
            <a:r>
              <a:rPr lang="en-GB" sz="2000" dirty="0"/>
              <a:t>(2)   Fathers have automatic PR where:</a:t>
            </a:r>
          </a:p>
          <a:p>
            <a:endParaRPr lang="en-GB" sz="2000" dirty="0"/>
          </a:p>
          <a:p>
            <a:r>
              <a:rPr lang="en-GB" sz="2000" dirty="0"/>
              <a:t>(a)   they are married to the mother at the date of the child’s birth; or</a:t>
            </a:r>
          </a:p>
          <a:p>
            <a:endParaRPr lang="en-GB" sz="2000" dirty="0"/>
          </a:p>
          <a:p>
            <a:r>
              <a:rPr lang="en-GB" sz="2000" dirty="0"/>
              <a:t>(b)   they marry the mother subsequent to the child’s birth; or</a:t>
            </a:r>
          </a:p>
          <a:p>
            <a:endParaRPr lang="en-GB" sz="2000" dirty="0"/>
          </a:p>
          <a:p>
            <a:r>
              <a:rPr lang="en-GB" sz="2000" dirty="0"/>
              <a:t>(c)   they are registered on the child’s birth certificate (after 1 December 2003).</a:t>
            </a:r>
          </a:p>
          <a:p>
            <a:endParaRPr lang="en-GB" sz="2000" dirty="0"/>
          </a:p>
          <a:p>
            <a:r>
              <a:rPr lang="en-GB" sz="2000" dirty="0"/>
              <a:t>(3)   In all other respects PR is acquired.</a:t>
            </a:r>
          </a:p>
          <a:p>
            <a:endParaRPr lang="en-GB" sz="2000" dirty="0"/>
          </a:p>
          <a:p>
            <a:r>
              <a:rPr lang="en-GB" sz="2000" dirty="0"/>
              <a:t>Only those who have PR have a right to make, or be consulted on, critical decisions regarding a child’s upbringing. Note a child can only have two legal parents but more than two people can share PR for a child. PR can be exercised independently by one person with PR (i.e. without the consent of all persons with PR) in certain circumstances, for example, blood transfusions; but cannot be exercised without the consent of all with PR in other circumstances such as taking the child abroad or circumcision. The exercise of PR will explored further in the coming weeks.</a:t>
            </a:r>
          </a:p>
          <a:p>
            <a:endParaRPr lang="en-GB" sz="2000" dirty="0"/>
          </a:p>
          <a:p>
            <a:r>
              <a:rPr lang="en-GB" sz="2000" dirty="0"/>
              <a:t>It should be noted that the court will always have jurisdiction under its powers known as “inherent jurisdiction”. This is not PR, it is the court using its immense powers to protect children. It is the duty of the court under its inherent jurisdiction to ensure that a child who is the subject of proceedings is protected and properly taken care of. The court may in exercising its inherent jurisdiction make any order or determine any issue in respect of a child.</a:t>
            </a:r>
          </a:p>
        </p:txBody>
      </p:sp>
    </p:spTree>
    <p:extLst>
      <p:ext uri="{BB962C8B-B14F-4D97-AF65-F5344CB8AC3E}">
        <p14:creationId xmlns:p14="http://schemas.microsoft.com/office/powerpoint/2010/main" val="2154922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D48A0C2-FD50-D8B3-5A49-3373E086A7AB}"/>
              </a:ext>
            </a:extLst>
          </p:cNvPr>
          <p:cNvPicPr>
            <a:picLocks noChangeAspect="1"/>
          </p:cNvPicPr>
          <p:nvPr/>
        </p:nvPicPr>
        <p:blipFill>
          <a:blip r:embed="rId2">
            <a:extLst>
              <a:ext uri="{28A0092B-C50C-407E-A947-70E740481C1C}">
                <a14:useLocalDpi xmlns:a14="http://schemas.microsoft.com/office/drawing/2010/main" val="0"/>
              </a:ext>
            </a:extLst>
          </a:blip>
          <a:srcRect l="26045" t="11481" r="26045" b="7"/>
          <a:stretch>
            <a:fillRect/>
          </a:stretch>
        </p:blipFill>
        <p:spPr>
          <a:xfrm>
            <a:off x="4953001" y="757031"/>
            <a:ext cx="7696200" cy="9034669"/>
          </a:xfrm>
          <a:prstGeom prst="rect">
            <a:avLst/>
          </a:prstGeom>
        </p:spPr>
      </p:pic>
    </p:spTree>
    <p:extLst>
      <p:ext uri="{BB962C8B-B14F-4D97-AF65-F5344CB8AC3E}">
        <p14:creationId xmlns:p14="http://schemas.microsoft.com/office/powerpoint/2010/main" val="4029712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F562-B062-3243-0CBB-5F9299718C5B}"/>
              </a:ext>
            </a:extLst>
          </p:cNvPr>
          <p:cNvSpPr>
            <a:spLocks noGrp="1"/>
          </p:cNvSpPr>
          <p:nvPr>
            <p:ph type="title"/>
          </p:nvPr>
        </p:nvSpPr>
        <p:spPr>
          <a:xfrm>
            <a:off x="1016000" y="968375"/>
            <a:ext cx="16256000" cy="1168400"/>
          </a:xfrm>
        </p:spPr>
        <p:txBody>
          <a:bodyPr wrap="square">
            <a:normAutofit/>
          </a:bodyPr>
          <a:lstStyle/>
          <a:p>
            <a:r>
              <a:rPr lang="en-GB" dirty="0"/>
              <a:t>ACTIVITY: CAFCASS</a:t>
            </a:r>
          </a:p>
        </p:txBody>
      </p:sp>
      <p:pic>
        <p:nvPicPr>
          <p:cNvPr id="4" name="Picture 3" descr="Cafcass: A tailored solution for a complex deployment | Jigsaw24 - Leading  UK Systems Integrator">
            <a:extLst>
              <a:ext uri="{FF2B5EF4-FFF2-40B4-BE49-F238E27FC236}">
                <a16:creationId xmlns:a16="http://schemas.microsoft.com/office/drawing/2014/main" id="{DDA065AC-6B72-511C-9E73-729D66F15721}"/>
              </a:ext>
            </a:extLst>
          </p:cNvPr>
          <p:cNvPicPr>
            <a:picLocks noChangeAspect="1"/>
          </p:cNvPicPr>
          <p:nvPr/>
        </p:nvPicPr>
        <p:blipFill>
          <a:blip r:embed="rId3"/>
          <a:srcRect l="19551" r="19226" b="-1"/>
          <a:stretch>
            <a:fillRect/>
          </a:stretch>
        </p:blipFill>
        <p:spPr>
          <a:xfrm>
            <a:off x="914400" y="2366010"/>
            <a:ext cx="7955280" cy="6789420"/>
          </a:xfrm>
          <a:prstGeom prst="rect">
            <a:avLst/>
          </a:prstGeom>
          <a:noFill/>
        </p:spPr>
      </p:pic>
      <p:sp>
        <p:nvSpPr>
          <p:cNvPr id="3" name="Text Placeholder 2">
            <a:extLst>
              <a:ext uri="{FF2B5EF4-FFF2-40B4-BE49-F238E27FC236}">
                <a16:creationId xmlns:a16="http://schemas.microsoft.com/office/drawing/2014/main" id="{7934FC95-DD3C-16BF-8DDB-5CC6ECC285A3}"/>
              </a:ext>
            </a:extLst>
          </p:cNvPr>
          <p:cNvSpPr>
            <a:spLocks noGrp="1"/>
          </p:cNvSpPr>
          <p:nvPr>
            <p:ph sz="half" idx="3"/>
          </p:nvPr>
        </p:nvSpPr>
        <p:spPr>
          <a:xfrm>
            <a:off x="9418320" y="2366010"/>
            <a:ext cx="7955280" cy="6789420"/>
          </a:xfrm>
        </p:spPr>
        <p:txBody>
          <a:bodyPr wrap="square">
            <a:normAutofit/>
          </a:bodyPr>
          <a:lstStyle/>
          <a:p>
            <a:pPr marL="457200" indent="-457200">
              <a:spcAft>
                <a:spcPts val="600"/>
              </a:spcAft>
              <a:buFont typeface="Arial" panose="020B0604020202020204" pitchFamily="34" charset="0"/>
              <a:buChar char="•"/>
            </a:pPr>
            <a:r>
              <a:rPr lang="en-GB" dirty="0"/>
              <a:t>What does the acronym CAFCASS stand for?</a:t>
            </a:r>
          </a:p>
          <a:p>
            <a:pPr marL="457200" indent="-457200">
              <a:spcAft>
                <a:spcPts val="600"/>
              </a:spcAft>
              <a:buFont typeface="Arial" panose="020B0604020202020204" pitchFamily="34" charset="0"/>
              <a:buChar char="•"/>
            </a:pPr>
            <a:endParaRPr lang="en-GB" dirty="0"/>
          </a:p>
          <a:p>
            <a:pPr marL="457200" indent="-457200">
              <a:spcAft>
                <a:spcPts val="600"/>
              </a:spcAft>
              <a:buFont typeface="Arial" panose="020B0604020202020204" pitchFamily="34" charset="0"/>
              <a:buChar char="•"/>
            </a:pPr>
            <a:r>
              <a:rPr lang="en-GB" dirty="0"/>
              <a:t>Research CAFCASS website – what information can you find about their role?</a:t>
            </a:r>
          </a:p>
          <a:p>
            <a:pPr marL="457200" indent="-457200">
              <a:spcAft>
                <a:spcPts val="600"/>
              </a:spcAft>
              <a:buFont typeface="Arial" panose="020B0604020202020204" pitchFamily="34" charset="0"/>
              <a:buChar char="•"/>
            </a:pPr>
            <a:endParaRPr lang="en-GB" dirty="0"/>
          </a:p>
          <a:p>
            <a:pPr marL="457200" indent="-457200">
              <a:spcAft>
                <a:spcPts val="600"/>
              </a:spcAft>
              <a:buFont typeface="Arial" panose="020B0604020202020204" pitchFamily="34" charset="0"/>
              <a:buChar char="•"/>
            </a:pPr>
            <a:r>
              <a:rPr lang="en-GB" dirty="0"/>
              <a:t>What is CAFCASS’ role?</a:t>
            </a:r>
          </a:p>
          <a:p>
            <a:pPr>
              <a:spcAft>
                <a:spcPts val="600"/>
              </a:spcAft>
            </a:pPr>
            <a:endParaRPr lang="en-GB" dirty="0"/>
          </a:p>
        </p:txBody>
      </p:sp>
    </p:spTree>
    <p:extLst>
      <p:ext uri="{BB962C8B-B14F-4D97-AF65-F5344CB8AC3E}">
        <p14:creationId xmlns:p14="http://schemas.microsoft.com/office/powerpoint/2010/main" val="9634186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C8D6-EBE0-6523-9760-A737A0A05B00}"/>
              </a:ext>
            </a:extLst>
          </p:cNvPr>
          <p:cNvSpPr>
            <a:spLocks noGrp="1"/>
          </p:cNvSpPr>
          <p:nvPr>
            <p:ph type="title"/>
          </p:nvPr>
        </p:nvSpPr>
        <p:spPr/>
        <p:txBody>
          <a:bodyPr/>
          <a:lstStyle/>
          <a:p>
            <a:r>
              <a:rPr lang="en-GB" dirty="0"/>
              <a:t>CAFCASS</a:t>
            </a:r>
          </a:p>
        </p:txBody>
      </p:sp>
      <p:sp>
        <p:nvSpPr>
          <p:cNvPr id="5" name="Text Placeholder 4">
            <a:extLst>
              <a:ext uri="{FF2B5EF4-FFF2-40B4-BE49-F238E27FC236}">
                <a16:creationId xmlns:a16="http://schemas.microsoft.com/office/drawing/2014/main" id="{1096D1E7-9925-FBFE-3C53-2743CA495182}"/>
              </a:ext>
            </a:extLst>
          </p:cNvPr>
          <p:cNvSpPr>
            <a:spLocks noGrp="1"/>
          </p:cNvSpPr>
          <p:nvPr>
            <p:ph type="body" idx="1"/>
          </p:nvPr>
        </p:nvSpPr>
        <p:spPr>
          <a:xfrm>
            <a:off x="1143000" y="2476500"/>
            <a:ext cx="15600680" cy="6401753"/>
          </a:xfrm>
        </p:spPr>
        <p:txBody>
          <a:bodyPr/>
          <a:lstStyle/>
          <a:p>
            <a:pPr marL="457200" indent="-457200">
              <a:buFont typeface="Arial" panose="020B0604020202020204" pitchFamily="34" charset="0"/>
              <a:buChar char="•"/>
            </a:pPr>
            <a:r>
              <a:rPr lang="en-GB" dirty="0"/>
              <a:t>The Children and Family Court Advisory and Support Service (CAFCASS) was established by the Ministry of Justice in 2000.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Its primary duty is to protect the welfare of children and to report to the court on the deficits and benefits which arise in each case.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CAFCASS makes recommendations as to how matters need to be improved within the family dynamic to promote the best interests of the child or children concerned.</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 CAFCASS is the voice of children in such proceedings. CAFCASS Officers are also known as Family Court Advisers in private law proceedings. CAFCASS plays a vital role in CA 1989 cases.</a:t>
            </a:r>
          </a:p>
        </p:txBody>
      </p:sp>
    </p:spTree>
    <p:extLst>
      <p:ext uri="{BB962C8B-B14F-4D97-AF65-F5344CB8AC3E}">
        <p14:creationId xmlns:p14="http://schemas.microsoft.com/office/powerpoint/2010/main" val="173897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wipe(down)">
                                      <p:cBhvr>
                                        <p:cTn id="10" dur="500"/>
                                        <p:tgtEl>
                                          <p:spTgt spid="5">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animEffect transition="in" filter="wipe(down)">
                                      <p:cBhvr>
                                        <p:cTn id="13" dur="500"/>
                                        <p:tgtEl>
                                          <p:spTgt spid="5">
                                            <p:txEl>
                                              <p:pRg st="4" end="4"/>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5">
                                            <p:txEl>
                                              <p:pRg st="6" end="6"/>
                                            </p:txEl>
                                          </p:spTgt>
                                        </p:tgtEl>
                                        <p:attrNameLst>
                                          <p:attrName>style.visibility</p:attrName>
                                        </p:attrNameLst>
                                      </p:cBhvr>
                                      <p:to>
                                        <p:strVal val="visible"/>
                                      </p:to>
                                    </p:set>
                                    <p:animEffect transition="in" filter="wipe(down)">
                                      <p:cBhvr>
                                        <p:cTn id="16"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3D66-17B1-B370-F4E6-A8FCF1574833}"/>
              </a:ext>
            </a:extLst>
          </p:cNvPr>
          <p:cNvSpPr>
            <a:spLocks noGrp="1"/>
          </p:cNvSpPr>
          <p:nvPr>
            <p:ph type="title"/>
          </p:nvPr>
        </p:nvSpPr>
        <p:spPr>
          <a:xfrm>
            <a:off x="1016000" y="968375"/>
            <a:ext cx="16256000" cy="615553"/>
          </a:xfrm>
        </p:spPr>
        <p:txBody>
          <a:bodyPr/>
          <a:lstStyle/>
          <a:p>
            <a:r>
              <a:rPr lang="en-GB" sz="4000" dirty="0"/>
              <a:t>APPOINTMENT OF A CHILDREN’S GUARDIAN UNDER R16.4 FPR 2010</a:t>
            </a:r>
          </a:p>
        </p:txBody>
      </p:sp>
      <p:sp>
        <p:nvSpPr>
          <p:cNvPr id="3" name="Text Placeholder 2">
            <a:extLst>
              <a:ext uri="{FF2B5EF4-FFF2-40B4-BE49-F238E27FC236}">
                <a16:creationId xmlns:a16="http://schemas.microsoft.com/office/drawing/2014/main" id="{619C48ED-7867-C254-B7AE-A5995F125D62}"/>
              </a:ext>
            </a:extLst>
          </p:cNvPr>
          <p:cNvSpPr>
            <a:spLocks noGrp="1"/>
          </p:cNvSpPr>
          <p:nvPr>
            <p:ph type="body" idx="1"/>
          </p:nvPr>
        </p:nvSpPr>
        <p:spPr>
          <a:xfrm>
            <a:off x="381000" y="1866900"/>
            <a:ext cx="17373600" cy="8617744"/>
          </a:xfrm>
        </p:spPr>
        <p:txBody>
          <a:bodyPr/>
          <a:lstStyle/>
          <a:p>
            <a:r>
              <a:rPr lang="en-GB" sz="1600" dirty="0"/>
              <a:t>When cases become complex, the judge can make the children party to the proceedings. When this happens, a guardian is appointed for the children to give the court an independent view of what has been happening. Guardians are professionally qualified social workers with considerable experience of working with children and families.</a:t>
            </a:r>
          </a:p>
          <a:p>
            <a:endParaRPr lang="en-GB" sz="1600" dirty="0"/>
          </a:p>
          <a:p>
            <a:r>
              <a:rPr lang="en-GB" sz="1600" dirty="0"/>
              <a:t>The guardian will also instruct a lawyer to represent the children. The lawyer is responsible for presenting the child’s case in court, including calling witnesses for the child. The guardian is responsible for telling the lawyer what the guardian thinks should happen with the child and what information should be put before the court.</a:t>
            </a:r>
          </a:p>
          <a:p>
            <a:endParaRPr lang="en-GB" sz="1600" dirty="0"/>
          </a:p>
          <a:p>
            <a:r>
              <a:rPr lang="en-GB" sz="1600" dirty="0"/>
              <a:t>The guardian and lawyer will then usually meet with the people involved, study the case files and write a report with their views and recommendations. This may include a section from the children themselves if that is appropriate. This is to help inform the court what further steps may need to be taken to move the case forward and liaise with the parents or their representatives.</a:t>
            </a:r>
          </a:p>
          <a:p>
            <a:endParaRPr lang="en-GB" sz="1600" dirty="0"/>
          </a:p>
          <a:p>
            <a:r>
              <a:rPr lang="en-GB" sz="1600" dirty="0"/>
              <a:t>Legal aid would be granted to children in these types of case in almost all circumstances, and this would fund the children’s representation.</a:t>
            </a:r>
          </a:p>
          <a:p>
            <a:endParaRPr lang="en-GB" sz="1600" dirty="0"/>
          </a:p>
          <a:p>
            <a:r>
              <a:rPr lang="en-GB" sz="1600" dirty="0"/>
              <a:t>Cases where the court might consider the appointment of a guardian are where the issues are complicated and additional direction is needed to assist the court in arriving at a conclusion. Difficult cases might include:</a:t>
            </a:r>
          </a:p>
          <a:p>
            <a:endParaRPr lang="en-GB" sz="1600" dirty="0"/>
          </a:p>
          <a:p>
            <a:r>
              <a:rPr lang="en-GB" sz="1600" dirty="0"/>
              <a:t>(a)   allegations of harm suffered by the children;</a:t>
            </a:r>
          </a:p>
          <a:p>
            <a:endParaRPr lang="en-GB" sz="1600" dirty="0"/>
          </a:p>
          <a:p>
            <a:r>
              <a:rPr lang="en-GB" sz="1600" dirty="0"/>
              <a:t>(b)   involvement of agencies such as the local authority and police information;</a:t>
            </a:r>
          </a:p>
          <a:p>
            <a:endParaRPr lang="en-GB" sz="1600" dirty="0"/>
          </a:p>
          <a:p>
            <a:r>
              <a:rPr lang="en-GB" sz="1600" dirty="0"/>
              <a:t>(c)   where the child has a different position to any of the other parties in the proceedings;</a:t>
            </a:r>
          </a:p>
          <a:p>
            <a:endParaRPr lang="en-GB" sz="1600" dirty="0"/>
          </a:p>
          <a:p>
            <a:r>
              <a:rPr lang="en-GB" sz="1600" dirty="0"/>
              <a:t>(d)   where there are complex issues including complex medical or mental health issues; and</a:t>
            </a:r>
          </a:p>
          <a:p>
            <a:endParaRPr lang="en-GB" sz="1600" dirty="0"/>
          </a:p>
          <a:p>
            <a:r>
              <a:rPr lang="en-GB" sz="1600" dirty="0"/>
              <a:t>(e)   there are international issues to be considered.</a:t>
            </a:r>
          </a:p>
          <a:p>
            <a:endParaRPr lang="en-GB" sz="1600" dirty="0"/>
          </a:p>
          <a:p>
            <a:r>
              <a:rPr lang="en-GB" sz="1600" dirty="0"/>
              <a:t>In </a:t>
            </a:r>
            <a:r>
              <a:rPr lang="en-GB" sz="1600" b="1" dirty="0"/>
              <a:t>Re M (Intractable Contact Dispute: Interim Care Order) [2003] </a:t>
            </a:r>
            <a:r>
              <a:rPr lang="en-GB" sz="1600" dirty="0"/>
              <a:t>it was found that a mother falsely persuaded her children that their father had severely assaulted them. A guardian was appointed in the private law proceedings which led to an interim care order being made.</a:t>
            </a:r>
          </a:p>
          <a:p>
            <a:endParaRPr lang="en-GB" sz="1600" dirty="0"/>
          </a:p>
          <a:p>
            <a:r>
              <a:rPr lang="en-GB" sz="1600" dirty="0"/>
              <a:t>Being a party to proceedings does not always mean the involvement of a guardian or litigation friend. Under r16.6(3) a child with “sufficient understanding” can instruct a solicitor directly in relation to proceedings yet to start or proceedings that are underway. The child must apply for permission of the court to do this.</a:t>
            </a:r>
          </a:p>
          <a:p>
            <a:endParaRPr lang="en-GB" sz="1600" dirty="0"/>
          </a:p>
          <a:p>
            <a:r>
              <a:rPr lang="en-GB" sz="1600" dirty="0"/>
              <a:t>For comment on “sufficient understanding” see </a:t>
            </a:r>
            <a:r>
              <a:rPr lang="en-GB" sz="1600" b="1" dirty="0"/>
              <a:t>Re CS (A child) (Appeal FPR 2010, Rule 16.6: Sufficiency of Child’s Understanding) [2019].</a:t>
            </a:r>
          </a:p>
          <a:p>
            <a:endParaRPr lang="en-GB" sz="1600" dirty="0"/>
          </a:p>
          <a:p>
            <a:r>
              <a:rPr lang="en-GB" sz="1600" dirty="0"/>
              <a:t>For further information see PD 16A.</a:t>
            </a:r>
          </a:p>
        </p:txBody>
      </p:sp>
    </p:spTree>
    <p:extLst>
      <p:ext uri="{BB962C8B-B14F-4D97-AF65-F5344CB8AC3E}">
        <p14:creationId xmlns:p14="http://schemas.microsoft.com/office/powerpoint/2010/main" val="1038051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DFF"/>
          </a:solidFill>
        </p:spPr>
        <p:txBody>
          <a:bodyPr wrap="square" lIns="0" tIns="0" rIns="0" bIns="0" rtlCol="0"/>
          <a:lstStyle/>
          <a:p>
            <a:endParaRPr/>
          </a:p>
        </p:txBody>
      </p:sp>
      <p:pic>
        <p:nvPicPr>
          <p:cNvPr id="3" name="object 3"/>
          <p:cNvPicPr/>
          <p:nvPr/>
        </p:nvPicPr>
        <p:blipFill>
          <a:blip r:embed="rId2" cstate="print"/>
          <a:stretch>
            <a:fillRect/>
          </a:stretch>
        </p:blipFill>
        <p:spPr>
          <a:xfrm>
            <a:off x="9581064" y="2251259"/>
            <a:ext cx="7677149" cy="5762624"/>
          </a:xfrm>
          <a:prstGeom prst="rect">
            <a:avLst/>
          </a:prstGeom>
        </p:spPr>
      </p:pic>
      <p:sp>
        <p:nvSpPr>
          <p:cNvPr id="4" name="object 4"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30" dirty="0"/>
              <a:t>ACTIVITY</a:t>
            </a:r>
            <a:r>
              <a:rPr spc="-1335" dirty="0"/>
              <a:t>:</a:t>
            </a:r>
            <a:r>
              <a:rPr spc="-285" dirty="0"/>
              <a:t> </a:t>
            </a:r>
            <a:r>
              <a:rPr dirty="0">
                <a:solidFill>
                  <a:srgbClr val="292959"/>
                </a:solidFill>
              </a:rPr>
              <a:t>READING</a:t>
            </a:r>
            <a:r>
              <a:rPr spc="-300" dirty="0">
                <a:solidFill>
                  <a:srgbClr val="292959"/>
                </a:solidFill>
              </a:rPr>
              <a:t> </a:t>
            </a:r>
            <a:r>
              <a:rPr spc="-10" dirty="0">
                <a:solidFill>
                  <a:srgbClr val="292959"/>
                </a:solidFill>
              </a:rPr>
              <a:t>LEGISLATION</a:t>
            </a:r>
          </a:p>
        </p:txBody>
      </p:sp>
      <p:pic>
        <p:nvPicPr>
          <p:cNvPr id="5" name="object 5"/>
          <p:cNvPicPr/>
          <p:nvPr/>
        </p:nvPicPr>
        <p:blipFill>
          <a:blip r:embed="rId3" cstate="print"/>
          <a:stretch>
            <a:fillRect/>
          </a:stretch>
        </p:blipFill>
        <p:spPr>
          <a:xfrm>
            <a:off x="1352549" y="2694632"/>
            <a:ext cx="104775" cy="104774"/>
          </a:xfrm>
          <a:prstGeom prst="rect">
            <a:avLst/>
          </a:prstGeom>
        </p:spPr>
      </p:pic>
      <p:pic>
        <p:nvPicPr>
          <p:cNvPr id="6" name="object 6"/>
          <p:cNvPicPr/>
          <p:nvPr/>
        </p:nvPicPr>
        <p:blipFill>
          <a:blip r:embed="rId3" cstate="print"/>
          <a:stretch>
            <a:fillRect/>
          </a:stretch>
        </p:blipFill>
        <p:spPr>
          <a:xfrm>
            <a:off x="1352549" y="3856682"/>
            <a:ext cx="104775" cy="104774"/>
          </a:xfrm>
          <a:prstGeom prst="rect">
            <a:avLst/>
          </a:prstGeom>
        </p:spPr>
      </p:pic>
      <p:sp>
        <p:nvSpPr>
          <p:cNvPr id="7" name="object 7"/>
          <p:cNvSpPr txBox="1"/>
          <p:nvPr/>
        </p:nvSpPr>
        <p:spPr>
          <a:xfrm>
            <a:off x="1620390" y="2324421"/>
            <a:ext cx="7544434" cy="2328523"/>
          </a:xfrm>
          <a:prstGeom prst="rect">
            <a:avLst/>
          </a:prstGeom>
        </p:spPr>
        <p:txBody>
          <a:bodyPr vert="horz" wrap="square" lIns="0" tIns="12065" rIns="0" bIns="0" rtlCol="0">
            <a:spAutoFit/>
          </a:bodyPr>
          <a:lstStyle/>
          <a:p>
            <a:pPr marL="12700" marR="652145">
              <a:lnSpc>
                <a:spcPct val="136200"/>
              </a:lnSpc>
              <a:spcBef>
                <a:spcPts val="95"/>
              </a:spcBef>
            </a:pPr>
            <a:r>
              <a:rPr lang="en-GB" sz="2800" dirty="0">
                <a:solidFill>
                  <a:srgbClr val="203458"/>
                </a:solidFill>
                <a:latin typeface="Trebuchet MS"/>
                <a:cs typeface="Trebuchet MS"/>
              </a:rPr>
              <a:t>Look at S.1 Children Act 1989</a:t>
            </a:r>
            <a:endParaRPr sz="2800" dirty="0">
              <a:latin typeface="Trebuchet MS"/>
              <a:cs typeface="Trebuchet MS"/>
            </a:endParaRPr>
          </a:p>
          <a:p>
            <a:pPr marL="12700" marR="5080">
              <a:lnSpc>
                <a:spcPts val="4580"/>
              </a:lnSpc>
              <a:spcBef>
                <a:spcPts val="155"/>
              </a:spcBef>
            </a:pPr>
            <a:r>
              <a:rPr sz="2800" dirty="0">
                <a:solidFill>
                  <a:srgbClr val="203458"/>
                </a:solidFill>
                <a:latin typeface="Trebuchet MS"/>
                <a:cs typeface="Trebuchet MS"/>
              </a:rPr>
              <a:t>Read</a:t>
            </a:r>
            <a:r>
              <a:rPr sz="2800" spc="-95" dirty="0">
                <a:solidFill>
                  <a:srgbClr val="203458"/>
                </a:solidFill>
                <a:latin typeface="Trebuchet MS"/>
                <a:cs typeface="Trebuchet MS"/>
              </a:rPr>
              <a:t> </a:t>
            </a:r>
            <a:r>
              <a:rPr sz="2800" spc="-125" dirty="0">
                <a:solidFill>
                  <a:srgbClr val="203458"/>
                </a:solidFill>
                <a:latin typeface="Trebuchet MS"/>
                <a:cs typeface="Trebuchet MS"/>
              </a:rPr>
              <a:t>this</a:t>
            </a:r>
            <a:r>
              <a:rPr sz="2800" spc="-90" dirty="0">
                <a:solidFill>
                  <a:srgbClr val="203458"/>
                </a:solidFill>
                <a:latin typeface="Trebuchet MS"/>
                <a:cs typeface="Trebuchet MS"/>
              </a:rPr>
              <a:t> </a:t>
            </a:r>
            <a:r>
              <a:rPr sz="2800" spc="-100" dirty="0">
                <a:solidFill>
                  <a:srgbClr val="203458"/>
                </a:solidFill>
                <a:latin typeface="Trebuchet MS"/>
                <a:cs typeface="Trebuchet MS"/>
              </a:rPr>
              <a:t>section,</a:t>
            </a:r>
            <a:r>
              <a:rPr sz="2800" spc="-90" dirty="0">
                <a:solidFill>
                  <a:srgbClr val="203458"/>
                </a:solidFill>
                <a:latin typeface="Trebuchet MS"/>
                <a:cs typeface="Trebuchet MS"/>
              </a:rPr>
              <a:t> </a:t>
            </a:r>
            <a:r>
              <a:rPr sz="2800" dirty="0">
                <a:solidFill>
                  <a:srgbClr val="203458"/>
                </a:solidFill>
                <a:latin typeface="Trebuchet MS"/>
                <a:cs typeface="Trebuchet MS"/>
              </a:rPr>
              <a:t>and</a:t>
            </a:r>
            <a:r>
              <a:rPr sz="2800" spc="-90" dirty="0">
                <a:solidFill>
                  <a:srgbClr val="203458"/>
                </a:solidFill>
                <a:latin typeface="Trebuchet MS"/>
                <a:cs typeface="Trebuchet MS"/>
              </a:rPr>
              <a:t> </a:t>
            </a:r>
            <a:r>
              <a:rPr sz="2800" spc="-114" dirty="0">
                <a:solidFill>
                  <a:srgbClr val="203458"/>
                </a:solidFill>
                <a:latin typeface="Trebuchet MS"/>
                <a:cs typeface="Trebuchet MS"/>
              </a:rPr>
              <a:t>identify</a:t>
            </a:r>
            <a:r>
              <a:rPr sz="2800" spc="-90" dirty="0">
                <a:solidFill>
                  <a:srgbClr val="203458"/>
                </a:solidFill>
                <a:latin typeface="Trebuchet MS"/>
                <a:cs typeface="Trebuchet MS"/>
              </a:rPr>
              <a:t> </a:t>
            </a:r>
            <a:r>
              <a:rPr sz="2800" spc="-100" dirty="0">
                <a:solidFill>
                  <a:srgbClr val="203458"/>
                </a:solidFill>
                <a:latin typeface="Trebuchet MS"/>
                <a:cs typeface="Trebuchet MS"/>
              </a:rPr>
              <a:t>the</a:t>
            </a:r>
            <a:r>
              <a:rPr sz="2800" spc="-90" dirty="0">
                <a:solidFill>
                  <a:srgbClr val="203458"/>
                </a:solidFill>
                <a:latin typeface="Trebuchet MS"/>
                <a:cs typeface="Trebuchet MS"/>
              </a:rPr>
              <a:t> </a:t>
            </a:r>
            <a:r>
              <a:rPr sz="2800" spc="-10" dirty="0">
                <a:solidFill>
                  <a:srgbClr val="203458"/>
                </a:solidFill>
                <a:latin typeface="Trebuchet MS"/>
                <a:cs typeface="Trebuchet MS"/>
              </a:rPr>
              <a:t>core</a:t>
            </a:r>
            <a:r>
              <a:rPr sz="2800" spc="-90" dirty="0">
                <a:solidFill>
                  <a:srgbClr val="203458"/>
                </a:solidFill>
                <a:latin typeface="Trebuchet MS"/>
                <a:cs typeface="Trebuchet MS"/>
              </a:rPr>
              <a:t> </a:t>
            </a:r>
            <a:r>
              <a:rPr sz="2800" spc="-55" dirty="0">
                <a:solidFill>
                  <a:srgbClr val="203458"/>
                </a:solidFill>
                <a:latin typeface="Trebuchet MS"/>
                <a:cs typeface="Trebuchet MS"/>
              </a:rPr>
              <a:t>principles </a:t>
            </a:r>
            <a:r>
              <a:rPr sz="2800" spc="-100" dirty="0">
                <a:solidFill>
                  <a:srgbClr val="203458"/>
                </a:solidFill>
                <a:latin typeface="Trebuchet MS"/>
                <a:cs typeface="Trebuchet MS"/>
              </a:rPr>
              <a:t>the</a:t>
            </a:r>
            <a:r>
              <a:rPr sz="2800" spc="-110" dirty="0">
                <a:solidFill>
                  <a:srgbClr val="203458"/>
                </a:solidFill>
                <a:latin typeface="Trebuchet MS"/>
                <a:cs typeface="Trebuchet MS"/>
              </a:rPr>
              <a:t> </a:t>
            </a:r>
            <a:r>
              <a:rPr sz="2800" spc="-85" dirty="0">
                <a:solidFill>
                  <a:srgbClr val="203458"/>
                </a:solidFill>
                <a:latin typeface="Trebuchet MS"/>
                <a:cs typeface="Trebuchet MS"/>
              </a:rPr>
              <a:t>court</a:t>
            </a:r>
            <a:r>
              <a:rPr sz="2800" spc="-125" dirty="0">
                <a:solidFill>
                  <a:srgbClr val="203458"/>
                </a:solidFill>
                <a:latin typeface="Trebuchet MS"/>
                <a:cs typeface="Trebuchet MS"/>
              </a:rPr>
              <a:t> </a:t>
            </a:r>
            <a:r>
              <a:rPr sz="2800" spc="-170" dirty="0">
                <a:solidFill>
                  <a:srgbClr val="203458"/>
                </a:solidFill>
                <a:latin typeface="Trebuchet MS"/>
                <a:cs typeface="Trebuchet MS"/>
              </a:rPr>
              <a:t>will</a:t>
            </a:r>
            <a:r>
              <a:rPr sz="2800" spc="-90" dirty="0">
                <a:solidFill>
                  <a:srgbClr val="203458"/>
                </a:solidFill>
                <a:latin typeface="Trebuchet MS"/>
                <a:cs typeface="Trebuchet MS"/>
              </a:rPr>
              <a:t> </a:t>
            </a:r>
            <a:r>
              <a:rPr sz="2800" spc="-10" dirty="0">
                <a:solidFill>
                  <a:srgbClr val="203458"/>
                </a:solidFill>
                <a:latin typeface="Trebuchet MS"/>
                <a:cs typeface="Trebuchet MS"/>
              </a:rPr>
              <a:t>draw</a:t>
            </a:r>
            <a:r>
              <a:rPr sz="2800" spc="-200" dirty="0">
                <a:solidFill>
                  <a:srgbClr val="203458"/>
                </a:solidFill>
                <a:latin typeface="Trebuchet MS"/>
                <a:cs typeface="Trebuchet MS"/>
              </a:rPr>
              <a:t> </a:t>
            </a:r>
            <a:r>
              <a:rPr sz="2800" spc="-20" dirty="0">
                <a:solidFill>
                  <a:srgbClr val="203458"/>
                </a:solidFill>
                <a:latin typeface="Trebuchet MS"/>
                <a:cs typeface="Trebuchet MS"/>
              </a:rPr>
              <a:t>upon</a:t>
            </a:r>
            <a:r>
              <a:rPr sz="2800" spc="-190" dirty="0">
                <a:solidFill>
                  <a:srgbClr val="203458"/>
                </a:solidFill>
                <a:latin typeface="Trebuchet MS"/>
                <a:cs typeface="Trebuchet MS"/>
              </a:rPr>
              <a:t> </a:t>
            </a:r>
            <a:r>
              <a:rPr sz="2800" spc="-135" dirty="0">
                <a:solidFill>
                  <a:srgbClr val="203458"/>
                </a:solidFill>
                <a:latin typeface="Trebuchet MS"/>
                <a:cs typeface="Trebuchet MS"/>
              </a:rPr>
              <a:t>in</a:t>
            </a:r>
            <a:r>
              <a:rPr sz="2800" spc="-90" dirty="0">
                <a:solidFill>
                  <a:srgbClr val="203458"/>
                </a:solidFill>
                <a:latin typeface="Trebuchet MS"/>
                <a:cs typeface="Trebuchet MS"/>
              </a:rPr>
              <a:t> </a:t>
            </a:r>
            <a:r>
              <a:rPr sz="2800" dirty="0">
                <a:solidFill>
                  <a:srgbClr val="203458"/>
                </a:solidFill>
                <a:latin typeface="Trebuchet MS"/>
                <a:cs typeface="Trebuchet MS"/>
              </a:rPr>
              <a:t>deciding</a:t>
            </a:r>
            <a:r>
              <a:rPr sz="2800" spc="-150" dirty="0">
                <a:solidFill>
                  <a:srgbClr val="203458"/>
                </a:solidFill>
                <a:latin typeface="Trebuchet MS"/>
                <a:cs typeface="Trebuchet MS"/>
              </a:rPr>
              <a:t> </a:t>
            </a:r>
            <a:r>
              <a:rPr sz="2800" spc="-40" dirty="0">
                <a:solidFill>
                  <a:srgbClr val="203458"/>
                </a:solidFill>
                <a:latin typeface="Trebuchet MS"/>
                <a:cs typeface="Trebuchet MS"/>
              </a:rPr>
              <a:t>any</a:t>
            </a:r>
            <a:r>
              <a:rPr sz="2800" spc="-135" dirty="0">
                <a:solidFill>
                  <a:srgbClr val="203458"/>
                </a:solidFill>
                <a:latin typeface="Trebuchet MS"/>
                <a:cs typeface="Trebuchet MS"/>
              </a:rPr>
              <a:t> </a:t>
            </a:r>
            <a:r>
              <a:rPr sz="2800" spc="-20" dirty="0">
                <a:solidFill>
                  <a:srgbClr val="203458"/>
                </a:solidFill>
                <a:latin typeface="Trebuchet MS"/>
                <a:cs typeface="Trebuchet MS"/>
              </a:rPr>
              <a:t>case </a:t>
            </a:r>
            <a:r>
              <a:rPr sz="2800" spc="-80" dirty="0">
                <a:solidFill>
                  <a:srgbClr val="203458"/>
                </a:solidFill>
                <a:latin typeface="Trebuchet MS"/>
                <a:cs typeface="Trebuchet MS"/>
              </a:rPr>
              <a:t>under</a:t>
            </a:r>
            <a:r>
              <a:rPr sz="2800" spc="-130" dirty="0">
                <a:solidFill>
                  <a:srgbClr val="203458"/>
                </a:solidFill>
                <a:latin typeface="Trebuchet MS"/>
                <a:cs typeface="Trebuchet MS"/>
              </a:rPr>
              <a:t> </a:t>
            </a:r>
            <a:r>
              <a:rPr sz="2800" spc="-100" dirty="0">
                <a:solidFill>
                  <a:srgbClr val="203458"/>
                </a:solidFill>
                <a:latin typeface="Trebuchet MS"/>
                <a:cs typeface="Trebuchet MS"/>
              </a:rPr>
              <a:t>the</a:t>
            </a:r>
            <a:r>
              <a:rPr sz="2800" spc="-110" dirty="0">
                <a:solidFill>
                  <a:srgbClr val="203458"/>
                </a:solidFill>
                <a:latin typeface="Trebuchet MS"/>
                <a:cs typeface="Trebuchet MS"/>
              </a:rPr>
              <a:t> </a:t>
            </a:r>
            <a:r>
              <a:rPr sz="2800" spc="-50" dirty="0">
                <a:solidFill>
                  <a:srgbClr val="203458"/>
                </a:solidFill>
                <a:latin typeface="Trebuchet MS"/>
                <a:cs typeface="Trebuchet MS"/>
              </a:rPr>
              <a:t>Children</a:t>
            </a:r>
            <a:r>
              <a:rPr sz="2800" spc="-145" dirty="0">
                <a:solidFill>
                  <a:srgbClr val="203458"/>
                </a:solidFill>
                <a:latin typeface="Trebuchet MS"/>
                <a:cs typeface="Trebuchet MS"/>
              </a:rPr>
              <a:t> </a:t>
            </a:r>
            <a:r>
              <a:rPr sz="2800" dirty="0">
                <a:solidFill>
                  <a:srgbClr val="203458"/>
                </a:solidFill>
                <a:latin typeface="Trebuchet MS"/>
                <a:cs typeface="Trebuchet MS"/>
              </a:rPr>
              <a:t>Act</a:t>
            </a:r>
            <a:r>
              <a:rPr sz="2800" spc="-125" dirty="0">
                <a:solidFill>
                  <a:srgbClr val="203458"/>
                </a:solidFill>
                <a:latin typeface="Trebuchet MS"/>
                <a:cs typeface="Trebuchet MS"/>
              </a:rPr>
              <a:t> </a:t>
            </a:r>
            <a:r>
              <a:rPr sz="2800" spc="-10" dirty="0">
                <a:solidFill>
                  <a:srgbClr val="203458"/>
                </a:solidFill>
                <a:latin typeface="Trebuchet MS"/>
                <a:cs typeface="Trebuchet MS"/>
              </a:rPr>
              <a:t>1989.</a:t>
            </a:r>
            <a:endParaRPr sz="2800" dirty="0">
              <a:latin typeface="Trebuchet MS"/>
              <a:cs typeface="Trebuchet MS"/>
            </a:endParaRPr>
          </a:p>
        </p:txBody>
      </p:sp>
      <p:sp>
        <p:nvSpPr>
          <p:cNvPr id="8" name="object 8"/>
          <p:cNvSpPr/>
          <p:nvPr/>
        </p:nvSpPr>
        <p:spPr>
          <a:xfrm>
            <a:off x="11528966" y="9736179"/>
            <a:ext cx="6759575" cy="551180"/>
          </a:xfrm>
          <a:custGeom>
            <a:avLst/>
            <a:gdLst/>
            <a:ahLst/>
            <a:cxnLst/>
            <a:rect l="l" t="t" r="r" b="b"/>
            <a:pathLst>
              <a:path w="6759575" h="551179">
                <a:moveTo>
                  <a:pt x="6759032" y="550820"/>
                </a:moveTo>
                <a:lnTo>
                  <a:pt x="0" y="550820"/>
                </a:lnTo>
                <a:lnTo>
                  <a:pt x="0" y="0"/>
                </a:lnTo>
                <a:lnTo>
                  <a:pt x="6759032" y="0"/>
                </a:lnTo>
                <a:lnTo>
                  <a:pt x="6759032" y="550820"/>
                </a:lnTo>
                <a:close/>
              </a:path>
            </a:pathLst>
          </a:custGeom>
          <a:solidFill>
            <a:srgbClr val="FED307"/>
          </a:solidFill>
        </p:spPr>
        <p:txBody>
          <a:bodyPr wrap="square" lIns="0" tIns="0" rIns="0" bIns="0" rtlCol="0"/>
          <a:lstStyle/>
          <a:p>
            <a:endParaRPr/>
          </a:p>
        </p:txBody>
      </p:sp>
      <p:sp>
        <p:nvSpPr>
          <p:cNvPr id="9" name="object 9"/>
          <p:cNvSpPr/>
          <p:nvPr/>
        </p:nvSpPr>
        <p:spPr>
          <a:xfrm>
            <a:off x="0" y="0"/>
            <a:ext cx="14357350" cy="772795"/>
          </a:xfrm>
          <a:custGeom>
            <a:avLst/>
            <a:gdLst/>
            <a:ahLst/>
            <a:cxnLst/>
            <a:rect l="l" t="t" r="r" b="b"/>
            <a:pathLst>
              <a:path w="14357350" h="772795">
                <a:moveTo>
                  <a:pt x="14357070" y="772421"/>
                </a:moveTo>
                <a:lnTo>
                  <a:pt x="0" y="772421"/>
                </a:lnTo>
                <a:lnTo>
                  <a:pt x="0" y="0"/>
                </a:lnTo>
                <a:lnTo>
                  <a:pt x="14357070" y="0"/>
                </a:lnTo>
                <a:lnTo>
                  <a:pt x="14357070" y="772421"/>
                </a:lnTo>
                <a:close/>
              </a:path>
            </a:pathLst>
          </a:custGeom>
          <a:solidFill>
            <a:srgbClr val="292959"/>
          </a:solidFill>
        </p:spPr>
        <p:txBody>
          <a:bodyPr wrap="square" lIns="0" tIns="0" rIns="0" bIns="0" rtlCol="0"/>
          <a:lstStyle/>
          <a:p>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5874" y="2496511"/>
            <a:ext cx="95250" cy="95249"/>
          </a:xfrm>
          <a:prstGeom prst="rect">
            <a:avLst/>
          </a:prstGeom>
        </p:spPr>
      </p:pic>
      <p:sp>
        <p:nvSpPr>
          <p:cNvPr id="3" name="object 3"/>
          <p:cNvSpPr txBox="1"/>
          <p:nvPr/>
        </p:nvSpPr>
        <p:spPr>
          <a:xfrm>
            <a:off x="1234777" y="2192346"/>
            <a:ext cx="8111490" cy="5969000"/>
          </a:xfrm>
          <a:prstGeom prst="rect">
            <a:avLst/>
          </a:prstGeom>
        </p:spPr>
        <p:txBody>
          <a:bodyPr vert="horz" wrap="square" lIns="0" tIns="142240" rIns="0" bIns="0" rtlCol="0">
            <a:spAutoFit/>
          </a:bodyPr>
          <a:lstStyle/>
          <a:p>
            <a:pPr marL="311785">
              <a:lnSpc>
                <a:spcPct val="100000"/>
              </a:lnSpc>
              <a:spcBef>
                <a:spcPts val="1120"/>
              </a:spcBef>
            </a:pPr>
            <a:r>
              <a:rPr sz="2400" spc="175" dirty="0">
                <a:solidFill>
                  <a:srgbClr val="203458"/>
                </a:solidFill>
                <a:latin typeface="Trebuchet MS"/>
                <a:cs typeface="Trebuchet MS"/>
              </a:rPr>
              <a:t>CA</a:t>
            </a:r>
            <a:r>
              <a:rPr sz="2400" spc="-90" dirty="0">
                <a:solidFill>
                  <a:srgbClr val="203458"/>
                </a:solidFill>
                <a:latin typeface="Trebuchet MS"/>
                <a:cs typeface="Trebuchet MS"/>
              </a:rPr>
              <a:t> </a:t>
            </a:r>
            <a:r>
              <a:rPr sz="2400" spc="-75" dirty="0">
                <a:solidFill>
                  <a:srgbClr val="203458"/>
                </a:solidFill>
                <a:latin typeface="Trebuchet MS"/>
                <a:cs typeface="Trebuchet MS"/>
              </a:rPr>
              <a:t>identifies</a:t>
            </a:r>
            <a:r>
              <a:rPr sz="2400" spc="-80" dirty="0">
                <a:solidFill>
                  <a:srgbClr val="203458"/>
                </a:solidFill>
                <a:latin typeface="Trebuchet MS"/>
                <a:cs typeface="Trebuchet MS"/>
              </a:rPr>
              <a:t> four </a:t>
            </a:r>
            <a:r>
              <a:rPr sz="2400" spc="-135" dirty="0">
                <a:solidFill>
                  <a:srgbClr val="203458"/>
                </a:solidFill>
                <a:latin typeface="Trebuchet MS"/>
                <a:cs typeface="Trebuchet MS"/>
              </a:rPr>
              <a:t>key</a:t>
            </a:r>
            <a:r>
              <a:rPr sz="2400" spc="-75" dirty="0">
                <a:solidFill>
                  <a:srgbClr val="203458"/>
                </a:solidFill>
                <a:latin typeface="Trebuchet MS"/>
                <a:cs typeface="Trebuchet MS"/>
              </a:rPr>
              <a:t> </a:t>
            </a:r>
            <a:r>
              <a:rPr sz="2400" spc="-10" dirty="0">
                <a:solidFill>
                  <a:srgbClr val="203458"/>
                </a:solidFill>
                <a:latin typeface="Trebuchet MS"/>
                <a:cs typeface="Trebuchet MS"/>
              </a:rPr>
              <a:t>principles.</a:t>
            </a:r>
            <a:endParaRPr sz="2400">
              <a:latin typeface="Trebuchet MS"/>
              <a:cs typeface="Trebuchet MS"/>
            </a:endParaRPr>
          </a:p>
          <a:p>
            <a:pPr marL="311785" marR="178435" indent="-286385">
              <a:lnSpc>
                <a:spcPct val="135400"/>
              </a:lnSpc>
              <a:buAutoNum type="arabicPeriod"/>
              <a:tabLst>
                <a:tab pos="311785" algn="l"/>
              </a:tabLst>
            </a:pPr>
            <a:r>
              <a:rPr sz="2400" spc="-155" dirty="0">
                <a:solidFill>
                  <a:srgbClr val="203458"/>
                </a:solidFill>
                <a:latin typeface="Trebuchet MS"/>
                <a:cs typeface="Trebuchet MS"/>
              </a:rPr>
              <a:t>The</a:t>
            </a:r>
            <a:r>
              <a:rPr sz="2400" spc="-75" dirty="0">
                <a:solidFill>
                  <a:srgbClr val="203458"/>
                </a:solidFill>
                <a:latin typeface="Trebuchet MS"/>
                <a:cs typeface="Trebuchet MS"/>
              </a:rPr>
              <a:t> </a:t>
            </a:r>
            <a:r>
              <a:rPr sz="2400" spc="-55" dirty="0">
                <a:solidFill>
                  <a:srgbClr val="203458"/>
                </a:solidFill>
                <a:latin typeface="Trebuchet MS"/>
                <a:cs typeface="Trebuchet MS"/>
              </a:rPr>
              <a:t>welfare</a:t>
            </a:r>
            <a:r>
              <a:rPr sz="2400" spc="-100" dirty="0">
                <a:solidFill>
                  <a:srgbClr val="203458"/>
                </a:solidFill>
                <a:latin typeface="Trebuchet MS"/>
                <a:cs typeface="Trebuchet MS"/>
              </a:rPr>
              <a:t> </a:t>
            </a:r>
            <a:r>
              <a:rPr sz="2400" spc="-90" dirty="0">
                <a:solidFill>
                  <a:srgbClr val="203458"/>
                </a:solidFill>
                <a:latin typeface="Trebuchet MS"/>
                <a:cs typeface="Trebuchet MS"/>
              </a:rPr>
              <a:t>principle:</a:t>
            </a:r>
            <a:r>
              <a:rPr sz="2400" spc="-85" dirty="0">
                <a:solidFill>
                  <a:srgbClr val="203458"/>
                </a:solidFill>
                <a:latin typeface="Trebuchet MS"/>
                <a:cs typeface="Trebuchet MS"/>
              </a:rPr>
              <a:t> </a:t>
            </a:r>
            <a:r>
              <a:rPr sz="2400" spc="-90" dirty="0">
                <a:solidFill>
                  <a:srgbClr val="203458"/>
                </a:solidFill>
                <a:latin typeface="Trebuchet MS"/>
                <a:cs typeface="Trebuchet MS"/>
              </a:rPr>
              <a:t>the</a:t>
            </a:r>
            <a:r>
              <a:rPr sz="2400" spc="-85" dirty="0">
                <a:solidFill>
                  <a:srgbClr val="203458"/>
                </a:solidFill>
                <a:latin typeface="Trebuchet MS"/>
                <a:cs typeface="Trebuchet MS"/>
              </a:rPr>
              <a:t> </a:t>
            </a:r>
            <a:r>
              <a:rPr sz="2400" spc="-114" dirty="0">
                <a:solidFill>
                  <a:srgbClr val="203458"/>
                </a:solidFill>
                <a:latin typeface="Trebuchet MS"/>
                <a:cs typeface="Trebuchet MS"/>
              </a:rPr>
              <a:t>child’s</a:t>
            </a:r>
            <a:r>
              <a:rPr sz="2400" spc="-75" dirty="0">
                <a:solidFill>
                  <a:srgbClr val="203458"/>
                </a:solidFill>
                <a:latin typeface="Trebuchet MS"/>
                <a:cs typeface="Trebuchet MS"/>
              </a:rPr>
              <a:t> </a:t>
            </a:r>
            <a:r>
              <a:rPr sz="2400" spc="-55" dirty="0">
                <a:solidFill>
                  <a:srgbClr val="203458"/>
                </a:solidFill>
                <a:latin typeface="Trebuchet MS"/>
                <a:cs typeface="Trebuchet MS"/>
              </a:rPr>
              <a:t>welfare</a:t>
            </a:r>
            <a:r>
              <a:rPr sz="2400" spc="-80" dirty="0">
                <a:solidFill>
                  <a:srgbClr val="203458"/>
                </a:solidFill>
                <a:latin typeface="Trebuchet MS"/>
                <a:cs typeface="Trebuchet MS"/>
              </a:rPr>
              <a:t> </a:t>
            </a:r>
            <a:r>
              <a:rPr sz="2400" spc="-60" dirty="0">
                <a:solidFill>
                  <a:srgbClr val="203458"/>
                </a:solidFill>
                <a:latin typeface="Trebuchet MS"/>
                <a:cs typeface="Trebuchet MS"/>
              </a:rPr>
              <a:t>is</a:t>
            </a:r>
            <a:r>
              <a:rPr sz="2400" spc="-85" dirty="0">
                <a:solidFill>
                  <a:srgbClr val="203458"/>
                </a:solidFill>
                <a:latin typeface="Trebuchet MS"/>
                <a:cs typeface="Trebuchet MS"/>
              </a:rPr>
              <a:t> </a:t>
            </a:r>
            <a:r>
              <a:rPr sz="2400" spc="-90" dirty="0">
                <a:solidFill>
                  <a:srgbClr val="203458"/>
                </a:solidFill>
                <a:latin typeface="Trebuchet MS"/>
                <a:cs typeface="Trebuchet MS"/>
              </a:rPr>
              <a:t>the</a:t>
            </a:r>
            <a:r>
              <a:rPr sz="2400" spc="-80" dirty="0">
                <a:solidFill>
                  <a:srgbClr val="203458"/>
                </a:solidFill>
                <a:latin typeface="Trebuchet MS"/>
                <a:cs typeface="Trebuchet MS"/>
              </a:rPr>
              <a:t> </a:t>
            </a:r>
            <a:r>
              <a:rPr sz="2400" spc="-10" dirty="0">
                <a:solidFill>
                  <a:srgbClr val="203458"/>
                </a:solidFill>
                <a:latin typeface="Trebuchet MS"/>
                <a:cs typeface="Trebuchet MS"/>
              </a:rPr>
              <a:t>court’s </a:t>
            </a:r>
            <a:r>
              <a:rPr sz="2400" b="1" dirty="0">
                <a:solidFill>
                  <a:srgbClr val="203458"/>
                </a:solidFill>
                <a:latin typeface="Trebuchet MS"/>
                <a:cs typeface="Trebuchet MS"/>
              </a:rPr>
              <a:t>paramount</a:t>
            </a:r>
            <a:r>
              <a:rPr sz="2400" b="1" spc="-150" dirty="0">
                <a:solidFill>
                  <a:srgbClr val="203458"/>
                </a:solidFill>
                <a:latin typeface="Trebuchet MS"/>
                <a:cs typeface="Trebuchet MS"/>
              </a:rPr>
              <a:t> </a:t>
            </a:r>
            <a:r>
              <a:rPr sz="2400" b="1" spc="-10" dirty="0">
                <a:solidFill>
                  <a:srgbClr val="203458"/>
                </a:solidFill>
                <a:latin typeface="Trebuchet MS"/>
                <a:cs typeface="Trebuchet MS"/>
              </a:rPr>
              <a:t>consideration</a:t>
            </a:r>
            <a:r>
              <a:rPr sz="2400" spc="-10" dirty="0">
                <a:solidFill>
                  <a:srgbClr val="203458"/>
                </a:solidFill>
                <a:latin typeface="Trebuchet MS"/>
                <a:cs typeface="Trebuchet MS"/>
              </a:rPr>
              <a:t>.</a:t>
            </a:r>
            <a:r>
              <a:rPr sz="2400" spc="-85" dirty="0">
                <a:solidFill>
                  <a:srgbClr val="203458"/>
                </a:solidFill>
                <a:latin typeface="Trebuchet MS"/>
                <a:cs typeface="Trebuchet MS"/>
              </a:rPr>
              <a:t> </a:t>
            </a:r>
            <a:r>
              <a:rPr sz="2400" b="1" spc="-290" dirty="0">
                <a:solidFill>
                  <a:srgbClr val="203458"/>
                </a:solidFill>
                <a:latin typeface="Trebuchet MS"/>
                <a:cs typeface="Trebuchet MS"/>
              </a:rPr>
              <a:t>(s1(1)).</a:t>
            </a:r>
            <a:r>
              <a:rPr sz="2400" b="1" spc="-125" dirty="0">
                <a:solidFill>
                  <a:srgbClr val="203458"/>
                </a:solidFill>
                <a:latin typeface="Trebuchet MS"/>
                <a:cs typeface="Trebuchet MS"/>
              </a:rPr>
              <a:t> </a:t>
            </a:r>
            <a:r>
              <a:rPr sz="2400" spc="-155" dirty="0">
                <a:solidFill>
                  <a:srgbClr val="203458"/>
                </a:solidFill>
                <a:latin typeface="Trebuchet MS"/>
                <a:cs typeface="Trebuchet MS"/>
              </a:rPr>
              <a:t>The</a:t>
            </a:r>
            <a:r>
              <a:rPr sz="2400" spc="-75" dirty="0">
                <a:solidFill>
                  <a:srgbClr val="203458"/>
                </a:solidFill>
                <a:latin typeface="Trebuchet MS"/>
                <a:cs typeface="Trebuchet MS"/>
              </a:rPr>
              <a:t> </a:t>
            </a:r>
            <a:r>
              <a:rPr sz="2400" spc="-55" dirty="0">
                <a:solidFill>
                  <a:srgbClr val="203458"/>
                </a:solidFill>
                <a:latin typeface="Trebuchet MS"/>
                <a:cs typeface="Trebuchet MS"/>
              </a:rPr>
              <a:t>welfare</a:t>
            </a:r>
            <a:r>
              <a:rPr sz="2400" spc="-85" dirty="0">
                <a:solidFill>
                  <a:srgbClr val="203458"/>
                </a:solidFill>
                <a:latin typeface="Trebuchet MS"/>
                <a:cs typeface="Trebuchet MS"/>
              </a:rPr>
              <a:t> </a:t>
            </a:r>
            <a:r>
              <a:rPr sz="2400" spc="-75" dirty="0">
                <a:solidFill>
                  <a:srgbClr val="203458"/>
                </a:solidFill>
                <a:latin typeface="Trebuchet MS"/>
                <a:cs typeface="Trebuchet MS"/>
              </a:rPr>
              <a:t>checklist</a:t>
            </a:r>
            <a:r>
              <a:rPr sz="2400" spc="-80" dirty="0">
                <a:solidFill>
                  <a:srgbClr val="203458"/>
                </a:solidFill>
                <a:latin typeface="Trebuchet MS"/>
                <a:cs typeface="Trebuchet MS"/>
              </a:rPr>
              <a:t> </a:t>
            </a:r>
            <a:r>
              <a:rPr sz="2400" spc="-25" dirty="0">
                <a:solidFill>
                  <a:srgbClr val="203458"/>
                </a:solidFill>
                <a:latin typeface="Trebuchet MS"/>
                <a:cs typeface="Trebuchet MS"/>
              </a:rPr>
              <a:t>is </a:t>
            </a:r>
            <a:r>
              <a:rPr sz="2400" spc="-70" dirty="0">
                <a:solidFill>
                  <a:srgbClr val="203458"/>
                </a:solidFill>
                <a:latin typeface="Trebuchet MS"/>
                <a:cs typeface="Trebuchet MS"/>
              </a:rPr>
              <a:t>identified</a:t>
            </a:r>
            <a:r>
              <a:rPr sz="2400" spc="-105"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20" dirty="0">
                <a:solidFill>
                  <a:srgbClr val="203458"/>
                </a:solidFill>
                <a:latin typeface="Trebuchet MS"/>
                <a:cs typeface="Trebuchet MS"/>
              </a:rPr>
              <a:t>s1(3)</a:t>
            </a:r>
            <a:endParaRPr sz="2400">
              <a:latin typeface="Trebuchet MS"/>
              <a:cs typeface="Trebuchet MS"/>
            </a:endParaRPr>
          </a:p>
          <a:p>
            <a:pPr marL="311785" marR="59690" indent="-299720">
              <a:lnSpc>
                <a:spcPct val="135400"/>
              </a:lnSpc>
              <a:buAutoNum type="arabicPeriod"/>
              <a:tabLst>
                <a:tab pos="311785" algn="l"/>
              </a:tabLst>
            </a:pPr>
            <a:r>
              <a:rPr sz="2400" spc="-155" dirty="0">
                <a:solidFill>
                  <a:srgbClr val="203458"/>
                </a:solidFill>
                <a:latin typeface="Trebuchet MS"/>
                <a:cs typeface="Trebuchet MS"/>
              </a:rPr>
              <a:t>The</a:t>
            </a:r>
            <a:r>
              <a:rPr sz="2400" spc="-75" dirty="0">
                <a:solidFill>
                  <a:srgbClr val="203458"/>
                </a:solidFill>
                <a:latin typeface="Trebuchet MS"/>
                <a:cs typeface="Trebuchet MS"/>
              </a:rPr>
              <a:t> </a:t>
            </a:r>
            <a:r>
              <a:rPr sz="2400" dirty="0">
                <a:solidFill>
                  <a:srgbClr val="203458"/>
                </a:solidFill>
                <a:latin typeface="Trebuchet MS"/>
                <a:cs typeface="Trebuchet MS"/>
              </a:rPr>
              <a:t>no</a:t>
            </a:r>
            <a:r>
              <a:rPr sz="2400" spc="-160" dirty="0">
                <a:solidFill>
                  <a:srgbClr val="203458"/>
                </a:solidFill>
                <a:latin typeface="Trebuchet MS"/>
                <a:cs typeface="Trebuchet MS"/>
              </a:rPr>
              <a:t> </a:t>
            </a:r>
            <a:r>
              <a:rPr sz="2400" spc="-45" dirty="0">
                <a:solidFill>
                  <a:srgbClr val="203458"/>
                </a:solidFill>
                <a:latin typeface="Trebuchet MS"/>
                <a:cs typeface="Trebuchet MS"/>
              </a:rPr>
              <a:t>delay</a:t>
            </a:r>
            <a:r>
              <a:rPr sz="2400" spc="-90" dirty="0">
                <a:solidFill>
                  <a:srgbClr val="203458"/>
                </a:solidFill>
                <a:latin typeface="Trebuchet MS"/>
                <a:cs typeface="Trebuchet MS"/>
              </a:rPr>
              <a:t> principle:</a:t>
            </a:r>
            <a:r>
              <a:rPr sz="2400" spc="-95" dirty="0">
                <a:solidFill>
                  <a:srgbClr val="203458"/>
                </a:solidFill>
                <a:latin typeface="Trebuchet MS"/>
                <a:cs typeface="Trebuchet MS"/>
              </a:rPr>
              <a:t> </a:t>
            </a:r>
            <a:r>
              <a:rPr sz="2400" spc="-40" dirty="0">
                <a:solidFill>
                  <a:srgbClr val="203458"/>
                </a:solidFill>
                <a:latin typeface="Trebuchet MS"/>
                <a:cs typeface="Trebuchet MS"/>
              </a:rPr>
              <a:t>any</a:t>
            </a:r>
            <a:r>
              <a:rPr sz="2400" spc="-90" dirty="0">
                <a:solidFill>
                  <a:srgbClr val="203458"/>
                </a:solidFill>
                <a:latin typeface="Trebuchet MS"/>
                <a:cs typeface="Trebuchet MS"/>
              </a:rPr>
              <a:t> </a:t>
            </a:r>
            <a:r>
              <a:rPr sz="2400" spc="-45" dirty="0">
                <a:solidFill>
                  <a:srgbClr val="203458"/>
                </a:solidFill>
                <a:latin typeface="Trebuchet MS"/>
                <a:cs typeface="Trebuchet MS"/>
              </a:rPr>
              <a:t>delay</a:t>
            </a:r>
            <a:r>
              <a:rPr sz="2400" spc="-95"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10" dirty="0">
                <a:solidFill>
                  <a:srgbClr val="203458"/>
                </a:solidFill>
                <a:latin typeface="Trebuchet MS"/>
                <a:cs typeface="Trebuchet MS"/>
              </a:rPr>
              <a:t>dealing</a:t>
            </a:r>
            <a:r>
              <a:rPr sz="2400" spc="-95"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90" dirty="0">
                <a:solidFill>
                  <a:srgbClr val="203458"/>
                </a:solidFill>
                <a:latin typeface="Trebuchet MS"/>
                <a:cs typeface="Trebuchet MS"/>
              </a:rPr>
              <a:t>the </a:t>
            </a:r>
            <a:r>
              <a:rPr sz="2400" spc="-80" dirty="0">
                <a:solidFill>
                  <a:srgbClr val="203458"/>
                </a:solidFill>
                <a:latin typeface="Trebuchet MS"/>
                <a:cs typeface="Trebuchet MS"/>
              </a:rPr>
              <a:t>matter </a:t>
            </a:r>
            <a:r>
              <a:rPr sz="2400" spc="-60" dirty="0">
                <a:solidFill>
                  <a:srgbClr val="203458"/>
                </a:solidFill>
                <a:latin typeface="Trebuchet MS"/>
                <a:cs typeface="Trebuchet MS"/>
              </a:rPr>
              <a:t>is</a:t>
            </a:r>
            <a:r>
              <a:rPr sz="2400" spc="-80" dirty="0">
                <a:solidFill>
                  <a:srgbClr val="203458"/>
                </a:solidFill>
                <a:latin typeface="Trebuchet MS"/>
                <a:cs typeface="Trebuchet MS"/>
              </a:rPr>
              <a:t> </a:t>
            </a:r>
            <a:r>
              <a:rPr sz="2400" spc="-160" dirty="0">
                <a:solidFill>
                  <a:srgbClr val="203458"/>
                </a:solidFill>
                <a:latin typeface="Trebuchet MS"/>
                <a:cs typeface="Trebuchet MS"/>
              </a:rPr>
              <a:t>likely</a:t>
            </a:r>
            <a:r>
              <a:rPr sz="2400" spc="-75" dirty="0">
                <a:solidFill>
                  <a:srgbClr val="203458"/>
                </a:solidFill>
                <a:latin typeface="Trebuchet MS"/>
                <a:cs typeface="Trebuchet MS"/>
              </a:rPr>
              <a:t> </a:t>
            </a:r>
            <a:r>
              <a:rPr sz="2400" spc="-30" dirty="0">
                <a:solidFill>
                  <a:srgbClr val="203458"/>
                </a:solidFill>
                <a:latin typeface="Trebuchet MS"/>
                <a:cs typeface="Trebuchet MS"/>
              </a:rPr>
              <a:t>to</a:t>
            </a:r>
            <a:r>
              <a:rPr sz="2400" spc="-80" dirty="0">
                <a:solidFill>
                  <a:srgbClr val="203458"/>
                </a:solidFill>
                <a:latin typeface="Trebuchet MS"/>
                <a:cs typeface="Trebuchet MS"/>
              </a:rPr>
              <a:t> </a:t>
            </a:r>
            <a:r>
              <a:rPr sz="2400" spc="-70" dirty="0">
                <a:solidFill>
                  <a:srgbClr val="203458"/>
                </a:solidFill>
                <a:latin typeface="Trebuchet MS"/>
                <a:cs typeface="Trebuchet MS"/>
              </a:rPr>
              <a:t>prejudice</a:t>
            </a:r>
            <a:r>
              <a:rPr sz="2400" spc="-75" dirty="0">
                <a:solidFill>
                  <a:srgbClr val="203458"/>
                </a:solidFill>
                <a:latin typeface="Trebuchet MS"/>
                <a:cs typeface="Trebuchet MS"/>
              </a:rPr>
              <a:t> </a:t>
            </a:r>
            <a:r>
              <a:rPr sz="2400" spc="-90" dirty="0">
                <a:solidFill>
                  <a:srgbClr val="203458"/>
                </a:solidFill>
                <a:latin typeface="Trebuchet MS"/>
                <a:cs typeface="Trebuchet MS"/>
              </a:rPr>
              <a:t>the</a:t>
            </a:r>
            <a:r>
              <a:rPr sz="2400" spc="-75" dirty="0">
                <a:solidFill>
                  <a:srgbClr val="203458"/>
                </a:solidFill>
                <a:latin typeface="Trebuchet MS"/>
                <a:cs typeface="Trebuchet MS"/>
              </a:rPr>
              <a:t> </a:t>
            </a:r>
            <a:r>
              <a:rPr sz="2400" spc="-114" dirty="0">
                <a:solidFill>
                  <a:srgbClr val="203458"/>
                </a:solidFill>
                <a:latin typeface="Trebuchet MS"/>
                <a:cs typeface="Trebuchet MS"/>
              </a:rPr>
              <a:t>child’s</a:t>
            </a:r>
            <a:r>
              <a:rPr sz="2400" spc="-75" dirty="0">
                <a:solidFill>
                  <a:srgbClr val="203458"/>
                </a:solidFill>
                <a:latin typeface="Trebuchet MS"/>
                <a:cs typeface="Trebuchet MS"/>
              </a:rPr>
              <a:t> </a:t>
            </a:r>
            <a:r>
              <a:rPr sz="2400" spc="-90" dirty="0">
                <a:solidFill>
                  <a:srgbClr val="203458"/>
                </a:solidFill>
                <a:latin typeface="Trebuchet MS"/>
                <a:cs typeface="Trebuchet MS"/>
              </a:rPr>
              <a:t>welfare.</a:t>
            </a:r>
            <a:r>
              <a:rPr sz="2400" spc="-75" dirty="0">
                <a:solidFill>
                  <a:srgbClr val="203458"/>
                </a:solidFill>
                <a:latin typeface="Trebuchet MS"/>
                <a:cs typeface="Trebuchet MS"/>
              </a:rPr>
              <a:t> </a:t>
            </a:r>
            <a:r>
              <a:rPr sz="2400" b="1" spc="-60" dirty="0">
                <a:solidFill>
                  <a:srgbClr val="203458"/>
                </a:solidFill>
                <a:latin typeface="Trebuchet MS"/>
                <a:cs typeface="Trebuchet MS"/>
              </a:rPr>
              <a:t>(s1(2))</a:t>
            </a:r>
            <a:endParaRPr sz="2400">
              <a:latin typeface="Trebuchet MS"/>
              <a:cs typeface="Trebuchet MS"/>
            </a:endParaRPr>
          </a:p>
          <a:p>
            <a:pPr marL="311785" marR="5080" indent="-286385">
              <a:lnSpc>
                <a:spcPct val="135400"/>
              </a:lnSpc>
              <a:buAutoNum type="arabicPeriod"/>
              <a:tabLst>
                <a:tab pos="311785" algn="l"/>
              </a:tabLst>
            </a:pPr>
            <a:r>
              <a:rPr sz="2400" spc="-90" dirty="0">
                <a:solidFill>
                  <a:srgbClr val="203458"/>
                </a:solidFill>
                <a:latin typeface="Trebuchet MS"/>
                <a:cs typeface="Trebuchet MS"/>
              </a:rPr>
              <a:t>the</a:t>
            </a:r>
            <a:r>
              <a:rPr sz="2400" spc="-45" dirty="0">
                <a:solidFill>
                  <a:srgbClr val="203458"/>
                </a:solidFill>
                <a:latin typeface="Trebuchet MS"/>
                <a:cs typeface="Trebuchet MS"/>
              </a:rPr>
              <a:t> parental</a:t>
            </a:r>
            <a:r>
              <a:rPr sz="2400" spc="-40" dirty="0">
                <a:solidFill>
                  <a:srgbClr val="203458"/>
                </a:solidFill>
                <a:latin typeface="Trebuchet MS"/>
                <a:cs typeface="Trebuchet MS"/>
              </a:rPr>
              <a:t> </a:t>
            </a:r>
            <a:r>
              <a:rPr sz="2400" spc="-114" dirty="0">
                <a:solidFill>
                  <a:srgbClr val="203458"/>
                </a:solidFill>
                <a:latin typeface="Trebuchet MS"/>
                <a:cs typeface="Trebuchet MS"/>
              </a:rPr>
              <a:t>involvement</a:t>
            </a:r>
            <a:r>
              <a:rPr sz="2400" spc="-40" dirty="0">
                <a:solidFill>
                  <a:srgbClr val="203458"/>
                </a:solidFill>
                <a:latin typeface="Trebuchet MS"/>
                <a:cs typeface="Trebuchet MS"/>
              </a:rPr>
              <a:t> </a:t>
            </a:r>
            <a:r>
              <a:rPr sz="2400" spc="-95" dirty="0">
                <a:solidFill>
                  <a:srgbClr val="203458"/>
                </a:solidFill>
                <a:latin typeface="Trebuchet MS"/>
                <a:cs typeface="Trebuchet MS"/>
              </a:rPr>
              <a:t>presumption:</a:t>
            </a:r>
            <a:r>
              <a:rPr sz="2400" spc="-40" dirty="0">
                <a:solidFill>
                  <a:srgbClr val="203458"/>
                </a:solidFill>
                <a:latin typeface="Trebuchet MS"/>
                <a:cs typeface="Trebuchet MS"/>
              </a:rPr>
              <a:t> </a:t>
            </a:r>
            <a:r>
              <a:rPr sz="2400" spc="-70" dirty="0">
                <a:solidFill>
                  <a:srgbClr val="203458"/>
                </a:solidFill>
                <a:latin typeface="Trebuchet MS"/>
                <a:cs typeface="Trebuchet MS"/>
              </a:rPr>
              <a:t>that</a:t>
            </a:r>
            <a:r>
              <a:rPr sz="2400" spc="-40" dirty="0">
                <a:solidFill>
                  <a:srgbClr val="203458"/>
                </a:solidFill>
                <a:latin typeface="Trebuchet MS"/>
                <a:cs typeface="Trebuchet MS"/>
              </a:rPr>
              <a:t> </a:t>
            </a:r>
            <a:r>
              <a:rPr sz="2400" spc="-114" dirty="0">
                <a:solidFill>
                  <a:srgbClr val="203458"/>
                </a:solidFill>
                <a:latin typeface="Trebuchet MS"/>
                <a:cs typeface="Trebuchet MS"/>
              </a:rPr>
              <a:t>involvement</a:t>
            </a:r>
            <a:r>
              <a:rPr sz="2400" spc="-40" dirty="0">
                <a:solidFill>
                  <a:srgbClr val="203458"/>
                </a:solidFill>
                <a:latin typeface="Trebuchet MS"/>
                <a:cs typeface="Trebuchet MS"/>
              </a:rPr>
              <a:t> </a:t>
            </a:r>
            <a:r>
              <a:rPr sz="2400" spc="-25" dirty="0">
                <a:solidFill>
                  <a:srgbClr val="203458"/>
                </a:solidFill>
                <a:latin typeface="Trebuchet MS"/>
                <a:cs typeface="Trebuchet MS"/>
              </a:rPr>
              <a:t>of </a:t>
            </a:r>
            <a:r>
              <a:rPr sz="2400" spc="-40" dirty="0">
                <a:solidFill>
                  <a:srgbClr val="203458"/>
                </a:solidFill>
                <a:latin typeface="Trebuchet MS"/>
                <a:cs typeface="Trebuchet MS"/>
              </a:rPr>
              <a:t>both</a:t>
            </a:r>
            <a:r>
              <a:rPr sz="2400" spc="-65" dirty="0">
                <a:solidFill>
                  <a:srgbClr val="203458"/>
                </a:solidFill>
                <a:latin typeface="Trebuchet MS"/>
                <a:cs typeface="Trebuchet MS"/>
              </a:rPr>
              <a:t> </a:t>
            </a:r>
            <a:r>
              <a:rPr sz="2400" spc="-45" dirty="0">
                <a:solidFill>
                  <a:srgbClr val="203458"/>
                </a:solidFill>
                <a:latin typeface="Trebuchet MS"/>
                <a:cs typeface="Trebuchet MS"/>
              </a:rPr>
              <a:t>parents</a:t>
            </a:r>
            <a:r>
              <a:rPr sz="2400" spc="-65" dirty="0">
                <a:solidFill>
                  <a:srgbClr val="203458"/>
                </a:solidFill>
                <a:latin typeface="Trebuchet MS"/>
                <a:cs typeface="Trebuchet MS"/>
              </a:rPr>
              <a:t> </a:t>
            </a:r>
            <a:r>
              <a:rPr sz="2400" spc="-120" dirty="0">
                <a:solidFill>
                  <a:srgbClr val="203458"/>
                </a:solidFill>
                <a:latin typeface="Trebuchet MS"/>
                <a:cs typeface="Trebuchet MS"/>
              </a:rPr>
              <a:t>in</a:t>
            </a:r>
            <a:r>
              <a:rPr sz="2400" spc="-60" dirty="0">
                <a:solidFill>
                  <a:srgbClr val="203458"/>
                </a:solidFill>
                <a:latin typeface="Trebuchet MS"/>
                <a:cs typeface="Trebuchet MS"/>
              </a:rPr>
              <a:t> </a:t>
            </a:r>
            <a:r>
              <a:rPr sz="2400" spc="-90" dirty="0">
                <a:solidFill>
                  <a:srgbClr val="203458"/>
                </a:solidFill>
                <a:latin typeface="Trebuchet MS"/>
                <a:cs typeface="Trebuchet MS"/>
              </a:rPr>
              <a:t>the</a:t>
            </a:r>
            <a:r>
              <a:rPr sz="2400" spc="-65" dirty="0">
                <a:solidFill>
                  <a:srgbClr val="203458"/>
                </a:solidFill>
                <a:latin typeface="Trebuchet MS"/>
                <a:cs typeface="Trebuchet MS"/>
              </a:rPr>
              <a:t> </a:t>
            </a:r>
            <a:r>
              <a:rPr sz="2400" spc="-114" dirty="0">
                <a:solidFill>
                  <a:srgbClr val="203458"/>
                </a:solidFill>
                <a:latin typeface="Trebuchet MS"/>
                <a:cs typeface="Trebuchet MS"/>
              </a:rPr>
              <a:t>child’s</a:t>
            </a:r>
            <a:r>
              <a:rPr sz="2400" spc="-60" dirty="0">
                <a:solidFill>
                  <a:srgbClr val="203458"/>
                </a:solidFill>
                <a:latin typeface="Trebuchet MS"/>
                <a:cs typeface="Trebuchet MS"/>
              </a:rPr>
              <a:t> </a:t>
            </a:r>
            <a:r>
              <a:rPr sz="2400" spc="-105" dirty="0">
                <a:solidFill>
                  <a:srgbClr val="203458"/>
                </a:solidFill>
                <a:latin typeface="Trebuchet MS"/>
                <a:cs typeface="Trebuchet MS"/>
              </a:rPr>
              <a:t>life</a:t>
            </a:r>
            <a:r>
              <a:rPr sz="2400" spc="-65" dirty="0">
                <a:solidFill>
                  <a:srgbClr val="203458"/>
                </a:solidFill>
                <a:latin typeface="Trebuchet MS"/>
                <a:cs typeface="Trebuchet MS"/>
              </a:rPr>
              <a:t> </a:t>
            </a:r>
            <a:r>
              <a:rPr sz="2400" spc="-150" dirty="0">
                <a:solidFill>
                  <a:srgbClr val="203458"/>
                </a:solidFill>
                <a:latin typeface="Trebuchet MS"/>
                <a:cs typeface="Trebuchet MS"/>
              </a:rPr>
              <a:t>will</a:t>
            </a:r>
            <a:r>
              <a:rPr sz="2400" spc="-65" dirty="0">
                <a:solidFill>
                  <a:srgbClr val="203458"/>
                </a:solidFill>
                <a:latin typeface="Trebuchet MS"/>
                <a:cs typeface="Trebuchet MS"/>
              </a:rPr>
              <a:t> </a:t>
            </a:r>
            <a:r>
              <a:rPr sz="2400" spc="-125" dirty="0">
                <a:solidFill>
                  <a:srgbClr val="203458"/>
                </a:solidFill>
                <a:latin typeface="Trebuchet MS"/>
                <a:cs typeface="Trebuchet MS"/>
              </a:rPr>
              <a:t>further</a:t>
            </a:r>
            <a:r>
              <a:rPr sz="2400" spc="-60" dirty="0">
                <a:solidFill>
                  <a:srgbClr val="203458"/>
                </a:solidFill>
                <a:latin typeface="Trebuchet MS"/>
                <a:cs typeface="Trebuchet MS"/>
              </a:rPr>
              <a:t> </a:t>
            </a:r>
            <a:r>
              <a:rPr sz="2400" spc="-90" dirty="0">
                <a:solidFill>
                  <a:srgbClr val="203458"/>
                </a:solidFill>
                <a:latin typeface="Trebuchet MS"/>
                <a:cs typeface="Trebuchet MS"/>
              </a:rPr>
              <a:t>the</a:t>
            </a:r>
            <a:r>
              <a:rPr sz="2400" spc="-65" dirty="0">
                <a:solidFill>
                  <a:srgbClr val="203458"/>
                </a:solidFill>
                <a:latin typeface="Trebuchet MS"/>
                <a:cs typeface="Trebuchet MS"/>
              </a:rPr>
              <a:t> </a:t>
            </a:r>
            <a:r>
              <a:rPr sz="2400" spc="-114" dirty="0">
                <a:solidFill>
                  <a:srgbClr val="203458"/>
                </a:solidFill>
                <a:latin typeface="Trebuchet MS"/>
                <a:cs typeface="Trebuchet MS"/>
              </a:rPr>
              <a:t>child’s</a:t>
            </a:r>
            <a:r>
              <a:rPr sz="2400" spc="-60" dirty="0">
                <a:solidFill>
                  <a:srgbClr val="203458"/>
                </a:solidFill>
                <a:latin typeface="Trebuchet MS"/>
                <a:cs typeface="Trebuchet MS"/>
              </a:rPr>
              <a:t> </a:t>
            </a:r>
            <a:r>
              <a:rPr sz="2400" spc="-45" dirty="0">
                <a:solidFill>
                  <a:srgbClr val="203458"/>
                </a:solidFill>
                <a:latin typeface="Trebuchet MS"/>
                <a:cs typeface="Trebuchet MS"/>
              </a:rPr>
              <a:t>welfare </a:t>
            </a:r>
            <a:r>
              <a:rPr sz="2400" b="1" spc="-55" dirty="0">
                <a:solidFill>
                  <a:srgbClr val="203458"/>
                </a:solidFill>
                <a:latin typeface="Trebuchet MS"/>
                <a:cs typeface="Trebuchet MS"/>
              </a:rPr>
              <a:t>(s1(2A))</a:t>
            </a:r>
            <a:endParaRPr sz="2400">
              <a:latin typeface="Trebuchet MS"/>
              <a:cs typeface="Trebuchet MS"/>
            </a:endParaRPr>
          </a:p>
          <a:p>
            <a:pPr marL="311785" marR="193675" indent="-296545">
              <a:lnSpc>
                <a:spcPct val="135400"/>
              </a:lnSpc>
              <a:buAutoNum type="arabicPeriod"/>
              <a:tabLst>
                <a:tab pos="311785" algn="l"/>
              </a:tabLst>
            </a:pPr>
            <a:r>
              <a:rPr sz="2400" spc="-155" dirty="0">
                <a:solidFill>
                  <a:srgbClr val="203458"/>
                </a:solidFill>
                <a:latin typeface="Trebuchet MS"/>
                <a:cs typeface="Trebuchet MS"/>
              </a:rPr>
              <a:t>The</a:t>
            </a:r>
            <a:r>
              <a:rPr sz="2400" spc="-75" dirty="0">
                <a:solidFill>
                  <a:srgbClr val="203458"/>
                </a:solidFill>
                <a:latin typeface="Trebuchet MS"/>
                <a:cs typeface="Trebuchet MS"/>
              </a:rPr>
              <a:t> </a:t>
            </a:r>
            <a:r>
              <a:rPr sz="2400" dirty="0">
                <a:solidFill>
                  <a:srgbClr val="203458"/>
                </a:solidFill>
                <a:latin typeface="Trebuchet MS"/>
                <a:cs typeface="Trebuchet MS"/>
              </a:rPr>
              <a:t>no</a:t>
            </a:r>
            <a:r>
              <a:rPr sz="2400" spc="-105" dirty="0">
                <a:solidFill>
                  <a:srgbClr val="203458"/>
                </a:solidFill>
                <a:latin typeface="Trebuchet MS"/>
                <a:cs typeface="Trebuchet MS"/>
              </a:rPr>
              <a:t> </a:t>
            </a:r>
            <a:r>
              <a:rPr sz="2400" spc="-65" dirty="0">
                <a:solidFill>
                  <a:srgbClr val="203458"/>
                </a:solidFill>
                <a:latin typeface="Trebuchet MS"/>
                <a:cs typeface="Trebuchet MS"/>
              </a:rPr>
              <a:t>order</a:t>
            </a:r>
            <a:r>
              <a:rPr sz="2400" spc="-90" dirty="0">
                <a:solidFill>
                  <a:srgbClr val="203458"/>
                </a:solidFill>
                <a:latin typeface="Trebuchet MS"/>
                <a:cs typeface="Trebuchet MS"/>
              </a:rPr>
              <a:t> principle: the </a:t>
            </a:r>
            <a:r>
              <a:rPr sz="2400" spc="-70" dirty="0">
                <a:solidFill>
                  <a:srgbClr val="203458"/>
                </a:solidFill>
                <a:latin typeface="Trebuchet MS"/>
                <a:cs typeface="Trebuchet MS"/>
              </a:rPr>
              <a:t>court</a:t>
            </a:r>
            <a:r>
              <a:rPr sz="2400" spc="-90" dirty="0">
                <a:solidFill>
                  <a:srgbClr val="203458"/>
                </a:solidFill>
                <a:latin typeface="Trebuchet MS"/>
                <a:cs typeface="Trebuchet MS"/>
              </a:rPr>
              <a:t> </a:t>
            </a:r>
            <a:r>
              <a:rPr sz="2400" spc="-55" dirty="0">
                <a:solidFill>
                  <a:srgbClr val="203458"/>
                </a:solidFill>
                <a:latin typeface="Trebuchet MS"/>
                <a:cs typeface="Trebuchet MS"/>
              </a:rPr>
              <a:t>should</a:t>
            </a:r>
            <a:r>
              <a:rPr sz="2400" spc="-90" dirty="0">
                <a:solidFill>
                  <a:srgbClr val="203458"/>
                </a:solidFill>
                <a:latin typeface="Trebuchet MS"/>
                <a:cs typeface="Trebuchet MS"/>
              </a:rPr>
              <a:t> </a:t>
            </a:r>
            <a:r>
              <a:rPr sz="2400" spc="-70" dirty="0">
                <a:solidFill>
                  <a:srgbClr val="203458"/>
                </a:solidFill>
                <a:latin typeface="Trebuchet MS"/>
                <a:cs typeface="Trebuchet MS"/>
              </a:rPr>
              <a:t>not</a:t>
            </a:r>
            <a:r>
              <a:rPr sz="2400" spc="-85" dirty="0">
                <a:solidFill>
                  <a:srgbClr val="203458"/>
                </a:solidFill>
                <a:latin typeface="Trebuchet MS"/>
                <a:cs typeface="Trebuchet MS"/>
              </a:rPr>
              <a:t> </a:t>
            </a:r>
            <a:r>
              <a:rPr sz="2400" spc="-60" dirty="0">
                <a:solidFill>
                  <a:srgbClr val="203458"/>
                </a:solidFill>
                <a:latin typeface="Trebuchet MS"/>
                <a:cs typeface="Trebuchet MS"/>
              </a:rPr>
              <a:t>make</a:t>
            </a:r>
            <a:r>
              <a:rPr sz="2400" spc="-90" dirty="0">
                <a:solidFill>
                  <a:srgbClr val="203458"/>
                </a:solidFill>
                <a:latin typeface="Trebuchet MS"/>
                <a:cs typeface="Trebuchet MS"/>
              </a:rPr>
              <a:t> </a:t>
            </a:r>
            <a:r>
              <a:rPr sz="2400" dirty="0">
                <a:solidFill>
                  <a:srgbClr val="203458"/>
                </a:solidFill>
                <a:latin typeface="Trebuchet MS"/>
                <a:cs typeface="Trebuchet MS"/>
              </a:rPr>
              <a:t>an</a:t>
            </a:r>
            <a:r>
              <a:rPr sz="2400" spc="-90" dirty="0">
                <a:solidFill>
                  <a:srgbClr val="203458"/>
                </a:solidFill>
                <a:latin typeface="Trebuchet MS"/>
                <a:cs typeface="Trebuchet MS"/>
              </a:rPr>
              <a:t> </a:t>
            </a:r>
            <a:r>
              <a:rPr sz="2400" spc="-50" dirty="0">
                <a:solidFill>
                  <a:srgbClr val="203458"/>
                </a:solidFill>
                <a:latin typeface="Trebuchet MS"/>
                <a:cs typeface="Trebuchet MS"/>
              </a:rPr>
              <a:t>order </a:t>
            </a:r>
            <a:r>
              <a:rPr sz="2400" spc="-70" dirty="0">
                <a:solidFill>
                  <a:srgbClr val="203458"/>
                </a:solidFill>
                <a:latin typeface="Trebuchet MS"/>
                <a:cs typeface="Trebuchet MS"/>
              </a:rPr>
              <a:t>unless</a:t>
            </a:r>
            <a:r>
              <a:rPr sz="2400" spc="-105" dirty="0">
                <a:solidFill>
                  <a:srgbClr val="203458"/>
                </a:solidFill>
                <a:latin typeface="Trebuchet MS"/>
                <a:cs typeface="Trebuchet MS"/>
              </a:rPr>
              <a:t> this</a:t>
            </a:r>
            <a:r>
              <a:rPr sz="2400" spc="-80" dirty="0">
                <a:solidFill>
                  <a:srgbClr val="203458"/>
                </a:solidFill>
                <a:latin typeface="Trebuchet MS"/>
                <a:cs typeface="Trebuchet MS"/>
              </a:rPr>
              <a:t> </a:t>
            </a:r>
            <a:r>
              <a:rPr sz="2400" spc="-50" dirty="0">
                <a:solidFill>
                  <a:srgbClr val="203458"/>
                </a:solidFill>
                <a:latin typeface="Trebuchet MS"/>
                <a:cs typeface="Trebuchet MS"/>
              </a:rPr>
              <a:t>would</a:t>
            </a:r>
            <a:r>
              <a:rPr sz="2400" spc="-90" dirty="0">
                <a:solidFill>
                  <a:srgbClr val="203458"/>
                </a:solidFill>
                <a:latin typeface="Trebuchet MS"/>
                <a:cs typeface="Trebuchet MS"/>
              </a:rPr>
              <a:t> </a:t>
            </a:r>
            <a:r>
              <a:rPr sz="2400" dirty="0">
                <a:solidFill>
                  <a:srgbClr val="203458"/>
                </a:solidFill>
                <a:latin typeface="Trebuchet MS"/>
                <a:cs typeface="Trebuchet MS"/>
              </a:rPr>
              <a:t>be</a:t>
            </a:r>
            <a:r>
              <a:rPr sz="2400" spc="-90" dirty="0">
                <a:solidFill>
                  <a:srgbClr val="203458"/>
                </a:solidFill>
                <a:latin typeface="Trebuchet MS"/>
                <a:cs typeface="Trebuchet MS"/>
              </a:rPr>
              <a:t> </a:t>
            </a:r>
            <a:r>
              <a:rPr sz="2400" spc="-85" dirty="0">
                <a:solidFill>
                  <a:srgbClr val="203458"/>
                </a:solidFill>
                <a:latin typeface="Trebuchet MS"/>
                <a:cs typeface="Trebuchet MS"/>
              </a:rPr>
              <a:t>better</a:t>
            </a:r>
            <a:r>
              <a:rPr sz="2400" spc="-90" dirty="0">
                <a:solidFill>
                  <a:srgbClr val="203458"/>
                </a:solidFill>
                <a:latin typeface="Trebuchet MS"/>
                <a:cs typeface="Trebuchet MS"/>
              </a:rPr>
              <a:t> </a:t>
            </a:r>
            <a:r>
              <a:rPr sz="2400" spc="-70" dirty="0">
                <a:solidFill>
                  <a:srgbClr val="203458"/>
                </a:solidFill>
                <a:latin typeface="Trebuchet MS"/>
                <a:cs typeface="Trebuchet MS"/>
              </a:rPr>
              <a:t>for</a:t>
            </a:r>
            <a:r>
              <a:rPr sz="2400" spc="-90" dirty="0">
                <a:solidFill>
                  <a:srgbClr val="203458"/>
                </a:solidFill>
                <a:latin typeface="Trebuchet MS"/>
                <a:cs typeface="Trebuchet MS"/>
              </a:rPr>
              <a:t> the </a:t>
            </a:r>
            <a:r>
              <a:rPr sz="2400" spc="-65" dirty="0">
                <a:solidFill>
                  <a:srgbClr val="203458"/>
                </a:solidFill>
                <a:latin typeface="Trebuchet MS"/>
                <a:cs typeface="Trebuchet MS"/>
              </a:rPr>
              <a:t>child</a:t>
            </a:r>
            <a:r>
              <a:rPr sz="2400" spc="-90" dirty="0">
                <a:solidFill>
                  <a:srgbClr val="203458"/>
                </a:solidFill>
                <a:latin typeface="Trebuchet MS"/>
                <a:cs typeface="Trebuchet MS"/>
              </a:rPr>
              <a:t> </a:t>
            </a:r>
            <a:r>
              <a:rPr sz="2400" spc="-50" dirty="0">
                <a:solidFill>
                  <a:srgbClr val="203458"/>
                </a:solidFill>
                <a:latin typeface="Trebuchet MS"/>
                <a:cs typeface="Trebuchet MS"/>
              </a:rPr>
              <a:t>than</a:t>
            </a:r>
            <a:r>
              <a:rPr sz="2400" spc="-95" dirty="0">
                <a:solidFill>
                  <a:srgbClr val="203458"/>
                </a:solidFill>
                <a:latin typeface="Trebuchet MS"/>
                <a:cs typeface="Trebuchet MS"/>
              </a:rPr>
              <a:t> </a:t>
            </a:r>
            <a:r>
              <a:rPr sz="2400" spc="-45" dirty="0">
                <a:solidFill>
                  <a:srgbClr val="203458"/>
                </a:solidFill>
                <a:latin typeface="Trebuchet MS"/>
                <a:cs typeface="Trebuchet MS"/>
              </a:rPr>
              <a:t>making</a:t>
            </a:r>
            <a:r>
              <a:rPr sz="2400" spc="-90" dirty="0">
                <a:solidFill>
                  <a:srgbClr val="203458"/>
                </a:solidFill>
                <a:latin typeface="Trebuchet MS"/>
                <a:cs typeface="Trebuchet MS"/>
              </a:rPr>
              <a:t> </a:t>
            </a:r>
            <a:r>
              <a:rPr sz="2400" spc="-25" dirty="0">
                <a:solidFill>
                  <a:srgbClr val="203458"/>
                </a:solidFill>
                <a:latin typeface="Trebuchet MS"/>
                <a:cs typeface="Trebuchet MS"/>
              </a:rPr>
              <a:t>no </a:t>
            </a:r>
            <a:r>
              <a:rPr sz="2400" spc="-105" dirty="0">
                <a:solidFill>
                  <a:srgbClr val="203458"/>
                </a:solidFill>
                <a:latin typeface="Trebuchet MS"/>
                <a:cs typeface="Trebuchet MS"/>
              </a:rPr>
              <a:t>order.</a:t>
            </a:r>
            <a:r>
              <a:rPr sz="2400" spc="-50" dirty="0">
                <a:solidFill>
                  <a:srgbClr val="203458"/>
                </a:solidFill>
                <a:latin typeface="Trebuchet MS"/>
                <a:cs typeface="Trebuchet MS"/>
              </a:rPr>
              <a:t> </a:t>
            </a:r>
            <a:r>
              <a:rPr sz="2400" spc="-60" dirty="0">
                <a:solidFill>
                  <a:srgbClr val="203458"/>
                </a:solidFill>
                <a:latin typeface="Trebuchet MS"/>
                <a:cs typeface="Trebuchet MS"/>
              </a:rPr>
              <a:t>(</a:t>
            </a:r>
            <a:r>
              <a:rPr sz="2400" b="1" spc="-60" dirty="0">
                <a:solidFill>
                  <a:srgbClr val="203458"/>
                </a:solidFill>
                <a:latin typeface="Trebuchet MS"/>
                <a:cs typeface="Trebuchet MS"/>
              </a:rPr>
              <a:t>s1(5))</a:t>
            </a:r>
            <a:endParaRPr sz="2400">
              <a:latin typeface="Trebuchet MS"/>
              <a:cs typeface="Trebuchet MS"/>
            </a:endParaRPr>
          </a:p>
        </p:txBody>
      </p:sp>
      <p:pic>
        <p:nvPicPr>
          <p:cNvPr id="4" name="object 4"/>
          <p:cNvPicPr/>
          <p:nvPr/>
        </p:nvPicPr>
        <p:blipFill>
          <a:blip r:embed="rId3" cstate="print"/>
          <a:stretch>
            <a:fillRect/>
          </a:stretch>
        </p:blipFill>
        <p:spPr>
          <a:xfrm>
            <a:off x="9581064" y="2251259"/>
            <a:ext cx="7677149" cy="5762624"/>
          </a:xfrm>
          <a:prstGeom prst="rect">
            <a:avLst/>
          </a:prstGeom>
        </p:spPr>
      </p:pic>
      <p:sp>
        <p:nvSpPr>
          <p:cNvPr id="5" name="object 5"/>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6" name="object 6"/>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7" name="object 7"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40" dirty="0"/>
              <a:t>CORE</a:t>
            </a:r>
            <a:r>
              <a:rPr spc="-365" dirty="0"/>
              <a:t> </a:t>
            </a:r>
            <a:r>
              <a:rPr spc="-30" dirty="0">
                <a:solidFill>
                  <a:srgbClr val="292959"/>
                </a:solidFill>
              </a:rPr>
              <a:t>PRINCIPLES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25525" y="968375"/>
            <a:ext cx="10481310" cy="1168400"/>
          </a:xfrm>
          <a:prstGeom prst="rect">
            <a:avLst/>
          </a:prstGeom>
        </p:spPr>
        <p:txBody>
          <a:bodyPr vert="horz" wrap="square" lIns="0" tIns="12700" rIns="0" bIns="0" rtlCol="0">
            <a:spAutoFit/>
          </a:bodyPr>
          <a:lstStyle/>
          <a:p>
            <a:pPr marL="12700">
              <a:lnSpc>
                <a:spcPct val="100000"/>
              </a:lnSpc>
              <a:spcBef>
                <a:spcPts val="100"/>
              </a:spcBef>
            </a:pPr>
            <a:r>
              <a:rPr spc="-395" dirty="0"/>
              <a:t>THE</a:t>
            </a:r>
            <a:r>
              <a:rPr spc="-365" dirty="0"/>
              <a:t> </a:t>
            </a:r>
            <a:r>
              <a:rPr spc="-260" dirty="0"/>
              <a:t>WELFARE</a:t>
            </a:r>
            <a:r>
              <a:rPr spc="-365" dirty="0"/>
              <a:t> </a:t>
            </a:r>
            <a:r>
              <a:rPr spc="-114" dirty="0">
                <a:solidFill>
                  <a:srgbClr val="292959"/>
                </a:solidFill>
              </a:rPr>
              <a:t>PRINCIPLE</a:t>
            </a:r>
          </a:p>
        </p:txBody>
      </p:sp>
      <p:pic>
        <p:nvPicPr>
          <p:cNvPr id="3" name="object 3"/>
          <p:cNvPicPr/>
          <p:nvPr/>
        </p:nvPicPr>
        <p:blipFill>
          <a:blip r:embed="rId2" cstate="print"/>
          <a:stretch>
            <a:fillRect/>
          </a:stretch>
        </p:blipFill>
        <p:spPr>
          <a:xfrm>
            <a:off x="1285874" y="2312669"/>
            <a:ext cx="95250" cy="95249"/>
          </a:xfrm>
          <a:prstGeom prst="rect">
            <a:avLst/>
          </a:prstGeom>
        </p:spPr>
      </p:pic>
      <p:pic>
        <p:nvPicPr>
          <p:cNvPr id="4" name="object 4"/>
          <p:cNvPicPr/>
          <p:nvPr/>
        </p:nvPicPr>
        <p:blipFill>
          <a:blip r:embed="rId2" cstate="print"/>
          <a:stretch>
            <a:fillRect/>
          </a:stretch>
        </p:blipFill>
        <p:spPr>
          <a:xfrm>
            <a:off x="1285874" y="2807969"/>
            <a:ext cx="95250" cy="95249"/>
          </a:xfrm>
          <a:prstGeom prst="rect">
            <a:avLst/>
          </a:prstGeom>
        </p:spPr>
      </p:pic>
      <p:pic>
        <p:nvPicPr>
          <p:cNvPr id="5" name="object 5"/>
          <p:cNvPicPr/>
          <p:nvPr/>
        </p:nvPicPr>
        <p:blipFill>
          <a:blip r:embed="rId3" cstate="print"/>
          <a:stretch>
            <a:fillRect/>
          </a:stretch>
        </p:blipFill>
        <p:spPr>
          <a:xfrm>
            <a:off x="1804987" y="3298506"/>
            <a:ext cx="104775" cy="104774"/>
          </a:xfrm>
          <a:prstGeom prst="rect">
            <a:avLst/>
          </a:prstGeom>
        </p:spPr>
      </p:pic>
      <p:pic>
        <p:nvPicPr>
          <p:cNvPr id="6" name="object 6"/>
          <p:cNvPicPr/>
          <p:nvPr/>
        </p:nvPicPr>
        <p:blipFill>
          <a:blip r:embed="rId2" cstate="print"/>
          <a:stretch>
            <a:fillRect/>
          </a:stretch>
        </p:blipFill>
        <p:spPr>
          <a:xfrm>
            <a:off x="1285874" y="5284469"/>
            <a:ext cx="95250" cy="95249"/>
          </a:xfrm>
          <a:prstGeom prst="rect">
            <a:avLst/>
          </a:prstGeom>
        </p:spPr>
      </p:pic>
      <p:pic>
        <p:nvPicPr>
          <p:cNvPr id="7" name="object 7"/>
          <p:cNvPicPr/>
          <p:nvPr/>
        </p:nvPicPr>
        <p:blipFill>
          <a:blip r:embed="rId3" cstate="print"/>
          <a:stretch>
            <a:fillRect/>
          </a:stretch>
        </p:blipFill>
        <p:spPr>
          <a:xfrm>
            <a:off x="1804987" y="5775006"/>
            <a:ext cx="104775" cy="104774"/>
          </a:xfrm>
          <a:prstGeom prst="rect">
            <a:avLst/>
          </a:prstGeom>
        </p:spPr>
      </p:pic>
      <p:pic>
        <p:nvPicPr>
          <p:cNvPr id="8" name="object 8"/>
          <p:cNvPicPr/>
          <p:nvPr/>
        </p:nvPicPr>
        <p:blipFill>
          <a:blip r:embed="rId2" cstate="print"/>
          <a:stretch>
            <a:fillRect/>
          </a:stretch>
        </p:blipFill>
        <p:spPr>
          <a:xfrm>
            <a:off x="1285874" y="8751568"/>
            <a:ext cx="95250" cy="95249"/>
          </a:xfrm>
          <a:prstGeom prst="rect">
            <a:avLst/>
          </a:prstGeom>
        </p:spPr>
      </p:pic>
      <p:sp>
        <p:nvSpPr>
          <p:cNvPr id="9" name="object 9"/>
          <p:cNvSpPr txBox="1"/>
          <p:nvPr/>
        </p:nvSpPr>
        <p:spPr>
          <a:xfrm>
            <a:off x="1534070" y="2008504"/>
            <a:ext cx="15727044" cy="7454900"/>
          </a:xfrm>
          <a:prstGeom prst="rect">
            <a:avLst/>
          </a:prstGeom>
        </p:spPr>
        <p:txBody>
          <a:bodyPr vert="horz" wrap="square" lIns="0" tIns="142240" rIns="0" bIns="0" rtlCol="0">
            <a:spAutoFit/>
          </a:bodyPr>
          <a:lstStyle/>
          <a:p>
            <a:pPr marL="12700">
              <a:lnSpc>
                <a:spcPct val="100000"/>
              </a:lnSpc>
              <a:spcBef>
                <a:spcPts val="1120"/>
              </a:spcBef>
            </a:pPr>
            <a:r>
              <a:rPr sz="2400" spc="-85" dirty="0">
                <a:solidFill>
                  <a:srgbClr val="203458"/>
                </a:solidFill>
                <a:latin typeface="Trebuchet MS"/>
                <a:cs typeface="Trebuchet MS"/>
              </a:rPr>
              <a:t>Welfare</a:t>
            </a:r>
            <a:r>
              <a:rPr sz="2400" spc="-100" dirty="0">
                <a:solidFill>
                  <a:srgbClr val="203458"/>
                </a:solidFill>
                <a:latin typeface="Trebuchet MS"/>
                <a:cs typeface="Trebuchet MS"/>
              </a:rPr>
              <a:t> </a:t>
            </a:r>
            <a:r>
              <a:rPr sz="2400" spc="-70" dirty="0">
                <a:solidFill>
                  <a:srgbClr val="203458"/>
                </a:solidFill>
                <a:latin typeface="Trebuchet MS"/>
                <a:cs typeface="Trebuchet MS"/>
              </a:rPr>
              <a:t>principle</a:t>
            </a:r>
            <a:r>
              <a:rPr sz="2400" spc="-110" dirty="0">
                <a:solidFill>
                  <a:srgbClr val="203458"/>
                </a:solidFill>
                <a:latin typeface="Trebuchet MS"/>
                <a:cs typeface="Trebuchet MS"/>
              </a:rPr>
              <a:t> </a:t>
            </a:r>
            <a:r>
              <a:rPr sz="2400" spc="-60" dirty="0">
                <a:solidFill>
                  <a:srgbClr val="203458"/>
                </a:solidFill>
                <a:latin typeface="Trebuchet MS"/>
                <a:cs typeface="Trebuchet MS"/>
              </a:rPr>
              <a:t>is</a:t>
            </a:r>
            <a:r>
              <a:rPr sz="2400" spc="-120" dirty="0">
                <a:solidFill>
                  <a:srgbClr val="203458"/>
                </a:solidFill>
                <a:latin typeface="Trebuchet MS"/>
                <a:cs typeface="Trebuchet MS"/>
              </a:rPr>
              <a:t> </a:t>
            </a:r>
            <a:r>
              <a:rPr sz="2400" spc="-45" dirty="0">
                <a:solidFill>
                  <a:srgbClr val="203458"/>
                </a:solidFill>
                <a:latin typeface="Trebuchet MS"/>
                <a:cs typeface="Trebuchet MS"/>
              </a:rPr>
              <a:t>paramount</a:t>
            </a:r>
            <a:r>
              <a:rPr sz="2400" spc="-114"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45" dirty="0">
                <a:solidFill>
                  <a:srgbClr val="203458"/>
                </a:solidFill>
                <a:latin typeface="Trebuchet MS"/>
                <a:cs typeface="Trebuchet MS"/>
              </a:rPr>
              <a:t>Children</a:t>
            </a:r>
            <a:r>
              <a:rPr sz="2400" spc="-95" dirty="0">
                <a:solidFill>
                  <a:srgbClr val="203458"/>
                </a:solidFill>
                <a:latin typeface="Trebuchet MS"/>
                <a:cs typeface="Trebuchet MS"/>
              </a:rPr>
              <a:t> </a:t>
            </a:r>
            <a:r>
              <a:rPr sz="2400" dirty="0">
                <a:solidFill>
                  <a:srgbClr val="203458"/>
                </a:solidFill>
                <a:latin typeface="Trebuchet MS"/>
                <a:cs typeface="Trebuchet MS"/>
              </a:rPr>
              <a:t>Act</a:t>
            </a:r>
            <a:r>
              <a:rPr sz="2400" spc="-95" dirty="0">
                <a:solidFill>
                  <a:srgbClr val="203458"/>
                </a:solidFill>
                <a:latin typeface="Trebuchet MS"/>
                <a:cs typeface="Trebuchet MS"/>
              </a:rPr>
              <a:t> </a:t>
            </a:r>
            <a:r>
              <a:rPr sz="2400" spc="-35" dirty="0">
                <a:solidFill>
                  <a:srgbClr val="203458"/>
                </a:solidFill>
                <a:latin typeface="Trebuchet MS"/>
                <a:cs typeface="Trebuchet MS"/>
              </a:rPr>
              <a:t>proceedings.</a:t>
            </a:r>
            <a:r>
              <a:rPr sz="2400" spc="-100" dirty="0">
                <a:solidFill>
                  <a:srgbClr val="203458"/>
                </a:solidFill>
                <a:latin typeface="Trebuchet MS"/>
                <a:cs typeface="Trebuchet MS"/>
              </a:rPr>
              <a:t> </a:t>
            </a:r>
            <a:r>
              <a:rPr sz="2400" spc="-45" dirty="0">
                <a:solidFill>
                  <a:srgbClr val="203458"/>
                </a:solidFill>
                <a:latin typeface="Trebuchet MS"/>
                <a:cs typeface="Trebuchet MS"/>
              </a:rPr>
              <a:t>Undefined</a:t>
            </a:r>
            <a:r>
              <a:rPr sz="2400" spc="-95"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90" dirty="0">
                <a:solidFill>
                  <a:srgbClr val="203458"/>
                </a:solidFill>
                <a:latin typeface="Trebuchet MS"/>
                <a:cs typeface="Trebuchet MS"/>
              </a:rPr>
              <a:t>the </a:t>
            </a:r>
            <a:r>
              <a:rPr sz="2400" spc="-80" dirty="0">
                <a:solidFill>
                  <a:srgbClr val="203458"/>
                </a:solidFill>
                <a:latin typeface="Trebuchet MS"/>
                <a:cs typeface="Trebuchet MS"/>
              </a:rPr>
              <a:t>act,</a:t>
            </a:r>
            <a:r>
              <a:rPr sz="2400" spc="-95" dirty="0">
                <a:solidFill>
                  <a:srgbClr val="203458"/>
                </a:solidFill>
                <a:latin typeface="Trebuchet MS"/>
                <a:cs typeface="Trebuchet MS"/>
              </a:rPr>
              <a:t> </a:t>
            </a:r>
            <a:r>
              <a:rPr sz="2400" spc="-70" dirty="0">
                <a:solidFill>
                  <a:srgbClr val="203458"/>
                </a:solidFill>
                <a:latin typeface="Trebuchet MS"/>
                <a:cs typeface="Trebuchet MS"/>
              </a:rPr>
              <a:t>but</a:t>
            </a:r>
            <a:r>
              <a:rPr sz="2400" spc="-100" dirty="0">
                <a:solidFill>
                  <a:srgbClr val="203458"/>
                </a:solidFill>
                <a:latin typeface="Trebuchet MS"/>
                <a:cs typeface="Trebuchet MS"/>
              </a:rPr>
              <a:t> </a:t>
            </a:r>
            <a:r>
              <a:rPr sz="2400" spc="-65" dirty="0">
                <a:solidFill>
                  <a:srgbClr val="203458"/>
                </a:solidFill>
                <a:latin typeface="Trebuchet MS"/>
                <a:cs typeface="Trebuchet MS"/>
              </a:rPr>
              <a:t>courts</a:t>
            </a:r>
            <a:r>
              <a:rPr sz="2400" spc="-95" dirty="0">
                <a:solidFill>
                  <a:srgbClr val="203458"/>
                </a:solidFill>
                <a:latin typeface="Trebuchet MS"/>
                <a:cs typeface="Trebuchet MS"/>
              </a:rPr>
              <a:t> </a:t>
            </a:r>
            <a:r>
              <a:rPr sz="2400" spc="-25" dirty="0">
                <a:solidFill>
                  <a:srgbClr val="203458"/>
                </a:solidFill>
                <a:latin typeface="Trebuchet MS"/>
                <a:cs typeface="Trebuchet MS"/>
              </a:rPr>
              <a:t>have</a:t>
            </a:r>
            <a:r>
              <a:rPr sz="2400" spc="-95" dirty="0">
                <a:solidFill>
                  <a:srgbClr val="203458"/>
                </a:solidFill>
                <a:latin typeface="Trebuchet MS"/>
                <a:cs typeface="Trebuchet MS"/>
              </a:rPr>
              <a:t> </a:t>
            </a:r>
            <a:r>
              <a:rPr sz="2400" spc="-55" dirty="0">
                <a:solidFill>
                  <a:srgbClr val="203458"/>
                </a:solidFill>
                <a:latin typeface="Trebuchet MS"/>
                <a:cs typeface="Trebuchet MS"/>
              </a:rPr>
              <a:t>attempted</a:t>
            </a:r>
            <a:r>
              <a:rPr sz="2400" spc="-100" dirty="0">
                <a:solidFill>
                  <a:srgbClr val="203458"/>
                </a:solidFill>
                <a:latin typeface="Trebuchet MS"/>
                <a:cs typeface="Trebuchet MS"/>
              </a:rPr>
              <a:t> </a:t>
            </a:r>
            <a:r>
              <a:rPr sz="2400" spc="-30" dirty="0">
                <a:solidFill>
                  <a:srgbClr val="203458"/>
                </a:solidFill>
                <a:latin typeface="Trebuchet MS"/>
                <a:cs typeface="Trebuchet MS"/>
              </a:rPr>
              <a:t>to</a:t>
            </a:r>
            <a:r>
              <a:rPr sz="2400" spc="-95" dirty="0">
                <a:solidFill>
                  <a:srgbClr val="203458"/>
                </a:solidFill>
                <a:latin typeface="Trebuchet MS"/>
                <a:cs typeface="Trebuchet MS"/>
              </a:rPr>
              <a:t> </a:t>
            </a:r>
            <a:r>
              <a:rPr sz="2400" spc="-10" dirty="0">
                <a:solidFill>
                  <a:srgbClr val="203458"/>
                </a:solidFill>
                <a:latin typeface="Trebuchet MS"/>
                <a:cs typeface="Trebuchet MS"/>
              </a:rPr>
              <a:t>explain:</a:t>
            </a:r>
            <a:endParaRPr sz="2400">
              <a:latin typeface="Trebuchet MS"/>
              <a:cs typeface="Trebuchet MS"/>
            </a:endParaRPr>
          </a:p>
          <a:p>
            <a:pPr marL="12700">
              <a:lnSpc>
                <a:spcPct val="100000"/>
              </a:lnSpc>
              <a:spcBef>
                <a:spcPts val="1019"/>
              </a:spcBef>
            </a:pPr>
            <a:r>
              <a:rPr sz="2400" b="1" spc="-50" dirty="0">
                <a:solidFill>
                  <a:srgbClr val="203458"/>
                </a:solidFill>
                <a:latin typeface="Trebuchet MS"/>
                <a:cs typeface="Trebuchet MS"/>
              </a:rPr>
              <a:t>Lord</a:t>
            </a:r>
            <a:r>
              <a:rPr sz="2400" b="1" spc="-125" dirty="0">
                <a:solidFill>
                  <a:srgbClr val="203458"/>
                </a:solidFill>
                <a:latin typeface="Trebuchet MS"/>
                <a:cs typeface="Trebuchet MS"/>
              </a:rPr>
              <a:t> </a:t>
            </a:r>
            <a:r>
              <a:rPr sz="2400" b="1" dirty="0">
                <a:solidFill>
                  <a:srgbClr val="203458"/>
                </a:solidFill>
                <a:latin typeface="Trebuchet MS"/>
                <a:cs typeface="Trebuchet MS"/>
              </a:rPr>
              <a:t>MacDermott,</a:t>
            </a:r>
            <a:r>
              <a:rPr sz="2400" b="1" spc="-120" dirty="0">
                <a:solidFill>
                  <a:srgbClr val="203458"/>
                </a:solidFill>
                <a:latin typeface="Trebuchet MS"/>
                <a:cs typeface="Trebuchet MS"/>
              </a:rPr>
              <a:t> </a:t>
            </a:r>
            <a:r>
              <a:rPr sz="2400" b="1" spc="-254" dirty="0">
                <a:solidFill>
                  <a:srgbClr val="203458"/>
                </a:solidFill>
                <a:latin typeface="Trebuchet MS"/>
                <a:cs typeface="Trebuchet MS"/>
              </a:rPr>
              <a:t>J</a:t>
            </a:r>
            <a:r>
              <a:rPr sz="2400" b="1" spc="-125" dirty="0">
                <a:solidFill>
                  <a:srgbClr val="203458"/>
                </a:solidFill>
                <a:latin typeface="Trebuchet MS"/>
                <a:cs typeface="Trebuchet MS"/>
              </a:rPr>
              <a:t> </a:t>
            </a:r>
            <a:r>
              <a:rPr sz="2400" b="1" spc="-95" dirty="0">
                <a:solidFill>
                  <a:srgbClr val="203458"/>
                </a:solidFill>
                <a:latin typeface="Trebuchet MS"/>
                <a:cs typeface="Trebuchet MS"/>
              </a:rPr>
              <a:t>v</a:t>
            </a:r>
            <a:r>
              <a:rPr sz="2400" b="1" spc="-120" dirty="0">
                <a:solidFill>
                  <a:srgbClr val="203458"/>
                </a:solidFill>
                <a:latin typeface="Trebuchet MS"/>
                <a:cs typeface="Trebuchet MS"/>
              </a:rPr>
              <a:t> </a:t>
            </a:r>
            <a:r>
              <a:rPr sz="2400" b="1" spc="305" dirty="0">
                <a:solidFill>
                  <a:srgbClr val="203458"/>
                </a:solidFill>
                <a:latin typeface="Trebuchet MS"/>
                <a:cs typeface="Trebuchet MS"/>
              </a:rPr>
              <a:t>C</a:t>
            </a:r>
            <a:r>
              <a:rPr sz="2400" b="1" spc="-120" dirty="0">
                <a:solidFill>
                  <a:srgbClr val="203458"/>
                </a:solidFill>
                <a:latin typeface="Trebuchet MS"/>
                <a:cs typeface="Trebuchet MS"/>
              </a:rPr>
              <a:t> </a:t>
            </a:r>
            <a:r>
              <a:rPr sz="2400" b="1" spc="-210" dirty="0">
                <a:solidFill>
                  <a:srgbClr val="203458"/>
                </a:solidFill>
                <a:latin typeface="Trebuchet MS"/>
                <a:cs typeface="Trebuchet MS"/>
              </a:rPr>
              <a:t>[1969]</a:t>
            </a:r>
            <a:r>
              <a:rPr sz="2400" b="1" spc="-125" dirty="0">
                <a:solidFill>
                  <a:srgbClr val="203458"/>
                </a:solidFill>
                <a:latin typeface="Trebuchet MS"/>
                <a:cs typeface="Trebuchet MS"/>
              </a:rPr>
              <a:t> </a:t>
            </a:r>
            <a:r>
              <a:rPr sz="2400" b="1" spc="-710" dirty="0">
                <a:solidFill>
                  <a:srgbClr val="203458"/>
                </a:solidFill>
                <a:latin typeface="Trebuchet MS"/>
                <a:cs typeface="Trebuchet MS"/>
              </a:rPr>
              <a:t>1</a:t>
            </a:r>
            <a:r>
              <a:rPr sz="2400" b="1" spc="-120" dirty="0">
                <a:solidFill>
                  <a:srgbClr val="203458"/>
                </a:solidFill>
                <a:latin typeface="Trebuchet MS"/>
                <a:cs typeface="Trebuchet MS"/>
              </a:rPr>
              <a:t> </a:t>
            </a:r>
            <a:r>
              <a:rPr sz="2400" b="1" dirty="0">
                <a:solidFill>
                  <a:srgbClr val="203458"/>
                </a:solidFill>
                <a:latin typeface="Trebuchet MS"/>
                <a:cs typeface="Trebuchet MS"/>
              </a:rPr>
              <a:t>All</a:t>
            </a:r>
            <a:r>
              <a:rPr sz="2400" b="1" spc="-120" dirty="0">
                <a:solidFill>
                  <a:srgbClr val="203458"/>
                </a:solidFill>
                <a:latin typeface="Trebuchet MS"/>
                <a:cs typeface="Trebuchet MS"/>
              </a:rPr>
              <a:t> </a:t>
            </a:r>
            <a:r>
              <a:rPr sz="2400" b="1" spc="-150" dirty="0">
                <a:solidFill>
                  <a:srgbClr val="203458"/>
                </a:solidFill>
                <a:latin typeface="Trebuchet MS"/>
                <a:cs typeface="Trebuchet MS"/>
              </a:rPr>
              <a:t>ER</a:t>
            </a:r>
            <a:r>
              <a:rPr sz="2400" b="1" spc="-125" dirty="0">
                <a:solidFill>
                  <a:srgbClr val="203458"/>
                </a:solidFill>
                <a:latin typeface="Trebuchet MS"/>
                <a:cs typeface="Trebuchet MS"/>
              </a:rPr>
              <a:t> </a:t>
            </a:r>
            <a:r>
              <a:rPr sz="2400" b="1" spc="-25" dirty="0">
                <a:solidFill>
                  <a:srgbClr val="203458"/>
                </a:solidFill>
                <a:latin typeface="Trebuchet MS"/>
                <a:cs typeface="Trebuchet MS"/>
              </a:rPr>
              <a:t>788</a:t>
            </a:r>
            <a:endParaRPr sz="2400">
              <a:latin typeface="Trebuchet MS"/>
              <a:cs typeface="Trebuchet MS"/>
            </a:endParaRPr>
          </a:p>
          <a:p>
            <a:pPr marL="530860" marR="299720">
              <a:lnSpc>
                <a:spcPct val="135400"/>
              </a:lnSpc>
            </a:pPr>
            <a:r>
              <a:rPr sz="2400" i="1" spc="-125" dirty="0">
                <a:solidFill>
                  <a:srgbClr val="203458"/>
                </a:solidFill>
                <a:latin typeface="Trebuchet MS"/>
                <a:cs typeface="Trebuchet MS"/>
              </a:rPr>
              <a:t>[The</a:t>
            </a:r>
            <a:r>
              <a:rPr sz="2400" i="1" spc="-75" dirty="0">
                <a:solidFill>
                  <a:srgbClr val="203458"/>
                </a:solidFill>
                <a:latin typeface="Trebuchet MS"/>
                <a:cs typeface="Trebuchet MS"/>
              </a:rPr>
              <a:t> </a:t>
            </a:r>
            <a:r>
              <a:rPr sz="2400" i="1" spc="-45" dirty="0">
                <a:solidFill>
                  <a:srgbClr val="203458"/>
                </a:solidFill>
                <a:latin typeface="Trebuchet MS"/>
                <a:cs typeface="Trebuchet MS"/>
              </a:rPr>
              <a:t>words]</a:t>
            </a:r>
            <a:r>
              <a:rPr sz="2400" i="1" spc="-110" dirty="0">
                <a:solidFill>
                  <a:srgbClr val="203458"/>
                </a:solidFill>
                <a:latin typeface="Trebuchet MS"/>
                <a:cs typeface="Trebuchet MS"/>
              </a:rPr>
              <a:t> </a:t>
            </a:r>
            <a:r>
              <a:rPr sz="2400" i="1" spc="-20" dirty="0">
                <a:solidFill>
                  <a:srgbClr val="203458"/>
                </a:solidFill>
                <a:latin typeface="Trebuchet MS"/>
                <a:cs typeface="Trebuchet MS"/>
              </a:rPr>
              <a:t>connote</a:t>
            </a:r>
            <a:r>
              <a:rPr sz="2400" i="1" spc="-80" dirty="0">
                <a:solidFill>
                  <a:srgbClr val="203458"/>
                </a:solidFill>
                <a:latin typeface="Trebuchet MS"/>
                <a:cs typeface="Trebuchet MS"/>
              </a:rPr>
              <a:t> </a:t>
            </a:r>
            <a:r>
              <a:rPr sz="2400" i="1" spc="100" dirty="0">
                <a:solidFill>
                  <a:srgbClr val="203458"/>
                </a:solidFill>
                <a:latin typeface="Trebuchet MS"/>
                <a:cs typeface="Trebuchet MS"/>
              </a:rPr>
              <a:t>a</a:t>
            </a:r>
            <a:r>
              <a:rPr sz="2400" i="1" spc="-80" dirty="0">
                <a:solidFill>
                  <a:srgbClr val="203458"/>
                </a:solidFill>
                <a:latin typeface="Trebuchet MS"/>
                <a:cs typeface="Trebuchet MS"/>
              </a:rPr>
              <a:t> </a:t>
            </a:r>
            <a:r>
              <a:rPr sz="2400" i="1" dirty="0">
                <a:solidFill>
                  <a:srgbClr val="203458"/>
                </a:solidFill>
                <a:latin typeface="Trebuchet MS"/>
                <a:cs typeface="Trebuchet MS"/>
              </a:rPr>
              <a:t>process</a:t>
            </a:r>
            <a:r>
              <a:rPr sz="2400" i="1" spc="-80" dirty="0">
                <a:solidFill>
                  <a:srgbClr val="203458"/>
                </a:solidFill>
                <a:latin typeface="Trebuchet MS"/>
                <a:cs typeface="Trebuchet MS"/>
              </a:rPr>
              <a:t> whereby </a:t>
            </a:r>
            <a:r>
              <a:rPr sz="2400" i="1" spc="-55" dirty="0">
                <a:solidFill>
                  <a:srgbClr val="203458"/>
                </a:solidFill>
                <a:latin typeface="Trebuchet MS"/>
                <a:cs typeface="Trebuchet MS"/>
              </a:rPr>
              <a:t>when</a:t>
            </a:r>
            <a:r>
              <a:rPr sz="2400" i="1" spc="-85" dirty="0">
                <a:solidFill>
                  <a:srgbClr val="203458"/>
                </a:solidFill>
                <a:latin typeface="Trebuchet MS"/>
                <a:cs typeface="Trebuchet MS"/>
              </a:rPr>
              <a:t> </a:t>
            </a:r>
            <a:r>
              <a:rPr sz="2400" i="1" spc="-135" dirty="0">
                <a:solidFill>
                  <a:srgbClr val="203458"/>
                </a:solidFill>
                <a:latin typeface="Trebuchet MS"/>
                <a:cs typeface="Trebuchet MS"/>
              </a:rPr>
              <a:t>all</a:t>
            </a:r>
            <a:r>
              <a:rPr sz="2400" i="1" spc="-75" dirty="0">
                <a:solidFill>
                  <a:srgbClr val="203458"/>
                </a:solidFill>
                <a:latin typeface="Trebuchet MS"/>
                <a:cs typeface="Trebuchet MS"/>
              </a:rPr>
              <a:t> </a:t>
            </a:r>
            <a:r>
              <a:rPr sz="2400" i="1" spc="-120" dirty="0">
                <a:solidFill>
                  <a:srgbClr val="203458"/>
                </a:solidFill>
                <a:latin typeface="Trebuchet MS"/>
                <a:cs typeface="Trebuchet MS"/>
              </a:rPr>
              <a:t>the</a:t>
            </a:r>
            <a:r>
              <a:rPr sz="2400" i="1" spc="-75" dirty="0">
                <a:solidFill>
                  <a:srgbClr val="203458"/>
                </a:solidFill>
                <a:latin typeface="Trebuchet MS"/>
                <a:cs typeface="Trebuchet MS"/>
              </a:rPr>
              <a:t> </a:t>
            </a:r>
            <a:r>
              <a:rPr sz="2400" i="1" spc="-114" dirty="0">
                <a:solidFill>
                  <a:srgbClr val="203458"/>
                </a:solidFill>
                <a:latin typeface="Trebuchet MS"/>
                <a:cs typeface="Trebuchet MS"/>
              </a:rPr>
              <a:t>relevant</a:t>
            </a:r>
            <a:r>
              <a:rPr sz="2400" i="1" spc="-75" dirty="0">
                <a:solidFill>
                  <a:srgbClr val="203458"/>
                </a:solidFill>
                <a:latin typeface="Trebuchet MS"/>
                <a:cs typeface="Trebuchet MS"/>
              </a:rPr>
              <a:t> </a:t>
            </a:r>
            <a:r>
              <a:rPr sz="2400" i="1" spc="-80" dirty="0">
                <a:solidFill>
                  <a:srgbClr val="203458"/>
                </a:solidFill>
                <a:latin typeface="Trebuchet MS"/>
                <a:cs typeface="Trebuchet MS"/>
              </a:rPr>
              <a:t>facts, </a:t>
            </a:r>
            <a:r>
              <a:rPr sz="2400" i="1" spc="-120" dirty="0">
                <a:solidFill>
                  <a:srgbClr val="203458"/>
                </a:solidFill>
                <a:latin typeface="Trebuchet MS"/>
                <a:cs typeface="Trebuchet MS"/>
              </a:rPr>
              <a:t>relationships,</a:t>
            </a:r>
            <a:r>
              <a:rPr sz="2400" i="1" spc="-75" dirty="0">
                <a:solidFill>
                  <a:srgbClr val="203458"/>
                </a:solidFill>
                <a:latin typeface="Trebuchet MS"/>
                <a:cs typeface="Trebuchet MS"/>
              </a:rPr>
              <a:t> </a:t>
            </a:r>
            <a:r>
              <a:rPr sz="2400" i="1" spc="-60" dirty="0">
                <a:solidFill>
                  <a:srgbClr val="203458"/>
                </a:solidFill>
                <a:latin typeface="Trebuchet MS"/>
                <a:cs typeface="Trebuchet MS"/>
              </a:rPr>
              <a:t>claims</a:t>
            </a:r>
            <a:r>
              <a:rPr sz="2400" i="1" spc="-80" dirty="0">
                <a:solidFill>
                  <a:srgbClr val="203458"/>
                </a:solidFill>
                <a:latin typeface="Trebuchet MS"/>
                <a:cs typeface="Trebuchet MS"/>
              </a:rPr>
              <a:t> </a:t>
            </a:r>
            <a:r>
              <a:rPr sz="2400" i="1" dirty="0">
                <a:solidFill>
                  <a:srgbClr val="203458"/>
                </a:solidFill>
                <a:latin typeface="Trebuchet MS"/>
                <a:cs typeface="Trebuchet MS"/>
              </a:rPr>
              <a:t>and</a:t>
            </a:r>
            <a:r>
              <a:rPr sz="2400" i="1" spc="-80" dirty="0">
                <a:solidFill>
                  <a:srgbClr val="203458"/>
                </a:solidFill>
                <a:latin typeface="Trebuchet MS"/>
                <a:cs typeface="Trebuchet MS"/>
              </a:rPr>
              <a:t> </a:t>
            </a:r>
            <a:r>
              <a:rPr sz="2400" i="1" spc="-65" dirty="0">
                <a:solidFill>
                  <a:srgbClr val="203458"/>
                </a:solidFill>
                <a:latin typeface="Trebuchet MS"/>
                <a:cs typeface="Trebuchet MS"/>
              </a:rPr>
              <a:t>wishes</a:t>
            </a:r>
            <a:r>
              <a:rPr sz="2400" i="1" spc="-80" dirty="0">
                <a:solidFill>
                  <a:srgbClr val="203458"/>
                </a:solidFill>
                <a:latin typeface="Trebuchet MS"/>
                <a:cs typeface="Trebuchet MS"/>
              </a:rPr>
              <a:t> </a:t>
            </a:r>
            <a:r>
              <a:rPr sz="2400" i="1" spc="-20" dirty="0">
                <a:solidFill>
                  <a:srgbClr val="203458"/>
                </a:solidFill>
                <a:latin typeface="Trebuchet MS"/>
                <a:cs typeface="Trebuchet MS"/>
              </a:rPr>
              <a:t>of</a:t>
            </a:r>
            <a:r>
              <a:rPr sz="2400" i="1" spc="-80" dirty="0">
                <a:solidFill>
                  <a:srgbClr val="203458"/>
                </a:solidFill>
                <a:latin typeface="Trebuchet MS"/>
                <a:cs typeface="Trebuchet MS"/>
              </a:rPr>
              <a:t> </a:t>
            </a:r>
            <a:r>
              <a:rPr sz="2400" i="1" spc="-10" dirty="0">
                <a:solidFill>
                  <a:srgbClr val="203458"/>
                </a:solidFill>
                <a:latin typeface="Trebuchet MS"/>
                <a:cs typeface="Trebuchet MS"/>
              </a:rPr>
              <a:t>parents, </a:t>
            </a:r>
            <a:r>
              <a:rPr sz="2400" i="1" spc="-180" dirty="0">
                <a:solidFill>
                  <a:srgbClr val="203458"/>
                </a:solidFill>
                <a:latin typeface="Trebuchet MS"/>
                <a:cs typeface="Trebuchet MS"/>
              </a:rPr>
              <a:t>risks,</a:t>
            </a:r>
            <a:r>
              <a:rPr sz="2400" i="1" spc="-75" dirty="0">
                <a:solidFill>
                  <a:srgbClr val="203458"/>
                </a:solidFill>
                <a:latin typeface="Trebuchet MS"/>
                <a:cs typeface="Trebuchet MS"/>
              </a:rPr>
              <a:t> </a:t>
            </a:r>
            <a:r>
              <a:rPr sz="2400" i="1" dirty="0">
                <a:solidFill>
                  <a:srgbClr val="203458"/>
                </a:solidFill>
                <a:latin typeface="Trebuchet MS"/>
                <a:cs typeface="Trebuchet MS"/>
              </a:rPr>
              <a:t>choices</a:t>
            </a:r>
            <a:r>
              <a:rPr sz="2400" i="1" spc="-70" dirty="0">
                <a:solidFill>
                  <a:srgbClr val="203458"/>
                </a:solidFill>
                <a:latin typeface="Trebuchet MS"/>
                <a:cs typeface="Trebuchet MS"/>
              </a:rPr>
              <a:t> </a:t>
            </a:r>
            <a:r>
              <a:rPr sz="2400" i="1" dirty="0">
                <a:solidFill>
                  <a:srgbClr val="203458"/>
                </a:solidFill>
                <a:latin typeface="Trebuchet MS"/>
                <a:cs typeface="Trebuchet MS"/>
              </a:rPr>
              <a:t>and</a:t>
            </a:r>
            <a:r>
              <a:rPr sz="2400" i="1" spc="-75" dirty="0">
                <a:solidFill>
                  <a:srgbClr val="203458"/>
                </a:solidFill>
                <a:latin typeface="Trebuchet MS"/>
                <a:cs typeface="Trebuchet MS"/>
              </a:rPr>
              <a:t> </a:t>
            </a:r>
            <a:r>
              <a:rPr sz="2400" i="1" spc="-120" dirty="0">
                <a:solidFill>
                  <a:srgbClr val="203458"/>
                </a:solidFill>
                <a:latin typeface="Trebuchet MS"/>
                <a:cs typeface="Trebuchet MS"/>
              </a:rPr>
              <a:t>other</a:t>
            </a:r>
            <a:r>
              <a:rPr sz="2400" i="1" spc="-70" dirty="0">
                <a:solidFill>
                  <a:srgbClr val="203458"/>
                </a:solidFill>
                <a:latin typeface="Trebuchet MS"/>
                <a:cs typeface="Trebuchet MS"/>
              </a:rPr>
              <a:t> </a:t>
            </a:r>
            <a:r>
              <a:rPr sz="2400" i="1" spc="-40" dirty="0">
                <a:solidFill>
                  <a:srgbClr val="203458"/>
                </a:solidFill>
                <a:latin typeface="Trebuchet MS"/>
                <a:cs typeface="Trebuchet MS"/>
              </a:rPr>
              <a:t>circumstances</a:t>
            </a:r>
            <a:r>
              <a:rPr sz="2400" i="1" spc="-70" dirty="0">
                <a:solidFill>
                  <a:srgbClr val="203458"/>
                </a:solidFill>
                <a:latin typeface="Trebuchet MS"/>
                <a:cs typeface="Trebuchet MS"/>
              </a:rPr>
              <a:t> </a:t>
            </a:r>
            <a:r>
              <a:rPr sz="2400" i="1" spc="-20" dirty="0">
                <a:solidFill>
                  <a:srgbClr val="203458"/>
                </a:solidFill>
                <a:latin typeface="Trebuchet MS"/>
                <a:cs typeface="Trebuchet MS"/>
              </a:rPr>
              <a:t>are</a:t>
            </a:r>
            <a:r>
              <a:rPr sz="2400" i="1" spc="-75" dirty="0">
                <a:solidFill>
                  <a:srgbClr val="203458"/>
                </a:solidFill>
                <a:latin typeface="Trebuchet MS"/>
                <a:cs typeface="Trebuchet MS"/>
              </a:rPr>
              <a:t> </a:t>
            </a:r>
            <a:r>
              <a:rPr sz="2400" i="1" spc="-80" dirty="0">
                <a:solidFill>
                  <a:srgbClr val="203458"/>
                </a:solidFill>
                <a:latin typeface="Trebuchet MS"/>
                <a:cs typeface="Trebuchet MS"/>
              </a:rPr>
              <a:t>taken</a:t>
            </a:r>
            <a:r>
              <a:rPr sz="2400" i="1" spc="-70" dirty="0">
                <a:solidFill>
                  <a:srgbClr val="203458"/>
                </a:solidFill>
                <a:latin typeface="Trebuchet MS"/>
                <a:cs typeface="Trebuchet MS"/>
              </a:rPr>
              <a:t> </a:t>
            </a:r>
            <a:r>
              <a:rPr sz="2400" i="1" spc="-125" dirty="0">
                <a:solidFill>
                  <a:srgbClr val="203458"/>
                </a:solidFill>
                <a:latin typeface="Trebuchet MS"/>
                <a:cs typeface="Trebuchet MS"/>
              </a:rPr>
              <a:t>into</a:t>
            </a:r>
            <a:r>
              <a:rPr sz="2400" i="1" spc="-70" dirty="0">
                <a:solidFill>
                  <a:srgbClr val="203458"/>
                </a:solidFill>
                <a:latin typeface="Trebuchet MS"/>
                <a:cs typeface="Trebuchet MS"/>
              </a:rPr>
              <a:t> </a:t>
            </a:r>
            <a:r>
              <a:rPr sz="2400" i="1" dirty="0">
                <a:solidFill>
                  <a:srgbClr val="203458"/>
                </a:solidFill>
                <a:latin typeface="Trebuchet MS"/>
                <a:cs typeface="Trebuchet MS"/>
              </a:rPr>
              <a:t>account</a:t>
            </a:r>
            <a:r>
              <a:rPr sz="2400" i="1" spc="-75" dirty="0">
                <a:solidFill>
                  <a:srgbClr val="203458"/>
                </a:solidFill>
                <a:latin typeface="Trebuchet MS"/>
                <a:cs typeface="Trebuchet MS"/>
              </a:rPr>
              <a:t> </a:t>
            </a:r>
            <a:r>
              <a:rPr sz="2400" i="1" dirty="0">
                <a:solidFill>
                  <a:srgbClr val="203458"/>
                </a:solidFill>
                <a:latin typeface="Trebuchet MS"/>
                <a:cs typeface="Trebuchet MS"/>
              </a:rPr>
              <a:t>and</a:t>
            </a:r>
            <a:r>
              <a:rPr sz="2400" i="1" spc="-70" dirty="0">
                <a:solidFill>
                  <a:srgbClr val="203458"/>
                </a:solidFill>
                <a:latin typeface="Trebuchet MS"/>
                <a:cs typeface="Trebuchet MS"/>
              </a:rPr>
              <a:t> </a:t>
            </a:r>
            <a:r>
              <a:rPr sz="2400" i="1" spc="-55" dirty="0">
                <a:solidFill>
                  <a:srgbClr val="203458"/>
                </a:solidFill>
                <a:latin typeface="Trebuchet MS"/>
                <a:cs typeface="Trebuchet MS"/>
              </a:rPr>
              <a:t>weighed,</a:t>
            </a:r>
            <a:r>
              <a:rPr sz="2400" i="1" spc="-75" dirty="0">
                <a:solidFill>
                  <a:srgbClr val="203458"/>
                </a:solidFill>
                <a:latin typeface="Trebuchet MS"/>
                <a:cs typeface="Trebuchet MS"/>
              </a:rPr>
              <a:t> </a:t>
            </a:r>
            <a:r>
              <a:rPr sz="2400" i="1" spc="-120" dirty="0">
                <a:solidFill>
                  <a:srgbClr val="203458"/>
                </a:solidFill>
                <a:latin typeface="Trebuchet MS"/>
                <a:cs typeface="Trebuchet MS"/>
              </a:rPr>
              <a:t>the</a:t>
            </a:r>
            <a:r>
              <a:rPr sz="2400" i="1" spc="-70" dirty="0">
                <a:solidFill>
                  <a:srgbClr val="203458"/>
                </a:solidFill>
                <a:latin typeface="Trebuchet MS"/>
                <a:cs typeface="Trebuchet MS"/>
              </a:rPr>
              <a:t> </a:t>
            </a:r>
            <a:r>
              <a:rPr sz="2400" i="1" spc="-25" dirty="0">
                <a:solidFill>
                  <a:srgbClr val="203458"/>
                </a:solidFill>
                <a:latin typeface="Trebuchet MS"/>
                <a:cs typeface="Trebuchet MS"/>
              </a:rPr>
              <a:t>course</a:t>
            </a:r>
            <a:r>
              <a:rPr sz="2400" i="1" spc="-70" dirty="0">
                <a:solidFill>
                  <a:srgbClr val="203458"/>
                </a:solidFill>
                <a:latin typeface="Trebuchet MS"/>
                <a:cs typeface="Trebuchet MS"/>
              </a:rPr>
              <a:t> </a:t>
            </a:r>
            <a:r>
              <a:rPr sz="2400" i="1" spc="-105" dirty="0">
                <a:solidFill>
                  <a:srgbClr val="203458"/>
                </a:solidFill>
                <a:latin typeface="Trebuchet MS"/>
                <a:cs typeface="Trebuchet MS"/>
              </a:rPr>
              <a:t>to</a:t>
            </a:r>
            <a:r>
              <a:rPr sz="2400" i="1" spc="-75" dirty="0">
                <a:solidFill>
                  <a:srgbClr val="203458"/>
                </a:solidFill>
                <a:latin typeface="Trebuchet MS"/>
                <a:cs typeface="Trebuchet MS"/>
              </a:rPr>
              <a:t> </a:t>
            </a:r>
            <a:r>
              <a:rPr sz="2400" i="1" dirty="0">
                <a:solidFill>
                  <a:srgbClr val="203458"/>
                </a:solidFill>
                <a:latin typeface="Trebuchet MS"/>
                <a:cs typeface="Trebuchet MS"/>
              </a:rPr>
              <a:t>be</a:t>
            </a:r>
            <a:r>
              <a:rPr sz="2400" i="1" spc="-70" dirty="0">
                <a:solidFill>
                  <a:srgbClr val="203458"/>
                </a:solidFill>
                <a:latin typeface="Trebuchet MS"/>
                <a:cs typeface="Trebuchet MS"/>
              </a:rPr>
              <a:t> </a:t>
            </a:r>
            <a:r>
              <a:rPr sz="2400" i="1" spc="-80" dirty="0">
                <a:solidFill>
                  <a:srgbClr val="203458"/>
                </a:solidFill>
                <a:latin typeface="Trebuchet MS"/>
                <a:cs typeface="Trebuchet MS"/>
              </a:rPr>
              <a:t>followed</a:t>
            </a:r>
            <a:r>
              <a:rPr sz="2400" i="1" spc="-70" dirty="0">
                <a:solidFill>
                  <a:srgbClr val="203458"/>
                </a:solidFill>
                <a:latin typeface="Trebuchet MS"/>
                <a:cs typeface="Trebuchet MS"/>
              </a:rPr>
              <a:t> </a:t>
            </a:r>
            <a:r>
              <a:rPr sz="2400" i="1" spc="-195" dirty="0">
                <a:solidFill>
                  <a:srgbClr val="203458"/>
                </a:solidFill>
                <a:latin typeface="Trebuchet MS"/>
                <a:cs typeface="Trebuchet MS"/>
              </a:rPr>
              <a:t>will</a:t>
            </a:r>
            <a:r>
              <a:rPr sz="2400" i="1" spc="-75" dirty="0">
                <a:solidFill>
                  <a:srgbClr val="203458"/>
                </a:solidFill>
                <a:latin typeface="Trebuchet MS"/>
                <a:cs typeface="Trebuchet MS"/>
              </a:rPr>
              <a:t> </a:t>
            </a:r>
            <a:r>
              <a:rPr sz="2400" i="1" dirty="0">
                <a:solidFill>
                  <a:srgbClr val="203458"/>
                </a:solidFill>
                <a:latin typeface="Trebuchet MS"/>
                <a:cs typeface="Trebuchet MS"/>
              </a:rPr>
              <a:t>be</a:t>
            </a:r>
            <a:r>
              <a:rPr sz="2400" i="1" spc="-70" dirty="0">
                <a:solidFill>
                  <a:srgbClr val="203458"/>
                </a:solidFill>
                <a:latin typeface="Trebuchet MS"/>
                <a:cs typeface="Trebuchet MS"/>
              </a:rPr>
              <a:t> </a:t>
            </a:r>
            <a:r>
              <a:rPr sz="2400" i="1" spc="-20" dirty="0">
                <a:solidFill>
                  <a:srgbClr val="203458"/>
                </a:solidFill>
                <a:latin typeface="Trebuchet MS"/>
                <a:cs typeface="Trebuchet MS"/>
              </a:rPr>
              <a:t>that </a:t>
            </a:r>
            <a:r>
              <a:rPr sz="2400" i="1" spc="-65" dirty="0">
                <a:solidFill>
                  <a:srgbClr val="203458"/>
                </a:solidFill>
                <a:latin typeface="Trebuchet MS"/>
                <a:cs typeface="Trebuchet MS"/>
              </a:rPr>
              <a:t>which</a:t>
            </a:r>
            <a:r>
              <a:rPr sz="2400" i="1" spc="-75" dirty="0">
                <a:solidFill>
                  <a:srgbClr val="203458"/>
                </a:solidFill>
                <a:latin typeface="Trebuchet MS"/>
                <a:cs typeface="Trebuchet MS"/>
              </a:rPr>
              <a:t> </a:t>
            </a:r>
            <a:r>
              <a:rPr sz="2400" i="1" spc="-110" dirty="0">
                <a:solidFill>
                  <a:srgbClr val="203458"/>
                </a:solidFill>
                <a:latin typeface="Trebuchet MS"/>
                <a:cs typeface="Trebuchet MS"/>
              </a:rPr>
              <a:t>is</a:t>
            </a:r>
            <a:r>
              <a:rPr sz="2400" i="1" spc="-70" dirty="0">
                <a:solidFill>
                  <a:srgbClr val="203458"/>
                </a:solidFill>
                <a:latin typeface="Trebuchet MS"/>
                <a:cs typeface="Trebuchet MS"/>
              </a:rPr>
              <a:t> </a:t>
            </a:r>
            <a:r>
              <a:rPr sz="2400" b="1" i="1" spc="-10" dirty="0">
                <a:solidFill>
                  <a:srgbClr val="203458"/>
                </a:solidFill>
                <a:latin typeface="Trebuchet MS"/>
                <a:cs typeface="Trebuchet MS"/>
              </a:rPr>
              <a:t>most</a:t>
            </a:r>
            <a:r>
              <a:rPr sz="2400" b="1" i="1" spc="-125" dirty="0">
                <a:solidFill>
                  <a:srgbClr val="203458"/>
                </a:solidFill>
                <a:latin typeface="Trebuchet MS"/>
                <a:cs typeface="Trebuchet MS"/>
              </a:rPr>
              <a:t> </a:t>
            </a:r>
            <a:r>
              <a:rPr sz="2400" b="1" i="1" spc="-80" dirty="0">
                <a:solidFill>
                  <a:srgbClr val="203458"/>
                </a:solidFill>
                <a:latin typeface="Trebuchet MS"/>
                <a:cs typeface="Trebuchet MS"/>
              </a:rPr>
              <a:t>in</a:t>
            </a:r>
            <a:r>
              <a:rPr sz="2400" b="1" i="1" spc="-120" dirty="0">
                <a:solidFill>
                  <a:srgbClr val="203458"/>
                </a:solidFill>
                <a:latin typeface="Trebuchet MS"/>
                <a:cs typeface="Trebuchet MS"/>
              </a:rPr>
              <a:t> </a:t>
            </a:r>
            <a:r>
              <a:rPr sz="2400" b="1" i="1" spc="-75" dirty="0">
                <a:solidFill>
                  <a:srgbClr val="203458"/>
                </a:solidFill>
                <a:latin typeface="Trebuchet MS"/>
                <a:cs typeface="Trebuchet MS"/>
              </a:rPr>
              <a:t>the</a:t>
            </a:r>
            <a:r>
              <a:rPr sz="2400" b="1" i="1" spc="-125" dirty="0">
                <a:solidFill>
                  <a:srgbClr val="203458"/>
                </a:solidFill>
                <a:latin typeface="Trebuchet MS"/>
                <a:cs typeface="Trebuchet MS"/>
              </a:rPr>
              <a:t> </a:t>
            </a:r>
            <a:r>
              <a:rPr sz="2400" b="1" i="1" spc="-50" dirty="0">
                <a:solidFill>
                  <a:srgbClr val="203458"/>
                </a:solidFill>
                <a:latin typeface="Trebuchet MS"/>
                <a:cs typeface="Trebuchet MS"/>
              </a:rPr>
              <a:t>interests</a:t>
            </a:r>
            <a:r>
              <a:rPr sz="2400" b="1" i="1" spc="-120" dirty="0">
                <a:solidFill>
                  <a:srgbClr val="203458"/>
                </a:solidFill>
                <a:latin typeface="Trebuchet MS"/>
                <a:cs typeface="Trebuchet MS"/>
              </a:rPr>
              <a:t> </a:t>
            </a:r>
            <a:r>
              <a:rPr sz="2400" b="1" i="1" spc="-65" dirty="0">
                <a:solidFill>
                  <a:srgbClr val="203458"/>
                </a:solidFill>
                <a:latin typeface="Trebuchet MS"/>
                <a:cs typeface="Trebuchet MS"/>
              </a:rPr>
              <a:t>of</a:t>
            </a:r>
            <a:r>
              <a:rPr sz="2400" b="1" i="1" spc="-125" dirty="0">
                <a:solidFill>
                  <a:srgbClr val="203458"/>
                </a:solidFill>
                <a:latin typeface="Trebuchet MS"/>
                <a:cs typeface="Trebuchet MS"/>
              </a:rPr>
              <a:t> </a:t>
            </a:r>
            <a:r>
              <a:rPr sz="2400" b="1" i="1" spc="-75" dirty="0">
                <a:solidFill>
                  <a:srgbClr val="203458"/>
                </a:solidFill>
                <a:latin typeface="Trebuchet MS"/>
                <a:cs typeface="Trebuchet MS"/>
              </a:rPr>
              <a:t>the</a:t>
            </a:r>
            <a:r>
              <a:rPr sz="2400" b="1" i="1" spc="-120" dirty="0">
                <a:solidFill>
                  <a:srgbClr val="203458"/>
                </a:solidFill>
                <a:latin typeface="Trebuchet MS"/>
                <a:cs typeface="Trebuchet MS"/>
              </a:rPr>
              <a:t> </a:t>
            </a:r>
            <a:r>
              <a:rPr sz="2400" b="1" i="1" spc="-30" dirty="0">
                <a:solidFill>
                  <a:srgbClr val="203458"/>
                </a:solidFill>
                <a:latin typeface="Trebuchet MS"/>
                <a:cs typeface="Trebuchet MS"/>
              </a:rPr>
              <a:t>child’s</a:t>
            </a:r>
            <a:r>
              <a:rPr sz="2400" b="1" i="1" spc="-125" dirty="0">
                <a:solidFill>
                  <a:srgbClr val="203458"/>
                </a:solidFill>
                <a:latin typeface="Trebuchet MS"/>
                <a:cs typeface="Trebuchet MS"/>
              </a:rPr>
              <a:t> </a:t>
            </a:r>
            <a:r>
              <a:rPr sz="2400" b="1" i="1" spc="-35" dirty="0">
                <a:solidFill>
                  <a:srgbClr val="203458"/>
                </a:solidFill>
                <a:latin typeface="Trebuchet MS"/>
                <a:cs typeface="Trebuchet MS"/>
              </a:rPr>
              <a:t>welfare</a:t>
            </a:r>
            <a:r>
              <a:rPr sz="2400" b="1" i="1" spc="-120" dirty="0">
                <a:solidFill>
                  <a:srgbClr val="203458"/>
                </a:solidFill>
                <a:latin typeface="Trebuchet MS"/>
                <a:cs typeface="Trebuchet MS"/>
              </a:rPr>
              <a:t> </a:t>
            </a:r>
            <a:r>
              <a:rPr sz="2400" i="1" dirty="0">
                <a:solidFill>
                  <a:srgbClr val="203458"/>
                </a:solidFill>
                <a:latin typeface="Trebuchet MS"/>
                <a:cs typeface="Trebuchet MS"/>
              </a:rPr>
              <a:t>as</a:t>
            </a:r>
            <a:r>
              <a:rPr sz="2400" i="1" spc="-75" dirty="0">
                <a:solidFill>
                  <a:srgbClr val="203458"/>
                </a:solidFill>
                <a:latin typeface="Trebuchet MS"/>
                <a:cs typeface="Trebuchet MS"/>
              </a:rPr>
              <a:t> </a:t>
            </a:r>
            <a:r>
              <a:rPr sz="2400" i="1" spc="-125" dirty="0">
                <a:solidFill>
                  <a:srgbClr val="203458"/>
                </a:solidFill>
                <a:latin typeface="Trebuchet MS"/>
                <a:cs typeface="Trebuchet MS"/>
              </a:rPr>
              <a:t>that</a:t>
            </a:r>
            <a:r>
              <a:rPr sz="2400" i="1" spc="-70" dirty="0">
                <a:solidFill>
                  <a:srgbClr val="203458"/>
                </a:solidFill>
                <a:latin typeface="Trebuchet MS"/>
                <a:cs typeface="Trebuchet MS"/>
              </a:rPr>
              <a:t> </a:t>
            </a:r>
            <a:r>
              <a:rPr sz="2400" i="1" spc="-165" dirty="0">
                <a:solidFill>
                  <a:srgbClr val="203458"/>
                </a:solidFill>
                <a:latin typeface="Trebuchet MS"/>
                <a:cs typeface="Trebuchet MS"/>
              </a:rPr>
              <a:t>term</a:t>
            </a:r>
            <a:r>
              <a:rPr sz="2400" i="1" spc="-75" dirty="0">
                <a:solidFill>
                  <a:srgbClr val="203458"/>
                </a:solidFill>
                <a:latin typeface="Trebuchet MS"/>
                <a:cs typeface="Trebuchet MS"/>
              </a:rPr>
              <a:t> </a:t>
            </a:r>
            <a:r>
              <a:rPr sz="2400" i="1" spc="-110" dirty="0">
                <a:solidFill>
                  <a:srgbClr val="203458"/>
                </a:solidFill>
                <a:latin typeface="Trebuchet MS"/>
                <a:cs typeface="Trebuchet MS"/>
              </a:rPr>
              <a:t>is</a:t>
            </a:r>
            <a:r>
              <a:rPr sz="2400" i="1" spc="-70" dirty="0">
                <a:solidFill>
                  <a:srgbClr val="203458"/>
                </a:solidFill>
                <a:latin typeface="Trebuchet MS"/>
                <a:cs typeface="Trebuchet MS"/>
              </a:rPr>
              <a:t> </a:t>
            </a:r>
            <a:r>
              <a:rPr sz="2400" i="1" spc="-10" dirty="0">
                <a:solidFill>
                  <a:srgbClr val="203458"/>
                </a:solidFill>
                <a:latin typeface="Trebuchet MS"/>
                <a:cs typeface="Trebuchet MS"/>
              </a:rPr>
              <a:t>now</a:t>
            </a:r>
            <a:r>
              <a:rPr sz="2400" i="1" spc="-70" dirty="0">
                <a:solidFill>
                  <a:srgbClr val="203458"/>
                </a:solidFill>
                <a:latin typeface="Trebuchet MS"/>
                <a:cs typeface="Trebuchet MS"/>
              </a:rPr>
              <a:t> </a:t>
            </a:r>
            <a:r>
              <a:rPr sz="2400" i="1" spc="-60" dirty="0">
                <a:solidFill>
                  <a:srgbClr val="203458"/>
                </a:solidFill>
                <a:latin typeface="Trebuchet MS"/>
                <a:cs typeface="Trebuchet MS"/>
              </a:rPr>
              <a:t>understood</a:t>
            </a:r>
            <a:r>
              <a:rPr sz="2400" i="1" spc="-75" dirty="0">
                <a:solidFill>
                  <a:srgbClr val="203458"/>
                </a:solidFill>
                <a:latin typeface="Trebuchet MS"/>
                <a:cs typeface="Trebuchet MS"/>
              </a:rPr>
              <a:t> </a:t>
            </a:r>
            <a:r>
              <a:rPr sz="2400" i="1" spc="-185" dirty="0">
                <a:solidFill>
                  <a:srgbClr val="203458"/>
                </a:solidFill>
                <a:latin typeface="Trebuchet MS"/>
                <a:cs typeface="Trebuchet MS"/>
              </a:rPr>
              <a:t>…</a:t>
            </a:r>
            <a:r>
              <a:rPr sz="2400" i="1" spc="-70" dirty="0">
                <a:solidFill>
                  <a:srgbClr val="203458"/>
                </a:solidFill>
                <a:latin typeface="Trebuchet MS"/>
                <a:cs typeface="Trebuchet MS"/>
              </a:rPr>
              <a:t> </a:t>
            </a:r>
            <a:r>
              <a:rPr sz="2400" i="1" spc="-145" dirty="0">
                <a:solidFill>
                  <a:srgbClr val="203458"/>
                </a:solidFill>
                <a:latin typeface="Trebuchet MS"/>
                <a:cs typeface="Trebuchet MS"/>
              </a:rPr>
              <a:t>[It</a:t>
            </a:r>
            <a:r>
              <a:rPr sz="2400" i="1" spc="-75" dirty="0">
                <a:solidFill>
                  <a:srgbClr val="203458"/>
                </a:solidFill>
                <a:latin typeface="Trebuchet MS"/>
                <a:cs typeface="Trebuchet MS"/>
              </a:rPr>
              <a:t> </a:t>
            </a:r>
            <a:r>
              <a:rPr sz="2400" i="1" spc="-80" dirty="0">
                <a:solidFill>
                  <a:srgbClr val="203458"/>
                </a:solidFill>
                <a:latin typeface="Trebuchet MS"/>
                <a:cs typeface="Trebuchet MS"/>
              </a:rPr>
              <a:t>is]</a:t>
            </a:r>
            <a:r>
              <a:rPr sz="2400" i="1" spc="-70" dirty="0">
                <a:solidFill>
                  <a:srgbClr val="203458"/>
                </a:solidFill>
                <a:latin typeface="Trebuchet MS"/>
                <a:cs typeface="Trebuchet MS"/>
              </a:rPr>
              <a:t> </a:t>
            </a:r>
            <a:r>
              <a:rPr sz="2400" i="1" spc="-120" dirty="0">
                <a:solidFill>
                  <a:srgbClr val="203458"/>
                </a:solidFill>
                <a:latin typeface="Trebuchet MS"/>
                <a:cs typeface="Trebuchet MS"/>
              </a:rPr>
              <a:t>the</a:t>
            </a:r>
            <a:r>
              <a:rPr sz="2400" i="1" spc="-75" dirty="0">
                <a:solidFill>
                  <a:srgbClr val="203458"/>
                </a:solidFill>
                <a:latin typeface="Trebuchet MS"/>
                <a:cs typeface="Trebuchet MS"/>
              </a:rPr>
              <a:t> </a:t>
            </a:r>
            <a:r>
              <a:rPr sz="2400" i="1" spc="-10" dirty="0">
                <a:solidFill>
                  <a:srgbClr val="203458"/>
                </a:solidFill>
                <a:latin typeface="Trebuchet MS"/>
                <a:cs typeface="Trebuchet MS"/>
              </a:rPr>
              <a:t>paramount </a:t>
            </a:r>
            <a:r>
              <a:rPr sz="2400" i="1" spc="-55" dirty="0">
                <a:solidFill>
                  <a:srgbClr val="203458"/>
                </a:solidFill>
                <a:latin typeface="Trebuchet MS"/>
                <a:cs typeface="Trebuchet MS"/>
              </a:rPr>
              <a:t>consideration</a:t>
            </a:r>
            <a:r>
              <a:rPr sz="2400" i="1" spc="-60" dirty="0">
                <a:solidFill>
                  <a:srgbClr val="203458"/>
                </a:solidFill>
                <a:latin typeface="Trebuchet MS"/>
                <a:cs typeface="Trebuchet MS"/>
              </a:rPr>
              <a:t> </a:t>
            </a:r>
            <a:r>
              <a:rPr sz="2400" i="1" dirty="0">
                <a:solidFill>
                  <a:srgbClr val="203458"/>
                </a:solidFill>
                <a:latin typeface="Trebuchet MS"/>
                <a:cs typeface="Trebuchet MS"/>
              </a:rPr>
              <a:t>because</a:t>
            </a:r>
            <a:r>
              <a:rPr sz="2400" i="1" spc="-60" dirty="0">
                <a:solidFill>
                  <a:srgbClr val="203458"/>
                </a:solidFill>
                <a:latin typeface="Trebuchet MS"/>
                <a:cs typeface="Trebuchet MS"/>
              </a:rPr>
              <a:t> </a:t>
            </a:r>
            <a:r>
              <a:rPr sz="2400" i="1" spc="-220" dirty="0">
                <a:solidFill>
                  <a:srgbClr val="203458"/>
                </a:solidFill>
                <a:latin typeface="Trebuchet MS"/>
                <a:cs typeface="Trebuchet MS"/>
              </a:rPr>
              <a:t>it</a:t>
            </a:r>
            <a:r>
              <a:rPr sz="2400" i="1" spc="-60" dirty="0">
                <a:solidFill>
                  <a:srgbClr val="203458"/>
                </a:solidFill>
                <a:latin typeface="Trebuchet MS"/>
                <a:cs typeface="Trebuchet MS"/>
              </a:rPr>
              <a:t> </a:t>
            </a:r>
            <a:r>
              <a:rPr sz="2400" i="1" spc="-135" dirty="0">
                <a:solidFill>
                  <a:srgbClr val="203458"/>
                </a:solidFill>
                <a:latin typeface="Trebuchet MS"/>
                <a:cs typeface="Trebuchet MS"/>
              </a:rPr>
              <a:t>rules</a:t>
            </a:r>
            <a:r>
              <a:rPr sz="2400" i="1" spc="-60" dirty="0">
                <a:solidFill>
                  <a:srgbClr val="203458"/>
                </a:solidFill>
                <a:latin typeface="Trebuchet MS"/>
                <a:cs typeface="Trebuchet MS"/>
              </a:rPr>
              <a:t> </a:t>
            </a:r>
            <a:r>
              <a:rPr sz="2400" i="1" spc="-20" dirty="0">
                <a:solidFill>
                  <a:srgbClr val="203458"/>
                </a:solidFill>
                <a:latin typeface="Trebuchet MS"/>
                <a:cs typeface="Trebuchet MS"/>
              </a:rPr>
              <a:t>upon</a:t>
            </a:r>
            <a:r>
              <a:rPr sz="2400" i="1" spc="-60" dirty="0">
                <a:solidFill>
                  <a:srgbClr val="203458"/>
                </a:solidFill>
                <a:latin typeface="Trebuchet MS"/>
                <a:cs typeface="Trebuchet MS"/>
              </a:rPr>
              <a:t> </a:t>
            </a:r>
            <a:r>
              <a:rPr sz="2400" i="1" spc="-125" dirty="0">
                <a:solidFill>
                  <a:srgbClr val="203458"/>
                </a:solidFill>
                <a:latin typeface="Trebuchet MS"/>
                <a:cs typeface="Trebuchet MS"/>
              </a:rPr>
              <a:t>or</a:t>
            </a:r>
            <a:r>
              <a:rPr sz="2400" i="1" spc="-60" dirty="0">
                <a:solidFill>
                  <a:srgbClr val="203458"/>
                </a:solidFill>
                <a:latin typeface="Trebuchet MS"/>
                <a:cs typeface="Trebuchet MS"/>
              </a:rPr>
              <a:t> </a:t>
            </a:r>
            <a:r>
              <a:rPr sz="2400" i="1" spc="-95" dirty="0">
                <a:solidFill>
                  <a:srgbClr val="203458"/>
                </a:solidFill>
                <a:latin typeface="Trebuchet MS"/>
                <a:cs typeface="Trebuchet MS"/>
              </a:rPr>
              <a:t>determines</a:t>
            </a:r>
            <a:r>
              <a:rPr sz="2400" i="1" spc="-60" dirty="0">
                <a:solidFill>
                  <a:srgbClr val="203458"/>
                </a:solidFill>
                <a:latin typeface="Trebuchet MS"/>
                <a:cs typeface="Trebuchet MS"/>
              </a:rPr>
              <a:t> </a:t>
            </a:r>
            <a:r>
              <a:rPr sz="2400" i="1" spc="-120" dirty="0">
                <a:solidFill>
                  <a:srgbClr val="203458"/>
                </a:solidFill>
                <a:latin typeface="Trebuchet MS"/>
                <a:cs typeface="Trebuchet MS"/>
              </a:rPr>
              <a:t>the</a:t>
            </a:r>
            <a:r>
              <a:rPr sz="2400" i="1" spc="-55" dirty="0">
                <a:solidFill>
                  <a:srgbClr val="203458"/>
                </a:solidFill>
                <a:latin typeface="Trebuchet MS"/>
                <a:cs typeface="Trebuchet MS"/>
              </a:rPr>
              <a:t> </a:t>
            </a:r>
            <a:r>
              <a:rPr sz="2400" i="1" spc="-25" dirty="0">
                <a:solidFill>
                  <a:srgbClr val="203458"/>
                </a:solidFill>
                <a:latin typeface="Trebuchet MS"/>
                <a:cs typeface="Trebuchet MS"/>
              </a:rPr>
              <a:t>course</a:t>
            </a:r>
            <a:r>
              <a:rPr sz="2400" i="1" spc="-60" dirty="0">
                <a:solidFill>
                  <a:srgbClr val="203458"/>
                </a:solidFill>
                <a:latin typeface="Trebuchet MS"/>
                <a:cs typeface="Trebuchet MS"/>
              </a:rPr>
              <a:t> </a:t>
            </a:r>
            <a:r>
              <a:rPr sz="2400" i="1" spc="-105" dirty="0">
                <a:solidFill>
                  <a:srgbClr val="203458"/>
                </a:solidFill>
                <a:latin typeface="Trebuchet MS"/>
                <a:cs typeface="Trebuchet MS"/>
              </a:rPr>
              <a:t>to</a:t>
            </a:r>
            <a:r>
              <a:rPr sz="2400" i="1" spc="-60" dirty="0">
                <a:solidFill>
                  <a:srgbClr val="203458"/>
                </a:solidFill>
                <a:latin typeface="Trebuchet MS"/>
                <a:cs typeface="Trebuchet MS"/>
              </a:rPr>
              <a:t> </a:t>
            </a:r>
            <a:r>
              <a:rPr sz="2400" i="1" dirty="0">
                <a:solidFill>
                  <a:srgbClr val="203458"/>
                </a:solidFill>
                <a:latin typeface="Trebuchet MS"/>
                <a:cs typeface="Trebuchet MS"/>
              </a:rPr>
              <a:t>be</a:t>
            </a:r>
            <a:r>
              <a:rPr sz="2400" i="1" spc="-60" dirty="0">
                <a:solidFill>
                  <a:srgbClr val="203458"/>
                </a:solidFill>
                <a:latin typeface="Trebuchet MS"/>
                <a:cs typeface="Trebuchet MS"/>
              </a:rPr>
              <a:t> </a:t>
            </a:r>
            <a:r>
              <a:rPr sz="2400" i="1" spc="-10" dirty="0">
                <a:solidFill>
                  <a:srgbClr val="203458"/>
                </a:solidFill>
                <a:latin typeface="Trebuchet MS"/>
                <a:cs typeface="Trebuchet MS"/>
              </a:rPr>
              <a:t>followed.</a:t>
            </a:r>
            <a:endParaRPr sz="2400">
              <a:latin typeface="Trebuchet MS"/>
              <a:cs typeface="Trebuchet MS"/>
            </a:endParaRPr>
          </a:p>
          <a:p>
            <a:pPr marL="12700">
              <a:lnSpc>
                <a:spcPct val="100000"/>
              </a:lnSpc>
              <a:spcBef>
                <a:spcPts val="1019"/>
              </a:spcBef>
            </a:pPr>
            <a:r>
              <a:rPr sz="2400" b="1" dirty="0">
                <a:solidFill>
                  <a:srgbClr val="203458"/>
                </a:solidFill>
                <a:latin typeface="Trebuchet MS"/>
                <a:cs typeface="Trebuchet MS"/>
              </a:rPr>
              <a:t>Munby</a:t>
            </a:r>
            <a:r>
              <a:rPr sz="2400" b="1" spc="-85" dirty="0">
                <a:solidFill>
                  <a:srgbClr val="203458"/>
                </a:solidFill>
                <a:latin typeface="Trebuchet MS"/>
                <a:cs typeface="Trebuchet MS"/>
              </a:rPr>
              <a:t> </a:t>
            </a:r>
            <a:r>
              <a:rPr sz="2400" b="1" spc="-95" dirty="0">
                <a:solidFill>
                  <a:srgbClr val="203458"/>
                </a:solidFill>
                <a:latin typeface="Trebuchet MS"/>
                <a:cs typeface="Trebuchet MS"/>
              </a:rPr>
              <a:t>LK</a:t>
            </a:r>
            <a:r>
              <a:rPr sz="2400" b="1" spc="-85" dirty="0">
                <a:solidFill>
                  <a:srgbClr val="203458"/>
                </a:solidFill>
                <a:latin typeface="Trebuchet MS"/>
                <a:cs typeface="Trebuchet MS"/>
              </a:rPr>
              <a:t> </a:t>
            </a:r>
            <a:r>
              <a:rPr sz="2400" b="1" i="1" spc="-80" dirty="0">
                <a:solidFill>
                  <a:srgbClr val="203458"/>
                </a:solidFill>
                <a:latin typeface="Trebuchet MS"/>
                <a:cs typeface="Trebuchet MS"/>
              </a:rPr>
              <a:t>Re </a:t>
            </a:r>
            <a:r>
              <a:rPr sz="2400" b="1" i="1" spc="240" dirty="0">
                <a:solidFill>
                  <a:srgbClr val="203458"/>
                </a:solidFill>
                <a:latin typeface="Trebuchet MS"/>
                <a:cs typeface="Trebuchet MS"/>
              </a:rPr>
              <a:t>G</a:t>
            </a:r>
            <a:r>
              <a:rPr sz="2400" b="1" i="1" spc="-85" dirty="0">
                <a:solidFill>
                  <a:srgbClr val="203458"/>
                </a:solidFill>
                <a:latin typeface="Trebuchet MS"/>
                <a:cs typeface="Trebuchet MS"/>
              </a:rPr>
              <a:t> </a:t>
            </a:r>
            <a:r>
              <a:rPr sz="2400" b="1" i="1" spc="-75" dirty="0">
                <a:solidFill>
                  <a:srgbClr val="203458"/>
                </a:solidFill>
                <a:latin typeface="Trebuchet MS"/>
                <a:cs typeface="Trebuchet MS"/>
              </a:rPr>
              <a:t>(children)</a:t>
            </a:r>
            <a:r>
              <a:rPr sz="2400" b="1" i="1" spc="-80" dirty="0">
                <a:solidFill>
                  <a:srgbClr val="203458"/>
                </a:solidFill>
                <a:latin typeface="Trebuchet MS"/>
                <a:cs typeface="Trebuchet MS"/>
              </a:rPr>
              <a:t> </a:t>
            </a:r>
            <a:r>
              <a:rPr sz="2400" b="1" i="1" spc="-65" dirty="0">
                <a:solidFill>
                  <a:srgbClr val="203458"/>
                </a:solidFill>
                <a:latin typeface="Trebuchet MS"/>
                <a:cs typeface="Trebuchet MS"/>
              </a:rPr>
              <a:t>(Education:</a:t>
            </a:r>
            <a:r>
              <a:rPr sz="2400" b="1" i="1" spc="-85" dirty="0">
                <a:solidFill>
                  <a:srgbClr val="203458"/>
                </a:solidFill>
                <a:latin typeface="Trebuchet MS"/>
                <a:cs typeface="Trebuchet MS"/>
              </a:rPr>
              <a:t> </a:t>
            </a:r>
            <a:r>
              <a:rPr sz="2400" b="1" i="1" spc="-25" dirty="0">
                <a:solidFill>
                  <a:srgbClr val="203458"/>
                </a:solidFill>
                <a:latin typeface="Trebuchet MS"/>
                <a:cs typeface="Trebuchet MS"/>
              </a:rPr>
              <a:t>Religious</a:t>
            </a:r>
            <a:r>
              <a:rPr sz="2400" b="1" i="1" spc="-85" dirty="0">
                <a:solidFill>
                  <a:srgbClr val="203458"/>
                </a:solidFill>
                <a:latin typeface="Trebuchet MS"/>
                <a:cs typeface="Trebuchet MS"/>
              </a:rPr>
              <a:t> </a:t>
            </a:r>
            <a:r>
              <a:rPr sz="2400" b="1" i="1" spc="-25" dirty="0">
                <a:solidFill>
                  <a:srgbClr val="203458"/>
                </a:solidFill>
                <a:latin typeface="Trebuchet MS"/>
                <a:cs typeface="Trebuchet MS"/>
              </a:rPr>
              <a:t>upbringing)</a:t>
            </a:r>
            <a:r>
              <a:rPr sz="2400" b="1" i="1" spc="-80" dirty="0">
                <a:solidFill>
                  <a:srgbClr val="203458"/>
                </a:solidFill>
                <a:latin typeface="Trebuchet MS"/>
                <a:cs typeface="Trebuchet MS"/>
              </a:rPr>
              <a:t> </a:t>
            </a:r>
            <a:r>
              <a:rPr sz="2400" b="1" spc="-235" dirty="0">
                <a:solidFill>
                  <a:srgbClr val="203458"/>
                </a:solidFill>
                <a:latin typeface="Trebuchet MS"/>
                <a:cs typeface="Trebuchet MS"/>
              </a:rPr>
              <a:t>[2012]</a:t>
            </a:r>
            <a:r>
              <a:rPr sz="2400" b="1" spc="-85" dirty="0">
                <a:solidFill>
                  <a:srgbClr val="203458"/>
                </a:solidFill>
                <a:latin typeface="Trebuchet MS"/>
                <a:cs typeface="Trebuchet MS"/>
              </a:rPr>
              <a:t> </a:t>
            </a:r>
            <a:r>
              <a:rPr sz="2400" b="1" spc="85" dirty="0">
                <a:solidFill>
                  <a:srgbClr val="203458"/>
                </a:solidFill>
                <a:latin typeface="Trebuchet MS"/>
                <a:cs typeface="Trebuchet MS"/>
              </a:rPr>
              <a:t>EWCA</a:t>
            </a:r>
            <a:r>
              <a:rPr sz="2400" b="1" spc="-80" dirty="0">
                <a:solidFill>
                  <a:srgbClr val="203458"/>
                </a:solidFill>
                <a:latin typeface="Trebuchet MS"/>
                <a:cs typeface="Trebuchet MS"/>
              </a:rPr>
              <a:t> </a:t>
            </a:r>
            <a:r>
              <a:rPr sz="2400" b="1" spc="55" dirty="0">
                <a:solidFill>
                  <a:srgbClr val="203458"/>
                </a:solidFill>
                <a:latin typeface="Trebuchet MS"/>
                <a:cs typeface="Trebuchet MS"/>
              </a:rPr>
              <a:t>Civ</a:t>
            </a:r>
            <a:r>
              <a:rPr sz="2400" b="1" spc="-85" dirty="0">
                <a:solidFill>
                  <a:srgbClr val="203458"/>
                </a:solidFill>
                <a:latin typeface="Trebuchet MS"/>
                <a:cs typeface="Trebuchet MS"/>
              </a:rPr>
              <a:t> </a:t>
            </a:r>
            <a:r>
              <a:rPr sz="2400" b="1" spc="-290" dirty="0">
                <a:solidFill>
                  <a:srgbClr val="203458"/>
                </a:solidFill>
                <a:latin typeface="Trebuchet MS"/>
                <a:cs typeface="Trebuchet MS"/>
              </a:rPr>
              <a:t>1233</a:t>
            </a:r>
            <a:r>
              <a:rPr sz="2400" b="1" spc="-80" dirty="0">
                <a:solidFill>
                  <a:srgbClr val="203458"/>
                </a:solidFill>
                <a:latin typeface="Trebuchet MS"/>
                <a:cs typeface="Trebuchet MS"/>
              </a:rPr>
              <a:t> </a:t>
            </a:r>
            <a:r>
              <a:rPr sz="2400" b="1" spc="-10" dirty="0">
                <a:solidFill>
                  <a:srgbClr val="203458"/>
                </a:solidFill>
                <a:latin typeface="Trebuchet MS"/>
                <a:cs typeface="Trebuchet MS"/>
              </a:rPr>
              <a:t>[26]:</a:t>
            </a:r>
            <a:endParaRPr sz="2400">
              <a:latin typeface="Trebuchet MS"/>
              <a:cs typeface="Trebuchet MS"/>
            </a:endParaRPr>
          </a:p>
          <a:p>
            <a:pPr marL="530860" marR="5080">
              <a:lnSpc>
                <a:spcPct val="135400"/>
              </a:lnSpc>
            </a:pPr>
            <a:r>
              <a:rPr sz="2400" i="1" spc="-60" dirty="0">
                <a:solidFill>
                  <a:srgbClr val="203458"/>
                </a:solidFill>
                <a:latin typeface="Trebuchet MS"/>
                <a:cs typeface="Trebuchet MS"/>
              </a:rPr>
              <a:t>Evaluating</a:t>
            </a:r>
            <a:r>
              <a:rPr sz="2400" i="1" spc="-75" dirty="0">
                <a:solidFill>
                  <a:srgbClr val="203458"/>
                </a:solidFill>
                <a:latin typeface="Trebuchet MS"/>
                <a:cs typeface="Trebuchet MS"/>
              </a:rPr>
              <a:t> </a:t>
            </a:r>
            <a:r>
              <a:rPr sz="2400" i="1" spc="100" dirty="0">
                <a:solidFill>
                  <a:srgbClr val="203458"/>
                </a:solidFill>
                <a:latin typeface="Trebuchet MS"/>
                <a:cs typeface="Trebuchet MS"/>
              </a:rPr>
              <a:t>a</a:t>
            </a:r>
            <a:r>
              <a:rPr sz="2400" i="1" spc="-75" dirty="0">
                <a:solidFill>
                  <a:srgbClr val="203458"/>
                </a:solidFill>
                <a:latin typeface="Trebuchet MS"/>
                <a:cs typeface="Trebuchet MS"/>
              </a:rPr>
              <a:t> </a:t>
            </a:r>
            <a:r>
              <a:rPr sz="2400" i="1" spc="-120" dirty="0">
                <a:solidFill>
                  <a:srgbClr val="203458"/>
                </a:solidFill>
                <a:latin typeface="Trebuchet MS"/>
                <a:cs typeface="Trebuchet MS"/>
              </a:rPr>
              <a:t>child’s</a:t>
            </a:r>
            <a:r>
              <a:rPr sz="2400" i="1" spc="-70" dirty="0">
                <a:solidFill>
                  <a:srgbClr val="203458"/>
                </a:solidFill>
                <a:latin typeface="Trebuchet MS"/>
                <a:cs typeface="Trebuchet MS"/>
              </a:rPr>
              <a:t> </a:t>
            </a:r>
            <a:r>
              <a:rPr sz="2400" i="1" spc="-45" dirty="0">
                <a:solidFill>
                  <a:srgbClr val="203458"/>
                </a:solidFill>
                <a:latin typeface="Trebuchet MS"/>
                <a:cs typeface="Trebuchet MS"/>
              </a:rPr>
              <a:t>best</a:t>
            </a:r>
            <a:r>
              <a:rPr sz="2400" i="1" spc="-75" dirty="0">
                <a:solidFill>
                  <a:srgbClr val="203458"/>
                </a:solidFill>
                <a:latin typeface="Trebuchet MS"/>
                <a:cs typeface="Trebuchet MS"/>
              </a:rPr>
              <a:t> </a:t>
            </a:r>
            <a:r>
              <a:rPr sz="2400" i="1" spc="-120" dirty="0">
                <a:solidFill>
                  <a:srgbClr val="203458"/>
                </a:solidFill>
                <a:latin typeface="Trebuchet MS"/>
                <a:cs typeface="Trebuchet MS"/>
              </a:rPr>
              <a:t>interests</a:t>
            </a:r>
            <a:r>
              <a:rPr sz="2400" i="1" spc="-70" dirty="0">
                <a:solidFill>
                  <a:srgbClr val="203458"/>
                </a:solidFill>
                <a:latin typeface="Trebuchet MS"/>
                <a:cs typeface="Trebuchet MS"/>
              </a:rPr>
              <a:t> </a:t>
            </a:r>
            <a:r>
              <a:rPr sz="2400" i="1" spc="-110" dirty="0">
                <a:solidFill>
                  <a:srgbClr val="203458"/>
                </a:solidFill>
                <a:latin typeface="Trebuchet MS"/>
                <a:cs typeface="Trebuchet MS"/>
              </a:rPr>
              <a:t>involves</a:t>
            </a:r>
            <a:r>
              <a:rPr sz="2400" i="1" spc="-75" dirty="0">
                <a:solidFill>
                  <a:srgbClr val="203458"/>
                </a:solidFill>
                <a:latin typeface="Trebuchet MS"/>
                <a:cs typeface="Trebuchet MS"/>
              </a:rPr>
              <a:t> </a:t>
            </a:r>
            <a:r>
              <a:rPr sz="2400" i="1" spc="100" dirty="0">
                <a:solidFill>
                  <a:srgbClr val="203458"/>
                </a:solidFill>
                <a:latin typeface="Trebuchet MS"/>
                <a:cs typeface="Trebuchet MS"/>
              </a:rPr>
              <a:t>a</a:t>
            </a:r>
            <a:r>
              <a:rPr sz="2400" i="1" spc="-70" dirty="0">
                <a:solidFill>
                  <a:srgbClr val="203458"/>
                </a:solidFill>
                <a:latin typeface="Trebuchet MS"/>
                <a:cs typeface="Trebuchet MS"/>
              </a:rPr>
              <a:t> </a:t>
            </a:r>
            <a:r>
              <a:rPr sz="2400" i="1" spc="-85" dirty="0">
                <a:solidFill>
                  <a:srgbClr val="203458"/>
                </a:solidFill>
                <a:latin typeface="Trebuchet MS"/>
                <a:cs typeface="Trebuchet MS"/>
              </a:rPr>
              <a:t>welfare</a:t>
            </a:r>
            <a:r>
              <a:rPr sz="2400" i="1" spc="-75" dirty="0">
                <a:solidFill>
                  <a:srgbClr val="203458"/>
                </a:solidFill>
                <a:latin typeface="Trebuchet MS"/>
                <a:cs typeface="Trebuchet MS"/>
              </a:rPr>
              <a:t> </a:t>
            </a:r>
            <a:r>
              <a:rPr sz="2400" i="1" spc="-35" dirty="0">
                <a:solidFill>
                  <a:srgbClr val="203458"/>
                </a:solidFill>
                <a:latin typeface="Trebuchet MS"/>
                <a:cs typeface="Trebuchet MS"/>
              </a:rPr>
              <a:t>appraisal</a:t>
            </a:r>
            <a:r>
              <a:rPr sz="2400" i="1" spc="-70" dirty="0">
                <a:solidFill>
                  <a:srgbClr val="203458"/>
                </a:solidFill>
                <a:latin typeface="Trebuchet MS"/>
                <a:cs typeface="Trebuchet MS"/>
              </a:rPr>
              <a:t> </a:t>
            </a:r>
            <a:r>
              <a:rPr sz="2400" i="1" spc="-150" dirty="0">
                <a:solidFill>
                  <a:srgbClr val="203458"/>
                </a:solidFill>
                <a:latin typeface="Trebuchet MS"/>
                <a:cs typeface="Trebuchet MS"/>
              </a:rPr>
              <a:t>in</a:t>
            </a:r>
            <a:r>
              <a:rPr sz="2400" i="1" spc="-75" dirty="0">
                <a:solidFill>
                  <a:srgbClr val="203458"/>
                </a:solidFill>
                <a:latin typeface="Trebuchet MS"/>
                <a:cs typeface="Trebuchet MS"/>
              </a:rPr>
              <a:t> </a:t>
            </a:r>
            <a:r>
              <a:rPr sz="2400" i="1" spc="-120" dirty="0">
                <a:solidFill>
                  <a:srgbClr val="203458"/>
                </a:solidFill>
                <a:latin typeface="Trebuchet MS"/>
                <a:cs typeface="Trebuchet MS"/>
              </a:rPr>
              <a:t>the</a:t>
            </a:r>
            <a:r>
              <a:rPr sz="2400" i="1" spc="-70" dirty="0">
                <a:solidFill>
                  <a:srgbClr val="203458"/>
                </a:solidFill>
                <a:latin typeface="Trebuchet MS"/>
                <a:cs typeface="Trebuchet MS"/>
              </a:rPr>
              <a:t> </a:t>
            </a:r>
            <a:r>
              <a:rPr sz="2400" i="1" spc="-75" dirty="0">
                <a:solidFill>
                  <a:srgbClr val="203458"/>
                </a:solidFill>
                <a:latin typeface="Trebuchet MS"/>
                <a:cs typeface="Trebuchet MS"/>
              </a:rPr>
              <a:t>widest sense,</a:t>
            </a:r>
            <a:r>
              <a:rPr sz="2400" i="1" spc="-70" dirty="0">
                <a:solidFill>
                  <a:srgbClr val="203458"/>
                </a:solidFill>
                <a:latin typeface="Trebuchet MS"/>
                <a:cs typeface="Trebuchet MS"/>
              </a:rPr>
              <a:t> </a:t>
            </a:r>
            <a:r>
              <a:rPr sz="2400" i="1" spc="-75" dirty="0">
                <a:solidFill>
                  <a:srgbClr val="203458"/>
                </a:solidFill>
                <a:latin typeface="Trebuchet MS"/>
                <a:cs typeface="Trebuchet MS"/>
              </a:rPr>
              <a:t>taking </a:t>
            </a:r>
            <a:r>
              <a:rPr sz="2400" i="1" spc="-125" dirty="0">
                <a:solidFill>
                  <a:srgbClr val="203458"/>
                </a:solidFill>
                <a:latin typeface="Trebuchet MS"/>
                <a:cs typeface="Trebuchet MS"/>
              </a:rPr>
              <a:t>into</a:t>
            </a:r>
            <a:r>
              <a:rPr sz="2400" i="1" spc="-70" dirty="0">
                <a:solidFill>
                  <a:srgbClr val="203458"/>
                </a:solidFill>
                <a:latin typeface="Trebuchet MS"/>
                <a:cs typeface="Trebuchet MS"/>
              </a:rPr>
              <a:t> </a:t>
            </a:r>
            <a:r>
              <a:rPr sz="2400" i="1" spc="-40" dirty="0">
                <a:solidFill>
                  <a:srgbClr val="203458"/>
                </a:solidFill>
                <a:latin typeface="Trebuchet MS"/>
                <a:cs typeface="Trebuchet MS"/>
              </a:rPr>
              <a:t>account,</a:t>
            </a:r>
            <a:r>
              <a:rPr sz="2400" i="1" spc="-75" dirty="0">
                <a:solidFill>
                  <a:srgbClr val="203458"/>
                </a:solidFill>
                <a:latin typeface="Trebuchet MS"/>
                <a:cs typeface="Trebuchet MS"/>
              </a:rPr>
              <a:t> </a:t>
            </a:r>
            <a:r>
              <a:rPr sz="2400" i="1" spc="-20" dirty="0">
                <a:solidFill>
                  <a:srgbClr val="203458"/>
                </a:solidFill>
                <a:latin typeface="Trebuchet MS"/>
                <a:cs typeface="Trebuchet MS"/>
              </a:rPr>
              <a:t>where </a:t>
            </a:r>
            <a:r>
              <a:rPr sz="2400" i="1" spc="-80" dirty="0">
                <a:solidFill>
                  <a:srgbClr val="203458"/>
                </a:solidFill>
                <a:latin typeface="Trebuchet MS"/>
                <a:cs typeface="Trebuchet MS"/>
              </a:rPr>
              <a:t>appropriate,</a:t>
            </a:r>
            <a:r>
              <a:rPr sz="2400" i="1" spc="-65" dirty="0">
                <a:solidFill>
                  <a:srgbClr val="203458"/>
                </a:solidFill>
                <a:latin typeface="Trebuchet MS"/>
                <a:cs typeface="Trebuchet MS"/>
              </a:rPr>
              <a:t> </a:t>
            </a:r>
            <a:r>
              <a:rPr sz="2400" i="1" spc="100" dirty="0">
                <a:solidFill>
                  <a:srgbClr val="203458"/>
                </a:solidFill>
                <a:latin typeface="Trebuchet MS"/>
                <a:cs typeface="Trebuchet MS"/>
              </a:rPr>
              <a:t>a</a:t>
            </a:r>
            <a:r>
              <a:rPr sz="2400" i="1" spc="-60" dirty="0">
                <a:solidFill>
                  <a:srgbClr val="203458"/>
                </a:solidFill>
                <a:latin typeface="Trebuchet MS"/>
                <a:cs typeface="Trebuchet MS"/>
              </a:rPr>
              <a:t> </a:t>
            </a:r>
            <a:r>
              <a:rPr sz="2400" b="1" i="1" dirty="0">
                <a:solidFill>
                  <a:srgbClr val="203458"/>
                </a:solidFill>
                <a:latin typeface="Trebuchet MS"/>
                <a:cs typeface="Trebuchet MS"/>
              </a:rPr>
              <a:t>wide</a:t>
            </a:r>
            <a:r>
              <a:rPr sz="2400" b="1" i="1" spc="-110" dirty="0">
                <a:solidFill>
                  <a:srgbClr val="203458"/>
                </a:solidFill>
                <a:latin typeface="Trebuchet MS"/>
                <a:cs typeface="Trebuchet MS"/>
              </a:rPr>
              <a:t> </a:t>
            </a:r>
            <a:r>
              <a:rPr sz="2400" b="1" i="1" dirty="0">
                <a:solidFill>
                  <a:srgbClr val="203458"/>
                </a:solidFill>
                <a:latin typeface="Trebuchet MS"/>
                <a:cs typeface="Trebuchet MS"/>
              </a:rPr>
              <a:t>range</a:t>
            </a:r>
            <a:r>
              <a:rPr sz="2400" b="1" i="1" spc="-114" dirty="0">
                <a:solidFill>
                  <a:srgbClr val="203458"/>
                </a:solidFill>
                <a:latin typeface="Trebuchet MS"/>
                <a:cs typeface="Trebuchet MS"/>
              </a:rPr>
              <a:t> </a:t>
            </a:r>
            <a:r>
              <a:rPr sz="2400" b="1" i="1" spc="-65" dirty="0">
                <a:solidFill>
                  <a:srgbClr val="203458"/>
                </a:solidFill>
                <a:latin typeface="Trebuchet MS"/>
                <a:cs typeface="Trebuchet MS"/>
              </a:rPr>
              <a:t>of</a:t>
            </a:r>
            <a:r>
              <a:rPr sz="2400" b="1" i="1" spc="-110" dirty="0">
                <a:solidFill>
                  <a:srgbClr val="203458"/>
                </a:solidFill>
                <a:latin typeface="Trebuchet MS"/>
                <a:cs typeface="Trebuchet MS"/>
              </a:rPr>
              <a:t> </a:t>
            </a:r>
            <a:r>
              <a:rPr sz="2400" b="1" i="1" spc="-75" dirty="0">
                <a:solidFill>
                  <a:srgbClr val="203458"/>
                </a:solidFill>
                <a:latin typeface="Trebuchet MS"/>
                <a:cs typeface="Trebuchet MS"/>
              </a:rPr>
              <a:t>ethical,</a:t>
            </a:r>
            <a:r>
              <a:rPr sz="2400" b="1" i="1" spc="-114" dirty="0">
                <a:solidFill>
                  <a:srgbClr val="203458"/>
                </a:solidFill>
                <a:latin typeface="Trebuchet MS"/>
                <a:cs typeface="Trebuchet MS"/>
              </a:rPr>
              <a:t> </a:t>
            </a:r>
            <a:r>
              <a:rPr sz="2400" b="1" i="1" spc="-35" dirty="0">
                <a:solidFill>
                  <a:srgbClr val="203458"/>
                </a:solidFill>
                <a:latin typeface="Trebuchet MS"/>
                <a:cs typeface="Trebuchet MS"/>
              </a:rPr>
              <a:t>social,</a:t>
            </a:r>
            <a:r>
              <a:rPr sz="2400" b="1" i="1" spc="-110" dirty="0">
                <a:solidFill>
                  <a:srgbClr val="203458"/>
                </a:solidFill>
                <a:latin typeface="Trebuchet MS"/>
                <a:cs typeface="Trebuchet MS"/>
              </a:rPr>
              <a:t> </a:t>
            </a:r>
            <a:r>
              <a:rPr sz="2400" b="1" i="1" spc="-90" dirty="0">
                <a:solidFill>
                  <a:srgbClr val="203458"/>
                </a:solidFill>
                <a:latin typeface="Trebuchet MS"/>
                <a:cs typeface="Trebuchet MS"/>
              </a:rPr>
              <a:t>moral,</a:t>
            </a:r>
            <a:r>
              <a:rPr sz="2400" b="1" i="1" spc="-110" dirty="0">
                <a:solidFill>
                  <a:srgbClr val="203458"/>
                </a:solidFill>
                <a:latin typeface="Trebuchet MS"/>
                <a:cs typeface="Trebuchet MS"/>
              </a:rPr>
              <a:t> </a:t>
            </a:r>
            <a:r>
              <a:rPr sz="2400" b="1" i="1" spc="-50" dirty="0">
                <a:solidFill>
                  <a:srgbClr val="203458"/>
                </a:solidFill>
                <a:latin typeface="Trebuchet MS"/>
                <a:cs typeface="Trebuchet MS"/>
              </a:rPr>
              <a:t>religious,</a:t>
            </a:r>
            <a:r>
              <a:rPr sz="2400" b="1" i="1" spc="-114" dirty="0">
                <a:solidFill>
                  <a:srgbClr val="203458"/>
                </a:solidFill>
                <a:latin typeface="Trebuchet MS"/>
                <a:cs typeface="Trebuchet MS"/>
              </a:rPr>
              <a:t> </a:t>
            </a:r>
            <a:r>
              <a:rPr sz="2400" b="1" i="1" spc="-85" dirty="0">
                <a:solidFill>
                  <a:srgbClr val="203458"/>
                </a:solidFill>
                <a:latin typeface="Trebuchet MS"/>
                <a:cs typeface="Trebuchet MS"/>
              </a:rPr>
              <a:t>cultural,</a:t>
            </a:r>
            <a:r>
              <a:rPr sz="2400" b="1" i="1" spc="-110" dirty="0">
                <a:solidFill>
                  <a:srgbClr val="203458"/>
                </a:solidFill>
                <a:latin typeface="Trebuchet MS"/>
                <a:cs typeface="Trebuchet MS"/>
              </a:rPr>
              <a:t> </a:t>
            </a:r>
            <a:r>
              <a:rPr sz="2400" b="1" i="1" spc="-40" dirty="0">
                <a:solidFill>
                  <a:srgbClr val="203458"/>
                </a:solidFill>
                <a:latin typeface="Trebuchet MS"/>
                <a:cs typeface="Trebuchet MS"/>
              </a:rPr>
              <a:t>emotional</a:t>
            </a:r>
            <a:r>
              <a:rPr sz="2400" b="1" i="1" spc="-114" dirty="0">
                <a:solidFill>
                  <a:srgbClr val="203458"/>
                </a:solidFill>
                <a:latin typeface="Trebuchet MS"/>
                <a:cs typeface="Trebuchet MS"/>
              </a:rPr>
              <a:t> </a:t>
            </a:r>
            <a:r>
              <a:rPr sz="2400" b="1" i="1" dirty="0">
                <a:solidFill>
                  <a:srgbClr val="203458"/>
                </a:solidFill>
                <a:latin typeface="Trebuchet MS"/>
                <a:cs typeface="Trebuchet MS"/>
              </a:rPr>
              <a:t>and</a:t>
            </a:r>
            <a:r>
              <a:rPr sz="2400" b="1" i="1" spc="-110" dirty="0">
                <a:solidFill>
                  <a:srgbClr val="203458"/>
                </a:solidFill>
                <a:latin typeface="Trebuchet MS"/>
                <a:cs typeface="Trebuchet MS"/>
              </a:rPr>
              <a:t> </a:t>
            </a:r>
            <a:r>
              <a:rPr sz="2400" b="1" i="1" spc="-35" dirty="0">
                <a:solidFill>
                  <a:srgbClr val="203458"/>
                </a:solidFill>
                <a:latin typeface="Trebuchet MS"/>
                <a:cs typeface="Trebuchet MS"/>
              </a:rPr>
              <a:t>welfare</a:t>
            </a:r>
            <a:r>
              <a:rPr sz="2400" b="1" i="1" spc="-114" dirty="0">
                <a:solidFill>
                  <a:srgbClr val="203458"/>
                </a:solidFill>
                <a:latin typeface="Trebuchet MS"/>
                <a:cs typeface="Trebuchet MS"/>
              </a:rPr>
              <a:t> </a:t>
            </a:r>
            <a:r>
              <a:rPr sz="2400" b="1" i="1" spc="-10" dirty="0">
                <a:solidFill>
                  <a:srgbClr val="203458"/>
                </a:solidFill>
                <a:latin typeface="Trebuchet MS"/>
                <a:cs typeface="Trebuchet MS"/>
              </a:rPr>
              <a:t>considerations. </a:t>
            </a:r>
            <a:r>
              <a:rPr sz="2400" i="1" spc="-110" dirty="0">
                <a:solidFill>
                  <a:srgbClr val="203458"/>
                </a:solidFill>
                <a:latin typeface="Trebuchet MS"/>
                <a:cs typeface="Trebuchet MS"/>
              </a:rPr>
              <a:t>Everything</a:t>
            </a:r>
            <a:r>
              <a:rPr sz="2400" i="1" spc="-55" dirty="0">
                <a:solidFill>
                  <a:srgbClr val="203458"/>
                </a:solidFill>
                <a:latin typeface="Trebuchet MS"/>
                <a:cs typeface="Trebuchet MS"/>
              </a:rPr>
              <a:t> </a:t>
            </a:r>
            <a:r>
              <a:rPr sz="2400" i="1" spc="-125" dirty="0">
                <a:solidFill>
                  <a:srgbClr val="203458"/>
                </a:solidFill>
                <a:latin typeface="Trebuchet MS"/>
                <a:cs typeface="Trebuchet MS"/>
              </a:rPr>
              <a:t>that</a:t>
            </a:r>
            <a:r>
              <a:rPr sz="2400" i="1" spc="-50" dirty="0">
                <a:solidFill>
                  <a:srgbClr val="203458"/>
                </a:solidFill>
                <a:latin typeface="Trebuchet MS"/>
                <a:cs typeface="Trebuchet MS"/>
              </a:rPr>
              <a:t> </a:t>
            </a:r>
            <a:r>
              <a:rPr sz="2400" i="1" dirty="0">
                <a:solidFill>
                  <a:srgbClr val="203458"/>
                </a:solidFill>
                <a:latin typeface="Trebuchet MS"/>
                <a:cs typeface="Trebuchet MS"/>
              </a:rPr>
              <a:t>conduces</a:t>
            </a:r>
            <a:r>
              <a:rPr sz="2400" i="1" spc="-50" dirty="0">
                <a:solidFill>
                  <a:srgbClr val="203458"/>
                </a:solidFill>
                <a:latin typeface="Trebuchet MS"/>
                <a:cs typeface="Trebuchet MS"/>
              </a:rPr>
              <a:t> </a:t>
            </a:r>
            <a:r>
              <a:rPr sz="2400" i="1" spc="-105" dirty="0">
                <a:solidFill>
                  <a:srgbClr val="203458"/>
                </a:solidFill>
                <a:latin typeface="Trebuchet MS"/>
                <a:cs typeface="Trebuchet MS"/>
              </a:rPr>
              <a:t>to</a:t>
            </a:r>
            <a:r>
              <a:rPr sz="2400" i="1" spc="-55" dirty="0">
                <a:solidFill>
                  <a:srgbClr val="203458"/>
                </a:solidFill>
                <a:latin typeface="Trebuchet MS"/>
                <a:cs typeface="Trebuchet MS"/>
              </a:rPr>
              <a:t> </a:t>
            </a:r>
            <a:r>
              <a:rPr sz="2400" i="1" spc="100" dirty="0">
                <a:solidFill>
                  <a:srgbClr val="203458"/>
                </a:solidFill>
                <a:latin typeface="Trebuchet MS"/>
                <a:cs typeface="Trebuchet MS"/>
              </a:rPr>
              <a:t>a</a:t>
            </a:r>
            <a:r>
              <a:rPr sz="2400" i="1" spc="-50" dirty="0">
                <a:solidFill>
                  <a:srgbClr val="203458"/>
                </a:solidFill>
                <a:latin typeface="Trebuchet MS"/>
                <a:cs typeface="Trebuchet MS"/>
              </a:rPr>
              <a:t> </a:t>
            </a:r>
            <a:r>
              <a:rPr sz="2400" i="1" spc="-120" dirty="0">
                <a:solidFill>
                  <a:srgbClr val="203458"/>
                </a:solidFill>
                <a:latin typeface="Trebuchet MS"/>
                <a:cs typeface="Trebuchet MS"/>
              </a:rPr>
              <a:t>child’s</a:t>
            </a:r>
            <a:r>
              <a:rPr sz="2400" i="1" spc="-50" dirty="0">
                <a:solidFill>
                  <a:srgbClr val="203458"/>
                </a:solidFill>
                <a:latin typeface="Trebuchet MS"/>
                <a:cs typeface="Trebuchet MS"/>
              </a:rPr>
              <a:t> </a:t>
            </a:r>
            <a:r>
              <a:rPr sz="2400" i="1" spc="-85" dirty="0">
                <a:solidFill>
                  <a:srgbClr val="203458"/>
                </a:solidFill>
                <a:latin typeface="Trebuchet MS"/>
                <a:cs typeface="Trebuchet MS"/>
              </a:rPr>
              <a:t>welfare</a:t>
            </a:r>
            <a:r>
              <a:rPr sz="2400" i="1" spc="-55" dirty="0">
                <a:solidFill>
                  <a:srgbClr val="203458"/>
                </a:solidFill>
                <a:latin typeface="Trebuchet MS"/>
                <a:cs typeface="Trebuchet MS"/>
              </a:rPr>
              <a:t> </a:t>
            </a:r>
            <a:r>
              <a:rPr sz="2400" i="1" dirty="0">
                <a:solidFill>
                  <a:srgbClr val="203458"/>
                </a:solidFill>
                <a:latin typeface="Trebuchet MS"/>
                <a:cs typeface="Trebuchet MS"/>
              </a:rPr>
              <a:t>and</a:t>
            </a:r>
            <a:r>
              <a:rPr sz="2400" i="1" spc="-50" dirty="0">
                <a:solidFill>
                  <a:srgbClr val="203458"/>
                </a:solidFill>
                <a:latin typeface="Trebuchet MS"/>
                <a:cs typeface="Trebuchet MS"/>
              </a:rPr>
              <a:t> </a:t>
            </a:r>
            <a:r>
              <a:rPr sz="2400" i="1" spc="-25" dirty="0">
                <a:solidFill>
                  <a:srgbClr val="203458"/>
                </a:solidFill>
                <a:latin typeface="Trebuchet MS"/>
                <a:cs typeface="Trebuchet MS"/>
              </a:rPr>
              <a:t>happiness</a:t>
            </a:r>
            <a:r>
              <a:rPr sz="2400" i="1" spc="-50" dirty="0">
                <a:solidFill>
                  <a:srgbClr val="203458"/>
                </a:solidFill>
                <a:latin typeface="Trebuchet MS"/>
                <a:cs typeface="Trebuchet MS"/>
              </a:rPr>
              <a:t> </a:t>
            </a:r>
            <a:r>
              <a:rPr sz="2400" i="1" spc="-125" dirty="0">
                <a:solidFill>
                  <a:srgbClr val="203458"/>
                </a:solidFill>
                <a:latin typeface="Trebuchet MS"/>
                <a:cs typeface="Trebuchet MS"/>
              </a:rPr>
              <a:t>or</a:t>
            </a:r>
            <a:r>
              <a:rPr sz="2400" i="1" spc="-55" dirty="0">
                <a:solidFill>
                  <a:srgbClr val="203458"/>
                </a:solidFill>
                <a:latin typeface="Trebuchet MS"/>
                <a:cs typeface="Trebuchet MS"/>
              </a:rPr>
              <a:t> </a:t>
            </a:r>
            <a:r>
              <a:rPr sz="2400" i="1" spc="-95" dirty="0">
                <a:solidFill>
                  <a:srgbClr val="203458"/>
                </a:solidFill>
                <a:latin typeface="Trebuchet MS"/>
                <a:cs typeface="Trebuchet MS"/>
              </a:rPr>
              <a:t>relates</a:t>
            </a:r>
            <a:r>
              <a:rPr sz="2400" i="1" spc="-50" dirty="0">
                <a:solidFill>
                  <a:srgbClr val="203458"/>
                </a:solidFill>
                <a:latin typeface="Trebuchet MS"/>
                <a:cs typeface="Trebuchet MS"/>
              </a:rPr>
              <a:t> </a:t>
            </a:r>
            <a:r>
              <a:rPr sz="2400" i="1" spc="-105" dirty="0">
                <a:solidFill>
                  <a:srgbClr val="203458"/>
                </a:solidFill>
                <a:latin typeface="Trebuchet MS"/>
                <a:cs typeface="Trebuchet MS"/>
              </a:rPr>
              <a:t>to</a:t>
            </a:r>
            <a:r>
              <a:rPr sz="2400" i="1" spc="-50" dirty="0">
                <a:solidFill>
                  <a:srgbClr val="203458"/>
                </a:solidFill>
                <a:latin typeface="Trebuchet MS"/>
                <a:cs typeface="Trebuchet MS"/>
              </a:rPr>
              <a:t> </a:t>
            </a:r>
            <a:r>
              <a:rPr sz="2400" i="1" spc="-120" dirty="0">
                <a:solidFill>
                  <a:srgbClr val="203458"/>
                </a:solidFill>
                <a:latin typeface="Trebuchet MS"/>
                <a:cs typeface="Trebuchet MS"/>
              </a:rPr>
              <a:t>the</a:t>
            </a:r>
            <a:r>
              <a:rPr sz="2400" i="1" spc="-60" dirty="0">
                <a:solidFill>
                  <a:srgbClr val="203458"/>
                </a:solidFill>
                <a:latin typeface="Trebuchet MS"/>
                <a:cs typeface="Trebuchet MS"/>
              </a:rPr>
              <a:t> </a:t>
            </a:r>
            <a:r>
              <a:rPr sz="2400" i="1" spc="-120" dirty="0">
                <a:solidFill>
                  <a:srgbClr val="203458"/>
                </a:solidFill>
                <a:latin typeface="Trebuchet MS"/>
                <a:cs typeface="Trebuchet MS"/>
              </a:rPr>
              <a:t>child’s</a:t>
            </a:r>
            <a:r>
              <a:rPr sz="2400" i="1" spc="-50" dirty="0">
                <a:solidFill>
                  <a:srgbClr val="203458"/>
                </a:solidFill>
                <a:latin typeface="Trebuchet MS"/>
                <a:cs typeface="Trebuchet MS"/>
              </a:rPr>
              <a:t> </a:t>
            </a:r>
            <a:r>
              <a:rPr sz="2400" i="1" spc="-70" dirty="0">
                <a:solidFill>
                  <a:srgbClr val="203458"/>
                </a:solidFill>
                <a:latin typeface="Trebuchet MS"/>
                <a:cs typeface="Trebuchet MS"/>
              </a:rPr>
              <a:t>development</a:t>
            </a:r>
            <a:r>
              <a:rPr sz="2400" i="1" spc="-50" dirty="0">
                <a:solidFill>
                  <a:srgbClr val="203458"/>
                </a:solidFill>
                <a:latin typeface="Trebuchet MS"/>
                <a:cs typeface="Trebuchet MS"/>
              </a:rPr>
              <a:t> </a:t>
            </a:r>
            <a:r>
              <a:rPr sz="2400" i="1" dirty="0">
                <a:solidFill>
                  <a:srgbClr val="203458"/>
                </a:solidFill>
                <a:latin typeface="Trebuchet MS"/>
                <a:cs typeface="Trebuchet MS"/>
              </a:rPr>
              <a:t>and</a:t>
            </a:r>
            <a:r>
              <a:rPr sz="2400" i="1" spc="-55" dirty="0">
                <a:solidFill>
                  <a:srgbClr val="203458"/>
                </a:solidFill>
                <a:latin typeface="Trebuchet MS"/>
                <a:cs typeface="Trebuchet MS"/>
              </a:rPr>
              <a:t> </a:t>
            </a:r>
            <a:r>
              <a:rPr sz="2400" i="1" spc="-80" dirty="0">
                <a:solidFill>
                  <a:srgbClr val="203458"/>
                </a:solidFill>
                <a:latin typeface="Trebuchet MS"/>
                <a:cs typeface="Trebuchet MS"/>
              </a:rPr>
              <a:t>present</a:t>
            </a:r>
            <a:r>
              <a:rPr sz="2400" i="1" spc="-50" dirty="0">
                <a:solidFill>
                  <a:srgbClr val="203458"/>
                </a:solidFill>
                <a:latin typeface="Trebuchet MS"/>
                <a:cs typeface="Trebuchet MS"/>
              </a:rPr>
              <a:t> </a:t>
            </a:r>
            <a:r>
              <a:rPr sz="2400" i="1" spc="-25" dirty="0">
                <a:solidFill>
                  <a:srgbClr val="203458"/>
                </a:solidFill>
                <a:latin typeface="Trebuchet MS"/>
                <a:cs typeface="Trebuchet MS"/>
              </a:rPr>
              <a:t>and </a:t>
            </a:r>
            <a:r>
              <a:rPr sz="2400" i="1" spc="-150" dirty="0">
                <a:solidFill>
                  <a:srgbClr val="203458"/>
                </a:solidFill>
                <a:latin typeface="Trebuchet MS"/>
                <a:cs typeface="Trebuchet MS"/>
              </a:rPr>
              <a:t>future</a:t>
            </a:r>
            <a:r>
              <a:rPr sz="2400" i="1" spc="-60" dirty="0">
                <a:solidFill>
                  <a:srgbClr val="203458"/>
                </a:solidFill>
                <a:latin typeface="Trebuchet MS"/>
                <a:cs typeface="Trebuchet MS"/>
              </a:rPr>
              <a:t> </a:t>
            </a:r>
            <a:r>
              <a:rPr sz="2400" i="1" spc="-150" dirty="0">
                <a:solidFill>
                  <a:srgbClr val="203458"/>
                </a:solidFill>
                <a:latin typeface="Trebuchet MS"/>
                <a:cs typeface="Trebuchet MS"/>
              </a:rPr>
              <a:t>life</a:t>
            </a:r>
            <a:r>
              <a:rPr sz="2400" i="1" spc="-55" dirty="0">
                <a:solidFill>
                  <a:srgbClr val="203458"/>
                </a:solidFill>
                <a:latin typeface="Trebuchet MS"/>
                <a:cs typeface="Trebuchet MS"/>
              </a:rPr>
              <a:t> </a:t>
            </a:r>
            <a:r>
              <a:rPr sz="2400" i="1" dirty="0">
                <a:solidFill>
                  <a:srgbClr val="203458"/>
                </a:solidFill>
                <a:latin typeface="Trebuchet MS"/>
                <a:cs typeface="Trebuchet MS"/>
              </a:rPr>
              <a:t>as</a:t>
            </a:r>
            <a:r>
              <a:rPr sz="2400" i="1" spc="-55" dirty="0">
                <a:solidFill>
                  <a:srgbClr val="203458"/>
                </a:solidFill>
                <a:latin typeface="Trebuchet MS"/>
                <a:cs typeface="Trebuchet MS"/>
              </a:rPr>
              <a:t> </a:t>
            </a:r>
            <a:r>
              <a:rPr sz="2400" i="1" spc="100" dirty="0">
                <a:solidFill>
                  <a:srgbClr val="203458"/>
                </a:solidFill>
                <a:latin typeface="Trebuchet MS"/>
                <a:cs typeface="Trebuchet MS"/>
              </a:rPr>
              <a:t>a</a:t>
            </a:r>
            <a:r>
              <a:rPr sz="2400" i="1" spc="-60" dirty="0">
                <a:solidFill>
                  <a:srgbClr val="203458"/>
                </a:solidFill>
                <a:latin typeface="Trebuchet MS"/>
                <a:cs typeface="Trebuchet MS"/>
              </a:rPr>
              <a:t> </a:t>
            </a:r>
            <a:r>
              <a:rPr sz="2400" i="1" spc="-75" dirty="0">
                <a:solidFill>
                  <a:srgbClr val="203458"/>
                </a:solidFill>
                <a:latin typeface="Trebuchet MS"/>
                <a:cs typeface="Trebuchet MS"/>
              </a:rPr>
              <a:t>human</a:t>
            </a:r>
            <a:r>
              <a:rPr sz="2400" i="1" spc="-55" dirty="0">
                <a:solidFill>
                  <a:srgbClr val="203458"/>
                </a:solidFill>
                <a:latin typeface="Trebuchet MS"/>
                <a:cs typeface="Trebuchet MS"/>
              </a:rPr>
              <a:t> </a:t>
            </a:r>
            <a:r>
              <a:rPr sz="2400" i="1" spc="-65" dirty="0">
                <a:solidFill>
                  <a:srgbClr val="203458"/>
                </a:solidFill>
                <a:latin typeface="Trebuchet MS"/>
                <a:cs typeface="Trebuchet MS"/>
              </a:rPr>
              <a:t>being,</a:t>
            </a:r>
            <a:r>
              <a:rPr sz="2400" i="1" spc="-55" dirty="0">
                <a:solidFill>
                  <a:srgbClr val="203458"/>
                </a:solidFill>
                <a:latin typeface="Trebuchet MS"/>
                <a:cs typeface="Trebuchet MS"/>
              </a:rPr>
              <a:t> </a:t>
            </a:r>
            <a:r>
              <a:rPr sz="2400" i="1" spc="-60" dirty="0">
                <a:solidFill>
                  <a:srgbClr val="203458"/>
                </a:solidFill>
                <a:latin typeface="Trebuchet MS"/>
                <a:cs typeface="Trebuchet MS"/>
              </a:rPr>
              <a:t>including</a:t>
            </a:r>
            <a:r>
              <a:rPr sz="2400" i="1" spc="-55" dirty="0">
                <a:solidFill>
                  <a:srgbClr val="203458"/>
                </a:solidFill>
                <a:latin typeface="Trebuchet MS"/>
                <a:cs typeface="Trebuchet MS"/>
              </a:rPr>
              <a:t> </a:t>
            </a:r>
            <a:r>
              <a:rPr sz="2400" i="1" spc="-120" dirty="0">
                <a:solidFill>
                  <a:srgbClr val="203458"/>
                </a:solidFill>
                <a:latin typeface="Trebuchet MS"/>
                <a:cs typeface="Trebuchet MS"/>
              </a:rPr>
              <a:t>the</a:t>
            </a:r>
            <a:r>
              <a:rPr sz="2400" i="1" spc="-60" dirty="0">
                <a:solidFill>
                  <a:srgbClr val="203458"/>
                </a:solidFill>
                <a:latin typeface="Trebuchet MS"/>
                <a:cs typeface="Trebuchet MS"/>
              </a:rPr>
              <a:t> </a:t>
            </a:r>
            <a:r>
              <a:rPr sz="2400" i="1" spc="-120" dirty="0">
                <a:solidFill>
                  <a:srgbClr val="203458"/>
                </a:solidFill>
                <a:latin typeface="Trebuchet MS"/>
                <a:cs typeface="Trebuchet MS"/>
              </a:rPr>
              <a:t>child’s</a:t>
            </a:r>
            <a:r>
              <a:rPr sz="2400" i="1" spc="-55" dirty="0">
                <a:solidFill>
                  <a:srgbClr val="203458"/>
                </a:solidFill>
                <a:latin typeface="Trebuchet MS"/>
                <a:cs typeface="Trebuchet MS"/>
              </a:rPr>
              <a:t> </a:t>
            </a:r>
            <a:r>
              <a:rPr sz="2400" i="1" spc="-155" dirty="0">
                <a:solidFill>
                  <a:srgbClr val="203458"/>
                </a:solidFill>
                <a:latin typeface="Trebuchet MS"/>
                <a:cs typeface="Trebuchet MS"/>
              </a:rPr>
              <a:t>familial,</a:t>
            </a:r>
            <a:r>
              <a:rPr sz="2400" i="1" spc="-55" dirty="0">
                <a:solidFill>
                  <a:srgbClr val="203458"/>
                </a:solidFill>
                <a:latin typeface="Trebuchet MS"/>
                <a:cs typeface="Trebuchet MS"/>
              </a:rPr>
              <a:t> </a:t>
            </a:r>
            <a:r>
              <a:rPr sz="2400" i="1" spc="-40" dirty="0">
                <a:solidFill>
                  <a:srgbClr val="203458"/>
                </a:solidFill>
                <a:latin typeface="Trebuchet MS"/>
                <a:cs typeface="Trebuchet MS"/>
              </a:rPr>
              <a:t>educational</a:t>
            </a:r>
            <a:r>
              <a:rPr sz="2400" i="1" spc="-55" dirty="0">
                <a:solidFill>
                  <a:srgbClr val="203458"/>
                </a:solidFill>
                <a:latin typeface="Trebuchet MS"/>
                <a:cs typeface="Trebuchet MS"/>
              </a:rPr>
              <a:t> </a:t>
            </a:r>
            <a:r>
              <a:rPr sz="2400" i="1" dirty="0">
                <a:solidFill>
                  <a:srgbClr val="203458"/>
                </a:solidFill>
                <a:latin typeface="Trebuchet MS"/>
                <a:cs typeface="Trebuchet MS"/>
              </a:rPr>
              <a:t>and</a:t>
            </a:r>
            <a:r>
              <a:rPr sz="2400" i="1" spc="-60" dirty="0">
                <a:solidFill>
                  <a:srgbClr val="203458"/>
                </a:solidFill>
                <a:latin typeface="Trebuchet MS"/>
                <a:cs typeface="Trebuchet MS"/>
              </a:rPr>
              <a:t> </a:t>
            </a:r>
            <a:r>
              <a:rPr sz="2400" i="1" spc="-20" dirty="0">
                <a:solidFill>
                  <a:srgbClr val="203458"/>
                </a:solidFill>
                <a:latin typeface="Trebuchet MS"/>
                <a:cs typeface="Trebuchet MS"/>
              </a:rPr>
              <a:t>social</a:t>
            </a:r>
            <a:r>
              <a:rPr sz="2400" i="1" spc="-60" dirty="0">
                <a:solidFill>
                  <a:srgbClr val="203458"/>
                </a:solidFill>
                <a:latin typeface="Trebuchet MS"/>
                <a:cs typeface="Trebuchet MS"/>
              </a:rPr>
              <a:t> </a:t>
            </a:r>
            <a:r>
              <a:rPr sz="2400" i="1" spc="-140" dirty="0">
                <a:solidFill>
                  <a:srgbClr val="203458"/>
                </a:solidFill>
                <a:latin typeface="Trebuchet MS"/>
                <a:cs typeface="Trebuchet MS"/>
              </a:rPr>
              <a:t>environment,</a:t>
            </a:r>
            <a:r>
              <a:rPr sz="2400" i="1" spc="-55" dirty="0">
                <a:solidFill>
                  <a:srgbClr val="203458"/>
                </a:solidFill>
                <a:latin typeface="Trebuchet MS"/>
                <a:cs typeface="Trebuchet MS"/>
              </a:rPr>
              <a:t> </a:t>
            </a:r>
            <a:r>
              <a:rPr sz="2400" i="1" dirty="0">
                <a:solidFill>
                  <a:srgbClr val="203458"/>
                </a:solidFill>
                <a:latin typeface="Trebuchet MS"/>
                <a:cs typeface="Trebuchet MS"/>
              </a:rPr>
              <a:t>and</a:t>
            </a:r>
            <a:r>
              <a:rPr sz="2400" i="1" spc="-60" dirty="0">
                <a:solidFill>
                  <a:srgbClr val="203458"/>
                </a:solidFill>
                <a:latin typeface="Trebuchet MS"/>
                <a:cs typeface="Trebuchet MS"/>
              </a:rPr>
              <a:t> </a:t>
            </a:r>
            <a:r>
              <a:rPr sz="2400" i="1" spc="-120" dirty="0">
                <a:solidFill>
                  <a:srgbClr val="203458"/>
                </a:solidFill>
                <a:latin typeface="Trebuchet MS"/>
                <a:cs typeface="Trebuchet MS"/>
              </a:rPr>
              <a:t>the</a:t>
            </a:r>
            <a:r>
              <a:rPr sz="2400" i="1" spc="-55" dirty="0">
                <a:solidFill>
                  <a:srgbClr val="203458"/>
                </a:solidFill>
                <a:latin typeface="Trebuchet MS"/>
                <a:cs typeface="Trebuchet MS"/>
              </a:rPr>
              <a:t> </a:t>
            </a:r>
            <a:r>
              <a:rPr sz="2400" i="1" spc="-10" dirty="0">
                <a:solidFill>
                  <a:srgbClr val="203458"/>
                </a:solidFill>
                <a:latin typeface="Trebuchet MS"/>
                <a:cs typeface="Trebuchet MS"/>
              </a:rPr>
              <a:t>child’s </a:t>
            </a:r>
            <a:r>
              <a:rPr sz="2400" i="1" spc="-80" dirty="0">
                <a:solidFill>
                  <a:srgbClr val="203458"/>
                </a:solidFill>
                <a:latin typeface="Trebuchet MS"/>
                <a:cs typeface="Trebuchet MS"/>
              </a:rPr>
              <a:t>social,</a:t>
            </a:r>
            <a:r>
              <a:rPr sz="2400" i="1" spc="-50" dirty="0">
                <a:solidFill>
                  <a:srgbClr val="203458"/>
                </a:solidFill>
                <a:latin typeface="Trebuchet MS"/>
                <a:cs typeface="Trebuchet MS"/>
              </a:rPr>
              <a:t> </a:t>
            </a:r>
            <a:r>
              <a:rPr sz="2400" i="1" spc="-155" dirty="0">
                <a:solidFill>
                  <a:srgbClr val="203458"/>
                </a:solidFill>
                <a:latin typeface="Trebuchet MS"/>
                <a:cs typeface="Trebuchet MS"/>
              </a:rPr>
              <a:t>cultural,</a:t>
            </a:r>
            <a:r>
              <a:rPr sz="2400" i="1" spc="-50" dirty="0">
                <a:solidFill>
                  <a:srgbClr val="203458"/>
                </a:solidFill>
                <a:latin typeface="Trebuchet MS"/>
                <a:cs typeface="Trebuchet MS"/>
              </a:rPr>
              <a:t> </a:t>
            </a:r>
            <a:r>
              <a:rPr sz="2400" i="1" spc="-80" dirty="0">
                <a:solidFill>
                  <a:srgbClr val="203458"/>
                </a:solidFill>
                <a:latin typeface="Trebuchet MS"/>
                <a:cs typeface="Trebuchet MS"/>
              </a:rPr>
              <a:t>ethnic</a:t>
            </a:r>
            <a:r>
              <a:rPr sz="2400" i="1" spc="-45" dirty="0">
                <a:solidFill>
                  <a:srgbClr val="203458"/>
                </a:solidFill>
                <a:latin typeface="Trebuchet MS"/>
                <a:cs typeface="Trebuchet MS"/>
              </a:rPr>
              <a:t> </a:t>
            </a:r>
            <a:r>
              <a:rPr sz="2400" i="1" dirty="0">
                <a:solidFill>
                  <a:srgbClr val="203458"/>
                </a:solidFill>
                <a:latin typeface="Trebuchet MS"/>
                <a:cs typeface="Trebuchet MS"/>
              </a:rPr>
              <a:t>and</a:t>
            </a:r>
            <a:r>
              <a:rPr sz="2400" i="1" spc="-50" dirty="0">
                <a:solidFill>
                  <a:srgbClr val="203458"/>
                </a:solidFill>
                <a:latin typeface="Trebuchet MS"/>
                <a:cs typeface="Trebuchet MS"/>
              </a:rPr>
              <a:t> </a:t>
            </a:r>
            <a:r>
              <a:rPr sz="2400" i="1" spc="-95" dirty="0">
                <a:solidFill>
                  <a:srgbClr val="203458"/>
                </a:solidFill>
                <a:latin typeface="Trebuchet MS"/>
                <a:cs typeface="Trebuchet MS"/>
              </a:rPr>
              <a:t>religious</a:t>
            </a:r>
            <a:r>
              <a:rPr sz="2400" i="1" spc="-45" dirty="0">
                <a:solidFill>
                  <a:srgbClr val="203458"/>
                </a:solidFill>
                <a:latin typeface="Trebuchet MS"/>
                <a:cs typeface="Trebuchet MS"/>
              </a:rPr>
              <a:t> </a:t>
            </a:r>
            <a:r>
              <a:rPr sz="2400" i="1" spc="-140" dirty="0">
                <a:solidFill>
                  <a:srgbClr val="203458"/>
                </a:solidFill>
                <a:latin typeface="Trebuchet MS"/>
                <a:cs typeface="Trebuchet MS"/>
              </a:rPr>
              <a:t>community,</a:t>
            </a:r>
            <a:r>
              <a:rPr sz="2400" i="1" spc="-50" dirty="0">
                <a:solidFill>
                  <a:srgbClr val="203458"/>
                </a:solidFill>
                <a:latin typeface="Trebuchet MS"/>
                <a:cs typeface="Trebuchet MS"/>
              </a:rPr>
              <a:t> </a:t>
            </a:r>
            <a:r>
              <a:rPr sz="2400" i="1" spc="-110" dirty="0">
                <a:solidFill>
                  <a:srgbClr val="203458"/>
                </a:solidFill>
                <a:latin typeface="Trebuchet MS"/>
                <a:cs typeface="Trebuchet MS"/>
              </a:rPr>
              <a:t>is</a:t>
            </a:r>
            <a:r>
              <a:rPr sz="2400" i="1" spc="-45" dirty="0">
                <a:solidFill>
                  <a:srgbClr val="203458"/>
                </a:solidFill>
                <a:latin typeface="Trebuchet MS"/>
                <a:cs typeface="Trebuchet MS"/>
              </a:rPr>
              <a:t> </a:t>
            </a:r>
            <a:r>
              <a:rPr sz="2400" i="1" spc="-120" dirty="0">
                <a:solidFill>
                  <a:srgbClr val="203458"/>
                </a:solidFill>
                <a:latin typeface="Trebuchet MS"/>
                <a:cs typeface="Trebuchet MS"/>
              </a:rPr>
              <a:t>potentially</a:t>
            </a:r>
            <a:r>
              <a:rPr sz="2400" i="1" spc="-50" dirty="0">
                <a:solidFill>
                  <a:srgbClr val="203458"/>
                </a:solidFill>
                <a:latin typeface="Trebuchet MS"/>
                <a:cs typeface="Trebuchet MS"/>
              </a:rPr>
              <a:t> </a:t>
            </a:r>
            <a:r>
              <a:rPr sz="2400" i="1" spc="-114" dirty="0">
                <a:solidFill>
                  <a:srgbClr val="203458"/>
                </a:solidFill>
                <a:latin typeface="Trebuchet MS"/>
                <a:cs typeface="Trebuchet MS"/>
              </a:rPr>
              <a:t>relevant</a:t>
            </a:r>
            <a:r>
              <a:rPr sz="2400" i="1" spc="-45" dirty="0">
                <a:solidFill>
                  <a:srgbClr val="203458"/>
                </a:solidFill>
                <a:latin typeface="Trebuchet MS"/>
                <a:cs typeface="Trebuchet MS"/>
              </a:rPr>
              <a:t> </a:t>
            </a:r>
            <a:r>
              <a:rPr sz="2400" i="1" dirty="0">
                <a:solidFill>
                  <a:srgbClr val="203458"/>
                </a:solidFill>
                <a:latin typeface="Trebuchet MS"/>
                <a:cs typeface="Trebuchet MS"/>
              </a:rPr>
              <a:t>and</a:t>
            </a:r>
            <a:r>
              <a:rPr sz="2400" i="1" spc="-50" dirty="0">
                <a:solidFill>
                  <a:srgbClr val="203458"/>
                </a:solidFill>
                <a:latin typeface="Trebuchet MS"/>
                <a:cs typeface="Trebuchet MS"/>
              </a:rPr>
              <a:t> </a:t>
            </a:r>
            <a:r>
              <a:rPr sz="2400" i="1" spc="-90" dirty="0">
                <a:solidFill>
                  <a:srgbClr val="203458"/>
                </a:solidFill>
                <a:latin typeface="Trebuchet MS"/>
                <a:cs typeface="Trebuchet MS"/>
              </a:rPr>
              <a:t>has,</a:t>
            </a:r>
            <a:r>
              <a:rPr sz="2400" i="1" spc="-45" dirty="0">
                <a:solidFill>
                  <a:srgbClr val="203458"/>
                </a:solidFill>
                <a:latin typeface="Trebuchet MS"/>
                <a:cs typeface="Trebuchet MS"/>
              </a:rPr>
              <a:t> </a:t>
            </a:r>
            <a:r>
              <a:rPr sz="2400" i="1" spc="-80" dirty="0">
                <a:solidFill>
                  <a:srgbClr val="203458"/>
                </a:solidFill>
                <a:latin typeface="Trebuchet MS"/>
                <a:cs typeface="Trebuchet MS"/>
              </a:rPr>
              <a:t>where</a:t>
            </a:r>
            <a:r>
              <a:rPr sz="2400" i="1" spc="-55" dirty="0">
                <a:solidFill>
                  <a:srgbClr val="203458"/>
                </a:solidFill>
                <a:latin typeface="Trebuchet MS"/>
                <a:cs typeface="Trebuchet MS"/>
              </a:rPr>
              <a:t> </a:t>
            </a:r>
            <a:r>
              <a:rPr sz="2400" i="1" spc="-80" dirty="0">
                <a:solidFill>
                  <a:srgbClr val="203458"/>
                </a:solidFill>
                <a:latin typeface="Trebuchet MS"/>
                <a:cs typeface="Trebuchet MS"/>
              </a:rPr>
              <a:t>appropriate,</a:t>
            </a:r>
            <a:r>
              <a:rPr sz="2400" i="1" spc="-45" dirty="0">
                <a:solidFill>
                  <a:srgbClr val="203458"/>
                </a:solidFill>
                <a:latin typeface="Trebuchet MS"/>
                <a:cs typeface="Trebuchet MS"/>
              </a:rPr>
              <a:t> </a:t>
            </a:r>
            <a:r>
              <a:rPr sz="2400" i="1" spc="-105" dirty="0">
                <a:solidFill>
                  <a:srgbClr val="203458"/>
                </a:solidFill>
                <a:latin typeface="Trebuchet MS"/>
                <a:cs typeface="Trebuchet MS"/>
              </a:rPr>
              <a:t>to</a:t>
            </a:r>
            <a:r>
              <a:rPr sz="2400" i="1" spc="-50" dirty="0">
                <a:solidFill>
                  <a:srgbClr val="203458"/>
                </a:solidFill>
                <a:latin typeface="Trebuchet MS"/>
                <a:cs typeface="Trebuchet MS"/>
              </a:rPr>
              <a:t> </a:t>
            </a:r>
            <a:r>
              <a:rPr sz="2400" i="1" dirty="0">
                <a:solidFill>
                  <a:srgbClr val="203458"/>
                </a:solidFill>
                <a:latin typeface="Trebuchet MS"/>
                <a:cs typeface="Trebuchet MS"/>
              </a:rPr>
              <a:t>be</a:t>
            </a:r>
            <a:r>
              <a:rPr sz="2400" i="1" spc="-45" dirty="0">
                <a:solidFill>
                  <a:srgbClr val="203458"/>
                </a:solidFill>
                <a:latin typeface="Trebuchet MS"/>
                <a:cs typeface="Trebuchet MS"/>
              </a:rPr>
              <a:t> </a:t>
            </a:r>
            <a:r>
              <a:rPr sz="2400" i="1" spc="-80" dirty="0">
                <a:solidFill>
                  <a:srgbClr val="203458"/>
                </a:solidFill>
                <a:latin typeface="Trebuchet MS"/>
                <a:cs typeface="Trebuchet MS"/>
              </a:rPr>
              <a:t>taken</a:t>
            </a:r>
            <a:r>
              <a:rPr sz="2400" i="1" spc="-50" dirty="0">
                <a:solidFill>
                  <a:srgbClr val="203458"/>
                </a:solidFill>
                <a:latin typeface="Trebuchet MS"/>
                <a:cs typeface="Trebuchet MS"/>
              </a:rPr>
              <a:t> </a:t>
            </a:r>
            <a:r>
              <a:rPr sz="2400" i="1" spc="-20" dirty="0">
                <a:solidFill>
                  <a:srgbClr val="203458"/>
                </a:solidFill>
                <a:latin typeface="Trebuchet MS"/>
                <a:cs typeface="Trebuchet MS"/>
              </a:rPr>
              <a:t>into </a:t>
            </a:r>
            <a:r>
              <a:rPr sz="2400" i="1" spc="-30" dirty="0">
                <a:solidFill>
                  <a:srgbClr val="203458"/>
                </a:solidFill>
                <a:latin typeface="Trebuchet MS"/>
                <a:cs typeface="Trebuchet MS"/>
              </a:rPr>
              <a:t>account.</a:t>
            </a:r>
            <a:r>
              <a:rPr sz="2400" i="1" spc="-110" dirty="0">
                <a:solidFill>
                  <a:srgbClr val="203458"/>
                </a:solidFill>
                <a:latin typeface="Trebuchet MS"/>
                <a:cs typeface="Trebuchet MS"/>
              </a:rPr>
              <a:t> </a:t>
            </a:r>
            <a:r>
              <a:rPr sz="2400" i="1" spc="-155" dirty="0">
                <a:solidFill>
                  <a:srgbClr val="203458"/>
                </a:solidFill>
                <a:latin typeface="Trebuchet MS"/>
                <a:cs typeface="Trebuchet MS"/>
              </a:rPr>
              <a:t>The</a:t>
            </a:r>
            <a:r>
              <a:rPr sz="2400" i="1" spc="-75" dirty="0">
                <a:solidFill>
                  <a:srgbClr val="203458"/>
                </a:solidFill>
                <a:latin typeface="Trebuchet MS"/>
                <a:cs typeface="Trebuchet MS"/>
              </a:rPr>
              <a:t> </a:t>
            </a:r>
            <a:r>
              <a:rPr sz="2400" i="1" spc="-30" dirty="0">
                <a:solidFill>
                  <a:srgbClr val="203458"/>
                </a:solidFill>
                <a:latin typeface="Trebuchet MS"/>
                <a:cs typeface="Trebuchet MS"/>
              </a:rPr>
              <a:t>judge</a:t>
            </a:r>
            <a:r>
              <a:rPr sz="2400" i="1" spc="-85" dirty="0">
                <a:solidFill>
                  <a:srgbClr val="203458"/>
                </a:solidFill>
                <a:latin typeface="Trebuchet MS"/>
                <a:cs typeface="Trebuchet MS"/>
              </a:rPr>
              <a:t> </a:t>
            </a:r>
            <a:r>
              <a:rPr sz="2400" i="1" spc="-140" dirty="0">
                <a:solidFill>
                  <a:srgbClr val="203458"/>
                </a:solidFill>
                <a:latin typeface="Trebuchet MS"/>
                <a:cs typeface="Trebuchet MS"/>
              </a:rPr>
              <a:t>must</a:t>
            </a:r>
            <a:r>
              <a:rPr sz="2400" i="1" spc="-75" dirty="0">
                <a:solidFill>
                  <a:srgbClr val="203458"/>
                </a:solidFill>
                <a:latin typeface="Trebuchet MS"/>
                <a:cs typeface="Trebuchet MS"/>
              </a:rPr>
              <a:t> </a:t>
            </a:r>
            <a:r>
              <a:rPr sz="2400" i="1" dirty="0">
                <a:solidFill>
                  <a:srgbClr val="203458"/>
                </a:solidFill>
                <a:latin typeface="Trebuchet MS"/>
                <a:cs typeface="Trebuchet MS"/>
              </a:rPr>
              <a:t>adopt</a:t>
            </a:r>
            <a:r>
              <a:rPr sz="2400" i="1" spc="-85" dirty="0">
                <a:solidFill>
                  <a:srgbClr val="203458"/>
                </a:solidFill>
                <a:latin typeface="Trebuchet MS"/>
                <a:cs typeface="Trebuchet MS"/>
              </a:rPr>
              <a:t> </a:t>
            </a:r>
            <a:r>
              <a:rPr sz="2400" i="1" spc="100" dirty="0">
                <a:solidFill>
                  <a:srgbClr val="203458"/>
                </a:solidFill>
                <a:latin typeface="Trebuchet MS"/>
                <a:cs typeface="Trebuchet MS"/>
              </a:rPr>
              <a:t>a</a:t>
            </a:r>
            <a:r>
              <a:rPr sz="2400" i="1" spc="-85" dirty="0">
                <a:solidFill>
                  <a:srgbClr val="203458"/>
                </a:solidFill>
                <a:latin typeface="Trebuchet MS"/>
                <a:cs typeface="Trebuchet MS"/>
              </a:rPr>
              <a:t> </a:t>
            </a:r>
            <a:r>
              <a:rPr sz="2400" i="1" spc="-110" dirty="0">
                <a:solidFill>
                  <a:srgbClr val="203458"/>
                </a:solidFill>
                <a:latin typeface="Trebuchet MS"/>
                <a:cs typeface="Trebuchet MS"/>
              </a:rPr>
              <a:t>holistic</a:t>
            </a:r>
            <a:r>
              <a:rPr sz="2400" i="1" spc="-75" dirty="0">
                <a:solidFill>
                  <a:srgbClr val="203458"/>
                </a:solidFill>
                <a:latin typeface="Trebuchet MS"/>
                <a:cs typeface="Trebuchet MS"/>
              </a:rPr>
              <a:t> </a:t>
            </a:r>
            <a:r>
              <a:rPr sz="2400" i="1" spc="-10" dirty="0">
                <a:solidFill>
                  <a:srgbClr val="203458"/>
                </a:solidFill>
                <a:latin typeface="Trebuchet MS"/>
                <a:cs typeface="Trebuchet MS"/>
              </a:rPr>
              <a:t>approach.</a:t>
            </a:r>
            <a:endParaRPr sz="2400">
              <a:latin typeface="Trebuchet MS"/>
              <a:cs typeface="Trebuchet MS"/>
            </a:endParaRPr>
          </a:p>
          <a:p>
            <a:pPr marL="12700" marR="83820">
              <a:lnSpc>
                <a:spcPct val="135400"/>
              </a:lnSpc>
            </a:pPr>
            <a:r>
              <a:rPr sz="2400" b="1" i="1" spc="-75" dirty="0">
                <a:solidFill>
                  <a:srgbClr val="203458"/>
                </a:solidFill>
                <a:latin typeface="Trebuchet MS"/>
                <a:cs typeface="Trebuchet MS"/>
              </a:rPr>
              <a:t>Elsholz</a:t>
            </a:r>
            <a:r>
              <a:rPr sz="2400" b="1" i="1" spc="-125" dirty="0">
                <a:solidFill>
                  <a:srgbClr val="203458"/>
                </a:solidFill>
                <a:latin typeface="Trebuchet MS"/>
                <a:cs typeface="Trebuchet MS"/>
              </a:rPr>
              <a:t> </a:t>
            </a:r>
            <a:r>
              <a:rPr sz="2400" b="1" i="1" spc="-155" dirty="0">
                <a:solidFill>
                  <a:srgbClr val="203458"/>
                </a:solidFill>
                <a:latin typeface="Trebuchet MS"/>
                <a:cs typeface="Trebuchet MS"/>
              </a:rPr>
              <a:t>v</a:t>
            </a:r>
            <a:r>
              <a:rPr sz="2400" b="1" i="1" spc="-125" dirty="0">
                <a:solidFill>
                  <a:srgbClr val="203458"/>
                </a:solidFill>
                <a:latin typeface="Trebuchet MS"/>
                <a:cs typeface="Trebuchet MS"/>
              </a:rPr>
              <a:t> </a:t>
            </a:r>
            <a:r>
              <a:rPr sz="2400" b="1" i="1" dirty="0">
                <a:solidFill>
                  <a:srgbClr val="203458"/>
                </a:solidFill>
                <a:latin typeface="Trebuchet MS"/>
                <a:cs typeface="Trebuchet MS"/>
              </a:rPr>
              <a:t>Germany</a:t>
            </a:r>
            <a:r>
              <a:rPr sz="2400" b="1" i="1" spc="-160" dirty="0">
                <a:solidFill>
                  <a:srgbClr val="203458"/>
                </a:solidFill>
                <a:latin typeface="Trebuchet MS"/>
                <a:cs typeface="Trebuchet MS"/>
              </a:rPr>
              <a:t> </a:t>
            </a:r>
            <a:r>
              <a:rPr sz="2400" b="1" spc="-70" dirty="0">
                <a:solidFill>
                  <a:srgbClr val="203458"/>
                </a:solidFill>
                <a:latin typeface="Trebuchet MS"/>
                <a:cs typeface="Trebuchet MS"/>
              </a:rPr>
              <a:t>[2000]</a:t>
            </a:r>
            <a:r>
              <a:rPr sz="2400" b="1" spc="-125" dirty="0">
                <a:solidFill>
                  <a:srgbClr val="203458"/>
                </a:solidFill>
                <a:latin typeface="Trebuchet MS"/>
                <a:cs typeface="Trebuchet MS"/>
              </a:rPr>
              <a:t> </a:t>
            </a:r>
            <a:r>
              <a:rPr sz="2400" b="1" spc="-190" dirty="0">
                <a:solidFill>
                  <a:srgbClr val="203458"/>
                </a:solidFill>
                <a:latin typeface="Trebuchet MS"/>
                <a:cs typeface="Trebuchet MS"/>
              </a:rPr>
              <a:t>2</a:t>
            </a:r>
            <a:r>
              <a:rPr sz="2400" b="1" spc="-125" dirty="0">
                <a:solidFill>
                  <a:srgbClr val="203458"/>
                </a:solidFill>
                <a:latin typeface="Trebuchet MS"/>
                <a:cs typeface="Trebuchet MS"/>
              </a:rPr>
              <a:t> </a:t>
            </a:r>
            <a:r>
              <a:rPr sz="2400" b="1" spc="-175" dirty="0">
                <a:solidFill>
                  <a:srgbClr val="203458"/>
                </a:solidFill>
                <a:latin typeface="Trebuchet MS"/>
                <a:cs typeface="Trebuchet MS"/>
              </a:rPr>
              <a:t>FLR</a:t>
            </a:r>
            <a:r>
              <a:rPr sz="2400" b="1" spc="-125" dirty="0">
                <a:solidFill>
                  <a:srgbClr val="203458"/>
                </a:solidFill>
                <a:latin typeface="Trebuchet MS"/>
                <a:cs typeface="Trebuchet MS"/>
              </a:rPr>
              <a:t> </a:t>
            </a:r>
            <a:r>
              <a:rPr sz="2400" b="1" spc="-110" dirty="0">
                <a:solidFill>
                  <a:srgbClr val="203458"/>
                </a:solidFill>
                <a:latin typeface="Trebuchet MS"/>
                <a:cs typeface="Trebuchet MS"/>
              </a:rPr>
              <a:t>486,</a:t>
            </a:r>
            <a:r>
              <a:rPr sz="2400" b="1" spc="-125" dirty="0">
                <a:solidFill>
                  <a:srgbClr val="203458"/>
                </a:solidFill>
                <a:latin typeface="Trebuchet MS"/>
                <a:cs typeface="Trebuchet MS"/>
              </a:rPr>
              <a:t> </a:t>
            </a:r>
            <a:r>
              <a:rPr sz="2400" b="1" spc="80" dirty="0">
                <a:solidFill>
                  <a:srgbClr val="203458"/>
                </a:solidFill>
                <a:latin typeface="Trebuchet MS"/>
                <a:cs typeface="Trebuchet MS"/>
              </a:rPr>
              <a:t>para</a:t>
            </a:r>
            <a:r>
              <a:rPr sz="2400" b="1" spc="-130" dirty="0">
                <a:solidFill>
                  <a:srgbClr val="203458"/>
                </a:solidFill>
                <a:latin typeface="Trebuchet MS"/>
                <a:cs typeface="Trebuchet MS"/>
              </a:rPr>
              <a:t> </a:t>
            </a:r>
            <a:r>
              <a:rPr sz="2400" b="1" spc="-80" dirty="0">
                <a:solidFill>
                  <a:srgbClr val="203458"/>
                </a:solidFill>
                <a:latin typeface="Trebuchet MS"/>
                <a:cs typeface="Trebuchet MS"/>
              </a:rPr>
              <a:t>50:</a:t>
            </a:r>
            <a:r>
              <a:rPr sz="2400" b="1" spc="-125" dirty="0">
                <a:solidFill>
                  <a:srgbClr val="203458"/>
                </a:solidFill>
                <a:latin typeface="Trebuchet MS"/>
                <a:cs typeface="Trebuchet MS"/>
              </a:rPr>
              <a:t> </a:t>
            </a:r>
            <a:r>
              <a:rPr sz="2400" dirty="0">
                <a:solidFill>
                  <a:srgbClr val="203458"/>
                </a:solidFill>
                <a:latin typeface="Trebuchet MS"/>
                <a:cs typeface="Trebuchet MS"/>
              </a:rPr>
              <a:t>ECtHR</a:t>
            </a:r>
            <a:r>
              <a:rPr sz="2400" spc="-80" dirty="0">
                <a:solidFill>
                  <a:srgbClr val="203458"/>
                </a:solidFill>
                <a:latin typeface="Trebuchet MS"/>
                <a:cs typeface="Trebuchet MS"/>
              </a:rPr>
              <a:t> </a:t>
            </a:r>
            <a:r>
              <a:rPr sz="2400" spc="-114" dirty="0">
                <a:solidFill>
                  <a:srgbClr val="203458"/>
                </a:solidFill>
                <a:latin typeface="Trebuchet MS"/>
                <a:cs typeface="Trebuchet MS"/>
              </a:rPr>
              <a:t>whilst</a:t>
            </a:r>
            <a:r>
              <a:rPr sz="2400" spc="-75" dirty="0">
                <a:solidFill>
                  <a:srgbClr val="203458"/>
                </a:solidFill>
                <a:latin typeface="Trebuchet MS"/>
                <a:cs typeface="Trebuchet MS"/>
              </a:rPr>
              <a:t> </a:t>
            </a:r>
            <a:r>
              <a:rPr sz="2400" spc="-155" dirty="0">
                <a:solidFill>
                  <a:srgbClr val="203458"/>
                </a:solidFill>
                <a:latin typeface="Trebuchet MS"/>
                <a:cs typeface="Trebuchet MS"/>
              </a:rPr>
              <a:t>it</a:t>
            </a:r>
            <a:r>
              <a:rPr sz="2400" spc="-75" dirty="0">
                <a:solidFill>
                  <a:srgbClr val="203458"/>
                </a:solidFill>
                <a:latin typeface="Trebuchet MS"/>
                <a:cs typeface="Trebuchet MS"/>
              </a:rPr>
              <a:t> </a:t>
            </a:r>
            <a:r>
              <a:rPr sz="2400" spc="-60" dirty="0">
                <a:solidFill>
                  <a:srgbClr val="203458"/>
                </a:solidFill>
                <a:latin typeface="Trebuchet MS"/>
                <a:cs typeface="Trebuchet MS"/>
              </a:rPr>
              <a:t>is</a:t>
            </a:r>
            <a:r>
              <a:rPr sz="2400" spc="-80" dirty="0">
                <a:solidFill>
                  <a:srgbClr val="203458"/>
                </a:solidFill>
                <a:latin typeface="Trebuchet MS"/>
                <a:cs typeface="Trebuchet MS"/>
              </a:rPr>
              <a:t> </a:t>
            </a:r>
            <a:r>
              <a:rPr sz="2400" spc="-70" dirty="0">
                <a:solidFill>
                  <a:srgbClr val="203458"/>
                </a:solidFill>
                <a:latin typeface="Trebuchet MS"/>
                <a:cs typeface="Trebuchet MS"/>
              </a:rPr>
              <a:t>sometimes</a:t>
            </a:r>
            <a:r>
              <a:rPr sz="2400" spc="-75" dirty="0">
                <a:solidFill>
                  <a:srgbClr val="203458"/>
                </a:solidFill>
                <a:latin typeface="Trebuchet MS"/>
                <a:cs typeface="Trebuchet MS"/>
              </a:rPr>
              <a:t> </a:t>
            </a:r>
            <a:r>
              <a:rPr sz="2400" spc="-35" dirty="0">
                <a:solidFill>
                  <a:srgbClr val="203458"/>
                </a:solidFill>
                <a:latin typeface="Trebuchet MS"/>
                <a:cs typeface="Trebuchet MS"/>
              </a:rPr>
              <a:t>necessary</a:t>
            </a:r>
            <a:r>
              <a:rPr sz="2400" spc="-80" dirty="0">
                <a:solidFill>
                  <a:srgbClr val="203458"/>
                </a:solidFill>
                <a:latin typeface="Trebuchet MS"/>
                <a:cs typeface="Trebuchet MS"/>
              </a:rPr>
              <a:t> </a:t>
            </a:r>
            <a:r>
              <a:rPr sz="2400" spc="-30" dirty="0">
                <a:solidFill>
                  <a:srgbClr val="203458"/>
                </a:solidFill>
                <a:latin typeface="Trebuchet MS"/>
                <a:cs typeface="Trebuchet MS"/>
              </a:rPr>
              <a:t>to</a:t>
            </a:r>
            <a:r>
              <a:rPr sz="2400" spc="-80" dirty="0">
                <a:solidFill>
                  <a:srgbClr val="203458"/>
                </a:solidFill>
                <a:latin typeface="Trebuchet MS"/>
                <a:cs typeface="Trebuchet MS"/>
              </a:rPr>
              <a:t> </a:t>
            </a:r>
            <a:r>
              <a:rPr sz="2400" dirty="0">
                <a:solidFill>
                  <a:srgbClr val="203458"/>
                </a:solidFill>
                <a:latin typeface="Trebuchet MS"/>
                <a:cs typeface="Trebuchet MS"/>
              </a:rPr>
              <a:t>balance</a:t>
            </a:r>
            <a:r>
              <a:rPr sz="2400" spc="-75" dirty="0">
                <a:solidFill>
                  <a:srgbClr val="203458"/>
                </a:solidFill>
                <a:latin typeface="Trebuchet MS"/>
                <a:cs typeface="Trebuchet MS"/>
              </a:rPr>
              <a:t> </a:t>
            </a:r>
            <a:r>
              <a:rPr sz="2400" spc="-90" dirty="0">
                <a:solidFill>
                  <a:srgbClr val="203458"/>
                </a:solidFill>
                <a:latin typeface="Trebuchet MS"/>
                <a:cs typeface="Trebuchet MS"/>
              </a:rPr>
              <a:t>the</a:t>
            </a:r>
            <a:r>
              <a:rPr sz="2400" spc="-80" dirty="0">
                <a:solidFill>
                  <a:srgbClr val="203458"/>
                </a:solidFill>
                <a:latin typeface="Trebuchet MS"/>
                <a:cs typeface="Trebuchet MS"/>
              </a:rPr>
              <a:t> </a:t>
            </a:r>
            <a:r>
              <a:rPr sz="2400" spc="-70" dirty="0">
                <a:solidFill>
                  <a:srgbClr val="203458"/>
                </a:solidFill>
                <a:latin typeface="Trebuchet MS"/>
                <a:cs typeface="Trebuchet MS"/>
              </a:rPr>
              <a:t>rights</a:t>
            </a:r>
            <a:r>
              <a:rPr sz="2400" spc="-80" dirty="0">
                <a:solidFill>
                  <a:srgbClr val="203458"/>
                </a:solidFill>
                <a:latin typeface="Trebuchet MS"/>
                <a:cs typeface="Trebuchet MS"/>
              </a:rPr>
              <a:t> </a:t>
            </a:r>
            <a:r>
              <a:rPr sz="2400" dirty="0">
                <a:solidFill>
                  <a:srgbClr val="203458"/>
                </a:solidFill>
                <a:latin typeface="Trebuchet MS"/>
                <a:cs typeface="Trebuchet MS"/>
              </a:rPr>
              <a:t>of</a:t>
            </a:r>
            <a:r>
              <a:rPr sz="2400" spc="-80" dirty="0">
                <a:solidFill>
                  <a:srgbClr val="203458"/>
                </a:solidFill>
                <a:latin typeface="Trebuchet MS"/>
                <a:cs typeface="Trebuchet MS"/>
              </a:rPr>
              <a:t> </a:t>
            </a:r>
            <a:r>
              <a:rPr sz="2400" spc="-10" dirty="0">
                <a:solidFill>
                  <a:srgbClr val="203458"/>
                </a:solidFill>
                <a:latin typeface="Trebuchet MS"/>
                <a:cs typeface="Trebuchet MS"/>
              </a:rPr>
              <a:t>parents </a:t>
            </a:r>
            <a:r>
              <a:rPr sz="2400" dirty="0">
                <a:solidFill>
                  <a:srgbClr val="203458"/>
                </a:solidFill>
                <a:latin typeface="Trebuchet MS"/>
                <a:cs typeface="Trebuchet MS"/>
              </a:rPr>
              <a:t>and</a:t>
            </a:r>
            <a:r>
              <a:rPr sz="2400" spc="-85" dirty="0">
                <a:solidFill>
                  <a:srgbClr val="203458"/>
                </a:solidFill>
                <a:latin typeface="Trebuchet MS"/>
                <a:cs typeface="Trebuchet MS"/>
              </a:rPr>
              <a:t> </a:t>
            </a:r>
            <a:r>
              <a:rPr sz="2400" spc="-114" dirty="0">
                <a:solidFill>
                  <a:srgbClr val="203458"/>
                </a:solidFill>
                <a:latin typeface="Trebuchet MS"/>
                <a:cs typeface="Trebuchet MS"/>
              </a:rPr>
              <a:t>children,</a:t>
            </a:r>
            <a:r>
              <a:rPr sz="2400" spc="-75" dirty="0">
                <a:solidFill>
                  <a:srgbClr val="203458"/>
                </a:solidFill>
                <a:latin typeface="Trebuchet MS"/>
                <a:cs typeface="Trebuchet MS"/>
              </a:rPr>
              <a:t> </a:t>
            </a:r>
            <a:r>
              <a:rPr sz="2400" spc="-45" dirty="0">
                <a:solidFill>
                  <a:srgbClr val="203458"/>
                </a:solidFill>
                <a:latin typeface="Trebuchet MS"/>
                <a:cs typeface="Trebuchet MS"/>
              </a:rPr>
              <a:t>parental</a:t>
            </a:r>
            <a:r>
              <a:rPr sz="2400" spc="-75" dirty="0">
                <a:solidFill>
                  <a:srgbClr val="203458"/>
                </a:solidFill>
                <a:latin typeface="Trebuchet MS"/>
                <a:cs typeface="Trebuchet MS"/>
              </a:rPr>
              <a:t> </a:t>
            </a:r>
            <a:r>
              <a:rPr sz="2400" spc="-70" dirty="0">
                <a:solidFill>
                  <a:srgbClr val="203458"/>
                </a:solidFill>
                <a:latin typeface="Trebuchet MS"/>
                <a:cs typeface="Trebuchet MS"/>
              </a:rPr>
              <a:t>rights</a:t>
            </a:r>
            <a:r>
              <a:rPr sz="2400" spc="-80" dirty="0">
                <a:solidFill>
                  <a:srgbClr val="203458"/>
                </a:solidFill>
                <a:latin typeface="Trebuchet MS"/>
                <a:cs typeface="Trebuchet MS"/>
              </a:rPr>
              <a:t> </a:t>
            </a:r>
            <a:r>
              <a:rPr sz="2400" spc="-50" dirty="0">
                <a:solidFill>
                  <a:srgbClr val="203458"/>
                </a:solidFill>
                <a:latin typeface="Trebuchet MS"/>
                <a:cs typeface="Trebuchet MS"/>
              </a:rPr>
              <a:t>would</a:t>
            </a:r>
            <a:r>
              <a:rPr sz="2400" spc="-80" dirty="0">
                <a:solidFill>
                  <a:srgbClr val="203458"/>
                </a:solidFill>
                <a:latin typeface="Trebuchet MS"/>
                <a:cs typeface="Trebuchet MS"/>
              </a:rPr>
              <a:t> </a:t>
            </a:r>
            <a:r>
              <a:rPr sz="2400" spc="-30" dirty="0">
                <a:solidFill>
                  <a:srgbClr val="203458"/>
                </a:solidFill>
                <a:latin typeface="Trebuchet MS"/>
                <a:cs typeface="Trebuchet MS"/>
              </a:rPr>
              <a:t>always</a:t>
            </a:r>
            <a:r>
              <a:rPr sz="2400" spc="-75" dirty="0">
                <a:solidFill>
                  <a:srgbClr val="203458"/>
                </a:solidFill>
                <a:latin typeface="Trebuchet MS"/>
                <a:cs typeface="Trebuchet MS"/>
              </a:rPr>
              <a:t> </a:t>
            </a:r>
            <a:r>
              <a:rPr sz="2400" dirty="0">
                <a:solidFill>
                  <a:srgbClr val="203458"/>
                </a:solidFill>
                <a:latin typeface="Trebuchet MS"/>
                <a:cs typeface="Trebuchet MS"/>
              </a:rPr>
              <a:t>be</a:t>
            </a:r>
            <a:r>
              <a:rPr sz="2400" spc="-80" dirty="0">
                <a:solidFill>
                  <a:srgbClr val="203458"/>
                </a:solidFill>
                <a:latin typeface="Trebuchet MS"/>
                <a:cs typeface="Trebuchet MS"/>
              </a:rPr>
              <a:t> overridden </a:t>
            </a:r>
            <a:r>
              <a:rPr sz="2400" spc="-70" dirty="0">
                <a:solidFill>
                  <a:srgbClr val="203458"/>
                </a:solidFill>
                <a:latin typeface="Trebuchet MS"/>
                <a:cs typeface="Trebuchet MS"/>
              </a:rPr>
              <a:t>where</a:t>
            </a:r>
            <a:r>
              <a:rPr sz="2400" spc="-75" dirty="0">
                <a:solidFill>
                  <a:srgbClr val="203458"/>
                </a:solidFill>
                <a:latin typeface="Trebuchet MS"/>
                <a:cs typeface="Trebuchet MS"/>
              </a:rPr>
              <a:t> </a:t>
            </a:r>
            <a:r>
              <a:rPr sz="2400" spc="-90" dirty="0">
                <a:solidFill>
                  <a:srgbClr val="203458"/>
                </a:solidFill>
                <a:latin typeface="Trebuchet MS"/>
                <a:cs typeface="Trebuchet MS"/>
              </a:rPr>
              <a:t>the</a:t>
            </a:r>
            <a:r>
              <a:rPr sz="2400" spc="-80" dirty="0">
                <a:solidFill>
                  <a:srgbClr val="203458"/>
                </a:solidFill>
                <a:latin typeface="Trebuchet MS"/>
                <a:cs typeface="Trebuchet MS"/>
              </a:rPr>
              <a:t> </a:t>
            </a:r>
            <a:r>
              <a:rPr sz="2400" spc="-25" dirty="0">
                <a:solidFill>
                  <a:srgbClr val="203458"/>
                </a:solidFill>
                <a:latin typeface="Trebuchet MS"/>
                <a:cs typeface="Trebuchet MS"/>
              </a:rPr>
              <a:t>best</a:t>
            </a:r>
            <a:r>
              <a:rPr sz="2400" spc="-80" dirty="0">
                <a:solidFill>
                  <a:srgbClr val="203458"/>
                </a:solidFill>
                <a:latin typeface="Trebuchet MS"/>
                <a:cs typeface="Trebuchet MS"/>
              </a:rPr>
              <a:t> </a:t>
            </a:r>
            <a:r>
              <a:rPr sz="2400" spc="-95" dirty="0">
                <a:solidFill>
                  <a:srgbClr val="203458"/>
                </a:solidFill>
                <a:latin typeface="Trebuchet MS"/>
                <a:cs typeface="Trebuchet MS"/>
              </a:rPr>
              <a:t>interests</a:t>
            </a:r>
            <a:r>
              <a:rPr sz="2400" spc="-75" dirty="0">
                <a:solidFill>
                  <a:srgbClr val="203458"/>
                </a:solidFill>
                <a:latin typeface="Trebuchet MS"/>
                <a:cs typeface="Trebuchet MS"/>
              </a:rPr>
              <a:t> </a:t>
            </a:r>
            <a:r>
              <a:rPr sz="2400" dirty="0">
                <a:solidFill>
                  <a:srgbClr val="203458"/>
                </a:solidFill>
                <a:latin typeface="Trebuchet MS"/>
                <a:cs typeface="Trebuchet MS"/>
              </a:rPr>
              <a:t>of</a:t>
            </a:r>
            <a:r>
              <a:rPr sz="2400" spc="-80" dirty="0">
                <a:solidFill>
                  <a:srgbClr val="203458"/>
                </a:solidFill>
                <a:latin typeface="Trebuchet MS"/>
                <a:cs typeface="Trebuchet MS"/>
              </a:rPr>
              <a:t> </a:t>
            </a:r>
            <a:r>
              <a:rPr sz="2400" spc="-90" dirty="0">
                <a:solidFill>
                  <a:srgbClr val="203458"/>
                </a:solidFill>
                <a:latin typeface="Trebuchet MS"/>
                <a:cs typeface="Trebuchet MS"/>
              </a:rPr>
              <a:t>the</a:t>
            </a:r>
            <a:r>
              <a:rPr sz="2400" spc="-80" dirty="0">
                <a:solidFill>
                  <a:srgbClr val="203458"/>
                </a:solidFill>
                <a:latin typeface="Trebuchet MS"/>
                <a:cs typeface="Trebuchet MS"/>
              </a:rPr>
              <a:t> </a:t>
            </a:r>
            <a:r>
              <a:rPr sz="2400" spc="-65" dirty="0">
                <a:solidFill>
                  <a:srgbClr val="203458"/>
                </a:solidFill>
                <a:latin typeface="Trebuchet MS"/>
                <a:cs typeface="Trebuchet MS"/>
              </a:rPr>
              <a:t>child</a:t>
            </a:r>
            <a:r>
              <a:rPr sz="2400" spc="-75" dirty="0">
                <a:solidFill>
                  <a:srgbClr val="203458"/>
                </a:solidFill>
                <a:latin typeface="Trebuchet MS"/>
                <a:cs typeface="Trebuchet MS"/>
              </a:rPr>
              <a:t> </a:t>
            </a:r>
            <a:r>
              <a:rPr sz="2400" spc="-80" dirty="0">
                <a:solidFill>
                  <a:srgbClr val="203458"/>
                </a:solidFill>
                <a:latin typeface="Trebuchet MS"/>
                <a:cs typeface="Trebuchet MS"/>
              </a:rPr>
              <a:t>required </a:t>
            </a:r>
            <a:r>
              <a:rPr sz="2400" spc="-25" dirty="0">
                <a:solidFill>
                  <a:srgbClr val="203458"/>
                </a:solidFill>
                <a:latin typeface="Trebuchet MS"/>
                <a:cs typeface="Trebuchet MS"/>
              </a:rPr>
              <a:t>it</a:t>
            </a:r>
            <a:endParaRPr sz="2400">
              <a:latin typeface="Trebuchet MS"/>
              <a:cs typeface="Trebuchet MS"/>
            </a:endParaRPr>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76349" y="2380297"/>
            <a:ext cx="95250" cy="95249"/>
          </a:xfrm>
          <a:prstGeom prst="rect">
            <a:avLst/>
          </a:prstGeom>
        </p:spPr>
      </p:pic>
      <p:sp>
        <p:nvSpPr>
          <p:cNvPr id="3" name="object 3"/>
          <p:cNvSpPr txBox="1"/>
          <p:nvPr/>
        </p:nvSpPr>
        <p:spPr>
          <a:xfrm>
            <a:off x="1016000" y="3511855"/>
            <a:ext cx="10546080" cy="5740400"/>
          </a:xfrm>
          <a:prstGeom prst="rect">
            <a:avLst/>
          </a:prstGeom>
        </p:spPr>
        <p:txBody>
          <a:bodyPr vert="horz" wrap="square" lIns="0" tIns="138430" rIns="0" bIns="0" rtlCol="0">
            <a:spAutoFit/>
          </a:bodyPr>
          <a:lstStyle/>
          <a:p>
            <a:pPr marL="12700">
              <a:lnSpc>
                <a:spcPct val="100000"/>
              </a:lnSpc>
              <a:spcBef>
                <a:spcPts val="1090"/>
              </a:spcBef>
            </a:pPr>
            <a:r>
              <a:rPr sz="2300" spc="-180" dirty="0">
                <a:solidFill>
                  <a:srgbClr val="203458"/>
                </a:solidFill>
                <a:latin typeface="Trebuchet MS"/>
                <a:cs typeface="Trebuchet MS"/>
              </a:rPr>
              <a:t>s1(3)</a:t>
            </a:r>
            <a:r>
              <a:rPr sz="2300" spc="-75" dirty="0">
                <a:solidFill>
                  <a:srgbClr val="203458"/>
                </a:solidFill>
                <a:latin typeface="Trebuchet MS"/>
                <a:cs typeface="Trebuchet MS"/>
              </a:rPr>
              <a:t> </a:t>
            </a:r>
            <a:r>
              <a:rPr sz="2300" spc="-250" dirty="0">
                <a:solidFill>
                  <a:srgbClr val="203458"/>
                </a:solidFill>
                <a:latin typeface="Trebuchet MS"/>
                <a:cs typeface="Trebuchet MS"/>
              </a:rPr>
              <a:t>.....</a:t>
            </a:r>
            <a:r>
              <a:rPr sz="2300" spc="-75" dirty="0">
                <a:solidFill>
                  <a:srgbClr val="203458"/>
                </a:solidFill>
                <a:latin typeface="Trebuchet MS"/>
                <a:cs typeface="Trebuchet MS"/>
              </a:rPr>
              <a:t> </a:t>
            </a:r>
            <a:r>
              <a:rPr sz="2300" spc="-80" dirty="0">
                <a:solidFill>
                  <a:srgbClr val="203458"/>
                </a:solidFill>
                <a:latin typeface="Trebuchet MS"/>
                <a:cs typeface="Trebuchet MS"/>
              </a:rPr>
              <a:t>court</a:t>
            </a:r>
            <a:r>
              <a:rPr sz="2300" spc="-95" dirty="0">
                <a:solidFill>
                  <a:srgbClr val="203458"/>
                </a:solidFill>
                <a:latin typeface="Trebuchet MS"/>
                <a:cs typeface="Trebuchet MS"/>
              </a:rPr>
              <a:t> </a:t>
            </a:r>
            <a:r>
              <a:rPr sz="2300" spc="-75" dirty="0">
                <a:solidFill>
                  <a:srgbClr val="203458"/>
                </a:solidFill>
                <a:latin typeface="Trebuchet MS"/>
                <a:cs typeface="Trebuchet MS"/>
              </a:rPr>
              <a:t>shall</a:t>
            </a:r>
            <a:r>
              <a:rPr sz="2300" spc="-85" dirty="0">
                <a:solidFill>
                  <a:srgbClr val="203458"/>
                </a:solidFill>
                <a:latin typeface="Trebuchet MS"/>
                <a:cs typeface="Trebuchet MS"/>
              </a:rPr>
              <a:t> </a:t>
            </a:r>
            <a:r>
              <a:rPr sz="2300" spc="-35" dirty="0">
                <a:solidFill>
                  <a:srgbClr val="203458"/>
                </a:solidFill>
                <a:latin typeface="Trebuchet MS"/>
                <a:cs typeface="Trebuchet MS"/>
              </a:rPr>
              <a:t>have</a:t>
            </a:r>
            <a:r>
              <a:rPr sz="2300" spc="-80" dirty="0">
                <a:solidFill>
                  <a:srgbClr val="203458"/>
                </a:solidFill>
                <a:latin typeface="Trebuchet MS"/>
                <a:cs typeface="Trebuchet MS"/>
              </a:rPr>
              <a:t> </a:t>
            </a:r>
            <a:r>
              <a:rPr sz="2300" spc="-10" dirty="0">
                <a:solidFill>
                  <a:srgbClr val="203458"/>
                </a:solidFill>
                <a:latin typeface="Trebuchet MS"/>
                <a:cs typeface="Trebuchet MS"/>
              </a:rPr>
              <a:t>regard</a:t>
            </a:r>
            <a:r>
              <a:rPr sz="2300" spc="-8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70" dirty="0">
                <a:solidFill>
                  <a:srgbClr val="203458"/>
                </a:solidFill>
                <a:latin typeface="Trebuchet MS"/>
                <a:cs typeface="Trebuchet MS"/>
              </a:rPr>
              <a:t>particular</a:t>
            </a:r>
            <a:r>
              <a:rPr sz="2300" spc="-80" dirty="0">
                <a:solidFill>
                  <a:srgbClr val="203458"/>
                </a:solidFill>
                <a:latin typeface="Trebuchet MS"/>
                <a:cs typeface="Trebuchet MS"/>
              </a:rPr>
              <a:t> </a:t>
            </a:r>
            <a:r>
              <a:rPr sz="2300" spc="-25" dirty="0">
                <a:solidFill>
                  <a:srgbClr val="203458"/>
                </a:solidFill>
                <a:latin typeface="Trebuchet MS"/>
                <a:cs typeface="Trebuchet MS"/>
              </a:rPr>
              <a:t>to—</a:t>
            </a:r>
            <a:endParaRPr sz="2300">
              <a:latin typeface="Trebuchet MS"/>
              <a:cs typeface="Trebuchet MS"/>
            </a:endParaRPr>
          </a:p>
          <a:p>
            <a:pPr marL="1005205" marR="256540" indent="-274320">
              <a:lnSpc>
                <a:spcPct val="135900"/>
              </a:lnSpc>
              <a:buAutoNum type="alphaLcPeriod"/>
              <a:tabLst>
                <a:tab pos="1005205" algn="l"/>
                <a:tab pos="1082040" algn="l"/>
              </a:tabLst>
            </a:pPr>
            <a:r>
              <a:rPr sz="2300"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spc="-35" dirty="0">
                <a:solidFill>
                  <a:srgbClr val="203458"/>
                </a:solidFill>
                <a:latin typeface="Trebuchet MS"/>
                <a:cs typeface="Trebuchet MS"/>
              </a:rPr>
              <a:t>ascertainable</a:t>
            </a:r>
            <a:r>
              <a:rPr sz="2300" spc="-110" dirty="0">
                <a:solidFill>
                  <a:srgbClr val="203458"/>
                </a:solidFill>
                <a:latin typeface="Trebuchet MS"/>
                <a:cs typeface="Trebuchet MS"/>
              </a:rPr>
              <a:t> </a:t>
            </a:r>
            <a:r>
              <a:rPr sz="2300" spc="-45" dirty="0">
                <a:solidFill>
                  <a:srgbClr val="203458"/>
                </a:solidFill>
                <a:latin typeface="Trebuchet MS"/>
                <a:cs typeface="Trebuchet MS"/>
              </a:rPr>
              <a:t>wishes</a:t>
            </a:r>
            <a:r>
              <a:rPr sz="2300" spc="-85" dirty="0">
                <a:solidFill>
                  <a:srgbClr val="203458"/>
                </a:solidFill>
                <a:latin typeface="Trebuchet MS"/>
                <a:cs typeface="Trebuchet MS"/>
              </a:rPr>
              <a:t> </a:t>
            </a:r>
            <a:r>
              <a:rPr sz="2300" dirty="0">
                <a:solidFill>
                  <a:srgbClr val="203458"/>
                </a:solidFill>
                <a:latin typeface="Trebuchet MS"/>
                <a:cs typeface="Trebuchet MS"/>
              </a:rPr>
              <a:t>and</a:t>
            </a:r>
            <a:r>
              <a:rPr sz="2300" spc="-90" dirty="0">
                <a:solidFill>
                  <a:srgbClr val="203458"/>
                </a:solidFill>
                <a:latin typeface="Trebuchet MS"/>
                <a:cs typeface="Trebuchet MS"/>
              </a:rPr>
              <a:t> </a:t>
            </a:r>
            <a:r>
              <a:rPr sz="2300" spc="-40" dirty="0">
                <a:solidFill>
                  <a:srgbClr val="203458"/>
                </a:solidFill>
                <a:latin typeface="Trebuchet MS"/>
                <a:cs typeface="Trebuchet MS"/>
              </a:rPr>
              <a:t>feelings</a:t>
            </a:r>
            <a:r>
              <a:rPr sz="2300" spc="-90" dirty="0">
                <a:solidFill>
                  <a:srgbClr val="203458"/>
                </a:solidFill>
                <a:latin typeface="Trebuchet MS"/>
                <a:cs typeface="Trebuchet MS"/>
              </a:rPr>
              <a:t> </a:t>
            </a:r>
            <a:r>
              <a:rPr sz="2300" dirty="0">
                <a:solidFill>
                  <a:srgbClr val="203458"/>
                </a:solidFill>
                <a:latin typeface="Trebuchet MS"/>
                <a:cs typeface="Trebuchet MS"/>
              </a:rPr>
              <a:t>of</a:t>
            </a:r>
            <a:r>
              <a:rPr sz="2300" spc="-85"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70" dirty="0">
                <a:solidFill>
                  <a:srgbClr val="203458"/>
                </a:solidFill>
                <a:latin typeface="Trebuchet MS"/>
                <a:cs typeface="Trebuchet MS"/>
              </a:rPr>
              <a:t>child</a:t>
            </a:r>
            <a:r>
              <a:rPr sz="2300" spc="-90" dirty="0">
                <a:solidFill>
                  <a:srgbClr val="203458"/>
                </a:solidFill>
                <a:latin typeface="Trebuchet MS"/>
                <a:cs typeface="Trebuchet MS"/>
              </a:rPr>
              <a:t> </a:t>
            </a:r>
            <a:r>
              <a:rPr sz="2300" spc="-30" dirty="0">
                <a:solidFill>
                  <a:srgbClr val="203458"/>
                </a:solidFill>
                <a:latin typeface="Trebuchet MS"/>
                <a:cs typeface="Trebuchet MS"/>
              </a:rPr>
              <a:t>concerned</a:t>
            </a:r>
            <a:r>
              <a:rPr sz="2300" spc="-90" dirty="0">
                <a:solidFill>
                  <a:srgbClr val="203458"/>
                </a:solidFill>
                <a:latin typeface="Trebuchet MS"/>
                <a:cs typeface="Trebuchet MS"/>
              </a:rPr>
              <a:t> </a:t>
            </a:r>
            <a:r>
              <a:rPr sz="2300" spc="-10" dirty="0">
                <a:solidFill>
                  <a:srgbClr val="203458"/>
                </a:solidFill>
                <a:latin typeface="Trebuchet MS"/>
                <a:cs typeface="Trebuchet MS"/>
              </a:rPr>
              <a:t>(considered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spc="-85" dirty="0">
                <a:solidFill>
                  <a:srgbClr val="203458"/>
                </a:solidFill>
                <a:latin typeface="Trebuchet MS"/>
                <a:cs typeface="Trebuchet MS"/>
              </a:rPr>
              <a:t>light</a:t>
            </a:r>
            <a:r>
              <a:rPr sz="2300" spc="-80" dirty="0">
                <a:solidFill>
                  <a:srgbClr val="203458"/>
                </a:solidFill>
                <a:latin typeface="Trebuchet MS"/>
                <a:cs typeface="Trebuchet MS"/>
              </a:rPr>
              <a:t> </a:t>
            </a:r>
            <a:r>
              <a:rPr sz="2300" dirty="0">
                <a:solidFill>
                  <a:srgbClr val="203458"/>
                </a:solidFill>
                <a:latin typeface="Trebuchet MS"/>
                <a:cs typeface="Trebuchet MS"/>
              </a:rPr>
              <a:t>of</a:t>
            </a:r>
            <a:r>
              <a:rPr sz="2300" spc="-75" dirty="0">
                <a:solidFill>
                  <a:srgbClr val="203458"/>
                </a:solidFill>
                <a:latin typeface="Trebuchet MS"/>
                <a:cs typeface="Trebuchet MS"/>
              </a:rPr>
              <a:t> </a:t>
            </a:r>
            <a:r>
              <a:rPr sz="2300" spc="-80" dirty="0">
                <a:solidFill>
                  <a:srgbClr val="203458"/>
                </a:solidFill>
                <a:latin typeface="Trebuchet MS"/>
                <a:cs typeface="Trebuchet MS"/>
              </a:rPr>
              <a:t>his </a:t>
            </a:r>
            <a:r>
              <a:rPr sz="2300" spc="85" dirty="0">
                <a:solidFill>
                  <a:srgbClr val="203458"/>
                </a:solidFill>
                <a:latin typeface="Trebuchet MS"/>
                <a:cs typeface="Trebuchet MS"/>
              </a:rPr>
              <a:t>age</a:t>
            </a:r>
            <a:r>
              <a:rPr sz="2300" spc="-75" dirty="0">
                <a:solidFill>
                  <a:srgbClr val="203458"/>
                </a:solidFill>
                <a:latin typeface="Trebuchet MS"/>
                <a:cs typeface="Trebuchet MS"/>
              </a:rPr>
              <a:t> </a:t>
            </a:r>
            <a:r>
              <a:rPr sz="2300" dirty="0">
                <a:solidFill>
                  <a:srgbClr val="203458"/>
                </a:solidFill>
                <a:latin typeface="Trebuchet MS"/>
                <a:cs typeface="Trebuchet MS"/>
              </a:rPr>
              <a:t>and</a:t>
            </a:r>
            <a:r>
              <a:rPr sz="2300" spc="-80" dirty="0">
                <a:solidFill>
                  <a:srgbClr val="203458"/>
                </a:solidFill>
                <a:latin typeface="Trebuchet MS"/>
                <a:cs typeface="Trebuchet MS"/>
              </a:rPr>
              <a:t> </a:t>
            </a:r>
            <a:r>
              <a:rPr sz="2300" spc="-10" dirty="0">
                <a:solidFill>
                  <a:srgbClr val="203458"/>
                </a:solidFill>
                <a:latin typeface="Trebuchet MS"/>
                <a:cs typeface="Trebuchet MS"/>
              </a:rPr>
              <a:t>understanding);</a:t>
            </a:r>
            <a:endParaRPr sz="2300">
              <a:latin typeface="Trebuchet MS"/>
              <a:cs typeface="Trebuchet MS"/>
            </a:endParaRPr>
          </a:p>
          <a:p>
            <a:pPr marL="1082675" indent="-351155">
              <a:lnSpc>
                <a:spcPct val="100000"/>
              </a:lnSpc>
              <a:spcBef>
                <a:spcPts val="990"/>
              </a:spcBef>
              <a:buAutoNum type="alphaLcPeriod"/>
              <a:tabLst>
                <a:tab pos="1082675" algn="l"/>
              </a:tabLst>
            </a:pPr>
            <a:r>
              <a:rPr sz="2300" spc="-80" dirty="0">
                <a:solidFill>
                  <a:srgbClr val="203458"/>
                </a:solidFill>
                <a:latin typeface="Trebuchet MS"/>
                <a:cs typeface="Trebuchet MS"/>
              </a:rPr>
              <a:t>his</a:t>
            </a:r>
            <a:r>
              <a:rPr sz="2300" spc="-70" dirty="0">
                <a:solidFill>
                  <a:srgbClr val="203458"/>
                </a:solidFill>
                <a:latin typeface="Trebuchet MS"/>
                <a:cs typeface="Trebuchet MS"/>
              </a:rPr>
              <a:t> </a:t>
            </a:r>
            <a:r>
              <a:rPr sz="2300" spc="-85" dirty="0">
                <a:solidFill>
                  <a:srgbClr val="203458"/>
                </a:solidFill>
                <a:latin typeface="Trebuchet MS"/>
                <a:cs typeface="Trebuchet MS"/>
              </a:rPr>
              <a:t>physical,</a:t>
            </a:r>
            <a:r>
              <a:rPr sz="2300" spc="-65" dirty="0">
                <a:solidFill>
                  <a:srgbClr val="203458"/>
                </a:solidFill>
                <a:latin typeface="Trebuchet MS"/>
                <a:cs typeface="Trebuchet MS"/>
              </a:rPr>
              <a:t> </a:t>
            </a:r>
            <a:r>
              <a:rPr sz="2300" spc="-75" dirty="0">
                <a:solidFill>
                  <a:srgbClr val="203458"/>
                </a:solidFill>
                <a:latin typeface="Trebuchet MS"/>
                <a:cs typeface="Trebuchet MS"/>
              </a:rPr>
              <a:t>emotional</a:t>
            </a:r>
            <a:r>
              <a:rPr sz="2300" spc="-65" dirty="0">
                <a:solidFill>
                  <a:srgbClr val="203458"/>
                </a:solidFill>
                <a:latin typeface="Trebuchet MS"/>
                <a:cs typeface="Trebuchet MS"/>
              </a:rPr>
              <a:t> </a:t>
            </a:r>
            <a:r>
              <a:rPr sz="2300" dirty="0">
                <a:solidFill>
                  <a:srgbClr val="203458"/>
                </a:solidFill>
                <a:latin typeface="Trebuchet MS"/>
                <a:cs typeface="Trebuchet MS"/>
              </a:rPr>
              <a:t>and</a:t>
            </a:r>
            <a:r>
              <a:rPr sz="2300" spc="-70" dirty="0">
                <a:solidFill>
                  <a:srgbClr val="203458"/>
                </a:solidFill>
                <a:latin typeface="Trebuchet MS"/>
                <a:cs typeface="Trebuchet MS"/>
              </a:rPr>
              <a:t> </a:t>
            </a:r>
            <a:r>
              <a:rPr sz="2300" spc="-40" dirty="0">
                <a:solidFill>
                  <a:srgbClr val="203458"/>
                </a:solidFill>
                <a:latin typeface="Trebuchet MS"/>
                <a:cs typeface="Trebuchet MS"/>
              </a:rPr>
              <a:t>educational</a:t>
            </a:r>
            <a:r>
              <a:rPr sz="2300" spc="-65" dirty="0">
                <a:solidFill>
                  <a:srgbClr val="203458"/>
                </a:solidFill>
                <a:latin typeface="Trebuchet MS"/>
                <a:cs typeface="Trebuchet MS"/>
              </a:rPr>
              <a:t> </a:t>
            </a:r>
            <a:r>
              <a:rPr sz="2300" spc="-10" dirty="0">
                <a:solidFill>
                  <a:srgbClr val="203458"/>
                </a:solidFill>
                <a:latin typeface="Trebuchet MS"/>
                <a:cs typeface="Trebuchet MS"/>
              </a:rPr>
              <a:t>needs;</a:t>
            </a:r>
            <a:endParaRPr sz="2300">
              <a:latin typeface="Trebuchet MS"/>
              <a:cs typeface="Trebuchet MS"/>
            </a:endParaRPr>
          </a:p>
          <a:p>
            <a:pPr marL="1082675" indent="-336550">
              <a:lnSpc>
                <a:spcPct val="100000"/>
              </a:lnSpc>
              <a:spcBef>
                <a:spcPts val="990"/>
              </a:spcBef>
              <a:buAutoNum type="alphaLcPeriod"/>
              <a:tabLst>
                <a:tab pos="1082675" algn="l"/>
              </a:tabLst>
            </a:pP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spc="-150" dirty="0">
                <a:solidFill>
                  <a:srgbClr val="203458"/>
                </a:solidFill>
                <a:latin typeface="Trebuchet MS"/>
                <a:cs typeface="Trebuchet MS"/>
              </a:rPr>
              <a:t>likely</a:t>
            </a:r>
            <a:r>
              <a:rPr sz="2300" spc="-75" dirty="0">
                <a:solidFill>
                  <a:srgbClr val="203458"/>
                </a:solidFill>
                <a:latin typeface="Trebuchet MS"/>
                <a:cs typeface="Trebuchet MS"/>
              </a:rPr>
              <a:t> </a:t>
            </a:r>
            <a:r>
              <a:rPr sz="2300" spc="-35" dirty="0">
                <a:solidFill>
                  <a:srgbClr val="203458"/>
                </a:solidFill>
                <a:latin typeface="Trebuchet MS"/>
                <a:cs typeface="Trebuchet MS"/>
              </a:rPr>
              <a:t>effect</a:t>
            </a:r>
            <a:r>
              <a:rPr sz="2300" spc="-105" dirty="0">
                <a:solidFill>
                  <a:srgbClr val="203458"/>
                </a:solidFill>
                <a:latin typeface="Trebuchet MS"/>
                <a:cs typeface="Trebuchet MS"/>
              </a:rPr>
              <a:t> </a:t>
            </a:r>
            <a:r>
              <a:rPr sz="2300" dirty="0">
                <a:solidFill>
                  <a:srgbClr val="203458"/>
                </a:solidFill>
                <a:latin typeface="Trebuchet MS"/>
                <a:cs typeface="Trebuchet MS"/>
              </a:rPr>
              <a:t>on</a:t>
            </a:r>
            <a:r>
              <a:rPr sz="2300" spc="-80" dirty="0">
                <a:solidFill>
                  <a:srgbClr val="203458"/>
                </a:solidFill>
                <a:latin typeface="Trebuchet MS"/>
                <a:cs typeface="Trebuchet MS"/>
              </a:rPr>
              <a:t> </a:t>
            </a:r>
            <a:r>
              <a:rPr sz="2300" spc="-145" dirty="0">
                <a:solidFill>
                  <a:srgbClr val="203458"/>
                </a:solidFill>
                <a:latin typeface="Trebuchet MS"/>
                <a:cs typeface="Trebuchet MS"/>
              </a:rPr>
              <a:t>him</a:t>
            </a:r>
            <a:r>
              <a:rPr sz="2300" spc="-75" dirty="0">
                <a:solidFill>
                  <a:srgbClr val="203458"/>
                </a:solidFill>
                <a:latin typeface="Trebuchet MS"/>
                <a:cs typeface="Trebuchet MS"/>
              </a:rPr>
              <a:t> </a:t>
            </a:r>
            <a:r>
              <a:rPr sz="2300" dirty="0">
                <a:solidFill>
                  <a:srgbClr val="203458"/>
                </a:solidFill>
                <a:latin typeface="Trebuchet MS"/>
                <a:cs typeface="Trebuchet MS"/>
              </a:rPr>
              <a:t>of</a:t>
            </a:r>
            <a:r>
              <a:rPr sz="2300" spc="-80" dirty="0">
                <a:solidFill>
                  <a:srgbClr val="203458"/>
                </a:solidFill>
                <a:latin typeface="Trebuchet MS"/>
                <a:cs typeface="Trebuchet MS"/>
              </a:rPr>
              <a:t> </a:t>
            </a:r>
            <a:r>
              <a:rPr sz="2300" spc="-45" dirty="0">
                <a:solidFill>
                  <a:srgbClr val="203458"/>
                </a:solidFill>
                <a:latin typeface="Trebuchet MS"/>
                <a:cs typeface="Trebuchet MS"/>
              </a:rPr>
              <a:t>any</a:t>
            </a:r>
            <a:r>
              <a:rPr sz="2300" spc="-80" dirty="0">
                <a:solidFill>
                  <a:srgbClr val="203458"/>
                </a:solidFill>
                <a:latin typeface="Trebuchet MS"/>
                <a:cs typeface="Trebuchet MS"/>
              </a:rPr>
              <a:t> </a:t>
            </a:r>
            <a:r>
              <a:rPr sz="2300" dirty="0">
                <a:solidFill>
                  <a:srgbClr val="203458"/>
                </a:solidFill>
                <a:latin typeface="Trebuchet MS"/>
                <a:cs typeface="Trebuchet MS"/>
              </a:rPr>
              <a:t>change</a:t>
            </a:r>
            <a:r>
              <a:rPr sz="2300" spc="-8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80" dirty="0">
                <a:solidFill>
                  <a:srgbClr val="203458"/>
                </a:solidFill>
                <a:latin typeface="Trebuchet MS"/>
                <a:cs typeface="Trebuchet MS"/>
              </a:rPr>
              <a:t>his</a:t>
            </a:r>
            <a:r>
              <a:rPr sz="2300" spc="-85" dirty="0">
                <a:solidFill>
                  <a:srgbClr val="203458"/>
                </a:solidFill>
                <a:latin typeface="Trebuchet MS"/>
                <a:cs typeface="Trebuchet MS"/>
              </a:rPr>
              <a:t> </a:t>
            </a:r>
            <a:r>
              <a:rPr sz="2300" spc="-10" dirty="0">
                <a:solidFill>
                  <a:srgbClr val="203458"/>
                </a:solidFill>
                <a:latin typeface="Trebuchet MS"/>
                <a:cs typeface="Trebuchet MS"/>
              </a:rPr>
              <a:t>circumstances;</a:t>
            </a:r>
            <a:endParaRPr sz="2300">
              <a:latin typeface="Trebuchet MS"/>
              <a:cs typeface="Trebuchet MS"/>
            </a:endParaRPr>
          </a:p>
          <a:p>
            <a:pPr marL="1005205" marR="592455" indent="-274320">
              <a:lnSpc>
                <a:spcPct val="135900"/>
              </a:lnSpc>
              <a:buAutoNum type="alphaLcPeriod"/>
              <a:tabLst>
                <a:tab pos="1005205" algn="l"/>
                <a:tab pos="1082040" algn="l"/>
              </a:tabLst>
            </a:pPr>
            <a:r>
              <a:rPr sz="2300" dirty="0">
                <a:solidFill>
                  <a:srgbClr val="203458"/>
                </a:solidFill>
                <a:latin typeface="Trebuchet MS"/>
                <a:cs typeface="Trebuchet MS"/>
              </a:rPr>
              <a:t>	</a:t>
            </a:r>
            <a:r>
              <a:rPr sz="2300" spc="-80" dirty="0">
                <a:solidFill>
                  <a:srgbClr val="203458"/>
                </a:solidFill>
                <a:latin typeface="Trebuchet MS"/>
                <a:cs typeface="Trebuchet MS"/>
              </a:rPr>
              <a:t>his</a:t>
            </a:r>
            <a:r>
              <a:rPr sz="2300" spc="-95" dirty="0">
                <a:solidFill>
                  <a:srgbClr val="203458"/>
                </a:solidFill>
                <a:latin typeface="Trebuchet MS"/>
                <a:cs typeface="Trebuchet MS"/>
              </a:rPr>
              <a:t> </a:t>
            </a:r>
            <a:r>
              <a:rPr sz="2300" dirty="0">
                <a:solidFill>
                  <a:srgbClr val="203458"/>
                </a:solidFill>
                <a:latin typeface="Trebuchet MS"/>
                <a:cs typeface="Trebuchet MS"/>
              </a:rPr>
              <a:t>age,</a:t>
            </a:r>
            <a:r>
              <a:rPr sz="2300" spc="-95" dirty="0">
                <a:solidFill>
                  <a:srgbClr val="203458"/>
                </a:solidFill>
                <a:latin typeface="Trebuchet MS"/>
                <a:cs typeface="Trebuchet MS"/>
              </a:rPr>
              <a:t> </a:t>
            </a:r>
            <a:r>
              <a:rPr sz="2300" spc="-125" dirty="0">
                <a:solidFill>
                  <a:srgbClr val="203458"/>
                </a:solidFill>
                <a:latin typeface="Trebuchet MS"/>
                <a:cs typeface="Trebuchet MS"/>
              </a:rPr>
              <a:t>sex,</a:t>
            </a:r>
            <a:r>
              <a:rPr sz="2300" spc="-75" dirty="0">
                <a:solidFill>
                  <a:srgbClr val="203458"/>
                </a:solidFill>
                <a:latin typeface="Trebuchet MS"/>
                <a:cs typeface="Trebuchet MS"/>
              </a:rPr>
              <a:t> </a:t>
            </a:r>
            <a:r>
              <a:rPr sz="2300" spc="-25" dirty="0">
                <a:solidFill>
                  <a:srgbClr val="203458"/>
                </a:solidFill>
                <a:latin typeface="Trebuchet MS"/>
                <a:cs typeface="Trebuchet MS"/>
              </a:rPr>
              <a:t>background</a:t>
            </a:r>
            <a:r>
              <a:rPr sz="2300" spc="-85" dirty="0">
                <a:solidFill>
                  <a:srgbClr val="203458"/>
                </a:solidFill>
                <a:latin typeface="Trebuchet MS"/>
                <a:cs typeface="Trebuchet MS"/>
              </a:rPr>
              <a:t> </a:t>
            </a:r>
            <a:r>
              <a:rPr sz="2300" dirty="0">
                <a:solidFill>
                  <a:srgbClr val="203458"/>
                </a:solidFill>
                <a:latin typeface="Trebuchet MS"/>
                <a:cs typeface="Trebuchet MS"/>
              </a:rPr>
              <a:t>and</a:t>
            </a:r>
            <a:r>
              <a:rPr sz="2300" spc="-90" dirty="0">
                <a:solidFill>
                  <a:srgbClr val="203458"/>
                </a:solidFill>
                <a:latin typeface="Trebuchet MS"/>
                <a:cs typeface="Trebuchet MS"/>
              </a:rPr>
              <a:t> </a:t>
            </a:r>
            <a:r>
              <a:rPr sz="2300" spc="-45" dirty="0">
                <a:solidFill>
                  <a:srgbClr val="203458"/>
                </a:solidFill>
                <a:latin typeface="Trebuchet MS"/>
                <a:cs typeface="Trebuchet MS"/>
              </a:rPr>
              <a:t>any</a:t>
            </a:r>
            <a:r>
              <a:rPr sz="2300" spc="-85" dirty="0">
                <a:solidFill>
                  <a:srgbClr val="203458"/>
                </a:solidFill>
                <a:latin typeface="Trebuchet MS"/>
                <a:cs typeface="Trebuchet MS"/>
              </a:rPr>
              <a:t> </a:t>
            </a:r>
            <a:r>
              <a:rPr sz="2300" spc="-55" dirty="0">
                <a:solidFill>
                  <a:srgbClr val="203458"/>
                </a:solidFill>
                <a:latin typeface="Trebuchet MS"/>
                <a:cs typeface="Trebuchet MS"/>
              </a:rPr>
              <a:t>characteristics</a:t>
            </a:r>
            <a:r>
              <a:rPr sz="2300" spc="-85" dirty="0">
                <a:solidFill>
                  <a:srgbClr val="203458"/>
                </a:solidFill>
                <a:latin typeface="Trebuchet MS"/>
                <a:cs typeface="Trebuchet MS"/>
              </a:rPr>
              <a:t> </a:t>
            </a:r>
            <a:r>
              <a:rPr sz="2300" dirty="0">
                <a:solidFill>
                  <a:srgbClr val="203458"/>
                </a:solidFill>
                <a:latin typeface="Trebuchet MS"/>
                <a:cs typeface="Trebuchet MS"/>
              </a:rPr>
              <a:t>of</a:t>
            </a:r>
            <a:r>
              <a:rPr sz="2300" spc="-85" dirty="0">
                <a:solidFill>
                  <a:srgbClr val="203458"/>
                </a:solidFill>
                <a:latin typeface="Trebuchet MS"/>
                <a:cs typeface="Trebuchet MS"/>
              </a:rPr>
              <a:t> </a:t>
            </a:r>
            <a:r>
              <a:rPr sz="2300" spc="-80" dirty="0">
                <a:solidFill>
                  <a:srgbClr val="203458"/>
                </a:solidFill>
                <a:latin typeface="Trebuchet MS"/>
                <a:cs typeface="Trebuchet MS"/>
              </a:rPr>
              <a:t>his</a:t>
            </a:r>
            <a:r>
              <a:rPr sz="2300" spc="-85" dirty="0">
                <a:solidFill>
                  <a:srgbClr val="203458"/>
                </a:solidFill>
                <a:latin typeface="Trebuchet MS"/>
                <a:cs typeface="Trebuchet MS"/>
              </a:rPr>
              <a:t> </a:t>
            </a:r>
            <a:r>
              <a:rPr sz="2300" spc="-65" dirty="0">
                <a:solidFill>
                  <a:srgbClr val="203458"/>
                </a:solidFill>
                <a:latin typeface="Trebuchet MS"/>
                <a:cs typeface="Trebuchet MS"/>
              </a:rPr>
              <a:t>which</a:t>
            </a:r>
            <a:r>
              <a:rPr sz="2300" spc="-85"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10" dirty="0">
                <a:solidFill>
                  <a:srgbClr val="203458"/>
                </a:solidFill>
                <a:latin typeface="Trebuchet MS"/>
                <a:cs typeface="Trebuchet MS"/>
              </a:rPr>
              <a:t>court </a:t>
            </a:r>
            <a:r>
              <a:rPr sz="2300" spc="-40" dirty="0">
                <a:solidFill>
                  <a:srgbClr val="203458"/>
                </a:solidFill>
                <a:latin typeface="Trebuchet MS"/>
                <a:cs typeface="Trebuchet MS"/>
              </a:rPr>
              <a:t>considers</a:t>
            </a:r>
            <a:r>
              <a:rPr sz="2300" spc="-95" dirty="0">
                <a:solidFill>
                  <a:srgbClr val="203458"/>
                </a:solidFill>
                <a:latin typeface="Trebuchet MS"/>
                <a:cs typeface="Trebuchet MS"/>
              </a:rPr>
              <a:t> </a:t>
            </a:r>
            <a:r>
              <a:rPr sz="2300" spc="-10" dirty="0">
                <a:solidFill>
                  <a:srgbClr val="203458"/>
                </a:solidFill>
                <a:latin typeface="Trebuchet MS"/>
                <a:cs typeface="Trebuchet MS"/>
              </a:rPr>
              <a:t>relevant;</a:t>
            </a:r>
            <a:endParaRPr sz="2300">
              <a:latin typeface="Trebuchet MS"/>
              <a:cs typeface="Trebuchet MS"/>
            </a:endParaRPr>
          </a:p>
          <a:p>
            <a:pPr marL="1083310" indent="-344170">
              <a:lnSpc>
                <a:spcPct val="100000"/>
              </a:lnSpc>
              <a:spcBef>
                <a:spcPts val="985"/>
              </a:spcBef>
              <a:buAutoNum type="alphaLcPeriod"/>
              <a:tabLst>
                <a:tab pos="1083310" algn="l"/>
              </a:tabLst>
            </a:pPr>
            <a:r>
              <a:rPr sz="2300" spc="-45" dirty="0">
                <a:solidFill>
                  <a:srgbClr val="203458"/>
                </a:solidFill>
                <a:latin typeface="Trebuchet MS"/>
                <a:cs typeface="Trebuchet MS"/>
              </a:rPr>
              <a:t>any</a:t>
            </a:r>
            <a:r>
              <a:rPr sz="2300" spc="-130" dirty="0">
                <a:solidFill>
                  <a:srgbClr val="203458"/>
                </a:solidFill>
                <a:latin typeface="Trebuchet MS"/>
                <a:cs typeface="Trebuchet MS"/>
              </a:rPr>
              <a:t> </a:t>
            </a:r>
            <a:r>
              <a:rPr sz="2300" spc="-95" dirty="0">
                <a:solidFill>
                  <a:srgbClr val="203458"/>
                </a:solidFill>
                <a:latin typeface="Trebuchet MS"/>
                <a:cs typeface="Trebuchet MS"/>
              </a:rPr>
              <a:t>harm</a:t>
            </a:r>
            <a:r>
              <a:rPr sz="2300" spc="-75" dirty="0">
                <a:solidFill>
                  <a:srgbClr val="203458"/>
                </a:solidFill>
                <a:latin typeface="Trebuchet MS"/>
                <a:cs typeface="Trebuchet MS"/>
              </a:rPr>
              <a:t> </a:t>
            </a:r>
            <a:r>
              <a:rPr sz="2300" spc="-65" dirty="0">
                <a:solidFill>
                  <a:srgbClr val="203458"/>
                </a:solidFill>
                <a:latin typeface="Trebuchet MS"/>
                <a:cs typeface="Trebuchet MS"/>
              </a:rPr>
              <a:t>which</a:t>
            </a:r>
            <a:r>
              <a:rPr sz="2300" spc="-110" dirty="0">
                <a:solidFill>
                  <a:srgbClr val="203458"/>
                </a:solidFill>
                <a:latin typeface="Trebuchet MS"/>
                <a:cs typeface="Trebuchet MS"/>
              </a:rPr>
              <a:t> </a:t>
            </a:r>
            <a:r>
              <a:rPr sz="2300" spc="-10" dirty="0">
                <a:solidFill>
                  <a:srgbClr val="203458"/>
                </a:solidFill>
                <a:latin typeface="Trebuchet MS"/>
                <a:cs typeface="Trebuchet MS"/>
              </a:rPr>
              <a:t>he</a:t>
            </a:r>
            <a:r>
              <a:rPr sz="2300" spc="-150" dirty="0">
                <a:solidFill>
                  <a:srgbClr val="203458"/>
                </a:solidFill>
                <a:latin typeface="Trebuchet MS"/>
                <a:cs typeface="Trebuchet MS"/>
              </a:rPr>
              <a:t> </a:t>
            </a:r>
            <a:r>
              <a:rPr sz="2300" dirty="0">
                <a:solidFill>
                  <a:srgbClr val="203458"/>
                </a:solidFill>
                <a:latin typeface="Trebuchet MS"/>
                <a:cs typeface="Trebuchet MS"/>
              </a:rPr>
              <a:t>has</a:t>
            </a:r>
            <a:r>
              <a:rPr sz="2300" spc="-110" dirty="0">
                <a:solidFill>
                  <a:srgbClr val="203458"/>
                </a:solidFill>
                <a:latin typeface="Trebuchet MS"/>
                <a:cs typeface="Trebuchet MS"/>
              </a:rPr>
              <a:t> </a:t>
            </a:r>
            <a:r>
              <a:rPr sz="2300" spc="-55" dirty="0">
                <a:solidFill>
                  <a:srgbClr val="203458"/>
                </a:solidFill>
                <a:latin typeface="Trebuchet MS"/>
                <a:cs typeface="Trebuchet MS"/>
              </a:rPr>
              <a:t>suffered</a:t>
            </a:r>
            <a:r>
              <a:rPr sz="2300" spc="-105" dirty="0">
                <a:solidFill>
                  <a:srgbClr val="203458"/>
                </a:solidFill>
                <a:latin typeface="Trebuchet MS"/>
                <a:cs typeface="Trebuchet MS"/>
              </a:rPr>
              <a:t> </a:t>
            </a:r>
            <a:r>
              <a:rPr sz="2300" spc="-80" dirty="0">
                <a:solidFill>
                  <a:srgbClr val="203458"/>
                </a:solidFill>
                <a:latin typeface="Trebuchet MS"/>
                <a:cs typeface="Trebuchet MS"/>
              </a:rPr>
              <a:t>or</a:t>
            </a:r>
            <a:r>
              <a:rPr sz="2300" spc="-90" dirty="0">
                <a:solidFill>
                  <a:srgbClr val="203458"/>
                </a:solidFill>
                <a:latin typeface="Trebuchet MS"/>
                <a:cs typeface="Trebuchet MS"/>
              </a:rPr>
              <a:t> </a:t>
            </a:r>
            <a:r>
              <a:rPr sz="2300" spc="-50" dirty="0">
                <a:solidFill>
                  <a:srgbClr val="203458"/>
                </a:solidFill>
                <a:latin typeface="Trebuchet MS"/>
                <a:cs typeface="Trebuchet MS"/>
              </a:rPr>
              <a:t>is</a:t>
            </a:r>
            <a:r>
              <a:rPr sz="2300" spc="-105" dirty="0">
                <a:solidFill>
                  <a:srgbClr val="203458"/>
                </a:solidFill>
                <a:latin typeface="Trebuchet MS"/>
                <a:cs typeface="Trebuchet MS"/>
              </a:rPr>
              <a:t> </a:t>
            </a:r>
            <a:r>
              <a:rPr sz="2300" dirty="0">
                <a:solidFill>
                  <a:srgbClr val="203458"/>
                </a:solidFill>
                <a:latin typeface="Trebuchet MS"/>
                <a:cs typeface="Trebuchet MS"/>
              </a:rPr>
              <a:t>at</a:t>
            </a:r>
            <a:r>
              <a:rPr sz="2300" spc="-105" dirty="0">
                <a:solidFill>
                  <a:srgbClr val="203458"/>
                </a:solidFill>
                <a:latin typeface="Trebuchet MS"/>
                <a:cs typeface="Trebuchet MS"/>
              </a:rPr>
              <a:t> </a:t>
            </a:r>
            <a:r>
              <a:rPr sz="2300" spc="-140" dirty="0">
                <a:solidFill>
                  <a:srgbClr val="203458"/>
                </a:solidFill>
                <a:latin typeface="Trebuchet MS"/>
                <a:cs typeface="Trebuchet MS"/>
              </a:rPr>
              <a:t>risk</a:t>
            </a:r>
            <a:r>
              <a:rPr sz="2300" spc="-75" dirty="0">
                <a:solidFill>
                  <a:srgbClr val="203458"/>
                </a:solidFill>
                <a:latin typeface="Trebuchet MS"/>
                <a:cs typeface="Trebuchet MS"/>
              </a:rPr>
              <a:t> </a:t>
            </a:r>
            <a:r>
              <a:rPr sz="2300" dirty="0">
                <a:solidFill>
                  <a:srgbClr val="203458"/>
                </a:solidFill>
                <a:latin typeface="Trebuchet MS"/>
                <a:cs typeface="Trebuchet MS"/>
              </a:rPr>
              <a:t>of</a:t>
            </a:r>
            <a:r>
              <a:rPr sz="2300" spc="-105" dirty="0">
                <a:solidFill>
                  <a:srgbClr val="203458"/>
                </a:solidFill>
                <a:latin typeface="Trebuchet MS"/>
                <a:cs typeface="Trebuchet MS"/>
              </a:rPr>
              <a:t> </a:t>
            </a:r>
            <a:r>
              <a:rPr sz="2300" spc="-10" dirty="0">
                <a:solidFill>
                  <a:srgbClr val="203458"/>
                </a:solidFill>
                <a:latin typeface="Trebuchet MS"/>
                <a:cs typeface="Trebuchet MS"/>
              </a:rPr>
              <a:t>suffering;</a:t>
            </a:r>
            <a:endParaRPr sz="2300">
              <a:latin typeface="Trebuchet MS"/>
              <a:cs typeface="Trebuchet MS"/>
            </a:endParaRPr>
          </a:p>
          <a:p>
            <a:pPr marL="1005205" marR="46990" indent="-207010">
              <a:lnSpc>
                <a:spcPct val="135900"/>
              </a:lnSpc>
              <a:buAutoNum type="alphaLcPeriod"/>
              <a:tabLst>
                <a:tab pos="1005205" algn="l"/>
                <a:tab pos="1082675" algn="l"/>
              </a:tabLst>
            </a:pPr>
            <a:r>
              <a:rPr sz="2300" spc="-30" dirty="0">
                <a:solidFill>
                  <a:srgbClr val="203458"/>
                </a:solidFill>
                <a:latin typeface="Trebuchet MS"/>
                <a:cs typeface="Trebuchet MS"/>
              </a:rPr>
              <a:t>	how</a:t>
            </a:r>
            <a:r>
              <a:rPr sz="2300" spc="-80" dirty="0">
                <a:solidFill>
                  <a:srgbClr val="203458"/>
                </a:solidFill>
                <a:latin typeface="Trebuchet MS"/>
                <a:cs typeface="Trebuchet MS"/>
              </a:rPr>
              <a:t> </a:t>
            </a:r>
            <a:r>
              <a:rPr sz="2300" dirty="0">
                <a:solidFill>
                  <a:srgbClr val="203458"/>
                </a:solidFill>
                <a:latin typeface="Trebuchet MS"/>
                <a:cs typeface="Trebuchet MS"/>
              </a:rPr>
              <a:t>capable</a:t>
            </a:r>
            <a:r>
              <a:rPr sz="2300" spc="-75" dirty="0">
                <a:solidFill>
                  <a:srgbClr val="203458"/>
                </a:solidFill>
                <a:latin typeface="Trebuchet MS"/>
                <a:cs typeface="Trebuchet MS"/>
              </a:rPr>
              <a:t> </a:t>
            </a:r>
            <a:r>
              <a:rPr sz="2300" dirty="0">
                <a:solidFill>
                  <a:srgbClr val="203458"/>
                </a:solidFill>
                <a:latin typeface="Trebuchet MS"/>
                <a:cs typeface="Trebuchet MS"/>
              </a:rPr>
              <a:t>each</a:t>
            </a:r>
            <a:r>
              <a:rPr sz="2300" spc="-80" dirty="0">
                <a:solidFill>
                  <a:srgbClr val="203458"/>
                </a:solidFill>
                <a:latin typeface="Trebuchet MS"/>
                <a:cs typeface="Trebuchet MS"/>
              </a:rPr>
              <a:t> </a:t>
            </a:r>
            <a:r>
              <a:rPr sz="2300" dirty="0">
                <a:solidFill>
                  <a:srgbClr val="203458"/>
                </a:solidFill>
                <a:latin typeface="Trebuchet MS"/>
                <a:cs typeface="Trebuchet MS"/>
              </a:rPr>
              <a:t>of</a:t>
            </a:r>
            <a:r>
              <a:rPr sz="2300" spc="-75" dirty="0">
                <a:solidFill>
                  <a:srgbClr val="203458"/>
                </a:solidFill>
                <a:latin typeface="Trebuchet MS"/>
                <a:cs typeface="Trebuchet MS"/>
              </a:rPr>
              <a:t> </a:t>
            </a:r>
            <a:r>
              <a:rPr sz="2300" spc="-80" dirty="0">
                <a:solidFill>
                  <a:srgbClr val="203458"/>
                </a:solidFill>
                <a:latin typeface="Trebuchet MS"/>
                <a:cs typeface="Trebuchet MS"/>
              </a:rPr>
              <a:t>his</a:t>
            </a:r>
            <a:r>
              <a:rPr sz="2300" spc="-75" dirty="0">
                <a:solidFill>
                  <a:srgbClr val="203458"/>
                </a:solidFill>
                <a:latin typeface="Trebuchet MS"/>
                <a:cs typeface="Trebuchet MS"/>
              </a:rPr>
              <a:t> </a:t>
            </a:r>
            <a:r>
              <a:rPr sz="2300" spc="-95" dirty="0">
                <a:solidFill>
                  <a:srgbClr val="203458"/>
                </a:solidFill>
                <a:latin typeface="Trebuchet MS"/>
                <a:cs typeface="Trebuchet MS"/>
              </a:rPr>
              <a:t>parents,</a:t>
            </a:r>
            <a:r>
              <a:rPr sz="2300" spc="-80" dirty="0">
                <a:solidFill>
                  <a:srgbClr val="203458"/>
                </a:solidFill>
                <a:latin typeface="Trebuchet MS"/>
                <a:cs typeface="Trebuchet MS"/>
              </a:rPr>
              <a:t> </a:t>
            </a:r>
            <a:r>
              <a:rPr sz="2300" dirty="0">
                <a:solidFill>
                  <a:srgbClr val="203458"/>
                </a:solidFill>
                <a:latin typeface="Trebuchet MS"/>
                <a:cs typeface="Trebuchet MS"/>
              </a:rPr>
              <a:t>and</a:t>
            </a:r>
            <a:r>
              <a:rPr sz="2300" spc="-75" dirty="0">
                <a:solidFill>
                  <a:srgbClr val="203458"/>
                </a:solidFill>
                <a:latin typeface="Trebuchet MS"/>
                <a:cs typeface="Trebuchet MS"/>
              </a:rPr>
              <a:t> </a:t>
            </a:r>
            <a:r>
              <a:rPr sz="2300" spc="-45" dirty="0">
                <a:solidFill>
                  <a:srgbClr val="203458"/>
                </a:solidFill>
                <a:latin typeface="Trebuchet MS"/>
                <a:cs typeface="Trebuchet MS"/>
              </a:rPr>
              <a:t>any</a:t>
            </a:r>
            <a:r>
              <a:rPr sz="2300" spc="-75" dirty="0">
                <a:solidFill>
                  <a:srgbClr val="203458"/>
                </a:solidFill>
                <a:latin typeface="Trebuchet MS"/>
                <a:cs typeface="Trebuchet MS"/>
              </a:rPr>
              <a:t> </a:t>
            </a:r>
            <a:r>
              <a:rPr sz="2300" spc="-90" dirty="0">
                <a:solidFill>
                  <a:srgbClr val="203458"/>
                </a:solidFill>
                <a:latin typeface="Trebuchet MS"/>
                <a:cs typeface="Trebuchet MS"/>
              </a:rPr>
              <a:t>other</a:t>
            </a:r>
            <a:r>
              <a:rPr sz="2300" spc="-80" dirty="0">
                <a:solidFill>
                  <a:srgbClr val="203458"/>
                </a:solidFill>
                <a:latin typeface="Trebuchet MS"/>
                <a:cs typeface="Trebuchet MS"/>
              </a:rPr>
              <a:t> </a:t>
            </a:r>
            <a:r>
              <a:rPr sz="2300" spc="-40" dirty="0">
                <a:solidFill>
                  <a:srgbClr val="203458"/>
                </a:solidFill>
                <a:latin typeface="Trebuchet MS"/>
                <a:cs typeface="Trebuchet MS"/>
              </a:rPr>
              <a:t>person</a:t>
            </a:r>
            <a:r>
              <a:rPr sz="2300" spc="-75"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90" dirty="0">
                <a:solidFill>
                  <a:srgbClr val="203458"/>
                </a:solidFill>
                <a:latin typeface="Trebuchet MS"/>
                <a:cs typeface="Trebuchet MS"/>
              </a:rPr>
              <a:t>relation</a:t>
            </a:r>
            <a:r>
              <a:rPr sz="2300" spc="-75" dirty="0">
                <a:solidFill>
                  <a:srgbClr val="203458"/>
                </a:solidFill>
                <a:latin typeface="Trebuchet MS"/>
                <a:cs typeface="Trebuchet MS"/>
              </a:rPr>
              <a:t> </a:t>
            </a:r>
            <a:r>
              <a:rPr sz="2300" spc="-50" dirty="0">
                <a:solidFill>
                  <a:srgbClr val="203458"/>
                </a:solidFill>
                <a:latin typeface="Trebuchet MS"/>
                <a:cs typeface="Trebuchet MS"/>
              </a:rPr>
              <a:t>to</a:t>
            </a:r>
            <a:r>
              <a:rPr sz="2300" spc="-75" dirty="0">
                <a:solidFill>
                  <a:srgbClr val="203458"/>
                </a:solidFill>
                <a:latin typeface="Trebuchet MS"/>
                <a:cs typeface="Trebuchet MS"/>
              </a:rPr>
              <a:t> </a:t>
            </a:r>
            <a:r>
              <a:rPr sz="2300" spc="-20" dirty="0">
                <a:solidFill>
                  <a:srgbClr val="203458"/>
                </a:solidFill>
                <a:latin typeface="Trebuchet MS"/>
                <a:cs typeface="Trebuchet MS"/>
              </a:rPr>
              <a:t>whom </a:t>
            </a:r>
            <a:r>
              <a:rPr sz="2300" spc="-95" dirty="0">
                <a:solidFill>
                  <a:srgbClr val="203458"/>
                </a:solidFill>
                <a:latin typeface="Trebuchet MS"/>
                <a:cs typeface="Trebuchet MS"/>
              </a:rPr>
              <a:t>the</a:t>
            </a:r>
            <a:r>
              <a:rPr sz="2300" spc="-80" dirty="0">
                <a:solidFill>
                  <a:srgbClr val="203458"/>
                </a:solidFill>
                <a:latin typeface="Trebuchet MS"/>
                <a:cs typeface="Trebuchet MS"/>
              </a:rPr>
              <a:t> court</a:t>
            </a:r>
            <a:r>
              <a:rPr sz="2300" spc="-90" dirty="0">
                <a:solidFill>
                  <a:srgbClr val="203458"/>
                </a:solidFill>
                <a:latin typeface="Trebuchet MS"/>
                <a:cs typeface="Trebuchet MS"/>
              </a:rPr>
              <a:t> </a:t>
            </a:r>
            <a:r>
              <a:rPr sz="2300" spc="-40" dirty="0">
                <a:solidFill>
                  <a:srgbClr val="203458"/>
                </a:solidFill>
                <a:latin typeface="Trebuchet MS"/>
                <a:cs typeface="Trebuchet MS"/>
              </a:rPr>
              <a:t>considers</a:t>
            </a:r>
            <a:r>
              <a:rPr sz="2300" spc="-80"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65" dirty="0">
                <a:solidFill>
                  <a:srgbClr val="203458"/>
                </a:solidFill>
                <a:latin typeface="Trebuchet MS"/>
                <a:cs typeface="Trebuchet MS"/>
              </a:rPr>
              <a:t>question</a:t>
            </a:r>
            <a:r>
              <a:rPr sz="2300" spc="-80" dirty="0">
                <a:solidFill>
                  <a:srgbClr val="203458"/>
                </a:solidFill>
                <a:latin typeface="Trebuchet MS"/>
                <a:cs typeface="Trebuchet MS"/>
              </a:rPr>
              <a:t> </a:t>
            </a:r>
            <a:r>
              <a:rPr sz="2300" spc="-50" dirty="0">
                <a:solidFill>
                  <a:srgbClr val="203458"/>
                </a:solidFill>
                <a:latin typeface="Trebuchet MS"/>
                <a:cs typeface="Trebuchet MS"/>
              </a:rPr>
              <a:t>to</a:t>
            </a:r>
            <a:r>
              <a:rPr sz="2300" spc="-80" dirty="0">
                <a:solidFill>
                  <a:srgbClr val="203458"/>
                </a:solidFill>
                <a:latin typeface="Trebuchet MS"/>
                <a:cs typeface="Trebuchet MS"/>
              </a:rPr>
              <a:t> </a:t>
            </a:r>
            <a:r>
              <a:rPr sz="2300" dirty="0">
                <a:solidFill>
                  <a:srgbClr val="203458"/>
                </a:solidFill>
                <a:latin typeface="Trebuchet MS"/>
                <a:cs typeface="Trebuchet MS"/>
              </a:rPr>
              <a:t>be</a:t>
            </a:r>
            <a:r>
              <a:rPr sz="2300" spc="-80" dirty="0">
                <a:solidFill>
                  <a:srgbClr val="203458"/>
                </a:solidFill>
                <a:latin typeface="Trebuchet MS"/>
                <a:cs typeface="Trebuchet MS"/>
              </a:rPr>
              <a:t> </a:t>
            </a:r>
            <a:r>
              <a:rPr sz="2300" spc="-125" dirty="0">
                <a:solidFill>
                  <a:srgbClr val="203458"/>
                </a:solidFill>
                <a:latin typeface="Trebuchet MS"/>
                <a:cs typeface="Trebuchet MS"/>
              </a:rPr>
              <a:t>relevant,</a:t>
            </a:r>
            <a:r>
              <a:rPr sz="2300" spc="-75" dirty="0">
                <a:solidFill>
                  <a:srgbClr val="203458"/>
                </a:solidFill>
                <a:latin typeface="Trebuchet MS"/>
                <a:cs typeface="Trebuchet MS"/>
              </a:rPr>
              <a:t> </a:t>
            </a:r>
            <a:r>
              <a:rPr sz="2300" spc="-50" dirty="0">
                <a:solidFill>
                  <a:srgbClr val="203458"/>
                </a:solidFill>
                <a:latin typeface="Trebuchet MS"/>
                <a:cs typeface="Trebuchet MS"/>
              </a:rPr>
              <a:t>is</a:t>
            </a:r>
            <a:r>
              <a:rPr sz="2300" spc="-80" dirty="0">
                <a:solidFill>
                  <a:srgbClr val="203458"/>
                </a:solidFill>
                <a:latin typeface="Trebuchet MS"/>
                <a:cs typeface="Trebuchet MS"/>
              </a:rPr>
              <a:t> </a:t>
            </a:r>
            <a:r>
              <a:rPr sz="2300" dirty="0">
                <a:solidFill>
                  <a:srgbClr val="203458"/>
                </a:solidFill>
                <a:latin typeface="Trebuchet MS"/>
                <a:cs typeface="Trebuchet MS"/>
              </a:rPr>
              <a:t>of</a:t>
            </a:r>
            <a:r>
              <a:rPr sz="2300" spc="-80" dirty="0">
                <a:solidFill>
                  <a:srgbClr val="203458"/>
                </a:solidFill>
                <a:latin typeface="Trebuchet MS"/>
                <a:cs typeface="Trebuchet MS"/>
              </a:rPr>
              <a:t> </a:t>
            </a:r>
            <a:r>
              <a:rPr sz="2300" spc="-55" dirty="0">
                <a:solidFill>
                  <a:srgbClr val="203458"/>
                </a:solidFill>
                <a:latin typeface="Trebuchet MS"/>
                <a:cs typeface="Trebuchet MS"/>
              </a:rPr>
              <a:t>meeting</a:t>
            </a:r>
            <a:r>
              <a:rPr sz="2300" spc="-80" dirty="0">
                <a:solidFill>
                  <a:srgbClr val="203458"/>
                </a:solidFill>
                <a:latin typeface="Trebuchet MS"/>
                <a:cs typeface="Trebuchet MS"/>
              </a:rPr>
              <a:t> his</a:t>
            </a:r>
            <a:r>
              <a:rPr sz="2300" spc="-75" dirty="0">
                <a:solidFill>
                  <a:srgbClr val="203458"/>
                </a:solidFill>
                <a:latin typeface="Trebuchet MS"/>
                <a:cs typeface="Trebuchet MS"/>
              </a:rPr>
              <a:t> </a:t>
            </a:r>
            <a:r>
              <a:rPr sz="2300" spc="-10" dirty="0">
                <a:solidFill>
                  <a:srgbClr val="203458"/>
                </a:solidFill>
                <a:latin typeface="Trebuchet MS"/>
                <a:cs typeface="Trebuchet MS"/>
              </a:rPr>
              <a:t>needs;</a:t>
            </a:r>
            <a:endParaRPr sz="2300">
              <a:latin typeface="Trebuchet MS"/>
              <a:cs typeface="Trebuchet MS"/>
            </a:endParaRPr>
          </a:p>
          <a:p>
            <a:pPr marL="1005205" marR="5080" indent="-275590">
              <a:lnSpc>
                <a:spcPct val="135900"/>
              </a:lnSpc>
            </a:pPr>
            <a:r>
              <a:rPr sz="2300" spc="-40" dirty="0">
                <a:solidFill>
                  <a:srgbClr val="203458"/>
                </a:solidFill>
                <a:latin typeface="Trebuchet MS"/>
                <a:cs typeface="Trebuchet MS"/>
              </a:rPr>
              <a:t>g.</a:t>
            </a:r>
            <a:r>
              <a:rPr sz="2300" spc="-465"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dirty="0">
                <a:solidFill>
                  <a:srgbClr val="203458"/>
                </a:solidFill>
                <a:latin typeface="Trebuchet MS"/>
                <a:cs typeface="Trebuchet MS"/>
              </a:rPr>
              <a:t>range</a:t>
            </a:r>
            <a:r>
              <a:rPr sz="2300" spc="-160" dirty="0">
                <a:solidFill>
                  <a:srgbClr val="203458"/>
                </a:solidFill>
                <a:latin typeface="Trebuchet MS"/>
                <a:cs typeface="Trebuchet MS"/>
              </a:rPr>
              <a:t> </a:t>
            </a:r>
            <a:r>
              <a:rPr sz="2300" dirty="0">
                <a:solidFill>
                  <a:srgbClr val="203458"/>
                </a:solidFill>
                <a:latin typeface="Trebuchet MS"/>
                <a:cs typeface="Trebuchet MS"/>
              </a:rPr>
              <a:t>of</a:t>
            </a:r>
            <a:r>
              <a:rPr sz="2300" spc="-90" dirty="0">
                <a:solidFill>
                  <a:srgbClr val="203458"/>
                </a:solidFill>
                <a:latin typeface="Trebuchet MS"/>
                <a:cs typeface="Trebuchet MS"/>
              </a:rPr>
              <a:t> </a:t>
            </a:r>
            <a:r>
              <a:rPr sz="2300" spc="-30" dirty="0">
                <a:solidFill>
                  <a:srgbClr val="203458"/>
                </a:solidFill>
                <a:latin typeface="Trebuchet MS"/>
                <a:cs typeface="Trebuchet MS"/>
              </a:rPr>
              <a:t>powers</a:t>
            </a:r>
            <a:r>
              <a:rPr sz="2300" spc="-90" dirty="0">
                <a:solidFill>
                  <a:srgbClr val="203458"/>
                </a:solidFill>
                <a:latin typeface="Trebuchet MS"/>
                <a:cs typeface="Trebuchet MS"/>
              </a:rPr>
              <a:t> </a:t>
            </a:r>
            <a:r>
              <a:rPr sz="2300" spc="-40" dirty="0">
                <a:solidFill>
                  <a:srgbClr val="203458"/>
                </a:solidFill>
                <a:latin typeface="Trebuchet MS"/>
                <a:cs typeface="Trebuchet MS"/>
              </a:rPr>
              <a:t>available</a:t>
            </a:r>
            <a:r>
              <a:rPr sz="2300" spc="-85" dirty="0">
                <a:solidFill>
                  <a:srgbClr val="203458"/>
                </a:solidFill>
                <a:latin typeface="Trebuchet MS"/>
                <a:cs typeface="Trebuchet MS"/>
              </a:rPr>
              <a:t> </a:t>
            </a:r>
            <a:r>
              <a:rPr sz="2300" spc="-50" dirty="0">
                <a:solidFill>
                  <a:srgbClr val="203458"/>
                </a:solidFill>
                <a:latin typeface="Trebuchet MS"/>
                <a:cs typeface="Trebuchet MS"/>
              </a:rPr>
              <a:t>to</a:t>
            </a:r>
            <a:r>
              <a:rPr sz="2300" spc="-90"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court</a:t>
            </a:r>
            <a:r>
              <a:rPr sz="2300" spc="-90" dirty="0">
                <a:solidFill>
                  <a:srgbClr val="203458"/>
                </a:solidFill>
                <a:latin typeface="Trebuchet MS"/>
                <a:cs typeface="Trebuchet MS"/>
              </a:rPr>
              <a:t> </a:t>
            </a:r>
            <a:r>
              <a:rPr sz="2300" spc="-80" dirty="0">
                <a:solidFill>
                  <a:srgbClr val="203458"/>
                </a:solidFill>
                <a:latin typeface="Trebuchet MS"/>
                <a:cs typeface="Trebuchet MS"/>
              </a:rPr>
              <a:t>under</a:t>
            </a:r>
            <a:r>
              <a:rPr sz="2300" spc="-85" dirty="0">
                <a:solidFill>
                  <a:srgbClr val="203458"/>
                </a:solidFill>
                <a:latin typeface="Trebuchet MS"/>
                <a:cs typeface="Trebuchet MS"/>
              </a:rPr>
              <a:t> </a:t>
            </a:r>
            <a:r>
              <a:rPr sz="2300" spc="-105" dirty="0">
                <a:solidFill>
                  <a:srgbClr val="203458"/>
                </a:solidFill>
                <a:latin typeface="Trebuchet MS"/>
                <a:cs typeface="Trebuchet MS"/>
              </a:rPr>
              <a:t>this</a:t>
            </a:r>
            <a:r>
              <a:rPr sz="2300" spc="-75" dirty="0">
                <a:solidFill>
                  <a:srgbClr val="203458"/>
                </a:solidFill>
                <a:latin typeface="Trebuchet MS"/>
                <a:cs typeface="Trebuchet MS"/>
              </a:rPr>
              <a:t> </a:t>
            </a:r>
            <a:r>
              <a:rPr sz="2300" dirty="0">
                <a:solidFill>
                  <a:srgbClr val="203458"/>
                </a:solidFill>
                <a:latin typeface="Trebuchet MS"/>
                <a:cs typeface="Trebuchet MS"/>
              </a:rPr>
              <a:t>Act</a:t>
            </a:r>
            <a:r>
              <a:rPr sz="2300" spc="-9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spc="-10" dirty="0">
                <a:solidFill>
                  <a:srgbClr val="203458"/>
                </a:solidFill>
                <a:latin typeface="Trebuchet MS"/>
                <a:cs typeface="Trebuchet MS"/>
              </a:rPr>
              <a:t>proceedings </a:t>
            </a:r>
            <a:r>
              <a:rPr sz="2300" spc="-120" dirty="0">
                <a:solidFill>
                  <a:srgbClr val="203458"/>
                </a:solidFill>
                <a:latin typeface="Trebuchet MS"/>
                <a:cs typeface="Trebuchet MS"/>
              </a:rPr>
              <a:t>in</a:t>
            </a:r>
            <a:r>
              <a:rPr sz="2300" spc="-65" dirty="0">
                <a:solidFill>
                  <a:srgbClr val="203458"/>
                </a:solidFill>
                <a:latin typeface="Trebuchet MS"/>
                <a:cs typeface="Trebuchet MS"/>
              </a:rPr>
              <a:t> </a:t>
            </a:r>
            <a:r>
              <a:rPr sz="2300" spc="-10" dirty="0">
                <a:solidFill>
                  <a:srgbClr val="203458"/>
                </a:solidFill>
                <a:latin typeface="Trebuchet MS"/>
                <a:cs typeface="Trebuchet MS"/>
              </a:rPr>
              <a:t>question</a:t>
            </a:r>
            <a:endParaRPr sz="2300">
              <a:latin typeface="Trebuchet MS"/>
              <a:cs typeface="Trebuchet MS"/>
            </a:endParaRPr>
          </a:p>
        </p:txBody>
      </p:sp>
      <p:sp>
        <p:nvSpPr>
          <p:cNvPr id="4" name="object 4" descr="$PPTXTitle"/>
          <p:cNvSpPr txBox="1">
            <a:spLocks noGrp="1"/>
          </p:cNvSpPr>
          <p:nvPr>
            <p:ph type="title"/>
          </p:nvPr>
        </p:nvSpPr>
        <p:spPr>
          <a:xfrm>
            <a:off x="1016000" y="650251"/>
            <a:ext cx="11092180" cy="2411095"/>
          </a:xfrm>
          <a:prstGeom prst="rect">
            <a:avLst/>
          </a:prstGeom>
        </p:spPr>
        <p:txBody>
          <a:bodyPr vert="horz" wrap="square" lIns="0" tIns="330835" rIns="0" bIns="0" rtlCol="0">
            <a:spAutoFit/>
          </a:bodyPr>
          <a:lstStyle/>
          <a:p>
            <a:pPr marL="12700">
              <a:lnSpc>
                <a:spcPct val="100000"/>
              </a:lnSpc>
              <a:spcBef>
                <a:spcPts val="2605"/>
              </a:spcBef>
            </a:pPr>
            <a:r>
              <a:rPr spc="-395" dirty="0"/>
              <a:t>THE</a:t>
            </a:r>
            <a:r>
              <a:rPr spc="-365" dirty="0"/>
              <a:t> </a:t>
            </a:r>
            <a:r>
              <a:rPr spc="-260" dirty="0"/>
              <a:t>WELFARE</a:t>
            </a:r>
            <a:r>
              <a:rPr spc="-365" dirty="0"/>
              <a:t> </a:t>
            </a:r>
            <a:r>
              <a:rPr spc="110" dirty="0">
                <a:solidFill>
                  <a:srgbClr val="292959"/>
                </a:solidFill>
              </a:rPr>
              <a:t>CHECKLIST</a:t>
            </a:r>
          </a:p>
          <a:p>
            <a:pPr marL="508634" marR="1412875">
              <a:lnSpc>
                <a:spcPts val="3750"/>
              </a:lnSpc>
            </a:pPr>
            <a:r>
              <a:rPr sz="2300" b="0" spc="-75" dirty="0">
                <a:solidFill>
                  <a:srgbClr val="203458"/>
                </a:solidFill>
                <a:latin typeface="Trebuchet MS"/>
                <a:cs typeface="Trebuchet MS"/>
              </a:rPr>
              <a:t>Another</a:t>
            </a:r>
            <a:r>
              <a:rPr sz="2300" b="0" spc="-65" dirty="0">
                <a:solidFill>
                  <a:srgbClr val="203458"/>
                </a:solidFill>
                <a:latin typeface="Trebuchet MS"/>
                <a:cs typeface="Trebuchet MS"/>
              </a:rPr>
              <a:t> </a:t>
            </a:r>
            <a:r>
              <a:rPr sz="2300" b="0" spc="-105" dirty="0">
                <a:solidFill>
                  <a:srgbClr val="203458"/>
                </a:solidFill>
                <a:latin typeface="Trebuchet MS"/>
                <a:cs typeface="Trebuchet MS"/>
              </a:rPr>
              <a:t>centrally</a:t>
            </a:r>
            <a:r>
              <a:rPr sz="2300" b="0" spc="-60" dirty="0">
                <a:solidFill>
                  <a:srgbClr val="203458"/>
                </a:solidFill>
                <a:latin typeface="Trebuchet MS"/>
                <a:cs typeface="Trebuchet MS"/>
              </a:rPr>
              <a:t> </a:t>
            </a:r>
            <a:r>
              <a:rPr sz="2300" b="0" spc="-100" dirty="0">
                <a:solidFill>
                  <a:srgbClr val="203458"/>
                </a:solidFill>
                <a:latin typeface="Trebuchet MS"/>
                <a:cs typeface="Trebuchet MS"/>
              </a:rPr>
              <a:t>important</a:t>
            </a:r>
            <a:r>
              <a:rPr sz="2300" b="0" spc="-60" dirty="0">
                <a:solidFill>
                  <a:srgbClr val="203458"/>
                </a:solidFill>
                <a:latin typeface="Trebuchet MS"/>
                <a:cs typeface="Trebuchet MS"/>
              </a:rPr>
              <a:t> part </a:t>
            </a:r>
            <a:r>
              <a:rPr sz="2300" b="0" dirty="0">
                <a:solidFill>
                  <a:srgbClr val="203458"/>
                </a:solidFill>
                <a:latin typeface="Trebuchet MS"/>
                <a:cs typeface="Trebuchet MS"/>
              </a:rPr>
              <a:t>of</a:t>
            </a:r>
            <a:r>
              <a:rPr sz="2300" b="0" spc="-60" dirty="0">
                <a:solidFill>
                  <a:srgbClr val="203458"/>
                </a:solidFill>
                <a:latin typeface="Trebuchet MS"/>
                <a:cs typeface="Trebuchet MS"/>
              </a:rPr>
              <a:t> </a:t>
            </a:r>
            <a:r>
              <a:rPr sz="2300" b="0" spc="165" dirty="0">
                <a:solidFill>
                  <a:srgbClr val="203458"/>
                </a:solidFill>
                <a:latin typeface="Trebuchet MS"/>
                <a:cs typeface="Trebuchet MS"/>
              </a:rPr>
              <a:t>CA</a:t>
            </a:r>
            <a:r>
              <a:rPr sz="2300" b="0" spc="-60" dirty="0">
                <a:solidFill>
                  <a:srgbClr val="203458"/>
                </a:solidFill>
                <a:latin typeface="Trebuchet MS"/>
                <a:cs typeface="Trebuchet MS"/>
              </a:rPr>
              <a:t> </a:t>
            </a:r>
            <a:r>
              <a:rPr sz="2300" b="0" spc="-50" dirty="0">
                <a:solidFill>
                  <a:srgbClr val="203458"/>
                </a:solidFill>
                <a:latin typeface="Trebuchet MS"/>
                <a:cs typeface="Trebuchet MS"/>
              </a:rPr>
              <a:t>is</a:t>
            </a:r>
            <a:r>
              <a:rPr sz="2300" b="0" spc="-60" dirty="0">
                <a:solidFill>
                  <a:srgbClr val="203458"/>
                </a:solidFill>
                <a:latin typeface="Trebuchet MS"/>
                <a:cs typeface="Trebuchet MS"/>
              </a:rPr>
              <a:t> </a:t>
            </a:r>
            <a:r>
              <a:rPr sz="2300" b="0" spc="-95" dirty="0">
                <a:solidFill>
                  <a:srgbClr val="203458"/>
                </a:solidFill>
                <a:latin typeface="Trebuchet MS"/>
                <a:cs typeface="Trebuchet MS"/>
              </a:rPr>
              <a:t>the</a:t>
            </a:r>
            <a:r>
              <a:rPr sz="2300" b="0" spc="-65" dirty="0">
                <a:solidFill>
                  <a:srgbClr val="203458"/>
                </a:solidFill>
                <a:latin typeface="Trebuchet MS"/>
                <a:cs typeface="Trebuchet MS"/>
              </a:rPr>
              <a:t> </a:t>
            </a:r>
            <a:r>
              <a:rPr sz="2300" b="0" spc="-35" dirty="0">
                <a:solidFill>
                  <a:srgbClr val="203458"/>
                </a:solidFill>
                <a:latin typeface="Trebuchet MS"/>
                <a:cs typeface="Trebuchet MS"/>
              </a:rPr>
              <a:t>factors</a:t>
            </a:r>
            <a:r>
              <a:rPr sz="2300" b="0" spc="-60" dirty="0">
                <a:solidFill>
                  <a:srgbClr val="203458"/>
                </a:solidFill>
                <a:latin typeface="Trebuchet MS"/>
                <a:cs typeface="Trebuchet MS"/>
              </a:rPr>
              <a:t> </a:t>
            </a:r>
            <a:r>
              <a:rPr sz="2300" b="0" spc="-120" dirty="0">
                <a:solidFill>
                  <a:srgbClr val="203458"/>
                </a:solidFill>
                <a:latin typeface="Trebuchet MS"/>
                <a:cs typeface="Trebuchet MS"/>
              </a:rPr>
              <a:t>in</a:t>
            </a:r>
            <a:r>
              <a:rPr sz="2300" b="0" spc="-60" dirty="0">
                <a:solidFill>
                  <a:srgbClr val="203458"/>
                </a:solidFill>
                <a:latin typeface="Trebuchet MS"/>
                <a:cs typeface="Trebuchet MS"/>
              </a:rPr>
              <a:t> </a:t>
            </a:r>
            <a:r>
              <a:rPr sz="2300" b="0" spc="-180" dirty="0">
                <a:solidFill>
                  <a:srgbClr val="203458"/>
                </a:solidFill>
                <a:latin typeface="Trebuchet MS"/>
                <a:cs typeface="Trebuchet MS"/>
              </a:rPr>
              <a:t>s1(3)</a:t>
            </a:r>
            <a:r>
              <a:rPr sz="2300" b="0" spc="-60" dirty="0">
                <a:solidFill>
                  <a:srgbClr val="203458"/>
                </a:solidFill>
                <a:latin typeface="Trebuchet MS"/>
                <a:cs typeface="Trebuchet MS"/>
              </a:rPr>
              <a:t> </a:t>
            </a:r>
            <a:r>
              <a:rPr sz="2300" b="0" spc="-90" dirty="0">
                <a:solidFill>
                  <a:srgbClr val="203458"/>
                </a:solidFill>
                <a:latin typeface="Trebuchet MS"/>
                <a:cs typeface="Trebuchet MS"/>
              </a:rPr>
              <a:t>known</a:t>
            </a:r>
            <a:r>
              <a:rPr sz="2300" b="0" spc="-60" dirty="0">
                <a:solidFill>
                  <a:srgbClr val="203458"/>
                </a:solidFill>
                <a:latin typeface="Trebuchet MS"/>
                <a:cs typeface="Trebuchet MS"/>
              </a:rPr>
              <a:t> </a:t>
            </a:r>
            <a:r>
              <a:rPr sz="2300" b="0" dirty="0">
                <a:solidFill>
                  <a:srgbClr val="203458"/>
                </a:solidFill>
                <a:latin typeface="Trebuchet MS"/>
                <a:cs typeface="Trebuchet MS"/>
              </a:rPr>
              <a:t>as</a:t>
            </a:r>
            <a:r>
              <a:rPr sz="2300" b="0" spc="-60" dirty="0">
                <a:solidFill>
                  <a:srgbClr val="203458"/>
                </a:solidFill>
                <a:latin typeface="Trebuchet MS"/>
                <a:cs typeface="Trebuchet MS"/>
              </a:rPr>
              <a:t> </a:t>
            </a:r>
            <a:r>
              <a:rPr sz="2300" b="0" spc="-25" dirty="0">
                <a:solidFill>
                  <a:srgbClr val="203458"/>
                </a:solidFill>
                <a:latin typeface="Trebuchet MS"/>
                <a:cs typeface="Trebuchet MS"/>
              </a:rPr>
              <a:t>the </a:t>
            </a:r>
            <a:r>
              <a:rPr sz="2300" b="0" spc="-80" dirty="0">
                <a:solidFill>
                  <a:srgbClr val="203458"/>
                </a:solidFill>
                <a:latin typeface="Trebuchet MS"/>
                <a:cs typeface="Trebuchet MS"/>
              </a:rPr>
              <a:t>Welfare</a:t>
            </a:r>
            <a:r>
              <a:rPr sz="2300" b="0" spc="-60" dirty="0">
                <a:solidFill>
                  <a:srgbClr val="203458"/>
                </a:solidFill>
                <a:latin typeface="Trebuchet MS"/>
                <a:cs typeface="Trebuchet MS"/>
              </a:rPr>
              <a:t> </a:t>
            </a:r>
            <a:r>
              <a:rPr sz="2300" b="0" spc="-10" dirty="0">
                <a:solidFill>
                  <a:srgbClr val="203458"/>
                </a:solidFill>
                <a:latin typeface="Trebuchet MS"/>
                <a:cs typeface="Trebuchet MS"/>
              </a:rPr>
              <a:t>checklist</a:t>
            </a:r>
            <a:endParaRPr sz="2300">
              <a:latin typeface="Trebuchet MS"/>
              <a:cs typeface="Trebuchet MS"/>
            </a:endParaRPr>
          </a:p>
        </p:txBody>
      </p:sp>
      <p:sp>
        <p:nvSpPr>
          <p:cNvPr id="5" name="object 5"/>
          <p:cNvSpPr/>
          <p:nvPr/>
        </p:nvSpPr>
        <p:spPr>
          <a:xfrm>
            <a:off x="13699307" y="1902644"/>
            <a:ext cx="4246245" cy="5589270"/>
          </a:xfrm>
          <a:custGeom>
            <a:avLst/>
            <a:gdLst/>
            <a:ahLst/>
            <a:cxnLst/>
            <a:rect l="l" t="t" r="r" b="b"/>
            <a:pathLst>
              <a:path w="4246244" h="5589270">
                <a:moveTo>
                  <a:pt x="3760019" y="5588760"/>
                </a:moveTo>
                <a:lnTo>
                  <a:pt x="485774" y="5588760"/>
                </a:lnTo>
                <a:lnTo>
                  <a:pt x="437761" y="5586383"/>
                </a:lnTo>
                <a:lnTo>
                  <a:pt x="390562" y="5579340"/>
                </a:lnTo>
                <a:lnTo>
                  <a:pt x="344494" y="5567763"/>
                </a:lnTo>
                <a:lnTo>
                  <a:pt x="299876" y="5551783"/>
                </a:lnTo>
                <a:lnTo>
                  <a:pt x="257027" y="5531533"/>
                </a:lnTo>
                <a:lnTo>
                  <a:pt x="216266" y="5507145"/>
                </a:lnTo>
                <a:lnTo>
                  <a:pt x="177910" y="5478750"/>
                </a:lnTo>
                <a:lnTo>
                  <a:pt x="142279" y="5446480"/>
                </a:lnTo>
                <a:lnTo>
                  <a:pt x="110010" y="5410849"/>
                </a:lnTo>
                <a:lnTo>
                  <a:pt x="81615" y="5372494"/>
                </a:lnTo>
                <a:lnTo>
                  <a:pt x="57227" y="5331732"/>
                </a:lnTo>
                <a:lnTo>
                  <a:pt x="36977" y="5288883"/>
                </a:lnTo>
                <a:lnTo>
                  <a:pt x="20997" y="5244266"/>
                </a:lnTo>
                <a:lnTo>
                  <a:pt x="9420" y="5198198"/>
                </a:lnTo>
                <a:lnTo>
                  <a:pt x="2377" y="5150998"/>
                </a:lnTo>
                <a:lnTo>
                  <a:pt x="0" y="5102986"/>
                </a:lnTo>
                <a:lnTo>
                  <a:pt x="0" y="485774"/>
                </a:lnTo>
                <a:lnTo>
                  <a:pt x="2377" y="437762"/>
                </a:lnTo>
                <a:lnTo>
                  <a:pt x="9420" y="390562"/>
                </a:lnTo>
                <a:lnTo>
                  <a:pt x="20997" y="344494"/>
                </a:lnTo>
                <a:lnTo>
                  <a:pt x="36977" y="299876"/>
                </a:lnTo>
                <a:lnTo>
                  <a:pt x="57227" y="257028"/>
                </a:lnTo>
                <a:lnTo>
                  <a:pt x="81615" y="216266"/>
                </a:lnTo>
                <a:lnTo>
                  <a:pt x="110010" y="177911"/>
                </a:lnTo>
                <a:lnTo>
                  <a:pt x="142279" y="142280"/>
                </a:lnTo>
                <a:lnTo>
                  <a:pt x="177910" y="110010"/>
                </a:lnTo>
                <a:lnTo>
                  <a:pt x="216266" y="81615"/>
                </a:lnTo>
                <a:lnTo>
                  <a:pt x="257027" y="57227"/>
                </a:lnTo>
                <a:lnTo>
                  <a:pt x="299876" y="36977"/>
                </a:lnTo>
                <a:lnTo>
                  <a:pt x="344494" y="20997"/>
                </a:lnTo>
                <a:lnTo>
                  <a:pt x="390562" y="9420"/>
                </a:lnTo>
                <a:lnTo>
                  <a:pt x="437761" y="2377"/>
                </a:lnTo>
                <a:lnTo>
                  <a:pt x="485774" y="0"/>
                </a:lnTo>
                <a:lnTo>
                  <a:pt x="3760019" y="0"/>
                </a:lnTo>
                <a:lnTo>
                  <a:pt x="3808031" y="2377"/>
                </a:lnTo>
                <a:lnTo>
                  <a:pt x="3855231" y="9420"/>
                </a:lnTo>
                <a:lnTo>
                  <a:pt x="3901299" y="20997"/>
                </a:lnTo>
                <a:lnTo>
                  <a:pt x="3945916" y="36977"/>
                </a:lnTo>
                <a:lnTo>
                  <a:pt x="3988765" y="57227"/>
                </a:lnTo>
                <a:lnTo>
                  <a:pt x="4029527" y="81615"/>
                </a:lnTo>
                <a:lnTo>
                  <a:pt x="4067883" y="110010"/>
                </a:lnTo>
                <a:lnTo>
                  <a:pt x="4103514" y="142280"/>
                </a:lnTo>
                <a:lnTo>
                  <a:pt x="4135783" y="177911"/>
                </a:lnTo>
                <a:lnTo>
                  <a:pt x="4164177" y="216266"/>
                </a:lnTo>
                <a:lnTo>
                  <a:pt x="4188566" y="257028"/>
                </a:lnTo>
                <a:lnTo>
                  <a:pt x="4208816" y="299876"/>
                </a:lnTo>
                <a:lnTo>
                  <a:pt x="4224796" y="344494"/>
                </a:lnTo>
                <a:lnTo>
                  <a:pt x="4236373" y="390562"/>
                </a:lnTo>
                <a:lnTo>
                  <a:pt x="4243416" y="437762"/>
                </a:lnTo>
                <a:lnTo>
                  <a:pt x="4245794" y="485774"/>
                </a:lnTo>
                <a:lnTo>
                  <a:pt x="4245794" y="5102986"/>
                </a:lnTo>
                <a:lnTo>
                  <a:pt x="4243416" y="5150998"/>
                </a:lnTo>
                <a:lnTo>
                  <a:pt x="4236373" y="5198198"/>
                </a:lnTo>
                <a:lnTo>
                  <a:pt x="4224796" y="5244266"/>
                </a:lnTo>
                <a:lnTo>
                  <a:pt x="4208816" y="5288883"/>
                </a:lnTo>
                <a:lnTo>
                  <a:pt x="4188566" y="5331732"/>
                </a:lnTo>
                <a:lnTo>
                  <a:pt x="4164177" y="5372494"/>
                </a:lnTo>
                <a:lnTo>
                  <a:pt x="4135783" y="5410849"/>
                </a:lnTo>
                <a:lnTo>
                  <a:pt x="4103514" y="5446480"/>
                </a:lnTo>
                <a:lnTo>
                  <a:pt x="4067883" y="5478750"/>
                </a:lnTo>
                <a:lnTo>
                  <a:pt x="4029527" y="5507145"/>
                </a:lnTo>
                <a:lnTo>
                  <a:pt x="3988765" y="5531533"/>
                </a:lnTo>
                <a:lnTo>
                  <a:pt x="3945916" y="5551783"/>
                </a:lnTo>
                <a:lnTo>
                  <a:pt x="3901299" y="5567763"/>
                </a:lnTo>
                <a:lnTo>
                  <a:pt x="3855231" y="5579340"/>
                </a:lnTo>
                <a:lnTo>
                  <a:pt x="3808031" y="5586383"/>
                </a:lnTo>
                <a:lnTo>
                  <a:pt x="3760019" y="5588760"/>
                </a:lnTo>
                <a:close/>
              </a:path>
            </a:pathLst>
          </a:custGeom>
          <a:solidFill>
            <a:srgbClr val="FED307"/>
          </a:solidFill>
        </p:spPr>
        <p:txBody>
          <a:bodyPr wrap="square" lIns="0" tIns="0" rIns="0" bIns="0" rtlCol="0"/>
          <a:lstStyle/>
          <a:p>
            <a:endParaRPr/>
          </a:p>
        </p:txBody>
      </p:sp>
      <p:sp>
        <p:nvSpPr>
          <p:cNvPr id="6" name="object 6"/>
          <p:cNvSpPr txBox="1"/>
          <p:nvPr/>
        </p:nvSpPr>
        <p:spPr>
          <a:xfrm>
            <a:off x="13755961" y="1907718"/>
            <a:ext cx="4132579" cy="3540125"/>
          </a:xfrm>
          <a:prstGeom prst="rect">
            <a:avLst/>
          </a:prstGeom>
        </p:spPr>
        <p:txBody>
          <a:bodyPr vert="horz" wrap="square" lIns="0" tIns="12700" rIns="0" bIns="0" rtlCol="0">
            <a:spAutoFit/>
          </a:bodyPr>
          <a:lstStyle/>
          <a:p>
            <a:pPr marL="12700" marR="5080" indent="-635" algn="ctr">
              <a:lnSpc>
                <a:spcPct val="116500"/>
              </a:lnSpc>
              <a:spcBef>
                <a:spcPts val="100"/>
              </a:spcBef>
            </a:pPr>
            <a:r>
              <a:rPr sz="2200" dirty="0">
                <a:solidFill>
                  <a:srgbClr val="292959"/>
                </a:solidFill>
                <a:latin typeface="Lucida Sans Unicode"/>
                <a:cs typeface="Lucida Sans Unicode"/>
              </a:rPr>
              <a:t>In</a:t>
            </a:r>
            <a:r>
              <a:rPr sz="2200" spc="-114" dirty="0">
                <a:solidFill>
                  <a:srgbClr val="292959"/>
                </a:solidFill>
                <a:latin typeface="Lucida Sans Unicode"/>
                <a:cs typeface="Lucida Sans Unicode"/>
              </a:rPr>
              <a:t> </a:t>
            </a:r>
            <a:r>
              <a:rPr sz="2200" dirty="0">
                <a:solidFill>
                  <a:srgbClr val="292959"/>
                </a:solidFill>
                <a:latin typeface="Lucida Sans Unicode"/>
                <a:cs typeface="Lucida Sans Unicode"/>
              </a:rPr>
              <a:t>any</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difficult</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or</a:t>
            </a:r>
            <a:r>
              <a:rPr sz="2200" spc="-110" dirty="0">
                <a:solidFill>
                  <a:srgbClr val="292959"/>
                </a:solidFill>
                <a:latin typeface="Lucida Sans Unicode"/>
                <a:cs typeface="Lucida Sans Unicode"/>
              </a:rPr>
              <a:t> </a:t>
            </a:r>
            <a:r>
              <a:rPr sz="2200" spc="-10" dirty="0">
                <a:solidFill>
                  <a:srgbClr val="292959"/>
                </a:solidFill>
                <a:latin typeface="Lucida Sans Unicode"/>
                <a:cs typeface="Lucida Sans Unicode"/>
              </a:rPr>
              <a:t>finely </a:t>
            </a:r>
            <a:r>
              <a:rPr sz="2200" dirty="0">
                <a:solidFill>
                  <a:srgbClr val="292959"/>
                </a:solidFill>
                <a:latin typeface="Lucida Sans Unicode"/>
                <a:cs typeface="Lucida Sans Unicode"/>
              </a:rPr>
              <a:t>balanced</a:t>
            </a:r>
            <a:r>
              <a:rPr sz="2200" spc="-114" dirty="0">
                <a:solidFill>
                  <a:srgbClr val="292959"/>
                </a:solidFill>
                <a:latin typeface="Lucida Sans Unicode"/>
                <a:cs typeface="Lucida Sans Unicode"/>
              </a:rPr>
              <a:t> </a:t>
            </a:r>
            <a:r>
              <a:rPr sz="2200" dirty="0">
                <a:solidFill>
                  <a:srgbClr val="292959"/>
                </a:solidFill>
                <a:latin typeface="Lucida Sans Unicode"/>
                <a:cs typeface="Lucida Sans Unicode"/>
              </a:rPr>
              <a:t>case</a:t>
            </a:r>
            <a:r>
              <a:rPr sz="2200" spc="-110" dirty="0">
                <a:solidFill>
                  <a:srgbClr val="292959"/>
                </a:solidFill>
                <a:latin typeface="Lucida Sans Unicode"/>
                <a:cs typeface="Lucida Sans Unicode"/>
              </a:rPr>
              <a:t> </a:t>
            </a:r>
            <a:r>
              <a:rPr sz="2200" spc="-660" dirty="0">
                <a:solidFill>
                  <a:srgbClr val="292959"/>
                </a:solidFill>
                <a:latin typeface="Lucida Sans Unicode"/>
                <a:cs typeface="Lucida Sans Unicode"/>
              </a:rPr>
              <a:t>…</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it</a:t>
            </a:r>
            <a:r>
              <a:rPr sz="2200" spc="-110" dirty="0">
                <a:solidFill>
                  <a:srgbClr val="292959"/>
                </a:solidFill>
                <a:latin typeface="Lucida Sans Unicode"/>
                <a:cs typeface="Lucida Sans Unicode"/>
              </a:rPr>
              <a:t> </a:t>
            </a:r>
            <a:r>
              <a:rPr sz="2200" spc="-50" dirty="0">
                <a:solidFill>
                  <a:srgbClr val="292959"/>
                </a:solidFill>
                <a:latin typeface="Lucida Sans Unicode"/>
                <a:cs typeface="Lucida Sans Unicode"/>
              </a:rPr>
              <a:t>is</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a</a:t>
            </a:r>
            <a:r>
              <a:rPr sz="2200" spc="-110" dirty="0">
                <a:solidFill>
                  <a:srgbClr val="292959"/>
                </a:solidFill>
                <a:latin typeface="Lucida Sans Unicode"/>
                <a:cs typeface="Lucida Sans Unicode"/>
              </a:rPr>
              <a:t> </a:t>
            </a:r>
            <a:r>
              <a:rPr sz="2200" spc="-10" dirty="0">
                <a:solidFill>
                  <a:srgbClr val="292959"/>
                </a:solidFill>
                <a:latin typeface="Lucida Sans Unicode"/>
                <a:cs typeface="Lucida Sans Unicode"/>
              </a:rPr>
              <a:t>great </a:t>
            </a:r>
            <a:r>
              <a:rPr sz="2200" dirty="0">
                <a:solidFill>
                  <a:srgbClr val="292959"/>
                </a:solidFill>
                <a:latin typeface="Lucida Sans Unicode"/>
                <a:cs typeface="Lucida Sans Unicode"/>
              </a:rPr>
              <a:t>help</a:t>
            </a:r>
            <a:r>
              <a:rPr sz="2200" spc="-114" dirty="0">
                <a:solidFill>
                  <a:srgbClr val="292959"/>
                </a:solidFill>
                <a:latin typeface="Lucida Sans Unicode"/>
                <a:cs typeface="Lucida Sans Unicode"/>
              </a:rPr>
              <a:t> </a:t>
            </a:r>
            <a:r>
              <a:rPr sz="2200" dirty="0">
                <a:solidFill>
                  <a:srgbClr val="292959"/>
                </a:solidFill>
                <a:latin typeface="Lucida Sans Unicode"/>
                <a:cs typeface="Lucida Sans Unicode"/>
              </a:rPr>
              <a:t>to</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address</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each</a:t>
            </a:r>
            <a:r>
              <a:rPr sz="2200" spc="-110" dirty="0">
                <a:solidFill>
                  <a:srgbClr val="292959"/>
                </a:solidFill>
                <a:latin typeface="Lucida Sans Unicode"/>
                <a:cs typeface="Lucida Sans Unicode"/>
              </a:rPr>
              <a:t> </a:t>
            </a:r>
            <a:r>
              <a:rPr sz="2200" dirty="0">
                <a:solidFill>
                  <a:srgbClr val="292959"/>
                </a:solidFill>
                <a:latin typeface="Lucida Sans Unicode"/>
                <a:cs typeface="Lucida Sans Unicode"/>
              </a:rPr>
              <a:t>of</a:t>
            </a:r>
            <a:r>
              <a:rPr sz="2200" spc="-110" dirty="0">
                <a:solidFill>
                  <a:srgbClr val="292959"/>
                </a:solidFill>
                <a:latin typeface="Lucida Sans Unicode"/>
                <a:cs typeface="Lucida Sans Unicode"/>
              </a:rPr>
              <a:t> </a:t>
            </a:r>
            <a:r>
              <a:rPr sz="2200" spc="-25" dirty="0">
                <a:solidFill>
                  <a:srgbClr val="292959"/>
                </a:solidFill>
                <a:latin typeface="Lucida Sans Unicode"/>
                <a:cs typeface="Lucida Sans Unicode"/>
              </a:rPr>
              <a:t>the </a:t>
            </a:r>
            <a:r>
              <a:rPr sz="2200" dirty="0">
                <a:solidFill>
                  <a:srgbClr val="292959"/>
                </a:solidFill>
                <a:latin typeface="Lucida Sans Unicode"/>
                <a:cs typeface="Lucida Sans Unicode"/>
              </a:rPr>
              <a:t>factors</a:t>
            </a:r>
            <a:r>
              <a:rPr sz="2200" spc="-105" dirty="0">
                <a:solidFill>
                  <a:srgbClr val="292959"/>
                </a:solidFill>
                <a:latin typeface="Lucida Sans Unicode"/>
                <a:cs typeface="Lucida Sans Unicode"/>
              </a:rPr>
              <a:t> </a:t>
            </a:r>
            <a:r>
              <a:rPr sz="2200" spc="-35" dirty="0">
                <a:solidFill>
                  <a:srgbClr val="292959"/>
                </a:solidFill>
                <a:latin typeface="Lucida Sans Unicode"/>
                <a:cs typeface="Lucida Sans Unicode"/>
              </a:rPr>
              <a:t>in</a:t>
            </a:r>
            <a:r>
              <a:rPr sz="2200" spc="-100" dirty="0">
                <a:solidFill>
                  <a:srgbClr val="292959"/>
                </a:solidFill>
                <a:latin typeface="Lucida Sans Unicode"/>
                <a:cs typeface="Lucida Sans Unicode"/>
              </a:rPr>
              <a:t> </a:t>
            </a:r>
            <a:r>
              <a:rPr sz="2200" dirty="0">
                <a:solidFill>
                  <a:srgbClr val="292959"/>
                </a:solidFill>
                <a:latin typeface="Lucida Sans Unicode"/>
                <a:cs typeface="Lucida Sans Unicode"/>
              </a:rPr>
              <a:t>the</a:t>
            </a:r>
            <a:r>
              <a:rPr sz="2200" spc="-100" dirty="0">
                <a:solidFill>
                  <a:srgbClr val="292959"/>
                </a:solidFill>
                <a:latin typeface="Lucida Sans Unicode"/>
                <a:cs typeface="Lucida Sans Unicode"/>
              </a:rPr>
              <a:t> </a:t>
            </a:r>
            <a:r>
              <a:rPr sz="2200" spc="-30" dirty="0">
                <a:solidFill>
                  <a:srgbClr val="292959"/>
                </a:solidFill>
                <a:latin typeface="Lucida Sans Unicode"/>
                <a:cs typeface="Lucida Sans Unicode"/>
              </a:rPr>
              <a:t>list,</a:t>
            </a:r>
            <a:r>
              <a:rPr sz="2200" spc="-100" dirty="0">
                <a:solidFill>
                  <a:srgbClr val="292959"/>
                </a:solidFill>
                <a:latin typeface="Lucida Sans Unicode"/>
                <a:cs typeface="Lucida Sans Unicode"/>
              </a:rPr>
              <a:t> </a:t>
            </a:r>
            <a:r>
              <a:rPr sz="2200" spc="-35" dirty="0">
                <a:solidFill>
                  <a:srgbClr val="292959"/>
                </a:solidFill>
                <a:latin typeface="Lucida Sans Unicode"/>
                <a:cs typeface="Lucida Sans Unicode"/>
              </a:rPr>
              <a:t>along</a:t>
            </a:r>
            <a:r>
              <a:rPr sz="2200" spc="-100" dirty="0">
                <a:solidFill>
                  <a:srgbClr val="292959"/>
                </a:solidFill>
                <a:latin typeface="Lucida Sans Unicode"/>
                <a:cs typeface="Lucida Sans Unicode"/>
              </a:rPr>
              <a:t> </a:t>
            </a:r>
            <a:r>
              <a:rPr sz="2200" spc="-20" dirty="0">
                <a:solidFill>
                  <a:srgbClr val="292959"/>
                </a:solidFill>
                <a:latin typeface="Lucida Sans Unicode"/>
                <a:cs typeface="Lucida Sans Unicode"/>
              </a:rPr>
              <a:t>with </a:t>
            </a:r>
            <a:r>
              <a:rPr sz="2200" dirty="0">
                <a:solidFill>
                  <a:srgbClr val="292959"/>
                </a:solidFill>
                <a:latin typeface="Lucida Sans Unicode"/>
                <a:cs typeface="Lucida Sans Unicode"/>
              </a:rPr>
              <a:t>any</a:t>
            </a:r>
            <a:r>
              <a:rPr sz="2200" spc="-100" dirty="0">
                <a:solidFill>
                  <a:srgbClr val="292959"/>
                </a:solidFill>
                <a:latin typeface="Lucida Sans Unicode"/>
                <a:cs typeface="Lucida Sans Unicode"/>
              </a:rPr>
              <a:t> </a:t>
            </a:r>
            <a:r>
              <a:rPr sz="2200" dirty="0">
                <a:solidFill>
                  <a:srgbClr val="292959"/>
                </a:solidFill>
                <a:latin typeface="Lucida Sans Unicode"/>
                <a:cs typeface="Lucida Sans Unicode"/>
              </a:rPr>
              <a:t>others</a:t>
            </a:r>
            <a:r>
              <a:rPr sz="2200" spc="-100" dirty="0">
                <a:solidFill>
                  <a:srgbClr val="292959"/>
                </a:solidFill>
                <a:latin typeface="Lucida Sans Unicode"/>
                <a:cs typeface="Lucida Sans Unicode"/>
              </a:rPr>
              <a:t> </a:t>
            </a:r>
            <a:r>
              <a:rPr sz="2200" dirty="0">
                <a:solidFill>
                  <a:srgbClr val="292959"/>
                </a:solidFill>
                <a:latin typeface="Lucida Sans Unicode"/>
                <a:cs typeface="Lucida Sans Unicode"/>
              </a:rPr>
              <a:t>which</a:t>
            </a:r>
            <a:r>
              <a:rPr sz="2200" spc="-95" dirty="0">
                <a:solidFill>
                  <a:srgbClr val="292959"/>
                </a:solidFill>
                <a:latin typeface="Lucida Sans Unicode"/>
                <a:cs typeface="Lucida Sans Unicode"/>
              </a:rPr>
              <a:t> </a:t>
            </a:r>
            <a:r>
              <a:rPr sz="2200" dirty="0">
                <a:solidFill>
                  <a:srgbClr val="292959"/>
                </a:solidFill>
                <a:latin typeface="Lucida Sans Unicode"/>
                <a:cs typeface="Lucida Sans Unicode"/>
              </a:rPr>
              <a:t>may</a:t>
            </a:r>
            <a:r>
              <a:rPr sz="2200" spc="-100" dirty="0">
                <a:solidFill>
                  <a:srgbClr val="292959"/>
                </a:solidFill>
                <a:latin typeface="Lucida Sans Unicode"/>
                <a:cs typeface="Lucida Sans Unicode"/>
              </a:rPr>
              <a:t> </a:t>
            </a:r>
            <a:r>
              <a:rPr sz="2200" spc="-25" dirty="0">
                <a:solidFill>
                  <a:srgbClr val="292959"/>
                </a:solidFill>
                <a:latin typeface="Lucida Sans Unicode"/>
                <a:cs typeface="Lucida Sans Unicode"/>
              </a:rPr>
              <a:t>be </a:t>
            </a:r>
            <a:r>
              <a:rPr sz="2200" dirty="0">
                <a:solidFill>
                  <a:srgbClr val="292959"/>
                </a:solidFill>
                <a:latin typeface="Lucida Sans Unicode"/>
                <a:cs typeface="Lucida Sans Unicode"/>
              </a:rPr>
              <a:t>relevant,</a:t>
            </a:r>
            <a:r>
              <a:rPr sz="2200" spc="-120" dirty="0">
                <a:solidFill>
                  <a:srgbClr val="292959"/>
                </a:solidFill>
                <a:latin typeface="Lucida Sans Unicode"/>
                <a:cs typeface="Lucida Sans Unicode"/>
              </a:rPr>
              <a:t> </a:t>
            </a:r>
            <a:r>
              <a:rPr sz="2200" spc="-20" dirty="0">
                <a:solidFill>
                  <a:srgbClr val="292959"/>
                </a:solidFill>
                <a:latin typeface="Lucida Sans Unicode"/>
                <a:cs typeface="Lucida Sans Unicode"/>
              </a:rPr>
              <a:t>so</a:t>
            </a:r>
            <a:r>
              <a:rPr sz="2200" spc="-114" dirty="0">
                <a:solidFill>
                  <a:srgbClr val="292959"/>
                </a:solidFill>
                <a:latin typeface="Lucida Sans Unicode"/>
                <a:cs typeface="Lucida Sans Unicode"/>
              </a:rPr>
              <a:t> </a:t>
            </a:r>
            <a:r>
              <a:rPr sz="2200" spc="-20" dirty="0">
                <a:solidFill>
                  <a:srgbClr val="292959"/>
                </a:solidFill>
                <a:latin typeface="Lucida Sans Unicode"/>
                <a:cs typeface="Lucida Sans Unicode"/>
              </a:rPr>
              <a:t>as</a:t>
            </a:r>
            <a:r>
              <a:rPr sz="2200" spc="-120" dirty="0">
                <a:solidFill>
                  <a:srgbClr val="292959"/>
                </a:solidFill>
                <a:latin typeface="Lucida Sans Unicode"/>
                <a:cs typeface="Lucida Sans Unicode"/>
              </a:rPr>
              <a:t> </a:t>
            </a:r>
            <a:r>
              <a:rPr sz="2200" dirty="0">
                <a:solidFill>
                  <a:srgbClr val="292959"/>
                </a:solidFill>
                <a:latin typeface="Lucida Sans Unicode"/>
                <a:cs typeface="Lucida Sans Unicode"/>
              </a:rPr>
              <a:t>to</a:t>
            </a:r>
            <a:r>
              <a:rPr sz="2200" spc="-114" dirty="0">
                <a:solidFill>
                  <a:srgbClr val="292959"/>
                </a:solidFill>
                <a:latin typeface="Lucida Sans Unicode"/>
                <a:cs typeface="Lucida Sans Unicode"/>
              </a:rPr>
              <a:t> </a:t>
            </a:r>
            <a:r>
              <a:rPr sz="2200" dirty="0">
                <a:solidFill>
                  <a:srgbClr val="292959"/>
                </a:solidFill>
                <a:latin typeface="Lucida Sans Unicode"/>
                <a:cs typeface="Lucida Sans Unicode"/>
              </a:rPr>
              <a:t>ensure</a:t>
            </a:r>
            <a:r>
              <a:rPr sz="2200" spc="-114" dirty="0">
                <a:solidFill>
                  <a:srgbClr val="292959"/>
                </a:solidFill>
                <a:latin typeface="Lucida Sans Unicode"/>
                <a:cs typeface="Lucida Sans Unicode"/>
              </a:rPr>
              <a:t> </a:t>
            </a:r>
            <a:r>
              <a:rPr sz="2200" spc="-20" dirty="0">
                <a:solidFill>
                  <a:srgbClr val="292959"/>
                </a:solidFill>
                <a:latin typeface="Lucida Sans Unicode"/>
                <a:cs typeface="Lucida Sans Unicode"/>
              </a:rPr>
              <a:t>that </a:t>
            </a:r>
            <a:r>
              <a:rPr sz="2200" dirty="0">
                <a:solidFill>
                  <a:srgbClr val="292959"/>
                </a:solidFill>
                <a:latin typeface="Lucida Sans Unicode"/>
                <a:cs typeface="Lucida Sans Unicode"/>
              </a:rPr>
              <a:t>no</a:t>
            </a:r>
            <a:r>
              <a:rPr sz="2200" spc="-95" dirty="0">
                <a:solidFill>
                  <a:srgbClr val="292959"/>
                </a:solidFill>
                <a:latin typeface="Lucida Sans Unicode"/>
                <a:cs typeface="Lucida Sans Unicode"/>
              </a:rPr>
              <a:t> </a:t>
            </a:r>
            <a:r>
              <a:rPr sz="2200" dirty="0">
                <a:solidFill>
                  <a:srgbClr val="292959"/>
                </a:solidFill>
                <a:latin typeface="Lucida Sans Unicode"/>
                <a:cs typeface="Lucida Sans Unicode"/>
              </a:rPr>
              <a:t>particular</a:t>
            </a:r>
            <a:r>
              <a:rPr sz="2200" spc="-95" dirty="0">
                <a:solidFill>
                  <a:srgbClr val="292959"/>
                </a:solidFill>
                <a:latin typeface="Lucida Sans Unicode"/>
                <a:cs typeface="Lucida Sans Unicode"/>
              </a:rPr>
              <a:t> </a:t>
            </a:r>
            <a:r>
              <a:rPr sz="2200" dirty="0">
                <a:solidFill>
                  <a:srgbClr val="292959"/>
                </a:solidFill>
                <a:latin typeface="Lucida Sans Unicode"/>
                <a:cs typeface="Lucida Sans Unicode"/>
              </a:rPr>
              <a:t>feature</a:t>
            </a:r>
            <a:r>
              <a:rPr sz="2200" spc="-95" dirty="0">
                <a:solidFill>
                  <a:srgbClr val="292959"/>
                </a:solidFill>
                <a:latin typeface="Lucida Sans Unicode"/>
                <a:cs typeface="Lucida Sans Unicode"/>
              </a:rPr>
              <a:t> </a:t>
            </a:r>
            <a:r>
              <a:rPr sz="2200" dirty="0">
                <a:solidFill>
                  <a:srgbClr val="292959"/>
                </a:solidFill>
                <a:latin typeface="Lucida Sans Unicode"/>
                <a:cs typeface="Lucida Sans Unicode"/>
              </a:rPr>
              <a:t>of</a:t>
            </a:r>
            <a:r>
              <a:rPr sz="2200" spc="-95" dirty="0">
                <a:solidFill>
                  <a:srgbClr val="292959"/>
                </a:solidFill>
                <a:latin typeface="Lucida Sans Unicode"/>
                <a:cs typeface="Lucida Sans Unicode"/>
              </a:rPr>
              <a:t> </a:t>
            </a:r>
            <a:r>
              <a:rPr sz="2200" spc="-25" dirty="0">
                <a:solidFill>
                  <a:srgbClr val="292959"/>
                </a:solidFill>
                <a:latin typeface="Lucida Sans Unicode"/>
                <a:cs typeface="Lucida Sans Unicode"/>
              </a:rPr>
              <a:t>the </a:t>
            </a:r>
            <a:r>
              <a:rPr sz="2200" dirty="0">
                <a:solidFill>
                  <a:srgbClr val="292959"/>
                </a:solidFill>
                <a:latin typeface="Lucida Sans Unicode"/>
                <a:cs typeface="Lucida Sans Unicode"/>
              </a:rPr>
              <a:t>case</a:t>
            </a:r>
            <a:r>
              <a:rPr sz="2200" spc="-130" dirty="0">
                <a:solidFill>
                  <a:srgbClr val="292959"/>
                </a:solidFill>
                <a:latin typeface="Lucida Sans Unicode"/>
                <a:cs typeface="Lucida Sans Unicode"/>
              </a:rPr>
              <a:t> </a:t>
            </a:r>
            <a:r>
              <a:rPr sz="2200" spc="-50" dirty="0">
                <a:solidFill>
                  <a:srgbClr val="292959"/>
                </a:solidFill>
                <a:latin typeface="Lucida Sans Unicode"/>
                <a:cs typeface="Lucida Sans Unicode"/>
              </a:rPr>
              <a:t>is</a:t>
            </a:r>
            <a:r>
              <a:rPr sz="2200" spc="-130" dirty="0">
                <a:solidFill>
                  <a:srgbClr val="292959"/>
                </a:solidFill>
                <a:latin typeface="Lucida Sans Unicode"/>
                <a:cs typeface="Lucida Sans Unicode"/>
              </a:rPr>
              <a:t> </a:t>
            </a:r>
            <a:r>
              <a:rPr sz="2200" spc="-20" dirty="0">
                <a:solidFill>
                  <a:srgbClr val="292959"/>
                </a:solidFill>
                <a:latin typeface="Lucida Sans Unicode"/>
                <a:cs typeface="Lucida Sans Unicode"/>
              </a:rPr>
              <a:t>given</a:t>
            </a:r>
            <a:r>
              <a:rPr sz="2200" spc="-130" dirty="0">
                <a:solidFill>
                  <a:srgbClr val="292959"/>
                </a:solidFill>
                <a:latin typeface="Lucida Sans Unicode"/>
                <a:cs typeface="Lucida Sans Unicode"/>
              </a:rPr>
              <a:t> </a:t>
            </a:r>
            <a:r>
              <a:rPr sz="2200" dirty="0">
                <a:solidFill>
                  <a:srgbClr val="292959"/>
                </a:solidFill>
                <a:latin typeface="Lucida Sans Unicode"/>
                <a:cs typeface="Lucida Sans Unicode"/>
              </a:rPr>
              <a:t>more</a:t>
            </a:r>
            <a:r>
              <a:rPr sz="2200" spc="-125" dirty="0">
                <a:solidFill>
                  <a:srgbClr val="292959"/>
                </a:solidFill>
                <a:latin typeface="Lucida Sans Unicode"/>
                <a:cs typeface="Lucida Sans Unicode"/>
              </a:rPr>
              <a:t> </a:t>
            </a:r>
            <a:r>
              <a:rPr sz="2200" spc="-25" dirty="0">
                <a:solidFill>
                  <a:srgbClr val="292959"/>
                </a:solidFill>
                <a:latin typeface="Lucida Sans Unicode"/>
                <a:cs typeface="Lucida Sans Unicode"/>
              </a:rPr>
              <a:t>weight</a:t>
            </a:r>
            <a:r>
              <a:rPr sz="2200" spc="-130" dirty="0">
                <a:solidFill>
                  <a:srgbClr val="292959"/>
                </a:solidFill>
                <a:latin typeface="Lucida Sans Unicode"/>
                <a:cs typeface="Lucida Sans Unicode"/>
              </a:rPr>
              <a:t> </a:t>
            </a:r>
            <a:r>
              <a:rPr sz="2200" spc="-20" dirty="0">
                <a:solidFill>
                  <a:srgbClr val="292959"/>
                </a:solidFill>
                <a:latin typeface="Lucida Sans Unicode"/>
                <a:cs typeface="Lucida Sans Unicode"/>
              </a:rPr>
              <a:t>than </a:t>
            </a:r>
            <a:r>
              <a:rPr sz="2200" dirty="0">
                <a:solidFill>
                  <a:srgbClr val="292959"/>
                </a:solidFill>
                <a:latin typeface="Lucida Sans Unicode"/>
                <a:cs typeface="Lucida Sans Unicode"/>
              </a:rPr>
              <a:t>it</a:t>
            </a:r>
            <a:r>
              <a:rPr sz="2200" spc="-105" dirty="0">
                <a:solidFill>
                  <a:srgbClr val="292959"/>
                </a:solidFill>
                <a:latin typeface="Lucida Sans Unicode"/>
                <a:cs typeface="Lucida Sans Unicode"/>
              </a:rPr>
              <a:t> </a:t>
            </a:r>
            <a:r>
              <a:rPr sz="2200" spc="-10" dirty="0">
                <a:solidFill>
                  <a:srgbClr val="292959"/>
                </a:solidFill>
                <a:latin typeface="Lucida Sans Unicode"/>
                <a:cs typeface="Lucida Sans Unicode"/>
              </a:rPr>
              <a:t>should</a:t>
            </a:r>
            <a:r>
              <a:rPr sz="2200" spc="-100" dirty="0">
                <a:solidFill>
                  <a:srgbClr val="292959"/>
                </a:solidFill>
                <a:latin typeface="Lucida Sans Unicode"/>
                <a:cs typeface="Lucida Sans Unicode"/>
              </a:rPr>
              <a:t> </a:t>
            </a:r>
            <a:r>
              <a:rPr sz="2200" dirty="0">
                <a:solidFill>
                  <a:srgbClr val="292959"/>
                </a:solidFill>
                <a:latin typeface="Lucida Sans Unicode"/>
                <a:cs typeface="Lucida Sans Unicode"/>
              </a:rPr>
              <a:t>properly</a:t>
            </a:r>
            <a:r>
              <a:rPr sz="2200" spc="-105" dirty="0">
                <a:solidFill>
                  <a:srgbClr val="292959"/>
                </a:solidFill>
                <a:latin typeface="Lucida Sans Unicode"/>
                <a:cs typeface="Lucida Sans Unicode"/>
              </a:rPr>
              <a:t> </a:t>
            </a:r>
            <a:r>
              <a:rPr sz="2200" spc="-20" dirty="0">
                <a:solidFill>
                  <a:srgbClr val="292959"/>
                </a:solidFill>
                <a:latin typeface="Lucida Sans Unicode"/>
                <a:cs typeface="Lucida Sans Unicode"/>
              </a:rPr>
              <a:t>bear.</a:t>
            </a:r>
            <a:endParaRPr sz="2200">
              <a:latin typeface="Lucida Sans Unicode"/>
              <a:cs typeface="Lucida Sans Unicode"/>
            </a:endParaRPr>
          </a:p>
        </p:txBody>
      </p:sp>
      <p:sp>
        <p:nvSpPr>
          <p:cNvPr id="7" name="object 7"/>
          <p:cNvSpPr txBox="1"/>
          <p:nvPr/>
        </p:nvSpPr>
        <p:spPr>
          <a:xfrm>
            <a:off x="13797336" y="5812968"/>
            <a:ext cx="4050029" cy="1196975"/>
          </a:xfrm>
          <a:prstGeom prst="rect">
            <a:avLst/>
          </a:prstGeom>
        </p:spPr>
        <p:txBody>
          <a:bodyPr vert="horz" wrap="square" lIns="0" tIns="12700" rIns="0" bIns="0" rtlCol="0">
            <a:spAutoFit/>
          </a:bodyPr>
          <a:lstStyle/>
          <a:p>
            <a:pPr marL="255904" marR="248285" algn="ctr">
              <a:lnSpc>
                <a:spcPct val="116500"/>
              </a:lnSpc>
              <a:spcBef>
                <a:spcPts val="100"/>
              </a:spcBef>
            </a:pPr>
            <a:r>
              <a:rPr sz="2200" i="1" spc="-35" dirty="0">
                <a:solidFill>
                  <a:srgbClr val="292959"/>
                </a:solidFill>
                <a:latin typeface="Arial"/>
                <a:cs typeface="Arial"/>
              </a:rPr>
              <a:t>Re</a:t>
            </a:r>
            <a:r>
              <a:rPr sz="2200" i="1" spc="-90" dirty="0">
                <a:solidFill>
                  <a:srgbClr val="292959"/>
                </a:solidFill>
                <a:latin typeface="Arial"/>
                <a:cs typeface="Arial"/>
              </a:rPr>
              <a:t> G</a:t>
            </a:r>
            <a:r>
              <a:rPr sz="2200" i="1" spc="-75" dirty="0">
                <a:solidFill>
                  <a:srgbClr val="292959"/>
                </a:solidFill>
                <a:latin typeface="Arial"/>
                <a:cs typeface="Arial"/>
              </a:rPr>
              <a:t> </a:t>
            </a:r>
            <a:r>
              <a:rPr sz="2200" i="1" spc="95" dirty="0">
                <a:solidFill>
                  <a:srgbClr val="292959"/>
                </a:solidFill>
                <a:latin typeface="Arial"/>
                <a:cs typeface="Arial"/>
              </a:rPr>
              <a:t>(children)</a:t>
            </a:r>
            <a:r>
              <a:rPr sz="2200" i="1" spc="-80" dirty="0">
                <a:solidFill>
                  <a:srgbClr val="292959"/>
                </a:solidFill>
                <a:latin typeface="Arial"/>
                <a:cs typeface="Arial"/>
              </a:rPr>
              <a:t> </a:t>
            </a:r>
            <a:r>
              <a:rPr sz="2200" i="1" spc="50" dirty="0">
                <a:solidFill>
                  <a:srgbClr val="292959"/>
                </a:solidFill>
                <a:latin typeface="Arial"/>
                <a:cs typeface="Arial"/>
              </a:rPr>
              <a:t>(residence: </a:t>
            </a:r>
            <a:r>
              <a:rPr sz="2200" i="1" spc="85" dirty="0">
                <a:solidFill>
                  <a:srgbClr val="292959"/>
                </a:solidFill>
                <a:latin typeface="Arial"/>
                <a:cs typeface="Arial"/>
              </a:rPr>
              <a:t>same-</a:t>
            </a:r>
            <a:r>
              <a:rPr sz="2200" i="1" dirty="0">
                <a:solidFill>
                  <a:srgbClr val="292959"/>
                </a:solidFill>
                <a:latin typeface="Arial"/>
                <a:cs typeface="Arial"/>
              </a:rPr>
              <a:t>sex</a:t>
            </a:r>
            <a:r>
              <a:rPr sz="2200" i="1" spc="-55" dirty="0">
                <a:solidFill>
                  <a:srgbClr val="292959"/>
                </a:solidFill>
                <a:latin typeface="Arial"/>
                <a:cs typeface="Arial"/>
              </a:rPr>
              <a:t> </a:t>
            </a:r>
            <a:r>
              <a:rPr sz="2200" i="1" spc="140" dirty="0">
                <a:solidFill>
                  <a:srgbClr val="292959"/>
                </a:solidFill>
                <a:latin typeface="Arial"/>
                <a:cs typeface="Arial"/>
              </a:rPr>
              <a:t>partner)</a:t>
            </a:r>
            <a:r>
              <a:rPr sz="2200" i="1" spc="-55" dirty="0">
                <a:solidFill>
                  <a:srgbClr val="292959"/>
                </a:solidFill>
                <a:latin typeface="Arial"/>
                <a:cs typeface="Arial"/>
              </a:rPr>
              <a:t> </a:t>
            </a:r>
            <a:r>
              <a:rPr sz="2200" spc="-10" dirty="0">
                <a:solidFill>
                  <a:srgbClr val="292959"/>
                </a:solidFill>
                <a:latin typeface="Lucida Sans Unicode"/>
                <a:cs typeface="Lucida Sans Unicode"/>
              </a:rPr>
              <a:t>[2006]</a:t>
            </a:r>
            <a:endParaRPr sz="2200">
              <a:latin typeface="Lucida Sans Unicode"/>
              <a:cs typeface="Lucida Sans Unicode"/>
            </a:endParaRPr>
          </a:p>
          <a:p>
            <a:pPr algn="ctr">
              <a:lnSpc>
                <a:spcPct val="100000"/>
              </a:lnSpc>
              <a:spcBef>
                <a:spcPts val="434"/>
              </a:spcBef>
            </a:pPr>
            <a:r>
              <a:rPr sz="2200" dirty="0">
                <a:solidFill>
                  <a:srgbClr val="292959"/>
                </a:solidFill>
                <a:latin typeface="Lucida Sans Unicode"/>
                <a:cs typeface="Lucida Sans Unicode"/>
              </a:rPr>
              <a:t>UKHL</a:t>
            </a:r>
            <a:r>
              <a:rPr sz="2200" spc="-50" dirty="0">
                <a:solidFill>
                  <a:srgbClr val="292959"/>
                </a:solidFill>
                <a:latin typeface="Lucida Sans Unicode"/>
                <a:cs typeface="Lucida Sans Unicode"/>
              </a:rPr>
              <a:t> </a:t>
            </a:r>
            <a:r>
              <a:rPr sz="2200" spc="-100" dirty="0">
                <a:solidFill>
                  <a:srgbClr val="292959"/>
                </a:solidFill>
                <a:latin typeface="Lucida Sans Unicode"/>
                <a:cs typeface="Lucida Sans Unicode"/>
              </a:rPr>
              <a:t>43</a:t>
            </a:r>
            <a:r>
              <a:rPr sz="2200" spc="-45" dirty="0">
                <a:solidFill>
                  <a:srgbClr val="292959"/>
                </a:solidFill>
                <a:latin typeface="Lucida Sans Unicode"/>
                <a:cs typeface="Lucida Sans Unicode"/>
              </a:rPr>
              <a:t> </a:t>
            </a:r>
            <a:r>
              <a:rPr sz="2200" dirty="0">
                <a:solidFill>
                  <a:srgbClr val="292959"/>
                </a:solidFill>
                <a:latin typeface="Lucida Sans Unicode"/>
                <a:cs typeface="Lucida Sans Unicode"/>
              </a:rPr>
              <a:t>[40]</a:t>
            </a:r>
            <a:r>
              <a:rPr sz="2200" spc="-50" dirty="0">
                <a:solidFill>
                  <a:srgbClr val="292959"/>
                </a:solidFill>
                <a:latin typeface="Lucida Sans Unicode"/>
                <a:cs typeface="Lucida Sans Unicode"/>
              </a:rPr>
              <a:t> </a:t>
            </a:r>
            <a:r>
              <a:rPr sz="2200" dirty="0">
                <a:solidFill>
                  <a:srgbClr val="292959"/>
                </a:solidFill>
                <a:latin typeface="Lucida Sans Unicode"/>
                <a:cs typeface="Lucida Sans Unicode"/>
              </a:rPr>
              <a:t>(Baroness</a:t>
            </a:r>
            <a:r>
              <a:rPr sz="2200" spc="-45" dirty="0">
                <a:solidFill>
                  <a:srgbClr val="292959"/>
                </a:solidFill>
                <a:latin typeface="Lucida Sans Unicode"/>
                <a:cs typeface="Lucida Sans Unicode"/>
              </a:rPr>
              <a:t> </a:t>
            </a:r>
            <a:r>
              <a:rPr sz="2200" spc="-10" dirty="0">
                <a:solidFill>
                  <a:srgbClr val="292959"/>
                </a:solidFill>
                <a:latin typeface="Lucida Sans Unicode"/>
                <a:cs typeface="Lucida Sans Unicode"/>
              </a:rPr>
              <a:t>Hale).</a:t>
            </a:r>
            <a:endParaRPr sz="2200">
              <a:latin typeface="Lucida Sans Unicode"/>
              <a:cs typeface="Lucida Sans Unicode"/>
            </a:endParaRPr>
          </a:p>
        </p:txBody>
      </p:sp>
      <p:sp>
        <p:nvSpPr>
          <p:cNvPr id="8" name="object 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9" name="object 9"/>
          <p:cNvGrpSpPr/>
          <p:nvPr/>
        </p:nvGrpSpPr>
        <p:grpSpPr>
          <a:xfrm>
            <a:off x="11506196" y="7963442"/>
            <a:ext cx="6867525" cy="2324100"/>
            <a:chOff x="11506196" y="7963442"/>
            <a:chExt cx="6867525" cy="2324100"/>
          </a:xfrm>
        </p:grpSpPr>
        <p:sp>
          <p:nvSpPr>
            <p:cNvPr id="10" name="object 1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1" name="object 11"/>
            <p:cNvSpPr/>
            <p:nvPr/>
          </p:nvSpPr>
          <p:spPr>
            <a:xfrm>
              <a:off x="11591145" y="8048014"/>
              <a:ext cx="6697345" cy="1839595"/>
            </a:xfrm>
            <a:custGeom>
              <a:avLst/>
              <a:gdLst/>
              <a:ahLst/>
              <a:cxnLst/>
              <a:rect l="l" t="t" r="r" b="b"/>
              <a:pathLst>
                <a:path w="6697344" h="1839595">
                  <a:moveTo>
                    <a:pt x="3347768" y="0"/>
                  </a:moveTo>
                  <a:lnTo>
                    <a:pt x="6696848" y="433983"/>
                  </a:lnTo>
                  <a:lnTo>
                    <a:pt x="6696849" y="1839477"/>
                  </a:lnTo>
                  <a:lnTo>
                    <a:pt x="0" y="1839477"/>
                  </a:lnTo>
                  <a:lnTo>
                    <a:pt x="0" y="433813"/>
                  </a:lnTo>
                  <a:lnTo>
                    <a:pt x="3347768" y="0"/>
                  </a:lnTo>
                  <a:close/>
                </a:path>
              </a:pathLst>
            </a:custGeom>
            <a:solidFill>
              <a:srgbClr val="00B3AF"/>
            </a:solidFill>
          </p:spPr>
          <p:txBody>
            <a:bodyPr wrap="square" lIns="0" tIns="0" rIns="0" bIns="0" rtlCol="0"/>
            <a:lstStyle/>
            <a:p>
              <a:endParaRPr/>
            </a:p>
          </p:txBody>
        </p:sp>
        <p:sp>
          <p:nvSpPr>
            <p:cNvPr id="12" name="object 12"/>
            <p:cNvSpPr/>
            <p:nvPr/>
          </p:nvSpPr>
          <p:spPr>
            <a:xfrm>
              <a:off x="11591921" y="8049167"/>
              <a:ext cx="6696075" cy="1838325"/>
            </a:xfrm>
            <a:custGeom>
              <a:avLst/>
              <a:gdLst/>
              <a:ahLst/>
              <a:cxnLst/>
              <a:rect l="l" t="t" r="r" b="b"/>
              <a:pathLst>
                <a:path w="6696075" h="1838325">
                  <a:moveTo>
                    <a:pt x="0" y="432670"/>
                  </a:moveTo>
                  <a:lnTo>
                    <a:pt x="3338955" y="0"/>
                  </a:lnTo>
                </a:path>
                <a:path w="6696075" h="1838325">
                  <a:moveTo>
                    <a:pt x="3355035" y="0"/>
                  </a:moveTo>
                  <a:lnTo>
                    <a:pt x="6695873" y="432914"/>
                  </a:lnTo>
                  <a:lnTo>
                    <a:pt x="6695873" y="1838325"/>
                  </a:lnTo>
                  <a:lnTo>
                    <a:pt x="0" y="1838324"/>
                  </a:lnTo>
                </a:path>
              </a:pathLst>
            </a:custGeom>
            <a:ln w="171449">
              <a:solidFill>
                <a:srgbClr val="FED307"/>
              </a:solidFill>
            </a:ln>
          </p:spPr>
          <p:txBody>
            <a:bodyPr wrap="square" lIns="0" tIns="0" rIns="0" bIns="0" rtlCol="0"/>
            <a:lstStyle/>
            <a:p>
              <a:endParaRPr/>
            </a:p>
          </p:txBody>
        </p:sp>
      </p:grpSp>
      <p:sp>
        <p:nvSpPr>
          <p:cNvPr id="13" name="object 13"/>
          <p:cNvSpPr txBox="1"/>
          <p:nvPr/>
        </p:nvSpPr>
        <p:spPr>
          <a:xfrm>
            <a:off x="13108545" y="8488450"/>
            <a:ext cx="366077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430" dirty="0">
                <a:solidFill>
                  <a:srgbClr val="FFFFFF"/>
                </a:solidFill>
                <a:latin typeface="Trebuchet MS"/>
                <a:cs typeface="Trebuchet MS"/>
              </a:rPr>
              <a:t>s1</a:t>
            </a:r>
            <a:endParaRPr sz="3300">
              <a:latin typeface="Trebuchet MS"/>
              <a:cs typeface="Trebuchet M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371599" y="2564129"/>
            <a:ext cx="123825" cy="123824"/>
          </a:xfrm>
          <a:prstGeom prst="rect">
            <a:avLst/>
          </a:prstGeom>
        </p:spPr>
      </p:pic>
      <p:pic>
        <p:nvPicPr>
          <p:cNvPr id="3" name="object 3"/>
          <p:cNvPicPr/>
          <p:nvPr/>
        </p:nvPicPr>
        <p:blipFill>
          <a:blip r:embed="rId2" cstate="print"/>
          <a:stretch>
            <a:fillRect/>
          </a:stretch>
        </p:blipFill>
        <p:spPr>
          <a:xfrm>
            <a:off x="1371599" y="3192779"/>
            <a:ext cx="123825" cy="123824"/>
          </a:xfrm>
          <a:prstGeom prst="rect">
            <a:avLst/>
          </a:prstGeom>
        </p:spPr>
      </p:pic>
      <p:pic>
        <p:nvPicPr>
          <p:cNvPr id="4" name="object 4"/>
          <p:cNvPicPr/>
          <p:nvPr/>
        </p:nvPicPr>
        <p:blipFill>
          <a:blip r:embed="rId2" cstate="print"/>
          <a:stretch>
            <a:fillRect/>
          </a:stretch>
        </p:blipFill>
        <p:spPr>
          <a:xfrm>
            <a:off x="1371599" y="3821429"/>
            <a:ext cx="123825" cy="123824"/>
          </a:xfrm>
          <a:prstGeom prst="rect">
            <a:avLst/>
          </a:prstGeom>
        </p:spPr>
      </p:pic>
      <p:pic>
        <p:nvPicPr>
          <p:cNvPr id="5" name="object 5"/>
          <p:cNvPicPr/>
          <p:nvPr/>
        </p:nvPicPr>
        <p:blipFill>
          <a:blip r:embed="rId2" cstate="print"/>
          <a:stretch>
            <a:fillRect/>
          </a:stretch>
        </p:blipFill>
        <p:spPr>
          <a:xfrm>
            <a:off x="1371599" y="4450079"/>
            <a:ext cx="123825" cy="123824"/>
          </a:xfrm>
          <a:prstGeom prst="rect">
            <a:avLst/>
          </a:prstGeom>
        </p:spPr>
      </p:pic>
      <p:pic>
        <p:nvPicPr>
          <p:cNvPr id="6" name="object 6"/>
          <p:cNvPicPr/>
          <p:nvPr/>
        </p:nvPicPr>
        <p:blipFill>
          <a:blip r:embed="rId2" cstate="print"/>
          <a:stretch>
            <a:fillRect/>
          </a:stretch>
        </p:blipFill>
        <p:spPr>
          <a:xfrm>
            <a:off x="1371599" y="5707378"/>
            <a:ext cx="123825" cy="123824"/>
          </a:xfrm>
          <a:prstGeom prst="rect">
            <a:avLst/>
          </a:prstGeom>
        </p:spPr>
      </p:pic>
      <p:pic>
        <p:nvPicPr>
          <p:cNvPr id="7" name="object 7"/>
          <p:cNvPicPr/>
          <p:nvPr/>
        </p:nvPicPr>
        <p:blipFill>
          <a:blip r:embed="rId2" cstate="print"/>
          <a:stretch>
            <a:fillRect/>
          </a:stretch>
        </p:blipFill>
        <p:spPr>
          <a:xfrm>
            <a:off x="1371599" y="6336028"/>
            <a:ext cx="123825" cy="123824"/>
          </a:xfrm>
          <a:prstGeom prst="rect">
            <a:avLst/>
          </a:prstGeom>
        </p:spPr>
      </p:pic>
      <p:pic>
        <p:nvPicPr>
          <p:cNvPr id="8" name="object 8"/>
          <p:cNvPicPr/>
          <p:nvPr/>
        </p:nvPicPr>
        <p:blipFill>
          <a:blip r:embed="rId2" cstate="print"/>
          <a:stretch>
            <a:fillRect/>
          </a:stretch>
        </p:blipFill>
        <p:spPr>
          <a:xfrm>
            <a:off x="1371599" y="6964678"/>
            <a:ext cx="123825" cy="123824"/>
          </a:xfrm>
          <a:prstGeom prst="rect">
            <a:avLst/>
          </a:prstGeom>
        </p:spPr>
      </p:pic>
      <p:pic>
        <p:nvPicPr>
          <p:cNvPr id="9" name="object 9"/>
          <p:cNvPicPr/>
          <p:nvPr/>
        </p:nvPicPr>
        <p:blipFill>
          <a:blip r:embed="rId2" cstate="print"/>
          <a:stretch>
            <a:fillRect/>
          </a:stretch>
        </p:blipFill>
        <p:spPr>
          <a:xfrm>
            <a:off x="1371599" y="7593328"/>
            <a:ext cx="123825" cy="123824"/>
          </a:xfrm>
          <a:prstGeom prst="rect">
            <a:avLst/>
          </a:prstGeom>
        </p:spPr>
      </p:pic>
      <p:sp>
        <p:nvSpPr>
          <p:cNvPr id="10" name="object 10"/>
          <p:cNvSpPr txBox="1"/>
          <p:nvPr/>
        </p:nvSpPr>
        <p:spPr>
          <a:xfrm>
            <a:off x="1663700" y="2179954"/>
            <a:ext cx="14953615" cy="5769015"/>
          </a:xfrm>
          <a:prstGeom prst="rect">
            <a:avLst/>
          </a:prstGeom>
        </p:spPr>
        <p:txBody>
          <a:bodyPr vert="horz" wrap="square" lIns="0" tIns="184150" rIns="0" bIns="0" rtlCol="0">
            <a:spAutoFit/>
          </a:bodyPr>
          <a:lstStyle/>
          <a:p>
            <a:pPr marL="12700">
              <a:lnSpc>
                <a:spcPct val="100000"/>
              </a:lnSpc>
              <a:spcBef>
                <a:spcPts val="1450"/>
              </a:spcBef>
            </a:pPr>
            <a:r>
              <a:rPr sz="3000" dirty="0">
                <a:solidFill>
                  <a:srgbClr val="203458"/>
                </a:solidFill>
                <a:latin typeface="Trebuchet MS"/>
                <a:cs typeface="Trebuchet MS"/>
              </a:rPr>
              <a:t>Most</a:t>
            </a:r>
            <a:r>
              <a:rPr sz="3000" spc="-85" dirty="0">
                <a:solidFill>
                  <a:srgbClr val="203458"/>
                </a:solidFill>
                <a:latin typeface="Trebuchet MS"/>
                <a:cs typeface="Trebuchet MS"/>
              </a:rPr>
              <a:t> </a:t>
            </a:r>
            <a:r>
              <a:rPr sz="3000" dirty="0">
                <a:solidFill>
                  <a:srgbClr val="203458"/>
                </a:solidFill>
                <a:latin typeface="Trebuchet MS"/>
                <a:cs typeface="Trebuchet MS"/>
              </a:rPr>
              <a:t>cases</a:t>
            </a:r>
            <a:r>
              <a:rPr sz="3000" spc="-85" dirty="0">
                <a:solidFill>
                  <a:srgbClr val="203458"/>
                </a:solidFill>
                <a:latin typeface="Trebuchet MS"/>
                <a:cs typeface="Trebuchet MS"/>
              </a:rPr>
              <a:t> </a:t>
            </a:r>
            <a:r>
              <a:rPr sz="3000" spc="-150" dirty="0">
                <a:solidFill>
                  <a:srgbClr val="203458"/>
                </a:solidFill>
                <a:latin typeface="Trebuchet MS"/>
                <a:cs typeface="Trebuchet MS"/>
              </a:rPr>
              <a:t>in</a:t>
            </a:r>
            <a:r>
              <a:rPr sz="3000" spc="-85" dirty="0">
                <a:solidFill>
                  <a:srgbClr val="203458"/>
                </a:solidFill>
                <a:latin typeface="Trebuchet MS"/>
                <a:cs typeface="Trebuchet MS"/>
              </a:rPr>
              <a:t> </a:t>
            </a:r>
            <a:r>
              <a:rPr sz="3000" spc="-30" dirty="0">
                <a:solidFill>
                  <a:srgbClr val="203458"/>
                </a:solidFill>
                <a:latin typeface="Trebuchet MS"/>
                <a:cs typeface="Trebuchet MS"/>
              </a:rPr>
              <a:t>practice</a:t>
            </a:r>
            <a:r>
              <a:rPr sz="3000" spc="-80" dirty="0">
                <a:solidFill>
                  <a:srgbClr val="203458"/>
                </a:solidFill>
                <a:latin typeface="Trebuchet MS"/>
                <a:cs typeface="Trebuchet MS"/>
              </a:rPr>
              <a:t> </a:t>
            </a:r>
            <a:r>
              <a:rPr sz="3000" spc="-75" dirty="0">
                <a:solidFill>
                  <a:srgbClr val="203458"/>
                </a:solidFill>
                <a:latin typeface="Trebuchet MS"/>
                <a:cs typeface="Trebuchet MS"/>
              </a:rPr>
              <a:t>resolved</a:t>
            </a:r>
            <a:r>
              <a:rPr sz="3000" spc="-85" dirty="0">
                <a:solidFill>
                  <a:srgbClr val="203458"/>
                </a:solidFill>
                <a:latin typeface="Trebuchet MS"/>
                <a:cs typeface="Trebuchet MS"/>
              </a:rPr>
              <a:t> </a:t>
            </a:r>
            <a:r>
              <a:rPr sz="3000" spc="-140" dirty="0">
                <a:solidFill>
                  <a:srgbClr val="203458"/>
                </a:solidFill>
                <a:latin typeface="Trebuchet MS"/>
                <a:cs typeface="Trebuchet MS"/>
              </a:rPr>
              <a:t>informally</a:t>
            </a:r>
            <a:r>
              <a:rPr sz="3000" spc="-85" dirty="0">
                <a:solidFill>
                  <a:srgbClr val="203458"/>
                </a:solidFill>
                <a:latin typeface="Trebuchet MS"/>
                <a:cs typeface="Trebuchet MS"/>
              </a:rPr>
              <a:t> </a:t>
            </a:r>
            <a:r>
              <a:rPr sz="3000" spc="-45" dirty="0">
                <a:solidFill>
                  <a:srgbClr val="203458"/>
                </a:solidFill>
                <a:latin typeface="Trebuchet MS"/>
                <a:cs typeface="Trebuchet MS"/>
              </a:rPr>
              <a:t>between</a:t>
            </a:r>
            <a:r>
              <a:rPr sz="3000" spc="-85" dirty="0">
                <a:solidFill>
                  <a:srgbClr val="203458"/>
                </a:solidFill>
                <a:latin typeface="Trebuchet MS"/>
                <a:cs typeface="Trebuchet MS"/>
              </a:rPr>
              <a:t> </a:t>
            </a:r>
            <a:r>
              <a:rPr sz="3000" spc="-10" dirty="0">
                <a:solidFill>
                  <a:srgbClr val="203458"/>
                </a:solidFill>
                <a:latin typeface="Trebuchet MS"/>
                <a:cs typeface="Trebuchet MS"/>
              </a:rPr>
              <a:t>parties</a:t>
            </a:r>
            <a:endParaRPr sz="3000" dirty="0">
              <a:latin typeface="Trebuchet MS"/>
              <a:cs typeface="Trebuchet MS"/>
            </a:endParaRPr>
          </a:p>
          <a:p>
            <a:pPr marL="12700">
              <a:lnSpc>
                <a:spcPct val="100000"/>
              </a:lnSpc>
              <a:spcBef>
                <a:spcPts val="1350"/>
              </a:spcBef>
            </a:pPr>
            <a:r>
              <a:rPr sz="3000" spc="-55" dirty="0">
                <a:solidFill>
                  <a:srgbClr val="203458"/>
                </a:solidFill>
                <a:latin typeface="Trebuchet MS"/>
                <a:cs typeface="Trebuchet MS"/>
              </a:rPr>
              <a:t>Even</a:t>
            </a:r>
            <a:r>
              <a:rPr sz="3000" spc="-125" dirty="0">
                <a:solidFill>
                  <a:srgbClr val="203458"/>
                </a:solidFill>
                <a:latin typeface="Trebuchet MS"/>
                <a:cs typeface="Trebuchet MS"/>
              </a:rPr>
              <a:t> </a:t>
            </a:r>
            <a:r>
              <a:rPr sz="3000" spc="-85" dirty="0">
                <a:solidFill>
                  <a:srgbClr val="203458"/>
                </a:solidFill>
                <a:latin typeface="Trebuchet MS"/>
                <a:cs typeface="Trebuchet MS"/>
              </a:rPr>
              <a:t>where</a:t>
            </a:r>
            <a:r>
              <a:rPr sz="3000" spc="-110" dirty="0">
                <a:solidFill>
                  <a:srgbClr val="203458"/>
                </a:solidFill>
                <a:latin typeface="Trebuchet MS"/>
                <a:cs typeface="Trebuchet MS"/>
              </a:rPr>
              <a:t> </a:t>
            </a:r>
            <a:r>
              <a:rPr sz="3000" spc="-40" dirty="0">
                <a:solidFill>
                  <a:srgbClr val="203458"/>
                </a:solidFill>
                <a:latin typeface="Trebuchet MS"/>
                <a:cs typeface="Trebuchet MS"/>
              </a:rPr>
              <a:t>application</a:t>
            </a:r>
            <a:r>
              <a:rPr sz="3000" spc="-110" dirty="0">
                <a:solidFill>
                  <a:srgbClr val="203458"/>
                </a:solidFill>
                <a:latin typeface="Trebuchet MS"/>
                <a:cs typeface="Trebuchet MS"/>
              </a:rPr>
              <a:t> </a:t>
            </a:r>
            <a:r>
              <a:rPr sz="3000" spc="-45" dirty="0">
                <a:solidFill>
                  <a:srgbClr val="203458"/>
                </a:solidFill>
                <a:latin typeface="Trebuchet MS"/>
                <a:cs typeface="Trebuchet MS"/>
              </a:rPr>
              <a:t>to</a:t>
            </a:r>
            <a:r>
              <a:rPr sz="3000" spc="-110" dirty="0">
                <a:solidFill>
                  <a:srgbClr val="203458"/>
                </a:solidFill>
                <a:latin typeface="Trebuchet MS"/>
                <a:cs typeface="Trebuchet MS"/>
              </a:rPr>
              <a:t> </a:t>
            </a:r>
            <a:r>
              <a:rPr sz="3000" spc="-85" dirty="0">
                <a:solidFill>
                  <a:srgbClr val="203458"/>
                </a:solidFill>
                <a:latin typeface="Trebuchet MS"/>
                <a:cs typeface="Trebuchet MS"/>
              </a:rPr>
              <a:t>court</a:t>
            </a:r>
            <a:r>
              <a:rPr sz="3000" spc="-114" dirty="0">
                <a:solidFill>
                  <a:srgbClr val="203458"/>
                </a:solidFill>
                <a:latin typeface="Trebuchet MS"/>
                <a:cs typeface="Trebuchet MS"/>
              </a:rPr>
              <a:t> </a:t>
            </a:r>
            <a:r>
              <a:rPr sz="3000" spc="-55" dirty="0">
                <a:solidFill>
                  <a:srgbClr val="203458"/>
                </a:solidFill>
                <a:latin typeface="Trebuchet MS"/>
                <a:cs typeface="Trebuchet MS"/>
              </a:rPr>
              <a:t>is</a:t>
            </a:r>
            <a:r>
              <a:rPr sz="3000" spc="-110" dirty="0">
                <a:solidFill>
                  <a:srgbClr val="203458"/>
                </a:solidFill>
                <a:latin typeface="Trebuchet MS"/>
                <a:cs typeface="Trebuchet MS"/>
              </a:rPr>
              <a:t> </a:t>
            </a:r>
            <a:r>
              <a:rPr sz="3000" spc="-85" dirty="0">
                <a:solidFill>
                  <a:srgbClr val="203458"/>
                </a:solidFill>
                <a:latin typeface="Trebuchet MS"/>
                <a:cs typeface="Trebuchet MS"/>
              </a:rPr>
              <a:t>made,</a:t>
            </a:r>
            <a:r>
              <a:rPr sz="3000" spc="-110" dirty="0">
                <a:solidFill>
                  <a:srgbClr val="203458"/>
                </a:solidFill>
                <a:latin typeface="Trebuchet MS"/>
                <a:cs typeface="Trebuchet MS"/>
              </a:rPr>
              <a:t> </a:t>
            </a:r>
            <a:r>
              <a:rPr sz="3000" spc="-85" dirty="0">
                <a:solidFill>
                  <a:srgbClr val="203458"/>
                </a:solidFill>
                <a:latin typeface="Trebuchet MS"/>
                <a:cs typeface="Trebuchet MS"/>
              </a:rPr>
              <a:t>most</a:t>
            </a:r>
            <a:r>
              <a:rPr sz="3000" spc="-110" dirty="0">
                <a:solidFill>
                  <a:srgbClr val="203458"/>
                </a:solidFill>
                <a:latin typeface="Trebuchet MS"/>
                <a:cs typeface="Trebuchet MS"/>
              </a:rPr>
              <a:t> </a:t>
            </a:r>
            <a:r>
              <a:rPr sz="3000" dirty="0">
                <a:solidFill>
                  <a:srgbClr val="203458"/>
                </a:solidFill>
                <a:latin typeface="Trebuchet MS"/>
                <a:cs typeface="Trebuchet MS"/>
              </a:rPr>
              <a:t>cases</a:t>
            </a:r>
            <a:r>
              <a:rPr sz="3000" spc="-110" dirty="0">
                <a:solidFill>
                  <a:srgbClr val="203458"/>
                </a:solidFill>
                <a:latin typeface="Trebuchet MS"/>
                <a:cs typeface="Trebuchet MS"/>
              </a:rPr>
              <a:t> </a:t>
            </a:r>
            <a:r>
              <a:rPr sz="3000" spc="-114" dirty="0">
                <a:solidFill>
                  <a:srgbClr val="203458"/>
                </a:solidFill>
                <a:latin typeface="Trebuchet MS"/>
                <a:cs typeface="Trebuchet MS"/>
              </a:rPr>
              <a:t>settle</a:t>
            </a:r>
            <a:r>
              <a:rPr sz="3000" spc="-110" dirty="0">
                <a:solidFill>
                  <a:srgbClr val="203458"/>
                </a:solidFill>
                <a:latin typeface="Trebuchet MS"/>
                <a:cs typeface="Trebuchet MS"/>
              </a:rPr>
              <a:t> </a:t>
            </a:r>
            <a:r>
              <a:rPr sz="3000" spc="-125" dirty="0">
                <a:solidFill>
                  <a:srgbClr val="203458"/>
                </a:solidFill>
                <a:latin typeface="Trebuchet MS"/>
                <a:cs typeface="Trebuchet MS"/>
              </a:rPr>
              <a:t>without</a:t>
            </a:r>
            <a:r>
              <a:rPr sz="3000" spc="-100" dirty="0">
                <a:solidFill>
                  <a:srgbClr val="203458"/>
                </a:solidFill>
                <a:latin typeface="Trebuchet MS"/>
                <a:cs typeface="Trebuchet MS"/>
              </a:rPr>
              <a:t> </a:t>
            </a:r>
            <a:r>
              <a:rPr sz="3000" spc="-95" dirty="0">
                <a:solidFill>
                  <a:srgbClr val="203458"/>
                </a:solidFill>
                <a:latin typeface="Trebuchet MS"/>
                <a:cs typeface="Trebuchet MS"/>
              </a:rPr>
              <a:t>final</a:t>
            </a:r>
            <a:r>
              <a:rPr sz="3000" spc="-110" dirty="0">
                <a:solidFill>
                  <a:srgbClr val="203458"/>
                </a:solidFill>
                <a:latin typeface="Trebuchet MS"/>
                <a:cs typeface="Trebuchet MS"/>
              </a:rPr>
              <a:t> </a:t>
            </a:r>
            <a:r>
              <a:rPr sz="3000" spc="-10" dirty="0">
                <a:solidFill>
                  <a:srgbClr val="203458"/>
                </a:solidFill>
                <a:latin typeface="Trebuchet MS"/>
                <a:cs typeface="Trebuchet MS"/>
              </a:rPr>
              <a:t>hearing</a:t>
            </a:r>
            <a:endParaRPr sz="3000" dirty="0">
              <a:latin typeface="Trebuchet MS"/>
              <a:cs typeface="Trebuchet MS"/>
            </a:endParaRPr>
          </a:p>
          <a:p>
            <a:pPr marL="12700">
              <a:lnSpc>
                <a:spcPct val="100000"/>
              </a:lnSpc>
              <a:spcBef>
                <a:spcPts val="1350"/>
              </a:spcBef>
            </a:pPr>
            <a:r>
              <a:rPr sz="3000" b="1" dirty="0">
                <a:solidFill>
                  <a:srgbClr val="203458"/>
                </a:solidFill>
                <a:latin typeface="Trebuchet MS"/>
                <a:cs typeface="Trebuchet MS"/>
              </a:rPr>
              <a:t>Child</a:t>
            </a:r>
            <a:r>
              <a:rPr sz="3000" b="1" spc="-85" dirty="0">
                <a:solidFill>
                  <a:srgbClr val="203458"/>
                </a:solidFill>
                <a:latin typeface="Trebuchet MS"/>
                <a:cs typeface="Trebuchet MS"/>
              </a:rPr>
              <a:t> </a:t>
            </a:r>
            <a:r>
              <a:rPr sz="3000" b="1" dirty="0">
                <a:solidFill>
                  <a:srgbClr val="203458"/>
                </a:solidFill>
                <a:latin typeface="Trebuchet MS"/>
                <a:cs typeface="Trebuchet MS"/>
              </a:rPr>
              <a:t>Arrangements</a:t>
            </a:r>
            <a:r>
              <a:rPr sz="3000" b="1" spc="-80" dirty="0">
                <a:solidFill>
                  <a:srgbClr val="203458"/>
                </a:solidFill>
                <a:latin typeface="Trebuchet MS"/>
                <a:cs typeface="Trebuchet MS"/>
              </a:rPr>
              <a:t> </a:t>
            </a:r>
            <a:r>
              <a:rPr sz="3000" b="1" dirty="0">
                <a:solidFill>
                  <a:srgbClr val="203458"/>
                </a:solidFill>
                <a:latin typeface="Trebuchet MS"/>
                <a:cs typeface="Trebuchet MS"/>
              </a:rPr>
              <a:t>programme</a:t>
            </a:r>
            <a:r>
              <a:rPr sz="3000" b="1" spc="-80" dirty="0">
                <a:solidFill>
                  <a:srgbClr val="203458"/>
                </a:solidFill>
                <a:latin typeface="Trebuchet MS"/>
                <a:cs typeface="Trebuchet MS"/>
              </a:rPr>
              <a:t> </a:t>
            </a:r>
            <a:r>
              <a:rPr sz="3000" b="1" spc="-10" dirty="0">
                <a:solidFill>
                  <a:srgbClr val="203458"/>
                </a:solidFill>
                <a:latin typeface="Trebuchet MS"/>
                <a:cs typeface="Trebuchet MS"/>
              </a:rPr>
              <a:t>(CAP)</a:t>
            </a:r>
            <a:r>
              <a:rPr sz="3000" b="1" spc="-80" dirty="0">
                <a:solidFill>
                  <a:srgbClr val="203458"/>
                </a:solidFill>
                <a:latin typeface="Trebuchet MS"/>
                <a:cs typeface="Trebuchet MS"/>
              </a:rPr>
              <a:t> </a:t>
            </a:r>
            <a:r>
              <a:rPr sz="3000" spc="120" dirty="0">
                <a:solidFill>
                  <a:srgbClr val="203458"/>
                </a:solidFill>
                <a:latin typeface="Trebuchet MS"/>
                <a:cs typeface="Trebuchet MS"/>
              </a:rPr>
              <a:t>-</a:t>
            </a:r>
            <a:r>
              <a:rPr sz="3000" spc="-15" dirty="0">
                <a:solidFill>
                  <a:srgbClr val="203458"/>
                </a:solidFill>
                <a:latin typeface="Trebuchet MS"/>
                <a:cs typeface="Trebuchet MS"/>
              </a:rPr>
              <a:t> </a:t>
            </a:r>
            <a:r>
              <a:rPr sz="3000" b="1" spc="-10" dirty="0">
                <a:solidFill>
                  <a:srgbClr val="203458"/>
                </a:solidFill>
                <a:latin typeface="Trebuchet MS"/>
                <a:cs typeface="Trebuchet MS"/>
              </a:rPr>
              <a:t>Children</a:t>
            </a:r>
            <a:r>
              <a:rPr sz="3000" b="1" spc="-80" dirty="0">
                <a:solidFill>
                  <a:srgbClr val="203458"/>
                </a:solidFill>
                <a:latin typeface="Trebuchet MS"/>
                <a:cs typeface="Trebuchet MS"/>
              </a:rPr>
              <a:t> </a:t>
            </a:r>
            <a:r>
              <a:rPr sz="3000" b="1" spc="70" dirty="0">
                <a:solidFill>
                  <a:srgbClr val="203458"/>
                </a:solidFill>
                <a:latin typeface="Trebuchet MS"/>
                <a:cs typeface="Trebuchet MS"/>
              </a:rPr>
              <a:t>and</a:t>
            </a:r>
            <a:r>
              <a:rPr sz="3000" b="1" spc="-85" dirty="0">
                <a:solidFill>
                  <a:srgbClr val="203458"/>
                </a:solidFill>
                <a:latin typeface="Trebuchet MS"/>
                <a:cs typeface="Trebuchet MS"/>
              </a:rPr>
              <a:t> </a:t>
            </a:r>
            <a:r>
              <a:rPr sz="3000" b="1" dirty="0">
                <a:solidFill>
                  <a:srgbClr val="203458"/>
                </a:solidFill>
                <a:latin typeface="Trebuchet MS"/>
                <a:cs typeface="Trebuchet MS"/>
              </a:rPr>
              <a:t>Families</a:t>
            </a:r>
            <a:r>
              <a:rPr sz="3000" b="1" spc="-80" dirty="0">
                <a:solidFill>
                  <a:srgbClr val="203458"/>
                </a:solidFill>
                <a:latin typeface="Trebuchet MS"/>
                <a:cs typeface="Trebuchet MS"/>
              </a:rPr>
              <a:t> </a:t>
            </a:r>
            <a:r>
              <a:rPr sz="3000" b="1" dirty="0">
                <a:solidFill>
                  <a:srgbClr val="203458"/>
                </a:solidFill>
                <a:latin typeface="Trebuchet MS"/>
                <a:cs typeface="Trebuchet MS"/>
              </a:rPr>
              <a:t>Act</a:t>
            </a:r>
            <a:r>
              <a:rPr sz="3000" b="1" spc="-80" dirty="0">
                <a:solidFill>
                  <a:srgbClr val="203458"/>
                </a:solidFill>
                <a:latin typeface="Trebuchet MS"/>
                <a:cs typeface="Trebuchet MS"/>
              </a:rPr>
              <a:t> </a:t>
            </a:r>
            <a:r>
              <a:rPr sz="3000" b="1" spc="-20" dirty="0">
                <a:solidFill>
                  <a:srgbClr val="203458"/>
                </a:solidFill>
                <a:latin typeface="Trebuchet MS"/>
                <a:cs typeface="Trebuchet MS"/>
              </a:rPr>
              <a:t>2014</a:t>
            </a:r>
            <a:endParaRPr sz="3000" dirty="0">
              <a:latin typeface="Trebuchet MS"/>
              <a:cs typeface="Trebuchet MS"/>
            </a:endParaRPr>
          </a:p>
          <a:p>
            <a:pPr marL="12700" marR="735965">
              <a:lnSpc>
                <a:spcPct val="137500"/>
              </a:lnSpc>
            </a:pPr>
            <a:r>
              <a:rPr sz="3000" spc="114" dirty="0">
                <a:solidFill>
                  <a:srgbClr val="203458"/>
                </a:solidFill>
                <a:latin typeface="Trebuchet MS"/>
                <a:cs typeface="Trebuchet MS"/>
              </a:rPr>
              <a:t>CAP</a:t>
            </a:r>
            <a:r>
              <a:rPr sz="3000" spc="-155" dirty="0">
                <a:solidFill>
                  <a:srgbClr val="203458"/>
                </a:solidFill>
                <a:latin typeface="Trebuchet MS"/>
                <a:cs typeface="Trebuchet MS"/>
              </a:rPr>
              <a:t> </a:t>
            </a:r>
            <a:r>
              <a:rPr sz="3000" spc="-95" dirty="0">
                <a:solidFill>
                  <a:srgbClr val="203458"/>
                </a:solidFill>
                <a:latin typeface="Trebuchet MS"/>
                <a:cs typeface="Trebuchet MS"/>
              </a:rPr>
              <a:t>‘applies</a:t>
            </a:r>
            <a:r>
              <a:rPr sz="3000" spc="-130" dirty="0">
                <a:solidFill>
                  <a:srgbClr val="203458"/>
                </a:solidFill>
                <a:latin typeface="Trebuchet MS"/>
                <a:cs typeface="Trebuchet MS"/>
              </a:rPr>
              <a:t> </a:t>
            </a:r>
            <a:r>
              <a:rPr sz="3000" spc="-85" dirty="0">
                <a:solidFill>
                  <a:srgbClr val="203458"/>
                </a:solidFill>
                <a:latin typeface="Trebuchet MS"/>
                <a:cs typeface="Trebuchet MS"/>
              </a:rPr>
              <a:t>where</a:t>
            </a:r>
            <a:r>
              <a:rPr sz="3000" spc="-135" dirty="0">
                <a:solidFill>
                  <a:srgbClr val="203458"/>
                </a:solidFill>
                <a:latin typeface="Trebuchet MS"/>
                <a:cs typeface="Trebuchet MS"/>
              </a:rPr>
              <a:t> </a:t>
            </a:r>
            <a:r>
              <a:rPr sz="3000" spc="125" dirty="0">
                <a:solidFill>
                  <a:srgbClr val="203458"/>
                </a:solidFill>
                <a:latin typeface="Trebuchet MS"/>
                <a:cs typeface="Trebuchet MS"/>
              </a:rPr>
              <a:t>a</a:t>
            </a:r>
            <a:r>
              <a:rPr sz="3000" spc="-135" dirty="0">
                <a:solidFill>
                  <a:srgbClr val="203458"/>
                </a:solidFill>
                <a:latin typeface="Trebuchet MS"/>
                <a:cs typeface="Trebuchet MS"/>
              </a:rPr>
              <a:t> </a:t>
            </a:r>
            <a:r>
              <a:rPr sz="3000" spc="-55" dirty="0">
                <a:solidFill>
                  <a:srgbClr val="203458"/>
                </a:solidFill>
                <a:latin typeface="Trebuchet MS"/>
                <a:cs typeface="Trebuchet MS"/>
              </a:rPr>
              <a:t>dispute</a:t>
            </a:r>
            <a:r>
              <a:rPr sz="3000" spc="-135" dirty="0">
                <a:solidFill>
                  <a:srgbClr val="203458"/>
                </a:solidFill>
                <a:latin typeface="Trebuchet MS"/>
                <a:cs typeface="Trebuchet MS"/>
              </a:rPr>
              <a:t> </a:t>
            </a:r>
            <a:r>
              <a:rPr sz="3000" spc="-40" dirty="0">
                <a:solidFill>
                  <a:srgbClr val="203458"/>
                </a:solidFill>
                <a:latin typeface="Trebuchet MS"/>
                <a:cs typeface="Trebuchet MS"/>
              </a:rPr>
              <a:t>arises</a:t>
            </a:r>
            <a:r>
              <a:rPr sz="3000" spc="-135" dirty="0">
                <a:solidFill>
                  <a:srgbClr val="203458"/>
                </a:solidFill>
                <a:latin typeface="Trebuchet MS"/>
                <a:cs typeface="Trebuchet MS"/>
              </a:rPr>
              <a:t> </a:t>
            </a:r>
            <a:r>
              <a:rPr sz="3000" spc="-45" dirty="0">
                <a:solidFill>
                  <a:srgbClr val="203458"/>
                </a:solidFill>
                <a:latin typeface="Trebuchet MS"/>
                <a:cs typeface="Trebuchet MS"/>
              </a:rPr>
              <a:t>between</a:t>
            </a:r>
            <a:r>
              <a:rPr sz="3000" spc="-135" dirty="0">
                <a:solidFill>
                  <a:srgbClr val="203458"/>
                </a:solidFill>
                <a:latin typeface="Trebuchet MS"/>
                <a:cs typeface="Trebuchet MS"/>
              </a:rPr>
              <a:t> </a:t>
            </a:r>
            <a:r>
              <a:rPr sz="3000" spc="-10" dirty="0">
                <a:solidFill>
                  <a:srgbClr val="203458"/>
                </a:solidFill>
                <a:latin typeface="Trebuchet MS"/>
                <a:cs typeface="Trebuchet MS"/>
              </a:rPr>
              <a:t>separated</a:t>
            </a:r>
            <a:r>
              <a:rPr sz="3000" spc="-135" dirty="0">
                <a:solidFill>
                  <a:srgbClr val="203458"/>
                </a:solidFill>
                <a:latin typeface="Trebuchet MS"/>
                <a:cs typeface="Trebuchet MS"/>
              </a:rPr>
              <a:t> </a:t>
            </a:r>
            <a:r>
              <a:rPr sz="3000" spc="-50" dirty="0">
                <a:solidFill>
                  <a:srgbClr val="203458"/>
                </a:solidFill>
                <a:latin typeface="Trebuchet MS"/>
                <a:cs typeface="Trebuchet MS"/>
              </a:rPr>
              <a:t>parents</a:t>
            </a:r>
            <a:r>
              <a:rPr sz="3000" spc="-135" dirty="0">
                <a:solidFill>
                  <a:srgbClr val="203458"/>
                </a:solidFill>
                <a:latin typeface="Trebuchet MS"/>
                <a:cs typeface="Trebuchet MS"/>
              </a:rPr>
              <a:t> </a:t>
            </a:r>
            <a:r>
              <a:rPr sz="3000" dirty="0">
                <a:solidFill>
                  <a:srgbClr val="203458"/>
                </a:solidFill>
                <a:latin typeface="Trebuchet MS"/>
                <a:cs typeface="Trebuchet MS"/>
              </a:rPr>
              <a:t>and/or</a:t>
            </a:r>
            <a:r>
              <a:rPr sz="3000" spc="-135" dirty="0">
                <a:solidFill>
                  <a:srgbClr val="203458"/>
                </a:solidFill>
                <a:latin typeface="Trebuchet MS"/>
                <a:cs typeface="Trebuchet MS"/>
              </a:rPr>
              <a:t> </a:t>
            </a:r>
            <a:r>
              <a:rPr sz="3000" spc="-100" dirty="0">
                <a:solidFill>
                  <a:srgbClr val="203458"/>
                </a:solidFill>
                <a:latin typeface="Trebuchet MS"/>
                <a:cs typeface="Trebuchet MS"/>
              </a:rPr>
              <a:t>families</a:t>
            </a:r>
            <a:r>
              <a:rPr sz="3000" spc="-125" dirty="0">
                <a:solidFill>
                  <a:srgbClr val="203458"/>
                </a:solidFill>
                <a:latin typeface="Trebuchet MS"/>
                <a:cs typeface="Trebuchet MS"/>
              </a:rPr>
              <a:t> </a:t>
            </a:r>
            <a:r>
              <a:rPr sz="3000" spc="-20" dirty="0">
                <a:solidFill>
                  <a:srgbClr val="203458"/>
                </a:solidFill>
                <a:latin typeface="Trebuchet MS"/>
                <a:cs typeface="Trebuchet MS"/>
              </a:rPr>
              <a:t>about </a:t>
            </a:r>
            <a:r>
              <a:rPr sz="3000" spc="-50" dirty="0">
                <a:solidFill>
                  <a:srgbClr val="203458"/>
                </a:solidFill>
                <a:latin typeface="Trebuchet MS"/>
                <a:cs typeface="Trebuchet MS"/>
              </a:rPr>
              <a:t>arrangements</a:t>
            </a:r>
            <a:r>
              <a:rPr sz="3000" spc="-155" dirty="0">
                <a:solidFill>
                  <a:srgbClr val="203458"/>
                </a:solidFill>
                <a:latin typeface="Trebuchet MS"/>
                <a:cs typeface="Trebuchet MS"/>
              </a:rPr>
              <a:t> </a:t>
            </a:r>
            <a:r>
              <a:rPr sz="3000" spc="-30" dirty="0">
                <a:solidFill>
                  <a:srgbClr val="203458"/>
                </a:solidFill>
                <a:latin typeface="Trebuchet MS"/>
                <a:cs typeface="Trebuchet MS"/>
              </a:rPr>
              <a:t>concerning</a:t>
            </a:r>
            <a:r>
              <a:rPr sz="3000" spc="-155" dirty="0">
                <a:solidFill>
                  <a:srgbClr val="203458"/>
                </a:solidFill>
                <a:latin typeface="Trebuchet MS"/>
                <a:cs typeface="Trebuchet MS"/>
              </a:rPr>
              <a:t> </a:t>
            </a:r>
            <a:r>
              <a:rPr sz="3000" spc="-25" dirty="0">
                <a:solidFill>
                  <a:srgbClr val="203458"/>
                </a:solidFill>
                <a:latin typeface="Trebuchet MS"/>
                <a:cs typeface="Trebuchet MS"/>
              </a:rPr>
              <a:t>children’</a:t>
            </a:r>
            <a:endParaRPr sz="3000" dirty="0">
              <a:latin typeface="Trebuchet MS"/>
              <a:cs typeface="Trebuchet MS"/>
            </a:endParaRPr>
          </a:p>
          <a:p>
            <a:pPr marL="12700">
              <a:lnSpc>
                <a:spcPct val="100000"/>
              </a:lnSpc>
              <a:spcBef>
                <a:spcPts val="1350"/>
              </a:spcBef>
            </a:pPr>
            <a:r>
              <a:rPr sz="3000" spc="-50" dirty="0">
                <a:solidFill>
                  <a:srgbClr val="203458"/>
                </a:solidFill>
                <a:latin typeface="Trebuchet MS"/>
                <a:cs typeface="Trebuchet MS"/>
              </a:rPr>
              <a:t>Purpose</a:t>
            </a:r>
            <a:r>
              <a:rPr sz="3000" spc="-135" dirty="0">
                <a:solidFill>
                  <a:srgbClr val="203458"/>
                </a:solidFill>
                <a:latin typeface="Trebuchet MS"/>
                <a:cs typeface="Trebuchet MS"/>
              </a:rPr>
              <a:t> </a:t>
            </a:r>
            <a:r>
              <a:rPr sz="3000" spc="120" dirty="0">
                <a:solidFill>
                  <a:srgbClr val="203458"/>
                </a:solidFill>
                <a:latin typeface="Trebuchet MS"/>
                <a:cs typeface="Trebuchet MS"/>
              </a:rPr>
              <a:t>-</a:t>
            </a:r>
            <a:r>
              <a:rPr sz="3000" spc="-114" dirty="0">
                <a:solidFill>
                  <a:srgbClr val="203458"/>
                </a:solidFill>
                <a:latin typeface="Trebuchet MS"/>
                <a:cs typeface="Trebuchet MS"/>
              </a:rPr>
              <a:t> </a:t>
            </a:r>
            <a:r>
              <a:rPr sz="3000" spc="-70" dirty="0">
                <a:solidFill>
                  <a:srgbClr val="203458"/>
                </a:solidFill>
                <a:latin typeface="Trebuchet MS"/>
                <a:cs typeface="Trebuchet MS"/>
              </a:rPr>
              <a:t>help</a:t>
            </a:r>
            <a:r>
              <a:rPr sz="3000" spc="-114" dirty="0">
                <a:solidFill>
                  <a:srgbClr val="203458"/>
                </a:solidFill>
                <a:latin typeface="Trebuchet MS"/>
                <a:cs typeface="Trebuchet MS"/>
              </a:rPr>
              <a:t> </a:t>
            </a:r>
            <a:r>
              <a:rPr sz="3000" spc="-65" dirty="0">
                <a:solidFill>
                  <a:srgbClr val="203458"/>
                </a:solidFill>
                <a:latin typeface="Trebuchet MS"/>
                <a:cs typeface="Trebuchet MS"/>
              </a:rPr>
              <a:t>parties</a:t>
            </a:r>
            <a:r>
              <a:rPr sz="3000" spc="-110" dirty="0">
                <a:solidFill>
                  <a:srgbClr val="203458"/>
                </a:solidFill>
                <a:latin typeface="Trebuchet MS"/>
                <a:cs typeface="Trebuchet MS"/>
              </a:rPr>
              <a:t> </a:t>
            </a:r>
            <a:r>
              <a:rPr sz="3000" spc="-45" dirty="0">
                <a:solidFill>
                  <a:srgbClr val="203458"/>
                </a:solidFill>
                <a:latin typeface="Trebuchet MS"/>
                <a:cs typeface="Trebuchet MS"/>
              </a:rPr>
              <a:t>to</a:t>
            </a:r>
            <a:r>
              <a:rPr sz="3000" spc="-114" dirty="0">
                <a:solidFill>
                  <a:srgbClr val="203458"/>
                </a:solidFill>
                <a:latin typeface="Trebuchet MS"/>
                <a:cs typeface="Trebuchet MS"/>
              </a:rPr>
              <a:t> settle</a:t>
            </a:r>
            <a:r>
              <a:rPr sz="3000" spc="-110" dirty="0">
                <a:solidFill>
                  <a:srgbClr val="203458"/>
                </a:solidFill>
                <a:latin typeface="Trebuchet MS"/>
                <a:cs typeface="Trebuchet MS"/>
              </a:rPr>
              <a:t> </a:t>
            </a:r>
            <a:r>
              <a:rPr sz="3000" spc="-105" dirty="0">
                <a:solidFill>
                  <a:srgbClr val="203458"/>
                </a:solidFill>
                <a:latin typeface="Trebuchet MS"/>
                <a:cs typeface="Trebuchet MS"/>
              </a:rPr>
              <a:t>matters</a:t>
            </a:r>
            <a:r>
              <a:rPr sz="3000" spc="-110" dirty="0">
                <a:solidFill>
                  <a:srgbClr val="203458"/>
                </a:solidFill>
                <a:latin typeface="Trebuchet MS"/>
                <a:cs typeface="Trebuchet MS"/>
              </a:rPr>
              <a:t> </a:t>
            </a:r>
            <a:r>
              <a:rPr sz="3000" spc="-90" dirty="0">
                <a:solidFill>
                  <a:srgbClr val="203458"/>
                </a:solidFill>
                <a:latin typeface="Trebuchet MS"/>
                <a:cs typeface="Trebuchet MS"/>
              </a:rPr>
              <a:t>out</a:t>
            </a:r>
            <a:r>
              <a:rPr sz="3000" spc="-114" dirty="0">
                <a:solidFill>
                  <a:srgbClr val="203458"/>
                </a:solidFill>
                <a:latin typeface="Trebuchet MS"/>
                <a:cs typeface="Trebuchet MS"/>
              </a:rPr>
              <a:t> </a:t>
            </a:r>
            <a:r>
              <a:rPr sz="3000" dirty="0">
                <a:solidFill>
                  <a:srgbClr val="203458"/>
                </a:solidFill>
                <a:latin typeface="Trebuchet MS"/>
                <a:cs typeface="Trebuchet MS"/>
              </a:rPr>
              <a:t>of</a:t>
            </a:r>
            <a:r>
              <a:rPr sz="3000" spc="-114" dirty="0">
                <a:solidFill>
                  <a:srgbClr val="203458"/>
                </a:solidFill>
                <a:latin typeface="Trebuchet MS"/>
                <a:cs typeface="Trebuchet MS"/>
              </a:rPr>
              <a:t> </a:t>
            </a:r>
            <a:r>
              <a:rPr sz="3000" spc="-85" dirty="0">
                <a:solidFill>
                  <a:srgbClr val="203458"/>
                </a:solidFill>
                <a:latin typeface="Trebuchet MS"/>
                <a:cs typeface="Trebuchet MS"/>
              </a:rPr>
              <a:t>court</a:t>
            </a:r>
            <a:r>
              <a:rPr sz="3000" spc="-110" dirty="0">
                <a:solidFill>
                  <a:srgbClr val="203458"/>
                </a:solidFill>
                <a:latin typeface="Trebuchet MS"/>
                <a:cs typeface="Trebuchet MS"/>
              </a:rPr>
              <a:t> </a:t>
            </a:r>
            <a:r>
              <a:rPr sz="3000" spc="-140" dirty="0">
                <a:solidFill>
                  <a:srgbClr val="203458"/>
                </a:solidFill>
                <a:latin typeface="Trebuchet MS"/>
                <a:cs typeface="Trebuchet MS"/>
              </a:rPr>
              <a:t>if</a:t>
            </a:r>
            <a:r>
              <a:rPr sz="3000" spc="-95" dirty="0">
                <a:solidFill>
                  <a:srgbClr val="203458"/>
                </a:solidFill>
                <a:latin typeface="Trebuchet MS"/>
                <a:cs typeface="Trebuchet MS"/>
              </a:rPr>
              <a:t> </a:t>
            </a:r>
            <a:r>
              <a:rPr sz="3000" spc="-85" dirty="0">
                <a:solidFill>
                  <a:srgbClr val="203458"/>
                </a:solidFill>
                <a:latin typeface="Trebuchet MS"/>
                <a:cs typeface="Trebuchet MS"/>
              </a:rPr>
              <a:t>possible,</a:t>
            </a:r>
            <a:r>
              <a:rPr sz="3000" spc="-114" dirty="0">
                <a:solidFill>
                  <a:srgbClr val="203458"/>
                </a:solidFill>
                <a:latin typeface="Trebuchet MS"/>
                <a:cs typeface="Trebuchet MS"/>
              </a:rPr>
              <a:t> </a:t>
            </a:r>
            <a:r>
              <a:rPr sz="3000" dirty="0">
                <a:solidFill>
                  <a:srgbClr val="203458"/>
                </a:solidFill>
                <a:latin typeface="Trebuchet MS"/>
                <a:cs typeface="Trebuchet MS"/>
              </a:rPr>
              <a:t>and</a:t>
            </a:r>
            <a:r>
              <a:rPr sz="3000" spc="-114" dirty="0">
                <a:solidFill>
                  <a:srgbClr val="203458"/>
                </a:solidFill>
                <a:latin typeface="Trebuchet MS"/>
                <a:cs typeface="Trebuchet MS"/>
              </a:rPr>
              <a:t> </a:t>
            </a:r>
            <a:r>
              <a:rPr sz="3000" spc="-10" dirty="0">
                <a:solidFill>
                  <a:srgbClr val="203458"/>
                </a:solidFill>
                <a:latin typeface="Trebuchet MS"/>
                <a:cs typeface="Trebuchet MS"/>
              </a:rPr>
              <a:t>swiftly!</a:t>
            </a:r>
            <a:endParaRPr sz="3000" dirty="0">
              <a:latin typeface="Trebuchet MS"/>
              <a:cs typeface="Trebuchet MS"/>
            </a:endParaRPr>
          </a:p>
          <a:p>
            <a:pPr marL="12700">
              <a:lnSpc>
                <a:spcPct val="100000"/>
              </a:lnSpc>
              <a:spcBef>
                <a:spcPts val="1350"/>
              </a:spcBef>
            </a:pPr>
            <a:r>
              <a:rPr sz="3000" spc="-80" dirty="0">
                <a:solidFill>
                  <a:srgbClr val="203458"/>
                </a:solidFill>
                <a:latin typeface="Trebuchet MS"/>
                <a:cs typeface="Trebuchet MS"/>
              </a:rPr>
              <a:t>Parents</a:t>
            </a:r>
            <a:r>
              <a:rPr sz="3000" spc="-155" dirty="0">
                <a:solidFill>
                  <a:srgbClr val="203458"/>
                </a:solidFill>
                <a:latin typeface="Trebuchet MS"/>
                <a:cs typeface="Trebuchet MS"/>
              </a:rPr>
              <a:t> </a:t>
            </a:r>
            <a:r>
              <a:rPr sz="3000" spc="-65" dirty="0">
                <a:solidFill>
                  <a:srgbClr val="203458"/>
                </a:solidFill>
                <a:latin typeface="Trebuchet MS"/>
                <a:cs typeface="Trebuchet MS"/>
              </a:rPr>
              <a:t>should</a:t>
            </a:r>
            <a:r>
              <a:rPr sz="3000" spc="-140" dirty="0">
                <a:solidFill>
                  <a:srgbClr val="203458"/>
                </a:solidFill>
                <a:latin typeface="Trebuchet MS"/>
                <a:cs typeface="Trebuchet MS"/>
              </a:rPr>
              <a:t> </a:t>
            </a:r>
            <a:r>
              <a:rPr sz="3000" dirty="0">
                <a:solidFill>
                  <a:srgbClr val="203458"/>
                </a:solidFill>
                <a:latin typeface="Trebuchet MS"/>
                <a:cs typeface="Trebuchet MS"/>
              </a:rPr>
              <a:t>be</a:t>
            </a:r>
            <a:r>
              <a:rPr sz="3000" spc="-130" dirty="0">
                <a:solidFill>
                  <a:srgbClr val="203458"/>
                </a:solidFill>
                <a:latin typeface="Trebuchet MS"/>
                <a:cs typeface="Trebuchet MS"/>
              </a:rPr>
              <a:t> </a:t>
            </a:r>
            <a:r>
              <a:rPr sz="3000" spc="-10" dirty="0">
                <a:solidFill>
                  <a:srgbClr val="203458"/>
                </a:solidFill>
                <a:latin typeface="Trebuchet MS"/>
                <a:cs typeface="Trebuchet MS"/>
              </a:rPr>
              <a:t>signposted</a:t>
            </a:r>
            <a:r>
              <a:rPr sz="3000" spc="-125" dirty="0">
                <a:solidFill>
                  <a:srgbClr val="203458"/>
                </a:solidFill>
                <a:latin typeface="Trebuchet MS"/>
                <a:cs typeface="Trebuchet MS"/>
              </a:rPr>
              <a:t> </a:t>
            </a:r>
            <a:r>
              <a:rPr sz="3000" spc="-45" dirty="0">
                <a:solidFill>
                  <a:srgbClr val="203458"/>
                </a:solidFill>
                <a:latin typeface="Trebuchet MS"/>
                <a:cs typeface="Trebuchet MS"/>
              </a:rPr>
              <a:t>to</a:t>
            </a:r>
            <a:r>
              <a:rPr sz="3000" spc="-125" dirty="0">
                <a:solidFill>
                  <a:srgbClr val="203458"/>
                </a:solidFill>
                <a:latin typeface="Trebuchet MS"/>
                <a:cs typeface="Trebuchet MS"/>
              </a:rPr>
              <a:t> </a:t>
            </a:r>
            <a:r>
              <a:rPr sz="3000" spc="-10" dirty="0">
                <a:solidFill>
                  <a:srgbClr val="203458"/>
                </a:solidFill>
                <a:latin typeface="Trebuchet MS"/>
                <a:cs typeface="Trebuchet MS"/>
              </a:rPr>
              <a:t>advice</a:t>
            </a:r>
            <a:r>
              <a:rPr sz="3000" spc="-125" dirty="0">
                <a:solidFill>
                  <a:srgbClr val="203458"/>
                </a:solidFill>
                <a:latin typeface="Trebuchet MS"/>
                <a:cs typeface="Trebuchet MS"/>
              </a:rPr>
              <a:t> </a:t>
            </a:r>
            <a:r>
              <a:rPr sz="3000" dirty="0">
                <a:solidFill>
                  <a:srgbClr val="203458"/>
                </a:solidFill>
                <a:latin typeface="Trebuchet MS"/>
                <a:cs typeface="Trebuchet MS"/>
              </a:rPr>
              <a:t>and</a:t>
            </a:r>
            <a:r>
              <a:rPr sz="3000" spc="-130" dirty="0">
                <a:solidFill>
                  <a:srgbClr val="203458"/>
                </a:solidFill>
                <a:latin typeface="Trebuchet MS"/>
                <a:cs typeface="Trebuchet MS"/>
              </a:rPr>
              <a:t> </a:t>
            </a:r>
            <a:r>
              <a:rPr sz="3000" spc="-55" dirty="0">
                <a:solidFill>
                  <a:srgbClr val="203458"/>
                </a:solidFill>
                <a:latin typeface="Trebuchet MS"/>
                <a:cs typeface="Trebuchet MS"/>
              </a:rPr>
              <a:t>support</a:t>
            </a:r>
            <a:r>
              <a:rPr sz="3000" spc="-125" dirty="0">
                <a:solidFill>
                  <a:srgbClr val="203458"/>
                </a:solidFill>
                <a:latin typeface="Trebuchet MS"/>
                <a:cs typeface="Trebuchet MS"/>
              </a:rPr>
              <a:t> </a:t>
            </a:r>
            <a:r>
              <a:rPr sz="3000" spc="-45" dirty="0">
                <a:solidFill>
                  <a:srgbClr val="203458"/>
                </a:solidFill>
                <a:latin typeface="Trebuchet MS"/>
                <a:cs typeface="Trebuchet MS"/>
              </a:rPr>
              <a:t>to</a:t>
            </a:r>
            <a:r>
              <a:rPr sz="3000" spc="-125" dirty="0">
                <a:solidFill>
                  <a:srgbClr val="203458"/>
                </a:solidFill>
                <a:latin typeface="Trebuchet MS"/>
                <a:cs typeface="Trebuchet MS"/>
              </a:rPr>
              <a:t> </a:t>
            </a:r>
            <a:r>
              <a:rPr sz="3000" spc="-95" dirty="0">
                <a:solidFill>
                  <a:srgbClr val="203458"/>
                </a:solidFill>
                <a:latin typeface="Trebuchet MS"/>
                <a:cs typeface="Trebuchet MS"/>
              </a:rPr>
              <a:t>resolve</a:t>
            </a:r>
            <a:r>
              <a:rPr sz="3000" spc="-125" dirty="0">
                <a:solidFill>
                  <a:srgbClr val="203458"/>
                </a:solidFill>
                <a:latin typeface="Trebuchet MS"/>
                <a:cs typeface="Trebuchet MS"/>
              </a:rPr>
              <a:t> </a:t>
            </a:r>
            <a:r>
              <a:rPr sz="3000" spc="-155" dirty="0">
                <a:solidFill>
                  <a:srgbClr val="203458"/>
                </a:solidFill>
                <a:latin typeface="Trebuchet MS"/>
                <a:cs typeface="Trebuchet MS"/>
              </a:rPr>
              <a:t>their</a:t>
            </a:r>
            <a:r>
              <a:rPr sz="3000" spc="-95" dirty="0">
                <a:solidFill>
                  <a:srgbClr val="203458"/>
                </a:solidFill>
                <a:latin typeface="Trebuchet MS"/>
                <a:cs typeface="Trebuchet MS"/>
              </a:rPr>
              <a:t> </a:t>
            </a:r>
            <a:r>
              <a:rPr sz="3000" spc="-100" dirty="0">
                <a:solidFill>
                  <a:srgbClr val="203458"/>
                </a:solidFill>
                <a:latin typeface="Trebuchet MS"/>
                <a:cs typeface="Trebuchet MS"/>
              </a:rPr>
              <a:t>disputes,</a:t>
            </a:r>
            <a:r>
              <a:rPr sz="3000" spc="-125" dirty="0">
                <a:solidFill>
                  <a:srgbClr val="203458"/>
                </a:solidFill>
                <a:latin typeface="Trebuchet MS"/>
                <a:cs typeface="Trebuchet MS"/>
              </a:rPr>
              <a:t> </a:t>
            </a:r>
            <a:r>
              <a:rPr sz="3000" dirty="0">
                <a:solidFill>
                  <a:srgbClr val="203458"/>
                </a:solidFill>
                <a:latin typeface="Trebuchet MS"/>
                <a:cs typeface="Trebuchet MS"/>
              </a:rPr>
              <a:t>e.g</a:t>
            </a:r>
            <a:r>
              <a:rPr sz="3000" spc="-125" dirty="0">
                <a:solidFill>
                  <a:srgbClr val="203458"/>
                </a:solidFill>
                <a:latin typeface="Trebuchet MS"/>
                <a:cs typeface="Trebuchet MS"/>
              </a:rPr>
              <a:t> </a:t>
            </a:r>
            <a:r>
              <a:rPr sz="3000" spc="-10" dirty="0">
                <a:solidFill>
                  <a:srgbClr val="203458"/>
                </a:solidFill>
                <a:latin typeface="Trebuchet MS"/>
                <a:cs typeface="Trebuchet MS"/>
              </a:rPr>
              <a:t>Mediation</a:t>
            </a:r>
            <a:endParaRPr sz="3000" dirty="0">
              <a:latin typeface="Trebuchet MS"/>
              <a:cs typeface="Trebuchet MS"/>
            </a:endParaRPr>
          </a:p>
          <a:p>
            <a:pPr marL="12700">
              <a:lnSpc>
                <a:spcPct val="100000"/>
              </a:lnSpc>
              <a:spcBef>
                <a:spcPts val="1350"/>
              </a:spcBef>
            </a:pPr>
            <a:r>
              <a:rPr sz="3000" b="1" spc="-204" dirty="0">
                <a:solidFill>
                  <a:srgbClr val="203458"/>
                </a:solidFill>
                <a:latin typeface="Trebuchet MS"/>
                <a:cs typeface="Trebuchet MS"/>
              </a:rPr>
              <a:t>s10</a:t>
            </a:r>
            <a:r>
              <a:rPr sz="3000" b="1" spc="-155" dirty="0">
                <a:solidFill>
                  <a:srgbClr val="203458"/>
                </a:solidFill>
                <a:latin typeface="Trebuchet MS"/>
                <a:cs typeface="Trebuchet MS"/>
              </a:rPr>
              <a:t> </a:t>
            </a:r>
            <a:r>
              <a:rPr sz="3000" b="1" spc="95" dirty="0">
                <a:solidFill>
                  <a:srgbClr val="203458"/>
                </a:solidFill>
                <a:latin typeface="Trebuchet MS"/>
                <a:cs typeface="Trebuchet MS"/>
              </a:rPr>
              <a:t>CFA</a:t>
            </a:r>
            <a:r>
              <a:rPr sz="3000" b="1" spc="-225" dirty="0">
                <a:solidFill>
                  <a:srgbClr val="203458"/>
                </a:solidFill>
                <a:latin typeface="Trebuchet MS"/>
                <a:cs typeface="Trebuchet MS"/>
              </a:rPr>
              <a:t> </a:t>
            </a:r>
            <a:r>
              <a:rPr sz="3000" b="1" spc="-260" dirty="0">
                <a:solidFill>
                  <a:srgbClr val="203458"/>
                </a:solidFill>
                <a:latin typeface="Trebuchet MS"/>
                <a:cs typeface="Trebuchet MS"/>
              </a:rPr>
              <a:t>2014</a:t>
            </a:r>
            <a:r>
              <a:rPr sz="3000" spc="-260" dirty="0">
                <a:solidFill>
                  <a:srgbClr val="203458"/>
                </a:solidFill>
                <a:latin typeface="Trebuchet MS"/>
                <a:cs typeface="Trebuchet MS"/>
              </a:rPr>
              <a:t>:</a:t>
            </a:r>
            <a:r>
              <a:rPr sz="3000" spc="-95" dirty="0">
                <a:solidFill>
                  <a:srgbClr val="203458"/>
                </a:solidFill>
                <a:latin typeface="Trebuchet MS"/>
                <a:cs typeface="Trebuchet MS"/>
              </a:rPr>
              <a:t> </a:t>
            </a:r>
            <a:r>
              <a:rPr sz="3000" dirty="0">
                <a:solidFill>
                  <a:srgbClr val="203458"/>
                </a:solidFill>
                <a:latin typeface="Trebuchet MS"/>
                <a:cs typeface="Trebuchet MS"/>
              </a:rPr>
              <a:t>Must</a:t>
            </a:r>
            <a:r>
              <a:rPr sz="3000" spc="-125" dirty="0">
                <a:solidFill>
                  <a:srgbClr val="203458"/>
                </a:solidFill>
                <a:latin typeface="Trebuchet MS"/>
                <a:cs typeface="Trebuchet MS"/>
              </a:rPr>
              <a:t> </a:t>
            </a:r>
            <a:r>
              <a:rPr sz="3000" spc="-50" dirty="0">
                <a:solidFill>
                  <a:srgbClr val="203458"/>
                </a:solidFill>
                <a:latin typeface="Trebuchet MS"/>
                <a:cs typeface="Trebuchet MS"/>
              </a:rPr>
              <a:t>attend</a:t>
            </a:r>
            <a:r>
              <a:rPr sz="3000" spc="-125" dirty="0">
                <a:solidFill>
                  <a:srgbClr val="203458"/>
                </a:solidFill>
                <a:latin typeface="Trebuchet MS"/>
                <a:cs typeface="Trebuchet MS"/>
              </a:rPr>
              <a:t> </a:t>
            </a:r>
            <a:r>
              <a:rPr sz="3000" spc="75" dirty="0">
                <a:solidFill>
                  <a:srgbClr val="203458"/>
                </a:solidFill>
                <a:latin typeface="Trebuchet MS"/>
                <a:cs typeface="Trebuchet MS"/>
              </a:rPr>
              <a:t>MIAM</a:t>
            </a:r>
            <a:r>
              <a:rPr sz="3000" spc="-120" dirty="0">
                <a:solidFill>
                  <a:srgbClr val="203458"/>
                </a:solidFill>
                <a:latin typeface="Trebuchet MS"/>
                <a:cs typeface="Trebuchet MS"/>
              </a:rPr>
              <a:t> </a:t>
            </a:r>
            <a:r>
              <a:rPr sz="3000" spc="-35" dirty="0">
                <a:solidFill>
                  <a:srgbClr val="203458"/>
                </a:solidFill>
                <a:latin typeface="Trebuchet MS"/>
                <a:cs typeface="Trebuchet MS"/>
              </a:rPr>
              <a:t>before</a:t>
            </a:r>
            <a:r>
              <a:rPr sz="3000" spc="-120" dirty="0">
                <a:solidFill>
                  <a:srgbClr val="203458"/>
                </a:solidFill>
                <a:latin typeface="Trebuchet MS"/>
                <a:cs typeface="Trebuchet MS"/>
              </a:rPr>
              <a:t> </a:t>
            </a:r>
            <a:r>
              <a:rPr sz="3000" dirty="0">
                <a:solidFill>
                  <a:srgbClr val="203458"/>
                </a:solidFill>
                <a:latin typeface="Trebuchet MS"/>
                <a:cs typeface="Trebuchet MS"/>
              </a:rPr>
              <a:t>s8</a:t>
            </a:r>
            <a:r>
              <a:rPr sz="3000" spc="-120" dirty="0">
                <a:solidFill>
                  <a:srgbClr val="203458"/>
                </a:solidFill>
                <a:latin typeface="Trebuchet MS"/>
                <a:cs typeface="Trebuchet MS"/>
              </a:rPr>
              <a:t> </a:t>
            </a:r>
            <a:r>
              <a:rPr sz="3000" spc="-40" dirty="0">
                <a:solidFill>
                  <a:srgbClr val="203458"/>
                </a:solidFill>
                <a:latin typeface="Trebuchet MS"/>
                <a:cs typeface="Trebuchet MS"/>
              </a:rPr>
              <a:t>application</a:t>
            </a:r>
            <a:r>
              <a:rPr sz="3000" spc="-120" dirty="0">
                <a:solidFill>
                  <a:srgbClr val="203458"/>
                </a:solidFill>
                <a:latin typeface="Trebuchet MS"/>
                <a:cs typeface="Trebuchet MS"/>
              </a:rPr>
              <a:t> </a:t>
            </a:r>
            <a:r>
              <a:rPr sz="3000" spc="-80" dirty="0">
                <a:solidFill>
                  <a:srgbClr val="203458"/>
                </a:solidFill>
                <a:latin typeface="Trebuchet MS"/>
                <a:cs typeface="Trebuchet MS"/>
              </a:rPr>
              <a:t>unless</a:t>
            </a:r>
            <a:r>
              <a:rPr sz="3000" spc="-120" dirty="0">
                <a:solidFill>
                  <a:srgbClr val="203458"/>
                </a:solidFill>
                <a:latin typeface="Trebuchet MS"/>
                <a:cs typeface="Trebuchet MS"/>
              </a:rPr>
              <a:t> </a:t>
            </a:r>
            <a:r>
              <a:rPr sz="3000" spc="-95" dirty="0">
                <a:solidFill>
                  <a:srgbClr val="203458"/>
                </a:solidFill>
                <a:latin typeface="Trebuchet MS"/>
                <a:cs typeface="Trebuchet MS"/>
              </a:rPr>
              <a:t>exemption</a:t>
            </a:r>
            <a:r>
              <a:rPr sz="3000" spc="-125" dirty="0">
                <a:solidFill>
                  <a:srgbClr val="203458"/>
                </a:solidFill>
                <a:latin typeface="Trebuchet MS"/>
                <a:cs typeface="Trebuchet MS"/>
              </a:rPr>
              <a:t> </a:t>
            </a:r>
            <a:r>
              <a:rPr sz="3000" spc="-10" dirty="0">
                <a:solidFill>
                  <a:srgbClr val="203458"/>
                </a:solidFill>
                <a:latin typeface="Trebuchet MS"/>
                <a:cs typeface="Trebuchet MS"/>
              </a:rPr>
              <a:t>applies</a:t>
            </a:r>
            <a:endParaRPr sz="3000" dirty="0">
              <a:latin typeface="Trebuchet MS"/>
              <a:cs typeface="Trebuchet MS"/>
            </a:endParaRPr>
          </a:p>
          <a:p>
            <a:pPr marL="12700">
              <a:lnSpc>
                <a:spcPct val="100000"/>
              </a:lnSpc>
              <a:spcBef>
                <a:spcPts val="1350"/>
              </a:spcBef>
            </a:pPr>
            <a:r>
              <a:rPr sz="3000" b="1" dirty="0">
                <a:solidFill>
                  <a:srgbClr val="203458"/>
                </a:solidFill>
                <a:latin typeface="Trebuchet MS"/>
                <a:cs typeface="Trebuchet MS"/>
              </a:rPr>
              <a:t>What</a:t>
            </a:r>
            <a:r>
              <a:rPr sz="3000" b="1" spc="-120" dirty="0">
                <a:solidFill>
                  <a:srgbClr val="203458"/>
                </a:solidFill>
                <a:latin typeface="Trebuchet MS"/>
                <a:cs typeface="Trebuchet MS"/>
              </a:rPr>
              <a:t> </a:t>
            </a:r>
            <a:r>
              <a:rPr lang="en-GB" sz="3000" b="1" spc="150" dirty="0">
                <a:solidFill>
                  <a:srgbClr val="203458"/>
                </a:solidFill>
                <a:latin typeface="Trebuchet MS"/>
                <a:cs typeface="Trebuchet MS"/>
              </a:rPr>
              <a:t>is</a:t>
            </a:r>
            <a:r>
              <a:rPr sz="3000" b="1" spc="-120" dirty="0">
                <a:solidFill>
                  <a:srgbClr val="203458"/>
                </a:solidFill>
                <a:latin typeface="Trebuchet MS"/>
                <a:cs typeface="Trebuchet MS"/>
              </a:rPr>
              <a:t> </a:t>
            </a:r>
            <a:r>
              <a:rPr sz="3000" b="1" spc="-100" dirty="0">
                <a:solidFill>
                  <a:srgbClr val="203458"/>
                </a:solidFill>
                <a:latin typeface="Trebuchet MS"/>
                <a:cs typeface="Trebuchet MS"/>
              </a:rPr>
              <a:t>the</a:t>
            </a:r>
            <a:r>
              <a:rPr sz="3000" b="1" spc="-125" dirty="0">
                <a:solidFill>
                  <a:srgbClr val="203458"/>
                </a:solidFill>
                <a:latin typeface="Trebuchet MS"/>
                <a:cs typeface="Trebuchet MS"/>
              </a:rPr>
              <a:t> </a:t>
            </a:r>
            <a:r>
              <a:rPr sz="3000" b="1" dirty="0">
                <a:solidFill>
                  <a:srgbClr val="203458"/>
                </a:solidFill>
                <a:latin typeface="Trebuchet MS"/>
                <a:cs typeface="Trebuchet MS"/>
              </a:rPr>
              <a:t>purpose</a:t>
            </a:r>
            <a:r>
              <a:rPr sz="3000" b="1" spc="-120" dirty="0">
                <a:solidFill>
                  <a:srgbClr val="203458"/>
                </a:solidFill>
                <a:latin typeface="Trebuchet MS"/>
                <a:cs typeface="Trebuchet MS"/>
              </a:rPr>
              <a:t> </a:t>
            </a:r>
            <a:r>
              <a:rPr sz="3000" b="1" dirty="0">
                <a:solidFill>
                  <a:srgbClr val="203458"/>
                </a:solidFill>
                <a:latin typeface="Trebuchet MS"/>
                <a:cs typeface="Trebuchet MS"/>
              </a:rPr>
              <a:t>of</a:t>
            </a:r>
            <a:r>
              <a:rPr sz="3000" b="1" spc="-120" dirty="0">
                <a:solidFill>
                  <a:srgbClr val="203458"/>
                </a:solidFill>
                <a:latin typeface="Trebuchet MS"/>
                <a:cs typeface="Trebuchet MS"/>
              </a:rPr>
              <a:t> </a:t>
            </a:r>
            <a:r>
              <a:rPr sz="3000" b="1" spc="-100" dirty="0">
                <a:solidFill>
                  <a:srgbClr val="203458"/>
                </a:solidFill>
                <a:latin typeface="Trebuchet MS"/>
                <a:cs typeface="Trebuchet MS"/>
              </a:rPr>
              <a:t>the</a:t>
            </a:r>
            <a:r>
              <a:rPr sz="3000" b="1" spc="-120" dirty="0">
                <a:solidFill>
                  <a:srgbClr val="203458"/>
                </a:solidFill>
                <a:latin typeface="Trebuchet MS"/>
                <a:cs typeface="Trebuchet MS"/>
              </a:rPr>
              <a:t> </a:t>
            </a:r>
            <a:r>
              <a:rPr sz="3000" b="1" spc="225" dirty="0">
                <a:solidFill>
                  <a:srgbClr val="203458"/>
                </a:solidFill>
                <a:latin typeface="Trebuchet MS"/>
                <a:cs typeface="Trebuchet MS"/>
              </a:rPr>
              <a:t>MIAM?</a:t>
            </a:r>
            <a:endParaRPr sz="3000" dirty="0">
              <a:latin typeface="Trebuchet MS"/>
              <a:cs typeface="Trebuchet MS"/>
            </a:endParaRPr>
          </a:p>
        </p:txBody>
      </p:sp>
      <p:sp>
        <p:nvSpPr>
          <p:cNvPr id="11" name="object 11"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7200" spc="-100" dirty="0"/>
              <a:t>CHILDREN</a:t>
            </a:r>
            <a:r>
              <a:rPr sz="7200" spc="-425" dirty="0"/>
              <a:t> </a:t>
            </a:r>
            <a:r>
              <a:rPr sz="7200" spc="105" dirty="0"/>
              <a:t>PROCEEDINGS</a:t>
            </a:r>
            <a:r>
              <a:rPr sz="7200" spc="-425" dirty="0"/>
              <a:t> </a:t>
            </a:r>
            <a:r>
              <a:rPr sz="7200" dirty="0">
                <a:solidFill>
                  <a:srgbClr val="292959"/>
                </a:solidFill>
              </a:rPr>
              <a:t>IN</a:t>
            </a:r>
            <a:r>
              <a:rPr sz="7200" spc="-425" dirty="0">
                <a:solidFill>
                  <a:srgbClr val="292959"/>
                </a:solidFill>
              </a:rPr>
              <a:t> </a:t>
            </a:r>
            <a:r>
              <a:rPr sz="7200" spc="45" dirty="0">
                <a:solidFill>
                  <a:srgbClr val="292959"/>
                </a:solidFill>
              </a:rPr>
              <a:t>PRACTICE</a:t>
            </a:r>
            <a:endParaRPr sz="7200"/>
          </a:p>
        </p:txBody>
      </p:sp>
      <p:sp>
        <p:nvSpPr>
          <p:cNvPr id="12" name="object 12"/>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3" name="object 13"/>
          <p:cNvGrpSpPr/>
          <p:nvPr/>
        </p:nvGrpSpPr>
        <p:grpSpPr>
          <a:xfrm>
            <a:off x="11506196" y="7963511"/>
            <a:ext cx="6867525" cy="2324100"/>
            <a:chOff x="11506196" y="7963511"/>
            <a:chExt cx="6867525" cy="2324100"/>
          </a:xfrm>
        </p:grpSpPr>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92677" y="8048503"/>
              <a:ext cx="6695440" cy="1839595"/>
            </a:xfrm>
            <a:custGeom>
              <a:avLst/>
              <a:gdLst/>
              <a:ahLst/>
              <a:cxnLst/>
              <a:rect l="l" t="t" r="r" b="b"/>
              <a:pathLst>
                <a:path w="6695440" h="1839595">
                  <a:moveTo>
                    <a:pt x="3346237" y="0"/>
                  </a:moveTo>
                  <a:lnTo>
                    <a:pt x="6695318" y="433983"/>
                  </a:lnTo>
                  <a:lnTo>
                    <a:pt x="6695319" y="1839057"/>
                  </a:lnTo>
                  <a:lnTo>
                    <a:pt x="0" y="1839057"/>
                  </a:lnTo>
                  <a:lnTo>
                    <a:pt x="0" y="433614"/>
                  </a:lnTo>
                  <a:lnTo>
                    <a:pt x="3346237" y="0"/>
                  </a:lnTo>
                  <a:close/>
                </a:path>
              </a:pathLst>
            </a:custGeom>
            <a:solidFill>
              <a:srgbClr val="00B3AF"/>
            </a:solidFill>
          </p:spPr>
          <p:txBody>
            <a:bodyPr wrap="square" lIns="0" tIns="0" rIns="0" bIns="0" rtlCol="0"/>
            <a:lstStyle/>
            <a:p>
              <a:endParaRPr/>
            </a:p>
          </p:txBody>
        </p:sp>
        <p:sp>
          <p:nvSpPr>
            <p:cNvPr id="16" name="object 16"/>
            <p:cNvSpPr/>
            <p:nvPr/>
          </p:nvSpPr>
          <p:spPr>
            <a:xfrm>
              <a:off x="11591921" y="8049236"/>
              <a:ext cx="6696075" cy="1838325"/>
            </a:xfrm>
            <a:custGeom>
              <a:avLst/>
              <a:gdLst/>
              <a:ahLst/>
              <a:cxnLst/>
              <a:rect l="l" t="t" r="r" b="b"/>
              <a:pathLst>
                <a:path w="6696075" h="1838325">
                  <a:moveTo>
                    <a:pt x="0" y="433117"/>
                  </a:moveTo>
                  <a:lnTo>
                    <a:pt x="3342401" y="0"/>
                  </a:lnTo>
                </a:path>
                <a:path w="6696075" h="1838325">
                  <a:moveTo>
                    <a:pt x="3351589" y="0"/>
                  </a:moveTo>
                  <a:lnTo>
                    <a:pt x="6695827" y="433355"/>
                  </a:lnTo>
                  <a:lnTo>
                    <a:pt x="6695826" y="1838325"/>
                  </a:lnTo>
                  <a:lnTo>
                    <a:pt x="0" y="1838324"/>
                  </a:lnTo>
                </a:path>
              </a:pathLst>
            </a:custGeom>
            <a:ln w="171449">
              <a:solidFill>
                <a:srgbClr val="FED307"/>
              </a:solidFill>
            </a:ln>
          </p:spPr>
          <p:txBody>
            <a:bodyPr wrap="square" lIns="0" tIns="0" rIns="0" bIns="0" rtlCol="0"/>
            <a:lstStyle/>
            <a:p>
              <a:endParaRPr/>
            </a:p>
          </p:txBody>
        </p:sp>
      </p:grpSp>
      <p:sp>
        <p:nvSpPr>
          <p:cNvPr id="17" name="object 17"/>
          <p:cNvSpPr txBox="1"/>
          <p:nvPr/>
        </p:nvSpPr>
        <p:spPr>
          <a:xfrm>
            <a:off x="12181941" y="8489035"/>
            <a:ext cx="5627370" cy="1033144"/>
          </a:xfrm>
          <a:prstGeom prst="rect">
            <a:avLst/>
          </a:prstGeom>
        </p:spPr>
        <p:txBody>
          <a:bodyPr vert="horz" wrap="square" lIns="0" tIns="12700" rIns="0" bIns="0" rtlCol="0">
            <a:spAutoFit/>
          </a:bodyPr>
          <a:lstStyle/>
          <a:p>
            <a:pPr marR="210820"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35" dirty="0">
                <a:solidFill>
                  <a:srgbClr val="FFFFFF"/>
                </a:solidFill>
                <a:latin typeface="Trebuchet MS"/>
                <a:cs typeface="Trebuchet MS"/>
              </a:rPr>
              <a:t> </a:t>
            </a:r>
            <a:r>
              <a:rPr sz="3300" dirty="0">
                <a:solidFill>
                  <a:srgbClr val="FFFFFF"/>
                </a:solidFill>
                <a:latin typeface="Trebuchet MS"/>
                <a:cs typeface="Trebuchet MS"/>
              </a:rPr>
              <a:t>and</a:t>
            </a:r>
            <a:r>
              <a:rPr sz="3300" spc="-130" dirty="0">
                <a:solidFill>
                  <a:srgbClr val="FFFFFF"/>
                </a:solidFill>
                <a:latin typeface="Trebuchet MS"/>
                <a:cs typeface="Trebuchet MS"/>
              </a:rPr>
              <a:t> </a:t>
            </a:r>
            <a:r>
              <a:rPr sz="3300" spc="-110" dirty="0">
                <a:solidFill>
                  <a:srgbClr val="FFFFFF"/>
                </a:solidFill>
                <a:latin typeface="Trebuchet MS"/>
                <a:cs typeface="Trebuchet MS"/>
              </a:rPr>
              <a:t>Families</a:t>
            </a:r>
            <a:r>
              <a:rPr sz="3300" spc="-130" dirty="0">
                <a:solidFill>
                  <a:srgbClr val="FFFFFF"/>
                </a:solidFill>
                <a:latin typeface="Trebuchet MS"/>
                <a:cs typeface="Trebuchet MS"/>
              </a:rPr>
              <a:t> </a:t>
            </a:r>
            <a:r>
              <a:rPr sz="3300" dirty="0">
                <a:solidFill>
                  <a:srgbClr val="FFFFFF"/>
                </a:solidFill>
                <a:latin typeface="Trebuchet MS"/>
                <a:cs typeface="Trebuchet MS"/>
              </a:rPr>
              <a:t>Act</a:t>
            </a:r>
            <a:r>
              <a:rPr sz="3300" spc="-130" dirty="0">
                <a:solidFill>
                  <a:srgbClr val="FFFFFF"/>
                </a:solidFill>
                <a:latin typeface="Trebuchet MS"/>
                <a:cs typeface="Trebuchet MS"/>
              </a:rPr>
              <a:t> </a:t>
            </a:r>
            <a:r>
              <a:rPr sz="3300" spc="-20" dirty="0">
                <a:solidFill>
                  <a:srgbClr val="FFFFFF"/>
                </a:solidFill>
                <a:latin typeface="Trebuchet MS"/>
                <a:cs typeface="Trebuchet MS"/>
              </a:rPr>
              <a:t>2014</a:t>
            </a:r>
            <a:endParaRPr sz="3300">
              <a:latin typeface="Trebuchet MS"/>
              <a:cs typeface="Trebuchet M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7999" cy="10286999"/>
            </a:xfrm>
            <a:prstGeom prst="rect">
              <a:avLst/>
            </a:prstGeom>
          </p:spPr>
        </p:pic>
        <p:sp>
          <p:nvSpPr>
            <p:cNvPr id="4" name="object 4"/>
            <p:cNvSpPr/>
            <p:nvPr/>
          </p:nvSpPr>
          <p:spPr>
            <a:xfrm>
              <a:off x="7313382" y="1"/>
              <a:ext cx="10974705" cy="10287000"/>
            </a:xfrm>
            <a:custGeom>
              <a:avLst/>
              <a:gdLst/>
              <a:ahLst/>
              <a:cxnLst/>
              <a:rect l="l" t="t" r="r" b="b"/>
              <a:pathLst>
                <a:path w="10974705" h="10287000">
                  <a:moveTo>
                    <a:pt x="0" y="10286998"/>
                  </a:moveTo>
                  <a:lnTo>
                    <a:pt x="7006452" y="0"/>
                  </a:lnTo>
                  <a:lnTo>
                    <a:pt x="10974617" y="0"/>
                  </a:lnTo>
                  <a:lnTo>
                    <a:pt x="10974617" y="10286999"/>
                  </a:lnTo>
                  <a:lnTo>
                    <a:pt x="0" y="10286998"/>
                  </a:lnTo>
                  <a:close/>
                </a:path>
              </a:pathLst>
            </a:custGeom>
            <a:solidFill>
              <a:srgbClr val="FED307"/>
            </a:solidFill>
          </p:spPr>
          <p:txBody>
            <a:bodyPr wrap="square" lIns="0" tIns="0" rIns="0" bIns="0" rtlCol="0"/>
            <a:lstStyle/>
            <a:p>
              <a:endParaRPr/>
            </a:p>
          </p:txBody>
        </p:sp>
        <p:sp>
          <p:nvSpPr>
            <p:cNvPr id="5" name="object 5"/>
            <p:cNvSpPr/>
            <p:nvPr/>
          </p:nvSpPr>
          <p:spPr>
            <a:xfrm>
              <a:off x="7977473" y="0"/>
              <a:ext cx="10311130" cy="10287000"/>
            </a:xfrm>
            <a:custGeom>
              <a:avLst/>
              <a:gdLst/>
              <a:ahLst/>
              <a:cxnLst/>
              <a:rect l="l" t="t" r="r" b="b"/>
              <a:pathLst>
                <a:path w="10311130" h="10287000">
                  <a:moveTo>
                    <a:pt x="0" y="10286998"/>
                  </a:moveTo>
                  <a:lnTo>
                    <a:pt x="7006452" y="0"/>
                  </a:lnTo>
                  <a:lnTo>
                    <a:pt x="10310525" y="0"/>
                  </a:lnTo>
                  <a:lnTo>
                    <a:pt x="10310525" y="10286999"/>
                  </a:lnTo>
                  <a:lnTo>
                    <a:pt x="0" y="10286998"/>
                  </a:lnTo>
                  <a:close/>
                </a:path>
              </a:pathLst>
            </a:custGeom>
            <a:solidFill>
              <a:srgbClr val="292959"/>
            </a:solidFill>
          </p:spPr>
          <p:txBody>
            <a:bodyPr wrap="square" lIns="0" tIns="0" rIns="0" bIns="0" rtlCol="0"/>
            <a:lstStyle/>
            <a:p>
              <a:endParaRPr/>
            </a:p>
          </p:txBody>
        </p:sp>
        <p:sp>
          <p:nvSpPr>
            <p:cNvPr id="6" name="object 6"/>
            <p:cNvSpPr/>
            <p:nvPr/>
          </p:nvSpPr>
          <p:spPr>
            <a:xfrm>
              <a:off x="9291752" y="9592365"/>
              <a:ext cx="8987155" cy="0"/>
            </a:xfrm>
            <a:custGeom>
              <a:avLst/>
              <a:gdLst/>
              <a:ahLst/>
              <a:cxnLst/>
              <a:rect l="l" t="t" r="r" b="b"/>
              <a:pathLst>
                <a:path w="8987155">
                  <a:moveTo>
                    <a:pt x="0" y="0"/>
                  </a:moveTo>
                  <a:lnTo>
                    <a:pt x="8986721" y="0"/>
                  </a:lnTo>
                </a:path>
              </a:pathLst>
            </a:custGeom>
            <a:ln w="19049">
              <a:solidFill>
                <a:srgbClr val="FFFFFF"/>
              </a:solidFill>
            </a:ln>
          </p:spPr>
          <p:txBody>
            <a:bodyPr wrap="square" lIns="0" tIns="0" rIns="0" bIns="0" rtlCol="0"/>
            <a:lstStyle/>
            <a:p>
              <a:endParaRPr/>
            </a:p>
          </p:txBody>
        </p:sp>
        <p:sp>
          <p:nvSpPr>
            <p:cNvPr id="7" name="object 7"/>
            <p:cNvSpPr/>
            <p:nvPr/>
          </p:nvSpPr>
          <p:spPr>
            <a:xfrm>
              <a:off x="12430920" y="6112218"/>
              <a:ext cx="5857240" cy="19050"/>
            </a:xfrm>
            <a:custGeom>
              <a:avLst/>
              <a:gdLst/>
              <a:ahLst/>
              <a:cxnLst/>
              <a:rect l="l" t="t" r="r" b="b"/>
              <a:pathLst>
                <a:path w="5857240" h="19050">
                  <a:moveTo>
                    <a:pt x="5857079" y="19049"/>
                  </a:moveTo>
                  <a:lnTo>
                    <a:pt x="0" y="19049"/>
                  </a:lnTo>
                  <a:lnTo>
                    <a:pt x="0" y="0"/>
                  </a:lnTo>
                  <a:lnTo>
                    <a:pt x="5857079" y="0"/>
                  </a:lnTo>
                  <a:lnTo>
                    <a:pt x="5857079" y="19049"/>
                  </a:lnTo>
                  <a:close/>
                </a:path>
              </a:pathLst>
            </a:custGeom>
            <a:solidFill>
              <a:srgbClr val="FFFFFF"/>
            </a:solidFill>
          </p:spPr>
          <p:txBody>
            <a:bodyPr wrap="square" lIns="0" tIns="0" rIns="0" bIns="0" rtlCol="0"/>
            <a:lstStyle/>
            <a:p>
              <a:endParaRPr/>
            </a:p>
          </p:txBody>
        </p:sp>
      </p:grpSp>
      <p:sp>
        <p:nvSpPr>
          <p:cNvPr id="8" name="object 8"/>
          <p:cNvSpPr txBox="1"/>
          <p:nvPr/>
        </p:nvSpPr>
        <p:spPr>
          <a:xfrm>
            <a:off x="10391381" y="6057658"/>
            <a:ext cx="7933055" cy="1890395"/>
          </a:xfrm>
          <a:prstGeom prst="rect">
            <a:avLst/>
          </a:prstGeom>
        </p:spPr>
        <p:txBody>
          <a:bodyPr vert="horz" wrap="square" lIns="0" tIns="12065" rIns="0" bIns="0" rtlCol="0">
            <a:spAutoFit/>
          </a:bodyPr>
          <a:lstStyle/>
          <a:p>
            <a:pPr marL="4653915">
              <a:lnSpc>
                <a:spcPts val="7345"/>
              </a:lnSpc>
              <a:spcBef>
                <a:spcPts val="95"/>
              </a:spcBef>
            </a:pPr>
            <a:r>
              <a:rPr sz="7050" b="1" spc="-240" dirty="0">
                <a:solidFill>
                  <a:srgbClr val="FED307"/>
                </a:solidFill>
                <a:latin typeface="Trebuchet MS"/>
                <a:cs typeface="Trebuchet MS"/>
              </a:rPr>
              <a:t>PART</a:t>
            </a:r>
            <a:r>
              <a:rPr sz="7050" b="1" spc="-345" dirty="0">
                <a:solidFill>
                  <a:srgbClr val="FED307"/>
                </a:solidFill>
                <a:latin typeface="Trebuchet MS"/>
                <a:cs typeface="Trebuchet MS"/>
              </a:rPr>
              <a:t> </a:t>
            </a:r>
            <a:r>
              <a:rPr sz="7050" b="1" spc="-495" dirty="0">
                <a:solidFill>
                  <a:srgbClr val="FED307"/>
                </a:solidFill>
                <a:latin typeface="Trebuchet MS"/>
                <a:cs typeface="Trebuchet MS"/>
              </a:rPr>
              <a:t>2:</a:t>
            </a:r>
            <a:endParaRPr sz="7050" dirty="0">
              <a:latin typeface="Trebuchet MS"/>
              <a:cs typeface="Trebuchet MS"/>
            </a:endParaRPr>
          </a:p>
          <a:p>
            <a:pPr marL="12700">
              <a:lnSpc>
                <a:spcPts val="7340"/>
              </a:lnSpc>
            </a:pPr>
            <a:r>
              <a:rPr sz="7050" b="1" spc="155" dirty="0">
                <a:solidFill>
                  <a:srgbClr val="FFFFFF"/>
                </a:solidFill>
                <a:latin typeface="Trebuchet MS"/>
                <a:cs typeface="Trebuchet MS"/>
              </a:rPr>
              <a:t>SECTION</a:t>
            </a:r>
            <a:r>
              <a:rPr sz="7050" b="1" spc="-360" dirty="0">
                <a:solidFill>
                  <a:srgbClr val="FFFFFF"/>
                </a:solidFill>
                <a:latin typeface="Trebuchet MS"/>
                <a:cs typeface="Trebuchet MS"/>
              </a:rPr>
              <a:t> </a:t>
            </a:r>
            <a:r>
              <a:rPr sz="7050" b="1" spc="-250" dirty="0">
                <a:solidFill>
                  <a:srgbClr val="FFFFFF"/>
                </a:solidFill>
                <a:latin typeface="Trebuchet MS"/>
                <a:cs typeface="Trebuchet MS"/>
              </a:rPr>
              <a:t>8</a:t>
            </a:r>
            <a:r>
              <a:rPr sz="7050" b="1" spc="-355" dirty="0">
                <a:solidFill>
                  <a:srgbClr val="FFFFFF"/>
                </a:solidFill>
                <a:latin typeface="Trebuchet MS"/>
                <a:cs typeface="Trebuchet MS"/>
              </a:rPr>
              <a:t> </a:t>
            </a:r>
            <a:r>
              <a:rPr sz="7050" b="1" spc="-10" dirty="0">
                <a:solidFill>
                  <a:srgbClr val="FFFFFF"/>
                </a:solidFill>
                <a:latin typeface="Trebuchet MS"/>
                <a:cs typeface="Trebuchet MS"/>
              </a:rPr>
              <a:t>ORDERS</a:t>
            </a:r>
            <a:endParaRPr sz="7050" dirty="0">
              <a:latin typeface="Trebuchet MS"/>
              <a:cs typeface="Trebuchet MS"/>
            </a:endParaRPr>
          </a:p>
        </p:txBody>
      </p:sp>
      <p:sp>
        <p:nvSpPr>
          <p:cNvPr id="9" name="object 9"/>
          <p:cNvSpPr txBox="1"/>
          <p:nvPr/>
        </p:nvSpPr>
        <p:spPr>
          <a:xfrm>
            <a:off x="10480475" y="7803544"/>
            <a:ext cx="7556500" cy="1594026"/>
          </a:xfrm>
          <a:prstGeom prst="rect">
            <a:avLst/>
          </a:prstGeom>
        </p:spPr>
        <p:txBody>
          <a:bodyPr vert="horz" wrap="square" lIns="0" tIns="123190" rIns="0" bIns="0" rtlCol="0">
            <a:spAutoFit/>
          </a:bodyPr>
          <a:lstStyle/>
          <a:p>
            <a:pPr marR="5080" algn="r">
              <a:lnSpc>
                <a:spcPct val="100000"/>
              </a:lnSpc>
              <a:spcBef>
                <a:spcPts val="970"/>
              </a:spcBef>
            </a:pPr>
            <a:r>
              <a:rPr lang="en-GB" sz="4400" b="1" spc="-150" dirty="0">
                <a:solidFill>
                  <a:srgbClr val="FFFFFF"/>
                </a:solidFill>
                <a:latin typeface="Trebuchet MS"/>
                <a:cs typeface="Trebuchet MS"/>
              </a:rPr>
              <a:t>WEEK 3</a:t>
            </a:r>
            <a:r>
              <a:rPr lang="en-GB" sz="4400" b="1" spc="-105" dirty="0">
                <a:solidFill>
                  <a:srgbClr val="FFFFFF"/>
                </a:solidFill>
                <a:latin typeface="Trebuchet MS"/>
                <a:cs typeface="Trebuchet MS"/>
              </a:rPr>
              <a:t>:</a:t>
            </a:r>
            <a:r>
              <a:rPr lang="en-GB" sz="4400" b="1" spc="-215" dirty="0">
                <a:solidFill>
                  <a:srgbClr val="FFFFFF"/>
                </a:solidFill>
                <a:latin typeface="Trebuchet MS"/>
                <a:cs typeface="Trebuchet MS"/>
              </a:rPr>
              <a:t> </a:t>
            </a:r>
            <a:r>
              <a:rPr lang="en-GB" sz="4400" b="1" spc="-90" dirty="0">
                <a:solidFill>
                  <a:srgbClr val="FFFFFF"/>
                </a:solidFill>
                <a:latin typeface="Trebuchet MS"/>
                <a:cs typeface="Trebuchet MS"/>
              </a:rPr>
              <a:t>PRIVATE</a:t>
            </a:r>
            <a:r>
              <a:rPr lang="en-GB" sz="4400" b="1" spc="-210" dirty="0">
                <a:solidFill>
                  <a:srgbClr val="FFFFFF"/>
                </a:solidFill>
                <a:latin typeface="Trebuchet MS"/>
                <a:cs typeface="Trebuchet MS"/>
              </a:rPr>
              <a:t> </a:t>
            </a:r>
            <a:r>
              <a:rPr lang="en-GB" sz="4400" b="1" dirty="0">
                <a:solidFill>
                  <a:srgbClr val="FFFFFF"/>
                </a:solidFill>
                <a:latin typeface="Trebuchet MS"/>
                <a:cs typeface="Trebuchet MS"/>
              </a:rPr>
              <a:t>CHILD</a:t>
            </a:r>
            <a:r>
              <a:rPr lang="en-GB" sz="4400" b="1" spc="-215" dirty="0">
                <a:solidFill>
                  <a:srgbClr val="FFFFFF"/>
                </a:solidFill>
                <a:latin typeface="Trebuchet MS"/>
                <a:cs typeface="Trebuchet MS"/>
              </a:rPr>
              <a:t> </a:t>
            </a:r>
            <a:r>
              <a:rPr lang="en-GB" sz="4400" b="1" spc="-25" dirty="0">
                <a:solidFill>
                  <a:srgbClr val="FFFFFF"/>
                </a:solidFill>
                <a:latin typeface="Trebuchet MS"/>
                <a:cs typeface="Trebuchet MS"/>
              </a:rPr>
              <a:t>LAW</a:t>
            </a:r>
            <a:endParaRPr sz="4400" dirty="0">
              <a:latin typeface="Trebuchet MS"/>
              <a:cs typeface="Trebuchet MS"/>
            </a:endParaRPr>
          </a:p>
          <a:p>
            <a:pPr marR="5080" algn="r">
              <a:lnSpc>
                <a:spcPct val="100000"/>
              </a:lnSpc>
              <a:spcBef>
                <a:spcPts val="869"/>
              </a:spcBef>
            </a:pPr>
            <a:r>
              <a:rPr sz="4400" b="1" spc="55" dirty="0">
                <a:solidFill>
                  <a:srgbClr val="FFFFFF"/>
                </a:solidFill>
                <a:latin typeface="Trebuchet MS"/>
                <a:cs typeface="Trebuchet MS"/>
              </a:rPr>
              <a:t>PROCEEDINGS</a:t>
            </a:r>
            <a:endParaRPr sz="4400" dirty="0">
              <a:latin typeface="Trebuchet MS"/>
              <a:cs typeface="Trebuchet M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AB172-39DA-BD2E-CDC2-846494CB84CA}"/>
              </a:ext>
            </a:extLst>
          </p:cNvPr>
          <p:cNvSpPr>
            <a:spLocks noGrp="1"/>
          </p:cNvSpPr>
          <p:nvPr>
            <p:ph type="title"/>
          </p:nvPr>
        </p:nvSpPr>
        <p:spPr>
          <a:xfrm>
            <a:off x="1016000" y="968375"/>
            <a:ext cx="16256000" cy="830997"/>
          </a:xfrm>
        </p:spPr>
        <p:txBody>
          <a:bodyPr/>
          <a:lstStyle/>
          <a:p>
            <a:r>
              <a:rPr lang="en-GB" sz="5400" dirty="0"/>
              <a:t>THE CHILDREN ARRANGEMENTS PROGRAMME (CAP)</a:t>
            </a:r>
          </a:p>
        </p:txBody>
      </p:sp>
      <p:sp>
        <p:nvSpPr>
          <p:cNvPr id="3" name="Text Placeholder 2">
            <a:extLst>
              <a:ext uri="{FF2B5EF4-FFF2-40B4-BE49-F238E27FC236}">
                <a16:creationId xmlns:a16="http://schemas.microsoft.com/office/drawing/2014/main" id="{B178106C-9B36-6283-7A47-40A27A4AB7A2}"/>
              </a:ext>
            </a:extLst>
          </p:cNvPr>
          <p:cNvSpPr>
            <a:spLocks noGrp="1"/>
          </p:cNvSpPr>
          <p:nvPr>
            <p:ph type="body" idx="1"/>
          </p:nvPr>
        </p:nvSpPr>
        <p:spPr>
          <a:xfrm>
            <a:off x="533400" y="2019300"/>
            <a:ext cx="17068800" cy="8125301"/>
          </a:xfrm>
        </p:spPr>
        <p:txBody>
          <a:bodyPr/>
          <a:lstStyle/>
          <a:p>
            <a:r>
              <a:rPr lang="en-GB" sz="2400" dirty="0"/>
              <a:t>The Child Arrangements Programme is the framework for all private child law disputes which was formulated to assist the court with the prompt case management of cases. It is governed by PD 12B. It sets out in a very comprehensive way, the steps which can be taken throughout a case. All aspects of procedure can be found in this PD and therefore the court expects lawyers to understand the contents of the PD</a:t>
            </a:r>
          </a:p>
          <a:p>
            <a:endParaRPr lang="en-GB" sz="2400" dirty="0"/>
          </a:p>
          <a:p>
            <a:r>
              <a:rPr lang="en-GB" sz="2400" dirty="0"/>
              <a:t>CAP covers:</a:t>
            </a:r>
          </a:p>
          <a:p>
            <a:endParaRPr lang="en-GB" sz="2400" dirty="0"/>
          </a:p>
          <a:p>
            <a:r>
              <a:rPr lang="en-GB" sz="2400" dirty="0"/>
              <a:t>(a)   parenting plans and mediation;</a:t>
            </a:r>
          </a:p>
          <a:p>
            <a:endParaRPr lang="en-GB" sz="2400" dirty="0"/>
          </a:p>
          <a:p>
            <a:r>
              <a:rPr lang="en-GB" sz="2400" dirty="0"/>
              <a:t>(b)   application to court and allocation &amp; gatekeeping by the court;</a:t>
            </a:r>
          </a:p>
          <a:p>
            <a:endParaRPr lang="en-GB" sz="2400" dirty="0"/>
          </a:p>
          <a:p>
            <a:r>
              <a:rPr lang="en-GB" sz="2400" dirty="0"/>
              <a:t>(c)   key welfare principles;</a:t>
            </a:r>
          </a:p>
          <a:p>
            <a:endParaRPr lang="en-GB" sz="2400" dirty="0"/>
          </a:p>
          <a:p>
            <a:r>
              <a:rPr lang="en-GB" sz="2400" dirty="0"/>
              <a:t>(d)   without notice applications;</a:t>
            </a:r>
          </a:p>
          <a:p>
            <a:endParaRPr lang="en-GB" sz="2400" dirty="0"/>
          </a:p>
          <a:p>
            <a:r>
              <a:rPr lang="en-GB" sz="2400" dirty="0"/>
              <a:t>(e)   First Hearing Dispute Resolution Appointment (FHDRA);</a:t>
            </a:r>
          </a:p>
          <a:p>
            <a:endParaRPr lang="en-GB" sz="2400" dirty="0"/>
          </a:p>
          <a:p>
            <a:r>
              <a:rPr lang="en-GB" sz="2400" dirty="0"/>
              <a:t>(f)   court timetables, rules of evidence and appointment of r16.4 children’s guardians;</a:t>
            </a:r>
          </a:p>
          <a:p>
            <a:endParaRPr lang="en-GB" sz="2400" dirty="0"/>
          </a:p>
          <a:p>
            <a:r>
              <a:rPr lang="en-GB" sz="2400" dirty="0"/>
              <a:t>(g)   Dispute Resolution Appointment (DRA) and fact-finding hearings;</a:t>
            </a:r>
          </a:p>
          <a:p>
            <a:endParaRPr lang="en-GB" sz="2400" dirty="0"/>
          </a:p>
          <a:p>
            <a:r>
              <a:rPr lang="en-GB" sz="2400" dirty="0"/>
              <a:t>(h)   enforcement of child arrangements.</a:t>
            </a:r>
          </a:p>
        </p:txBody>
      </p:sp>
    </p:spTree>
    <p:extLst>
      <p:ext uri="{BB962C8B-B14F-4D97-AF65-F5344CB8AC3E}">
        <p14:creationId xmlns:p14="http://schemas.microsoft.com/office/powerpoint/2010/main" val="3117692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018FE8D-29FD-AE4E-D01D-7B030D08E8E1}"/>
              </a:ext>
            </a:extLst>
          </p:cNvPr>
          <p:cNvSpPr>
            <a:spLocks noGrp="1"/>
          </p:cNvSpPr>
          <p:nvPr>
            <p:ph type="body" idx="1"/>
          </p:nvPr>
        </p:nvSpPr>
        <p:spPr>
          <a:xfrm>
            <a:off x="381000" y="311408"/>
            <a:ext cx="16654631" cy="9664184"/>
          </a:xfrm>
        </p:spPr>
        <p:txBody>
          <a:bodyPr/>
          <a:lstStyle/>
          <a:p>
            <a:r>
              <a:rPr lang="en-GB" sz="1800" dirty="0"/>
              <a:t>Parents are expected to co-operate with each other and s10 CFA 2014 makes attending a mediation compulsory before issuing most private children law applications although there are some exceptions to this. Documentary evidence of attendance at mediation will be sought by the court before any application is allowed to proceed (save for domestic abuse and without notice exemptions).</a:t>
            </a:r>
          </a:p>
          <a:p>
            <a:endParaRPr lang="en-GB" sz="1800" dirty="0"/>
          </a:p>
          <a:p>
            <a:r>
              <a:rPr lang="en-GB" sz="1800" dirty="0"/>
              <a:t>A warning that criticisms from the court and consequential sanctions may be imposed where unnecessary private law applications are brought before the Family Court.</a:t>
            </a:r>
          </a:p>
          <a:p>
            <a:endParaRPr lang="en-GB" sz="1800" dirty="0"/>
          </a:p>
          <a:p>
            <a:r>
              <a:rPr lang="en-GB" sz="1800" b="1" dirty="0"/>
              <a:t>Re B (A Child) (Unnecessary Private Law Applications) [2020], </a:t>
            </a:r>
            <a:r>
              <a:rPr lang="en-GB" sz="1800" dirty="0"/>
              <a:t>the case concerned the access to medical records of a child. HHJ Wildblood QC stated:</a:t>
            </a:r>
          </a:p>
          <a:p>
            <a:endParaRPr lang="en-GB" sz="1800" dirty="0"/>
          </a:p>
          <a:p>
            <a:r>
              <a:rPr lang="en-GB" sz="2000" i="1" dirty="0"/>
              <a:t>“Judges at this court have an unprecedented amount of work. We wish to provide members of the public with the legal service that they deserve and need. However, if our lists are clogged up with this type of unnecessary, high conflict private law litigation, we will not be able to do so.</a:t>
            </a:r>
          </a:p>
          <a:p>
            <a:endParaRPr lang="en-GB" sz="2000" i="1" dirty="0"/>
          </a:p>
          <a:p>
            <a:r>
              <a:rPr lang="en-GB" sz="2000" i="1" dirty="0"/>
              <a:t>The message in this judgment to parties and lawyers is this, as far as I am concerned. Do not bring your private law litigation to the Family Court here unless it is genuinely necessary for you to do so. You should settle your differences (or those of your clients) away from court, except where that is not possible. If you do bring unnecessary cases to this court, you will be criticised, and sanctions may be imposed upon you. There are many other ways to settle disagreements, such as mediation.”</a:t>
            </a:r>
            <a:br>
              <a:rPr lang="en-GB" sz="2000" i="1" dirty="0"/>
            </a:br>
            <a:endParaRPr lang="en-GB" sz="1800" dirty="0"/>
          </a:p>
          <a:p>
            <a:r>
              <a:rPr lang="en-GB" sz="1800" dirty="0"/>
              <a:t>The court is also willing to embrace technology if it will assist the court. More recently there have been several apps developed to assist with co-parenting. Such an app would be most useful if it had the following features:</a:t>
            </a:r>
          </a:p>
          <a:p>
            <a:endParaRPr lang="en-GB" sz="1800" dirty="0"/>
          </a:p>
          <a:p>
            <a:pPr marL="285750" indent="-285750">
              <a:buFont typeface="Arial" panose="020B0604020202020204" pitchFamily="34" charset="0"/>
              <a:buChar char="•"/>
            </a:pPr>
            <a:r>
              <a:rPr lang="en-GB" sz="1800" dirty="0"/>
              <a:t>A calendar.</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An Essential Details section, for information on doctors, schools, dentists.</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It allowed for other parties such as grandparents who assist with child-care, babysitters and the children themselves (so long as they are old enough) to have restricted access accounts (so they can only see messages written to them, rather than the whole exchange between the parents).</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An unalterable chronological messaging board which date and time stamps all entries between the users. This could be a useful tool of evidence, for example, if one party says they did not attend parents’ evening because they did not know about it, but the unalterable messaging board shows they were told the time, date and place of parents’ evening.</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It may also reduce abusive exchanges since all parties will know the entire exchange can, on permission from either parent, be viewed online by their lawyers and CAFCASS.</a:t>
            </a:r>
          </a:p>
        </p:txBody>
      </p:sp>
    </p:spTree>
    <p:extLst>
      <p:ext uri="{BB962C8B-B14F-4D97-AF65-F5344CB8AC3E}">
        <p14:creationId xmlns:p14="http://schemas.microsoft.com/office/powerpoint/2010/main" val="2451507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1589837" y="1207270"/>
            <a:ext cx="6696075" cy="7324723"/>
          </a:xfrm>
          <a:prstGeom prst="rect">
            <a:avLst/>
          </a:prstGeom>
        </p:spPr>
      </p:pic>
      <p:pic>
        <p:nvPicPr>
          <p:cNvPr id="3" name="object 3"/>
          <p:cNvPicPr/>
          <p:nvPr/>
        </p:nvPicPr>
        <p:blipFill>
          <a:blip r:embed="rId3" cstate="print"/>
          <a:stretch>
            <a:fillRect/>
          </a:stretch>
        </p:blipFill>
        <p:spPr>
          <a:xfrm>
            <a:off x="1238249" y="2295524"/>
            <a:ext cx="76200" cy="76199"/>
          </a:xfrm>
          <a:prstGeom prst="rect">
            <a:avLst/>
          </a:prstGeom>
        </p:spPr>
      </p:pic>
      <p:pic>
        <p:nvPicPr>
          <p:cNvPr id="4" name="object 4"/>
          <p:cNvPicPr/>
          <p:nvPr/>
        </p:nvPicPr>
        <p:blipFill>
          <a:blip r:embed="rId3" cstate="print"/>
          <a:stretch>
            <a:fillRect/>
          </a:stretch>
        </p:blipFill>
        <p:spPr>
          <a:xfrm>
            <a:off x="1238249" y="3133724"/>
            <a:ext cx="76200" cy="76199"/>
          </a:xfrm>
          <a:prstGeom prst="rect">
            <a:avLst/>
          </a:prstGeom>
        </p:spPr>
      </p:pic>
      <p:pic>
        <p:nvPicPr>
          <p:cNvPr id="5" name="object 5"/>
          <p:cNvPicPr/>
          <p:nvPr/>
        </p:nvPicPr>
        <p:blipFill>
          <a:blip r:embed="rId4" cstate="print"/>
          <a:stretch>
            <a:fillRect/>
          </a:stretch>
        </p:blipFill>
        <p:spPr>
          <a:xfrm>
            <a:off x="1671637" y="3548061"/>
            <a:ext cx="85725" cy="85724"/>
          </a:xfrm>
          <a:prstGeom prst="rect">
            <a:avLst/>
          </a:prstGeom>
        </p:spPr>
      </p:pic>
      <p:pic>
        <p:nvPicPr>
          <p:cNvPr id="6" name="object 6"/>
          <p:cNvPicPr/>
          <p:nvPr/>
        </p:nvPicPr>
        <p:blipFill>
          <a:blip r:embed="rId5" cstate="print"/>
          <a:stretch>
            <a:fillRect/>
          </a:stretch>
        </p:blipFill>
        <p:spPr>
          <a:xfrm>
            <a:off x="1671637" y="4386261"/>
            <a:ext cx="85725" cy="85724"/>
          </a:xfrm>
          <a:prstGeom prst="rect">
            <a:avLst/>
          </a:prstGeom>
        </p:spPr>
      </p:pic>
      <p:pic>
        <p:nvPicPr>
          <p:cNvPr id="7" name="object 7"/>
          <p:cNvPicPr/>
          <p:nvPr/>
        </p:nvPicPr>
        <p:blipFill>
          <a:blip r:embed="rId6" cstate="print"/>
          <a:stretch>
            <a:fillRect/>
          </a:stretch>
        </p:blipFill>
        <p:spPr>
          <a:xfrm>
            <a:off x="1671637" y="5643561"/>
            <a:ext cx="85725" cy="85724"/>
          </a:xfrm>
          <a:prstGeom prst="rect">
            <a:avLst/>
          </a:prstGeom>
        </p:spPr>
      </p:pic>
      <p:pic>
        <p:nvPicPr>
          <p:cNvPr id="8" name="object 8"/>
          <p:cNvPicPr/>
          <p:nvPr/>
        </p:nvPicPr>
        <p:blipFill>
          <a:blip r:embed="rId5" cstate="print"/>
          <a:stretch>
            <a:fillRect/>
          </a:stretch>
        </p:blipFill>
        <p:spPr>
          <a:xfrm>
            <a:off x="1671637" y="6900860"/>
            <a:ext cx="85725" cy="85724"/>
          </a:xfrm>
          <a:prstGeom prst="rect">
            <a:avLst/>
          </a:prstGeom>
        </p:spPr>
      </p:pic>
      <p:pic>
        <p:nvPicPr>
          <p:cNvPr id="9" name="object 9"/>
          <p:cNvPicPr/>
          <p:nvPr/>
        </p:nvPicPr>
        <p:blipFill>
          <a:blip r:embed="rId3" cstate="print"/>
          <a:stretch>
            <a:fillRect/>
          </a:stretch>
        </p:blipFill>
        <p:spPr>
          <a:xfrm>
            <a:off x="1238249" y="8162923"/>
            <a:ext cx="76200" cy="76199"/>
          </a:xfrm>
          <a:prstGeom prst="rect">
            <a:avLst/>
          </a:prstGeom>
        </p:spPr>
      </p:pic>
      <p:pic>
        <p:nvPicPr>
          <p:cNvPr id="10" name="object 10"/>
          <p:cNvPicPr/>
          <p:nvPr/>
        </p:nvPicPr>
        <p:blipFill>
          <a:blip r:embed="rId3" cstate="print"/>
          <a:stretch>
            <a:fillRect/>
          </a:stretch>
        </p:blipFill>
        <p:spPr>
          <a:xfrm>
            <a:off x="1238249" y="9420223"/>
            <a:ext cx="76200" cy="76199"/>
          </a:xfrm>
          <a:prstGeom prst="rect">
            <a:avLst/>
          </a:prstGeom>
        </p:spPr>
      </p:pic>
      <p:sp>
        <p:nvSpPr>
          <p:cNvPr id="11" name="object 11"/>
          <p:cNvSpPr txBox="1"/>
          <p:nvPr/>
        </p:nvSpPr>
        <p:spPr>
          <a:xfrm>
            <a:off x="1468506" y="2136775"/>
            <a:ext cx="9769674" cy="7214796"/>
          </a:xfrm>
          <a:prstGeom prst="rect">
            <a:avLst/>
          </a:prstGeom>
        </p:spPr>
        <p:txBody>
          <a:bodyPr vert="horz" wrap="square" lIns="0" tIns="12700" rIns="0" bIns="0" rtlCol="0">
            <a:spAutoFit/>
          </a:bodyPr>
          <a:lstStyle/>
          <a:p>
            <a:r>
              <a:rPr lang="en-GB" dirty="0">
                <a:latin typeface="Gill Sans MT" panose="020B0502020104020203" pitchFamily="34" charset="0"/>
              </a:rPr>
              <a:t>Under s8, the court can make three types of order relating to a child and their upbringing:</a:t>
            </a:r>
          </a:p>
          <a:p>
            <a:endParaRPr lang="en-GB" dirty="0">
              <a:latin typeface="Gill Sans MT" panose="020B0502020104020203" pitchFamily="34" charset="0"/>
            </a:endParaRPr>
          </a:p>
          <a:p>
            <a:r>
              <a:rPr lang="en-GB" dirty="0">
                <a:latin typeface="Gill Sans MT" panose="020B0502020104020203" pitchFamily="34" charset="0"/>
              </a:rPr>
              <a:t>(a)   a child arrangements order (CAO) – this sets out where the child will live and/or who the child will have contact with. A child’s residence can be shared between the parents under this type of order;</a:t>
            </a:r>
          </a:p>
          <a:p>
            <a:endParaRPr lang="en-GB" dirty="0">
              <a:latin typeface="Gill Sans MT" panose="020B0502020104020203" pitchFamily="34" charset="0"/>
            </a:endParaRPr>
          </a:p>
          <a:p>
            <a:r>
              <a:rPr lang="en-GB" dirty="0">
                <a:latin typeface="Gill Sans MT" panose="020B0502020104020203" pitchFamily="34" charset="0"/>
              </a:rPr>
              <a:t>(b)   a prohibited steps order: this prevents someone from taking a specific step which could be taken by a parent with PR;</a:t>
            </a:r>
          </a:p>
          <a:p>
            <a:endParaRPr lang="en-GB" dirty="0">
              <a:latin typeface="Gill Sans MT" panose="020B0502020104020203" pitchFamily="34" charset="0"/>
            </a:endParaRPr>
          </a:p>
          <a:p>
            <a:r>
              <a:rPr lang="en-GB" dirty="0">
                <a:latin typeface="Gill Sans MT" panose="020B0502020104020203" pitchFamily="34" charset="0"/>
              </a:rPr>
              <a:t>(c)   a specific issue order: this determines a specific question that has arisen over any aspect of PR for a child.</a:t>
            </a:r>
          </a:p>
          <a:p>
            <a:endParaRPr lang="en-GB" dirty="0">
              <a:latin typeface="Gill Sans MT" panose="020B0502020104020203" pitchFamily="34" charset="0"/>
            </a:endParaRPr>
          </a:p>
          <a:p>
            <a:r>
              <a:rPr lang="en-GB" dirty="0">
                <a:latin typeface="Gill Sans MT" panose="020B0502020104020203" pitchFamily="34" charset="0"/>
              </a:rPr>
              <a:t>s12(3) CFA 2014 amended parts of the CA 1989 by replacing two s8 orders, those of “Residence Orders” and “Contact Orders” with just one order -– a “Child Arrangements Order” (CAO) following findings by the Family Justice Review that labels such as “residence” and “contact” were allied to winning and losing; whereas a CAO focuses the parties’ minds on the necessity of making appropriate workable arrangements for their children.</a:t>
            </a:r>
          </a:p>
          <a:p>
            <a:endParaRPr lang="en-GB" dirty="0">
              <a:latin typeface="Gill Sans MT" panose="020B0502020104020203" pitchFamily="34" charset="0"/>
            </a:endParaRPr>
          </a:p>
          <a:p>
            <a:r>
              <a:rPr lang="en-GB" dirty="0">
                <a:latin typeface="Gill Sans MT" panose="020B0502020104020203" pitchFamily="34" charset="0"/>
              </a:rPr>
              <a:t>There are transitional provisions providing for all pre-existing residence orders to be deemed as CAOs regulating with whom a child should live and for pre-existing contact orders to be deemed CAOs regulating with whom and when a child is to have contact. Currently, there is not much case law relating to CAOs and therefore the court relies on the volume of case law relevant to residence and contact orders when deciding the terms of a CAO.</a:t>
            </a:r>
          </a:p>
          <a:p>
            <a:endParaRPr lang="en-GB" dirty="0">
              <a:latin typeface="Gill Sans MT" panose="020B0502020104020203" pitchFamily="34" charset="0"/>
            </a:endParaRPr>
          </a:p>
          <a:p>
            <a:r>
              <a:rPr lang="en-GB" dirty="0">
                <a:latin typeface="Gill Sans MT" panose="020B0502020104020203" pitchFamily="34" charset="0"/>
              </a:rPr>
              <a:t>The court can only make s8 orders in respect of children under 16 unless there are exceptional circumstances (s91(10)). These orders provide a practical solution to problems that may arise during childhood.</a:t>
            </a:r>
          </a:p>
        </p:txBody>
      </p:sp>
      <p:sp>
        <p:nvSpPr>
          <p:cNvPr id="12" name="object 12" descr="$PPTXTitle"/>
          <p:cNvSpPr txBox="1">
            <a:spLocks noGrp="1"/>
          </p:cNvSpPr>
          <p:nvPr>
            <p:ph type="title"/>
          </p:nvPr>
        </p:nvSpPr>
        <p:spPr>
          <a:xfrm>
            <a:off x="1016000" y="968375"/>
            <a:ext cx="8456295" cy="1168400"/>
          </a:xfrm>
          <a:prstGeom prst="rect">
            <a:avLst/>
          </a:prstGeom>
        </p:spPr>
        <p:txBody>
          <a:bodyPr vert="horz" wrap="square" lIns="0" tIns="12700" rIns="0" bIns="0" rtlCol="0">
            <a:spAutoFit/>
          </a:bodyPr>
          <a:lstStyle/>
          <a:p>
            <a:pPr marL="12700">
              <a:lnSpc>
                <a:spcPct val="100000"/>
              </a:lnSpc>
              <a:spcBef>
                <a:spcPts val="100"/>
              </a:spcBef>
            </a:pPr>
            <a:r>
              <a:rPr spc="175" dirty="0"/>
              <a:t>SECTION</a:t>
            </a:r>
            <a:r>
              <a:rPr spc="-355" dirty="0"/>
              <a:t> </a:t>
            </a:r>
            <a:r>
              <a:rPr spc="-265" dirty="0"/>
              <a:t>8</a:t>
            </a:r>
            <a:r>
              <a:rPr spc="-355" dirty="0"/>
              <a:t> </a:t>
            </a:r>
            <a:r>
              <a:rPr spc="-10" dirty="0">
                <a:solidFill>
                  <a:srgbClr val="292959"/>
                </a:solidFill>
              </a:rPr>
              <a:t>ORDERS</a:t>
            </a:r>
          </a:p>
        </p:txBody>
      </p:sp>
      <p:sp>
        <p:nvSpPr>
          <p:cNvPr id="13" name="object 13"/>
          <p:cNvSpPr/>
          <p:nvPr/>
        </p:nvSpPr>
        <p:spPr>
          <a:xfrm>
            <a:off x="0" y="0"/>
            <a:ext cx="14449425" cy="853440"/>
          </a:xfrm>
          <a:custGeom>
            <a:avLst/>
            <a:gdLst/>
            <a:ahLst/>
            <a:cxnLst/>
            <a:rect l="l" t="t" r="r" b="b"/>
            <a:pathLst>
              <a:path w="14449425" h="853440">
                <a:moveTo>
                  <a:pt x="14449112" y="853159"/>
                </a:moveTo>
                <a:lnTo>
                  <a:pt x="0" y="853159"/>
                </a:lnTo>
                <a:lnTo>
                  <a:pt x="0" y="0"/>
                </a:lnTo>
                <a:lnTo>
                  <a:pt x="14449112" y="0"/>
                </a:lnTo>
                <a:lnTo>
                  <a:pt x="14449112" y="853159"/>
                </a:lnTo>
                <a:close/>
              </a:path>
            </a:pathLst>
          </a:custGeom>
          <a:solidFill>
            <a:srgbClr val="292959"/>
          </a:solidFill>
        </p:spPr>
        <p:txBody>
          <a:bodyPr wrap="square" lIns="0" tIns="0" rIns="0" bIns="0" rtlCol="0"/>
          <a:lstStyle/>
          <a:p>
            <a:endParaRPr/>
          </a:p>
        </p:txBody>
      </p:sp>
      <p:grpSp>
        <p:nvGrpSpPr>
          <p:cNvPr id="14" name="object 14"/>
          <p:cNvGrpSpPr/>
          <p:nvPr/>
        </p:nvGrpSpPr>
        <p:grpSpPr>
          <a:xfrm>
            <a:off x="11506196" y="7963511"/>
            <a:ext cx="6867525" cy="2324100"/>
            <a:chOff x="11506196" y="7963511"/>
            <a:chExt cx="6867525" cy="2324100"/>
          </a:xfrm>
        </p:grpSpPr>
        <p:sp>
          <p:nvSpPr>
            <p:cNvPr id="15" name="object 15"/>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6" name="object 16"/>
            <p:cNvSpPr/>
            <p:nvPr/>
          </p:nvSpPr>
          <p:spPr>
            <a:xfrm>
              <a:off x="11592677" y="8048503"/>
              <a:ext cx="6695440" cy="1839595"/>
            </a:xfrm>
            <a:custGeom>
              <a:avLst/>
              <a:gdLst/>
              <a:ahLst/>
              <a:cxnLst/>
              <a:rect l="l" t="t" r="r" b="b"/>
              <a:pathLst>
                <a:path w="6695440" h="1839595">
                  <a:moveTo>
                    <a:pt x="3346237" y="0"/>
                  </a:moveTo>
                  <a:lnTo>
                    <a:pt x="6695318" y="433983"/>
                  </a:lnTo>
                  <a:lnTo>
                    <a:pt x="6695319" y="1839057"/>
                  </a:lnTo>
                  <a:lnTo>
                    <a:pt x="0" y="1839057"/>
                  </a:lnTo>
                  <a:lnTo>
                    <a:pt x="0" y="433614"/>
                  </a:lnTo>
                  <a:lnTo>
                    <a:pt x="3346237" y="0"/>
                  </a:lnTo>
                  <a:close/>
                </a:path>
              </a:pathLst>
            </a:custGeom>
            <a:solidFill>
              <a:srgbClr val="00B3AF"/>
            </a:solidFill>
          </p:spPr>
          <p:txBody>
            <a:bodyPr wrap="square" lIns="0" tIns="0" rIns="0" bIns="0" rtlCol="0"/>
            <a:lstStyle/>
            <a:p>
              <a:endParaRPr/>
            </a:p>
          </p:txBody>
        </p:sp>
        <p:sp>
          <p:nvSpPr>
            <p:cNvPr id="17" name="object 17"/>
            <p:cNvSpPr/>
            <p:nvPr/>
          </p:nvSpPr>
          <p:spPr>
            <a:xfrm>
              <a:off x="11591921" y="8049236"/>
              <a:ext cx="6696075" cy="1838325"/>
            </a:xfrm>
            <a:custGeom>
              <a:avLst/>
              <a:gdLst/>
              <a:ahLst/>
              <a:cxnLst/>
              <a:rect l="l" t="t" r="r" b="b"/>
              <a:pathLst>
                <a:path w="6696075" h="1838325">
                  <a:moveTo>
                    <a:pt x="0" y="433117"/>
                  </a:moveTo>
                  <a:lnTo>
                    <a:pt x="3342401" y="0"/>
                  </a:lnTo>
                </a:path>
                <a:path w="6696075" h="1838325">
                  <a:moveTo>
                    <a:pt x="3351589" y="0"/>
                  </a:moveTo>
                  <a:lnTo>
                    <a:pt x="6695827" y="433355"/>
                  </a:lnTo>
                  <a:lnTo>
                    <a:pt x="6695826" y="1838325"/>
                  </a:lnTo>
                  <a:lnTo>
                    <a:pt x="0" y="1838324"/>
                  </a:lnTo>
                </a:path>
              </a:pathLst>
            </a:custGeom>
            <a:ln w="171449">
              <a:solidFill>
                <a:srgbClr val="FED307"/>
              </a:solidFill>
            </a:ln>
          </p:spPr>
          <p:txBody>
            <a:bodyPr wrap="square" lIns="0" tIns="0" rIns="0" bIns="0" rtlCol="0"/>
            <a:lstStyle/>
            <a:p>
              <a:endParaRPr/>
            </a:p>
          </p:txBody>
        </p:sp>
      </p:grpSp>
      <p:sp>
        <p:nvSpPr>
          <p:cNvPr id="18" name="object 18"/>
          <p:cNvSpPr txBox="1"/>
          <p:nvPr/>
        </p:nvSpPr>
        <p:spPr>
          <a:xfrm>
            <a:off x="13058390" y="8489035"/>
            <a:ext cx="3761104"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s8</a:t>
            </a:r>
            <a:endParaRPr sz="3300">
              <a:latin typeface="Trebuchet MS"/>
              <a:cs typeface="Trebuchet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05344" y="1849406"/>
            <a:ext cx="104775" cy="104774"/>
          </a:xfrm>
          <a:prstGeom prst="rect">
            <a:avLst/>
          </a:prstGeom>
        </p:spPr>
      </p:pic>
      <p:pic>
        <p:nvPicPr>
          <p:cNvPr id="3" name="object 3"/>
          <p:cNvPicPr/>
          <p:nvPr/>
        </p:nvPicPr>
        <p:blipFill>
          <a:blip r:embed="rId2" cstate="print"/>
          <a:stretch>
            <a:fillRect/>
          </a:stretch>
        </p:blipFill>
        <p:spPr>
          <a:xfrm>
            <a:off x="1205344" y="4021106"/>
            <a:ext cx="104775" cy="104774"/>
          </a:xfrm>
          <a:prstGeom prst="rect">
            <a:avLst/>
          </a:prstGeom>
        </p:spPr>
      </p:pic>
      <p:pic>
        <p:nvPicPr>
          <p:cNvPr id="4" name="object 4"/>
          <p:cNvPicPr/>
          <p:nvPr/>
        </p:nvPicPr>
        <p:blipFill>
          <a:blip r:embed="rId3" cstate="print"/>
          <a:stretch>
            <a:fillRect/>
          </a:stretch>
        </p:blipFill>
        <p:spPr>
          <a:xfrm>
            <a:off x="1205344" y="5649881"/>
            <a:ext cx="104775" cy="104774"/>
          </a:xfrm>
          <a:prstGeom prst="rect">
            <a:avLst/>
          </a:prstGeom>
        </p:spPr>
      </p:pic>
      <p:pic>
        <p:nvPicPr>
          <p:cNvPr id="5" name="object 5"/>
          <p:cNvPicPr/>
          <p:nvPr/>
        </p:nvPicPr>
        <p:blipFill>
          <a:blip r:embed="rId3" cstate="print"/>
          <a:stretch>
            <a:fillRect/>
          </a:stretch>
        </p:blipFill>
        <p:spPr>
          <a:xfrm>
            <a:off x="1205344" y="6192806"/>
            <a:ext cx="104775" cy="104774"/>
          </a:xfrm>
          <a:prstGeom prst="rect">
            <a:avLst/>
          </a:prstGeom>
        </p:spPr>
      </p:pic>
      <p:pic>
        <p:nvPicPr>
          <p:cNvPr id="6" name="object 6"/>
          <p:cNvPicPr/>
          <p:nvPr/>
        </p:nvPicPr>
        <p:blipFill>
          <a:blip r:embed="rId3" cstate="print"/>
          <a:stretch>
            <a:fillRect/>
          </a:stretch>
        </p:blipFill>
        <p:spPr>
          <a:xfrm>
            <a:off x="1205344" y="6735731"/>
            <a:ext cx="104775" cy="104774"/>
          </a:xfrm>
          <a:prstGeom prst="rect">
            <a:avLst/>
          </a:prstGeom>
        </p:spPr>
      </p:pic>
      <p:pic>
        <p:nvPicPr>
          <p:cNvPr id="7" name="object 7"/>
          <p:cNvPicPr/>
          <p:nvPr/>
        </p:nvPicPr>
        <p:blipFill>
          <a:blip r:embed="rId3" cstate="print"/>
          <a:stretch>
            <a:fillRect/>
          </a:stretch>
        </p:blipFill>
        <p:spPr>
          <a:xfrm>
            <a:off x="1205344" y="7821581"/>
            <a:ext cx="104775" cy="104774"/>
          </a:xfrm>
          <a:prstGeom prst="rect">
            <a:avLst/>
          </a:prstGeom>
        </p:spPr>
      </p:pic>
      <p:sp>
        <p:nvSpPr>
          <p:cNvPr id="8" name="object 8" descr="$PPTXTitle"/>
          <p:cNvSpPr txBox="1">
            <a:spLocks noGrp="1"/>
          </p:cNvSpPr>
          <p:nvPr>
            <p:ph type="title"/>
          </p:nvPr>
        </p:nvSpPr>
        <p:spPr>
          <a:xfrm>
            <a:off x="1016000" y="985519"/>
            <a:ext cx="9519285" cy="802640"/>
          </a:xfrm>
          <a:prstGeom prst="rect">
            <a:avLst/>
          </a:prstGeom>
        </p:spPr>
        <p:txBody>
          <a:bodyPr vert="horz" wrap="square" lIns="0" tIns="12700" rIns="0" bIns="0" rtlCol="0">
            <a:spAutoFit/>
          </a:bodyPr>
          <a:lstStyle/>
          <a:p>
            <a:pPr marL="12700">
              <a:lnSpc>
                <a:spcPct val="100000"/>
              </a:lnSpc>
              <a:spcBef>
                <a:spcPts val="100"/>
              </a:spcBef>
            </a:pPr>
            <a:r>
              <a:rPr sz="5100" dirty="0"/>
              <a:t>CHILD</a:t>
            </a:r>
            <a:r>
              <a:rPr sz="5100" spc="-235" dirty="0"/>
              <a:t> </a:t>
            </a:r>
            <a:r>
              <a:rPr sz="5100" spc="70" dirty="0"/>
              <a:t>ARRANGEMENTS</a:t>
            </a:r>
            <a:r>
              <a:rPr sz="5100" spc="-229" dirty="0"/>
              <a:t> </a:t>
            </a:r>
            <a:r>
              <a:rPr sz="5100" spc="-10" dirty="0">
                <a:solidFill>
                  <a:srgbClr val="292959"/>
                </a:solidFill>
              </a:rPr>
              <a:t>ORDERS</a:t>
            </a:r>
            <a:endParaRPr sz="5100"/>
          </a:p>
        </p:txBody>
      </p:sp>
      <p:sp>
        <p:nvSpPr>
          <p:cNvPr id="9" name="object 9"/>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0" name="object 10"/>
          <p:cNvGrpSpPr/>
          <p:nvPr/>
        </p:nvGrpSpPr>
        <p:grpSpPr>
          <a:xfrm>
            <a:off x="11506196" y="7963511"/>
            <a:ext cx="6867525" cy="2324100"/>
            <a:chOff x="11506196" y="7963511"/>
            <a:chExt cx="6867525" cy="2324100"/>
          </a:xfrm>
        </p:grpSpPr>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2" name="object 12"/>
            <p:cNvSpPr/>
            <p:nvPr/>
          </p:nvSpPr>
          <p:spPr>
            <a:xfrm>
              <a:off x="11592677" y="8048503"/>
              <a:ext cx="6695440" cy="1839595"/>
            </a:xfrm>
            <a:custGeom>
              <a:avLst/>
              <a:gdLst/>
              <a:ahLst/>
              <a:cxnLst/>
              <a:rect l="l" t="t" r="r" b="b"/>
              <a:pathLst>
                <a:path w="6695440" h="1839595">
                  <a:moveTo>
                    <a:pt x="3346237" y="0"/>
                  </a:moveTo>
                  <a:lnTo>
                    <a:pt x="6695318" y="433983"/>
                  </a:lnTo>
                  <a:lnTo>
                    <a:pt x="6695319" y="1839057"/>
                  </a:lnTo>
                  <a:lnTo>
                    <a:pt x="0" y="1839057"/>
                  </a:lnTo>
                  <a:lnTo>
                    <a:pt x="0" y="433614"/>
                  </a:lnTo>
                  <a:lnTo>
                    <a:pt x="3346237" y="0"/>
                  </a:lnTo>
                  <a:close/>
                </a:path>
              </a:pathLst>
            </a:custGeom>
            <a:solidFill>
              <a:srgbClr val="00B3AF"/>
            </a:solidFill>
          </p:spPr>
          <p:txBody>
            <a:bodyPr wrap="square" lIns="0" tIns="0" rIns="0" bIns="0" rtlCol="0"/>
            <a:lstStyle/>
            <a:p>
              <a:endParaRPr/>
            </a:p>
          </p:txBody>
        </p:sp>
        <p:sp>
          <p:nvSpPr>
            <p:cNvPr id="13" name="object 13"/>
            <p:cNvSpPr/>
            <p:nvPr/>
          </p:nvSpPr>
          <p:spPr>
            <a:xfrm>
              <a:off x="11591921" y="8049236"/>
              <a:ext cx="6696075" cy="1838325"/>
            </a:xfrm>
            <a:custGeom>
              <a:avLst/>
              <a:gdLst/>
              <a:ahLst/>
              <a:cxnLst/>
              <a:rect l="l" t="t" r="r" b="b"/>
              <a:pathLst>
                <a:path w="6696075" h="1838325">
                  <a:moveTo>
                    <a:pt x="0" y="433117"/>
                  </a:moveTo>
                  <a:lnTo>
                    <a:pt x="3342401" y="0"/>
                  </a:lnTo>
                </a:path>
                <a:path w="6696075" h="1838325">
                  <a:moveTo>
                    <a:pt x="3351589" y="0"/>
                  </a:moveTo>
                  <a:lnTo>
                    <a:pt x="6695827" y="433355"/>
                  </a:lnTo>
                  <a:lnTo>
                    <a:pt x="6695826" y="1838325"/>
                  </a:lnTo>
                  <a:lnTo>
                    <a:pt x="0" y="1838324"/>
                  </a:lnTo>
                </a:path>
              </a:pathLst>
            </a:custGeom>
            <a:ln w="171449">
              <a:solidFill>
                <a:srgbClr val="FED307"/>
              </a:solidFill>
            </a:ln>
          </p:spPr>
          <p:txBody>
            <a:bodyPr wrap="square" lIns="0" tIns="0" rIns="0" bIns="0" rtlCol="0"/>
            <a:lstStyle/>
            <a:p>
              <a:endParaRPr/>
            </a:p>
          </p:txBody>
        </p:sp>
      </p:grpSp>
      <p:sp>
        <p:nvSpPr>
          <p:cNvPr id="14" name="object 14"/>
          <p:cNvSpPr txBox="1"/>
          <p:nvPr/>
        </p:nvSpPr>
        <p:spPr>
          <a:xfrm>
            <a:off x="906894" y="1521733"/>
            <a:ext cx="16124555" cy="8000365"/>
          </a:xfrm>
          <a:prstGeom prst="rect">
            <a:avLst/>
          </a:prstGeom>
        </p:spPr>
        <p:txBody>
          <a:bodyPr vert="horz" wrap="square" lIns="0" tIns="159385" rIns="0" bIns="0" rtlCol="0">
            <a:spAutoFit/>
          </a:bodyPr>
          <a:lstStyle/>
          <a:p>
            <a:pPr marL="573405">
              <a:lnSpc>
                <a:spcPct val="100000"/>
              </a:lnSpc>
              <a:spcBef>
                <a:spcPts val="1255"/>
              </a:spcBef>
            </a:pPr>
            <a:r>
              <a:rPr sz="2600" spc="-175" dirty="0">
                <a:solidFill>
                  <a:srgbClr val="203458"/>
                </a:solidFill>
                <a:latin typeface="Trebuchet MS"/>
                <a:cs typeface="Trebuchet MS"/>
              </a:rPr>
              <a:t>The</a:t>
            </a:r>
            <a:r>
              <a:rPr sz="2600" spc="-85" dirty="0">
                <a:solidFill>
                  <a:srgbClr val="203458"/>
                </a:solidFill>
                <a:latin typeface="Trebuchet MS"/>
                <a:cs typeface="Trebuchet MS"/>
              </a:rPr>
              <a:t> </a:t>
            </a:r>
            <a:r>
              <a:rPr sz="2600" spc="229" dirty="0">
                <a:solidFill>
                  <a:srgbClr val="203458"/>
                </a:solidFill>
                <a:latin typeface="Trebuchet MS"/>
                <a:cs typeface="Trebuchet MS"/>
              </a:rPr>
              <a:t>CAO</a:t>
            </a:r>
            <a:r>
              <a:rPr sz="2600" spc="-130" dirty="0">
                <a:solidFill>
                  <a:srgbClr val="203458"/>
                </a:solidFill>
                <a:latin typeface="Trebuchet MS"/>
                <a:cs typeface="Trebuchet MS"/>
              </a:rPr>
              <a:t> </a:t>
            </a:r>
            <a:r>
              <a:rPr sz="2600" spc="-55" dirty="0">
                <a:solidFill>
                  <a:srgbClr val="203458"/>
                </a:solidFill>
                <a:latin typeface="Trebuchet MS"/>
                <a:cs typeface="Trebuchet MS"/>
              </a:rPr>
              <a:t>is</a:t>
            </a:r>
            <a:r>
              <a:rPr sz="2600" spc="-90" dirty="0">
                <a:solidFill>
                  <a:srgbClr val="203458"/>
                </a:solidFill>
                <a:latin typeface="Trebuchet MS"/>
                <a:cs typeface="Trebuchet MS"/>
              </a:rPr>
              <a:t> </a:t>
            </a:r>
            <a:r>
              <a:rPr sz="2600" spc="-100" dirty="0">
                <a:solidFill>
                  <a:srgbClr val="203458"/>
                </a:solidFill>
                <a:latin typeface="Trebuchet MS"/>
                <a:cs typeface="Trebuchet MS"/>
              </a:rPr>
              <a:t>the</a:t>
            </a:r>
            <a:r>
              <a:rPr sz="2600" spc="-95" dirty="0">
                <a:solidFill>
                  <a:srgbClr val="203458"/>
                </a:solidFill>
                <a:latin typeface="Trebuchet MS"/>
                <a:cs typeface="Trebuchet MS"/>
              </a:rPr>
              <a:t> </a:t>
            </a:r>
            <a:r>
              <a:rPr sz="2600" spc="-85" dirty="0">
                <a:solidFill>
                  <a:srgbClr val="203458"/>
                </a:solidFill>
                <a:latin typeface="Trebuchet MS"/>
                <a:cs typeface="Trebuchet MS"/>
              </a:rPr>
              <a:t>most</a:t>
            </a:r>
            <a:r>
              <a:rPr sz="2600" spc="-90" dirty="0">
                <a:solidFill>
                  <a:srgbClr val="203458"/>
                </a:solidFill>
                <a:latin typeface="Trebuchet MS"/>
                <a:cs typeface="Trebuchet MS"/>
              </a:rPr>
              <a:t> </a:t>
            </a:r>
            <a:r>
              <a:rPr sz="2600" spc="-65" dirty="0">
                <a:solidFill>
                  <a:srgbClr val="203458"/>
                </a:solidFill>
                <a:latin typeface="Trebuchet MS"/>
                <a:cs typeface="Trebuchet MS"/>
              </a:rPr>
              <a:t>common</a:t>
            </a:r>
            <a:r>
              <a:rPr sz="2600" spc="-90" dirty="0">
                <a:solidFill>
                  <a:srgbClr val="203458"/>
                </a:solidFill>
                <a:latin typeface="Trebuchet MS"/>
                <a:cs typeface="Trebuchet MS"/>
              </a:rPr>
              <a:t> </a:t>
            </a:r>
            <a:r>
              <a:rPr sz="2600" spc="-85" dirty="0">
                <a:solidFill>
                  <a:srgbClr val="203458"/>
                </a:solidFill>
                <a:latin typeface="Trebuchet MS"/>
                <a:cs typeface="Trebuchet MS"/>
              </a:rPr>
              <a:t>type</a:t>
            </a:r>
            <a:r>
              <a:rPr sz="2600" spc="-95" dirty="0">
                <a:solidFill>
                  <a:srgbClr val="203458"/>
                </a:solidFill>
                <a:latin typeface="Trebuchet MS"/>
                <a:cs typeface="Trebuchet MS"/>
              </a:rPr>
              <a:t> </a:t>
            </a:r>
            <a:r>
              <a:rPr sz="2600" dirty="0">
                <a:solidFill>
                  <a:srgbClr val="203458"/>
                </a:solidFill>
                <a:latin typeface="Trebuchet MS"/>
                <a:cs typeface="Trebuchet MS"/>
              </a:rPr>
              <a:t>of</a:t>
            </a:r>
            <a:r>
              <a:rPr sz="2600" spc="-90" dirty="0">
                <a:solidFill>
                  <a:srgbClr val="203458"/>
                </a:solidFill>
                <a:latin typeface="Trebuchet MS"/>
                <a:cs typeface="Trebuchet MS"/>
              </a:rPr>
              <a:t> </a:t>
            </a:r>
            <a:r>
              <a:rPr sz="2600" dirty="0">
                <a:solidFill>
                  <a:srgbClr val="203458"/>
                </a:solidFill>
                <a:latin typeface="Trebuchet MS"/>
                <a:cs typeface="Trebuchet MS"/>
              </a:rPr>
              <a:t>s</a:t>
            </a:r>
            <a:r>
              <a:rPr sz="2600" spc="-90" dirty="0">
                <a:solidFill>
                  <a:srgbClr val="203458"/>
                </a:solidFill>
                <a:latin typeface="Trebuchet MS"/>
                <a:cs typeface="Trebuchet MS"/>
              </a:rPr>
              <a:t> </a:t>
            </a:r>
            <a:r>
              <a:rPr sz="2600" dirty="0">
                <a:solidFill>
                  <a:srgbClr val="203458"/>
                </a:solidFill>
                <a:latin typeface="Trebuchet MS"/>
                <a:cs typeface="Trebuchet MS"/>
              </a:rPr>
              <a:t>8</a:t>
            </a:r>
            <a:r>
              <a:rPr sz="2600" spc="-95" dirty="0">
                <a:solidFill>
                  <a:srgbClr val="203458"/>
                </a:solidFill>
                <a:latin typeface="Trebuchet MS"/>
                <a:cs typeface="Trebuchet MS"/>
              </a:rPr>
              <a:t> </a:t>
            </a:r>
            <a:r>
              <a:rPr sz="2600" spc="-110" dirty="0">
                <a:solidFill>
                  <a:srgbClr val="203458"/>
                </a:solidFill>
                <a:latin typeface="Trebuchet MS"/>
                <a:cs typeface="Trebuchet MS"/>
              </a:rPr>
              <a:t>order.</a:t>
            </a:r>
            <a:r>
              <a:rPr sz="2600" spc="-85" dirty="0">
                <a:solidFill>
                  <a:srgbClr val="203458"/>
                </a:solidFill>
                <a:latin typeface="Trebuchet MS"/>
                <a:cs typeface="Trebuchet MS"/>
              </a:rPr>
              <a:t> </a:t>
            </a:r>
            <a:r>
              <a:rPr sz="2600" spc="-175" dirty="0">
                <a:solidFill>
                  <a:srgbClr val="203458"/>
                </a:solidFill>
                <a:latin typeface="Trebuchet MS"/>
                <a:cs typeface="Trebuchet MS"/>
              </a:rPr>
              <a:t>The</a:t>
            </a:r>
            <a:r>
              <a:rPr sz="2600" spc="-85" dirty="0">
                <a:solidFill>
                  <a:srgbClr val="203458"/>
                </a:solidFill>
                <a:latin typeface="Trebuchet MS"/>
                <a:cs typeface="Trebuchet MS"/>
              </a:rPr>
              <a:t> </a:t>
            </a:r>
            <a:r>
              <a:rPr sz="2600" spc="229" dirty="0">
                <a:solidFill>
                  <a:srgbClr val="203458"/>
                </a:solidFill>
                <a:latin typeface="Trebuchet MS"/>
                <a:cs typeface="Trebuchet MS"/>
              </a:rPr>
              <a:t>CAO</a:t>
            </a:r>
            <a:r>
              <a:rPr sz="2600" spc="-90" dirty="0">
                <a:solidFill>
                  <a:srgbClr val="203458"/>
                </a:solidFill>
                <a:latin typeface="Trebuchet MS"/>
                <a:cs typeface="Trebuchet MS"/>
              </a:rPr>
              <a:t> </a:t>
            </a:r>
            <a:r>
              <a:rPr sz="2600" spc="-55" dirty="0">
                <a:solidFill>
                  <a:srgbClr val="203458"/>
                </a:solidFill>
                <a:latin typeface="Trebuchet MS"/>
                <a:cs typeface="Trebuchet MS"/>
              </a:rPr>
              <a:t>is</a:t>
            </a:r>
            <a:r>
              <a:rPr sz="2600" spc="-95" dirty="0">
                <a:solidFill>
                  <a:srgbClr val="203458"/>
                </a:solidFill>
                <a:latin typeface="Trebuchet MS"/>
                <a:cs typeface="Trebuchet MS"/>
              </a:rPr>
              <a:t> </a:t>
            </a:r>
            <a:r>
              <a:rPr sz="2600" spc="-125" dirty="0">
                <a:solidFill>
                  <a:srgbClr val="203458"/>
                </a:solidFill>
                <a:latin typeface="Trebuchet MS"/>
                <a:cs typeface="Trebuchet MS"/>
              </a:rPr>
              <a:t>briefly</a:t>
            </a:r>
            <a:r>
              <a:rPr sz="2600" spc="-85" dirty="0">
                <a:solidFill>
                  <a:srgbClr val="203458"/>
                </a:solidFill>
                <a:latin typeface="Trebuchet MS"/>
                <a:cs typeface="Trebuchet MS"/>
              </a:rPr>
              <a:t> </a:t>
            </a:r>
            <a:r>
              <a:rPr sz="2600" spc="-35" dirty="0">
                <a:solidFill>
                  <a:srgbClr val="203458"/>
                </a:solidFill>
                <a:latin typeface="Trebuchet MS"/>
                <a:cs typeface="Trebuchet MS"/>
              </a:rPr>
              <a:t>defined</a:t>
            </a:r>
            <a:r>
              <a:rPr sz="2600" spc="-90" dirty="0">
                <a:solidFill>
                  <a:srgbClr val="203458"/>
                </a:solidFill>
                <a:latin typeface="Trebuchet MS"/>
                <a:cs typeface="Trebuchet MS"/>
              </a:rPr>
              <a:t> </a:t>
            </a:r>
            <a:r>
              <a:rPr sz="2600" spc="-140" dirty="0">
                <a:solidFill>
                  <a:srgbClr val="203458"/>
                </a:solidFill>
                <a:latin typeface="Trebuchet MS"/>
                <a:cs typeface="Trebuchet MS"/>
              </a:rPr>
              <a:t>in</a:t>
            </a:r>
            <a:r>
              <a:rPr sz="2600" spc="-85" dirty="0">
                <a:solidFill>
                  <a:srgbClr val="203458"/>
                </a:solidFill>
                <a:latin typeface="Trebuchet MS"/>
                <a:cs typeface="Trebuchet MS"/>
              </a:rPr>
              <a:t> </a:t>
            </a:r>
            <a:r>
              <a:rPr sz="2600" spc="-200" dirty="0">
                <a:solidFill>
                  <a:srgbClr val="203458"/>
                </a:solidFill>
                <a:latin typeface="Trebuchet MS"/>
                <a:cs typeface="Trebuchet MS"/>
              </a:rPr>
              <a:t>s8(1)</a:t>
            </a:r>
            <a:r>
              <a:rPr sz="2600" spc="-85" dirty="0">
                <a:solidFill>
                  <a:srgbClr val="203458"/>
                </a:solidFill>
                <a:latin typeface="Trebuchet MS"/>
                <a:cs typeface="Trebuchet MS"/>
              </a:rPr>
              <a:t> </a:t>
            </a:r>
            <a:r>
              <a:rPr sz="2600" spc="195" dirty="0">
                <a:solidFill>
                  <a:srgbClr val="203458"/>
                </a:solidFill>
                <a:latin typeface="Trebuchet MS"/>
                <a:cs typeface="Trebuchet MS"/>
              </a:rPr>
              <a:t>CA</a:t>
            </a:r>
            <a:r>
              <a:rPr sz="2600" spc="-90" dirty="0">
                <a:solidFill>
                  <a:srgbClr val="203458"/>
                </a:solidFill>
                <a:latin typeface="Trebuchet MS"/>
                <a:cs typeface="Trebuchet MS"/>
              </a:rPr>
              <a:t> </a:t>
            </a:r>
            <a:r>
              <a:rPr sz="2600" spc="-10" dirty="0">
                <a:solidFill>
                  <a:srgbClr val="203458"/>
                </a:solidFill>
                <a:latin typeface="Trebuchet MS"/>
                <a:cs typeface="Trebuchet MS"/>
              </a:rPr>
              <a:t>1989):</a:t>
            </a:r>
            <a:endParaRPr sz="2600">
              <a:latin typeface="Trebuchet MS"/>
              <a:cs typeface="Trebuchet MS"/>
            </a:endParaRPr>
          </a:p>
          <a:p>
            <a:pPr marL="377190" indent="-364490">
              <a:lnSpc>
                <a:spcPct val="100000"/>
              </a:lnSpc>
              <a:spcBef>
                <a:spcPts val="1155"/>
              </a:spcBef>
              <a:buAutoNum type="alphaLcPeriod"/>
              <a:tabLst>
                <a:tab pos="377190" algn="l"/>
              </a:tabLst>
            </a:pPr>
            <a:r>
              <a:rPr sz="2600" spc="-130" dirty="0">
                <a:solidFill>
                  <a:srgbClr val="203458"/>
                </a:solidFill>
                <a:latin typeface="Trebuchet MS"/>
                <a:cs typeface="Trebuchet MS"/>
              </a:rPr>
              <a:t>with</a:t>
            </a:r>
            <a:r>
              <a:rPr sz="2600" spc="-85" dirty="0">
                <a:solidFill>
                  <a:srgbClr val="203458"/>
                </a:solidFill>
                <a:latin typeface="Trebuchet MS"/>
                <a:cs typeface="Trebuchet MS"/>
              </a:rPr>
              <a:t> whom</a:t>
            </a:r>
            <a:r>
              <a:rPr sz="2600" spc="-114" dirty="0">
                <a:solidFill>
                  <a:srgbClr val="203458"/>
                </a:solidFill>
                <a:latin typeface="Trebuchet MS"/>
                <a:cs typeface="Trebuchet MS"/>
              </a:rPr>
              <a:t> </a:t>
            </a:r>
            <a:r>
              <a:rPr sz="2600" spc="105" dirty="0">
                <a:solidFill>
                  <a:srgbClr val="203458"/>
                </a:solidFill>
                <a:latin typeface="Trebuchet MS"/>
                <a:cs typeface="Trebuchet MS"/>
              </a:rPr>
              <a:t>a</a:t>
            </a:r>
            <a:r>
              <a:rPr sz="2600" spc="-145" dirty="0">
                <a:solidFill>
                  <a:srgbClr val="203458"/>
                </a:solidFill>
                <a:latin typeface="Trebuchet MS"/>
                <a:cs typeface="Trebuchet MS"/>
              </a:rPr>
              <a:t> </a:t>
            </a:r>
            <a:r>
              <a:rPr sz="2600" spc="-70" dirty="0">
                <a:solidFill>
                  <a:srgbClr val="203458"/>
                </a:solidFill>
                <a:latin typeface="Trebuchet MS"/>
                <a:cs typeface="Trebuchet MS"/>
              </a:rPr>
              <a:t>child</a:t>
            </a:r>
            <a:r>
              <a:rPr sz="2600" spc="-105" dirty="0">
                <a:solidFill>
                  <a:srgbClr val="203458"/>
                </a:solidFill>
                <a:latin typeface="Trebuchet MS"/>
                <a:cs typeface="Trebuchet MS"/>
              </a:rPr>
              <a:t> </a:t>
            </a:r>
            <a:r>
              <a:rPr sz="2600" spc="-55" dirty="0">
                <a:solidFill>
                  <a:srgbClr val="203458"/>
                </a:solidFill>
                <a:latin typeface="Trebuchet MS"/>
                <a:cs typeface="Trebuchet MS"/>
              </a:rPr>
              <a:t>is</a:t>
            </a:r>
            <a:r>
              <a:rPr sz="2600" spc="-100" dirty="0">
                <a:solidFill>
                  <a:srgbClr val="203458"/>
                </a:solidFill>
                <a:latin typeface="Trebuchet MS"/>
                <a:cs typeface="Trebuchet MS"/>
              </a:rPr>
              <a:t> </a:t>
            </a:r>
            <a:r>
              <a:rPr sz="2600" spc="-45" dirty="0">
                <a:solidFill>
                  <a:srgbClr val="203458"/>
                </a:solidFill>
                <a:latin typeface="Trebuchet MS"/>
                <a:cs typeface="Trebuchet MS"/>
              </a:rPr>
              <a:t>to</a:t>
            </a:r>
            <a:r>
              <a:rPr sz="2600" spc="-105" dirty="0">
                <a:solidFill>
                  <a:srgbClr val="203458"/>
                </a:solidFill>
                <a:latin typeface="Trebuchet MS"/>
                <a:cs typeface="Trebuchet MS"/>
              </a:rPr>
              <a:t> </a:t>
            </a:r>
            <a:r>
              <a:rPr sz="2600" spc="-185" dirty="0">
                <a:solidFill>
                  <a:srgbClr val="203458"/>
                </a:solidFill>
                <a:latin typeface="Trebuchet MS"/>
                <a:cs typeface="Trebuchet MS"/>
              </a:rPr>
              <a:t>live,</a:t>
            </a:r>
            <a:r>
              <a:rPr sz="2600" spc="-85" dirty="0">
                <a:solidFill>
                  <a:srgbClr val="203458"/>
                </a:solidFill>
                <a:latin typeface="Trebuchet MS"/>
                <a:cs typeface="Trebuchet MS"/>
              </a:rPr>
              <a:t> </a:t>
            </a:r>
            <a:r>
              <a:rPr sz="2600" dirty="0">
                <a:solidFill>
                  <a:srgbClr val="203458"/>
                </a:solidFill>
                <a:latin typeface="Trebuchet MS"/>
                <a:cs typeface="Trebuchet MS"/>
              </a:rPr>
              <a:t>spend</a:t>
            </a:r>
            <a:r>
              <a:rPr sz="2600" spc="-100" dirty="0">
                <a:solidFill>
                  <a:srgbClr val="203458"/>
                </a:solidFill>
                <a:latin typeface="Trebuchet MS"/>
                <a:cs typeface="Trebuchet MS"/>
              </a:rPr>
              <a:t> </a:t>
            </a:r>
            <a:r>
              <a:rPr sz="2600" spc="-135" dirty="0">
                <a:solidFill>
                  <a:srgbClr val="203458"/>
                </a:solidFill>
                <a:latin typeface="Trebuchet MS"/>
                <a:cs typeface="Trebuchet MS"/>
              </a:rPr>
              <a:t>time</a:t>
            </a:r>
            <a:r>
              <a:rPr sz="2600" spc="-85" dirty="0">
                <a:solidFill>
                  <a:srgbClr val="203458"/>
                </a:solidFill>
                <a:latin typeface="Trebuchet MS"/>
                <a:cs typeface="Trebuchet MS"/>
              </a:rPr>
              <a:t> or</a:t>
            </a:r>
            <a:r>
              <a:rPr sz="2600" spc="-105" dirty="0">
                <a:solidFill>
                  <a:srgbClr val="203458"/>
                </a:solidFill>
                <a:latin typeface="Trebuchet MS"/>
                <a:cs typeface="Trebuchet MS"/>
              </a:rPr>
              <a:t> </a:t>
            </a:r>
            <a:r>
              <a:rPr sz="2600" spc="-85" dirty="0">
                <a:solidFill>
                  <a:srgbClr val="203458"/>
                </a:solidFill>
                <a:latin typeface="Trebuchet MS"/>
                <a:cs typeface="Trebuchet MS"/>
              </a:rPr>
              <a:t>otherwise</a:t>
            </a:r>
            <a:r>
              <a:rPr sz="2600" spc="-100" dirty="0">
                <a:solidFill>
                  <a:srgbClr val="203458"/>
                </a:solidFill>
                <a:latin typeface="Trebuchet MS"/>
                <a:cs typeface="Trebuchet MS"/>
              </a:rPr>
              <a:t> </a:t>
            </a:r>
            <a:r>
              <a:rPr sz="2600" spc="-30" dirty="0">
                <a:solidFill>
                  <a:srgbClr val="203458"/>
                </a:solidFill>
                <a:latin typeface="Trebuchet MS"/>
                <a:cs typeface="Trebuchet MS"/>
              </a:rPr>
              <a:t>have</a:t>
            </a:r>
            <a:r>
              <a:rPr sz="2600" spc="-105" dirty="0">
                <a:solidFill>
                  <a:srgbClr val="203458"/>
                </a:solidFill>
                <a:latin typeface="Trebuchet MS"/>
                <a:cs typeface="Trebuchet MS"/>
              </a:rPr>
              <a:t> </a:t>
            </a:r>
            <a:r>
              <a:rPr sz="2600" spc="-75" dirty="0">
                <a:solidFill>
                  <a:srgbClr val="203458"/>
                </a:solidFill>
                <a:latin typeface="Trebuchet MS"/>
                <a:cs typeface="Trebuchet MS"/>
              </a:rPr>
              <a:t>contact,</a:t>
            </a:r>
            <a:r>
              <a:rPr sz="2600" spc="-100" dirty="0">
                <a:solidFill>
                  <a:srgbClr val="203458"/>
                </a:solidFill>
                <a:latin typeface="Trebuchet MS"/>
                <a:cs typeface="Trebuchet MS"/>
              </a:rPr>
              <a:t> </a:t>
            </a:r>
            <a:r>
              <a:rPr sz="2600" spc="-25" dirty="0">
                <a:solidFill>
                  <a:srgbClr val="203458"/>
                </a:solidFill>
                <a:latin typeface="Trebuchet MS"/>
                <a:cs typeface="Trebuchet MS"/>
              </a:rPr>
              <a:t>and</a:t>
            </a:r>
            <a:endParaRPr sz="2600">
              <a:latin typeface="Trebuchet MS"/>
              <a:cs typeface="Trebuchet MS"/>
            </a:endParaRPr>
          </a:p>
          <a:p>
            <a:pPr marL="377190" indent="-364490">
              <a:lnSpc>
                <a:spcPct val="100000"/>
              </a:lnSpc>
              <a:spcBef>
                <a:spcPts val="1155"/>
              </a:spcBef>
              <a:buAutoNum type="alphaLcPeriod"/>
              <a:tabLst>
                <a:tab pos="377190" algn="l"/>
              </a:tabLst>
            </a:pPr>
            <a:r>
              <a:rPr sz="2600" spc="-65" dirty="0">
                <a:solidFill>
                  <a:srgbClr val="203458"/>
                </a:solidFill>
                <a:latin typeface="Trebuchet MS"/>
                <a:cs typeface="Trebuchet MS"/>
              </a:rPr>
              <a:t>when</a:t>
            </a:r>
            <a:r>
              <a:rPr sz="2600" spc="-135" dirty="0">
                <a:solidFill>
                  <a:srgbClr val="203458"/>
                </a:solidFill>
                <a:latin typeface="Trebuchet MS"/>
                <a:cs typeface="Trebuchet MS"/>
              </a:rPr>
              <a:t> </a:t>
            </a:r>
            <a:r>
              <a:rPr sz="2600" spc="105" dirty="0">
                <a:solidFill>
                  <a:srgbClr val="203458"/>
                </a:solidFill>
                <a:latin typeface="Trebuchet MS"/>
                <a:cs typeface="Trebuchet MS"/>
              </a:rPr>
              <a:t>a</a:t>
            </a:r>
            <a:r>
              <a:rPr sz="2600" spc="-175" dirty="0">
                <a:solidFill>
                  <a:srgbClr val="203458"/>
                </a:solidFill>
                <a:latin typeface="Trebuchet MS"/>
                <a:cs typeface="Trebuchet MS"/>
              </a:rPr>
              <a:t> </a:t>
            </a:r>
            <a:r>
              <a:rPr sz="2600" spc="-70" dirty="0">
                <a:solidFill>
                  <a:srgbClr val="203458"/>
                </a:solidFill>
                <a:latin typeface="Trebuchet MS"/>
                <a:cs typeface="Trebuchet MS"/>
              </a:rPr>
              <a:t>child</a:t>
            </a:r>
            <a:r>
              <a:rPr sz="2600" spc="-110" dirty="0">
                <a:solidFill>
                  <a:srgbClr val="203458"/>
                </a:solidFill>
                <a:latin typeface="Trebuchet MS"/>
                <a:cs typeface="Trebuchet MS"/>
              </a:rPr>
              <a:t> </a:t>
            </a:r>
            <a:r>
              <a:rPr sz="2600" spc="-55" dirty="0">
                <a:solidFill>
                  <a:srgbClr val="203458"/>
                </a:solidFill>
                <a:latin typeface="Trebuchet MS"/>
                <a:cs typeface="Trebuchet MS"/>
              </a:rPr>
              <a:t>is</a:t>
            </a:r>
            <a:r>
              <a:rPr sz="2600" spc="-114" dirty="0">
                <a:solidFill>
                  <a:srgbClr val="203458"/>
                </a:solidFill>
                <a:latin typeface="Trebuchet MS"/>
                <a:cs typeface="Trebuchet MS"/>
              </a:rPr>
              <a:t> </a:t>
            </a:r>
            <a:r>
              <a:rPr sz="2600" spc="-45" dirty="0">
                <a:solidFill>
                  <a:srgbClr val="203458"/>
                </a:solidFill>
                <a:latin typeface="Trebuchet MS"/>
                <a:cs typeface="Trebuchet MS"/>
              </a:rPr>
              <a:t>to</a:t>
            </a:r>
            <a:r>
              <a:rPr sz="2600" spc="-110" dirty="0">
                <a:solidFill>
                  <a:srgbClr val="203458"/>
                </a:solidFill>
                <a:latin typeface="Trebuchet MS"/>
                <a:cs typeface="Trebuchet MS"/>
              </a:rPr>
              <a:t> </a:t>
            </a:r>
            <a:r>
              <a:rPr sz="2600" spc="-185" dirty="0">
                <a:solidFill>
                  <a:srgbClr val="203458"/>
                </a:solidFill>
                <a:latin typeface="Trebuchet MS"/>
                <a:cs typeface="Trebuchet MS"/>
              </a:rPr>
              <a:t>live,</a:t>
            </a:r>
            <a:r>
              <a:rPr sz="2600" spc="-85" dirty="0">
                <a:solidFill>
                  <a:srgbClr val="203458"/>
                </a:solidFill>
                <a:latin typeface="Trebuchet MS"/>
                <a:cs typeface="Trebuchet MS"/>
              </a:rPr>
              <a:t> </a:t>
            </a:r>
            <a:r>
              <a:rPr sz="2600" dirty="0">
                <a:solidFill>
                  <a:srgbClr val="203458"/>
                </a:solidFill>
                <a:latin typeface="Trebuchet MS"/>
                <a:cs typeface="Trebuchet MS"/>
              </a:rPr>
              <a:t>spend</a:t>
            </a:r>
            <a:r>
              <a:rPr sz="2600" spc="-114" dirty="0">
                <a:solidFill>
                  <a:srgbClr val="203458"/>
                </a:solidFill>
                <a:latin typeface="Trebuchet MS"/>
                <a:cs typeface="Trebuchet MS"/>
              </a:rPr>
              <a:t> </a:t>
            </a:r>
            <a:r>
              <a:rPr sz="2600" spc="-135" dirty="0">
                <a:solidFill>
                  <a:srgbClr val="203458"/>
                </a:solidFill>
                <a:latin typeface="Trebuchet MS"/>
                <a:cs typeface="Trebuchet MS"/>
              </a:rPr>
              <a:t>time</a:t>
            </a:r>
            <a:r>
              <a:rPr sz="2600" spc="-85" dirty="0">
                <a:solidFill>
                  <a:srgbClr val="203458"/>
                </a:solidFill>
                <a:latin typeface="Trebuchet MS"/>
                <a:cs typeface="Trebuchet MS"/>
              </a:rPr>
              <a:t> or</a:t>
            </a:r>
            <a:r>
              <a:rPr sz="2600" spc="-110" dirty="0">
                <a:solidFill>
                  <a:srgbClr val="203458"/>
                </a:solidFill>
                <a:latin typeface="Trebuchet MS"/>
                <a:cs typeface="Trebuchet MS"/>
              </a:rPr>
              <a:t> </a:t>
            </a:r>
            <a:r>
              <a:rPr sz="2600" spc="-85" dirty="0">
                <a:solidFill>
                  <a:srgbClr val="203458"/>
                </a:solidFill>
                <a:latin typeface="Trebuchet MS"/>
                <a:cs typeface="Trebuchet MS"/>
              </a:rPr>
              <a:t>otherwise</a:t>
            </a:r>
            <a:r>
              <a:rPr sz="2600" spc="-114" dirty="0">
                <a:solidFill>
                  <a:srgbClr val="203458"/>
                </a:solidFill>
                <a:latin typeface="Trebuchet MS"/>
                <a:cs typeface="Trebuchet MS"/>
              </a:rPr>
              <a:t> </a:t>
            </a:r>
            <a:r>
              <a:rPr sz="2600" spc="-30" dirty="0">
                <a:solidFill>
                  <a:srgbClr val="203458"/>
                </a:solidFill>
                <a:latin typeface="Trebuchet MS"/>
                <a:cs typeface="Trebuchet MS"/>
              </a:rPr>
              <a:t>have</a:t>
            </a:r>
            <a:r>
              <a:rPr sz="2600" spc="-110" dirty="0">
                <a:solidFill>
                  <a:srgbClr val="203458"/>
                </a:solidFill>
                <a:latin typeface="Trebuchet MS"/>
                <a:cs typeface="Trebuchet MS"/>
              </a:rPr>
              <a:t> </a:t>
            </a:r>
            <a:r>
              <a:rPr sz="2600" spc="-25" dirty="0">
                <a:solidFill>
                  <a:srgbClr val="203458"/>
                </a:solidFill>
                <a:latin typeface="Trebuchet MS"/>
                <a:cs typeface="Trebuchet MS"/>
              </a:rPr>
              <a:t>contact</a:t>
            </a:r>
            <a:r>
              <a:rPr sz="2600" spc="-110" dirty="0">
                <a:solidFill>
                  <a:srgbClr val="203458"/>
                </a:solidFill>
                <a:latin typeface="Trebuchet MS"/>
                <a:cs typeface="Trebuchet MS"/>
              </a:rPr>
              <a:t> </a:t>
            </a:r>
            <a:r>
              <a:rPr sz="2600" spc="-130" dirty="0">
                <a:solidFill>
                  <a:srgbClr val="203458"/>
                </a:solidFill>
                <a:latin typeface="Trebuchet MS"/>
                <a:cs typeface="Trebuchet MS"/>
              </a:rPr>
              <a:t>with</a:t>
            </a:r>
            <a:r>
              <a:rPr sz="2600" spc="-85" dirty="0">
                <a:solidFill>
                  <a:srgbClr val="203458"/>
                </a:solidFill>
                <a:latin typeface="Trebuchet MS"/>
                <a:cs typeface="Trebuchet MS"/>
              </a:rPr>
              <a:t> </a:t>
            </a:r>
            <a:r>
              <a:rPr sz="2600" spc="-50" dirty="0">
                <a:solidFill>
                  <a:srgbClr val="203458"/>
                </a:solidFill>
                <a:latin typeface="Trebuchet MS"/>
                <a:cs typeface="Trebuchet MS"/>
              </a:rPr>
              <a:t>any</a:t>
            </a:r>
            <a:r>
              <a:rPr sz="2600" spc="-114" dirty="0">
                <a:solidFill>
                  <a:srgbClr val="203458"/>
                </a:solidFill>
                <a:latin typeface="Trebuchet MS"/>
                <a:cs typeface="Trebuchet MS"/>
              </a:rPr>
              <a:t> </a:t>
            </a:r>
            <a:r>
              <a:rPr sz="2600" spc="-10" dirty="0">
                <a:solidFill>
                  <a:srgbClr val="203458"/>
                </a:solidFill>
                <a:latin typeface="Trebuchet MS"/>
                <a:cs typeface="Trebuchet MS"/>
              </a:rPr>
              <a:t>person.</a:t>
            </a:r>
            <a:endParaRPr sz="2600">
              <a:latin typeface="Trebuchet MS"/>
              <a:cs typeface="Trebuchet MS"/>
            </a:endParaRPr>
          </a:p>
          <a:p>
            <a:pPr>
              <a:lnSpc>
                <a:spcPct val="100000"/>
              </a:lnSpc>
              <a:spcBef>
                <a:spcPts val="1255"/>
              </a:spcBef>
            </a:pPr>
            <a:endParaRPr sz="2600">
              <a:latin typeface="Trebuchet MS"/>
              <a:cs typeface="Trebuchet MS"/>
            </a:endParaRPr>
          </a:p>
          <a:p>
            <a:pPr marL="573405" marR="67310">
              <a:lnSpc>
                <a:spcPct val="137000"/>
              </a:lnSpc>
            </a:pPr>
            <a:r>
              <a:rPr sz="2600" dirty="0">
                <a:solidFill>
                  <a:srgbClr val="203458"/>
                </a:solidFill>
                <a:latin typeface="Trebuchet MS"/>
                <a:cs typeface="Trebuchet MS"/>
              </a:rPr>
              <a:t>Most</a:t>
            </a:r>
            <a:r>
              <a:rPr sz="2600" spc="-195" dirty="0">
                <a:solidFill>
                  <a:srgbClr val="203458"/>
                </a:solidFill>
                <a:latin typeface="Trebuchet MS"/>
                <a:cs typeface="Trebuchet MS"/>
              </a:rPr>
              <a:t> </a:t>
            </a:r>
            <a:r>
              <a:rPr sz="2600" spc="-65" dirty="0">
                <a:solidFill>
                  <a:srgbClr val="203458"/>
                </a:solidFill>
                <a:latin typeface="Trebuchet MS"/>
                <a:cs typeface="Trebuchet MS"/>
              </a:rPr>
              <a:t>common</a:t>
            </a:r>
            <a:r>
              <a:rPr sz="2600" spc="-110" dirty="0">
                <a:solidFill>
                  <a:srgbClr val="203458"/>
                </a:solidFill>
                <a:latin typeface="Trebuchet MS"/>
                <a:cs typeface="Trebuchet MS"/>
              </a:rPr>
              <a:t> </a:t>
            </a:r>
            <a:r>
              <a:rPr sz="2600" spc="-85" dirty="0">
                <a:solidFill>
                  <a:srgbClr val="203458"/>
                </a:solidFill>
                <a:latin typeface="Trebuchet MS"/>
                <a:cs typeface="Trebuchet MS"/>
              </a:rPr>
              <a:t>type</a:t>
            </a:r>
            <a:r>
              <a:rPr sz="2600" spc="-114" dirty="0">
                <a:solidFill>
                  <a:srgbClr val="203458"/>
                </a:solidFill>
                <a:latin typeface="Trebuchet MS"/>
                <a:cs typeface="Trebuchet MS"/>
              </a:rPr>
              <a:t> </a:t>
            </a:r>
            <a:r>
              <a:rPr sz="2600" dirty="0">
                <a:solidFill>
                  <a:srgbClr val="203458"/>
                </a:solidFill>
                <a:latin typeface="Trebuchet MS"/>
                <a:cs typeface="Trebuchet MS"/>
              </a:rPr>
              <a:t>of</a:t>
            </a:r>
            <a:r>
              <a:rPr sz="2600" spc="-110" dirty="0">
                <a:solidFill>
                  <a:srgbClr val="203458"/>
                </a:solidFill>
                <a:latin typeface="Trebuchet MS"/>
                <a:cs typeface="Trebuchet MS"/>
              </a:rPr>
              <a:t> order.</a:t>
            </a:r>
            <a:r>
              <a:rPr sz="2600" spc="-90" dirty="0">
                <a:solidFill>
                  <a:srgbClr val="203458"/>
                </a:solidFill>
                <a:latin typeface="Trebuchet MS"/>
                <a:cs typeface="Trebuchet MS"/>
              </a:rPr>
              <a:t> </a:t>
            </a:r>
            <a:r>
              <a:rPr sz="2600" dirty="0">
                <a:solidFill>
                  <a:srgbClr val="203458"/>
                </a:solidFill>
                <a:latin typeface="Trebuchet MS"/>
                <a:cs typeface="Trebuchet MS"/>
              </a:rPr>
              <a:t>Merger</a:t>
            </a:r>
            <a:r>
              <a:rPr sz="2600" spc="-110" dirty="0">
                <a:solidFill>
                  <a:srgbClr val="203458"/>
                </a:solidFill>
                <a:latin typeface="Trebuchet MS"/>
                <a:cs typeface="Trebuchet MS"/>
              </a:rPr>
              <a:t> </a:t>
            </a:r>
            <a:r>
              <a:rPr sz="2600" dirty="0">
                <a:solidFill>
                  <a:srgbClr val="203458"/>
                </a:solidFill>
                <a:latin typeface="Trebuchet MS"/>
                <a:cs typeface="Trebuchet MS"/>
              </a:rPr>
              <a:t>of</a:t>
            </a:r>
            <a:r>
              <a:rPr sz="2600" spc="-114" dirty="0">
                <a:solidFill>
                  <a:srgbClr val="203458"/>
                </a:solidFill>
                <a:latin typeface="Trebuchet MS"/>
                <a:cs typeface="Trebuchet MS"/>
              </a:rPr>
              <a:t> </a:t>
            </a:r>
            <a:r>
              <a:rPr sz="2600" spc="-45" dirty="0">
                <a:solidFill>
                  <a:srgbClr val="203458"/>
                </a:solidFill>
                <a:latin typeface="Trebuchet MS"/>
                <a:cs typeface="Trebuchet MS"/>
              </a:rPr>
              <a:t>residence</a:t>
            </a:r>
            <a:r>
              <a:rPr sz="2600" spc="-110" dirty="0">
                <a:solidFill>
                  <a:srgbClr val="203458"/>
                </a:solidFill>
                <a:latin typeface="Trebuchet MS"/>
                <a:cs typeface="Trebuchet MS"/>
              </a:rPr>
              <a:t> </a:t>
            </a:r>
            <a:r>
              <a:rPr sz="2600" dirty="0">
                <a:solidFill>
                  <a:srgbClr val="203458"/>
                </a:solidFill>
                <a:latin typeface="Trebuchet MS"/>
                <a:cs typeface="Trebuchet MS"/>
              </a:rPr>
              <a:t>and</a:t>
            </a:r>
            <a:r>
              <a:rPr sz="2600" spc="-114" dirty="0">
                <a:solidFill>
                  <a:srgbClr val="203458"/>
                </a:solidFill>
                <a:latin typeface="Trebuchet MS"/>
                <a:cs typeface="Trebuchet MS"/>
              </a:rPr>
              <a:t> </a:t>
            </a:r>
            <a:r>
              <a:rPr sz="2600" spc="-25" dirty="0">
                <a:solidFill>
                  <a:srgbClr val="203458"/>
                </a:solidFill>
                <a:latin typeface="Trebuchet MS"/>
                <a:cs typeface="Trebuchet MS"/>
              </a:rPr>
              <a:t>contact</a:t>
            </a:r>
            <a:r>
              <a:rPr sz="2600" spc="-114" dirty="0">
                <a:solidFill>
                  <a:srgbClr val="203458"/>
                </a:solidFill>
                <a:latin typeface="Trebuchet MS"/>
                <a:cs typeface="Trebuchet MS"/>
              </a:rPr>
              <a:t> </a:t>
            </a:r>
            <a:r>
              <a:rPr sz="2600" spc="-75" dirty="0">
                <a:solidFill>
                  <a:srgbClr val="203458"/>
                </a:solidFill>
                <a:latin typeface="Trebuchet MS"/>
                <a:cs typeface="Trebuchet MS"/>
              </a:rPr>
              <a:t>order</a:t>
            </a:r>
            <a:r>
              <a:rPr sz="2600" spc="-110" dirty="0">
                <a:solidFill>
                  <a:srgbClr val="203458"/>
                </a:solidFill>
                <a:latin typeface="Trebuchet MS"/>
                <a:cs typeface="Trebuchet MS"/>
              </a:rPr>
              <a:t> </a:t>
            </a:r>
            <a:r>
              <a:rPr sz="2600" spc="-105" dirty="0">
                <a:solidFill>
                  <a:srgbClr val="203458"/>
                </a:solidFill>
                <a:latin typeface="Trebuchet MS"/>
                <a:cs typeface="Trebuchet MS"/>
              </a:rPr>
              <a:t>into</a:t>
            </a:r>
            <a:r>
              <a:rPr sz="2600" spc="-90" dirty="0">
                <a:solidFill>
                  <a:srgbClr val="203458"/>
                </a:solidFill>
                <a:latin typeface="Trebuchet MS"/>
                <a:cs typeface="Trebuchet MS"/>
              </a:rPr>
              <a:t> </a:t>
            </a:r>
            <a:r>
              <a:rPr sz="2600" spc="-40" dirty="0">
                <a:solidFill>
                  <a:srgbClr val="203458"/>
                </a:solidFill>
                <a:latin typeface="Trebuchet MS"/>
                <a:cs typeface="Trebuchet MS"/>
              </a:rPr>
              <a:t>single</a:t>
            </a:r>
            <a:r>
              <a:rPr sz="2600" spc="-114" dirty="0">
                <a:solidFill>
                  <a:srgbClr val="203458"/>
                </a:solidFill>
                <a:latin typeface="Trebuchet MS"/>
                <a:cs typeface="Trebuchet MS"/>
              </a:rPr>
              <a:t> </a:t>
            </a:r>
            <a:r>
              <a:rPr sz="2600" spc="229" dirty="0">
                <a:solidFill>
                  <a:srgbClr val="203458"/>
                </a:solidFill>
                <a:latin typeface="Trebuchet MS"/>
                <a:cs typeface="Trebuchet MS"/>
              </a:rPr>
              <a:t>CAO</a:t>
            </a:r>
            <a:r>
              <a:rPr sz="2600" spc="-114" dirty="0">
                <a:solidFill>
                  <a:srgbClr val="203458"/>
                </a:solidFill>
                <a:latin typeface="Trebuchet MS"/>
                <a:cs typeface="Trebuchet MS"/>
              </a:rPr>
              <a:t> </a:t>
            </a:r>
            <a:r>
              <a:rPr sz="2600" spc="-140" dirty="0">
                <a:solidFill>
                  <a:srgbClr val="203458"/>
                </a:solidFill>
                <a:latin typeface="Trebuchet MS"/>
                <a:cs typeface="Trebuchet MS"/>
              </a:rPr>
              <a:t>in</a:t>
            </a:r>
            <a:r>
              <a:rPr sz="2600" spc="-85" dirty="0">
                <a:solidFill>
                  <a:srgbClr val="203458"/>
                </a:solidFill>
                <a:latin typeface="Trebuchet MS"/>
                <a:cs typeface="Trebuchet MS"/>
              </a:rPr>
              <a:t> </a:t>
            </a:r>
            <a:r>
              <a:rPr sz="2600" spc="-10" dirty="0">
                <a:solidFill>
                  <a:srgbClr val="203458"/>
                </a:solidFill>
                <a:latin typeface="Trebuchet MS"/>
                <a:cs typeface="Trebuchet MS"/>
              </a:rPr>
              <a:t>2014</a:t>
            </a:r>
            <a:r>
              <a:rPr sz="2600" spc="-110" dirty="0">
                <a:solidFill>
                  <a:srgbClr val="203458"/>
                </a:solidFill>
                <a:latin typeface="Trebuchet MS"/>
                <a:cs typeface="Trebuchet MS"/>
              </a:rPr>
              <a:t> </a:t>
            </a:r>
            <a:r>
              <a:rPr sz="2600" dirty="0">
                <a:solidFill>
                  <a:srgbClr val="203458"/>
                </a:solidFill>
                <a:latin typeface="Trebuchet MS"/>
                <a:cs typeface="Trebuchet MS"/>
              </a:rPr>
              <a:t>did</a:t>
            </a:r>
            <a:r>
              <a:rPr sz="2600" spc="-114" dirty="0">
                <a:solidFill>
                  <a:srgbClr val="203458"/>
                </a:solidFill>
                <a:latin typeface="Trebuchet MS"/>
                <a:cs typeface="Trebuchet MS"/>
              </a:rPr>
              <a:t> </a:t>
            </a:r>
            <a:r>
              <a:rPr sz="2600" spc="-85" dirty="0">
                <a:solidFill>
                  <a:srgbClr val="203458"/>
                </a:solidFill>
                <a:latin typeface="Trebuchet MS"/>
                <a:cs typeface="Trebuchet MS"/>
              </a:rPr>
              <a:t>not</a:t>
            </a:r>
            <a:r>
              <a:rPr sz="2600" spc="-110" dirty="0">
                <a:solidFill>
                  <a:srgbClr val="203458"/>
                </a:solidFill>
                <a:latin typeface="Trebuchet MS"/>
                <a:cs typeface="Trebuchet MS"/>
              </a:rPr>
              <a:t> </a:t>
            </a:r>
            <a:r>
              <a:rPr sz="2600" spc="-10" dirty="0">
                <a:solidFill>
                  <a:srgbClr val="203458"/>
                </a:solidFill>
                <a:latin typeface="Trebuchet MS"/>
                <a:cs typeface="Trebuchet MS"/>
              </a:rPr>
              <a:t>change </a:t>
            </a:r>
            <a:r>
              <a:rPr sz="2600" spc="-100" dirty="0">
                <a:solidFill>
                  <a:srgbClr val="203458"/>
                </a:solidFill>
                <a:latin typeface="Trebuchet MS"/>
                <a:cs typeface="Trebuchet MS"/>
              </a:rPr>
              <a:t>the </a:t>
            </a:r>
            <a:r>
              <a:rPr sz="2600" spc="-25" dirty="0">
                <a:solidFill>
                  <a:srgbClr val="203458"/>
                </a:solidFill>
                <a:latin typeface="Trebuchet MS"/>
                <a:cs typeface="Trebuchet MS"/>
              </a:rPr>
              <a:t>substance</a:t>
            </a:r>
            <a:r>
              <a:rPr sz="2600" spc="-100" dirty="0">
                <a:solidFill>
                  <a:srgbClr val="203458"/>
                </a:solidFill>
                <a:latin typeface="Trebuchet MS"/>
                <a:cs typeface="Trebuchet MS"/>
              </a:rPr>
              <a:t> </a:t>
            </a:r>
            <a:r>
              <a:rPr sz="2600" dirty="0">
                <a:solidFill>
                  <a:srgbClr val="203458"/>
                </a:solidFill>
                <a:latin typeface="Trebuchet MS"/>
                <a:cs typeface="Trebuchet MS"/>
              </a:rPr>
              <a:t>of</a:t>
            </a:r>
            <a:r>
              <a:rPr sz="2600" spc="-90" dirty="0">
                <a:solidFill>
                  <a:srgbClr val="203458"/>
                </a:solidFill>
                <a:latin typeface="Trebuchet MS"/>
                <a:cs typeface="Trebuchet MS"/>
              </a:rPr>
              <a:t> </a:t>
            </a:r>
            <a:r>
              <a:rPr sz="2600" spc="-55" dirty="0">
                <a:solidFill>
                  <a:srgbClr val="203458"/>
                </a:solidFill>
                <a:latin typeface="Trebuchet MS"/>
                <a:cs typeface="Trebuchet MS"/>
              </a:rPr>
              <a:t>what</a:t>
            </a:r>
            <a:r>
              <a:rPr sz="2600" spc="-95" dirty="0">
                <a:solidFill>
                  <a:srgbClr val="203458"/>
                </a:solidFill>
                <a:latin typeface="Trebuchet MS"/>
                <a:cs typeface="Trebuchet MS"/>
              </a:rPr>
              <a:t> </a:t>
            </a:r>
            <a:r>
              <a:rPr sz="2600" dirty="0">
                <a:solidFill>
                  <a:srgbClr val="203458"/>
                </a:solidFill>
                <a:latin typeface="Trebuchet MS"/>
                <a:cs typeface="Trebuchet MS"/>
              </a:rPr>
              <a:t>can</a:t>
            </a:r>
            <a:r>
              <a:rPr sz="2600" spc="-95" dirty="0">
                <a:solidFill>
                  <a:srgbClr val="203458"/>
                </a:solidFill>
                <a:latin typeface="Trebuchet MS"/>
                <a:cs typeface="Trebuchet MS"/>
              </a:rPr>
              <a:t> </a:t>
            </a:r>
            <a:r>
              <a:rPr sz="2600" dirty="0">
                <a:solidFill>
                  <a:srgbClr val="203458"/>
                </a:solidFill>
                <a:latin typeface="Trebuchet MS"/>
                <a:cs typeface="Trebuchet MS"/>
              </a:rPr>
              <a:t>be</a:t>
            </a:r>
            <a:r>
              <a:rPr sz="2600" spc="-90" dirty="0">
                <a:solidFill>
                  <a:srgbClr val="203458"/>
                </a:solidFill>
                <a:latin typeface="Trebuchet MS"/>
                <a:cs typeface="Trebuchet MS"/>
              </a:rPr>
              <a:t> </a:t>
            </a:r>
            <a:r>
              <a:rPr sz="2600" spc="-80" dirty="0">
                <a:solidFill>
                  <a:srgbClr val="203458"/>
                </a:solidFill>
                <a:latin typeface="Trebuchet MS"/>
                <a:cs typeface="Trebuchet MS"/>
              </a:rPr>
              <a:t>ordered.</a:t>
            </a:r>
            <a:r>
              <a:rPr sz="2600" spc="-95" dirty="0">
                <a:solidFill>
                  <a:srgbClr val="203458"/>
                </a:solidFill>
                <a:latin typeface="Trebuchet MS"/>
                <a:cs typeface="Trebuchet MS"/>
              </a:rPr>
              <a:t> </a:t>
            </a:r>
            <a:r>
              <a:rPr sz="2600" dirty="0">
                <a:solidFill>
                  <a:srgbClr val="203458"/>
                </a:solidFill>
                <a:latin typeface="Trebuchet MS"/>
                <a:cs typeface="Trebuchet MS"/>
              </a:rPr>
              <a:t>Often</a:t>
            </a:r>
            <a:r>
              <a:rPr sz="2600" spc="-95" dirty="0">
                <a:solidFill>
                  <a:srgbClr val="203458"/>
                </a:solidFill>
                <a:latin typeface="Trebuchet MS"/>
                <a:cs typeface="Trebuchet MS"/>
              </a:rPr>
              <a:t> </a:t>
            </a:r>
            <a:r>
              <a:rPr sz="2600" spc="-155" dirty="0">
                <a:solidFill>
                  <a:srgbClr val="203458"/>
                </a:solidFill>
                <a:latin typeface="Trebuchet MS"/>
                <a:cs typeface="Trebuchet MS"/>
              </a:rPr>
              <a:t>still</a:t>
            </a:r>
            <a:r>
              <a:rPr sz="2600" spc="-85" dirty="0">
                <a:solidFill>
                  <a:srgbClr val="203458"/>
                </a:solidFill>
                <a:latin typeface="Trebuchet MS"/>
                <a:cs typeface="Trebuchet MS"/>
              </a:rPr>
              <a:t> </a:t>
            </a:r>
            <a:r>
              <a:rPr sz="2600" spc="-105" dirty="0">
                <a:solidFill>
                  <a:srgbClr val="203458"/>
                </a:solidFill>
                <a:latin typeface="Trebuchet MS"/>
                <a:cs typeface="Trebuchet MS"/>
              </a:rPr>
              <a:t>important</a:t>
            </a:r>
            <a:r>
              <a:rPr sz="2600" spc="-90" dirty="0">
                <a:solidFill>
                  <a:srgbClr val="203458"/>
                </a:solidFill>
                <a:latin typeface="Trebuchet MS"/>
                <a:cs typeface="Trebuchet MS"/>
              </a:rPr>
              <a:t> </a:t>
            </a:r>
            <a:r>
              <a:rPr sz="2600" spc="-45" dirty="0">
                <a:solidFill>
                  <a:srgbClr val="203458"/>
                </a:solidFill>
                <a:latin typeface="Trebuchet MS"/>
                <a:cs typeface="Trebuchet MS"/>
              </a:rPr>
              <a:t>to</a:t>
            </a:r>
            <a:r>
              <a:rPr sz="2600" spc="-95" dirty="0">
                <a:solidFill>
                  <a:srgbClr val="203458"/>
                </a:solidFill>
                <a:latin typeface="Trebuchet MS"/>
                <a:cs typeface="Trebuchet MS"/>
              </a:rPr>
              <a:t> </a:t>
            </a:r>
            <a:r>
              <a:rPr sz="2600" spc="-80" dirty="0">
                <a:solidFill>
                  <a:srgbClr val="203458"/>
                </a:solidFill>
                <a:latin typeface="Trebuchet MS"/>
                <a:cs typeface="Trebuchet MS"/>
              </a:rPr>
              <a:t>differentiate</a:t>
            </a:r>
            <a:r>
              <a:rPr sz="2600" spc="-90" dirty="0">
                <a:solidFill>
                  <a:srgbClr val="203458"/>
                </a:solidFill>
                <a:latin typeface="Trebuchet MS"/>
                <a:cs typeface="Trebuchet MS"/>
              </a:rPr>
              <a:t> </a:t>
            </a:r>
            <a:r>
              <a:rPr sz="2600" dirty="0">
                <a:solidFill>
                  <a:srgbClr val="203458"/>
                </a:solidFill>
                <a:latin typeface="Trebuchet MS"/>
                <a:cs typeface="Trebuchet MS"/>
              </a:rPr>
              <a:t>based</a:t>
            </a:r>
            <a:r>
              <a:rPr sz="2600" spc="-95" dirty="0">
                <a:solidFill>
                  <a:srgbClr val="203458"/>
                </a:solidFill>
                <a:latin typeface="Trebuchet MS"/>
                <a:cs typeface="Trebuchet MS"/>
              </a:rPr>
              <a:t> </a:t>
            </a:r>
            <a:r>
              <a:rPr sz="2600" dirty="0">
                <a:solidFill>
                  <a:srgbClr val="203458"/>
                </a:solidFill>
                <a:latin typeface="Trebuchet MS"/>
                <a:cs typeface="Trebuchet MS"/>
              </a:rPr>
              <a:t>on</a:t>
            </a:r>
            <a:r>
              <a:rPr sz="2600" spc="-95" dirty="0">
                <a:solidFill>
                  <a:srgbClr val="203458"/>
                </a:solidFill>
                <a:latin typeface="Trebuchet MS"/>
                <a:cs typeface="Trebuchet MS"/>
              </a:rPr>
              <a:t> </a:t>
            </a:r>
            <a:r>
              <a:rPr sz="2600" spc="-55" dirty="0">
                <a:solidFill>
                  <a:srgbClr val="203458"/>
                </a:solidFill>
                <a:latin typeface="Trebuchet MS"/>
                <a:cs typeface="Trebuchet MS"/>
              </a:rPr>
              <a:t>what</a:t>
            </a:r>
            <a:r>
              <a:rPr sz="2600" spc="-90" dirty="0">
                <a:solidFill>
                  <a:srgbClr val="203458"/>
                </a:solidFill>
                <a:latin typeface="Trebuchet MS"/>
                <a:cs typeface="Trebuchet MS"/>
              </a:rPr>
              <a:t> </a:t>
            </a:r>
            <a:r>
              <a:rPr sz="2600" spc="-100" dirty="0">
                <a:solidFill>
                  <a:srgbClr val="203458"/>
                </a:solidFill>
                <a:latin typeface="Trebuchet MS"/>
                <a:cs typeface="Trebuchet MS"/>
              </a:rPr>
              <a:t>the</a:t>
            </a:r>
            <a:r>
              <a:rPr sz="2600" spc="-95" dirty="0">
                <a:solidFill>
                  <a:srgbClr val="203458"/>
                </a:solidFill>
                <a:latin typeface="Trebuchet MS"/>
                <a:cs typeface="Trebuchet MS"/>
              </a:rPr>
              <a:t> </a:t>
            </a:r>
            <a:r>
              <a:rPr sz="2600" spc="-75" dirty="0">
                <a:solidFill>
                  <a:srgbClr val="203458"/>
                </a:solidFill>
                <a:latin typeface="Trebuchet MS"/>
                <a:cs typeface="Trebuchet MS"/>
              </a:rPr>
              <a:t>order</a:t>
            </a:r>
            <a:r>
              <a:rPr sz="2600" spc="-95" dirty="0">
                <a:solidFill>
                  <a:srgbClr val="203458"/>
                </a:solidFill>
                <a:latin typeface="Trebuchet MS"/>
                <a:cs typeface="Trebuchet MS"/>
              </a:rPr>
              <a:t> </a:t>
            </a:r>
            <a:r>
              <a:rPr sz="2600" spc="-55" dirty="0">
                <a:solidFill>
                  <a:srgbClr val="203458"/>
                </a:solidFill>
                <a:latin typeface="Trebuchet MS"/>
                <a:cs typeface="Trebuchet MS"/>
              </a:rPr>
              <a:t>is</a:t>
            </a:r>
            <a:r>
              <a:rPr sz="2600" spc="-90" dirty="0">
                <a:solidFill>
                  <a:srgbClr val="203458"/>
                </a:solidFill>
                <a:latin typeface="Trebuchet MS"/>
                <a:cs typeface="Trebuchet MS"/>
              </a:rPr>
              <a:t> </a:t>
            </a:r>
            <a:r>
              <a:rPr sz="2600" spc="-10" dirty="0">
                <a:solidFill>
                  <a:srgbClr val="203458"/>
                </a:solidFill>
                <a:latin typeface="Trebuchet MS"/>
                <a:cs typeface="Trebuchet MS"/>
              </a:rPr>
              <a:t>trying </a:t>
            </a:r>
            <a:r>
              <a:rPr sz="2600" spc="-45" dirty="0">
                <a:solidFill>
                  <a:srgbClr val="203458"/>
                </a:solidFill>
                <a:latin typeface="Trebuchet MS"/>
                <a:cs typeface="Trebuchet MS"/>
              </a:rPr>
              <a:t>to</a:t>
            </a:r>
            <a:r>
              <a:rPr sz="2600" spc="-130" dirty="0">
                <a:solidFill>
                  <a:srgbClr val="203458"/>
                </a:solidFill>
                <a:latin typeface="Trebuchet MS"/>
                <a:cs typeface="Trebuchet MS"/>
              </a:rPr>
              <a:t> </a:t>
            </a:r>
            <a:r>
              <a:rPr sz="2600" spc="-65" dirty="0">
                <a:solidFill>
                  <a:srgbClr val="203458"/>
                </a:solidFill>
                <a:latin typeface="Trebuchet MS"/>
                <a:cs typeface="Trebuchet MS"/>
              </a:rPr>
              <a:t>achieve.</a:t>
            </a:r>
            <a:r>
              <a:rPr sz="2600" spc="-95" dirty="0">
                <a:solidFill>
                  <a:srgbClr val="203458"/>
                </a:solidFill>
                <a:latin typeface="Trebuchet MS"/>
                <a:cs typeface="Trebuchet MS"/>
              </a:rPr>
              <a:t> </a:t>
            </a:r>
            <a:r>
              <a:rPr sz="2600" dirty="0">
                <a:solidFill>
                  <a:srgbClr val="203458"/>
                </a:solidFill>
                <a:latin typeface="Trebuchet MS"/>
                <a:cs typeface="Trebuchet MS"/>
              </a:rPr>
              <a:t>As</a:t>
            </a:r>
            <a:r>
              <a:rPr sz="2600" spc="-95" dirty="0">
                <a:solidFill>
                  <a:srgbClr val="203458"/>
                </a:solidFill>
                <a:latin typeface="Trebuchet MS"/>
                <a:cs typeface="Trebuchet MS"/>
              </a:rPr>
              <a:t> </a:t>
            </a:r>
            <a:r>
              <a:rPr sz="2600" spc="-110" dirty="0">
                <a:solidFill>
                  <a:srgbClr val="203458"/>
                </a:solidFill>
                <a:latin typeface="Trebuchet MS"/>
                <a:cs typeface="Trebuchet MS"/>
              </a:rPr>
              <a:t>such,</a:t>
            </a:r>
            <a:r>
              <a:rPr sz="2600" spc="-85" dirty="0">
                <a:solidFill>
                  <a:srgbClr val="203458"/>
                </a:solidFill>
                <a:latin typeface="Trebuchet MS"/>
                <a:cs typeface="Trebuchet MS"/>
              </a:rPr>
              <a:t> </a:t>
            </a:r>
            <a:r>
              <a:rPr sz="2600" spc="-95" dirty="0">
                <a:solidFill>
                  <a:srgbClr val="203458"/>
                </a:solidFill>
                <a:latin typeface="Trebuchet MS"/>
                <a:cs typeface="Trebuchet MS"/>
              </a:rPr>
              <a:t>may</a:t>
            </a:r>
            <a:r>
              <a:rPr sz="2600" spc="-100" dirty="0">
                <a:solidFill>
                  <a:srgbClr val="203458"/>
                </a:solidFill>
                <a:latin typeface="Trebuchet MS"/>
                <a:cs typeface="Trebuchet MS"/>
              </a:rPr>
              <a:t> </a:t>
            </a:r>
            <a:r>
              <a:rPr sz="2600" spc="-155" dirty="0">
                <a:solidFill>
                  <a:srgbClr val="203458"/>
                </a:solidFill>
                <a:latin typeface="Trebuchet MS"/>
                <a:cs typeface="Trebuchet MS"/>
              </a:rPr>
              <a:t>still</a:t>
            </a:r>
            <a:r>
              <a:rPr sz="2600" spc="-85" dirty="0">
                <a:solidFill>
                  <a:srgbClr val="203458"/>
                </a:solidFill>
                <a:latin typeface="Trebuchet MS"/>
                <a:cs typeface="Trebuchet MS"/>
              </a:rPr>
              <a:t> </a:t>
            </a:r>
            <a:r>
              <a:rPr sz="2600" dirty="0">
                <a:solidFill>
                  <a:srgbClr val="203458"/>
                </a:solidFill>
                <a:latin typeface="Trebuchet MS"/>
                <a:cs typeface="Trebuchet MS"/>
              </a:rPr>
              <a:t>see</a:t>
            </a:r>
            <a:r>
              <a:rPr sz="2600" spc="-95" dirty="0">
                <a:solidFill>
                  <a:srgbClr val="203458"/>
                </a:solidFill>
                <a:latin typeface="Trebuchet MS"/>
                <a:cs typeface="Trebuchet MS"/>
              </a:rPr>
              <a:t> </a:t>
            </a:r>
            <a:r>
              <a:rPr sz="2600" spc="-75" dirty="0">
                <a:solidFill>
                  <a:srgbClr val="203458"/>
                </a:solidFill>
                <a:latin typeface="Trebuchet MS"/>
                <a:cs typeface="Trebuchet MS"/>
              </a:rPr>
              <a:t>refrence</a:t>
            </a:r>
            <a:r>
              <a:rPr sz="2600" spc="-95" dirty="0">
                <a:solidFill>
                  <a:srgbClr val="203458"/>
                </a:solidFill>
                <a:latin typeface="Trebuchet MS"/>
                <a:cs typeface="Trebuchet MS"/>
              </a:rPr>
              <a:t> </a:t>
            </a:r>
            <a:r>
              <a:rPr sz="2600" spc="-45" dirty="0">
                <a:solidFill>
                  <a:srgbClr val="203458"/>
                </a:solidFill>
                <a:latin typeface="Trebuchet MS"/>
                <a:cs typeface="Trebuchet MS"/>
              </a:rPr>
              <a:t>to</a:t>
            </a:r>
            <a:r>
              <a:rPr sz="2600" spc="-95" dirty="0">
                <a:solidFill>
                  <a:srgbClr val="203458"/>
                </a:solidFill>
                <a:latin typeface="Trebuchet MS"/>
                <a:cs typeface="Trebuchet MS"/>
              </a:rPr>
              <a:t> </a:t>
            </a:r>
            <a:r>
              <a:rPr sz="2600" spc="229" dirty="0">
                <a:solidFill>
                  <a:srgbClr val="203458"/>
                </a:solidFill>
                <a:latin typeface="Trebuchet MS"/>
                <a:cs typeface="Trebuchet MS"/>
              </a:rPr>
              <a:t>CAO</a:t>
            </a:r>
            <a:r>
              <a:rPr sz="2600" spc="-95" dirty="0">
                <a:solidFill>
                  <a:srgbClr val="203458"/>
                </a:solidFill>
                <a:latin typeface="Trebuchet MS"/>
                <a:cs typeface="Trebuchet MS"/>
              </a:rPr>
              <a:t> </a:t>
            </a:r>
            <a:r>
              <a:rPr sz="2600" spc="-65" dirty="0">
                <a:solidFill>
                  <a:srgbClr val="203458"/>
                </a:solidFill>
                <a:latin typeface="Trebuchet MS"/>
                <a:cs typeface="Trebuchet MS"/>
              </a:rPr>
              <a:t>(residence)</a:t>
            </a:r>
            <a:r>
              <a:rPr sz="2600" spc="-95" dirty="0">
                <a:solidFill>
                  <a:srgbClr val="203458"/>
                </a:solidFill>
                <a:latin typeface="Trebuchet MS"/>
                <a:cs typeface="Trebuchet MS"/>
              </a:rPr>
              <a:t> </a:t>
            </a:r>
            <a:r>
              <a:rPr sz="2600" spc="-85" dirty="0">
                <a:solidFill>
                  <a:srgbClr val="203458"/>
                </a:solidFill>
                <a:latin typeface="Trebuchet MS"/>
                <a:cs typeface="Trebuchet MS"/>
              </a:rPr>
              <a:t>or</a:t>
            </a:r>
            <a:r>
              <a:rPr sz="2600" spc="-100" dirty="0">
                <a:solidFill>
                  <a:srgbClr val="203458"/>
                </a:solidFill>
                <a:latin typeface="Trebuchet MS"/>
                <a:cs typeface="Trebuchet MS"/>
              </a:rPr>
              <a:t> </a:t>
            </a:r>
            <a:r>
              <a:rPr sz="2600" spc="229" dirty="0">
                <a:solidFill>
                  <a:srgbClr val="203458"/>
                </a:solidFill>
                <a:latin typeface="Trebuchet MS"/>
                <a:cs typeface="Trebuchet MS"/>
              </a:rPr>
              <a:t>CAO</a:t>
            </a:r>
            <a:r>
              <a:rPr sz="2600" spc="-95" dirty="0">
                <a:solidFill>
                  <a:srgbClr val="203458"/>
                </a:solidFill>
                <a:latin typeface="Trebuchet MS"/>
                <a:cs typeface="Trebuchet MS"/>
              </a:rPr>
              <a:t> </a:t>
            </a:r>
            <a:r>
              <a:rPr sz="2600" spc="-55" dirty="0">
                <a:solidFill>
                  <a:srgbClr val="203458"/>
                </a:solidFill>
                <a:latin typeface="Trebuchet MS"/>
                <a:cs typeface="Trebuchet MS"/>
              </a:rPr>
              <a:t>(contact)</a:t>
            </a:r>
            <a:r>
              <a:rPr sz="2600" spc="-95" dirty="0">
                <a:solidFill>
                  <a:srgbClr val="203458"/>
                </a:solidFill>
                <a:latin typeface="Trebuchet MS"/>
                <a:cs typeface="Trebuchet MS"/>
              </a:rPr>
              <a:t> </a:t>
            </a:r>
            <a:r>
              <a:rPr sz="2600" spc="-140" dirty="0">
                <a:solidFill>
                  <a:srgbClr val="203458"/>
                </a:solidFill>
                <a:latin typeface="Trebuchet MS"/>
                <a:cs typeface="Trebuchet MS"/>
              </a:rPr>
              <a:t>in</a:t>
            </a:r>
            <a:r>
              <a:rPr sz="2600" spc="-85" dirty="0">
                <a:solidFill>
                  <a:srgbClr val="203458"/>
                </a:solidFill>
                <a:latin typeface="Trebuchet MS"/>
                <a:cs typeface="Trebuchet MS"/>
              </a:rPr>
              <a:t> </a:t>
            </a:r>
            <a:r>
              <a:rPr sz="2600" spc="-10" dirty="0">
                <a:solidFill>
                  <a:srgbClr val="203458"/>
                </a:solidFill>
                <a:latin typeface="Trebuchet MS"/>
                <a:cs typeface="Trebuchet MS"/>
              </a:rPr>
              <a:t>publications.</a:t>
            </a:r>
            <a:endParaRPr sz="2600">
              <a:latin typeface="Trebuchet MS"/>
              <a:cs typeface="Trebuchet MS"/>
            </a:endParaRPr>
          </a:p>
          <a:p>
            <a:pPr marL="573405" marR="5795645">
              <a:lnSpc>
                <a:spcPct val="137000"/>
              </a:lnSpc>
            </a:pPr>
            <a:r>
              <a:rPr sz="2600" dirty="0">
                <a:solidFill>
                  <a:srgbClr val="203458"/>
                </a:solidFill>
                <a:latin typeface="Trebuchet MS"/>
                <a:cs typeface="Trebuchet MS"/>
              </a:rPr>
              <a:t>More</a:t>
            </a:r>
            <a:r>
              <a:rPr sz="2600" spc="-65" dirty="0">
                <a:solidFill>
                  <a:srgbClr val="203458"/>
                </a:solidFill>
                <a:latin typeface="Trebuchet MS"/>
                <a:cs typeface="Trebuchet MS"/>
              </a:rPr>
              <a:t> </a:t>
            </a:r>
            <a:r>
              <a:rPr sz="2600" spc="-105" dirty="0">
                <a:solidFill>
                  <a:srgbClr val="203458"/>
                </a:solidFill>
                <a:latin typeface="Trebuchet MS"/>
                <a:cs typeface="Trebuchet MS"/>
              </a:rPr>
              <a:t>commonly</a:t>
            </a:r>
            <a:r>
              <a:rPr sz="2600" spc="-60" dirty="0">
                <a:solidFill>
                  <a:srgbClr val="203458"/>
                </a:solidFill>
                <a:latin typeface="Trebuchet MS"/>
                <a:cs typeface="Trebuchet MS"/>
              </a:rPr>
              <a:t> </a:t>
            </a:r>
            <a:r>
              <a:rPr sz="2600" spc="-75" dirty="0">
                <a:solidFill>
                  <a:srgbClr val="203458"/>
                </a:solidFill>
                <a:latin typeface="Trebuchet MS"/>
                <a:cs typeface="Trebuchet MS"/>
              </a:rPr>
              <a:t>differentiated</a:t>
            </a:r>
            <a:r>
              <a:rPr sz="2600" spc="-60" dirty="0">
                <a:solidFill>
                  <a:srgbClr val="203458"/>
                </a:solidFill>
                <a:latin typeface="Trebuchet MS"/>
                <a:cs typeface="Trebuchet MS"/>
              </a:rPr>
              <a:t> </a:t>
            </a:r>
            <a:r>
              <a:rPr sz="2600" spc="-30" dirty="0">
                <a:solidFill>
                  <a:srgbClr val="203458"/>
                </a:solidFill>
                <a:latin typeface="Trebuchet MS"/>
                <a:cs typeface="Trebuchet MS"/>
              </a:rPr>
              <a:t>now</a:t>
            </a:r>
            <a:r>
              <a:rPr sz="2600" spc="-65" dirty="0">
                <a:solidFill>
                  <a:srgbClr val="203458"/>
                </a:solidFill>
                <a:latin typeface="Trebuchet MS"/>
                <a:cs typeface="Trebuchet MS"/>
              </a:rPr>
              <a:t> </a:t>
            </a:r>
            <a:r>
              <a:rPr sz="2600" dirty="0">
                <a:solidFill>
                  <a:srgbClr val="203458"/>
                </a:solidFill>
                <a:latin typeface="Trebuchet MS"/>
                <a:cs typeface="Trebuchet MS"/>
              </a:rPr>
              <a:t>as</a:t>
            </a:r>
            <a:r>
              <a:rPr sz="2600" spc="-60" dirty="0">
                <a:solidFill>
                  <a:srgbClr val="203458"/>
                </a:solidFill>
                <a:latin typeface="Trebuchet MS"/>
                <a:cs typeface="Trebuchet MS"/>
              </a:rPr>
              <a:t> </a:t>
            </a:r>
            <a:r>
              <a:rPr sz="2600" spc="-200" dirty="0">
                <a:solidFill>
                  <a:srgbClr val="203458"/>
                </a:solidFill>
                <a:latin typeface="Trebuchet MS"/>
                <a:cs typeface="Trebuchet MS"/>
              </a:rPr>
              <a:t>‘live</a:t>
            </a:r>
            <a:r>
              <a:rPr sz="2600" spc="-60" dirty="0">
                <a:solidFill>
                  <a:srgbClr val="203458"/>
                </a:solidFill>
                <a:latin typeface="Trebuchet MS"/>
                <a:cs typeface="Trebuchet MS"/>
              </a:rPr>
              <a:t> </a:t>
            </a:r>
            <a:r>
              <a:rPr sz="2600" spc="-195" dirty="0">
                <a:solidFill>
                  <a:srgbClr val="203458"/>
                </a:solidFill>
                <a:latin typeface="Trebuchet MS"/>
                <a:cs typeface="Trebuchet MS"/>
              </a:rPr>
              <a:t>with’</a:t>
            </a:r>
            <a:r>
              <a:rPr sz="2600" spc="-65" dirty="0">
                <a:solidFill>
                  <a:srgbClr val="203458"/>
                </a:solidFill>
                <a:latin typeface="Trebuchet MS"/>
                <a:cs typeface="Trebuchet MS"/>
              </a:rPr>
              <a:t> </a:t>
            </a:r>
            <a:r>
              <a:rPr sz="2600" dirty="0">
                <a:solidFill>
                  <a:srgbClr val="203458"/>
                </a:solidFill>
                <a:latin typeface="Trebuchet MS"/>
                <a:cs typeface="Trebuchet MS"/>
              </a:rPr>
              <a:t>and</a:t>
            </a:r>
            <a:r>
              <a:rPr sz="2600" spc="-60" dirty="0">
                <a:solidFill>
                  <a:srgbClr val="203458"/>
                </a:solidFill>
                <a:latin typeface="Trebuchet MS"/>
                <a:cs typeface="Trebuchet MS"/>
              </a:rPr>
              <a:t> </a:t>
            </a:r>
            <a:r>
              <a:rPr sz="2600" spc="-200" dirty="0">
                <a:solidFill>
                  <a:srgbClr val="203458"/>
                </a:solidFill>
                <a:latin typeface="Trebuchet MS"/>
                <a:cs typeface="Trebuchet MS"/>
              </a:rPr>
              <a:t>‘time</a:t>
            </a:r>
            <a:r>
              <a:rPr sz="2600" spc="-60" dirty="0">
                <a:solidFill>
                  <a:srgbClr val="203458"/>
                </a:solidFill>
                <a:latin typeface="Trebuchet MS"/>
                <a:cs typeface="Trebuchet MS"/>
              </a:rPr>
              <a:t> </a:t>
            </a:r>
            <a:r>
              <a:rPr sz="2600" spc="-195" dirty="0">
                <a:solidFill>
                  <a:srgbClr val="203458"/>
                </a:solidFill>
                <a:latin typeface="Trebuchet MS"/>
                <a:cs typeface="Trebuchet MS"/>
              </a:rPr>
              <a:t>with’</a:t>
            </a:r>
            <a:r>
              <a:rPr sz="2600" spc="-65" dirty="0">
                <a:solidFill>
                  <a:srgbClr val="203458"/>
                </a:solidFill>
                <a:latin typeface="Trebuchet MS"/>
                <a:cs typeface="Trebuchet MS"/>
              </a:rPr>
              <a:t> </a:t>
            </a:r>
            <a:r>
              <a:rPr sz="2600" spc="-10" dirty="0">
                <a:solidFill>
                  <a:srgbClr val="203458"/>
                </a:solidFill>
                <a:latin typeface="Trebuchet MS"/>
                <a:cs typeface="Trebuchet MS"/>
              </a:rPr>
              <a:t>order </a:t>
            </a:r>
            <a:r>
              <a:rPr sz="2600" spc="-114" dirty="0">
                <a:solidFill>
                  <a:srgbClr val="203458"/>
                </a:solidFill>
                <a:latin typeface="Trebuchet MS"/>
                <a:cs typeface="Trebuchet MS"/>
              </a:rPr>
              <a:t>All</a:t>
            </a:r>
            <a:r>
              <a:rPr sz="2600" spc="-85" dirty="0">
                <a:solidFill>
                  <a:srgbClr val="203458"/>
                </a:solidFill>
                <a:latin typeface="Trebuchet MS"/>
                <a:cs typeface="Trebuchet MS"/>
              </a:rPr>
              <a:t> </a:t>
            </a:r>
            <a:r>
              <a:rPr sz="2600" dirty="0">
                <a:solidFill>
                  <a:srgbClr val="203458"/>
                </a:solidFill>
                <a:latin typeface="Trebuchet MS"/>
                <a:cs typeface="Trebuchet MS"/>
              </a:rPr>
              <a:t>s8</a:t>
            </a:r>
            <a:r>
              <a:rPr sz="2600" spc="-120" dirty="0">
                <a:solidFill>
                  <a:srgbClr val="203458"/>
                </a:solidFill>
                <a:latin typeface="Trebuchet MS"/>
                <a:cs typeface="Trebuchet MS"/>
              </a:rPr>
              <a:t> </a:t>
            </a:r>
            <a:r>
              <a:rPr sz="2600" spc="-65" dirty="0">
                <a:solidFill>
                  <a:srgbClr val="203458"/>
                </a:solidFill>
                <a:latin typeface="Trebuchet MS"/>
                <a:cs typeface="Trebuchet MS"/>
              </a:rPr>
              <a:t>orders</a:t>
            </a:r>
            <a:r>
              <a:rPr sz="2600" spc="-90" dirty="0">
                <a:solidFill>
                  <a:srgbClr val="203458"/>
                </a:solidFill>
                <a:latin typeface="Trebuchet MS"/>
                <a:cs typeface="Trebuchet MS"/>
              </a:rPr>
              <a:t> </a:t>
            </a:r>
            <a:r>
              <a:rPr sz="2600" dirty="0">
                <a:solidFill>
                  <a:srgbClr val="203458"/>
                </a:solidFill>
                <a:latin typeface="Trebuchet MS"/>
                <a:cs typeface="Trebuchet MS"/>
              </a:rPr>
              <a:t>can</a:t>
            </a:r>
            <a:r>
              <a:rPr sz="2600" spc="-90" dirty="0">
                <a:solidFill>
                  <a:srgbClr val="203458"/>
                </a:solidFill>
                <a:latin typeface="Trebuchet MS"/>
                <a:cs typeface="Trebuchet MS"/>
              </a:rPr>
              <a:t> </a:t>
            </a:r>
            <a:r>
              <a:rPr sz="2600" dirty="0">
                <a:solidFill>
                  <a:srgbClr val="203458"/>
                </a:solidFill>
                <a:latin typeface="Trebuchet MS"/>
                <a:cs typeface="Trebuchet MS"/>
              </a:rPr>
              <a:t>be</a:t>
            </a:r>
            <a:r>
              <a:rPr sz="2600" spc="-90" dirty="0">
                <a:solidFill>
                  <a:srgbClr val="203458"/>
                </a:solidFill>
                <a:latin typeface="Trebuchet MS"/>
                <a:cs typeface="Trebuchet MS"/>
              </a:rPr>
              <a:t> </a:t>
            </a:r>
            <a:r>
              <a:rPr sz="2600" dirty="0">
                <a:solidFill>
                  <a:srgbClr val="203458"/>
                </a:solidFill>
                <a:latin typeface="Trebuchet MS"/>
                <a:cs typeface="Trebuchet MS"/>
              </a:rPr>
              <a:t>made</a:t>
            </a:r>
            <a:r>
              <a:rPr sz="2600" spc="-95" dirty="0">
                <a:solidFill>
                  <a:srgbClr val="203458"/>
                </a:solidFill>
                <a:latin typeface="Trebuchet MS"/>
                <a:cs typeface="Trebuchet MS"/>
              </a:rPr>
              <a:t> </a:t>
            </a:r>
            <a:r>
              <a:rPr sz="2600" dirty="0">
                <a:solidFill>
                  <a:srgbClr val="203458"/>
                </a:solidFill>
                <a:latin typeface="Trebuchet MS"/>
                <a:cs typeface="Trebuchet MS"/>
              </a:rPr>
              <a:t>on</a:t>
            </a:r>
            <a:r>
              <a:rPr sz="2600" spc="-90" dirty="0">
                <a:solidFill>
                  <a:srgbClr val="203458"/>
                </a:solidFill>
                <a:latin typeface="Trebuchet MS"/>
                <a:cs typeface="Trebuchet MS"/>
              </a:rPr>
              <a:t> </a:t>
            </a:r>
            <a:r>
              <a:rPr sz="2600" spc="-140" dirty="0">
                <a:solidFill>
                  <a:srgbClr val="203458"/>
                </a:solidFill>
                <a:latin typeface="Trebuchet MS"/>
                <a:cs typeface="Trebuchet MS"/>
              </a:rPr>
              <a:t>their</a:t>
            </a:r>
            <a:r>
              <a:rPr sz="2600" spc="-85" dirty="0">
                <a:solidFill>
                  <a:srgbClr val="203458"/>
                </a:solidFill>
                <a:latin typeface="Trebuchet MS"/>
                <a:cs typeface="Trebuchet MS"/>
              </a:rPr>
              <a:t> </a:t>
            </a:r>
            <a:r>
              <a:rPr sz="2600" spc="-130" dirty="0">
                <a:solidFill>
                  <a:srgbClr val="203458"/>
                </a:solidFill>
                <a:latin typeface="Trebuchet MS"/>
                <a:cs typeface="Trebuchet MS"/>
              </a:rPr>
              <a:t>own,</a:t>
            </a:r>
            <a:r>
              <a:rPr sz="2600" spc="-85" dirty="0">
                <a:solidFill>
                  <a:srgbClr val="203458"/>
                </a:solidFill>
                <a:latin typeface="Trebuchet MS"/>
                <a:cs typeface="Trebuchet MS"/>
              </a:rPr>
              <a:t> or</a:t>
            </a:r>
            <a:r>
              <a:rPr sz="2600" spc="-90" dirty="0">
                <a:solidFill>
                  <a:srgbClr val="203458"/>
                </a:solidFill>
                <a:latin typeface="Trebuchet MS"/>
                <a:cs typeface="Trebuchet MS"/>
              </a:rPr>
              <a:t> </a:t>
            </a:r>
            <a:r>
              <a:rPr sz="2600" spc="-140" dirty="0">
                <a:solidFill>
                  <a:srgbClr val="203458"/>
                </a:solidFill>
                <a:latin typeface="Trebuchet MS"/>
                <a:cs typeface="Trebuchet MS"/>
              </a:rPr>
              <a:t>in</a:t>
            </a:r>
            <a:r>
              <a:rPr sz="2600" spc="-85" dirty="0">
                <a:solidFill>
                  <a:srgbClr val="203458"/>
                </a:solidFill>
                <a:latin typeface="Trebuchet MS"/>
                <a:cs typeface="Trebuchet MS"/>
              </a:rPr>
              <a:t> </a:t>
            </a:r>
            <a:r>
              <a:rPr sz="2600" spc="-10" dirty="0">
                <a:solidFill>
                  <a:srgbClr val="203458"/>
                </a:solidFill>
                <a:latin typeface="Trebuchet MS"/>
                <a:cs typeface="Trebuchet MS"/>
              </a:rPr>
              <a:t>combination</a:t>
            </a:r>
            <a:endParaRPr sz="2600">
              <a:latin typeface="Trebuchet MS"/>
              <a:cs typeface="Trebuchet MS"/>
            </a:endParaRPr>
          </a:p>
          <a:p>
            <a:pPr marL="573405" marR="5080">
              <a:lnSpc>
                <a:spcPct val="137000"/>
              </a:lnSpc>
              <a:tabLst>
                <a:tab pos="2052955" algn="l"/>
              </a:tabLst>
            </a:pPr>
            <a:r>
              <a:rPr sz="2600" spc="-190" dirty="0">
                <a:solidFill>
                  <a:srgbClr val="203458"/>
                </a:solidFill>
                <a:latin typeface="Trebuchet MS"/>
                <a:cs typeface="Trebuchet MS"/>
              </a:rPr>
              <a:t>But,</a:t>
            </a:r>
            <a:r>
              <a:rPr sz="2600" spc="-85" dirty="0">
                <a:solidFill>
                  <a:srgbClr val="203458"/>
                </a:solidFill>
                <a:latin typeface="Trebuchet MS"/>
                <a:cs typeface="Trebuchet MS"/>
              </a:rPr>
              <a:t> </a:t>
            </a:r>
            <a:r>
              <a:rPr sz="2600" spc="-25" dirty="0">
                <a:solidFill>
                  <a:srgbClr val="203458"/>
                </a:solidFill>
                <a:latin typeface="Trebuchet MS"/>
                <a:cs typeface="Trebuchet MS"/>
              </a:rPr>
              <a:t>specific</a:t>
            </a:r>
            <a:r>
              <a:rPr sz="2600" spc="-130" dirty="0">
                <a:solidFill>
                  <a:srgbClr val="203458"/>
                </a:solidFill>
                <a:latin typeface="Trebuchet MS"/>
                <a:cs typeface="Trebuchet MS"/>
              </a:rPr>
              <a:t> </a:t>
            </a:r>
            <a:r>
              <a:rPr sz="2600" spc="-55" dirty="0">
                <a:solidFill>
                  <a:srgbClr val="203458"/>
                </a:solidFill>
                <a:latin typeface="Trebuchet MS"/>
                <a:cs typeface="Trebuchet MS"/>
              </a:rPr>
              <a:t>issue</a:t>
            </a:r>
            <a:r>
              <a:rPr sz="2600" spc="-100" dirty="0">
                <a:solidFill>
                  <a:srgbClr val="203458"/>
                </a:solidFill>
                <a:latin typeface="Trebuchet MS"/>
                <a:cs typeface="Trebuchet MS"/>
              </a:rPr>
              <a:t> </a:t>
            </a:r>
            <a:r>
              <a:rPr sz="2600" spc="-65" dirty="0">
                <a:solidFill>
                  <a:srgbClr val="203458"/>
                </a:solidFill>
                <a:latin typeface="Trebuchet MS"/>
                <a:cs typeface="Trebuchet MS"/>
              </a:rPr>
              <a:t>orders</a:t>
            </a:r>
            <a:r>
              <a:rPr sz="2600" spc="-95" dirty="0">
                <a:solidFill>
                  <a:srgbClr val="203458"/>
                </a:solidFill>
                <a:latin typeface="Trebuchet MS"/>
                <a:cs typeface="Trebuchet MS"/>
              </a:rPr>
              <a:t> </a:t>
            </a:r>
            <a:r>
              <a:rPr sz="2600" dirty="0">
                <a:solidFill>
                  <a:srgbClr val="203458"/>
                </a:solidFill>
                <a:latin typeface="Trebuchet MS"/>
                <a:cs typeface="Trebuchet MS"/>
              </a:rPr>
              <a:t>(ISO)</a:t>
            </a:r>
            <a:r>
              <a:rPr sz="2600" spc="-100" dirty="0">
                <a:solidFill>
                  <a:srgbClr val="203458"/>
                </a:solidFill>
                <a:latin typeface="Trebuchet MS"/>
                <a:cs typeface="Trebuchet MS"/>
              </a:rPr>
              <a:t> </a:t>
            </a:r>
            <a:r>
              <a:rPr sz="2600" dirty="0">
                <a:solidFill>
                  <a:srgbClr val="203458"/>
                </a:solidFill>
                <a:latin typeface="Trebuchet MS"/>
                <a:cs typeface="Trebuchet MS"/>
              </a:rPr>
              <a:t>and</a:t>
            </a:r>
            <a:r>
              <a:rPr sz="2600" spc="-100" dirty="0">
                <a:solidFill>
                  <a:srgbClr val="203458"/>
                </a:solidFill>
                <a:latin typeface="Trebuchet MS"/>
                <a:cs typeface="Trebuchet MS"/>
              </a:rPr>
              <a:t> </a:t>
            </a:r>
            <a:r>
              <a:rPr sz="2600" spc="-70" dirty="0">
                <a:solidFill>
                  <a:srgbClr val="203458"/>
                </a:solidFill>
                <a:latin typeface="Trebuchet MS"/>
                <a:cs typeface="Trebuchet MS"/>
              </a:rPr>
              <a:t>prohibited</a:t>
            </a:r>
            <a:r>
              <a:rPr sz="2600" spc="-100" dirty="0">
                <a:solidFill>
                  <a:srgbClr val="203458"/>
                </a:solidFill>
                <a:latin typeface="Trebuchet MS"/>
                <a:cs typeface="Trebuchet MS"/>
              </a:rPr>
              <a:t> </a:t>
            </a:r>
            <a:r>
              <a:rPr sz="2600" spc="-20" dirty="0">
                <a:solidFill>
                  <a:srgbClr val="203458"/>
                </a:solidFill>
                <a:latin typeface="Trebuchet MS"/>
                <a:cs typeface="Trebuchet MS"/>
              </a:rPr>
              <a:t>steps</a:t>
            </a:r>
            <a:r>
              <a:rPr sz="2600" spc="-95" dirty="0">
                <a:solidFill>
                  <a:srgbClr val="203458"/>
                </a:solidFill>
                <a:latin typeface="Trebuchet MS"/>
                <a:cs typeface="Trebuchet MS"/>
              </a:rPr>
              <a:t> </a:t>
            </a:r>
            <a:r>
              <a:rPr sz="2600" spc="-65" dirty="0">
                <a:solidFill>
                  <a:srgbClr val="203458"/>
                </a:solidFill>
                <a:latin typeface="Trebuchet MS"/>
                <a:cs typeface="Trebuchet MS"/>
              </a:rPr>
              <a:t>orders</a:t>
            </a:r>
            <a:r>
              <a:rPr sz="2600" spc="-100" dirty="0">
                <a:solidFill>
                  <a:srgbClr val="203458"/>
                </a:solidFill>
                <a:latin typeface="Trebuchet MS"/>
                <a:cs typeface="Trebuchet MS"/>
              </a:rPr>
              <a:t> </a:t>
            </a:r>
            <a:r>
              <a:rPr sz="2600" dirty="0">
                <a:solidFill>
                  <a:srgbClr val="203458"/>
                </a:solidFill>
                <a:latin typeface="Trebuchet MS"/>
                <a:cs typeface="Trebuchet MS"/>
              </a:rPr>
              <a:t>(PSO)</a:t>
            </a:r>
            <a:r>
              <a:rPr sz="2600" spc="-100" dirty="0">
                <a:solidFill>
                  <a:srgbClr val="203458"/>
                </a:solidFill>
                <a:latin typeface="Trebuchet MS"/>
                <a:cs typeface="Trebuchet MS"/>
              </a:rPr>
              <a:t> </a:t>
            </a:r>
            <a:r>
              <a:rPr sz="2600" spc="-130" dirty="0">
                <a:solidFill>
                  <a:srgbClr val="203458"/>
                </a:solidFill>
                <a:latin typeface="Trebuchet MS"/>
                <a:cs typeface="Trebuchet MS"/>
              </a:rPr>
              <a:t>must</a:t>
            </a:r>
            <a:r>
              <a:rPr sz="2600" spc="-85" dirty="0">
                <a:solidFill>
                  <a:srgbClr val="203458"/>
                </a:solidFill>
                <a:latin typeface="Trebuchet MS"/>
                <a:cs typeface="Trebuchet MS"/>
              </a:rPr>
              <a:t> not</a:t>
            </a:r>
            <a:r>
              <a:rPr sz="2600" spc="-100" dirty="0">
                <a:solidFill>
                  <a:srgbClr val="203458"/>
                </a:solidFill>
                <a:latin typeface="Trebuchet MS"/>
                <a:cs typeface="Trebuchet MS"/>
              </a:rPr>
              <a:t> </a:t>
            </a:r>
            <a:r>
              <a:rPr sz="2600" dirty="0">
                <a:solidFill>
                  <a:srgbClr val="203458"/>
                </a:solidFill>
                <a:latin typeface="Trebuchet MS"/>
                <a:cs typeface="Trebuchet MS"/>
              </a:rPr>
              <a:t>be</a:t>
            </a:r>
            <a:r>
              <a:rPr sz="2600" spc="-95" dirty="0">
                <a:solidFill>
                  <a:srgbClr val="203458"/>
                </a:solidFill>
                <a:latin typeface="Trebuchet MS"/>
                <a:cs typeface="Trebuchet MS"/>
              </a:rPr>
              <a:t> </a:t>
            </a:r>
            <a:r>
              <a:rPr sz="2600" dirty="0">
                <a:solidFill>
                  <a:srgbClr val="203458"/>
                </a:solidFill>
                <a:latin typeface="Trebuchet MS"/>
                <a:cs typeface="Trebuchet MS"/>
              </a:rPr>
              <a:t>used</a:t>
            </a:r>
            <a:r>
              <a:rPr sz="2600" spc="-100" dirty="0">
                <a:solidFill>
                  <a:srgbClr val="203458"/>
                </a:solidFill>
                <a:latin typeface="Trebuchet MS"/>
                <a:cs typeface="Trebuchet MS"/>
              </a:rPr>
              <a:t> </a:t>
            </a:r>
            <a:r>
              <a:rPr sz="2600" spc="-45" dirty="0">
                <a:solidFill>
                  <a:srgbClr val="203458"/>
                </a:solidFill>
                <a:latin typeface="Trebuchet MS"/>
                <a:cs typeface="Trebuchet MS"/>
              </a:rPr>
              <a:t>to</a:t>
            </a:r>
            <a:r>
              <a:rPr sz="2600" spc="-100" dirty="0">
                <a:solidFill>
                  <a:srgbClr val="203458"/>
                </a:solidFill>
                <a:latin typeface="Trebuchet MS"/>
                <a:cs typeface="Trebuchet MS"/>
              </a:rPr>
              <a:t> </a:t>
            </a:r>
            <a:r>
              <a:rPr sz="2600" spc="-35" dirty="0">
                <a:solidFill>
                  <a:srgbClr val="203458"/>
                </a:solidFill>
                <a:latin typeface="Trebuchet MS"/>
                <a:cs typeface="Trebuchet MS"/>
              </a:rPr>
              <a:t>achieve</a:t>
            </a:r>
            <a:r>
              <a:rPr sz="2600" spc="-100" dirty="0">
                <a:solidFill>
                  <a:srgbClr val="203458"/>
                </a:solidFill>
                <a:latin typeface="Trebuchet MS"/>
                <a:cs typeface="Trebuchet MS"/>
              </a:rPr>
              <a:t> </a:t>
            </a:r>
            <a:r>
              <a:rPr sz="2600" spc="-55" dirty="0">
                <a:solidFill>
                  <a:srgbClr val="203458"/>
                </a:solidFill>
                <a:latin typeface="Trebuchet MS"/>
                <a:cs typeface="Trebuchet MS"/>
              </a:rPr>
              <a:t>what</a:t>
            </a:r>
            <a:r>
              <a:rPr sz="2600" spc="-95" dirty="0">
                <a:solidFill>
                  <a:srgbClr val="203458"/>
                </a:solidFill>
                <a:latin typeface="Trebuchet MS"/>
                <a:cs typeface="Trebuchet MS"/>
              </a:rPr>
              <a:t> </a:t>
            </a:r>
            <a:r>
              <a:rPr sz="2600" spc="-65" dirty="0">
                <a:solidFill>
                  <a:srgbClr val="203458"/>
                </a:solidFill>
                <a:latin typeface="Trebuchet MS"/>
                <a:cs typeface="Trebuchet MS"/>
              </a:rPr>
              <a:t>should</a:t>
            </a:r>
            <a:r>
              <a:rPr sz="2600" spc="-100" dirty="0">
                <a:solidFill>
                  <a:srgbClr val="203458"/>
                </a:solidFill>
                <a:latin typeface="Trebuchet MS"/>
                <a:cs typeface="Trebuchet MS"/>
              </a:rPr>
              <a:t> </a:t>
            </a:r>
            <a:r>
              <a:rPr sz="2600" spc="-25" dirty="0">
                <a:solidFill>
                  <a:srgbClr val="203458"/>
                </a:solidFill>
                <a:latin typeface="Trebuchet MS"/>
                <a:cs typeface="Trebuchet MS"/>
              </a:rPr>
              <a:t>be </a:t>
            </a:r>
            <a:r>
              <a:rPr sz="2600" dirty="0">
                <a:solidFill>
                  <a:srgbClr val="203458"/>
                </a:solidFill>
                <a:latin typeface="Trebuchet MS"/>
                <a:cs typeface="Trebuchet MS"/>
              </a:rPr>
              <a:t>made</a:t>
            </a:r>
            <a:r>
              <a:rPr sz="2600" spc="-160" dirty="0">
                <a:solidFill>
                  <a:srgbClr val="203458"/>
                </a:solidFill>
                <a:latin typeface="Trebuchet MS"/>
                <a:cs typeface="Trebuchet MS"/>
              </a:rPr>
              <a:t> </a:t>
            </a:r>
            <a:r>
              <a:rPr sz="2600" spc="-25" dirty="0">
                <a:solidFill>
                  <a:srgbClr val="203458"/>
                </a:solidFill>
                <a:latin typeface="Trebuchet MS"/>
                <a:cs typeface="Trebuchet MS"/>
              </a:rPr>
              <a:t>via</a:t>
            </a:r>
            <a:r>
              <a:rPr sz="2600" dirty="0">
                <a:solidFill>
                  <a:srgbClr val="203458"/>
                </a:solidFill>
                <a:latin typeface="Trebuchet MS"/>
                <a:cs typeface="Trebuchet MS"/>
              </a:rPr>
              <a:t>	</a:t>
            </a:r>
            <a:r>
              <a:rPr sz="2600" spc="85" dirty="0">
                <a:solidFill>
                  <a:srgbClr val="203458"/>
                </a:solidFill>
                <a:latin typeface="Trebuchet MS"/>
                <a:cs typeface="Trebuchet MS"/>
              </a:rPr>
              <a:t>CAO.</a:t>
            </a:r>
            <a:endParaRPr sz="2600">
              <a:latin typeface="Trebuchet MS"/>
              <a:cs typeface="Trebuchet MS"/>
            </a:endParaRPr>
          </a:p>
          <a:p>
            <a:pPr marL="573405" marR="390525">
              <a:lnSpc>
                <a:spcPct val="137000"/>
              </a:lnSpc>
            </a:pPr>
            <a:r>
              <a:rPr sz="2600" spc="105" dirty="0">
                <a:solidFill>
                  <a:srgbClr val="203458"/>
                </a:solidFill>
                <a:latin typeface="Trebuchet MS"/>
                <a:cs typeface="Trebuchet MS"/>
              </a:rPr>
              <a:t>Can</a:t>
            </a:r>
            <a:r>
              <a:rPr sz="2600" spc="-165" dirty="0">
                <a:solidFill>
                  <a:srgbClr val="203458"/>
                </a:solidFill>
                <a:latin typeface="Trebuchet MS"/>
                <a:cs typeface="Trebuchet MS"/>
              </a:rPr>
              <a:t> </a:t>
            </a:r>
            <a:r>
              <a:rPr sz="2600" dirty="0">
                <a:solidFill>
                  <a:srgbClr val="203458"/>
                </a:solidFill>
                <a:latin typeface="Trebuchet MS"/>
                <a:cs typeface="Trebuchet MS"/>
              </a:rPr>
              <a:t>be</a:t>
            </a:r>
            <a:r>
              <a:rPr sz="2600" spc="-100" dirty="0">
                <a:solidFill>
                  <a:srgbClr val="203458"/>
                </a:solidFill>
                <a:latin typeface="Trebuchet MS"/>
                <a:cs typeface="Trebuchet MS"/>
              </a:rPr>
              <a:t> </a:t>
            </a:r>
            <a:r>
              <a:rPr sz="2600" dirty="0">
                <a:solidFill>
                  <a:srgbClr val="203458"/>
                </a:solidFill>
                <a:latin typeface="Trebuchet MS"/>
                <a:cs typeface="Trebuchet MS"/>
              </a:rPr>
              <a:t>made</a:t>
            </a:r>
            <a:r>
              <a:rPr sz="2600" spc="-95" dirty="0">
                <a:solidFill>
                  <a:srgbClr val="203458"/>
                </a:solidFill>
                <a:latin typeface="Trebuchet MS"/>
                <a:cs typeface="Trebuchet MS"/>
              </a:rPr>
              <a:t> </a:t>
            </a:r>
            <a:r>
              <a:rPr sz="2600" i="1" spc="-170" dirty="0">
                <a:solidFill>
                  <a:srgbClr val="203458"/>
                </a:solidFill>
                <a:latin typeface="Trebuchet MS"/>
                <a:cs typeface="Trebuchet MS"/>
              </a:rPr>
              <a:t>inter</a:t>
            </a:r>
            <a:r>
              <a:rPr sz="2600" i="1" spc="-85" dirty="0">
                <a:solidFill>
                  <a:srgbClr val="203458"/>
                </a:solidFill>
                <a:latin typeface="Trebuchet MS"/>
                <a:cs typeface="Trebuchet MS"/>
              </a:rPr>
              <a:t> </a:t>
            </a:r>
            <a:r>
              <a:rPr sz="2600" spc="-85" dirty="0">
                <a:solidFill>
                  <a:srgbClr val="203458"/>
                </a:solidFill>
                <a:latin typeface="Trebuchet MS"/>
                <a:cs typeface="Trebuchet MS"/>
              </a:rPr>
              <a:t>or</a:t>
            </a:r>
            <a:r>
              <a:rPr sz="2600" spc="-95" dirty="0">
                <a:solidFill>
                  <a:srgbClr val="203458"/>
                </a:solidFill>
                <a:latin typeface="Trebuchet MS"/>
                <a:cs typeface="Trebuchet MS"/>
              </a:rPr>
              <a:t> </a:t>
            </a:r>
            <a:r>
              <a:rPr sz="2600" i="1" spc="-30" dirty="0">
                <a:solidFill>
                  <a:srgbClr val="203458"/>
                </a:solidFill>
                <a:latin typeface="Trebuchet MS"/>
                <a:cs typeface="Trebuchet MS"/>
              </a:rPr>
              <a:t>ex</a:t>
            </a:r>
            <a:r>
              <a:rPr sz="2600" i="1" spc="-100" dirty="0">
                <a:solidFill>
                  <a:srgbClr val="203458"/>
                </a:solidFill>
                <a:latin typeface="Trebuchet MS"/>
                <a:cs typeface="Trebuchet MS"/>
              </a:rPr>
              <a:t> </a:t>
            </a:r>
            <a:r>
              <a:rPr sz="2600" i="1" spc="-75" dirty="0">
                <a:solidFill>
                  <a:srgbClr val="203458"/>
                </a:solidFill>
                <a:latin typeface="Trebuchet MS"/>
                <a:cs typeface="Trebuchet MS"/>
              </a:rPr>
              <a:t>parte</a:t>
            </a:r>
            <a:r>
              <a:rPr sz="2600" i="1" spc="-95" dirty="0">
                <a:solidFill>
                  <a:srgbClr val="203458"/>
                </a:solidFill>
                <a:latin typeface="Trebuchet MS"/>
                <a:cs typeface="Trebuchet MS"/>
              </a:rPr>
              <a:t> </a:t>
            </a:r>
            <a:r>
              <a:rPr sz="2600" spc="110" dirty="0">
                <a:solidFill>
                  <a:srgbClr val="203458"/>
                </a:solidFill>
                <a:latin typeface="Trebuchet MS"/>
                <a:cs typeface="Trebuchet MS"/>
              </a:rPr>
              <a:t>-</a:t>
            </a:r>
            <a:r>
              <a:rPr sz="2600" spc="-95" dirty="0">
                <a:solidFill>
                  <a:srgbClr val="203458"/>
                </a:solidFill>
                <a:latin typeface="Trebuchet MS"/>
                <a:cs typeface="Trebuchet MS"/>
              </a:rPr>
              <a:t> </a:t>
            </a:r>
            <a:r>
              <a:rPr sz="2600" spc="-85" dirty="0">
                <a:solidFill>
                  <a:srgbClr val="203458"/>
                </a:solidFill>
                <a:latin typeface="Trebuchet MS"/>
                <a:cs typeface="Trebuchet MS"/>
              </a:rPr>
              <a:t>but</a:t>
            </a:r>
            <a:r>
              <a:rPr sz="2600" spc="-95" dirty="0">
                <a:solidFill>
                  <a:srgbClr val="203458"/>
                </a:solidFill>
                <a:latin typeface="Trebuchet MS"/>
                <a:cs typeface="Trebuchet MS"/>
              </a:rPr>
              <a:t> </a:t>
            </a:r>
            <a:r>
              <a:rPr sz="2600" spc="-125" dirty="0">
                <a:solidFill>
                  <a:srgbClr val="203458"/>
                </a:solidFill>
                <a:latin typeface="Trebuchet MS"/>
                <a:cs typeface="Trebuchet MS"/>
              </a:rPr>
              <a:t>only</a:t>
            </a:r>
            <a:r>
              <a:rPr sz="2600" spc="-85" dirty="0">
                <a:solidFill>
                  <a:srgbClr val="203458"/>
                </a:solidFill>
                <a:latin typeface="Trebuchet MS"/>
                <a:cs typeface="Trebuchet MS"/>
              </a:rPr>
              <a:t> </a:t>
            </a:r>
            <a:r>
              <a:rPr sz="2600" i="1" spc="-30" dirty="0">
                <a:solidFill>
                  <a:srgbClr val="203458"/>
                </a:solidFill>
                <a:latin typeface="Trebuchet MS"/>
                <a:cs typeface="Trebuchet MS"/>
              </a:rPr>
              <a:t>ex</a:t>
            </a:r>
            <a:r>
              <a:rPr sz="2600" i="1" spc="-100" dirty="0">
                <a:solidFill>
                  <a:srgbClr val="203458"/>
                </a:solidFill>
                <a:latin typeface="Trebuchet MS"/>
                <a:cs typeface="Trebuchet MS"/>
              </a:rPr>
              <a:t> </a:t>
            </a:r>
            <a:r>
              <a:rPr sz="2600" i="1" spc="-75" dirty="0">
                <a:solidFill>
                  <a:srgbClr val="203458"/>
                </a:solidFill>
                <a:latin typeface="Trebuchet MS"/>
                <a:cs typeface="Trebuchet MS"/>
              </a:rPr>
              <a:t>parte</a:t>
            </a:r>
            <a:r>
              <a:rPr sz="2600" i="1" spc="-95" dirty="0">
                <a:solidFill>
                  <a:srgbClr val="203458"/>
                </a:solidFill>
                <a:latin typeface="Trebuchet MS"/>
                <a:cs typeface="Trebuchet MS"/>
              </a:rPr>
              <a:t> </a:t>
            </a:r>
            <a:r>
              <a:rPr sz="2600" spc="-75" dirty="0">
                <a:solidFill>
                  <a:srgbClr val="203458"/>
                </a:solidFill>
                <a:latin typeface="Trebuchet MS"/>
                <a:cs typeface="Trebuchet MS"/>
              </a:rPr>
              <a:t>where</a:t>
            </a:r>
            <a:r>
              <a:rPr sz="2600" spc="-95" dirty="0">
                <a:solidFill>
                  <a:srgbClr val="203458"/>
                </a:solidFill>
                <a:latin typeface="Trebuchet MS"/>
                <a:cs typeface="Trebuchet MS"/>
              </a:rPr>
              <a:t> </a:t>
            </a:r>
            <a:r>
              <a:rPr sz="2600" spc="-120" dirty="0">
                <a:solidFill>
                  <a:srgbClr val="203458"/>
                </a:solidFill>
                <a:latin typeface="Trebuchet MS"/>
                <a:cs typeface="Trebuchet MS"/>
              </a:rPr>
              <a:t>urgent,</a:t>
            </a:r>
            <a:r>
              <a:rPr sz="2600" spc="-85" dirty="0">
                <a:solidFill>
                  <a:srgbClr val="203458"/>
                </a:solidFill>
                <a:latin typeface="Trebuchet MS"/>
                <a:cs typeface="Trebuchet MS"/>
              </a:rPr>
              <a:t> </a:t>
            </a:r>
            <a:r>
              <a:rPr sz="2600" spc="-75" dirty="0">
                <a:solidFill>
                  <a:srgbClr val="203458"/>
                </a:solidFill>
                <a:latin typeface="Trebuchet MS"/>
                <a:cs typeface="Trebuchet MS"/>
              </a:rPr>
              <a:t>e.g.</a:t>
            </a:r>
            <a:r>
              <a:rPr sz="2600" spc="-100" dirty="0">
                <a:solidFill>
                  <a:srgbClr val="203458"/>
                </a:solidFill>
                <a:latin typeface="Trebuchet MS"/>
                <a:cs typeface="Trebuchet MS"/>
              </a:rPr>
              <a:t> </a:t>
            </a:r>
            <a:r>
              <a:rPr sz="2600" spc="-160" dirty="0">
                <a:solidFill>
                  <a:srgbClr val="203458"/>
                </a:solidFill>
                <a:latin typeface="Trebuchet MS"/>
                <a:cs typeface="Trebuchet MS"/>
              </a:rPr>
              <a:t>risk</a:t>
            </a:r>
            <a:r>
              <a:rPr sz="2600" spc="-85" dirty="0">
                <a:solidFill>
                  <a:srgbClr val="203458"/>
                </a:solidFill>
                <a:latin typeface="Trebuchet MS"/>
                <a:cs typeface="Trebuchet MS"/>
              </a:rPr>
              <a:t> </a:t>
            </a:r>
            <a:r>
              <a:rPr sz="2600" dirty="0">
                <a:solidFill>
                  <a:srgbClr val="203458"/>
                </a:solidFill>
                <a:latin typeface="Trebuchet MS"/>
                <a:cs typeface="Trebuchet MS"/>
              </a:rPr>
              <a:t>of</a:t>
            </a:r>
            <a:r>
              <a:rPr sz="2600" spc="-95" dirty="0">
                <a:solidFill>
                  <a:srgbClr val="203458"/>
                </a:solidFill>
                <a:latin typeface="Trebuchet MS"/>
                <a:cs typeface="Trebuchet MS"/>
              </a:rPr>
              <a:t> </a:t>
            </a:r>
            <a:r>
              <a:rPr sz="2600" spc="-114" dirty="0">
                <a:solidFill>
                  <a:srgbClr val="203458"/>
                </a:solidFill>
                <a:latin typeface="Trebuchet MS"/>
                <a:cs typeface="Trebuchet MS"/>
              </a:rPr>
              <a:t>harm</a:t>
            </a:r>
            <a:r>
              <a:rPr sz="2600" spc="-85" dirty="0">
                <a:solidFill>
                  <a:srgbClr val="203458"/>
                </a:solidFill>
                <a:latin typeface="Trebuchet MS"/>
                <a:cs typeface="Trebuchet MS"/>
              </a:rPr>
              <a:t> </a:t>
            </a:r>
            <a:r>
              <a:rPr sz="2600" spc="-65" dirty="0">
                <a:solidFill>
                  <a:srgbClr val="203458"/>
                </a:solidFill>
                <a:latin typeface="Trebuchet MS"/>
                <a:cs typeface="Trebuchet MS"/>
              </a:rPr>
              <a:t>(</a:t>
            </a:r>
            <a:r>
              <a:rPr sz="2600" b="1" spc="-65" dirty="0">
                <a:solidFill>
                  <a:srgbClr val="203458"/>
                </a:solidFill>
                <a:latin typeface="Trebuchet MS"/>
                <a:cs typeface="Trebuchet MS"/>
              </a:rPr>
              <a:t>Family</a:t>
            </a:r>
            <a:r>
              <a:rPr sz="2600" b="1" spc="-135" dirty="0">
                <a:solidFill>
                  <a:srgbClr val="203458"/>
                </a:solidFill>
                <a:latin typeface="Trebuchet MS"/>
                <a:cs typeface="Trebuchet MS"/>
              </a:rPr>
              <a:t> </a:t>
            </a:r>
            <a:r>
              <a:rPr sz="2600" b="1" spc="-40" dirty="0">
                <a:solidFill>
                  <a:srgbClr val="203458"/>
                </a:solidFill>
                <a:latin typeface="Trebuchet MS"/>
                <a:cs typeface="Trebuchet MS"/>
              </a:rPr>
              <a:t>Procedure</a:t>
            </a:r>
            <a:r>
              <a:rPr sz="2600" b="1" spc="-145" dirty="0">
                <a:solidFill>
                  <a:srgbClr val="203458"/>
                </a:solidFill>
                <a:latin typeface="Trebuchet MS"/>
                <a:cs typeface="Trebuchet MS"/>
              </a:rPr>
              <a:t> </a:t>
            </a:r>
            <a:r>
              <a:rPr sz="2600" b="1" spc="-20" dirty="0">
                <a:solidFill>
                  <a:srgbClr val="203458"/>
                </a:solidFill>
                <a:latin typeface="Trebuchet MS"/>
                <a:cs typeface="Trebuchet MS"/>
              </a:rPr>
              <a:t>Rules </a:t>
            </a:r>
            <a:r>
              <a:rPr sz="2600" b="1" spc="-235" dirty="0">
                <a:solidFill>
                  <a:srgbClr val="203458"/>
                </a:solidFill>
                <a:latin typeface="Trebuchet MS"/>
                <a:cs typeface="Trebuchet MS"/>
              </a:rPr>
              <a:t>2010,</a:t>
            </a:r>
            <a:r>
              <a:rPr sz="2600" b="1" spc="-120" dirty="0">
                <a:solidFill>
                  <a:srgbClr val="203458"/>
                </a:solidFill>
                <a:latin typeface="Trebuchet MS"/>
                <a:cs typeface="Trebuchet MS"/>
              </a:rPr>
              <a:t> </a:t>
            </a:r>
            <a:r>
              <a:rPr sz="2600" b="1" spc="-10" dirty="0">
                <a:solidFill>
                  <a:srgbClr val="203458"/>
                </a:solidFill>
                <a:latin typeface="Trebuchet MS"/>
                <a:cs typeface="Trebuchet MS"/>
              </a:rPr>
              <a:t>Practice</a:t>
            </a:r>
            <a:r>
              <a:rPr sz="2600" b="1" spc="-120" dirty="0">
                <a:solidFill>
                  <a:srgbClr val="203458"/>
                </a:solidFill>
                <a:latin typeface="Trebuchet MS"/>
                <a:cs typeface="Trebuchet MS"/>
              </a:rPr>
              <a:t> </a:t>
            </a:r>
            <a:r>
              <a:rPr sz="2600" b="1" spc="-45" dirty="0">
                <a:solidFill>
                  <a:srgbClr val="203458"/>
                </a:solidFill>
                <a:latin typeface="Trebuchet MS"/>
                <a:cs typeface="Trebuchet MS"/>
              </a:rPr>
              <a:t>Direction</a:t>
            </a:r>
            <a:r>
              <a:rPr sz="2600" b="1" spc="-120" dirty="0">
                <a:solidFill>
                  <a:srgbClr val="203458"/>
                </a:solidFill>
                <a:latin typeface="Trebuchet MS"/>
                <a:cs typeface="Trebuchet MS"/>
              </a:rPr>
              <a:t> </a:t>
            </a:r>
            <a:r>
              <a:rPr sz="2600" b="1" spc="-350" dirty="0">
                <a:solidFill>
                  <a:srgbClr val="203458"/>
                </a:solidFill>
                <a:latin typeface="Trebuchet MS"/>
                <a:cs typeface="Trebuchet MS"/>
              </a:rPr>
              <a:t>12B,</a:t>
            </a:r>
            <a:r>
              <a:rPr sz="2600" b="1" spc="-120" dirty="0">
                <a:solidFill>
                  <a:srgbClr val="203458"/>
                </a:solidFill>
                <a:latin typeface="Trebuchet MS"/>
                <a:cs typeface="Trebuchet MS"/>
              </a:rPr>
              <a:t> </a:t>
            </a:r>
            <a:r>
              <a:rPr sz="2600" b="1" spc="75" dirty="0">
                <a:solidFill>
                  <a:srgbClr val="203458"/>
                </a:solidFill>
                <a:latin typeface="Trebuchet MS"/>
                <a:cs typeface="Trebuchet MS"/>
              </a:rPr>
              <a:t>paragraph</a:t>
            </a:r>
            <a:r>
              <a:rPr sz="2600" b="1" spc="-120" dirty="0">
                <a:solidFill>
                  <a:srgbClr val="203458"/>
                </a:solidFill>
                <a:latin typeface="Trebuchet MS"/>
                <a:cs typeface="Trebuchet MS"/>
              </a:rPr>
              <a:t> </a:t>
            </a:r>
            <a:r>
              <a:rPr sz="2600" b="1" spc="-330" dirty="0">
                <a:solidFill>
                  <a:srgbClr val="203458"/>
                </a:solidFill>
                <a:latin typeface="Trebuchet MS"/>
                <a:cs typeface="Trebuchet MS"/>
              </a:rPr>
              <a:t>12.3)</a:t>
            </a:r>
            <a:endParaRPr sz="2600">
              <a:latin typeface="Trebuchet MS"/>
              <a:cs typeface="Trebuchet MS"/>
            </a:endParaRPr>
          </a:p>
          <a:p>
            <a:pPr marL="11833860" algn="ctr">
              <a:lnSpc>
                <a:spcPts val="3245"/>
              </a:lnSpc>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a:t>
            </a:r>
            <a:endParaRPr sz="3300">
              <a:latin typeface="Trebuchet MS"/>
              <a:cs typeface="Trebuchet MS"/>
            </a:endParaRPr>
          </a:p>
          <a:p>
            <a:pPr marL="11939270"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25" dirty="0">
                <a:solidFill>
                  <a:srgbClr val="FFFFFF"/>
                </a:solidFill>
                <a:latin typeface="Trebuchet MS"/>
                <a:cs typeface="Trebuchet MS"/>
              </a:rPr>
              <a:t>s8</a:t>
            </a:r>
            <a:endParaRPr sz="3300">
              <a:latin typeface="Trebuchet MS"/>
              <a:cs typeface="Trebuchet M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5874" y="2312669"/>
            <a:ext cx="95250" cy="95249"/>
          </a:xfrm>
          <a:prstGeom prst="rect">
            <a:avLst/>
          </a:prstGeom>
        </p:spPr>
      </p:pic>
      <p:pic>
        <p:nvPicPr>
          <p:cNvPr id="3" name="object 3"/>
          <p:cNvPicPr/>
          <p:nvPr/>
        </p:nvPicPr>
        <p:blipFill>
          <a:blip r:embed="rId3" cstate="print"/>
          <a:stretch>
            <a:fillRect/>
          </a:stretch>
        </p:blipFill>
        <p:spPr>
          <a:xfrm>
            <a:off x="1804987" y="2803206"/>
            <a:ext cx="104775" cy="104774"/>
          </a:xfrm>
          <a:prstGeom prst="rect">
            <a:avLst/>
          </a:prstGeom>
        </p:spPr>
      </p:pic>
      <p:pic>
        <p:nvPicPr>
          <p:cNvPr id="4" name="object 4"/>
          <p:cNvPicPr/>
          <p:nvPr/>
        </p:nvPicPr>
        <p:blipFill>
          <a:blip r:embed="rId3" cstate="print"/>
          <a:stretch>
            <a:fillRect/>
          </a:stretch>
        </p:blipFill>
        <p:spPr>
          <a:xfrm>
            <a:off x="1804987" y="3298506"/>
            <a:ext cx="104775" cy="104774"/>
          </a:xfrm>
          <a:prstGeom prst="rect">
            <a:avLst/>
          </a:prstGeom>
        </p:spPr>
      </p:pic>
      <p:pic>
        <p:nvPicPr>
          <p:cNvPr id="5" name="object 5"/>
          <p:cNvPicPr/>
          <p:nvPr/>
        </p:nvPicPr>
        <p:blipFill>
          <a:blip r:embed="rId3" cstate="print"/>
          <a:stretch>
            <a:fillRect/>
          </a:stretch>
        </p:blipFill>
        <p:spPr>
          <a:xfrm>
            <a:off x="1804987" y="3793806"/>
            <a:ext cx="104775" cy="104774"/>
          </a:xfrm>
          <a:prstGeom prst="rect">
            <a:avLst/>
          </a:prstGeom>
        </p:spPr>
      </p:pic>
      <p:pic>
        <p:nvPicPr>
          <p:cNvPr id="6" name="object 6"/>
          <p:cNvPicPr/>
          <p:nvPr/>
        </p:nvPicPr>
        <p:blipFill>
          <a:blip r:embed="rId2" cstate="print"/>
          <a:stretch>
            <a:fillRect/>
          </a:stretch>
        </p:blipFill>
        <p:spPr>
          <a:xfrm>
            <a:off x="1285874" y="4293869"/>
            <a:ext cx="95250" cy="95249"/>
          </a:xfrm>
          <a:prstGeom prst="rect">
            <a:avLst/>
          </a:prstGeom>
        </p:spPr>
      </p:pic>
      <p:pic>
        <p:nvPicPr>
          <p:cNvPr id="7" name="object 7"/>
          <p:cNvPicPr/>
          <p:nvPr/>
        </p:nvPicPr>
        <p:blipFill>
          <a:blip r:embed="rId2" cstate="print"/>
          <a:stretch>
            <a:fillRect/>
          </a:stretch>
        </p:blipFill>
        <p:spPr>
          <a:xfrm>
            <a:off x="1285874" y="4789169"/>
            <a:ext cx="95250" cy="95249"/>
          </a:xfrm>
          <a:prstGeom prst="rect">
            <a:avLst/>
          </a:prstGeom>
        </p:spPr>
      </p:pic>
      <p:pic>
        <p:nvPicPr>
          <p:cNvPr id="8" name="object 8"/>
          <p:cNvPicPr/>
          <p:nvPr/>
        </p:nvPicPr>
        <p:blipFill>
          <a:blip r:embed="rId2" cstate="print"/>
          <a:stretch>
            <a:fillRect/>
          </a:stretch>
        </p:blipFill>
        <p:spPr>
          <a:xfrm>
            <a:off x="1285874" y="5779769"/>
            <a:ext cx="95250" cy="95249"/>
          </a:xfrm>
          <a:prstGeom prst="rect">
            <a:avLst/>
          </a:prstGeom>
        </p:spPr>
      </p:pic>
      <p:pic>
        <p:nvPicPr>
          <p:cNvPr id="9" name="object 9"/>
          <p:cNvPicPr/>
          <p:nvPr/>
        </p:nvPicPr>
        <p:blipFill>
          <a:blip r:embed="rId2" cstate="print"/>
          <a:stretch>
            <a:fillRect/>
          </a:stretch>
        </p:blipFill>
        <p:spPr>
          <a:xfrm>
            <a:off x="1285874" y="6770368"/>
            <a:ext cx="95250" cy="95249"/>
          </a:xfrm>
          <a:prstGeom prst="rect">
            <a:avLst/>
          </a:prstGeom>
        </p:spPr>
      </p:pic>
      <p:pic>
        <p:nvPicPr>
          <p:cNvPr id="10" name="object 10"/>
          <p:cNvPicPr/>
          <p:nvPr/>
        </p:nvPicPr>
        <p:blipFill>
          <a:blip r:embed="rId2" cstate="print"/>
          <a:stretch>
            <a:fillRect/>
          </a:stretch>
        </p:blipFill>
        <p:spPr>
          <a:xfrm>
            <a:off x="1285874" y="7265668"/>
            <a:ext cx="95250" cy="95249"/>
          </a:xfrm>
          <a:prstGeom prst="rect">
            <a:avLst/>
          </a:prstGeom>
        </p:spPr>
      </p:pic>
      <p:pic>
        <p:nvPicPr>
          <p:cNvPr id="11" name="object 11"/>
          <p:cNvPicPr/>
          <p:nvPr/>
        </p:nvPicPr>
        <p:blipFill>
          <a:blip r:embed="rId2" cstate="print"/>
          <a:stretch>
            <a:fillRect/>
          </a:stretch>
        </p:blipFill>
        <p:spPr>
          <a:xfrm>
            <a:off x="1285874" y="8256268"/>
            <a:ext cx="95250" cy="95249"/>
          </a:xfrm>
          <a:prstGeom prst="rect">
            <a:avLst/>
          </a:prstGeom>
        </p:spPr>
      </p:pic>
      <p:pic>
        <p:nvPicPr>
          <p:cNvPr id="12" name="object 12"/>
          <p:cNvPicPr/>
          <p:nvPr/>
        </p:nvPicPr>
        <p:blipFill>
          <a:blip r:embed="rId3" cstate="print"/>
          <a:stretch>
            <a:fillRect/>
          </a:stretch>
        </p:blipFill>
        <p:spPr>
          <a:xfrm>
            <a:off x="1804987" y="8746806"/>
            <a:ext cx="104775" cy="104774"/>
          </a:xfrm>
          <a:prstGeom prst="rect">
            <a:avLst/>
          </a:prstGeom>
        </p:spPr>
      </p:pic>
      <p:pic>
        <p:nvPicPr>
          <p:cNvPr id="13" name="object 13"/>
          <p:cNvPicPr/>
          <p:nvPr/>
        </p:nvPicPr>
        <p:blipFill>
          <a:blip r:embed="rId4" cstate="print"/>
          <a:stretch>
            <a:fillRect/>
          </a:stretch>
        </p:blipFill>
        <p:spPr>
          <a:xfrm>
            <a:off x="1804987" y="9242106"/>
            <a:ext cx="104775" cy="104774"/>
          </a:xfrm>
          <a:prstGeom prst="rect">
            <a:avLst/>
          </a:prstGeom>
        </p:spPr>
      </p:pic>
      <p:sp>
        <p:nvSpPr>
          <p:cNvPr id="14" name="object 14"/>
          <p:cNvSpPr txBox="1"/>
          <p:nvPr/>
        </p:nvSpPr>
        <p:spPr>
          <a:xfrm>
            <a:off x="1534070" y="2008504"/>
            <a:ext cx="15685135" cy="7454900"/>
          </a:xfrm>
          <a:prstGeom prst="rect">
            <a:avLst/>
          </a:prstGeom>
        </p:spPr>
        <p:txBody>
          <a:bodyPr vert="horz" wrap="square" lIns="0" tIns="12700" rIns="0" bIns="0" rtlCol="0">
            <a:spAutoFit/>
          </a:bodyPr>
          <a:lstStyle/>
          <a:p>
            <a:pPr marL="530860" marR="6635115" indent="-518795">
              <a:lnSpc>
                <a:spcPct val="135400"/>
              </a:lnSpc>
              <a:spcBef>
                <a:spcPts val="100"/>
              </a:spcBef>
            </a:pPr>
            <a:r>
              <a:rPr sz="2400" spc="-80" dirty="0">
                <a:solidFill>
                  <a:srgbClr val="203458"/>
                </a:solidFill>
                <a:latin typeface="Trebuchet MS"/>
                <a:cs typeface="Trebuchet MS"/>
              </a:rPr>
              <a:t>Determines</a:t>
            </a:r>
            <a:r>
              <a:rPr sz="2400" spc="-75" dirty="0">
                <a:solidFill>
                  <a:srgbClr val="203458"/>
                </a:solidFill>
                <a:latin typeface="Trebuchet MS"/>
                <a:cs typeface="Trebuchet MS"/>
              </a:rPr>
              <a:t> </a:t>
            </a:r>
            <a:r>
              <a:rPr sz="2400" spc="-10" dirty="0">
                <a:solidFill>
                  <a:srgbClr val="203458"/>
                </a:solidFill>
                <a:latin typeface="Trebuchet MS"/>
                <a:cs typeface="Trebuchet MS"/>
              </a:rPr>
              <a:t>who</a:t>
            </a:r>
            <a:r>
              <a:rPr sz="2400" spc="-75" dirty="0">
                <a:solidFill>
                  <a:srgbClr val="203458"/>
                </a:solidFill>
                <a:latin typeface="Trebuchet MS"/>
                <a:cs typeface="Trebuchet MS"/>
              </a:rPr>
              <a:t> </a:t>
            </a:r>
            <a:r>
              <a:rPr sz="2400" spc="-65" dirty="0">
                <a:solidFill>
                  <a:srgbClr val="203458"/>
                </a:solidFill>
                <a:latin typeface="Trebuchet MS"/>
                <a:cs typeface="Trebuchet MS"/>
              </a:rPr>
              <a:t>child</a:t>
            </a:r>
            <a:r>
              <a:rPr sz="2400" spc="-75" dirty="0">
                <a:solidFill>
                  <a:srgbClr val="203458"/>
                </a:solidFill>
                <a:latin typeface="Trebuchet MS"/>
                <a:cs typeface="Trebuchet MS"/>
              </a:rPr>
              <a:t> </a:t>
            </a:r>
            <a:r>
              <a:rPr sz="2400" spc="-55" dirty="0">
                <a:solidFill>
                  <a:srgbClr val="203458"/>
                </a:solidFill>
                <a:latin typeface="Trebuchet MS"/>
                <a:cs typeface="Trebuchet MS"/>
              </a:rPr>
              <a:t>should</a:t>
            </a:r>
            <a:r>
              <a:rPr sz="2400" spc="-75" dirty="0">
                <a:solidFill>
                  <a:srgbClr val="203458"/>
                </a:solidFill>
                <a:latin typeface="Trebuchet MS"/>
                <a:cs typeface="Trebuchet MS"/>
              </a:rPr>
              <a:t> </a:t>
            </a:r>
            <a:r>
              <a:rPr sz="2400" spc="-135" dirty="0">
                <a:solidFill>
                  <a:srgbClr val="203458"/>
                </a:solidFill>
                <a:latin typeface="Trebuchet MS"/>
                <a:cs typeface="Trebuchet MS"/>
              </a:rPr>
              <a:t>live</a:t>
            </a:r>
            <a:r>
              <a:rPr sz="2400" spc="-75"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114" dirty="0">
                <a:solidFill>
                  <a:srgbClr val="203458"/>
                </a:solidFill>
                <a:latin typeface="Trebuchet MS"/>
                <a:cs typeface="Trebuchet MS"/>
              </a:rPr>
              <a:t>(either</a:t>
            </a:r>
            <a:r>
              <a:rPr sz="2400" spc="-75" dirty="0">
                <a:solidFill>
                  <a:srgbClr val="203458"/>
                </a:solidFill>
                <a:latin typeface="Trebuchet MS"/>
                <a:cs typeface="Trebuchet MS"/>
              </a:rPr>
              <a:t> </a:t>
            </a:r>
            <a:r>
              <a:rPr sz="2400" spc="-150" dirty="0">
                <a:solidFill>
                  <a:srgbClr val="203458"/>
                </a:solidFill>
                <a:latin typeface="Trebuchet MS"/>
                <a:cs typeface="Trebuchet MS"/>
              </a:rPr>
              <a:t>fully</a:t>
            </a:r>
            <a:r>
              <a:rPr sz="2400" spc="-75" dirty="0">
                <a:solidFill>
                  <a:srgbClr val="203458"/>
                </a:solidFill>
                <a:latin typeface="Trebuchet MS"/>
                <a:cs typeface="Trebuchet MS"/>
              </a:rPr>
              <a:t> </a:t>
            </a:r>
            <a:r>
              <a:rPr sz="2400" spc="-65" dirty="0">
                <a:solidFill>
                  <a:srgbClr val="203458"/>
                </a:solidFill>
                <a:latin typeface="Trebuchet MS"/>
                <a:cs typeface="Trebuchet MS"/>
              </a:rPr>
              <a:t>or</a:t>
            </a:r>
            <a:r>
              <a:rPr sz="2400" spc="-75" dirty="0">
                <a:solidFill>
                  <a:srgbClr val="203458"/>
                </a:solidFill>
                <a:latin typeface="Trebuchet MS"/>
                <a:cs typeface="Trebuchet MS"/>
              </a:rPr>
              <a:t> </a:t>
            </a:r>
            <a:r>
              <a:rPr sz="2400" spc="-70" dirty="0">
                <a:solidFill>
                  <a:srgbClr val="203458"/>
                </a:solidFill>
                <a:latin typeface="Trebuchet MS"/>
                <a:cs typeface="Trebuchet MS"/>
              </a:rPr>
              <a:t>shared).</a:t>
            </a:r>
            <a:r>
              <a:rPr sz="2400" spc="-75" dirty="0">
                <a:solidFill>
                  <a:srgbClr val="203458"/>
                </a:solidFill>
                <a:latin typeface="Trebuchet MS"/>
                <a:cs typeface="Trebuchet MS"/>
              </a:rPr>
              <a:t> </a:t>
            </a:r>
            <a:r>
              <a:rPr sz="2400" spc="100" dirty="0">
                <a:solidFill>
                  <a:srgbClr val="203458"/>
                </a:solidFill>
                <a:latin typeface="Trebuchet MS"/>
                <a:cs typeface="Trebuchet MS"/>
              </a:rPr>
              <a:t>Can</a:t>
            </a:r>
            <a:r>
              <a:rPr sz="2400" spc="-70" dirty="0">
                <a:solidFill>
                  <a:srgbClr val="203458"/>
                </a:solidFill>
                <a:latin typeface="Trebuchet MS"/>
                <a:cs typeface="Trebuchet MS"/>
              </a:rPr>
              <a:t> </a:t>
            </a:r>
            <a:r>
              <a:rPr sz="2400" spc="-25" dirty="0">
                <a:solidFill>
                  <a:srgbClr val="203458"/>
                </a:solidFill>
                <a:latin typeface="Trebuchet MS"/>
                <a:cs typeface="Trebuchet MS"/>
              </a:rPr>
              <a:t>be: </a:t>
            </a:r>
            <a:r>
              <a:rPr sz="2400" spc="-95" dirty="0">
                <a:solidFill>
                  <a:srgbClr val="203458"/>
                </a:solidFill>
                <a:latin typeface="Trebuchet MS"/>
                <a:cs typeface="Trebuchet MS"/>
              </a:rPr>
              <a:t>solely</a:t>
            </a:r>
            <a:r>
              <a:rPr sz="2400" spc="-90" dirty="0">
                <a:solidFill>
                  <a:srgbClr val="203458"/>
                </a:solidFill>
                <a:latin typeface="Trebuchet MS"/>
                <a:cs typeface="Trebuchet MS"/>
              </a:rPr>
              <a:t> </a:t>
            </a:r>
            <a:r>
              <a:rPr sz="2400" spc="-30" dirty="0">
                <a:solidFill>
                  <a:srgbClr val="203458"/>
                </a:solidFill>
                <a:latin typeface="Trebuchet MS"/>
                <a:cs typeface="Trebuchet MS"/>
              </a:rPr>
              <a:t>to</a:t>
            </a:r>
            <a:r>
              <a:rPr sz="2400" spc="-135" dirty="0">
                <a:solidFill>
                  <a:srgbClr val="203458"/>
                </a:solidFill>
                <a:latin typeface="Trebuchet MS"/>
                <a:cs typeface="Trebuchet MS"/>
              </a:rPr>
              <a:t> </a:t>
            </a:r>
            <a:r>
              <a:rPr sz="2400" dirty="0">
                <a:solidFill>
                  <a:srgbClr val="203458"/>
                </a:solidFill>
                <a:latin typeface="Trebuchet MS"/>
                <a:cs typeface="Trebuchet MS"/>
              </a:rPr>
              <a:t>one</a:t>
            </a:r>
            <a:r>
              <a:rPr sz="2400" spc="-110" dirty="0">
                <a:solidFill>
                  <a:srgbClr val="203458"/>
                </a:solidFill>
                <a:latin typeface="Trebuchet MS"/>
                <a:cs typeface="Trebuchet MS"/>
              </a:rPr>
              <a:t> </a:t>
            </a:r>
            <a:r>
              <a:rPr sz="2400" spc="-55" dirty="0">
                <a:solidFill>
                  <a:srgbClr val="203458"/>
                </a:solidFill>
                <a:latin typeface="Trebuchet MS"/>
                <a:cs typeface="Trebuchet MS"/>
              </a:rPr>
              <a:t>parent</a:t>
            </a:r>
            <a:r>
              <a:rPr sz="2400" spc="-114" dirty="0">
                <a:solidFill>
                  <a:srgbClr val="203458"/>
                </a:solidFill>
                <a:latin typeface="Trebuchet MS"/>
                <a:cs typeface="Trebuchet MS"/>
              </a:rPr>
              <a:t> </a:t>
            </a:r>
            <a:r>
              <a:rPr sz="2400" spc="-10" dirty="0">
                <a:solidFill>
                  <a:srgbClr val="203458"/>
                </a:solidFill>
                <a:latin typeface="Trebuchet MS"/>
                <a:cs typeface="Trebuchet MS"/>
              </a:rPr>
              <a:t>(fully)</a:t>
            </a:r>
            <a:endParaRPr sz="2400">
              <a:latin typeface="Trebuchet MS"/>
              <a:cs typeface="Trebuchet MS"/>
            </a:endParaRPr>
          </a:p>
          <a:p>
            <a:pPr marL="530860" marR="7863840">
              <a:lnSpc>
                <a:spcPct val="135400"/>
              </a:lnSpc>
            </a:pPr>
            <a:r>
              <a:rPr sz="2400" spc="-160" dirty="0">
                <a:solidFill>
                  <a:srgbClr val="203458"/>
                </a:solidFill>
                <a:latin typeface="Trebuchet MS"/>
                <a:cs typeface="Trebuchet MS"/>
              </a:rPr>
              <a:t>jointly</a:t>
            </a:r>
            <a:r>
              <a:rPr sz="2400" spc="-75" dirty="0">
                <a:solidFill>
                  <a:srgbClr val="203458"/>
                </a:solidFill>
                <a:latin typeface="Trebuchet MS"/>
                <a:cs typeface="Trebuchet MS"/>
              </a:rPr>
              <a:t> </a:t>
            </a:r>
            <a:r>
              <a:rPr sz="2400" spc="-40" dirty="0">
                <a:solidFill>
                  <a:srgbClr val="203458"/>
                </a:solidFill>
                <a:latin typeface="Trebuchet MS"/>
                <a:cs typeface="Trebuchet MS"/>
              </a:rPr>
              <a:t>between</a:t>
            </a:r>
            <a:r>
              <a:rPr sz="2400" spc="-145" dirty="0">
                <a:solidFill>
                  <a:srgbClr val="203458"/>
                </a:solidFill>
                <a:latin typeface="Trebuchet MS"/>
                <a:cs typeface="Trebuchet MS"/>
              </a:rPr>
              <a:t> </a:t>
            </a:r>
            <a:r>
              <a:rPr sz="2400" spc="-45" dirty="0">
                <a:solidFill>
                  <a:srgbClr val="203458"/>
                </a:solidFill>
                <a:latin typeface="Trebuchet MS"/>
                <a:cs typeface="Trebuchet MS"/>
              </a:rPr>
              <a:t>two</a:t>
            </a:r>
            <a:r>
              <a:rPr sz="2400" spc="-105" dirty="0">
                <a:solidFill>
                  <a:srgbClr val="203458"/>
                </a:solidFill>
                <a:latin typeface="Trebuchet MS"/>
                <a:cs typeface="Trebuchet MS"/>
              </a:rPr>
              <a:t> </a:t>
            </a:r>
            <a:r>
              <a:rPr sz="2400" spc="-45" dirty="0">
                <a:solidFill>
                  <a:srgbClr val="203458"/>
                </a:solidFill>
                <a:latin typeface="Trebuchet MS"/>
                <a:cs typeface="Trebuchet MS"/>
              </a:rPr>
              <a:t>adults</a:t>
            </a:r>
            <a:r>
              <a:rPr sz="2400" spc="-95" dirty="0">
                <a:solidFill>
                  <a:srgbClr val="203458"/>
                </a:solidFill>
                <a:latin typeface="Trebuchet MS"/>
                <a:cs typeface="Trebuchet MS"/>
              </a:rPr>
              <a:t> living</a:t>
            </a:r>
            <a:r>
              <a:rPr sz="2400" spc="-90"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dirty="0">
                <a:solidFill>
                  <a:srgbClr val="203458"/>
                </a:solidFill>
                <a:latin typeface="Trebuchet MS"/>
                <a:cs typeface="Trebuchet MS"/>
              </a:rPr>
              <a:t>same</a:t>
            </a:r>
            <a:r>
              <a:rPr sz="2400" spc="-95" dirty="0">
                <a:solidFill>
                  <a:srgbClr val="203458"/>
                </a:solidFill>
                <a:latin typeface="Trebuchet MS"/>
                <a:cs typeface="Trebuchet MS"/>
              </a:rPr>
              <a:t> </a:t>
            </a:r>
            <a:r>
              <a:rPr sz="2400" spc="-10" dirty="0">
                <a:solidFill>
                  <a:srgbClr val="203458"/>
                </a:solidFill>
                <a:latin typeface="Trebuchet MS"/>
                <a:cs typeface="Trebuchet MS"/>
              </a:rPr>
              <a:t>households </a:t>
            </a:r>
            <a:r>
              <a:rPr sz="2400" spc="-160" dirty="0">
                <a:solidFill>
                  <a:srgbClr val="203458"/>
                </a:solidFill>
                <a:latin typeface="Trebuchet MS"/>
                <a:cs typeface="Trebuchet MS"/>
              </a:rPr>
              <a:t>jointly</a:t>
            </a:r>
            <a:r>
              <a:rPr sz="2400" spc="-75" dirty="0">
                <a:solidFill>
                  <a:srgbClr val="203458"/>
                </a:solidFill>
                <a:latin typeface="Trebuchet MS"/>
                <a:cs typeface="Trebuchet MS"/>
              </a:rPr>
              <a:t> </a:t>
            </a:r>
            <a:r>
              <a:rPr sz="2400" spc="-40" dirty="0">
                <a:solidFill>
                  <a:srgbClr val="203458"/>
                </a:solidFill>
                <a:latin typeface="Trebuchet MS"/>
                <a:cs typeface="Trebuchet MS"/>
              </a:rPr>
              <a:t>between</a:t>
            </a:r>
            <a:r>
              <a:rPr sz="2400" spc="-145" dirty="0">
                <a:solidFill>
                  <a:srgbClr val="203458"/>
                </a:solidFill>
                <a:latin typeface="Trebuchet MS"/>
                <a:cs typeface="Trebuchet MS"/>
              </a:rPr>
              <a:t> </a:t>
            </a:r>
            <a:r>
              <a:rPr sz="2400" spc="-45" dirty="0">
                <a:solidFill>
                  <a:srgbClr val="203458"/>
                </a:solidFill>
                <a:latin typeface="Trebuchet MS"/>
                <a:cs typeface="Trebuchet MS"/>
              </a:rPr>
              <a:t>two</a:t>
            </a:r>
            <a:r>
              <a:rPr sz="2400" spc="-110" dirty="0">
                <a:solidFill>
                  <a:srgbClr val="203458"/>
                </a:solidFill>
                <a:latin typeface="Trebuchet MS"/>
                <a:cs typeface="Trebuchet MS"/>
              </a:rPr>
              <a:t> </a:t>
            </a:r>
            <a:r>
              <a:rPr sz="2400" spc="-45" dirty="0">
                <a:solidFill>
                  <a:srgbClr val="203458"/>
                </a:solidFill>
                <a:latin typeface="Trebuchet MS"/>
                <a:cs typeface="Trebuchet MS"/>
              </a:rPr>
              <a:t>adults</a:t>
            </a:r>
            <a:r>
              <a:rPr sz="2400" spc="-95" dirty="0">
                <a:solidFill>
                  <a:srgbClr val="203458"/>
                </a:solidFill>
                <a:latin typeface="Trebuchet MS"/>
                <a:cs typeface="Trebuchet MS"/>
              </a:rPr>
              <a:t> living</a:t>
            </a:r>
            <a:r>
              <a:rPr sz="2400" spc="-85"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10" dirty="0">
                <a:solidFill>
                  <a:srgbClr val="203458"/>
                </a:solidFill>
                <a:latin typeface="Trebuchet MS"/>
                <a:cs typeface="Trebuchet MS"/>
              </a:rPr>
              <a:t>separate</a:t>
            </a:r>
            <a:r>
              <a:rPr sz="2400" spc="-100" dirty="0">
                <a:solidFill>
                  <a:srgbClr val="203458"/>
                </a:solidFill>
                <a:latin typeface="Trebuchet MS"/>
                <a:cs typeface="Trebuchet MS"/>
              </a:rPr>
              <a:t> </a:t>
            </a:r>
            <a:r>
              <a:rPr sz="2400" spc="-35" dirty="0">
                <a:solidFill>
                  <a:srgbClr val="203458"/>
                </a:solidFill>
                <a:latin typeface="Trebuchet MS"/>
                <a:cs typeface="Trebuchet MS"/>
              </a:rPr>
              <a:t>households</a:t>
            </a:r>
            <a:endParaRPr sz="2400">
              <a:latin typeface="Trebuchet MS"/>
              <a:cs typeface="Trebuchet MS"/>
            </a:endParaRPr>
          </a:p>
          <a:p>
            <a:pPr marL="12700" marR="469900">
              <a:lnSpc>
                <a:spcPct val="135400"/>
              </a:lnSpc>
            </a:pPr>
            <a:r>
              <a:rPr sz="2400" dirty="0">
                <a:solidFill>
                  <a:srgbClr val="203458"/>
                </a:solidFill>
                <a:latin typeface="Trebuchet MS"/>
                <a:cs typeface="Trebuchet MS"/>
              </a:rPr>
              <a:t>Most</a:t>
            </a:r>
            <a:r>
              <a:rPr sz="2400" spc="-90" dirty="0">
                <a:solidFill>
                  <a:srgbClr val="203458"/>
                </a:solidFill>
                <a:latin typeface="Trebuchet MS"/>
                <a:cs typeface="Trebuchet MS"/>
              </a:rPr>
              <a:t> </a:t>
            </a:r>
            <a:r>
              <a:rPr sz="2400" spc="-45" dirty="0">
                <a:solidFill>
                  <a:srgbClr val="203458"/>
                </a:solidFill>
                <a:latin typeface="Trebuchet MS"/>
                <a:cs typeface="Trebuchet MS"/>
              </a:rPr>
              <a:t>disputes</a:t>
            </a:r>
            <a:r>
              <a:rPr sz="2400" spc="-75" dirty="0">
                <a:solidFill>
                  <a:srgbClr val="203458"/>
                </a:solidFill>
                <a:latin typeface="Trebuchet MS"/>
                <a:cs typeface="Trebuchet MS"/>
              </a:rPr>
              <a:t> </a:t>
            </a:r>
            <a:r>
              <a:rPr sz="2400" spc="-40" dirty="0">
                <a:solidFill>
                  <a:srgbClr val="203458"/>
                </a:solidFill>
                <a:latin typeface="Trebuchet MS"/>
                <a:cs typeface="Trebuchet MS"/>
              </a:rPr>
              <a:t>between</a:t>
            </a:r>
            <a:r>
              <a:rPr sz="2400" spc="-80" dirty="0">
                <a:solidFill>
                  <a:srgbClr val="203458"/>
                </a:solidFill>
                <a:latin typeface="Trebuchet MS"/>
                <a:cs typeface="Trebuchet MS"/>
              </a:rPr>
              <a:t> </a:t>
            </a:r>
            <a:r>
              <a:rPr sz="2400" spc="-20" dirty="0">
                <a:solidFill>
                  <a:srgbClr val="203458"/>
                </a:solidFill>
                <a:latin typeface="Trebuchet MS"/>
                <a:cs typeface="Trebuchet MS"/>
              </a:rPr>
              <a:t>biological</a:t>
            </a:r>
            <a:r>
              <a:rPr sz="2400" spc="-80" dirty="0">
                <a:solidFill>
                  <a:srgbClr val="203458"/>
                </a:solidFill>
                <a:latin typeface="Trebuchet MS"/>
                <a:cs typeface="Trebuchet MS"/>
              </a:rPr>
              <a:t> </a:t>
            </a:r>
            <a:r>
              <a:rPr sz="2400" spc="-90" dirty="0">
                <a:solidFill>
                  <a:srgbClr val="203458"/>
                </a:solidFill>
                <a:latin typeface="Trebuchet MS"/>
                <a:cs typeface="Trebuchet MS"/>
              </a:rPr>
              <a:t>parents,</a:t>
            </a:r>
            <a:r>
              <a:rPr sz="2400" spc="-80" dirty="0">
                <a:solidFill>
                  <a:srgbClr val="203458"/>
                </a:solidFill>
                <a:latin typeface="Trebuchet MS"/>
                <a:cs typeface="Trebuchet MS"/>
              </a:rPr>
              <a:t> </a:t>
            </a:r>
            <a:r>
              <a:rPr sz="2400" spc="-70" dirty="0">
                <a:solidFill>
                  <a:srgbClr val="203458"/>
                </a:solidFill>
                <a:latin typeface="Trebuchet MS"/>
                <a:cs typeface="Trebuchet MS"/>
              </a:rPr>
              <a:t>but</a:t>
            </a:r>
            <a:r>
              <a:rPr sz="2400" spc="-75" dirty="0">
                <a:solidFill>
                  <a:srgbClr val="203458"/>
                </a:solidFill>
                <a:latin typeface="Trebuchet MS"/>
                <a:cs typeface="Trebuchet MS"/>
              </a:rPr>
              <a:t> </a:t>
            </a:r>
            <a:r>
              <a:rPr sz="2400" spc="-70" dirty="0">
                <a:solidFill>
                  <a:srgbClr val="203458"/>
                </a:solidFill>
                <a:latin typeface="Trebuchet MS"/>
                <a:cs typeface="Trebuchet MS"/>
              </a:rPr>
              <a:t>sometimes</a:t>
            </a:r>
            <a:r>
              <a:rPr sz="2400" spc="-80" dirty="0">
                <a:solidFill>
                  <a:srgbClr val="203458"/>
                </a:solidFill>
                <a:latin typeface="Trebuchet MS"/>
                <a:cs typeface="Trebuchet MS"/>
              </a:rPr>
              <a:t> </a:t>
            </a:r>
            <a:r>
              <a:rPr sz="2400" spc="-150" dirty="0">
                <a:solidFill>
                  <a:srgbClr val="203458"/>
                </a:solidFill>
                <a:latin typeface="Trebuchet MS"/>
                <a:cs typeface="Trebuchet MS"/>
              </a:rPr>
              <a:t>will</a:t>
            </a:r>
            <a:r>
              <a:rPr sz="2400" spc="-75" dirty="0">
                <a:solidFill>
                  <a:srgbClr val="203458"/>
                </a:solidFill>
                <a:latin typeface="Trebuchet MS"/>
                <a:cs typeface="Trebuchet MS"/>
              </a:rPr>
              <a:t> </a:t>
            </a:r>
            <a:r>
              <a:rPr sz="2400" spc="-110" dirty="0">
                <a:solidFill>
                  <a:srgbClr val="203458"/>
                </a:solidFill>
                <a:latin typeface="Trebuchet MS"/>
                <a:cs typeface="Trebuchet MS"/>
              </a:rPr>
              <a:t>involve</a:t>
            </a:r>
            <a:r>
              <a:rPr sz="2400" spc="-75" dirty="0">
                <a:solidFill>
                  <a:srgbClr val="203458"/>
                </a:solidFill>
                <a:latin typeface="Trebuchet MS"/>
                <a:cs typeface="Trebuchet MS"/>
              </a:rPr>
              <a:t> </a:t>
            </a:r>
            <a:r>
              <a:rPr sz="2400" spc="-85" dirty="0">
                <a:solidFill>
                  <a:srgbClr val="203458"/>
                </a:solidFill>
                <a:latin typeface="Trebuchet MS"/>
                <a:cs typeface="Trebuchet MS"/>
              </a:rPr>
              <a:t>other</a:t>
            </a:r>
            <a:r>
              <a:rPr sz="2400" spc="-80" dirty="0">
                <a:solidFill>
                  <a:srgbClr val="203458"/>
                </a:solidFill>
                <a:latin typeface="Trebuchet MS"/>
                <a:cs typeface="Trebuchet MS"/>
              </a:rPr>
              <a:t> </a:t>
            </a:r>
            <a:r>
              <a:rPr sz="2400" spc="-100" dirty="0">
                <a:solidFill>
                  <a:srgbClr val="203458"/>
                </a:solidFill>
                <a:latin typeface="Trebuchet MS"/>
                <a:cs typeface="Trebuchet MS"/>
              </a:rPr>
              <a:t>adults,</a:t>
            </a:r>
            <a:r>
              <a:rPr sz="2400" spc="-80" dirty="0">
                <a:solidFill>
                  <a:srgbClr val="203458"/>
                </a:solidFill>
                <a:latin typeface="Trebuchet MS"/>
                <a:cs typeface="Trebuchet MS"/>
              </a:rPr>
              <a:t> </a:t>
            </a:r>
            <a:r>
              <a:rPr sz="2400" spc="-75" dirty="0">
                <a:solidFill>
                  <a:srgbClr val="203458"/>
                </a:solidFill>
                <a:latin typeface="Trebuchet MS"/>
                <a:cs typeface="Trebuchet MS"/>
              </a:rPr>
              <a:t>e.g. </a:t>
            </a:r>
            <a:r>
              <a:rPr sz="2400" spc="-50" dirty="0">
                <a:solidFill>
                  <a:srgbClr val="203458"/>
                </a:solidFill>
                <a:latin typeface="Trebuchet MS"/>
                <a:cs typeface="Trebuchet MS"/>
              </a:rPr>
              <a:t>grandparents,</a:t>
            </a:r>
            <a:r>
              <a:rPr sz="2400" spc="-80" dirty="0">
                <a:solidFill>
                  <a:srgbClr val="203458"/>
                </a:solidFill>
                <a:latin typeface="Trebuchet MS"/>
                <a:cs typeface="Trebuchet MS"/>
              </a:rPr>
              <a:t> </a:t>
            </a:r>
            <a:r>
              <a:rPr sz="2400" spc="-25" dirty="0">
                <a:solidFill>
                  <a:srgbClr val="203458"/>
                </a:solidFill>
                <a:latin typeface="Trebuchet MS"/>
                <a:cs typeface="Trebuchet MS"/>
              </a:rPr>
              <a:t>step-</a:t>
            </a:r>
            <a:r>
              <a:rPr sz="2400" spc="-10" dirty="0">
                <a:solidFill>
                  <a:srgbClr val="203458"/>
                </a:solidFill>
                <a:latin typeface="Trebuchet MS"/>
                <a:cs typeface="Trebuchet MS"/>
              </a:rPr>
              <a:t>parents </a:t>
            </a:r>
            <a:r>
              <a:rPr sz="2400" spc="-95" dirty="0">
                <a:solidFill>
                  <a:srgbClr val="203458"/>
                </a:solidFill>
                <a:latin typeface="Trebuchet MS"/>
                <a:cs typeface="Trebuchet MS"/>
              </a:rPr>
              <a:t>Historic</a:t>
            </a:r>
            <a:r>
              <a:rPr sz="2400" spc="-65" dirty="0">
                <a:solidFill>
                  <a:srgbClr val="203458"/>
                </a:solidFill>
                <a:latin typeface="Trebuchet MS"/>
                <a:cs typeface="Trebuchet MS"/>
              </a:rPr>
              <a:t> </a:t>
            </a:r>
            <a:r>
              <a:rPr sz="2400" dirty="0">
                <a:solidFill>
                  <a:srgbClr val="203458"/>
                </a:solidFill>
                <a:latin typeface="Trebuchet MS"/>
                <a:cs typeface="Trebuchet MS"/>
              </a:rPr>
              <a:t>bias</a:t>
            </a:r>
            <a:r>
              <a:rPr sz="2400" spc="-65" dirty="0">
                <a:solidFill>
                  <a:srgbClr val="203458"/>
                </a:solidFill>
                <a:latin typeface="Trebuchet MS"/>
                <a:cs typeface="Trebuchet MS"/>
              </a:rPr>
              <a:t> </a:t>
            </a:r>
            <a:r>
              <a:rPr sz="2400" spc="-30" dirty="0">
                <a:solidFill>
                  <a:srgbClr val="203458"/>
                </a:solidFill>
                <a:latin typeface="Trebuchet MS"/>
                <a:cs typeface="Trebuchet MS"/>
              </a:rPr>
              <a:t>towards</a:t>
            </a:r>
            <a:r>
              <a:rPr sz="2400" spc="-60" dirty="0">
                <a:solidFill>
                  <a:srgbClr val="203458"/>
                </a:solidFill>
                <a:latin typeface="Trebuchet MS"/>
                <a:cs typeface="Trebuchet MS"/>
              </a:rPr>
              <a:t> </a:t>
            </a:r>
            <a:r>
              <a:rPr sz="2400" spc="-20" dirty="0">
                <a:solidFill>
                  <a:srgbClr val="203458"/>
                </a:solidFill>
                <a:latin typeface="Trebuchet MS"/>
                <a:cs typeface="Trebuchet MS"/>
              </a:rPr>
              <a:t>biological</a:t>
            </a:r>
            <a:r>
              <a:rPr sz="2400" spc="-65" dirty="0">
                <a:solidFill>
                  <a:srgbClr val="203458"/>
                </a:solidFill>
                <a:latin typeface="Trebuchet MS"/>
                <a:cs typeface="Trebuchet MS"/>
              </a:rPr>
              <a:t> </a:t>
            </a:r>
            <a:r>
              <a:rPr sz="2400" spc="-80" dirty="0">
                <a:solidFill>
                  <a:srgbClr val="203458"/>
                </a:solidFill>
                <a:latin typeface="Trebuchet MS"/>
                <a:cs typeface="Trebuchet MS"/>
              </a:rPr>
              <a:t>parents.</a:t>
            </a:r>
            <a:r>
              <a:rPr sz="2400" spc="-60" dirty="0">
                <a:solidFill>
                  <a:srgbClr val="203458"/>
                </a:solidFill>
                <a:latin typeface="Trebuchet MS"/>
                <a:cs typeface="Trebuchet MS"/>
              </a:rPr>
              <a:t> </a:t>
            </a:r>
            <a:r>
              <a:rPr sz="2400" spc="-175" dirty="0">
                <a:solidFill>
                  <a:srgbClr val="203458"/>
                </a:solidFill>
                <a:latin typeface="Trebuchet MS"/>
                <a:cs typeface="Trebuchet MS"/>
              </a:rPr>
              <a:t>But,</a:t>
            </a:r>
            <a:r>
              <a:rPr sz="2400" spc="-65" dirty="0">
                <a:solidFill>
                  <a:srgbClr val="203458"/>
                </a:solidFill>
                <a:latin typeface="Trebuchet MS"/>
                <a:cs typeface="Trebuchet MS"/>
              </a:rPr>
              <a:t> </a:t>
            </a:r>
            <a:r>
              <a:rPr sz="2400" b="1" i="1" spc="-80" dirty="0">
                <a:solidFill>
                  <a:srgbClr val="203458"/>
                </a:solidFill>
                <a:latin typeface="Trebuchet MS"/>
                <a:cs typeface="Trebuchet MS"/>
              </a:rPr>
              <a:t>Re</a:t>
            </a:r>
            <a:r>
              <a:rPr sz="2400" b="1" i="1" spc="-110" dirty="0">
                <a:solidFill>
                  <a:srgbClr val="203458"/>
                </a:solidFill>
                <a:latin typeface="Trebuchet MS"/>
                <a:cs typeface="Trebuchet MS"/>
              </a:rPr>
              <a:t> </a:t>
            </a:r>
            <a:r>
              <a:rPr sz="2400" b="1" i="1" spc="-105" dirty="0">
                <a:solidFill>
                  <a:srgbClr val="203458"/>
                </a:solidFill>
                <a:latin typeface="Trebuchet MS"/>
                <a:cs typeface="Trebuchet MS"/>
              </a:rPr>
              <a:t>B</a:t>
            </a:r>
            <a:r>
              <a:rPr sz="2400" b="1" i="1" spc="-114" dirty="0">
                <a:solidFill>
                  <a:srgbClr val="203458"/>
                </a:solidFill>
                <a:latin typeface="Trebuchet MS"/>
                <a:cs typeface="Trebuchet MS"/>
              </a:rPr>
              <a:t> </a:t>
            </a:r>
            <a:r>
              <a:rPr sz="2400" b="1" i="1" spc="-85" dirty="0">
                <a:solidFill>
                  <a:srgbClr val="203458"/>
                </a:solidFill>
                <a:latin typeface="Trebuchet MS"/>
                <a:cs typeface="Trebuchet MS"/>
              </a:rPr>
              <a:t>(a</a:t>
            </a:r>
            <a:r>
              <a:rPr sz="2400" b="1" i="1" spc="-114" dirty="0">
                <a:solidFill>
                  <a:srgbClr val="203458"/>
                </a:solidFill>
                <a:latin typeface="Trebuchet MS"/>
                <a:cs typeface="Trebuchet MS"/>
              </a:rPr>
              <a:t> </a:t>
            </a:r>
            <a:r>
              <a:rPr sz="2400" b="1" i="1" spc="-50" dirty="0">
                <a:solidFill>
                  <a:srgbClr val="203458"/>
                </a:solidFill>
                <a:latin typeface="Trebuchet MS"/>
                <a:cs typeface="Trebuchet MS"/>
              </a:rPr>
              <a:t>child)</a:t>
            </a:r>
            <a:r>
              <a:rPr sz="2400" b="1" i="1" spc="-114" dirty="0">
                <a:solidFill>
                  <a:srgbClr val="203458"/>
                </a:solidFill>
                <a:latin typeface="Trebuchet MS"/>
                <a:cs typeface="Trebuchet MS"/>
              </a:rPr>
              <a:t> </a:t>
            </a:r>
            <a:r>
              <a:rPr sz="2400" b="1" i="1" spc="-10" dirty="0">
                <a:solidFill>
                  <a:srgbClr val="203458"/>
                </a:solidFill>
                <a:latin typeface="Trebuchet MS"/>
                <a:cs typeface="Trebuchet MS"/>
              </a:rPr>
              <a:t>(residence</a:t>
            </a:r>
            <a:r>
              <a:rPr sz="2400" b="1" i="1" spc="-110" dirty="0">
                <a:solidFill>
                  <a:srgbClr val="203458"/>
                </a:solidFill>
                <a:latin typeface="Trebuchet MS"/>
                <a:cs typeface="Trebuchet MS"/>
              </a:rPr>
              <a:t> </a:t>
            </a:r>
            <a:r>
              <a:rPr sz="2400" b="1" i="1" spc="-80" dirty="0">
                <a:solidFill>
                  <a:srgbClr val="203458"/>
                </a:solidFill>
                <a:latin typeface="Trebuchet MS"/>
                <a:cs typeface="Trebuchet MS"/>
              </a:rPr>
              <a:t>order)</a:t>
            </a:r>
            <a:r>
              <a:rPr sz="2400" b="1" i="1" spc="-114" dirty="0">
                <a:solidFill>
                  <a:srgbClr val="203458"/>
                </a:solidFill>
                <a:latin typeface="Trebuchet MS"/>
                <a:cs typeface="Trebuchet MS"/>
              </a:rPr>
              <a:t> </a:t>
            </a:r>
            <a:r>
              <a:rPr sz="2400" b="1" spc="-195" dirty="0">
                <a:solidFill>
                  <a:srgbClr val="203458"/>
                </a:solidFill>
                <a:latin typeface="Trebuchet MS"/>
                <a:cs typeface="Trebuchet MS"/>
              </a:rPr>
              <a:t>[2010]</a:t>
            </a:r>
            <a:r>
              <a:rPr sz="2400" b="1" spc="-114" dirty="0">
                <a:solidFill>
                  <a:srgbClr val="203458"/>
                </a:solidFill>
                <a:latin typeface="Trebuchet MS"/>
                <a:cs typeface="Trebuchet MS"/>
              </a:rPr>
              <a:t> </a:t>
            </a:r>
            <a:r>
              <a:rPr sz="2400" b="1" spc="-710" dirty="0">
                <a:solidFill>
                  <a:srgbClr val="203458"/>
                </a:solidFill>
                <a:latin typeface="Trebuchet MS"/>
                <a:cs typeface="Trebuchet MS"/>
              </a:rPr>
              <a:t>1</a:t>
            </a:r>
            <a:r>
              <a:rPr sz="2400" b="1" spc="-110" dirty="0">
                <a:solidFill>
                  <a:srgbClr val="203458"/>
                </a:solidFill>
                <a:latin typeface="Trebuchet MS"/>
                <a:cs typeface="Trebuchet MS"/>
              </a:rPr>
              <a:t> </a:t>
            </a:r>
            <a:r>
              <a:rPr sz="2400" b="1" dirty="0">
                <a:solidFill>
                  <a:srgbClr val="203458"/>
                </a:solidFill>
                <a:latin typeface="Trebuchet MS"/>
                <a:cs typeface="Trebuchet MS"/>
              </a:rPr>
              <a:t>All</a:t>
            </a:r>
            <a:r>
              <a:rPr sz="2400" b="1" spc="-114" dirty="0">
                <a:solidFill>
                  <a:srgbClr val="203458"/>
                </a:solidFill>
                <a:latin typeface="Trebuchet MS"/>
                <a:cs typeface="Trebuchet MS"/>
              </a:rPr>
              <a:t> </a:t>
            </a:r>
            <a:r>
              <a:rPr sz="2400" b="1" spc="-150" dirty="0">
                <a:solidFill>
                  <a:srgbClr val="203458"/>
                </a:solidFill>
                <a:latin typeface="Trebuchet MS"/>
                <a:cs typeface="Trebuchet MS"/>
              </a:rPr>
              <a:t>ER</a:t>
            </a:r>
            <a:r>
              <a:rPr sz="2400" b="1" spc="-114" dirty="0">
                <a:solidFill>
                  <a:srgbClr val="203458"/>
                </a:solidFill>
                <a:latin typeface="Trebuchet MS"/>
                <a:cs typeface="Trebuchet MS"/>
              </a:rPr>
              <a:t> </a:t>
            </a:r>
            <a:r>
              <a:rPr sz="2400" b="1" spc="-170" dirty="0">
                <a:solidFill>
                  <a:srgbClr val="203458"/>
                </a:solidFill>
                <a:latin typeface="Trebuchet MS"/>
                <a:cs typeface="Trebuchet MS"/>
              </a:rPr>
              <a:t>223</a:t>
            </a:r>
            <a:r>
              <a:rPr sz="2400" b="1" spc="-114" dirty="0">
                <a:solidFill>
                  <a:srgbClr val="203458"/>
                </a:solidFill>
                <a:latin typeface="Trebuchet MS"/>
                <a:cs typeface="Trebuchet MS"/>
              </a:rPr>
              <a:t> </a:t>
            </a:r>
            <a:r>
              <a:rPr sz="2400" b="1" spc="-85" dirty="0">
                <a:solidFill>
                  <a:srgbClr val="203458"/>
                </a:solidFill>
                <a:latin typeface="Trebuchet MS"/>
                <a:cs typeface="Trebuchet MS"/>
              </a:rPr>
              <a:t>-</a:t>
            </a:r>
            <a:r>
              <a:rPr sz="2400" b="1" spc="-110" dirty="0">
                <a:solidFill>
                  <a:srgbClr val="203458"/>
                </a:solidFill>
                <a:latin typeface="Trebuchet MS"/>
                <a:cs typeface="Trebuchet MS"/>
              </a:rPr>
              <a:t> </a:t>
            </a:r>
            <a:r>
              <a:rPr sz="2400" dirty="0">
                <a:solidFill>
                  <a:srgbClr val="203458"/>
                </a:solidFill>
                <a:latin typeface="Trebuchet MS"/>
                <a:cs typeface="Trebuchet MS"/>
              </a:rPr>
              <a:t>UKSC</a:t>
            </a:r>
            <a:r>
              <a:rPr sz="2400" spc="-65" dirty="0">
                <a:solidFill>
                  <a:srgbClr val="203458"/>
                </a:solidFill>
                <a:latin typeface="Trebuchet MS"/>
                <a:cs typeface="Trebuchet MS"/>
              </a:rPr>
              <a:t> </a:t>
            </a:r>
            <a:r>
              <a:rPr sz="2400" spc="-30" dirty="0">
                <a:solidFill>
                  <a:srgbClr val="203458"/>
                </a:solidFill>
                <a:latin typeface="Trebuchet MS"/>
                <a:cs typeface="Trebuchet MS"/>
              </a:rPr>
              <a:t>stated</a:t>
            </a:r>
            <a:r>
              <a:rPr sz="2400" spc="-60" dirty="0">
                <a:solidFill>
                  <a:srgbClr val="203458"/>
                </a:solidFill>
                <a:latin typeface="Trebuchet MS"/>
                <a:cs typeface="Trebuchet MS"/>
              </a:rPr>
              <a:t> </a:t>
            </a:r>
            <a:r>
              <a:rPr sz="2400" spc="-20" dirty="0">
                <a:solidFill>
                  <a:srgbClr val="203458"/>
                </a:solidFill>
                <a:latin typeface="Trebuchet MS"/>
                <a:cs typeface="Trebuchet MS"/>
              </a:rPr>
              <a:t>that </a:t>
            </a:r>
            <a:r>
              <a:rPr sz="2400" spc="-90" dirty="0">
                <a:solidFill>
                  <a:srgbClr val="203458"/>
                </a:solidFill>
                <a:latin typeface="Trebuchet MS"/>
                <a:cs typeface="Trebuchet MS"/>
              </a:rPr>
              <a:t>role</a:t>
            </a:r>
            <a:r>
              <a:rPr sz="2400" spc="-95" dirty="0">
                <a:solidFill>
                  <a:srgbClr val="203458"/>
                </a:solidFill>
                <a:latin typeface="Trebuchet MS"/>
                <a:cs typeface="Trebuchet MS"/>
              </a:rPr>
              <a:t> </a:t>
            </a:r>
            <a:r>
              <a:rPr sz="2400" spc="-60" dirty="0">
                <a:solidFill>
                  <a:srgbClr val="203458"/>
                </a:solidFill>
                <a:latin typeface="Trebuchet MS"/>
                <a:cs typeface="Trebuchet MS"/>
              </a:rPr>
              <a:t>is</a:t>
            </a:r>
            <a:r>
              <a:rPr sz="2400" spc="-120" dirty="0">
                <a:solidFill>
                  <a:srgbClr val="203458"/>
                </a:solidFill>
                <a:latin typeface="Trebuchet MS"/>
                <a:cs typeface="Trebuchet MS"/>
              </a:rPr>
              <a:t> </a:t>
            </a:r>
            <a:r>
              <a:rPr sz="2400" spc="-30" dirty="0">
                <a:solidFill>
                  <a:srgbClr val="203458"/>
                </a:solidFill>
                <a:latin typeface="Trebuchet MS"/>
                <a:cs typeface="Trebuchet MS"/>
              </a:rPr>
              <a:t>to</a:t>
            </a:r>
            <a:r>
              <a:rPr sz="2400" spc="-150" dirty="0">
                <a:solidFill>
                  <a:srgbClr val="203458"/>
                </a:solidFill>
                <a:latin typeface="Trebuchet MS"/>
                <a:cs typeface="Trebuchet MS"/>
              </a:rPr>
              <a:t> </a:t>
            </a:r>
            <a:r>
              <a:rPr sz="2400" spc="-90" dirty="0">
                <a:solidFill>
                  <a:srgbClr val="203458"/>
                </a:solidFill>
                <a:latin typeface="Trebuchet MS"/>
                <a:cs typeface="Trebuchet MS"/>
              </a:rPr>
              <a:t>determine </a:t>
            </a:r>
            <a:r>
              <a:rPr sz="2400" spc="-40" dirty="0">
                <a:solidFill>
                  <a:srgbClr val="203458"/>
                </a:solidFill>
                <a:latin typeface="Trebuchet MS"/>
                <a:cs typeface="Trebuchet MS"/>
              </a:rPr>
              <a:t>what</a:t>
            </a:r>
            <a:r>
              <a:rPr sz="2400" spc="-145" dirty="0">
                <a:solidFill>
                  <a:srgbClr val="203458"/>
                </a:solidFill>
                <a:latin typeface="Trebuchet MS"/>
                <a:cs typeface="Trebuchet MS"/>
              </a:rPr>
              <a:t> </a:t>
            </a:r>
            <a:r>
              <a:rPr sz="2400" dirty="0">
                <a:solidFill>
                  <a:srgbClr val="203458"/>
                </a:solidFill>
                <a:latin typeface="Trebuchet MS"/>
                <a:cs typeface="Trebuchet MS"/>
              </a:rPr>
              <a:t>was</a:t>
            </a:r>
            <a:r>
              <a:rPr sz="2400" spc="-110" dirty="0">
                <a:solidFill>
                  <a:srgbClr val="203458"/>
                </a:solidFill>
                <a:latin typeface="Trebuchet MS"/>
                <a:cs typeface="Trebuchet MS"/>
              </a:rPr>
              <a:t> </a:t>
            </a:r>
            <a:r>
              <a:rPr sz="2400" spc="-120" dirty="0">
                <a:solidFill>
                  <a:srgbClr val="203458"/>
                </a:solidFill>
                <a:latin typeface="Trebuchet MS"/>
                <a:cs typeface="Trebuchet MS"/>
              </a:rPr>
              <a:t>in</a:t>
            </a:r>
            <a:r>
              <a:rPr sz="2400" spc="-75" dirty="0">
                <a:solidFill>
                  <a:srgbClr val="203458"/>
                </a:solidFill>
                <a:latin typeface="Trebuchet MS"/>
                <a:cs typeface="Trebuchet MS"/>
              </a:rPr>
              <a:t> </a:t>
            </a:r>
            <a:r>
              <a:rPr sz="2400" spc="-90" dirty="0">
                <a:solidFill>
                  <a:srgbClr val="203458"/>
                </a:solidFill>
                <a:latin typeface="Trebuchet MS"/>
                <a:cs typeface="Trebuchet MS"/>
              </a:rPr>
              <a:t>the </a:t>
            </a:r>
            <a:r>
              <a:rPr sz="2400" spc="-114" dirty="0">
                <a:solidFill>
                  <a:srgbClr val="203458"/>
                </a:solidFill>
                <a:latin typeface="Trebuchet MS"/>
                <a:cs typeface="Trebuchet MS"/>
              </a:rPr>
              <a:t>child’s</a:t>
            </a:r>
            <a:r>
              <a:rPr sz="2400" spc="-75" dirty="0">
                <a:solidFill>
                  <a:srgbClr val="203458"/>
                </a:solidFill>
                <a:latin typeface="Trebuchet MS"/>
                <a:cs typeface="Trebuchet MS"/>
              </a:rPr>
              <a:t> </a:t>
            </a:r>
            <a:r>
              <a:rPr sz="2400" spc="-25" dirty="0">
                <a:solidFill>
                  <a:srgbClr val="203458"/>
                </a:solidFill>
                <a:latin typeface="Trebuchet MS"/>
                <a:cs typeface="Trebuchet MS"/>
              </a:rPr>
              <a:t>best</a:t>
            </a:r>
            <a:r>
              <a:rPr sz="2400" spc="-100" dirty="0">
                <a:solidFill>
                  <a:srgbClr val="203458"/>
                </a:solidFill>
                <a:latin typeface="Trebuchet MS"/>
                <a:cs typeface="Trebuchet MS"/>
              </a:rPr>
              <a:t> </a:t>
            </a:r>
            <a:r>
              <a:rPr sz="2400" spc="-114" dirty="0">
                <a:solidFill>
                  <a:srgbClr val="203458"/>
                </a:solidFill>
                <a:latin typeface="Trebuchet MS"/>
                <a:cs typeface="Trebuchet MS"/>
              </a:rPr>
              <a:t>interests:</a:t>
            </a:r>
            <a:r>
              <a:rPr sz="2400" spc="-75" dirty="0">
                <a:solidFill>
                  <a:srgbClr val="203458"/>
                </a:solidFill>
                <a:latin typeface="Trebuchet MS"/>
                <a:cs typeface="Trebuchet MS"/>
              </a:rPr>
              <a:t> </a:t>
            </a:r>
            <a:r>
              <a:rPr sz="2400" spc="-95" dirty="0">
                <a:solidFill>
                  <a:srgbClr val="203458"/>
                </a:solidFill>
                <a:latin typeface="Trebuchet MS"/>
                <a:cs typeface="Trebuchet MS"/>
              </a:rPr>
              <a:t>there</a:t>
            </a:r>
            <a:r>
              <a:rPr sz="2400" spc="-85" dirty="0">
                <a:solidFill>
                  <a:srgbClr val="203458"/>
                </a:solidFill>
                <a:latin typeface="Trebuchet MS"/>
                <a:cs typeface="Trebuchet MS"/>
              </a:rPr>
              <a:t> </a:t>
            </a:r>
            <a:r>
              <a:rPr sz="2400" spc="-10" dirty="0">
                <a:solidFill>
                  <a:srgbClr val="203458"/>
                </a:solidFill>
                <a:latin typeface="Trebuchet MS"/>
                <a:cs typeface="Trebuchet MS"/>
              </a:rPr>
              <a:t>are</a:t>
            </a:r>
            <a:r>
              <a:rPr sz="2400" spc="-100" dirty="0">
                <a:solidFill>
                  <a:srgbClr val="203458"/>
                </a:solidFill>
                <a:latin typeface="Trebuchet MS"/>
                <a:cs typeface="Trebuchet MS"/>
              </a:rPr>
              <a:t> </a:t>
            </a:r>
            <a:r>
              <a:rPr sz="2400" dirty="0">
                <a:solidFill>
                  <a:srgbClr val="203458"/>
                </a:solidFill>
                <a:latin typeface="Trebuchet MS"/>
                <a:cs typeface="Trebuchet MS"/>
              </a:rPr>
              <a:t>no</a:t>
            </a:r>
            <a:r>
              <a:rPr sz="2400" spc="-105" dirty="0">
                <a:solidFill>
                  <a:srgbClr val="203458"/>
                </a:solidFill>
                <a:latin typeface="Trebuchet MS"/>
                <a:cs typeface="Trebuchet MS"/>
              </a:rPr>
              <a:t> </a:t>
            </a:r>
            <a:r>
              <a:rPr sz="2400" spc="-65" dirty="0">
                <a:solidFill>
                  <a:srgbClr val="203458"/>
                </a:solidFill>
                <a:latin typeface="Trebuchet MS"/>
                <a:cs typeface="Trebuchet MS"/>
              </a:rPr>
              <a:t>presumptions</a:t>
            </a:r>
            <a:r>
              <a:rPr sz="2400" spc="-100" dirty="0">
                <a:solidFill>
                  <a:srgbClr val="203458"/>
                </a:solidFill>
                <a:latin typeface="Trebuchet MS"/>
                <a:cs typeface="Trebuchet MS"/>
              </a:rPr>
              <a:t> </a:t>
            </a:r>
            <a:r>
              <a:rPr sz="2400" dirty="0">
                <a:solidFill>
                  <a:srgbClr val="203458"/>
                </a:solidFill>
                <a:latin typeface="Trebuchet MS"/>
                <a:cs typeface="Trebuchet MS"/>
              </a:rPr>
              <a:t>about</a:t>
            </a:r>
            <a:r>
              <a:rPr sz="2400" spc="-100" dirty="0">
                <a:solidFill>
                  <a:srgbClr val="203458"/>
                </a:solidFill>
                <a:latin typeface="Trebuchet MS"/>
                <a:cs typeface="Trebuchet MS"/>
              </a:rPr>
              <a:t> </a:t>
            </a:r>
            <a:r>
              <a:rPr sz="2400" spc="-40" dirty="0">
                <a:solidFill>
                  <a:srgbClr val="203458"/>
                </a:solidFill>
                <a:latin typeface="Trebuchet MS"/>
                <a:cs typeface="Trebuchet MS"/>
              </a:rPr>
              <a:t>what</a:t>
            </a:r>
            <a:r>
              <a:rPr sz="2400" spc="-100" dirty="0">
                <a:solidFill>
                  <a:srgbClr val="203458"/>
                </a:solidFill>
                <a:latin typeface="Trebuchet MS"/>
                <a:cs typeface="Trebuchet MS"/>
              </a:rPr>
              <a:t> </a:t>
            </a:r>
            <a:r>
              <a:rPr sz="2400" spc="-10" dirty="0">
                <a:solidFill>
                  <a:srgbClr val="203458"/>
                </a:solidFill>
                <a:latin typeface="Trebuchet MS"/>
                <a:cs typeface="Trebuchet MS"/>
              </a:rPr>
              <a:t>ought</a:t>
            </a:r>
            <a:r>
              <a:rPr sz="2400" spc="-100" dirty="0">
                <a:solidFill>
                  <a:srgbClr val="203458"/>
                </a:solidFill>
                <a:latin typeface="Trebuchet MS"/>
                <a:cs typeface="Trebuchet MS"/>
              </a:rPr>
              <a:t> </a:t>
            </a:r>
            <a:r>
              <a:rPr sz="2400" spc="-30" dirty="0">
                <a:solidFill>
                  <a:srgbClr val="203458"/>
                </a:solidFill>
                <a:latin typeface="Trebuchet MS"/>
                <a:cs typeface="Trebuchet MS"/>
              </a:rPr>
              <a:t>to</a:t>
            </a:r>
            <a:r>
              <a:rPr sz="2400" spc="-100" dirty="0">
                <a:solidFill>
                  <a:srgbClr val="203458"/>
                </a:solidFill>
                <a:latin typeface="Trebuchet MS"/>
                <a:cs typeface="Trebuchet MS"/>
              </a:rPr>
              <a:t> </a:t>
            </a:r>
            <a:r>
              <a:rPr sz="2400" dirty="0">
                <a:solidFill>
                  <a:srgbClr val="203458"/>
                </a:solidFill>
                <a:latin typeface="Trebuchet MS"/>
                <a:cs typeface="Trebuchet MS"/>
              </a:rPr>
              <a:t>be</a:t>
            </a:r>
            <a:r>
              <a:rPr sz="2400" spc="-110" dirty="0">
                <a:solidFill>
                  <a:srgbClr val="203458"/>
                </a:solidFill>
                <a:latin typeface="Trebuchet MS"/>
                <a:cs typeface="Trebuchet MS"/>
              </a:rPr>
              <a:t> </a:t>
            </a:r>
            <a:r>
              <a:rPr sz="2400" spc="-20" dirty="0">
                <a:solidFill>
                  <a:srgbClr val="203458"/>
                </a:solidFill>
                <a:latin typeface="Trebuchet MS"/>
                <a:cs typeface="Trebuchet MS"/>
              </a:rPr>
              <a:t>done.</a:t>
            </a:r>
            <a:endParaRPr sz="2400">
              <a:latin typeface="Trebuchet MS"/>
              <a:cs typeface="Trebuchet MS"/>
            </a:endParaRPr>
          </a:p>
          <a:p>
            <a:pPr marL="12700" marR="334645">
              <a:lnSpc>
                <a:spcPct val="135400"/>
              </a:lnSpc>
            </a:pPr>
            <a:r>
              <a:rPr sz="2400" b="1" i="1" spc="-80" dirty="0">
                <a:solidFill>
                  <a:srgbClr val="203458"/>
                </a:solidFill>
                <a:latin typeface="Trebuchet MS"/>
                <a:cs typeface="Trebuchet MS"/>
              </a:rPr>
              <a:t>Re</a:t>
            </a:r>
            <a:r>
              <a:rPr sz="2400" b="1" i="1" spc="-125" dirty="0">
                <a:solidFill>
                  <a:srgbClr val="203458"/>
                </a:solidFill>
                <a:latin typeface="Trebuchet MS"/>
                <a:cs typeface="Trebuchet MS"/>
              </a:rPr>
              <a:t> </a:t>
            </a:r>
            <a:r>
              <a:rPr sz="2400" b="1" i="1" spc="-145" dirty="0">
                <a:solidFill>
                  <a:srgbClr val="203458"/>
                </a:solidFill>
                <a:latin typeface="Trebuchet MS"/>
                <a:cs typeface="Trebuchet MS"/>
              </a:rPr>
              <a:t>E-</a:t>
            </a:r>
            <a:r>
              <a:rPr sz="2400" b="1" i="1" spc="-180" dirty="0">
                <a:solidFill>
                  <a:srgbClr val="203458"/>
                </a:solidFill>
                <a:latin typeface="Trebuchet MS"/>
                <a:cs typeface="Trebuchet MS"/>
              </a:rPr>
              <a:t>R</a:t>
            </a:r>
            <a:r>
              <a:rPr sz="2400" b="1" i="1" spc="-125" dirty="0">
                <a:solidFill>
                  <a:srgbClr val="203458"/>
                </a:solidFill>
                <a:latin typeface="Trebuchet MS"/>
                <a:cs typeface="Trebuchet MS"/>
              </a:rPr>
              <a:t> </a:t>
            </a:r>
            <a:r>
              <a:rPr sz="2400" b="1" i="1" spc="-85" dirty="0">
                <a:solidFill>
                  <a:srgbClr val="203458"/>
                </a:solidFill>
                <a:latin typeface="Trebuchet MS"/>
                <a:cs typeface="Trebuchet MS"/>
              </a:rPr>
              <a:t>(a</a:t>
            </a:r>
            <a:r>
              <a:rPr sz="2400" b="1" i="1" spc="-125" dirty="0">
                <a:solidFill>
                  <a:srgbClr val="203458"/>
                </a:solidFill>
                <a:latin typeface="Trebuchet MS"/>
                <a:cs typeface="Trebuchet MS"/>
              </a:rPr>
              <a:t> </a:t>
            </a:r>
            <a:r>
              <a:rPr sz="2400" b="1" i="1" spc="-50" dirty="0">
                <a:solidFill>
                  <a:srgbClr val="203458"/>
                </a:solidFill>
                <a:latin typeface="Trebuchet MS"/>
                <a:cs typeface="Trebuchet MS"/>
              </a:rPr>
              <a:t>child)</a:t>
            </a:r>
            <a:r>
              <a:rPr sz="2400" b="1" i="1" spc="-135" dirty="0">
                <a:solidFill>
                  <a:srgbClr val="203458"/>
                </a:solidFill>
                <a:latin typeface="Trebuchet MS"/>
                <a:cs typeface="Trebuchet MS"/>
              </a:rPr>
              <a:t> </a:t>
            </a:r>
            <a:r>
              <a:rPr sz="2400" b="1" spc="-225" dirty="0">
                <a:solidFill>
                  <a:srgbClr val="203458"/>
                </a:solidFill>
                <a:latin typeface="Trebuchet MS"/>
                <a:cs typeface="Trebuchet MS"/>
              </a:rPr>
              <a:t>[2015]</a:t>
            </a:r>
            <a:r>
              <a:rPr sz="2400" b="1" spc="-125" dirty="0">
                <a:solidFill>
                  <a:srgbClr val="203458"/>
                </a:solidFill>
                <a:latin typeface="Trebuchet MS"/>
                <a:cs typeface="Trebuchet MS"/>
              </a:rPr>
              <a:t> </a:t>
            </a:r>
            <a:r>
              <a:rPr sz="2400" b="1" spc="85" dirty="0">
                <a:solidFill>
                  <a:srgbClr val="203458"/>
                </a:solidFill>
                <a:latin typeface="Trebuchet MS"/>
                <a:cs typeface="Trebuchet MS"/>
              </a:rPr>
              <a:t>EWCA</a:t>
            </a:r>
            <a:r>
              <a:rPr sz="2400" b="1" spc="-150" dirty="0">
                <a:solidFill>
                  <a:srgbClr val="203458"/>
                </a:solidFill>
                <a:latin typeface="Trebuchet MS"/>
                <a:cs typeface="Trebuchet MS"/>
              </a:rPr>
              <a:t> </a:t>
            </a:r>
            <a:r>
              <a:rPr sz="2400" b="1" spc="55" dirty="0">
                <a:solidFill>
                  <a:srgbClr val="203458"/>
                </a:solidFill>
                <a:latin typeface="Trebuchet MS"/>
                <a:cs typeface="Trebuchet MS"/>
              </a:rPr>
              <a:t>Civ</a:t>
            </a:r>
            <a:r>
              <a:rPr sz="2400" b="1" spc="-130" dirty="0">
                <a:solidFill>
                  <a:srgbClr val="203458"/>
                </a:solidFill>
                <a:latin typeface="Trebuchet MS"/>
                <a:cs typeface="Trebuchet MS"/>
              </a:rPr>
              <a:t> </a:t>
            </a:r>
            <a:r>
              <a:rPr sz="2400" b="1" dirty="0">
                <a:solidFill>
                  <a:srgbClr val="203458"/>
                </a:solidFill>
                <a:latin typeface="Trebuchet MS"/>
                <a:cs typeface="Trebuchet MS"/>
              </a:rPr>
              <a:t>405</a:t>
            </a:r>
            <a:r>
              <a:rPr sz="2400" b="1" spc="-125" dirty="0">
                <a:solidFill>
                  <a:srgbClr val="203458"/>
                </a:solidFill>
                <a:latin typeface="Trebuchet MS"/>
                <a:cs typeface="Trebuchet MS"/>
              </a:rPr>
              <a:t> </a:t>
            </a:r>
            <a:r>
              <a:rPr sz="2400" b="1" spc="-85" dirty="0">
                <a:solidFill>
                  <a:srgbClr val="203458"/>
                </a:solidFill>
                <a:latin typeface="Trebuchet MS"/>
                <a:cs typeface="Trebuchet MS"/>
              </a:rPr>
              <a:t>-</a:t>
            </a:r>
            <a:r>
              <a:rPr sz="2400" b="1" spc="-125" dirty="0">
                <a:solidFill>
                  <a:srgbClr val="203458"/>
                </a:solidFill>
                <a:latin typeface="Trebuchet MS"/>
                <a:cs typeface="Trebuchet MS"/>
              </a:rPr>
              <a:t> </a:t>
            </a:r>
            <a:r>
              <a:rPr sz="2400" dirty="0">
                <a:solidFill>
                  <a:srgbClr val="203458"/>
                </a:solidFill>
                <a:latin typeface="Trebuchet MS"/>
                <a:cs typeface="Trebuchet MS"/>
              </a:rPr>
              <a:t>being</a:t>
            </a:r>
            <a:r>
              <a:rPr sz="2400" spc="-80" dirty="0">
                <a:solidFill>
                  <a:srgbClr val="203458"/>
                </a:solidFill>
                <a:latin typeface="Trebuchet MS"/>
                <a:cs typeface="Trebuchet MS"/>
              </a:rPr>
              <a:t> </a:t>
            </a:r>
            <a:r>
              <a:rPr sz="2400" spc="100" dirty="0">
                <a:solidFill>
                  <a:srgbClr val="203458"/>
                </a:solidFill>
                <a:latin typeface="Trebuchet MS"/>
                <a:cs typeface="Trebuchet MS"/>
              </a:rPr>
              <a:t>a</a:t>
            </a:r>
            <a:r>
              <a:rPr sz="2400" spc="-80" dirty="0">
                <a:solidFill>
                  <a:srgbClr val="203458"/>
                </a:solidFill>
                <a:latin typeface="Trebuchet MS"/>
                <a:cs typeface="Trebuchet MS"/>
              </a:rPr>
              <a:t> </a:t>
            </a:r>
            <a:r>
              <a:rPr sz="2400" spc="-75" dirty="0">
                <a:solidFill>
                  <a:srgbClr val="203458"/>
                </a:solidFill>
                <a:latin typeface="Trebuchet MS"/>
                <a:cs typeface="Trebuchet MS"/>
              </a:rPr>
              <a:t>natural</a:t>
            </a:r>
            <a:r>
              <a:rPr sz="2400" spc="-80" dirty="0">
                <a:solidFill>
                  <a:srgbClr val="203458"/>
                </a:solidFill>
                <a:latin typeface="Trebuchet MS"/>
                <a:cs typeface="Trebuchet MS"/>
              </a:rPr>
              <a:t> </a:t>
            </a:r>
            <a:r>
              <a:rPr sz="2400" spc="-55" dirty="0">
                <a:solidFill>
                  <a:srgbClr val="203458"/>
                </a:solidFill>
                <a:latin typeface="Trebuchet MS"/>
                <a:cs typeface="Trebuchet MS"/>
              </a:rPr>
              <a:t>parent</a:t>
            </a:r>
            <a:r>
              <a:rPr sz="2400" spc="-80" dirty="0">
                <a:solidFill>
                  <a:srgbClr val="203458"/>
                </a:solidFill>
                <a:latin typeface="Trebuchet MS"/>
                <a:cs typeface="Trebuchet MS"/>
              </a:rPr>
              <a:t> </a:t>
            </a:r>
            <a:r>
              <a:rPr sz="2400" spc="-60" dirty="0">
                <a:solidFill>
                  <a:srgbClr val="203458"/>
                </a:solidFill>
                <a:latin typeface="Trebuchet MS"/>
                <a:cs typeface="Trebuchet MS"/>
              </a:rPr>
              <a:t>is</a:t>
            </a:r>
            <a:r>
              <a:rPr sz="2400" spc="-75" dirty="0">
                <a:solidFill>
                  <a:srgbClr val="203458"/>
                </a:solidFill>
                <a:latin typeface="Trebuchet MS"/>
                <a:cs typeface="Trebuchet MS"/>
              </a:rPr>
              <a:t> </a:t>
            </a:r>
            <a:r>
              <a:rPr sz="2400" spc="-80" dirty="0">
                <a:solidFill>
                  <a:srgbClr val="203458"/>
                </a:solidFill>
                <a:latin typeface="Trebuchet MS"/>
                <a:cs typeface="Trebuchet MS"/>
              </a:rPr>
              <a:t>nevertheless </a:t>
            </a:r>
            <a:r>
              <a:rPr sz="2400" spc="100" dirty="0">
                <a:solidFill>
                  <a:srgbClr val="203458"/>
                </a:solidFill>
                <a:latin typeface="Trebuchet MS"/>
                <a:cs typeface="Trebuchet MS"/>
              </a:rPr>
              <a:t>a</a:t>
            </a:r>
            <a:r>
              <a:rPr sz="2400" spc="-80" dirty="0">
                <a:solidFill>
                  <a:srgbClr val="203458"/>
                </a:solidFill>
                <a:latin typeface="Trebuchet MS"/>
                <a:cs typeface="Trebuchet MS"/>
              </a:rPr>
              <a:t> </a:t>
            </a:r>
            <a:r>
              <a:rPr sz="2400" spc="-45" dirty="0">
                <a:solidFill>
                  <a:srgbClr val="203458"/>
                </a:solidFill>
                <a:latin typeface="Trebuchet MS"/>
                <a:cs typeface="Trebuchet MS"/>
              </a:rPr>
              <a:t>significant</a:t>
            </a:r>
            <a:r>
              <a:rPr sz="2400" spc="-80" dirty="0">
                <a:solidFill>
                  <a:srgbClr val="203458"/>
                </a:solidFill>
                <a:latin typeface="Trebuchet MS"/>
                <a:cs typeface="Trebuchet MS"/>
              </a:rPr>
              <a:t> </a:t>
            </a:r>
            <a:r>
              <a:rPr sz="2400" spc="-30" dirty="0">
                <a:solidFill>
                  <a:srgbClr val="203458"/>
                </a:solidFill>
                <a:latin typeface="Trebuchet MS"/>
                <a:cs typeface="Trebuchet MS"/>
              </a:rPr>
              <a:t>factor</a:t>
            </a:r>
            <a:r>
              <a:rPr sz="2400" spc="-80" dirty="0">
                <a:solidFill>
                  <a:srgbClr val="203458"/>
                </a:solidFill>
                <a:latin typeface="Trebuchet MS"/>
                <a:cs typeface="Trebuchet MS"/>
              </a:rPr>
              <a:t> </a:t>
            </a:r>
            <a:r>
              <a:rPr sz="2400" spc="-60" dirty="0">
                <a:solidFill>
                  <a:srgbClr val="203458"/>
                </a:solidFill>
                <a:latin typeface="Trebuchet MS"/>
                <a:cs typeface="Trebuchet MS"/>
              </a:rPr>
              <a:t>which</a:t>
            </a:r>
            <a:r>
              <a:rPr sz="2400" spc="-80" dirty="0">
                <a:solidFill>
                  <a:srgbClr val="203458"/>
                </a:solidFill>
                <a:latin typeface="Trebuchet MS"/>
                <a:cs typeface="Trebuchet MS"/>
              </a:rPr>
              <a:t> </a:t>
            </a:r>
            <a:r>
              <a:rPr sz="2400" spc="-150" dirty="0">
                <a:solidFill>
                  <a:srgbClr val="203458"/>
                </a:solidFill>
                <a:latin typeface="Trebuchet MS"/>
                <a:cs typeface="Trebuchet MS"/>
              </a:rPr>
              <a:t>will</a:t>
            </a:r>
            <a:r>
              <a:rPr sz="2400" spc="-75" dirty="0">
                <a:solidFill>
                  <a:srgbClr val="203458"/>
                </a:solidFill>
                <a:latin typeface="Trebuchet MS"/>
                <a:cs typeface="Trebuchet MS"/>
              </a:rPr>
              <a:t> </a:t>
            </a:r>
            <a:r>
              <a:rPr sz="2400" dirty="0">
                <a:solidFill>
                  <a:srgbClr val="203458"/>
                </a:solidFill>
                <a:latin typeface="Trebuchet MS"/>
                <a:cs typeface="Trebuchet MS"/>
              </a:rPr>
              <a:t>be</a:t>
            </a:r>
            <a:r>
              <a:rPr sz="2400" spc="-80" dirty="0">
                <a:solidFill>
                  <a:srgbClr val="203458"/>
                </a:solidFill>
                <a:latin typeface="Trebuchet MS"/>
                <a:cs typeface="Trebuchet MS"/>
              </a:rPr>
              <a:t> </a:t>
            </a:r>
            <a:r>
              <a:rPr sz="2400" spc="-20" dirty="0">
                <a:solidFill>
                  <a:srgbClr val="203458"/>
                </a:solidFill>
                <a:latin typeface="Trebuchet MS"/>
                <a:cs typeface="Trebuchet MS"/>
              </a:rPr>
              <a:t>given </a:t>
            </a:r>
            <a:r>
              <a:rPr sz="2400" spc="-35" dirty="0">
                <a:solidFill>
                  <a:srgbClr val="203458"/>
                </a:solidFill>
                <a:latin typeface="Trebuchet MS"/>
                <a:cs typeface="Trebuchet MS"/>
              </a:rPr>
              <a:t>appropriate</a:t>
            </a:r>
            <a:r>
              <a:rPr sz="2400" spc="-105" dirty="0">
                <a:solidFill>
                  <a:srgbClr val="203458"/>
                </a:solidFill>
                <a:latin typeface="Trebuchet MS"/>
                <a:cs typeface="Trebuchet MS"/>
              </a:rPr>
              <a:t> </a:t>
            </a:r>
            <a:r>
              <a:rPr sz="2400" spc="-45" dirty="0">
                <a:solidFill>
                  <a:srgbClr val="203458"/>
                </a:solidFill>
                <a:latin typeface="Trebuchet MS"/>
                <a:cs typeface="Trebuchet MS"/>
              </a:rPr>
              <a:t>weight</a:t>
            </a:r>
            <a:r>
              <a:rPr sz="2400" spc="-90" dirty="0">
                <a:solidFill>
                  <a:srgbClr val="203458"/>
                </a:solidFill>
                <a:latin typeface="Trebuchet MS"/>
                <a:cs typeface="Trebuchet MS"/>
              </a:rPr>
              <a:t> </a:t>
            </a:r>
            <a:r>
              <a:rPr sz="2400" spc="-50" dirty="0">
                <a:solidFill>
                  <a:srgbClr val="203458"/>
                </a:solidFill>
                <a:latin typeface="Trebuchet MS"/>
                <a:cs typeface="Trebuchet MS"/>
              </a:rPr>
              <a:t>by</a:t>
            </a:r>
            <a:r>
              <a:rPr sz="2400" spc="-90" dirty="0">
                <a:solidFill>
                  <a:srgbClr val="203458"/>
                </a:solidFill>
                <a:latin typeface="Trebuchet MS"/>
                <a:cs typeface="Trebuchet MS"/>
              </a:rPr>
              <a:t> </a:t>
            </a:r>
            <a:r>
              <a:rPr sz="2400" spc="100" dirty="0">
                <a:solidFill>
                  <a:srgbClr val="203458"/>
                </a:solidFill>
                <a:latin typeface="Trebuchet MS"/>
                <a:cs typeface="Trebuchet MS"/>
              </a:rPr>
              <a:t>a</a:t>
            </a:r>
            <a:r>
              <a:rPr sz="2400" spc="-85" dirty="0">
                <a:solidFill>
                  <a:srgbClr val="203458"/>
                </a:solidFill>
                <a:latin typeface="Trebuchet MS"/>
                <a:cs typeface="Trebuchet MS"/>
              </a:rPr>
              <a:t> </a:t>
            </a:r>
            <a:r>
              <a:rPr sz="2400" spc="-70" dirty="0">
                <a:solidFill>
                  <a:srgbClr val="203458"/>
                </a:solidFill>
                <a:latin typeface="Trebuchet MS"/>
                <a:cs typeface="Trebuchet MS"/>
              </a:rPr>
              <a:t>court</a:t>
            </a:r>
            <a:r>
              <a:rPr sz="2400" spc="-90" dirty="0">
                <a:solidFill>
                  <a:srgbClr val="203458"/>
                </a:solidFill>
                <a:latin typeface="Trebuchet MS"/>
                <a:cs typeface="Trebuchet MS"/>
              </a:rPr>
              <a:t> </a:t>
            </a:r>
            <a:r>
              <a:rPr sz="2400" spc="-55" dirty="0">
                <a:solidFill>
                  <a:srgbClr val="203458"/>
                </a:solidFill>
                <a:latin typeface="Trebuchet MS"/>
                <a:cs typeface="Trebuchet MS"/>
              </a:rPr>
              <a:t>when</a:t>
            </a:r>
            <a:r>
              <a:rPr sz="2400" spc="-90" dirty="0">
                <a:solidFill>
                  <a:srgbClr val="203458"/>
                </a:solidFill>
                <a:latin typeface="Trebuchet MS"/>
                <a:cs typeface="Trebuchet MS"/>
              </a:rPr>
              <a:t> </a:t>
            </a:r>
            <a:r>
              <a:rPr sz="2400" dirty="0">
                <a:solidFill>
                  <a:srgbClr val="203458"/>
                </a:solidFill>
                <a:latin typeface="Trebuchet MS"/>
                <a:cs typeface="Trebuchet MS"/>
              </a:rPr>
              <a:t>assessing</a:t>
            </a:r>
            <a:r>
              <a:rPr sz="2400" spc="-90" dirty="0">
                <a:solidFill>
                  <a:srgbClr val="203458"/>
                </a:solidFill>
                <a:latin typeface="Trebuchet MS"/>
                <a:cs typeface="Trebuchet MS"/>
              </a:rPr>
              <a:t> </a:t>
            </a:r>
            <a:r>
              <a:rPr sz="2400" spc="100" dirty="0">
                <a:solidFill>
                  <a:srgbClr val="203458"/>
                </a:solidFill>
                <a:latin typeface="Trebuchet MS"/>
                <a:cs typeface="Trebuchet MS"/>
              </a:rPr>
              <a:t>a</a:t>
            </a:r>
            <a:r>
              <a:rPr sz="2400" spc="-85" dirty="0">
                <a:solidFill>
                  <a:srgbClr val="203458"/>
                </a:solidFill>
                <a:latin typeface="Trebuchet MS"/>
                <a:cs typeface="Trebuchet MS"/>
              </a:rPr>
              <a:t> </a:t>
            </a:r>
            <a:r>
              <a:rPr sz="2400" spc="-114" dirty="0">
                <a:solidFill>
                  <a:srgbClr val="203458"/>
                </a:solidFill>
                <a:latin typeface="Trebuchet MS"/>
                <a:cs typeface="Trebuchet MS"/>
              </a:rPr>
              <a:t>child’s</a:t>
            </a:r>
            <a:r>
              <a:rPr sz="2400" spc="-75" dirty="0">
                <a:solidFill>
                  <a:srgbClr val="203458"/>
                </a:solidFill>
                <a:latin typeface="Trebuchet MS"/>
                <a:cs typeface="Trebuchet MS"/>
              </a:rPr>
              <a:t> </a:t>
            </a:r>
            <a:r>
              <a:rPr sz="2400" spc="-10" dirty="0">
                <a:solidFill>
                  <a:srgbClr val="203458"/>
                </a:solidFill>
                <a:latin typeface="Trebuchet MS"/>
                <a:cs typeface="Trebuchet MS"/>
              </a:rPr>
              <a:t>welfare.</a:t>
            </a:r>
            <a:endParaRPr sz="2400">
              <a:latin typeface="Trebuchet MS"/>
              <a:cs typeface="Trebuchet MS"/>
            </a:endParaRPr>
          </a:p>
          <a:p>
            <a:pPr marL="12700">
              <a:lnSpc>
                <a:spcPct val="100000"/>
              </a:lnSpc>
              <a:spcBef>
                <a:spcPts val="1019"/>
              </a:spcBef>
            </a:pPr>
            <a:r>
              <a:rPr sz="2400" dirty="0">
                <a:solidFill>
                  <a:srgbClr val="203458"/>
                </a:solidFill>
                <a:latin typeface="Trebuchet MS"/>
                <a:cs typeface="Trebuchet MS"/>
              </a:rPr>
              <a:t>Common</a:t>
            </a:r>
            <a:r>
              <a:rPr sz="2400" spc="-145" dirty="0">
                <a:solidFill>
                  <a:srgbClr val="203458"/>
                </a:solidFill>
                <a:latin typeface="Trebuchet MS"/>
                <a:cs typeface="Trebuchet MS"/>
              </a:rPr>
              <a:t> </a:t>
            </a:r>
            <a:r>
              <a:rPr sz="2400" spc="-70" dirty="0">
                <a:solidFill>
                  <a:srgbClr val="203458"/>
                </a:solidFill>
                <a:latin typeface="Trebuchet MS"/>
                <a:cs typeface="Trebuchet MS"/>
              </a:rPr>
              <a:t>for</a:t>
            </a:r>
            <a:r>
              <a:rPr sz="2400" spc="-100" dirty="0">
                <a:solidFill>
                  <a:srgbClr val="203458"/>
                </a:solidFill>
                <a:latin typeface="Trebuchet MS"/>
                <a:cs typeface="Trebuchet MS"/>
              </a:rPr>
              <a:t> </a:t>
            </a:r>
            <a:r>
              <a:rPr sz="2400" spc="-85" dirty="0">
                <a:solidFill>
                  <a:srgbClr val="203458"/>
                </a:solidFill>
                <a:latin typeface="Trebuchet MS"/>
                <a:cs typeface="Trebuchet MS"/>
              </a:rPr>
              <a:t>children</a:t>
            </a:r>
            <a:r>
              <a:rPr sz="2400" spc="-95" dirty="0">
                <a:solidFill>
                  <a:srgbClr val="203458"/>
                </a:solidFill>
                <a:latin typeface="Trebuchet MS"/>
                <a:cs typeface="Trebuchet MS"/>
              </a:rPr>
              <a:t> </a:t>
            </a:r>
            <a:r>
              <a:rPr sz="2400" spc="-30" dirty="0">
                <a:solidFill>
                  <a:srgbClr val="203458"/>
                </a:solidFill>
                <a:latin typeface="Trebuchet MS"/>
                <a:cs typeface="Trebuchet MS"/>
              </a:rPr>
              <a:t>to</a:t>
            </a:r>
            <a:r>
              <a:rPr sz="2400" spc="-95" dirty="0">
                <a:solidFill>
                  <a:srgbClr val="203458"/>
                </a:solidFill>
                <a:latin typeface="Trebuchet MS"/>
                <a:cs typeface="Trebuchet MS"/>
              </a:rPr>
              <a:t> </a:t>
            </a:r>
            <a:r>
              <a:rPr sz="2400" spc="-60" dirty="0">
                <a:solidFill>
                  <a:srgbClr val="203458"/>
                </a:solidFill>
                <a:latin typeface="Trebuchet MS"/>
                <a:cs typeface="Trebuchet MS"/>
              </a:rPr>
              <a:t>reside</a:t>
            </a:r>
            <a:r>
              <a:rPr sz="2400" spc="-100"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90" dirty="0">
                <a:solidFill>
                  <a:srgbClr val="203458"/>
                </a:solidFill>
                <a:latin typeface="Trebuchet MS"/>
                <a:cs typeface="Trebuchet MS"/>
              </a:rPr>
              <a:t>mothers </a:t>
            </a:r>
            <a:r>
              <a:rPr sz="2400" spc="-65" dirty="0">
                <a:solidFill>
                  <a:srgbClr val="203458"/>
                </a:solidFill>
                <a:latin typeface="Trebuchet MS"/>
                <a:cs typeface="Trebuchet MS"/>
              </a:rPr>
              <a:t>after</a:t>
            </a:r>
            <a:r>
              <a:rPr sz="2400" spc="-95" dirty="0">
                <a:solidFill>
                  <a:srgbClr val="203458"/>
                </a:solidFill>
                <a:latin typeface="Trebuchet MS"/>
                <a:cs typeface="Trebuchet MS"/>
              </a:rPr>
              <a:t> </a:t>
            </a:r>
            <a:r>
              <a:rPr sz="2400" spc="-35" dirty="0">
                <a:solidFill>
                  <a:srgbClr val="203458"/>
                </a:solidFill>
                <a:latin typeface="Trebuchet MS"/>
                <a:cs typeface="Trebuchet MS"/>
              </a:rPr>
              <a:t>separation</a:t>
            </a:r>
            <a:r>
              <a:rPr sz="2400" spc="-100" dirty="0">
                <a:solidFill>
                  <a:srgbClr val="203458"/>
                </a:solidFill>
                <a:latin typeface="Trebuchet MS"/>
                <a:cs typeface="Trebuchet MS"/>
              </a:rPr>
              <a:t> </a:t>
            </a:r>
            <a:r>
              <a:rPr sz="2400" spc="85" dirty="0">
                <a:solidFill>
                  <a:srgbClr val="203458"/>
                </a:solidFill>
                <a:latin typeface="Trebuchet MS"/>
                <a:cs typeface="Trebuchet MS"/>
              </a:rPr>
              <a:t>-</a:t>
            </a:r>
            <a:r>
              <a:rPr sz="2400" spc="-95" dirty="0">
                <a:solidFill>
                  <a:srgbClr val="203458"/>
                </a:solidFill>
                <a:latin typeface="Trebuchet MS"/>
                <a:cs typeface="Trebuchet MS"/>
              </a:rPr>
              <a:t> </a:t>
            </a:r>
            <a:r>
              <a:rPr sz="2400" dirty="0">
                <a:solidFill>
                  <a:srgbClr val="203458"/>
                </a:solidFill>
                <a:latin typeface="Trebuchet MS"/>
                <a:cs typeface="Trebuchet MS"/>
              </a:rPr>
              <a:t>no</a:t>
            </a:r>
            <a:r>
              <a:rPr sz="2400" spc="-95" dirty="0">
                <a:solidFill>
                  <a:srgbClr val="203458"/>
                </a:solidFill>
                <a:latin typeface="Trebuchet MS"/>
                <a:cs typeface="Trebuchet MS"/>
              </a:rPr>
              <a:t> </a:t>
            </a:r>
            <a:r>
              <a:rPr sz="2400" spc="-70" dirty="0">
                <a:solidFill>
                  <a:srgbClr val="203458"/>
                </a:solidFill>
                <a:latin typeface="Trebuchet MS"/>
                <a:cs typeface="Trebuchet MS"/>
              </a:rPr>
              <a:t>presumption</a:t>
            </a:r>
            <a:r>
              <a:rPr sz="2400" spc="-95" dirty="0">
                <a:solidFill>
                  <a:srgbClr val="203458"/>
                </a:solidFill>
                <a:latin typeface="Trebuchet MS"/>
                <a:cs typeface="Trebuchet MS"/>
              </a:rPr>
              <a:t> </a:t>
            </a:r>
            <a:r>
              <a:rPr sz="2400" spc="-30" dirty="0">
                <a:solidFill>
                  <a:srgbClr val="203458"/>
                </a:solidFill>
                <a:latin typeface="Trebuchet MS"/>
                <a:cs typeface="Trebuchet MS"/>
              </a:rPr>
              <a:t>to</a:t>
            </a:r>
            <a:r>
              <a:rPr sz="2400" spc="-100" dirty="0">
                <a:solidFill>
                  <a:srgbClr val="203458"/>
                </a:solidFill>
                <a:latin typeface="Trebuchet MS"/>
                <a:cs typeface="Trebuchet MS"/>
              </a:rPr>
              <a:t> </a:t>
            </a:r>
            <a:r>
              <a:rPr sz="2400" spc="-105" dirty="0">
                <a:solidFill>
                  <a:srgbClr val="203458"/>
                </a:solidFill>
                <a:latin typeface="Trebuchet MS"/>
                <a:cs typeface="Trebuchet MS"/>
              </a:rPr>
              <a:t>this</a:t>
            </a:r>
            <a:r>
              <a:rPr sz="2400" spc="-75" dirty="0">
                <a:solidFill>
                  <a:srgbClr val="203458"/>
                </a:solidFill>
                <a:latin typeface="Trebuchet MS"/>
                <a:cs typeface="Trebuchet MS"/>
              </a:rPr>
              <a:t> </a:t>
            </a:r>
            <a:r>
              <a:rPr sz="2400" spc="-10" dirty="0">
                <a:solidFill>
                  <a:srgbClr val="203458"/>
                </a:solidFill>
                <a:latin typeface="Trebuchet MS"/>
                <a:cs typeface="Trebuchet MS"/>
              </a:rPr>
              <a:t>effect.</a:t>
            </a:r>
            <a:endParaRPr sz="2400">
              <a:latin typeface="Trebuchet MS"/>
              <a:cs typeface="Trebuchet MS"/>
            </a:endParaRPr>
          </a:p>
          <a:p>
            <a:pPr marL="12700" marR="5080">
              <a:lnSpc>
                <a:spcPct val="135400"/>
              </a:lnSpc>
            </a:pPr>
            <a:r>
              <a:rPr sz="2400" spc="-10" dirty="0">
                <a:solidFill>
                  <a:srgbClr val="203458"/>
                </a:solidFill>
                <a:latin typeface="Trebuchet MS"/>
                <a:cs typeface="Trebuchet MS"/>
              </a:rPr>
              <a:t>Courts</a:t>
            </a:r>
            <a:r>
              <a:rPr sz="2400" spc="-175" dirty="0">
                <a:solidFill>
                  <a:srgbClr val="203458"/>
                </a:solidFill>
                <a:latin typeface="Trebuchet MS"/>
                <a:cs typeface="Trebuchet MS"/>
              </a:rPr>
              <a:t> </a:t>
            </a:r>
            <a:r>
              <a:rPr sz="2400" spc="-50" dirty="0">
                <a:solidFill>
                  <a:srgbClr val="203458"/>
                </a:solidFill>
                <a:latin typeface="Trebuchet MS"/>
                <a:cs typeface="Trebuchet MS"/>
              </a:rPr>
              <a:t>tend</a:t>
            </a:r>
            <a:r>
              <a:rPr sz="2400" spc="-110" dirty="0">
                <a:solidFill>
                  <a:srgbClr val="203458"/>
                </a:solidFill>
                <a:latin typeface="Trebuchet MS"/>
                <a:cs typeface="Trebuchet MS"/>
              </a:rPr>
              <a:t>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70" dirty="0">
                <a:solidFill>
                  <a:srgbClr val="203458"/>
                </a:solidFill>
                <a:latin typeface="Trebuchet MS"/>
                <a:cs typeface="Trebuchet MS"/>
              </a:rPr>
              <a:t>not</a:t>
            </a:r>
            <a:r>
              <a:rPr sz="2400" spc="-100" dirty="0">
                <a:solidFill>
                  <a:srgbClr val="203458"/>
                </a:solidFill>
                <a:latin typeface="Trebuchet MS"/>
                <a:cs typeface="Trebuchet MS"/>
              </a:rPr>
              <a:t> </a:t>
            </a:r>
            <a:r>
              <a:rPr sz="2400" spc="-10" dirty="0">
                <a:solidFill>
                  <a:srgbClr val="203458"/>
                </a:solidFill>
                <a:latin typeface="Trebuchet MS"/>
                <a:cs typeface="Trebuchet MS"/>
              </a:rPr>
              <a:t>expose</a:t>
            </a:r>
            <a:r>
              <a:rPr sz="2400" spc="-105" dirty="0">
                <a:solidFill>
                  <a:srgbClr val="203458"/>
                </a:solidFill>
                <a:latin typeface="Trebuchet MS"/>
                <a:cs typeface="Trebuchet MS"/>
              </a:rPr>
              <a:t> </a:t>
            </a:r>
            <a:r>
              <a:rPr sz="2400" spc="-85" dirty="0">
                <a:solidFill>
                  <a:srgbClr val="203458"/>
                </a:solidFill>
                <a:latin typeface="Trebuchet MS"/>
                <a:cs typeface="Trebuchet MS"/>
              </a:rPr>
              <a:t>children</a:t>
            </a:r>
            <a:r>
              <a:rPr sz="2400" spc="-95" dirty="0">
                <a:solidFill>
                  <a:srgbClr val="203458"/>
                </a:solidFill>
                <a:latin typeface="Trebuchet MS"/>
                <a:cs typeface="Trebuchet MS"/>
              </a:rPr>
              <a:t>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50" dirty="0">
                <a:solidFill>
                  <a:srgbClr val="203458"/>
                </a:solidFill>
                <a:latin typeface="Trebuchet MS"/>
                <a:cs typeface="Trebuchet MS"/>
              </a:rPr>
              <a:t>unnecessary</a:t>
            </a:r>
            <a:r>
              <a:rPr sz="2400" spc="-100" dirty="0">
                <a:solidFill>
                  <a:srgbClr val="203458"/>
                </a:solidFill>
                <a:latin typeface="Trebuchet MS"/>
                <a:cs typeface="Trebuchet MS"/>
              </a:rPr>
              <a:t> </a:t>
            </a:r>
            <a:r>
              <a:rPr sz="2400" spc="-10" dirty="0">
                <a:solidFill>
                  <a:srgbClr val="203458"/>
                </a:solidFill>
                <a:latin typeface="Trebuchet MS"/>
                <a:cs typeface="Trebuchet MS"/>
              </a:rPr>
              <a:t>move/change</a:t>
            </a:r>
            <a:r>
              <a:rPr sz="2400" spc="-100" dirty="0">
                <a:solidFill>
                  <a:srgbClr val="203458"/>
                </a:solidFill>
                <a:latin typeface="Trebuchet MS"/>
                <a:cs typeface="Trebuchet MS"/>
              </a:rPr>
              <a:t> </a:t>
            </a:r>
            <a:r>
              <a:rPr sz="2400" dirty="0">
                <a:solidFill>
                  <a:srgbClr val="203458"/>
                </a:solidFill>
                <a:latin typeface="Trebuchet MS"/>
                <a:cs typeface="Trebuchet MS"/>
              </a:rPr>
              <a:t>of</a:t>
            </a:r>
            <a:r>
              <a:rPr sz="2400" spc="-105" dirty="0">
                <a:solidFill>
                  <a:srgbClr val="203458"/>
                </a:solidFill>
                <a:latin typeface="Trebuchet MS"/>
                <a:cs typeface="Trebuchet MS"/>
              </a:rPr>
              <a:t> </a:t>
            </a:r>
            <a:r>
              <a:rPr sz="2400" spc="-40" dirty="0">
                <a:solidFill>
                  <a:srgbClr val="203458"/>
                </a:solidFill>
                <a:latin typeface="Trebuchet MS"/>
                <a:cs typeface="Trebuchet MS"/>
              </a:rPr>
              <a:t>residence</a:t>
            </a:r>
            <a:r>
              <a:rPr sz="2400" spc="-105" dirty="0">
                <a:solidFill>
                  <a:srgbClr val="203458"/>
                </a:solidFill>
                <a:latin typeface="Trebuchet MS"/>
                <a:cs typeface="Trebuchet MS"/>
              </a:rPr>
              <a:t> </a:t>
            </a:r>
            <a:r>
              <a:rPr sz="2400" spc="-70" dirty="0">
                <a:solidFill>
                  <a:srgbClr val="203458"/>
                </a:solidFill>
                <a:latin typeface="Trebuchet MS"/>
                <a:cs typeface="Trebuchet MS"/>
              </a:rPr>
              <a:t>unless</a:t>
            </a:r>
            <a:r>
              <a:rPr sz="2400" spc="-105" dirty="0">
                <a:solidFill>
                  <a:srgbClr val="203458"/>
                </a:solidFill>
                <a:latin typeface="Trebuchet MS"/>
                <a:cs typeface="Trebuchet MS"/>
              </a:rPr>
              <a:t> </a:t>
            </a:r>
            <a:r>
              <a:rPr sz="2400" spc="-95" dirty="0">
                <a:solidFill>
                  <a:srgbClr val="203458"/>
                </a:solidFill>
                <a:latin typeface="Trebuchet MS"/>
                <a:cs typeface="Trebuchet MS"/>
              </a:rPr>
              <a:t>there</a:t>
            </a:r>
            <a:r>
              <a:rPr sz="2400" spc="-85" dirty="0">
                <a:solidFill>
                  <a:srgbClr val="203458"/>
                </a:solidFill>
                <a:latin typeface="Trebuchet MS"/>
                <a:cs typeface="Trebuchet MS"/>
              </a:rPr>
              <a:t> </a:t>
            </a:r>
            <a:r>
              <a:rPr sz="2400" spc="-60" dirty="0">
                <a:solidFill>
                  <a:srgbClr val="203458"/>
                </a:solidFill>
                <a:latin typeface="Trebuchet MS"/>
                <a:cs typeface="Trebuchet MS"/>
              </a:rPr>
              <a:t>is</a:t>
            </a:r>
            <a:r>
              <a:rPr sz="2400" spc="-100" dirty="0">
                <a:solidFill>
                  <a:srgbClr val="203458"/>
                </a:solidFill>
                <a:latin typeface="Trebuchet MS"/>
                <a:cs typeface="Trebuchet MS"/>
              </a:rPr>
              <a:t> </a:t>
            </a:r>
            <a:r>
              <a:rPr sz="2400" spc="-150" dirty="0">
                <a:solidFill>
                  <a:srgbClr val="203458"/>
                </a:solidFill>
                <a:latin typeface="Trebuchet MS"/>
                <a:cs typeface="Trebuchet MS"/>
              </a:rPr>
              <a:t>risk</a:t>
            </a:r>
            <a:r>
              <a:rPr sz="2400" spc="-75" dirty="0">
                <a:solidFill>
                  <a:srgbClr val="203458"/>
                </a:solidFill>
                <a:latin typeface="Trebuchet MS"/>
                <a:cs typeface="Trebuchet MS"/>
              </a:rPr>
              <a:t> </a:t>
            </a:r>
            <a:r>
              <a:rPr sz="2400" dirty="0">
                <a:solidFill>
                  <a:srgbClr val="203458"/>
                </a:solidFill>
                <a:latin typeface="Trebuchet MS"/>
                <a:cs typeface="Trebuchet MS"/>
              </a:rPr>
              <a:t>of</a:t>
            </a:r>
            <a:r>
              <a:rPr sz="2400" spc="-105" dirty="0">
                <a:solidFill>
                  <a:srgbClr val="203458"/>
                </a:solidFill>
                <a:latin typeface="Trebuchet MS"/>
                <a:cs typeface="Trebuchet MS"/>
              </a:rPr>
              <a:t> </a:t>
            </a:r>
            <a:r>
              <a:rPr sz="2400" spc="-85" dirty="0">
                <a:solidFill>
                  <a:srgbClr val="203458"/>
                </a:solidFill>
                <a:latin typeface="Trebuchet MS"/>
                <a:cs typeface="Trebuchet MS"/>
              </a:rPr>
              <a:t>harm</a:t>
            </a:r>
            <a:r>
              <a:rPr sz="2400" spc="-95" dirty="0">
                <a:solidFill>
                  <a:srgbClr val="203458"/>
                </a:solidFill>
                <a:latin typeface="Trebuchet MS"/>
                <a:cs typeface="Trebuchet MS"/>
              </a:rPr>
              <a:t>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65" dirty="0">
                <a:solidFill>
                  <a:srgbClr val="203458"/>
                </a:solidFill>
                <a:latin typeface="Trebuchet MS"/>
                <a:cs typeface="Trebuchet MS"/>
              </a:rPr>
              <a:t>child</a:t>
            </a:r>
            <a:r>
              <a:rPr sz="2400" spc="-100" dirty="0">
                <a:solidFill>
                  <a:srgbClr val="203458"/>
                </a:solidFill>
                <a:latin typeface="Trebuchet MS"/>
                <a:cs typeface="Trebuchet MS"/>
              </a:rPr>
              <a:t> </a:t>
            </a:r>
            <a:r>
              <a:rPr sz="2400" spc="85" dirty="0">
                <a:solidFill>
                  <a:srgbClr val="203458"/>
                </a:solidFill>
                <a:latin typeface="Trebuchet MS"/>
                <a:cs typeface="Trebuchet MS"/>
              </a:rPr>
              <a:t>-</a:t>
            </a:r>
            <a:r>
              <a:rPr sz="2400" spc="-105" dirty="0">
                <a:solidFill>
                  <a:srgbClr val="203458"/>
                </a:solidFill>
                <a:latin typeface="Trebuchet MS"/>
                <a:cs typeface="Trebuchet MS"/>
              </a:rPr>
              <a:t> </a:t>
            </a:r>
            <a:r>
              <a:rPr sz="2400" b="1" i="1" spc="-80" dirty="0">
                <a:solidFill>
                  <a:srgbClr val="203458"/>
                </a:solidFill>
                <a:latin typeface="Trebuchet MS"/>
                <a:cs typeface="Trebuchet MS"/>
              </a:rPr>
              <a:t>Re</a:t>
            </a:r>
            <a:r>
              <a:rPr sz="2400" b="1" i="1" spc="-125" dirty="0">
                <a:solidFill>
                  <a:srgbClr val="203458"/>
                </a:solidFill>
                <a:latin typeface="Trebuchet MS"/>
                <a:cs typeface="Trebuchet MS"/>
              </a:rPr>
              <a:t> </a:t>
            </a:r>
            <a:r>
              <a:rPr sz="2400" b="1" i="1" spc="185" dirty="0">
                <a:solidFill>
                  <a:srgbClr val="203458"/>
                </a:solidFill>
                <a:latin typeface="Trebuchet MS"/>
                <a:cs typeface="Trebuchet MS"/>
              </a:rPr>
              <a:t>S </a:t>
            </a:r>
            <a:r>
              <a:rPr sz="2400" b="1" i="1" spc="-65" dirty="0">
                <a:solidFill>
                  <a:srgbClr val="203458"/>
                </a:solidFill>
                <a:latin typeface="Trebuchet MS"/>
                <a:cs typeface="Trebuchet MS"/>
              </a:rPr>
              <a:t>(parental</a:t>
            </a:r>
            <a:r>
              <a:rPr sz="2400" b="1" i="1" spc="-105" dirty="0">
                <a:solidFill>
                  <a:srgbClr val="203458"/>
                </a:solidFill>
                <a:latin typeface="Trebuchet MS"/>
                <a:cs typeface="Trebuchet MS"/>
              </a:rPr>
              <a:t> </a:t>
            </a:r>
            <a:r>
              <a:rPr sz="2400" b="1" i="1" spc="-65" dirty="0">
                <a:solidFill>
                  <a:srgbClr val="203458"/>
                </a:solidFill>
                <a:latin typeface="Trebuchet MS"/>
                <a:cs typeface="Trebuchet MS"/>
              </a:rPr>
              <a:t>alienation:</a:t>
            </a:r>
            <a:r>
              <a:rPr sz="2400" b="1" i="1" spc="-105" dirty="0">
                <a:solidFill>
                  <a:srgbClr val="203458"/>
                </a:solidFill>
                <a:latin typeface="Trebuchet MS"/>
                <a:cs typeface="Trebuchet MS"/>
              </a:rPr>
              <a:t> </a:t>
            </a:r>
            <a:r>
              <a:rPr sz="2400" b="1" i="1" spc="-85" dirty="0">
                <a:solidFill>
                  <a:srgbClr val="203458"/>
                </a:solidFill>
                <a:latin typeface="Trebuchet MS"/>
                <a:cs typeface="Trebuchet MS"/>
              </a:rPr>
              <a:t>cult:</a:t>
            </a:r>
            <a:r>
              <a:rPr sz="2400" b="1" i="1" spc="-105" dirty="0">
                <a:solidFill>
                  <a:srgbClr val="203458"/>
                </a:solidFill>
                <a:latin typeface="Trebuchet MS"/>
                <a:cs typeface="Trebuchet MS"/>
              </a:rPr>
              <a:t> </a:t>
            </a:r>
            <a:r>
              <a:rPr sz="2400" b="1" i="1" spc="-65" dirty="0">
                <a:solidFill>
                  <a:srgbClr val="203458"/>
                </a:solidFill>
                <a:latin typeface="Trebuchet MS"/>
                <a:cs typeface="Trebuchet MS"/>
              </a:rPr>
              <a:t>transfer</a:t>
            </a:r>
            <a:r>
              <a:rPr sz="2400" b="1" i="1" spc="-100" dirty="0">
                <a:solidFill>
                  <a:srgbClr val="203458"/>
                </a:solidFill>
                <a:latin typeface="Trebuchet MS"/>
                <a:cs typeface="Trebuchet MS"/>
              </a:rPr>
              <a:t> </a:t>
            </a:r>
            <a:r>
              <a:rPr sz="2400" b="1" i="1" spc="-65" dirty="0">
                <a:solidFill>
                  <a:srgbClr val="203458"/>
                </a:solidFill>
                <a:latin typeface="Trebuchet MS"/>
                <a:cs typeface="Trebuchet MS"/>
              </a:rPr>
              <a:t>of</a:t>
            </a:r>
            <a:r>
              <a:rPr sz="2400" b="1" i="1" spc="-105" dirty="0">
                <a:solidFill>
                  <a:srgbClr val="203458"/>
                </a:solidFill>
                <a:latin typeface="Trebuchet MS"/>
                <a:cs typeface="Trebuchet MS"/>
              </a:rPr>
              <a:t> </a:t>
            </a:r>
            <a:r>
              <a:rPr sz="2400" b="1" i="1" spc="-50" dirty="0">
                <a:solidFill>
                  <a:srgbClr val="203458"/>
                </a:solidFill>
                <a:latin typeface="Trebuchet MS"/>
                <a:cs typeface="Trebuchet MS"/>
              </a:rPr>
              <a:t>parental</a:t>
            </a:r>
            <a:r>
              <a:rPr sz="2400" b="1" i="1" spc="-105" dirty="0">
                <a:solidFill>
                  <a:srgbClr val="203458"/>
                </a:solidFill>
                <a:latin typeface="Trebuchet MS"/>
                <a:cs typeface="Trebuchet MS"/>
              </a:rPr>
              <a:t> </a:t>
            </a:r>
            <a:r>
              <a:rPr sz="2400" b="1" i="1" spc="-25" dirty="0">
                <a:solidFill>
                  <a:srgbClr val="203458"/>
                </a:solidFill>
                <a:latin typeface="Trebuchet MS"/>
                <a:cs typeface="Trebuchet MS"/>
              </a:rPr>
              <a:t>care)</a:t>
            </a:r>
            <a:r>
              <a:rPr sz="2400" b="1" i="1" spc="-100" dirty="0">
                <a:solidFill>
                  <a:srgbClr val="203458"/>
                </a:solidFill>
                <a:latin typeface="Trebuchet MS"/>
                <a:cs typeface="Trebuchet MS"/>
              </a:rPr>
              <a:t> </a:t>
            </a:r>
            <a:r>
              <a:rPr sz="2400" b="1" spc="-235" dirty="0">
                <a:solidFill>
                  <a:srgbClr val="203458"/>
                </a:solidFill>
                <a:latin typeface="Trebuchet MS"/>
                <a:cs typeface="Trebuchet MS"/>
              </a:rPr>
              <a:t>[2021]</a:t>
            </a:r>
            <a:r>
              <a:rPr sz="2400" b="1" spc="-105" dirty="0">
                <a:solidFill>
                  <a:srgbClr val="203458"/>
                </a:solidFill>
                <a:latin typeface="Trebuchet MS"/>
                <a:cs typeface="Trebuchet MS"/>
              </a:rPr>
              <a:t> </a:t>
            </a:r>
            <a:r>
              <a:rPr sz="2400" b="1" spc="-710" dirty="0">
                <a:solidFill>
                  <a:srgbClr val="203458"/>
                </a:solidFill>
                <a:latin typeface="Trebuchet MS"/>
                <a:cs typeface="Trebuchet MS"/>
              </a:rPr>
              <a:t>1</a:t>
            </a:r>
            <a:r>
              <a:rPr sz="2400" b="1" spc="-105" dirty="0">
                <a:solidFill>
                  <a:srgbClr val="203458"/>
                </a:solidFill>
                <a:latin typeface="Trebuchet MS"/>
                <a:cs typeface="Trebuchet MS"/>
              </a:rPr>
              <a:t> </a:t>
            </a:r>
            <a:r>
              <a:rPr sz="2400" b="1" spc="-175" dirty="0">
                <a:solidFill>
                  <a:srgbClr val="203458"/>
                </a:solidFill>
                <a:latin typeface="Trebuchet MS"/>
                <a:cs typeface="Trebuchet MS"/>
              </a:rPr>
              <a:t>FLR</a:t>
            </a:r>
            <a:r>
              <a:rPr sz="2400" b="1" spc="-100" dirty="0">
                <a:solidFill>
                  <a:srgbClr val="203458"/>
                </a:solidFill>
                <a:latin typeface="Trebuchet MS"/>
                <a:cs typeface="Trebuchet MS"/>
              </a:rPr>
              <a:t> </a:t>
            </a:r>
            <a:r>
              <a:rPr sz="2400" b="1" spc="-434" dirty="0">
                <a:solidFill>
                  <a:srgbClr val="203458"/>
                </a:solidFill>
                <a:latin typeface="Trebuchet MS"/>
                <a:cs typeface="Trebuchet MS"/>
              </a:rPr>
              <a:t>1126</a:t>
            </a:r>
            <a:endParaRPr sz="2400">
              <a:latin typeface="Trebuchet MS"/>
              <a:cs typeface="Trebuchet MS"/>
            </a:endParaRPr>
          </a:p>
          <a:p>
            <a:pPr marL="530860" marR="2261870" indent="-518795">
              <a:lnSpc>
                <a:spcPct val="135400"/>
              </a:lnSpc>
            </a:pPr>
            <a:r>
              <a:rPr sz="2400" spc="-215" dirty="0">
                <a:solidFill>
                  <a:srgbClr val="203458"/>
                </a:solidFill>
                <a:latin typeface="Trebuchet MS"/>
                <a:cs typeface="Trebuchet MS"/>
              </a:rPr>
              <a:t>s13</a:t>
            </a:r>
            <a:r>
              <a:rPr sz="2400" spc="-75" dirty="0">
                <a:solidFill>
                  <a:srgbClr val="203458"/>
                </a:solidFill>
                <a:latin typeface="Trebuchet MS"/>
                <a:cs typeface="Trebuchet MS"/>
              </a:rPr>
              <a:t> </a:t>
            </a:r>
            <a:r>
              <a:rPr sz="2400" spc="175" dirty="0">
                <a:solidFill>
                  <a:srgbClr val="203458"/>
                </a:solidFill>
                <a:latin typeface="Trebuchet MS"/>
                <a:cs typeface="Trebuchet MS"/>
              </a:rPr>
              <a:t>CA</a:t>
            </a:r>
            <a:r>
              <a:rPr sz="2400" spc="-120" dirty="0">
                <a:solidFill>
                  <a:srgbClr val="203458"/>
                </a:solidFill>
                <a:latin typeface="Trebuchet MS"/>
                <a:cs typeface="Trebuchet MS"/>
              </a:rPr>
              <a:t> </a:t>
            </a:r>
            <a:r>
              <a:rPr sz="2400" spc="-190" dirty="0">
                <a:solidFill>
                  <a:srgbClr val="203458"/>
                </a:solidFill>
                <a:latin typeface="Trebuchet MS"/>
                <a:cs typeface="Trebuchet MS"/>
              </a:rPr>
              <a:t>1989:</a:t>
            </a:r>
            <a:r>
              <a:rPr sz="2400" spc="-75" dirty="0">
                <a:solidFill>
                  <a:srgbClr val="203458"/>
                </a:solidFill>
                <a:latin typeface="Trebuchet MS"/>
                <a:cs typeface="Trebuchet MS"/>
              </a:rPr>
              <a:t> </a:t>
            </a:r>
            <a:r>
              <a:rPr sz="2400" spc="-45" dirty="0">
                <a:solidFill>
                  <a:srgbClr val="203458"/>
                </a:solidFill>
                <a:latin typeface="Trebuchet MS"/>
                <a:cs typeface="Trebuchet MS"/>
              </a:rPr>
              <a:t>two</a:t>
            </a:r>
            <a:r>
              <a:rPr sz="2400" spc="-80" dirty="0">
                <a:solidFill>
                  <a:srgbClr val="203458"/>
                </a:solidFill>
                <a:latin typeface="Trebuchet MS"/>
                <a:cs typeface="Trebuchet MS"/>
              </a:rPr>
              <a:t> </a:t>
            </a:r>
            <a:r>
              <a:rPr sz="2400" spc="-10" dirty="0">
                <a:solidFill>
                  <a:srgbClr val="203458"/>
                </a:solidFill>
                <a:latin typeface="Trebuchet MS"/>
                <a:cs typeface="Trebuchet MS"/>
              </a:rPr>
              <a:t>consequences</a:t>
            </a:r>
            <a:r>
              <a:rPr sz="2400" spc="-85" dirty="0">
                <a:solidFill>
                  <a:srgbClr val="203458"/>
                </a:solidFill>
                <a:latin typeface="Trebuchet MS"/>
                <a:cs typeface="Trebuchet MS"/>
              </a:rPr>
              <a:t> </a:t>
            </a:r>
            <a:r>
              <a:rPr sz="2400" dirty="0">
                <a:solidFill>
                  <a:srgbClr val="203458"/>
                </a:solidFill>
                <a:latin typeface="Trebuchet MS"/>
                <a:cs typeface="Trebuchet MS"/>
              </a:rPr>
              <a:t>of</a:t>
            </a:r>
            <a:r>
              <a:rPr sz="2400" spc="-80" dirty="0">
                <a:solidFill>
                  <a:srgbClr val="203458"/>
                </a:solidFill>
                <a:latin typeface="Trebuchet MS"/>
                <a:cs typeface="Trebuchet MS"/>
              </a:rPr>
              <a:t> </a:t>
            </a:r>
            <a:r>
              <a:rPr sz="2400" spc="-190" dirty="0">
                <a:solidFill>
                  <a:srgbClr val="203458"/>
                </a:solidFill>
                <a:latin typeface="Trebuchet MS"/>
                <a:cs typeface="Trebuchet MS"/>
              </a:rPr>
              <a:t>‘live</a:t>
            </a:r>
            <a:r>
              <a:rPr sz="2400" spc="-75"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120" dirty="0">
                <a:solidFill>
                  <a:srgbClr val="203458"/>
                </a:solidFill>
                <a:latin typeface="Trebuchet MS"/>
                <a:cs typeface="Trebuchet MS"/>
              </a:rPr>
              <a:t>order,</a:t>
            </a:r>
            <a:r>
              <a:rPr sz="2400" spc="-75" dirty="0">
                <a:solidFill>
                  <a:srgbClr val="203458"/>
                </a:solidFill>
                <a:latin typeface="Trebuchet MS"/>
                <a:cs typeface="Trebuchet MS"/>
              </a:rPr>
              <a:t> </a:t>
            </a:r>
            <a:r>
              <a:rPr sz="2400" spc="-70" dirty="0">
                <a:solidFill>
                  <a:srgbClr val="203458"/>
                </a:solidFill>
                <a:latin typeface="Trebuchet MS"/>
                <a:cs typeface="Trebuchet MS"/>
              </a:rPr>
              <a:t>unless</a:t>
            </a:r>
            <a:r>
              <a:rPr sz="2400" spc="-80" dirty="0">
                <a:solidFill>
                  <a:srgbClr val="203458"/>
                </a:solidFill>
                <a:latin typeface="Trebuchet MS"/>
                <a:cs typeface="Trebuchet MS"/>
              </a:rPr>
              <a:t> </a:t>
            </a:r>
            <a:r>
              <a:rPr sz="2400" spc="-90" dirty="0">
                <a:solidFill>
                  <a:srgbClr val="203458"/>
                </a:solidFill>
                <a:latin typeface="Trebuchet MS"/>
                <a:cs typeface="Trebuchet MS"/>
              </a:rPr>
              <a:t>the</a:t>
            </a:r>
            <a:r>
              <a:rPr sz="2400" spc="-80" dirty="0">
                <a:solidFill>
                  <a:srgbClr val="203458"/>
                </a:solidFill>
                <a:latin typeface="Trebuchet MS"/>
                <a:cs typeface="Trebuchet MS"/>
              </a:rPr>
              <a:t> </a:t>
            </a:r>
            <a:r>
              <a:rPr sz="2400" spc="-70" dirty="0">
                <a:solidFill>
                  <a:srgbClr val="203458"/>
                </a:solidFill>
                <a:latin typeface="Trebuchet MS"/>
                <a:cs typeface="Trebuchet MS"/>
              </a:rPr>
              <a:t>court</a:t>
            </a:r>
            <a:r>
              <a:rPr sz="2400" spc="-80" dirty="0">
                <a:solidFill>
                  <a:srgbClr val="203458"/>
                </a:solidFill>
                <a:latin typeface="Trebuchet MS"/>
                <a:cs typeface="Trebuchet MS"/>
              </a:rPr>
              <a:t> </a:t>
            </a:r>
            <a:r>
              <a:rPr sz="2400" spc="-35" dirty="0">
                <a:solidFill>
                  <a:srgbClr val="203458"/>
                </a:solidFill>
                <a:latin typeface="Trebuchet MS"/>
                <a:cs typeface="Trebuchet MS"/>
              </a:rPr>
              <a:t>agrees,</a:t>
            </a:r>
            <a:r>
              <a:rPr sz="2400" spc="-85" dirty="0">
                <a:solidFill>
                  <a:srgbClr val="203458"/>
                </a:solidFill>
                <a:latin typeface="Trebuchet MS"/>
                <a:cs typeface="Trebuchet MS"/>
              </a:rPr>
              <a:t> </a:t>
            </a:r>
            <a:r>
              <a:rPr sz="2400" spc="-65" dirty="0">
                <a:solidFill>
                  <a:srgbClr val="203458"/>
                </a:solidFill>
                <a:latin typeface="Trebuchet MS"/>
                <a:cs typeface="Trebuchet MS"/>
              </a:rPr>
              <a:t>or</a:t>
            </a:r>
            <a:r>
              <a:rPr sz="2400" spc="-80" dirty="0">
                <a:solidFill>
                  <a:srgbClr val="203458"/>
                </a:solidFill>
                <a:latin typeface="Trebuchet MS"/>
                <a:cs typeface="Trebuchet MS"/>
              </a:rPr>
              <a:t> </a:t>
            </a:r>
            <a:r>
              <a:rPr sz="2400" spc="-85" dirty="0">
                <a:solidFill>
                  <a:srgbClr val="203458"/>
                </a:solidFill>
                <a:latin typeface="Trebuchet MS"/>
                <a:cs typeface="Trebuchet MS"/>
              </a:rPr>
              <a:t>everyone</a:t>
            </a:r>
            <a:r>
              <a:rPr sz="2400" spc="-80"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80" dirty="0">
                <a:solidFill>
                  <a:srgbClr val="203458"/>
                </a:solidFill>
                <a:latin typeface="Trebuchet MS"/>
                <a:cs typeface="Trebuchet MS"/>
              </a:rPr>
              <a:t>PR </a:t>
            </a:r>
            <a:r>
              <a:rPr sz="2400" spc="-10" dirty="0">
                <a:solidFill>
                  <a:srgbClr val="203458"/>
                </a:solidFill>
                <a:latin typeface="Trebuchet MS"/>
                <a:cs typeface="Trebuchet MS"/>
              </a:rPr>
              <a:t>agrees: </a:t>
            </a:r>
            <a:r>
              <a:rPr sz="2400" dirty="0">
                <a:solidFill>
                  <a:srgbClr val="203458"/>
                </a:solidFill>
                <a:latin typeface="Trebuchet MS"/>
                <a:cs typeface="Trebuchet MS"/>
              </a:rPr>
              <a:t>no</a:t>
            </a:r>
            <a:r>
              <a:rPr sz="2400" spc="-75" dirty="0">
                <a:solidFill>
                  <a:srgbClr val="203458"/>
                </a:solidFill>
                <a:latin typeface="Trebuchet MS"/>
                <a:cs typeface="Trebuchet MS"/>
              </a:rPr>
              <a:t> </a:t>
            </a:r>
            <a:r>
              <a:rPr sz="2400" dirty="0">
                <a:solidFill>
                  <a:srgbClr val="203458"/>
                </a:solidFill>
                <a:latin typeface="Trebuchet MS"/>
                <a:cs typeface="Trebuchet MS"/>
              </a:rPr>
              <a:t>one</a:t>
            </a:r>
            <a:r>
              <a:rPr sz="2400" spc="-75" dirty="0">
                <a:solidFill>
                  <a:srgbClr val="203458"/>
                </a:solidFill>
                <a:latin typeface="Trebuchet MS"/>
                <a:cs typeface="Trebuchet MS"/>
              </a:rPr>
              <a:t> </a:t>
            </a:r>
            <a:r>
              <a:rPr sz="2400" spc="-65" dirty="0">
                <a:solidFill>
                  <a:srgbClr val="203458"/>
                </a:solidFill>
                <a:latin typeface="Trebuchet MS"/>
                <a:cs typeface="Trebuchet MS"/>
              </a:rPr>
              <a:t>may</a:t>
            </a:r>
            <a:r>
              <a:rPr sz="2400" spc="-75" dirty="0">
                <a:solidFill>
                  <a:srgbClr val="203458"/>
                </a:solidFill>
                <a:latin typeface="Trebuchet MS"/>
                <a:cs typeface="Trebuchet MS"/>
              </a:rPr>
              <a:t> </a:t>
            </a:r>
            <a:r>
              <a:rPr sz="2400" dirty="0">
                <a:solidFill>
                  <a:srgbClr val="203458"/>
                </a:solidFill>
                <a:latin typeface="Trebuchet MS"/>
                <a:cs typeface="Trebuchet MS"/>
              </a:rPr>
              <a:t>change</a:t>
            </a:r>
            <a:r>
              <a:rPr sz="2400" spc="-70" dirty="0">
                <a:solidFill>
                  <a:srgbClr val="203458"/>
                </a:solidFill>
                <a:latin typeface="Trebuchet MS"/>
                <a:cs typeface="Trebuchet MS"/>
              </a:rPr>
              <a:t> </a:t>
            </a:r>
            <a:r>
              <a:rPr sz="2400" spc="-114" dirty="0">
                <a:solidFill>
                  <a:srgbClr val="203458"/>
                </a:solidFill>
                <a:latin typeface="Trebuchet MS"/>
                <a:cs typeface="Trebuchet MS"/>
              </a:rPr>
              <a:t>child’s</a:t>
            </a:r>
            <a:r>
              <a:rPr sz="2400" spc="-75" dirty="0">
                <a:solidFill>
                  <a:srgbClr val="203458"/>
                </a:solidFill>
                <a:latin typeface="Trebuchet MS"/>
                <a:cs typeface="Trebuchet MS"/>
              </a:rPr>
              <a:t> </a:t>
            </a:r>
            <a:r>
              <a:rPr sz="2400" spc="-10" dirty="0">
                <a:solidFill>
                  <a:srgbClr val="203458"/>
                </a:solidFill>
                <a:latin typeface="Trebuchet MS"/>
                <a:cs typeface="Trebuchet MS"/>
              </a:rPr>
              <a:t>surname</a:t>
            </a:r>
            <a:endParaRPr sz="2400">
              <a:latin typeface="Trebuchet MS"/>
              <a:cs typeface="Trebuchet MS"/>
            </a:endParaRPr>
          </a:p>
          <a:p>
            <a:pPr marL="530860">
              <a:lnSpc>
                <a:spcPct val="100000"/>
              </a:lnSpc>
              <a:spcBef>
                <a:spcPts val="1019"/>
              </a:spcBef>
            </a:pPr>
            <a:r>
              <a:rPr sz="2400" dirty="0">
                <a:solidFill>
                  <a:srgbClr val="203458"/>
                </a:solidFill>
                <a:latin typeface="Trebuchet MS"/>
                <a:cs typeface="Trebuchet MS"/>
              </a:rPr>
              <a:t>no</a:t>
            </a:r>
            <a:r>
              <a:rPr sz="2400" spc="-185" dirty="0">
                <a:solidFill>
                  <a:srgbClr val="203458"/>
                </a:solidFill>
                <a:latin typeface="Trebuchet MS"/>
                <a:cs typeface="Trebuchet MS"/>
              </a:rPr>
              <a:t> </a:t>
            </a:r>
            <a:r>
              <a:rPr sz="2400" dirty="0">
                <a:solidFill>
                  <a:srgbClr val="203458"/>
                </a:solidFill>
                <a:latin typeface="Trebuchet MS"/>
                <a:cs typeface="Trebuchet MS"/>
              </a:rPr>
              <a:t>one</a:t>
            </a:r>
            <a:r>
              <a:rPr sz="2400" spc="-120" dirty="0">
                <a:solidFill>
                  <a:srgbClr val="203458"/>
                </a:solidFill>
                <a:latin typeface="Trebuchet MS"/>
                <a:cs typeface="Trebuchet MS"/>
              </a:rPr>
              <a:t> </a:t>
            </a:r>
            <a:r>
              <a:rPr sz="2400" spc="-65" dirty="0">
                <a:solidFill>
                  <a:srgbClr val="203458"/>
                </a:solidFill>
                <a:latin typeface="Trebuchet MS"/>
                <a:cs typeface="Trebuchet MS"/>
              </a:rPr>
              <a:t>may</a:t>
            </a:r>
            <a:r>
              <a:rPr sz="2400" spc="-105" dirty="0">
                <a:solidFill>
                  <a:srgbClr val="203458"/>
                </a:solidFill>
                <a:latin typeface="Trebuchet MS"/>
                <a:cs typeface="Trebuchet MS"/>
              </a:rPr>
              <a:t> </a:t>
            </a:r>
            <a:r>
              <a:rPr sz="2400" spc="-85" dirty="0">
                <a:solidFill>
                  <a:srgbClr val="203458"/>
                </a:solidFill>
                <a:latin typeface="Trebuchet MS"/>
                <a:cs typeface="Trebuchet MS"/>
              </a:rPr>
              <a:t>remove</a:t>
            </a:r>
            <a:r>
              <a:rPr sz="2400" spc="-100" dirty="0">
                <a:solidFill>
                  <a:srgbClr val="203458"/>
                </a:solidFill>
                <a:latin typeface="Trebuchet MS"/>
                <a:cs typeface="Trebuchet MS"/>
              </a:rPr>
              <a:t> </a:t>
            </a:r>
            <a:r>
              <a:rPr sz="2400" spc="-65" dirty="0">
                <a:solidFill>
                  <a:srgbClr val="203458"/>
                </a:solidFill>
                <a:latin typeface="Trebuchet MS"/>
                <a:cs typeface="Trebuchet MS"/>
              </a:rPr>
              <a:t>child</a:t>
            </a:r>
            <a:r>
              <a:rPr sz="2400" spc="-105" dirty="0">
                <a:solidFill>
                  <a:srgbClr val="203458"/>
                </a:solidFill>
                <a:latin typeface="Trebuchet MS"/>
                <a:cs typeface="Trebuchet MS"/>
              </a:rPr>
              <a:t> </a:t>
            </a:r>
            <a:r>
              <a:rPr sz="2400" spc="-100" dirty="0">
                <a:solidFill>
                  <a:srgbClr val="203458"/>
                </a:solidFill>
                <a:latin typeface="Trebuchet MS"/>
                <a:cs typeface="Trebuchet MS"/>
              </a:rPr>
              <a:t>from</a:t>
            </a:r>
            <a:r>
              <a:rPr sz="2400" spc="-85" dirty="0">
                <a:solidFill>
                  <a:srgbClr val="203458"/>
                </a:solidFill>
                <a:latin typeface="Trebuchet MS"/>
                <a:cs typeface="Trebuchet MS"/>
              </a:rPr>
              <a:t> </a:t>
            </a:r>
            <a:r>
              <a:rPr sz="2400" spc="-170" dirty="0">
                <a:solidFill>
                  <a:srgbClr val="203458"/>
                </a:solidFill>
                <a:latin typeface="Trebuchet MS"/>
                <a:cs typeface="Trebuchet MS"/>
              </a:rPr>
              <a:t>UK</a:t>
            </a:r>
            <a:r>
              <a:rPr sz="2400" spc="-75" dirty="0">
                <a:solidFill>
                  <a:srgbClr val="203458"/>
                </a:solidFill>
                <a:latin typeface="Trebuchet MS"/>
                <a:cs typeface="Trebuchet MS"/>
              </a:rPr>
              <a:t> </a:t>
            </a:r>
            <a:r>
              <a:rPr sz="2400" spc="-70" dirty="0">
                <a:solidFill>
                  <a:srgbClr val="203458"/>
                </a:solidFill>
                <a:latin typeface="Trebuchet MS"/>
                <a:cs typeface="Trebuchet MS"/>
              </a:rPr>
              <a:t>for</a:t>
            </a:r>
            <a:r>
              <a:rPr sz="2400" spc="-105" dirty="0">
                <a:solidFill>
                  <a:srgbClr val="203458"/>
                </a:solidFill>
                <a:latin typeface="Trebuchet MS"/>
                <a:cs typeface="Trebuchet MS"/>
              </a:rPr>
              <a:t> </a:t>
            </a:r>
            <a:r>
              <a:rPr sz="2400" spc="-80" dirty="0">
                <a:solidFill>
                  <a:srgbClr val="203458"/>
                </a:solidFill>
                <a:latin typeface="Trebuchet MS"/>
                <a:cs typeface="Trebuchet MS"/>
              </a:rPr>
              <a:t>more</a:t>
            </a:r>
            <a:r>
              <a:rPr sz="2400" spc="-105" dirty="0">
                <a:solidFill>
                  <a:srgbClr val="203458"/>
                </a:solidFill>
                <a:latin typeface="Trebuchet MS"/>
                <a:cs typeface="Trebuchet MS"/>
              </a:rPr>
              <a:t> </a:t>
            </a:r>
            <a:r>
              <a:rPr sz="2400" spc="-50" dirty="0">
                <a:solidFill>
                  <a:srgbClr val="203458"/>
                </a:solidFill>
                <a:latin typeface="Trebuchet MS"/>
                <a:cs typeface="Trebuchet MS"/>
              </a:rPr>
              <a:t>than</a:t>
            </a:r>
            <a:r>
              <a:rPr sz="2400" spc="-105" dirty="0">
                <a:solidFill>
                  <a:srgbClr val="203458"/>
                </a:solidFill>
                <a:latin typeface="Trebuchet MS"/>
                <a:cs typeface="Trebuchet MS"/>
              </a:rPr>
              <a:t> </a:t>
            </a:r>
            <a:r>
              <a:rPr sz="2400" dirty="0">
                <a:solidFill>
                  <a:srgbClr val="203458"/>
                </a:solidFill>
                <a:latin typeface="Trebuchet MS"/>
                <a:cs typeface="Trebuchet MS"/>
              </a:rPr>
              <a:t>one</a:t>
            </a:r>
            <a:r>
              <a:rPr sz="2400" spc="-110" dirty="0">
                <a:solidFill>
                  <a:srgbClr val="203458"/>
                </a:solidFill>
                <a:latin typeface="Trebuchet MS"/>
                <a:cs typeface="Trebuchet MS"/>
              </a:rPr>
              <a:t> </a:t>
            </a:r>
            <a:r>
              <a:rPr sz="2400" spc="-10" dirty="0">
                <a:solidFill>
                  <a:srgbClr val="203458"/>
                </a:solidFill>
                <a:latin typeface="Trebuchet MS"/>
                <a:cs typeface="Trebuchet MS"/>
              </a:rPr>
              <a:t>month</a:t>
            </a:r>
            <a:endParaRPr sz="2400">
              <a:latin typeface="Trebuchet MS"/>
              <a:cs typeface="Trebuchet MS"/>
            </a:endParaRPr>
          </a:p>
        </p:txBody>
      </p:sp>
      <p:sp>
        <p:nvSpPr>
          <p:cNvPr id="15" name="object 15" descr="$PPTXTitle"/>
          <p:cNvSpPr txBox="1">
            <a:spLocks noGrp="1"/>
          </p:cNvSpPr>
          <p:nvPr>
            <p:ph type="title"/>
          </p:nvPr>
        </p:nvSpPr>
        <p:spPr>
          <a:xfrm>
            <a:off x="1016000" y="968375"/>
            <a:ext cx="8134350" cy="1168400"/>
          </a:xfrm>
          <a:prstGeom prst="rect">
            <a:avLst/>
          </a:prstGeom>
        </p:spPr>
        <p:txBody>
          <a:bodyPr vert="horz" wrap="square" lIns="0" tIns="12700" rIns="0" bIns="0" rtlCol="0">
            <a:spAutoFit/>
          </a:bodyPr>
          <a:lstStyle/>
          <a:p>
            <a:pPr marL="12700">
              <a:lnSpc>
                <a:spcPct val="100000"/>
              </a:lnSpc>
              <a:spcBef>
                <a:spcPts val="100"/>
              </a:spcBef>
            </a:pPr>
            <a:r>
              <a:rPr spc="-105" dirty="0"/>
              <a:t>LIVE</a:t>
            </a:r>
            <a:r>
              <a:rPr spc="-434" dirty="0"/>
              <a:t> </a:t>
            </a:r>
            <a:r>
              <a:rPr spc="-145" dirty="0"/>
              <a:t>WITH</a:t>
            </a:r>
            <a:r>
              <a:rPr spc="-425" dirty="0"/>
              <a:t> </a:t>
            </a:r>
            <a:r>
              <a:rPr spc="-10" dirty="0">
                <a:solidFill>
                  <a:srgbClr val="292959"/>
                </a:solidFill>
              </a:rPr>
              <a:t>ORDERS</a:t>
            </a:r>
          </a:p>
        </p:txBody>
      </p:sp>
      <p:sp>
        <p:nvSpPr>
          <p:cNvPr id="16" name="object 16"/>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7" name="object 17"/>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9C2A0-ACF4-5E0A-8287-F64684942CBE}"/>
              </a:ext>
            </a:extLst>
          </p:cNvPr>
          <p:cNvSpPr>
            <a:spLocks noGrp="1"/>
          </p:cNvSpPr>
          <p:nvPr>
            <p:ph type="title"/>
          </p:nvPr>
        </p:nvSpPr>
        <p:spPr/>
        <p:txBody>
          <a:bodyPr/>
          <a:lstStyle/>
          <a:p>
            <a:r>
              <a:rPr lang="en-GB" dirty="0"/>
              <a:t>CONTACT</a:t>
            </a:r>
          </a:p>
        </p:txBody>
      </p:sp>
      <p:sp>
        <p:nvSpPr>
          <p:cNvPr id="3" name="Text Placeholder 2">
            <a:extLst>
              <a:ext uri="{FF2B5EF4-FFF2-40B4-BE49-F238E27FC236}">
                <a16:creationId xmlns:a16="http://schemas.microsoft.com/office/drawing/2014/main" id="{4E94CD19-DA6C-1F8B-DE28-2559684D602C}"/>
              </a:ext>
            </a:extLst>
          </p:cNvPr>
          <p:cNvSpPr>
            <a:spLocks noGrp="1"/>
          </p:cNvSpPr>
          <p:nvPr>
            <p:ph type="body" idx="1"/>
          </p:nvPr>
        </p:nvSpPr>
        <p:spPr>
          <a:xfrm>
            <a:off x="1045497" y="2324100"/>
            <a:ext cx="15600680" cy="8032968"/>
          </a:xfrm>
        </p:spPr>
        <p:txBody>
          <a:bodyPr/>
          <a:lstStyle/>
          <a:p>
            <a:r>
              <a:rPr lang="en-GB" sz="1800" dirty="0"/>
              <a:t>A CAO can also set out who the child will have contact with and when. The case law relates to the previous contact orders but the principles from the case law apply to contact arrangements set out in a CAO.</a:t>
            </a:r>
          </a:p>
          <a:p>
            <a:endParaRPr lang="en-GB" sz="1800" dirty="0"/>
          </a:p>
          <a:p>
            <a:r>
              <a:rPr lang="en-GB" sz="1800" dirty="0"/>
              <a:t>This type of order could allow contact with a parent or relatives or other people. Contact can involve staying over or just daytime contact. It can be supervised if there are concerns about the child’s well-being. Contact could be indirect, for example, on the phone, a video call or sending letters or cards.</a:t>
            </a:r>
          </a:p>
          <a:p>
            <a:endParaRPr lang="en-GB" sz="1800" dirty="0"/>
          </a:p>
          <a:p>
            <a:r>
              <a:rPr lang="en-GB" sz="1800" dirty="0"/>
              <a:t>The contact can be defined, setting out specific arrangements for contact that can be very detailed if necessary. Alternatively, the child arrangements order could provide for “reasonable contact” if the parents can communicate well enough to keep the arrangements flexible. CAOs in relation to contact are defined in the amended s8(1) as an order regulating when and with whom a child is to spend time or otherwise have contact with any person.</a:t>
            </a:r>
          </a:p>
          <a:p>
            <a:endParaRPr lang="en-GB" sz="1800" dirty="0"/>
          </a:p>
          <a:p>
            <a:r>
              <a:rPr lang="en-GB" sz="1800" dirty="0"/>
              <a:t>Under CA 1989, contact is the right of the child, not the parent. s1(2A) states, the court is to regard the involvement of each parent in the child’s life as being in the child's best interests.</a:t>
            </a:r>
          </a:p>
          <a:p>
            <a:endParaRPr lang="en-GB" sz="1800" dirty="0"/>
          </a:p>
          <a:p>
            <a:r>
              <a:rPr lang="en-GB" sz="1800" dirty="0"/>
              <a:t>Contact can take place in various forms; the courts usually progress contact through various stages if appropriate to do so.</a:t>
            </a:r>
          </a:p>
          <a:p>
            <a:endParaRPr lang="en-GB" sz="1800" dirty="0"/>
          </a:p>
          <a:p>
            <a:r>
              <a:rPr lang="en-GB" sz="1800" dirty="0"/>
              <a:t>(a)   Supervised contact: this can either be supervised at a contact centre or by a third party. Because of the constraints of supervised contact this will usually be for a few hours only. The non-resident parent starts contact in this way, usually in the hope that contact will progress to unsupervised direct contact.</a:t>
            </a:r>
          </a:p>
          <a:p>
            <a:endParaRPr lang="en-GB" sz="1800" dirty="0"/>
          </a:p>
          <a:p>
            <a:r>
              <a:rPr lang="en-GB" sz="1800" dirty="0"/>
              <a:t>(b)   Direct contact: visiting the child for the day, or a number of hours.</a:t>
            </a:r>
          </a:p>
          <a:p>
            <a:endParaRPr lang="en-GB" sz="1800" dirty="0"/>
          </a:p>
          <a:p>
            <a:r>
              <a:rPr lang="en-GB" sz="1800" dirty="0"/>
              <a:t>(c)   Staying contact: this involves at least one overnight stay.</a:t>
            </a:r>
          </a:p>
          <a:p>
            <a:endParaRPr lang="en-GB" sz="1800" dirty="0"/>
          </a:p>
          <a:p>
            <a:r>
              <a:rPr lang="en-GB" sz="1800" dirty="0"/>
              <a:t>(d)   Holiday contact: the non-resident parent will have time to take the child on holiday. This can either be in England and Wales or abroad.</a:t>
            </a:r>
          </a:p>
          <a:p>
            <a:endParaRPr lang="en-GB" sz="1800" dirty="0"/>
          </a:p>
          <a:p>
            <a:r>
              <a:rPr lang="en-GB" sz="1800" dirty="0"/>
              <a:t>(e)   Indirect contact: sometimes it is not beneficial for the child to have direct contact and so contact by telephone, cards, FaceTime, Zoom or email will be the only contact ordered.</a:t>
            </a:r>
          </a:p>
        </p:txBody>
      </p:sp>
    </p:spTree>
    <p:extLst>
      <p:ext uri="{BB962C8B-B14F-4D97-AF65-F5344CB8AC3E}">
        <p14:creationId xmlns:p14="http://schemas.microsoft.com/office/powerpoint/2010/main" val="35852650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76349" y="2172244"/>
            <a:ext cx="95250" cy="95249"/>
          </a:xfrm>
          <a:prstGeom prst="rect">
            <a:avLst/>
          </a:prstGeom>
        </p:spPr>
      </p:pic>
      <p:pic>
        <p:nvPicPr>
          <p:cNvPr id="3" name="object 3"/>
          <p:cNvPicPr/>
          <p:nvPr/>
        </p:nvPicPr>
        <p:blipFill>
          <a:blip r:embed="rId2" cstate="print"/>
          <a:stretch>
            <a:fillRect/>
          </a:stretch>
        </p:blipFill>
        <p:spPr>
          <a:xfrm>
            <a:off x="1276349" y="2648494"/>
            <a:ext cx="95250" cy="95249"/>
          </a:xfrm>
          <a:prstGeom prst="rect">
            <a:avLst/>
          </a:prstGeom>
        </p:spPr>
      </p:pic>
      <p:pic>
        <p:nvPicPr>
          <p:cNvPr id="4" name="object 4"/>
          <p:cNvPicPr/>
          <p:nvPr/>
        </p:nvPicPr>
        <p:blipFill>
          <a:blip r:embed="rId2" cstate="print"/>
          <a:stretch>
            <a:fillRect/>
          </a:stretch>
        </p:blipFill>
        <p:spPr>
          <a:xfrm>
            <a:off x="1276349" y="3124744"/>
            <a:ext cx="95250" cy="95249"/>
          </a:xfrm>
          <a:prstGeom prst="rect">
            <a:avLst/>
          </a:prstGeom>
        </p:spPr>
      </p:pic>
      <p:pic>
        <p:nvPicPr>
          <p:cNvPr id="5" name="object 5"/>
          <p:cNvPicPr/>
          <p:nvPr/>
        </p:nvPicPr>
        <p:blipFill>
          <a:blip r:embed="rId2" cstate="print"/>
          <a:stretch>
            <a:fillRect/>
          </a:stretch>
        </p:blipFill>
        <p:spPr>
          <a:xfrm>
            <a:off x="1276349" y="3600994"/>
            <a:ext cx="95250" cy="95249"/>
          </a:xfrm>
          <a:prstGeom prst="rect">
            <a:avLst/>
          </a:prstGeom>
        </p:spPr>
      </p:pic>
      <p:pic>
        <p:nvPicPr>
          <p:cNvPr id="6" name="object 6"/>
          <p:cNvPicPr/>
          <p:nvPr/>
        </p:nvPicPr>
        <p:blipFill>
          <a:blip r:embed="rId2" cstate="print"/>
          <a:stretch>
            <a:fillRect/>
          </a:stretch>
        </p:blipFill>
        <p:spPr>
          <a:xfrm>
            <a:off x="1276349" y="4553494"/>
            <a:ext cx="95250" cy="95249"/>
          </a:xfrm>
          <a:prstGeom prst="rect">
            <a:avLst/>
          </a:prstGeom>
        </p:spPr>
      </p:pic>
      <p:pic>
        <p:nvPicPr>
          <p:cNvPr id="7" name="object 7"/>
          <p:cNvPicPr/>
          <p:nvPr/>
        </p:nvPicPr>
        <p:blipFill>
          <a:blip r:embed="rId2" cstate="print"/>
          <a:stretch>
            <a:fillRect/>
          </a:stretch>
        </p:blipFill>
        <p:spPr>
          <a:xfrm>
            <a:off x="1276349" y="5029744"/>
            <a:ext cx="95250" cy="95249"/>
          </a:xfrm>
          <a:prstGeom prst="rect">
            <a:avLst/>
          </a:prstGeom>
        </p:spPr>
      </p:pic>
      <p:pic>
        <p:nvPicPr>
          <p:cNvPr id="8" name="object 8"/>
          <p:cNvPicPr/>
          <p:nvPr/>
        </p:nvPicPr>
        <p:blipFill>
          <a:blip r:embed="rId2" cstate="print"/>
          <a:stretch>
            <a:fillRect/>
          </a:stretch>
        </p:blipFill>
        <p:spPr>
          <a:xfrm>
            <a:off x="1276349" y="5982244"/>
            <a:ext cx="95250" cy="95249"/>
          </a:xfrm>
          <a:prstGeom prst="rect">
            <a:avLst/>
          </a:prstGeom>
        </p:spPr>
      </p:pic>
      <p:pic>
        <p:nvPicPr>
          <p:cNvPr id="9" name="object 9"/>
          <p:cNvPicPr/>
          <p:nvPr/>
        </p:nvPicPr>
        <p:blipFill>
          <a:blip r:embed="rId2" cstate="print"/>
          <a:stretch>
            <a:fillRect/>
          </a:stretch>
        </p:blipFill>
        <p:spPr>
          <a:xfrm>
            <a:off x="1276349" y="6934744"/>
            <a:ext cx="95250" cy="95249"/>
          </a:xfrm>
          <a:prstGeom prst="rect">
            <a:avLst/>
          </a:prstGeom>
        </p:spPr>
      </p:pic>
      <p:pic>
        <p:nvPicPr>
          <p:cNvPr id="10" name="object 10"/>
          <p:cNvPicPr/>
          <p:nvPr/>
        </p:nvPicPr>
        <p:blipFill>
          <a:blip r:embed="rId2" cstate="print"/>
          <a:stretch>
            <a:fillRect/>
          </a:stretch>
        </p:blipFill>
        <p:spPr>
          <a:xfrm>
            <a:off x="1276349" y="7887244"/>
            <a:ext cx="95250" cy="95249"/>
          </a:xfrm>
          <a:prstGeom prst="rect">
            <a:avLst/>
          </a:prstGeom>
        </p:spPr>
      </p:pic>
      <p:pic>
        <p:nvPicPr>
          <p:cNvPr id="11" name="object 11"/>
          <p:cNvPicPr/>
          <p:nvPr/>
        </p:nvPicPr>
        <p:blipFill>
          <a:blip r:embed="rId2" cstate="print"/>
          <a:stretch>
            <a:fillRect/>
          </a:stretch>
        </p:blipFill>
        <p:spPr>
          <a:xfrm>
            <a:off x="1276349" y="8363494"/>
            <a:ext cx="95250" cy="95249"/>
          </a:xfrm>
          <a:prstGeom prst="rect">
            <a:avLst/>
          </a:prstGeom>
        </p:spPr>
      </p:pic>
      <p:pic>
        <p:nvPicPr>
          <p:cNvPr id="12" name="object 12"/>
          <p:cNvPicPr/>
          <p:nvPr/>
        </p:nvPicPr>
        <p:blipFill>
          <a:blip r:embed="rId2" cstate="print"/>
          <a:stretch>
            <a:fillRect/>
          </a:stretch>
        </p:blipFill>
        <p:spPr>
          <a:xfrm>
            <a:off x="1276349" y="8839743"/>
            <a:ext cx="95250" cy="95249"/>
          </a:xfrm>
          <a:prstGeom prst="rect">
            <a:avLst/>
          </a:prstGeom>
        </p:spPr>
      </p:pic>
      <p:pic>
        <p:nvPicPr>
          <p:cNvPr id="13" name="object 13"/>
          <p:cNvPicPr/>
          <p:nvPr/>
        </p:nvPicPr>
        <p:blipFill>
          <a:blip r:embed="rId2" cstate="print"/>
          <a:stretch>
            <a:fillRect/>
          </a:stretch>
        </p:blipFill>
        <p:spPr>
          <a:xfrm>
            <a:off x="1276349" y="9315993"/>
            <a:ext cx="95250" cy="95249"/>
          </a:xfrm>
          <a:prstGeom prst="rect">
            <a:avLst/>
          </a:prstGeom>
        </p:spPr>
      </p:pic>
      <p:pic>
        <p:nvPicPr>
          <p:cNvPr id="14" name="object 14"/>
          <p:cNvPicPr/>
          <p:nvPr/>
        </p:nvPicPr>
        <p:blipFill>
          <a:blip r:embed="rId2" cstate="print"/>
          <a:stretch>
            <a:fillRect/>
          </a:stretch>
        </p:blipFill>
        <p:spPr>
          <a:xfrm>
            <a:off x="1276349" y="9792243"/>
            <a:ext cx="95250" cy="95249"/>
          </a:xfrm>
          <a:prstGeom prst="rect">
            <a:avLst/>
          </a:prstGeom>
        </p:spPr>
      </p:pic>
      <p:sp>
        <p:nvSpPr>
          <p:cNvPr id="15" name="object 15"/>
          <p:cNvSpPr txBox="1"/>
          <p:nvPr/>
        </p:nvSpPr>
        <p:spPr>
          <a:xfrm>
            <a:off x="1512490" y="1875051"/>
            <a:ext cx="15732760" cy="8121650"/>
          </a:xfrm>
          <a:prstGeom prst="rect">
            <a:avLst/>
          </a:prstGeom>
        </p:spPr>
        <p:txBody>
          <a:bodyPr vert="horz" wrap="square" lIns="0" tIns="138430" rIns="0" bIns="0" rtlCol="0">
            <a:spAutoFit/>
          </a:bodyPr>
          <a:lstStyle/>
          <a:p>
            <a:pPr marL="12700">
              <a:lnSpc>
                <a:spcPct val="100000"/>
              </a:lnSpc>
              <a:spcBef>
                <a:spcPts val="1090"/>
              </a:spcBef>
            </a:pPr>
            <a:r>
              <a:rPr sz="2300" spc="-60" dirty="0">
                <a:solidFill>
                  <a:srgbClr val="203458"/>
                </a:solidFill>
                <a:latin typeface="Trebuchet MS"/>
                <a:cs typeface="Trebuchet MS"/>
              </a:rPr>
              <a:t>Parent-</a:t>
            </a:r>
            <a:r>
              <a:rPr sz="2300" spc="-70" dirty="0">
                <a:solidFill>
                  <a:srgbClr val="203458"/>
                </a:solidFill>
                <a:latin typeface="Trebuchet MS"/>
                <a:cs typeface="Trebuchet MS"/>
              </a:rPr>
              <a:t>child relationships</a:t>
            </a:r>
            <a:r>
              <a:rPr sz="2300" spc="-65" dirty="0">
                <a:solidFill>
                  <a:srgbClr val="203458"/>
                </a:solidFill>
                <a:latin typeface="Trebuchet MS"/>
                <a:cs typeface="Trebuchet MS"/>
              </a:rPr>
              <a:t> </a:t>
            </a:r>
            <a:r>
              <a:rPr sz="2300" dirty="0">
                <a:solidFill>
                  <a:srgbClr val="203458"/>
                </a:solidFill>
                <a:latin typeface="Trebuchet MS"/>
                <a:cs typeface="Trebuchet MS"/>
              </a:rPr>
              <a:t>can</a:t>
            </a:r>
            <a:r>
              <a:rPr sz="2300" spc="-65" dirty="0">
                <a:solidFill>
                  <a:srgbClr val="203458"/>
                </a:solidFill>
                <a:latin typeface="Trebuchet MS"/>
                <a:cs typeface="Trebuchet MS"/>
              </a:rPr>
              <a:t> </a:t>
            </a:r>
            <a:r>
              <a:rPr sz="2300" spc="-114" dirty="0">
                <a:solidFill>
                  <a:srgbClr val="203458"/>
                </a:solidFill>
                <a:latin typeface="Trebuchet MS"/>
                <a:cs typeface="Trebuchet MS"/>
              </a:rPr>
              <a:t>only</a:t>
            </a:r>
            <a:r>
              <a:rPr sz="2300" spc="-65" dirty="0">
                <a:solidFill>
                  <a:srgbClr val="203458"/>
                </a:solidFill>
                <a:latin typeface="Trebuchet MS"/>
                <a:cs typeface="Trebuchet MS"/>
              </a:rPr>
              <a:t> </a:t>
            </a:r>
            <a:r>
              <a:rPr sz="2300" spc="-135" dirty="0">
                <a:solidFill>
                  <a:srgbClr val="203458"/>
                </a:solidFill>
                <a:latin typeface="Trebuchet MS"/>
                <a:cs typeface="Trebuchet MS"/>
              </a:rPr>
              <a:t>thrive</a:t>
            </a:r>
            <a:r>
              <a:rPr sz="2300" spc="-65" dirty="0">
                <a:solidFill>
                  <a:srgbClr val="203458"/>
                </a:solidFill>
                <a:latin typeface="Trebuchet MS"/>
                <a:cs typeface="Trebuchet MS"/>
              </a:rPr>
              <a:t> </a:t>
            </a:r>
            <a:r>
              <a:rPr sz="2300" spc="-70" dirty="0">
                <a:solidFill>
                  <a:srgbClr val="203458"/>
                </a:solidFill>
                <a:latin typeface="Trebuchet MS"/>
                <a:cs typeface="Trebuchet MS"/>
              </a:rPr>
              <a:t>where</a:t>
            </a:r>
            <a:r>
              <a:rPr sz="2300" spc="-65" dirty="0">
                <a:solidFill>
                  <a:srgbClr val="203458"/>
                </a:solidFill>
                <a:latin typeface="Trebuchet MS"/>
                <a:cs typeface="Trebuchet MS"/>
              </a:rPr>
              <a:t> </a:t>
            </a:r>
            <a:r>
              <a:rPr sz="2300" spc="-100" dirty="0">
                <a:solidFill>
                  <a:srgbClr val="203458"/>
                </a:solidFill>
                <a:latin typeface="Trebuchet MS"/>
                <a:cs typeface="Trebuchet MS"/>
              </a:rPr>
              <a:t>there</a:t>
            </a:r>
            <a:r>
              <a:rPr sz="2300" spc="-65" dirty="0">
                <a:solidFill>
                  <a:srgbClr val="203458"/>
                </a:solidFill>
                <a:latin typeface="Trebuchet MS"/>
                <a:cs typeface="Trebuchet MS"/>
              </a:rPr>
              <a:t> </a:t>
            </a:r>
            <a:r>
              <a:rPr sz="2300" spc="-50" dirty="0">
                <a:solidFill>
                  <a:srgbClr val="203458"/>
                </a:solidFill>
                <a:latin typeface="Trebuchet MS"/>
                <a:cs typeface="Trebuchet MS"/>
              </a:rPr>
              <a:t>is</a:t>
            </a:r>
            <a:r>
              <a:rPr sz="2300" spc="-65" dirty="0">
                <a:solidFill>
                  <a:srgbClr val="203458"/>
                </a:solidFill>
                <a:latin typeface="Trebuchet MS"/>
                <a:cs typeface="Trebuchet MS"/>
              </a:rPr>
              <a:t> </a:t>
            </a:r>
            <a:r>
              <a:rPr sz="2300" spc="-25" dirty="0">
                <a:solidFill>
                  <a:srgbClr val="203458"/>
                </a:solidFill>
                <a:latin typeface="Trebuchet MS"/>
                <a:cs typeface="Trebuchet MS"/>
              </a:rPr>
              <a:t>contact</a:t>
            </a:r>
            <a:r>
              <a:rPr sz="2300" spc="-70" dirty="0">
                <a:solidFill>
                  <a:srgbClr val="203458"/>
                </a:solidFill>
                <a:latin typeface="Trebuchet MS"/>
                <a:cs typeface="Trebuchet MS"/>
              </a:rPr>
              <a:t> </a:t>
            </a:r>
            <a:r>
              <a:rPr sz="2300" spc="85" dirty="0">
                <a:solidFill>
                  <a:srgbClr val="203458"/>
                </a:solidFill>
                <a:latin typeface="Trebuchet MS"/>
                <a:cs typeface="Trebuchet MS"/>
              </a:rPr>
              <a:t>-</a:t>
            </a:r>
            <a:r>
              <a:rPr sz="2300" spc="-110" dirty="0">
                <a:solidFill>
                  <a:srgbClr val="203458"/>
                </a:solidFill>
                <a:latin typeface="Trebuchet MS"/>
                <a:cs typeface="Trebuchet MS"/>
              </a:rPr>
              <a:t> </a:t>
            </a:r>
            <a:r>
              <a:rPr sz="2300" b="1" spc="-30" dirty="0">
                <a:solidFill>
                  <a:srgbClr val="203458"/>
                </a:solidFill>
                <a:latin typeface="Trebuchet MS"/>
                <a:cs typeface="Trebuchet MS"/>
              </a:rPr>
              <a:t>how</a:t>
            </a:r>
            <a:r>
              <a:rPr sz="2300" b="1" spc="-110" dirty="0">
                <a:solidFill>
                  <a:srgbClr val="203458"/>
                </a:solidFill>
                <a:latin typeface="Trebuchet MS"/>
                <a:cs typeface="Trebuchet MS"/>
              </a:rPr>
              <a:t> </a:t>
            </a:r>
            <a:r>
              <a:rPr sz="2300" b="1" spc="-10" dirty="0">
                <a:solidFill>
                  <a:srgbClr val="203458"/>
                </a:solidFill>
                <a:latin typeface="Trebuchet MS"/>
                <a:cs typeface="Trebuchet MS"/>
              </a:rPr>
              <a:t>might</a:t>
            </a:r>
            <a:r>
              <a:rPr sz="2300" b="1" spc="-110" dirty="0">
                <a:solidFill>
                  <a:srgbClr val="203458"/>
                </a:solidFill>
                <a:latin typeface="Trebuchet MS"/>
                <a:cs typeface="Trebuchet MS"/>
              </a:rPr>
              <a:t> </a:t>
            </a:r>
            <a:r>
              <a:rPr sz="2300" b="1" dirty="0">
                <a:solidFill>
                  <a:srgbClr val="203458"/>
                </a:solidFill>
                <a:latin typeface="Trebuchet MS"/>
                <a:cs typeface="Trebuchet MS"/>
              </a:rPr>
              <a:t>contact</a:t>
            </a:r>
            <a:r>
              <a:rPr sz="2300" b="1" spc="-114" dirty="0">
                <a:solidFill>
                  <a:srgbClr val="203458"/>
                </a:solidFill>
                <a:latin typeface="Trebuchet MS"/>
                <a:cs typeface="Trebuchet MS"/>
              </a:rPr>
              <a:t> </a:t>
            </a:r>
            <a:r>
              <a:rPr sz="2300" b="1" dirty="0">
                <a:solidFill>
                  <a:srgbClr val="203458"/>
                </a:solidFill>
                <a:latin typeface="Trebuchet MS"/>
                <a:cs typeface="Trebuchet MS"/>
              </a:rPr>
              <a:t>be</a:t>
            </a:r>
            <a:r>
              <a:rPr sz="2300" b="1" spc="-110" dirty="0">
                <a:solidFill>
                  <a:srgbClr val="203458"/>
                </a:solidFill>
                <a:latin typeface="Trebuchet MS"/>
                <a:cs typeface="Trebuchet MS"/>
              </a:rPr>
              <a:t> </a:t>
            </a:r>
            <a:r>
              <a:rPr sz="2300" b="1" spc="-10" dirty="0">
                <a:solidFill>
                  <a:srgbClr val="203458"/>
                </a:solidFill>
                <a:latin typeface="Trebuchet MS"/>
                <a:cs typeface="Trebuchet MS"/>
              </a:rPr>
              <a:t>facilitated?</a:t>
            </a:r>
            <a:endParaRPr sz="2300" dirty="0">
              <a:latin typeface="Trebuchet MS"/>
              <a:cs typeface="Trebuchet MS"/>
            </a:endParaRPr>
          </a:p>
          <a:p>
            <a:pPr marL="12700">
              <a:lnSpc>
                <a:spcPct val="100000"/>
              </a:lnSpc>
              <a:spcBef>
                <a:spcPts val="990"/>
              </a:spcBef>
            </a:pPr>
            <a:r>
              <a:rPr sz="2300" spc="-95" dirty="0">
                <a:solidFill>
                  <a:srgbClr val="203458"/>
                </a:solidFill>
                <a:latin typeface="Trebuchet MS"/>
                <a:cs typeface="Trebuchet MS"/>
              </a:rPr>
              <a:t>Presumption</a:t>
            </a:r>
            <a:r>
              <a:rPr sz="2300" spc="-60" dirty="0">
                <a:solidFill>
                  <a:srgbClr val="203458"/>
                </a:solidFill>
                <a:latin typeface="Trebuchet MS"/>
                <a:cs typeface="Trebuchet MS"/>
              </a:rPr>
              <a:t> </a:t>
            </a:r>
            <a:r>
              <a:rPr sz="2300" spc="-85" dirty="0">
                <a:solidFill>
                  <a:srgbClr val="203458"/>
                </a:solidFill>
                <a:latin typeface="Trebuchet MS"/>
                <a:cs typeface="Trebuchet MS"/>
              </a:rPr>
              <a:t>that</a:t>
            </a:r>
            <a:r>
              <a:rPr sz="2300" spc="-60" dirty="0">
                <a:solidFill>
                  <a:srgbClr val="203458"/>
                </a:solidFill>
                <a:latin typeface="Trebuchet MS"/>
                <a:cs typeface="Trebuchet MS"/>
              </a:rPr>
              <a:t> </a:t>
            </a:r>
            <a:r>
              <a:rPr sz="2300" spc="-55" dirty="0">
                <a:solidFill>
                  <a:srgbClr val="203458"/>
                </a:solidFill>
                <a:latin typeface="Trebuchet MS"/>
                <a:cs typeface="Trebuchet MS"/>
              </a:rPr>
              <a:t>parental </a:t>
            </a:r>
            <a:r>
              <a:rPr sz="2300" spc="-114" dirty="0">
                <a:solidFill>
                  <a:srgbClr val="203458"/>
                </a:solidFill>
                <a:latin typeface="Trebuchet MS"/>
                <a:cs typeface="Trebuchet MS"/>
              </a:rPr>
              <a:t>involvement</a:t>
            </a:r>
            <a:r>
              <a:rPr sz="2300" spc="-60" dirty="0">
                <a:solidFill>
                  <a:srgbClr val="203458"/>
                </a:solidFill>
                <a:latin typeface="Trebuchet MS"/>
                <a:cs typeface="Trebuchet MS"/>
              </a:rPr>
              <a:t> </a:t>
            </a:r>
            <a:r>
              <a:rPr sz="2300" spc="-50" dirty="0">
                <a:solidFill>
                  <a:srgbClr val="203458"/>
                </a:solidFill>
                <a:latin typeface="Trebuchet MS"/>
                <a:cs typeface="Trebuchet MS"/>
              </a:rPr>
              <a:t>is</a:t>
            </a:r>
            <a:r>
              <a:rPr sz="2300" spc="-55" dirty="0">
                <a:solidFill>
                  <a:srgbClr val="203458"/>
                </a:solidFill>
                <a:latin typeface="Trebuchet MS"/>
                <a:cs typeface="Trebuchet MS"/>
              </a:rPr>
              <a:t> </a:t>
            </a:r>
            <a:r>
              <a:rPr sz="2300" spc="-45" dirty="0">
                <a:solidFill>
                  <a:srgbClr val="203458"/>
                </a:solidFill>
                <a:latin typeface="Trebuchet MS"/>
                <a:cs typeface="Trebuchet MS"/>
              </a:rPr>
              <a:t>beneficial</a:t>
            </a:r>
            <a:r>
              <a:rPr sz="2300" spc="-60" dirty="0">
                <a:solidFill>
                  <a:srgbClr val="203458"/>
                </a:solidFill>
                <a:latin typeface="Trebuchet MS"/>
                <a:cs typeface="Trebuchet MS"/>
              </a:rPr>
              <a:t> </a:t>
            </a:r>
            <a:r>
              <a:rPr sz="2300" spc="85" dirty="0">
                <a:solidFill>
                  <a:srgbClr val="203458"/>
                </a:solidFill>
                <a:latin typeface="Trebuchet MS"/>
                <a:cs typeface="Trebuchet MS"/>
              </a:rPr>
              <a:t>-</a:t>
            </a:r>
            <a:r>
              <a:rPr sz="2300" spc="-60" dirty="0">
                <a:solidFill>
                  <a:srgbClr val="203458"/>
                </a:solidFill>
                <a:latin typeface="Trebuchet MS"/>
                <a:cs typeface="Trebuchet MS"/>
              </a:rPr>
              <a:t> </a:t>
            </a:r>
            <a:r>
              <a:rPr sz="2300" spc="-140" dirty="0">
                <a:solidFill>
                  <a:srgbClr val="203458"/>
                </a:solidFill>
                <a:latin typeface="Trebuchet MS"/>
                <a:cs typeface="Trebuchet MS"/>
              </a:rPr>
              <a:t>s1(2)</a:t>
            </a:r>
            <a:r>
              <a:rPr sz="2300" spc="-55" dirty="0">
                <a:solidFill>
                  <a:srgbClr val="203458"/>
                </a:solidFill>
                <a:latin typeface="Trebuchet MS"/>
                <a:cs typeface="Trebuchet MS"/>
              </a:rPr>
              <a:t> </a:t>
            </a:r>
            <a:r>
              <a:rPr sz="2300" spc="165" dirty="0">
                <a:solidFill>
                  <a:srgbClr val="203458"/>
                </a:solidFill>
                <a:latin typeface="Trebuchet MS"/>
                <a:cs typeface="Trebuchet MS"/>
              </a:rPr>
              <a:t>CA</a:t>
            </a:r>
            <a:r>
              <a:rPr sz="2300" spc="-60" dirty="0">
                <a:solidFill>
                  <a:srgbClr val="203458"/>
                </a:solidFill>
                <a:latin typeface="Trebuchet MS"/>
                <a:cs typeface="Trebuchet MS"/>
              </a:rPr>
              <a:t> </a:t>
            </a:r>
            <a:r>
              <a:rPr sz="2300" spc="-20" dirty="0">
                <a:solidFill>
                  <a:srgbClr val="203458"/>
                </a:solidFill>
                <a:latin typeface="Trebuchet MS"/>
                <a:cs typeface="Trebuchet MS"/>
              </a:rPr>
              <a:t>1989</a:t>
            </a:r>
            <a:endParaRPr sz="2300" dirty="0">
              <a:latin typeface="Trebuchet MS"/>
              <a:cs typeface="Trebuchet MS"/>
            </a:endParaRPr>
          </a:p>
          <a:p>
            <a:pPr marL="12700">
              <a:lnSpc>
                <a:spcPct val="100000"/>
              </a:lnSpc>
              <a:spcBef>
                <a:spcPts val="990"/>
              </a:spcBef>
            </a:pPr>
            <a:r>
              <a:rPr sz="2300" spc="-20" dirty="0">
                <a:solidFill>
                  <a:srgbClr val="203458"/>
                </a:solidFill>
                <a:latin typeface="Trebuchet MS"/>
                <a:cs typeface="Trebuchet MS"/>
              </a:rPr>
              <a:t>Given</a:t>
            </a:r>
            <a:r>
              <a:rPr sz="2300" spc="-114" dirty="0">
                <a:solidFill>
                  <a:srgbClr val="203458"/>
                </a:solidFill>
                <a:latin typeface="Trebuchet MS"/>
                <a:cs typeface="Trebuchet MS"/>
              </a:rPr>
              <a:t> </a:t>
            </a:r>
            <a:r>
              <a:rPr sz="2300" spc="-40" dirty="0">
                <a:solidFill>
                  <a:srgbClr val="203458"/>
                </a:solidFill>
                <a:latin typeface="Trebuchet MS"/>
                <a:cs typeface="Trebuchet MS"/>
              </a:rPr>
              <a:t>variance</a:t>
            </a:r>
            <a:r>
              <a:rPr sz="2300" spc="-8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30" dirty="0">
                <a:solidFill>
                  <a:srgbClr val="203458"/>
                </a:solidFill>
                <a:latin typeface="Trebuchet MS"/>
                <a:cs typeface="Trebuchet MS"/>
              </a:rPr>
              <a:t>how</a:t>
            </a:r>
            <a:r>
              <a:rPr sz="2300" spc="-85" dirty="0">
                <a:solidFill>
                  <a:srgbClr val="203458"/>
                </a:solidFill>
                <a:latin typeface="Trebuchet MS"/>
                <a:cs typeface="Trebuchet MS"/>
              </a:rPr>
              <a:t> </a:t>
            </a:r>
            <a:r>
              <a:rPr sz="2300" spc="-25" dirty="0">
                <a:solidFill>
                  <a:srgbClr val="203458"/>
                </a:solidFill>
                <a:latin typeface="Trebuchet MS"/>
                <a:cs typeface="Trebuchet MS"/>
              </a:rPr>
              <a:t>contact</a:t>
            </a:r>
            <a:r>
              <a:rPr sz="2300" spc="-80" dirty="0">
                <a:solidFill>
                  <a:srgbClr val="203458"/>
                </a:solidFill>
                <a:latin typeface="Trebuchet MS"/>
                <a:cs typeface="Trebuchet MS"/>
              </a:rPr>
              <a:t> </a:t>
            </a:r>
            <a:r>
              <a:rPr sz="2300" dirty="0">
                <a:solidFill>
                  <a:srgbClr val="203458"/>
                </a:solidFill>
                <a:latin typeface="Trebuchet MS"/>
                <a:cs typeface="Trebuchet MS"/>
              </a:rPr>
              <a:t>can</a:t>
            </a:r>
            <a:r>
              <a:rPr sz="2300" spc="-85" dirty="0">
                <a:solidFill>
                  <a:srgbClr val="203458"/>
                </a:solidFill>
                <a:latin typeface="Trebuchet MS"/>
                <a:cs typeface="Trebuchet MS"/>
              </a:rPr>
              <a:t> </a:t>
            </a:r>
            <a:r>
              <a:rPr sz="2300" spc="-65" dirty="0">
                <a:solidFill>
                  <a:srgbClr val="203458"/>
                </a:solidFill>
                <a:latin typeface="Trebuchet MS"/>
                <a:cs typeface="Trebuchet MS"/>
              </a:rPr>
              <a:t>take</a:t>
            </a:r>
            <a:r>
              <a:rPr sz="2300" spc="-80" dirty="0">
                <a:solidFill>
                  <a:srgbClr val="203458"/>
                </a:solidFill>
                <a:latin typeface="Trebuchet MS"/>
                <a:cs typeface="Trebuchet MS"/>
              </a:rPr>
              <a:t> </a:t>
            </a:r>
            <a:r>
              <a:rPr sz="2300" spc="-60" dirty="0">
                <a:solidFill>
                  <a:srgbClr val="203458"/>
                </a:solidFill>
                <a:latin typeface="Trebuchet MS"/>
                <a:cs typeface="Trebuchet MS"/>
              </a:rPr>
              <a:t>place,</a:t>
            </a:r>
            <a:r>
              <a:rPr sz="2300" spc="-85" dirty="0">
                <a:solidFill>
                  <a:srgbClr val="203458"/>
                </a:solidFill>
                <a:latin typeface="Trebuchet MS"/>
                <a:cs typeface="Trebuchet MS"/>
              </a:rPr>
              <a:t> </a:t>
            </a:r>
            <a:r>
              <a:rPr sz="2300" spc="-40" dirty="0">
                <a:solidFill>
                  <a:srgbClr val="203458"/>
                </a:solidFill>
                <a:latin typeface="Trebuchet MS"/>
                <a:cs typeface="Trebuchet MS"/>
              </a:rPr>
              <a:t>variance</a:t>
            </a:r>
            <a:r>
              <a:rPr sz="2300" spc="-8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180" dirty="0">
                <a:solidFill>
                  <a:srgbClr val="203458"/>
                </a:solidFill>
                <a:latin typeface="Trebuchet MS"/>
                <a:cs typeface="Trebuchet MS"/>
              </a:rPr>
              <a:t>‘time</a:t>
            </a:r>
            <a:r>
              <a:rPr sz="2300" spc="-75" dirty="0">
                <a:solidFill>
                  <a:srgbClr val="203458"/>
                </a:solidFill>
                <a:latin typeface="Trebuchet MS"/>
                <a:cs typeface="Trebuchet MS"/>
              </a:rPr>
              <a:t> </a:t>
            </a:r>
            <a:r>
              <a:rPr sz="2300" spc="-175" dirty="0">
                <a:solidFill>
                  <a:srgbClr val="203458"/>
                </a:solidFill>
                <a:latin typeface="Trebuchet MS"/>
                <a:cs typeface="Trebuchet MS"/>
              </a:rPr>
              <a:t>with’</a:t>
            </a:r>
            <a:r>
              <a:rPr sz="2300" spc="-75" dirty="0">
                <a:solidFill>
                  <a:srgbClr val="203458"/>
                </a:solidFill>
                <a:latin typeface="Trebuchet MS"/>
                <a:cs typeface="Trebuchet MS"/>
              </a:rPr>
              <a:t> </a:t>
            </a:r>
            <a:r>
              <a:rPr sz="2300" spc="-10" dirty="0">
                <a:solidFill>
                  <a:srgbClr val="203458"/>
                </a:solidFill>
                <a:latin typeface="Trebuchet MS"/>
                <a:cs typeface="Trebuchet MS"/>
              </a:rPr>
              <a:t>orders</a:t>
            </a:r>
            <a:endParaRPr sz="2300" dirty="0">
              <a:latin typeface="Trebuchet MS"/>
              <a:cs typeface="Trebuchet MS"/>
            </a:endParaRPr>
          </a:p>
          <a:p>
            <a:pPr marL="12700" marR="965835">
              <a:lnSpc>
                <a:spcPct val="135900"/>
              </a:lnSpc>
            </a:pPr>
            <a:r>
              <a:rPr sz="2300" b="1" spc="60" dirty="0">
                <a:solidFill>
                  <a:srgbClr val="203458"/>
                </a:solidFill>
                <a:latin typeface="Trebuchet MS"/>
                <a:cs typeface="Trebuchet MS"/>
              </a:rPr>
              <a:t>Glaser</a:t>
            </a:r>
            <a:r>
              <a:rPr sz="2300" b="1" spc="-110" dirty="0">
                <a:solidFill>
                  <a:srgbClr val="203458"/>
                </a:solidFill>
                <a:latin typeface="Trebuchet MS"/>
                <a:cs typeface="Trebuchet MS"/>
              </a:rPr>
              <a:t> </a:t>
            </a:r>
            <a:r>
              <a:rPr sz="2300" b="1" spc="-90" dirty="0">
                <a:solidFill>
                  <a:srgbClr val="203458"/>
                </a:solidFill>
                <a:latin typeface="Trebuchet MS"/>
                <a:cs typeface="Trebuchet MS"/>
              </a:rPr>
              <a:t>v</a:t>
            </a:r>
            <a:r>
              <a:rPr sz="2300" b="1" spc="-110" dirty="0">
                <a:solidFill>
                  <a:srgbClr val="203458"/>
                </a:solidFill>
                <a:latin typeface="Trebuchet MS"/>
                <a:cs typeface="Trebuchet MS"/>
              </a:rPr>
              <a:t> </a:t>
            </a:r>
            <a:r>
              <a:rPr sz="2300" b="1" spc="-60" dirty="0">
                <a:solidFill>
                  <a:srgbClr val="203458"/>
                </a:solidFill>
                <a:latin typeface="Trebuchet MS"/>
                <a:cs typeface="Trebuchet MS"/>
              </a:rPr>
              <a:t>United</a:t>
            </a:r>
            <a:r>
              <a:rPr sz="2300" b="1" spc="-110" dirty="0">
                <a:solidFill>
                  <a:srgbClr val="203458"/>
                </a:solidFill>
                <a:latin typeface="Trebuchet MS"/>
                <a:cs typeface="Trebuchet MS"/>
              </a:rPr>
              <a:t> </a:t>
            </a:r>
            <a:r>
              <a:rPr sz="2300" b="1" dirty="0">
                <a:solidFill>
                  <a:srgbClr val="203458"/>
                </a:solidFill>
                <a:latin typeface="Trebuchet MS"/>
                <a:cs typeface="Trebuchet MS"/>
              </a:rPr>
              <a:t>Kingdom</a:t>
            </a:r>
            <a:r>
              <a:rPr sz="2300" b="1" spc="-110" dirty="0">
                <a:solidFill>
                  <a:srgbClr val="203458"/>
                </a:solidFill>
                <a:latin typeface="Trebuchet MS"/>
                <a:cs typeface="Trebuchet MS"/>
              </a:rPr>
              <a:t> </a:t>
            </a:r>
            <a:r>
              <a:rPr sz="2300" b="1" spc="-190" dirty="0">
                <a:solidFill>
                  <a:srgbClr val="203458"/>
                </a:solidFill>
                <a:latin typeface="Trebuchet MS"/>
                <a:cs typeface="Trebuchet MS"/>
              </a:rPr>
              <a:t>[2001]</a:t>
            </a:r>
            <a:r>
              <a:rPr sz="2300" b="1" spc="-60" dirty="0">
                <a:solidFill>
                  <a:srgbClr val="203458"/>
                </a:solidFill>
                <a:latin typeface="Trebuchet MS"/>
                <a:cs typeface="Trebuchet MS"/>
              </a:rPr>
              <a:t> </a:t>
            </a:r>
            <a:r>
              <a:rPr sz="2300" spc="-20" dirty="0">
                <a:solidFill>
                  <a:srgbClr val="203458"/>
                </a:solidFill>
                <a:latin typeface="Trebuchet MS"/>
                <a:cs typeface="Trebuchet MS"/>
              </a:rPr>
              <a:t>shows</a:t>
            </a:r>
            <a:r>
              <a:rPr sz="2300" spc="-65" dirty="0">
                <a:solidFill>
                  <a:srgbClr val="203458"/>
                </a:solidFill>
                <a:latin typeface="Trebuchet MS"/>
                <a:cs typeface="Trebuchet MS"/>
              </a:rPr>
              <a:t> </a:t>
            </a:r>
            <a:r>
              <a:rPr sz="2300" spc="-85" dirty="0">
                <a:solidFill>
                  <a:srgbClr val="203458"/>
                </a:solidFill>
                <a:latin typeface="Trebuchet MS"/>
                <a:cs typeface="Trebuchet MS"/>
              </a:rPr>
              <a:t>that</a:t>
            </a:r>
            <a:r>
              <a:rPr sz="2300" spc="-60" dirty="0">
                <a:solidFill>
                  <a:srgbClr val="203458"/>
                </a:solidFill>
                <a:latin typeface="Trebuchet MS"/>
                <a:cs typeface="Trebuchet MS"/>
              </a:rPr>
              <a:t> </a:t>
            </a:r>
            <a:r>
              <a:rPr sz="2300" spc="-10" dirty="0">
                <a:solidFill>
                  <a:srgbClr val="203458"/>
                </a:solidFill>
                <a:latin typeface="Trebuchet MS"/>
                <a:cs typeface="Trebuchet MS"/>
              </a:rPr>
              <a:t>long-</a:t>
            </a:r>
            <a:r>
              <a:rPr sz="2300" spc="-25" dirty="0">
                <a:solidFill>
                  <a:srgbClr val="203458"/>
                </a:solidFill>
                <a:latin typeface="Trebuchet MS"/>
                <a:cs typeface="Trebuchet MS"/>
              </a:rPr>
              <a:t>standing</a:t>
            </a:r>
            <a:r>
              <a:rPr sz="2300" spc="-65" dirty="0">
                <a:solidFill>
                  <a:srgbClr val="203458"/>
                </a:solidFill>
                <a:latin typeface="Trebuchet MS"/>
                <a:cs typeface="Trebuchet MS"/>
              </a:rPr>
              <a:t> </a:t>
            </a:r>
            <a:r>
              <a:rPr sz="2300" spc="-80" dirty="0">
                <a:solidFill>
                  <a:srgbClr val="203458"/>
                </a:solidFill>
                <a:latin typeface="Trebuchet MS"/>
                <a:cs typeface="Trebuchet MS"/>
              </a:rPr>
              <a:t>difficulties</a:t>
            </a:r>
            <a:r>
              <a:rPr sz="2300" spc="-65" dirty="0">
                <a:solidFill>
                  <a:srgbClr val="203458"/>
                </a:solidFill>
                <a:latin typeface="Trebuchet MS"/>
                <a:cs typeface="Trebuchet MS"/>
              </a:rPr>
              <a:t> </a:t>
            </a:r>
            <a:r>
              <a:rPr sz="2300" dirty="0">
                <a:solidFill>
                  <a:srgbClr val="203458"/>
                </a:solidFill>
                <a:latin typeface="Trebuchet MS"/>
                <a:cs typeface="Trebuchet MS"/>
              </a:rPr>
              <a:t>faced</a:t>
            </a:r>
            <a:r>
              <a:rPr sz="2300" spc="-60" dirty="0">
                <a:solidFill>
                  <a:srgbClr val="203458"/>
                </a:solidFill>
                <a:latin typeface="Trebuchet MS"/>
                <a:cs typeface="Trebuchet MS"/>
              </a:rPr>
              <a:t> </a:t>
            </a:r>
            <a:r>
              <a:rPr sz="2300" spc="-75" dirty="0">
                <a:solidFill>
                  <a:srgbClr val="203458"/>
                </a:solidFill>
                <a:latin typeface="Trebuchet MS"/>
                <a:cs typeface="Trebuchet MS"/>
              </a:rPr>
              <a:t>by</a:t>
            </a:r>
            <a:r>
              <a:rPr sz="2300" spc="-65" dirty="0">
                <a:solidFill>
                  <a:srgbClr val="203458"/>
                </a:solidFill>
                <a:latin typeface="Trebuchet MS"/>
                <a:cs typeface="Trebuchet MS"/>
              </a:rPr>
              <a:t> </a:t>
            </a:r>
            <a:r>
              <a:rPr sz="2300" spc="95" dirty="0">
                <a:solidFill>
                  <a:srgbClr val="203458"/>
                </a:solidFill>
                <a:latin typeface="Trebuchet MS"/>
                <a:cs typeface="Trebuchet MS"/>
              </a:rPr>
              <a:t>a</a:t>
            </a:r>
            <a:r>
              <a:rPr sz="2300" spc="-65" dirty="0">
                <a:solidFill>
                  <a:srgbClr val="203458"/>
                </a:solidFill>
                <a:latin typeface="Trebuchet MS"/>
                <a:cs typeface="Trebuchet MS"/>
              </a:rPr>
              <a:t> </a:t>
            </a:r>
            <a:r>
              <a:rPr sz="2300" spc="-75" dirty="0">
                <a:solidFill>
                  <a:srgbClr val="203458"/>
                </a:solidFill>
                <a:latin typeface="Trebuchet MS"/>
                <a:cs typeface="Trebuchet MS"/>
              </a:rPr>
              <a:t>father</a:t>
            </a:r>
            <a:r>
              <a:rPr sz="2300" spc="-60" dirty="0">
                <a:solidFill>
                  <a:srgbClr val="203458"/>
                </a:solidFill>
                <a:latin typeface="Trebuchet MS"/>
                <a:cs typeface="Trebuchet MS"/>
              </a:rPr>
              <a:t> </a:t>
            </a:r>
            <a:r>
              <a:rPr sz="2300" spc="-120" dirty="0">
                <a:solidFill>
                  <a:srgbClr val="203458"/>
                </a:solidFill>
                <a:latin typeface="Trebuchet MS"/>
                <a:cs typeface="Trebuchet MS"/>
              </a:rPr>
              <a:t>in</a:t>
            </a:r>
            <a:r>
              <a:rPr sz="2300" spc="-65" dirty="0">
                <a:solidFill>
                  <a:srgbClr val="203458"/>
                </a:solidFill>
                <a:latin typeface="Trebuchet MS"/>
                <a:cs typeface="Trebuchet MS"/>
              </a:rPr>
              <a:t> </a:t>
            </a:r>
            <a:r>
              <a:rPr sz="2300" spc="-35" dirty="0">
                <a:solidFill>
                  <a:srgbClr val="203458"/>
                </a:solidFill>
                <a:latin typeface="Trebuchet MS"/>
                <a:cs typeface="Trebuchet MS"/>
              </a:rPr>
              <a:t>obtaining</a:t>
            </a:r>
            <a:r>
              <a:rPr sz="2300" spc="-60" dirty="0">
                <a:solidFill>
                  <a:srgbClr val="203458"/>
                </a:solidFill>
                <a:latin typeface="Trebuchet MS"/>
                <a:cs typeface="Trebuchet MS"/>
              </a:rPr>
              <a:t> </a:t>
            </a:r>
            <a:r>
              <a:rPr sz="2300" spc="-25" dirty="0">
                <a:solidFill>
                  <a:srgbClr val="203458"/>
                </a:solidFill>
                <a:latin typeface="Trebuchet MS"/>
                <a:cs typeface="Trebuchet MS"/>
              </a:rPr>
              <a:t>contact</a:t>
            </a:r>
            <a:r>
              <a:rPr sz="2300" spc="-65" dirty="0">
                <a:solidFill>
                  <a:srgbClr val="203458"/>
                </a:solidFill>
                <a:latin typeface="Trebuchet MS"/>
                <a:cs typeface="Trebuchet MS"/>
              </a:rPr>
              <a:t> </a:t>
            </a:r>
            <a:r>
              <a:rPr sz="2300" spc="-120" dirty="0">
                <a:solidFill>
                  <a:srgbClr val="203458"/>
                </a:solidFill>
                <a:latin typeface="Trebuchet MS"/>
                <a:cs typeface="Trebuchet MS"/>
              </a:rPr>
              <a:t>with</a:t>
            </a:r>
            <a:r>
              <a:rPr sz="2300" spc="-65" dirty="0">
                <a:solidFill>
                  <a:srgbClr val="203458"/>
                </a:solidFill>
                <a:latin typeface="Trebuchet MS"/>
                <a:cs typeface="Trebuchet MS"/>
              </a:rPr>
              <a:t> </a:t>
            </a:r>
            <a:r>
              <a:rPr sz="2300" spc="-25" dirty="0">
                <a:solidFill>
                  <a:srgbClr val="203458"/>
                </a:solidFill>
                <a:latin typeface="Trebuchet MS"/>
                <a:cs typeface="Trebuchet MS"/>
              </a:rPr>
              <a:t>his </a:t>
            </a:r>
            <a:r>
              <a:rPr sz="2300" spc="-85" dirty="0">
                <a:solidFill>
                  <a:srgbClr val="203458"/>
                </a:solidFill>
                <a:latin typeface="Trebuchet MS"/>
                <a:cs typeface="Trebuchet MS"/>
              </a:rPr>
              <a:t>children</a:t>
            </a:r>
            <a:r>
              <a:rPr sz="2300" spc="-75" dirty="0">
                <a:solidFill>
                  <a:srgbClr val="203458"/>
                </a:solidFill>
                <a:latin typeface="Trebuchet MS"/>
                <a:cs typeface="Trebuchet MS"/>
              </a:rPr>
              <a:t> </a:t>
            </a:r>
            <a:r>
              <a:rPr sz="2300" spc="-10" dirty="0">
                <a:solidFill>
                  <a:srgbClr val="203458"/>
                </a:solidFill>
                <a:latin typeface="Trebuchet MS"/>
                <a:cs typeface="Trebuchet MS"/>
              </a:rPr>
              <a:t>are</a:t>
            </a:r>
            <a:r>
              <a:rPr sz="2300" spc="-75" dirty="0">
                <a:solidFill>
                  <a:srgbClr val="203458"/>
                </a:solidFill>
                <a:latin typeface="Trebuchet MS"/>
                <a:cs typeface="Trebuchet MS"/>
              </a:rPr>
              <a:t> </a:t>
            </a:r>
            <a:r>
              <a:rPr sz="2300" spc="-85" dirty="0">
                <a:solidFill>
                  <a:srgbClr val="203458"/>
                </a:solidFill>
                <a:latin typeface="Trebuchet MS"/>
                <a:cs typeface="Trebuchet MS"/>
              </a:rPr>
              <a:t>not</a:t>
            </a:r>
            <a:r>
              <a:rPr sz="2300" spc="-75" dirty="0">
                <a:solidFill>
                  <a:srgbClr val="203458"/>
                </a:solidFill>
                <a:latin typeface="Trebuchet MS"/>
                <a:cs typeface="Trebuchet MS"/>
              </a:rPr>
              <a:t> </a:t>
            </a:r>
            <a:r>
              <a:rPr sz="2300" dirty="0">
                <a:solidFill>
                  <a:srgbClr val="203458"/>
                </a:solidFill>
                <a:latin typeface="Trebuchet MS"/>
                <a:cs typeface="Trebuchet MS"/>
              </a:rPr>
              <a:t>an</a:t>
            </a:r>
            <a:r>
              <a:rPr sz="2300" spc="-75" dirty="0">
                <a:solidFill>
                  <a:srgbClr val="203458"/>
                </a:solidFill>
                <a:latin typeface="Trebuchet MS"/>
                <a:cs typeface="Trebuchet MS"/>
              </a:rPr>
              <a:t> </a:t>
            </a:r>
            <a:r>
              <a:rPr sz="2300" spc="-85" dirty="0">
                <a:solidFill>
                  <a:srgbClr val="203458"/>
                </a:solidFill>
                <a:latin typeface="Trebuchet MS"/>
                <a:cs typeface="Trebuchet MS"/>
              </a:rPr>
              <a:t>infringement</a:t>
            </a:r>
            <a:r>
              <a:rPr sz="2300" spc="-75" dirty="0">
                <a:solidFill>
                  <a:srgbClr val="203458"/>
                </a:solidFill>
                <a:latin typeface="Trebuchet MS"/>
                <a:cs typeface="Trebuchet MS"/>
              </a:rPr>
              <a:t> </a:t>
            </a:r>
            <a:r>
              <a:rPr sz="2300" dirty="0">
                <a:solidFill>
                  <a:srgbClr val="203458"/>
                </a:solidFill>
                <a:latin typeface="Trebuchet MS"/>
                <a:cs typeface="Trebuchet MS"/>
              </a:rPr>
              <a:t>of</a:t>
            </a:r>
            <a:r>
              <a:rPr sz="2300" spc="-75" dirty="0">
                <a:solidFill>
                  <a:srgbClr val="203458"/>
                </a:solidFill>
                <a:latin typeface="Trebuchet MS"/>
                <a:cs typeface="Trebuchet MS"/>
              </a:rPr>
              <a:t> </a:t>
            </a:r>
            <a:r>
              <a:rPr sz="2300" spc="-80" dirty="0">
                <a:solidFill>
                  <a:srgbClr val="203458"/>
                </a:solidFill>
                <a:latin typeface="Trebuchet MS"/>
                <a:cs typeface="Trebuchet MS"/>
              </a:rPr>
              <a:t>his</a:t>
            </a:r>
            <a:r>
              <a:rPr sz="2300" spc="-75" dirty="0">
                <a:solidFill>
                  <a:srgbClr val="203458"/>
                </a:solidFill>
                <a:latin typeface="Trebuchet MS"/>
                <a:cs typeface="Trebuchet MS"/>
              </a:rPr>
              <a:t> rights </a:t>
            </a:r>
            <a:r>
              <a:rPr sz="2300" spc="-80" dirty="0">
                <a:solidFill>
                  <a:srgbClr val="203458"/>
                </a:solidFill>
                <a:latin typeface="Trebuchet MS"/>
                <a:cs typeface="Trebuchet MS"/>
              </a:rPr>
              <a:t>under</a:t>
            </a:r>
            <a:r>
              <a:rPr sz="2300" spc="-75" dirty="0">
                <a:solidFill>
                  <a:srgbClr val="203458"/>
                </a:solidFill>
                <a:latin typeface="Trebuchet MS"/>
                <a:cs typeface="Trebuchet MS"/>
              </a:rPr>
              <a:t> </a:t>
            </a:r>
            <a:r>
              <a:rPr sz="2300" spc="-80" dirty="0">
                <a:solidFill>
                  <a:srgbClr val="203458"/>
                </a:solidFill>
                <a:latin typeface="Trebuchet MS"/>
                <a:cs typeface="Trebuchet MS"/>
              </a:rPr>
              <a:t>Arts</a:t>
            </a:r>
            <a:r>
              <a:rPr sz="2300" spc="-75" dirty="0">
                <a:solidFill>
                  <a:srgbClr val="203458"/>
                </a:solidFill>
                <a:latin typeface="Trebuchet MS"/>
                <a:cs typeface="Trebuchet MS"/>
              </a:rPr>
              <a:t> </a:t>
            </a:r>
            <a:r>
              <a:rPr sz="2300" dirty="0">
                <a:solidFill>
                  <a:srgbClr val="203458"/>
                </a:solidFill>
                <a:latin typeface="Trebuchet MS"/>
                <a:cs typeface="Trebuchet MS"/>
              </a:rPr>
              <a:t>6</a:t>
            </a:r>
            <a:r>
              <a:rPr sz="2300" spc="-70" dirty="0">
                <a:solidFill>
                  <a:srgbClr val="203458"/>
                </a:solidFill>
                <a:latin typeface="Trebuchet MS"/>
                <a:cs typeface="Trebuchet MS"/>
              </a:rPr>
              <a:t> </a:t>
            </a:r>
            <a:r>
              <a:rPr sz="2300" dirty="0">
                <a:solidFill>
                  <a:srgbClr val="203458"/>
                </a:solidFill>
                <a:latin typeface="Trebuchet MS"/>
                <a:cs typeface="Trebuchet MS"/>
              </a:rPr>
              <a:t>and</a:t>
            </a:r>
            <a:r>
              <a:rPr sz="2300" spc="-75" dirty="0">
                <a:solidFill>
                  <a:srgbClr val="203458"/>
                </a:solidFill>
                <a:latin typeface="Trebuchet MS"/>
                <a:cs typeface="Trebuchet MS"/>
              </a:rPr>
              <a:t> </a:t>
            </a:r>
            <a:r>
              <a:rPr sz="2300" dirty="0">
                <a:solidFill>
                  <a:srgbClr val="203458"/>
                </a:solidFill>
                <a:latin typeface="Trebuchet MS"/>
                <a:cs typeface="Trebuchet MS"/>
              </a:rPr>
              <a:t>8</a:t>
            </a:r>
            <a:r>
              <a:rPr sz="2300" spc="-75" dirty="0">
                <a:solidFill>
                  <a:srgbClr val="203458"/>
                </a:solidFill>
                <a:latin typeface="Trebuchet MS"/>
                <a:cs typeface="Trebuchet MS"/>
              </a:rPr>
              <a:t> </a:t>
            </a:r>
            <a:r>
              <a:rPr sz="2300" dirty="0">
                <a:solidFill>
                  <a:srgbClr val="203458"/>
                </a:solidFill>
                <a:latin typeface="Trebuchet MS"/>
                <a:cs typeface="Trebuchet MS"/>
              </a:rPr>
              <a:t>ECHR</a:t>
            </a:r>
            <a:r>
              <a:rPr sz="2300" spc="-75" dirty="0">
                <a:solidFill>
                  <a:srgbClr val="203458"/>
                </a:solidFill>
                <a:latin typeface="Trebuchet MS"/>
                <a:cs typeface="Trebuchet MS"/>
              </a:rPr>
              <a:t> by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80" dirty="0">
                <a:solidFill>
                  <a:srgbClr val="203458"/>
                </a:solidFill>
                <a:latin typeface="Trebuchet MS"/>
                <a:cs typeface="Trebuchet MS"/>
              </a:rPr>
              <a:t>government</a:t>
            </a:r>
            <a:r>
              <a:rPr sz="2300" spc="-75" dirty="0">
                <a:solidFill>
                  <a:srgbClr val="203458"/>
                </a:solidFill>
                <a:latin typeface="Trebuchet MS"/>
                <a:cs typeface="Trebuchet MS"/>
              </a:rPr>
              <a:t> </a:t>
            </a:r>
            <a:r>
              <a:rPr sz="2300" spc="-80" dirty="0">
                <a:solidFill>
                  <a:srgbClr val="203458"/>
                </a:solidFill>
                <a:latin typeface="Trebuchet MS"/>
                <a:cs typeface="Trebuchet MS"/>
              </a:rPr>
              <a:t>or</a:t>
            </a:r>
            <a:r>
              <a:rPr sz="2300" spc="-75"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10" dirty="0">
                <a:solidFill>
                  <a:srgbClr val="203458"/>
                </a:solidFill>
                <a:latin typeface="Trebuchet MS"/>
                <a:cs typeface="Trebuchet MS"/>
              </a:rPr>
              <a:t>courts.</a:t>
            </a:r>
            <a:endParaRPr sz="2300" dirty="0">
              <a:latin typeface="Trebuchet MS"/>
              <a:cs typeface="Trebuchet MS"/>
            </a:endParaRPr>
          </a:p>
          <a:p>
            <a:pPr marL="12700">
              <a:lnSpc>
                <a:spcPct val="100000"/>
              </a:lnSpc>
              <a:spcBef>
                <a:spcPts val="990"/>
              </a:spcBef>
            </a:pPr>
            <a:r>
              <a:rPr sz="2300" spc="90" dirty="0">
                <a:solidFill>
                  <a:srgbClr val="203458"/>
                </a:solidFill>
                <a:latin typeface="Trebuchet MS"/>
                <a:cs typeface="Trebuchet MS"/>
              </a:rPr>
              <a:t>Can</a:t>
            </a:r>
            <a:r>
              <a:rPr sz="2300" spc="-140" dirty="0">
                <a:solidFill>
                  <a:srgbClr val="203458"/>
                </a:solidFill>
                <a:latin typeface="Trebuchet MS"/>
                <a:cs typeface="Trebuchet MS"/>
              </a:rPr>
              <a:t> </a:t>
            </a:r>
            <a:r>
              <a:rPr sz="2300" dirty="0">
                <a:solidFill>
                  <a:srgbClr val="203458"/>
                </a:solidFill>
                <a:latin typeface="Trebuchet MS"/>
                <a:cs typeface="Trebuchet MS"/>
              </a:rPr>
              <a:t>be</a:t>
            </a:r>
            <a:r>
              <a:rPr sz="2300" spc="-90" dirty="0">
                <a:solidFill>
                  <a:srgbClr val="203458"/>
                </a:solidFill>
                <a:latin typeface="Trebuchet MS"/>
                <a:cs typeface="Trebuchet MS"/>
              </a:rPr>
              <a:t> </a:t>
            </a:r>
            <a:r>
              <a:rPr sz="2300" spc="-40" dirty="0">
                <a:solidFill>
                  <a:srgbClr val="203458"/>
                </a:solidFill>
                <a:latin typeface="Trebuchet MS"/>
                <a:cs typeface="Trebuchet MS"/>
              </a:rPr>
              <a:t>between</a:t>
            </a:r>
            <a:r>
              <a:rPr sz="2300" spc="-90" dirty="0">
                <a:solidFill>
                  <a:srgbClr val="203458"/>
                </a:solidFill>
                <a:latin typeface="Trebuchet MS"/>
                <a:cs typeface="Trebuchet MS"/>
              </a:rPr>
              <a:t> </a:t>
            </a:r>
            <a:r>
              <a:rPr sz="2300" spc="-70" dirty="0">
                <a:solidFill>
                  <a:srgbClr val="203458"/>
                </a:solidFill>
                <a:latin typeface="Trebuchet MS"/>
                <a:cs typeface="Trebuchet MS"/>
              </a:rPr>
              <a:t>child</a:t>
            </a:r>
            <a:r>
              <a:rPr sz="2300" spc="-90" dirty="0">
                <a:solidFill>
                  <a:srgbClr val="203458"/>
                </a:solidFill>
                <a:latin typeface="Trebuchet MS"/>
                <a:cs typeface="Trebuchet MS"/>
              </a:rPr>
              <a:t> </a:t>
            </a:r>
            <a:r>
              <a:rPr sz="2300" dirty="0">
                <a:solidFill>
                  <a:srgbClr val="203458"/>
                </a:solidFill>
                <a:latin typeface="Trebuchet MS"/>
                <a:cs typeface="Trebuchet MS"/>
              </a:rPr>
              <a:t>and</a:t>
            </a:r>
            <a:r>
              <a:rPr sz="2300" spc="-85" dirty="0">
                <a:solidFill>
                  <a:srgbClr val="203458"/>
                </a:solidFill>
                <a:latin typeface="Trebuchet MS"/>
                <a:cs typeface="Trebuchet MS"/>
              </a:rPr>
              <a:t> </a:t>
            </a:r>
            <a:r>
              <a:rPr sz="2300" spc="-45" dirty="0">
                <a:solidFill>
                  <a:srgbClr val="203458"/>
                </a:solidFill>
                <a:latin typeface="Trebuchet MS"/>
                <a:cs typeface="Trebuchet MS"/>
              </a:rPr>
              <a:t>any</a:t>
            </a:r>
            <a:r>
              <a:rPr sz="2300" spc="-90" dirty="0">
                <a:solidFill>
                  <a:srgbClr val="203458"/>
                </a:solidFill>
                <a:latin typeface="Trebuchet MS"/>
                <a:cs typeface="Trebuchet MS"/>
              </a:rPr>
              <a:t> </a:t>
            </a:r>
            <a:r>
              <a:rPr sz="2300" spc="-40" dirty="0">
                <a:solidFill>
                  <a:srgbClr val="203458"/>
                </a:solidFill>
                <a:latin typeface="Trebuchet MS"/>
                <a:cs typeface="Trebuchet MS"/>
              </a:rPr>
              <a:t>person</a:t>
            </a:r>
            <a:r>
              <a:rPr sz="2300" spc="-90" dirty="0">
                <a:solidFill>
                  <a:srgbClr val="203458"/>
                </a:solidFill>
                <a:latin typeface="Trebuchet MS"/>
                <a:cs typeface="Trebuchet MS"/>
              </a:rPr>
              <a:t> </a:t>
            </a:r>
            <a:r>
              <a:rPr sz="2300" spc="-25" dirty="0">
                <a:solidFill>
                  <a:srgbClr val="203458"/>
                </a:solidFill>
                <a:latin typeface="Trebuchet MS"/>
                <a:cs typeface="Trebuchet MS"/>
              </a:rPr>
              <a:t>named</a:t>
            </a:r>
            <a:r>
              <a:rPr sz="2300" spc="-9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a:t>
            </a:r>
            <a:r>
              <a:rPr sz="2300" spc="-70" dirty="0">
                <a:solidFill>
                  <a:srgbClr val="203458"/>
                </a:solidFill>
                <a:latin typeface="Trebuchet MS"/>
                <a:cs typeface="Trebuchet MS"/>
              </a:rPr>
              <a:t>order</a:t>
            </a:r>
            <a:r>
              <a:rPr sz="2300" spc="-90" dirty="0">
                <a:solidFill>
                  <a:srgbClr val="203458"/>
                </a:solidFill>
                <a:latin typeface="Trebuchet MS"/>
                <a:cs typeface="Trebuchet MS"/>
              </a:rPr>
              <a:t> </a:t>
            </a:r>
            <a:r>
              <a:rPr sz="2300" spc="85" dirty="0">
                <a:solidFill>
                  <a:srgbClr val="203458"/>
                </a:solidFill>
                <a:latin typeface="Trebuchet MS"/>
                <a:cs typeface="Trebuchet MS"/>
              </a:rPr>
              <a:t>-</a:t>
            </a:r>
            <a:r>
              <a:rPr sz="2300" spc="-90" dirty="0">
                <a:solidFill>
                  <a:srgbClr val="203458"/>
                </a:solidFill>
                <a:latin typeface="Trebuchet MS"/>
                <a:cs typeface="Trebuchet MS"/>
              </a:rPr>
              <a:t> </a:t>
            </a:r>
            <a:r>
              <a:rPr sz="2300" dirty="0">
                <a:solidFill>
                  <a:srgbClr val="203458"/>
                </a:solidFill>
                <a:latin typeface="Trebuchet MS"/>
                <a:cs typeface="Trebuchet MS"/>
              </a:rPr>
              <a:t>eg.</a:t>
            </a:r>
            <a:r>
              <a:rPr sz="2300" spc="-90" dirty="0">
                <a:solidFill>
                  <a:srgbClr val="203458"/>
                </a:solidFill>
                <a:latin typeface="Trebuchet MS"/>
                <a:cs typeface="Trebuchet MS"/>
              </a:rPr>
              <a:t> </a:t>
            </a:r>
            <a:r>
              <a:rPr sz="2300" spc="-85" dirty="0">
                <a:solidFill>
                  <a:srgbClr val="203458"/>
                </a:solidFill>
                <a:latin typeface="Trebuchet MS"/>
                <a:cs typeface="Trebuchet MS"/>
              </a:rPr>
              <a:t>not </a:t>
            </a:r>
            <a:r>
              <a:rPr sz="2300" spc="-120" dirty="0">
                <a:solidFill>
                  <a:srgbClr val="203458"/>
                </a:solidFill>
                <a:latin typeface="Trebuchet MS"/>
                <a:cs typeface="Trebuchet MS"/>
              </a:rPr>
              <a:t>limited</a:t>
            </a:r>
            <a:r>
              <a:rPr sz="2300" spc="-75" dirty="0">
                <a:solidFill>
                  <a:srgbClr val="203458"/>
                </a:solidFill>
                <a:latin typeface="Trebuchet MS"/>
                <a:cs typeface="Trebuchet MS"/>
              </a:rPr>
              <a:t> </a:t>
            </a:r>
            <a:r>
              <a:rPr sz="2300" spc="-50" dirty="0">
                <a:solidFill>
                  <a:srgbClr val="203458"/>
                </a:solidFill>
                <a:latin typeface="Trebuchet MS"/>
                <a:cs typeface="Trebuchet MS"/>
              </a:rPr>
              <a:t>to</a:t>
            </a:r>
            <a:r>
              <a:rPr sz="2300" spc="-90" dirty="0">
                <a:solidFill>
                  <a:srgbClr val="203458"/>
                </a:solidFill>
                <a:latin typeface="Trebuchet MS"/>
                <a:cs typeface="Trebuchet MS"/>
              </a:rPr>
              <a:t> </a:t>
            </a:r>
            <a:r>
              <a:rPr sz="2300" spc="-50" dirty="0">
                <a:solidFill>
                  <a:srgbClr val="203458"/>
                </a:solidFill>
                <a:latin typeface="Trebuchet MS"/>
                <a:cs typeface="Trebuchet MS"/>
              </a:rPr>
              <a:t>parents</a:t>
            </a:r>
            <a:r>
              <a:rPr sz="2300" spc="-90" dirty="0">
                <a:solidFill>
                  <a:srgbClr val="203458"/>
                </a:solidFill>
                <a:latin typeface="Trebuchet MS"/>
                <a:cs typeface="Trebuchet MS"/>
              </a:rPr>
              <a:t> </a:t>
            </a:r>
            <a:r>
              <a:rPr sz="2300" spc="85" dirty="0">
                <a:solidFill>
                  <a:srgbClr val="203458"/>
                </a:solidFill>
                <a:latin typeface="Trebuchet MS"/>
                <a:cs typeface="Trebuchet MS"/>
              </a:rPr>
              <a:t>-</a:t>
            </a:r>
            <a:r>
              <a:rPr sz="2300" spc="-90" dirty="0">
                <a:solidFill>
                  <a:srgbClr val="203458"/>
                </a:solidFill>
                <a:latin typeface="Trebuchet MS"/>
                <a:cs typeface="Trebuchet MS"/>
              </a:rPr>
              <a:t> </a:t>
            </a:r>
            <a:r>
              <a:rPr sz="2300" spc="-60" dirty="0">
                <a:solidFill>
                  <a:srgbClr val="203458"/>
                </a:solidFill>
                <a:latin typeface="Trebuchet MS"/>
                <a:cs typeface="Trebuchet MS"/>
              </a:rPr>
              <a:t>grandparent,</a:t>
            </a:r>
            <a:r>
              <a:rPr sz="2300" spc="-90" dirty="0">
                <a:solidFill>
                  <a:srgbClr val="203458"/>
                </a:solidFill>
                <a:latin typeface="Trebuchet MS"/>
                <a:cs typeface="Trebuchet MS"/>
              </a:rPr>
              <a:t> </a:t>
            </a:r>
            <a:r>
              <a:rPr sz="2300" spc="-10" dirty="0">
                <a:solidFill>
                  <a:srgbClr val="203458"/>
                </a:solidFill>
                <a:latin typeface="Trebuchet MS"/>
                <a:cs typeface="Trebuchet MS"/>
              </a:rPr>
              <a:t>sibling</a:t>
            </a:r>
            <a:endParaRPr sz="2300" dirty="0">
              <a:latin typeface="Trebuchet MS"/>
              <a:cs typeface="Trebuchet MS"/>
            </a:endParaRPr>
          </a:p>
          <a:p>
            <a:pPr marL="12700" marR="632460">
              <a:lnSpc>
                <a:spcPct val="135900"/>
              </a:lnSpc>
            </a:pPr>
            <a:r>
              <a:rPr sz="2300" spc="-20" dirty="0">
                <a:solidFill>
                  <a:srgbClr val="203458"/>
                </a:solidFill>
                <a:latin typeface="Trebuchet MS"/>
                <a:cs typeface="Trebuchet MS"/>
              </a:rPr>
              <a:t>Court</a:t>
            </a:r>
            <a:r>
              <a:rPr sz="2300" spc="-75" dirty="0">
                <a:solidFill>
                  <a:srgbClr val="203458"/>
                </a:solidFill>
                <a:latin typeface="Trebuchet MS"/>
                <a:cs typeface="Trebuchet MS"/>
              </a:rPr>
              <a:t> </a:t>
            </a:r>
            <a:r>
              <a:rPr sz="2300" dirty="0">
                <a:solidFill>
                  <a:srgbClr val="203458"/>
                </a:solidFill>
                <a:latin typeface="Trebuchet MS"/>
                <a:cs typeface="Trebuchet MS"/>
              </a:rPr>
              <a:t>has</a:t>
            </a:r>
            <a:r>
              <a:rPr sz="2300" spc="-75" dirty="0">
                <a:solidFill>
                  <a:srgbClr val="203458"/>
                </a:solidFill>
                <a:latin typeface="Trebuchet MS"/>
                <a:cs typeface="Trebuchet MS"/>
              </a:rPr>
              <a:t> </a:t>
            </a:r>
            <a:r>
              <a:rPr sz="2300" spc="-30" dirty="0">
                <a:solidFill>
                  <a:srgbClr val="203458"/>
                </a:solidFill>
                <a:latin typeface="Trebuchet MS"/>
                <a:cs typeface="Trebuchet MS"/>
              </a:rPr>
              <a:t>wide</a:t>
            </a:r>
            <a:r>
              <a:rPr sz="2300" spc="-75" dirty="0">
                <a:solidFill>
                  <a:srgbClr val="203458"/>
                </a:solidFill>
                <a:latin typeface="Trebuchet MS"/>
                <a:cs typeface="Trebuchet MS"/>
              </a:rPr>
              <a:t> </a:t>
            </a:r>
            <a:r>
              <a:rPr sz="2300" spc="-65" dirty="0">
                <a:solidFill>
                  <a:srgbClr val="203458"/>
                </a:solidFill>
                <a:latin typeface="Trebuchet MS"/>
                <a:cs typeface="Trebuchet MS"/>
              </a:rPr>
              <a:t>discretion</a:t>
            </a:r>
            <a:r>
              <a:rPr sz="2300" spc="-75" dirty="0">
                <a:solidFill>
                  <a:srgbClr val="203458"/>
                </a:solidFill>
                <a:latin typeface="Trebuchet MS"/>
                <a:cs typeface="Trebuchet MS"/>
              </a:rPr>
              <a:t> </a:t>
            </a:r>
            <a:r>
              <a:rPr sz="2300" spc="-50" dirty="0">
                <a:solidFill>
                  <a:srgbClr val="203458"/>
                </a:solidFill>
                <a:latin typeface="Trebuchet MS"/>
                <a:cs typeface="Trebuchet MS"/>
              </a:rPr>
              <a:t>to</a:t>
            </a:r>
            <a:r>
              <a:rPr sz="2300" spc="-75" dirty="0">
                <a:solidFill>
                  <a:srgbClr val="203458"/>
                </a:solidFill>
                <a:latin typeface="Trebuchet MS"/>
                <a:cs typeface="Trebuchet MS"/>
              </a:rPr>
              <a:t> </a:t>
            </a:r>
            <a:r>
              <a:rPr sz="2300" spc="-70" dirty="0">
                <a:solidFill>
                  <a:srgbClr val="203458"/>
                </a:solidFill>
                <a:latin typeface="Trebuchet MS"/>
                <a:cs typeface="Trebuchet MS"/>
              </a:rPr>
              <a:t>include</a:t>
            </a:r>
            <a:r>
              <a:rPr sz="2300" spc="-75" dirty="0">
                <a:solidFill>
                  <a:srgbClr val="203458"/>
                </a:solidFill>
                <a:latin typeface="Trebuchet MS"/>
                <a:cs typeface="Trebuchet MS"/>
              </a:rPr>
              <a:t> </a:t>
            </a:r>
            <a:r>
              <a:rPr sz="2300" spc="-90" dirty="0">
                <a:solidFill>
                  <a:srgbClr val="203458"/>
                </a:solidFill>
                <a:latin typeface="Trebuchet MS"/>
                <a:cs typeface="Trebuchet MS"/>
              </a:rPr>
              <a:t>directions:</a:t>
            </a:r>
            <a:r>
              <a:rPr sz="2300" spc="-75" dirty="0">
                <a:solidFill>
                  <a:srgbClr val="203458"/>
                </a:solidFill>
                <a:latin typeface="Trebuchet MS"/>
                <a:cs typeface="Trebuchet MS"/>
              </a:rPr>
              <a:t> </a:t>
            </a:r>
            <a:r>
              <a:rPr sz="2300" b="1" spc="-285" dirty="0">
                <a:solidFill>
                  <a:srgbClr val="203458"/>
                </a:solidFill>
                <a:latin typeface="Trebuchet MS"/>
                <a:cs typeface="Trebuchet MS"/>
              </a:rPr>
              <a:t>s11(7)</a:t>
            </a:r>
            <a:r>
              <a:rPr sz="2300" b="1" spc="-120" dirty="0">
                <a:solidFill>
                  <a:srgbClr val="203458"/>
                </a:solidFill>
                <a:latin typeface="Trebuchet MS"/>
                <a:cs typeface="Trebuchet MS"/>
              </a:rPr>
              <a:t> </a:t>
            </a:r>
            <a:r>
              <a:rPr sz="2300" b="1" spc="195" dirty="0">
                <a:solidFill>
                  <a:srgbClr val="203458"/>
                </a:solidFill>
                <a:latin typeface="Trebuchet MS"/>
                <a:cs typeface="Trebuchet MS"/>
              </a:rPr>
              <a:t>CA</a:t>
            </a:r>
            <a:r>
              <a:rPr sz="2300" b="1" spc="-120" dirty="0">
                <a:solidFill>
                  <a:srgbClr val="203458"/>
                </a:solidFill>
                <a:latin typeface="Trebuchet MS"/>
                <a:cs typeface="Trebuchet MS"/>
              </a:rPr>
              <a:t> </a:t>
            </a:r>
            <a:r>
              <a:rPr sz="2300" b="1" spc="-225" dirty="0">
                <a:solidFill>
                  <a:srgbClr val="203458"/>
                </a:solidFill>
                <a:latin typeface="Trebuchet MS"/>
                <a:cs typeface="Trebuchet MS"/>
              </a:rPr>
              <a:t>1989</a:t>
            </a:r>
            <a:r>
              <a:rPr sz="2300" b="1" spc="-120" dirty="0">
                <a:solidFill>
                  <a:srgbClr val="203458"/>
                </a:solidFill>
                <a:latin typeface="Trebuchet MS"/>
                <a:cs typeface="Trebuchet MS"/>
              </a:rPr>
              <a:t> </a:t>
            </a:r>
            <a:r>
              <a:rPr sz="2300" spc="85" dirty="0">
                <a:solidFill>
                  <a:srgbClr val="203458"/>
                </a:solidFill>
                <a:latin typeface="Trebuchet MS"/>
                <a:cs typeface="Trebuchet MS"/>
              </a:rPr>
              <a:t>-</a:t>
            </a:r>
            <a:r>
              <a:rPr sz="2300" spc="-75" dirty="0">
                <a:solidFill>
                  <a:srgbClr val="203458"/>
                </a:solidFill>
                <a:latin typeface="Trebuchet MS"/>
                <a:cs typeface="Trebuchet MS"/>
              </a:rPr>
              <a:t> </a:t>
            </a:r>
            <a:r>
              <a:rPr sz="2300" spc="-65" dirty="0">
                <a:solidFill>
                  <a:srgbClr val="203458"/>
                </a:solidFill>
                <a:latin typeface="Trebuchet MS"/>
                <a:cs typeface="Trebuchet MS"/>
              </a:rPr>
              <a:t>orders</a:t>
            </a:r>
            <a:r>
              <a:rPr sz="2300" spc="-75" dirty="0">
                <a:solidFill>
                  <a:srgbClr val="203458"/>
                </a:solidFill>
                <a:latin typeface="Trebuchet MS"/>
                <a:cs typeface="Trebuchet MS"/>
              </a:rPr>
              <a:t> </a:t>
            </a:r>
            <a:r>
              <a:rPr sz="2300" dirty="0">
                <a:solidFill>
                  <a:srgbClr val="203458"/>
                </a:solidFill>
                <a:latin typeface="Trebuchet MS"/>
                <a:cs typeface="Trebuchet MS"/>
              </a:rPr>
              <a:t>can</a:t>
            </a:r>
            <a:r>
              <a:rPr sz="2300" spc="-75" dirty="0">
                <a:solidFill>
                  <a:srgbClr val="203458"/>
                </a:solidFill>
                <a:latin typeface="Trebuchet MS"/>
                <a:cs typeface="Trebuchet MS"/>
              </a:rPr>
              <a:t> </a:t>
            </a:r>
            <a:r>
              <a:rPr sz="2300" dirty="0">
                <a:solidFill>
                  <a:srgbClr val="203458"/>
                </a:solidFill>
                <a:latin typeface="Trebuchet MS"/>
                <a:cs typeface="Trebuchet MS"/>
              </a:rPr>
              <a:t>be</a:t>
            </a:r>
            <a:r>
              <a:rPr sz="2300" spc="-75" dirty="0">
                <a:solidFill>
                  <a:srgbClr val="203458"/>
                </a:solidFill>
                <a:latin typeface="Trebuchet MS"/>
                <a:cs typeface="Trebuchet MS"/>
              </a:rPr>
              <a:t> </a:t>
            </a:r>
            <a:r>
              <a:rPr sz="2300" spc="-125" dirty="0">
                <a:solidFill>
                  <a:srgbClr val="203458"/>
                </a:solidFill>
                <a:latin typeface="Trebuchet MS"/>
                <a:cs typeface="Trebuchet MS"/>
              </a:rPr>
              <a:t>written</a:t>
            </a:r>
            <a:r>
              <a:rPr sz="2300" spc="-75"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25" dirty="0">
                <a:solidFill>
                  <a:srgbClr val="203458"/>
                </a:solidFill>
                <a:latin typeface="Trebuchet MS"/>
                <a:cs typeface="Trebuchet MS"/>
              </a:rPr>
              <a:t>general</a:t>
            </a:r>
            <a:r>
              <a:rPr sz="2300" spc="-75" dirty="0">
                <a:solidFill>
                  <a:srgbClr val="203458"/>
                </a:solidFill>
                <a:latin typeface="Trebuchet MS"/>
                <a:cs typeface="Trebuchet MS"/>
              </a:rPr>
              <a:t> </a:t>
            </a:r>
            <a:r>
              <a:rPr sz="2300" spc="-114" dirty="0">
                <a:solidFill>
                  <a:srgbClr val="203458"/>
                </a:solidFill>
                <a:latin typeface="Trebuchet MS"/>
                <a:cs typeface="Trebuchet MS"/>
              </a:rPr>
              <a:t>terms</a:t>
            </a:r>
            <a:r>
              <a:rPr sz="2300" spc="-75" dirty="0">
                <a:solidFill>
                  <a:srgbClr val="203458"/>
                </a:solidFill>
                <a:latin typeface="Trebuchet MS"/>
                <a:cs typeface="Trebuchet MS"/>
              </a:rPr>
              <a:t> </a:t>
            </a:r>
            <a:r>
              <a:rPr sz="2300" spc="-20" dirty="0">
                <a:solidFill>
                  <a:srgbClr val="203458"/>
                </a:solidFill>
                <a:latin typeface="Trebuchet MS"/>
                <a:cs typeface="Trebuchet MS"/>
              </a:rPr>
              <a:t>giving</a:t>
            </a:r>
            <a:r>
              <a:rPr sz="2300" spc="-75"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10" dirty="0">
                <a:solidFill>
                  <a:srgbClr val="203458"/>
                </a:solidFill>
                <a:latin typeface="Trebuchet MS"/>
                <a:cs typeface="Trebuchet MS"/>
              </a:rPr>
              <a:t>parties </a:t>
            </a:r>
            <a:r>
              <a:rPr sz="2300" spc="-135" dirty="0">
                <a:solidFill>
                  <a:srgbClr val="203458"/>
                </a:solidFill>
                <a:latin typeface="Trebuchet MS"/>
                <a:cs typeface="Trebuchet MS"/>
              </a:rPr>
              <a:t>flexibility,</a:t>
            </a:r>
            <a:r>
              <a:rPr sz="2300" spc="-75" dirty="0">
                <a:solidFill>
                  <a:srgbClr val="203458"/>
                </a:solidFill>
                <a:latin typeface="Trebuchet MS"/>
                <a:cs typeface="Trebuchet MS"/>
              </a:rPr>
              <a:t> </a:t>
            </a:r>
            <a:r>
              <a:rPr sz="2300" spc="-80" dirty="0">
                <a:solidFill>
                  <a:srgbClr val="203458"/>
                </a:solidFill>
                <a:latin typeface="Trebuchet MS"/>
                <a:cs typeface="Trebuchet MS"/>
              </a:rPr>
              <a:t>or</a:t>
            </a:r>
            <a:r>
              <a:rPr sz="2300" spc="-9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25" dirty="0">
                <a:solidFill>
                  <a:srgbClr val="203458"/>
                </a:solidFill>
                <a:latin typeface="Trebuchet MS"/>
                <a:cs typeface="Trebuchet MS"/>
              </a:rPr>
              <a:t>specific</a:t>
            </a:r>
            <a:r>
              <a:rPr sz="2300" spc="-80" dirty="0">
                <a:solidFill>
                  <a:srgbClr val="203458"/>
                </a:solidFill>
                <a:latin typeface="Trebuchet MS"/>
                <a:cs typeface="Trebuchet MS"/>
              </a:rPr>
              <a:t> </a:t>
            </a:r>
            <a:r>
              <a:rPr sz="2300" spc="-155" dirty="0">
                <a:solidFill>
                  <a:srgbClr val="203458"/>
                </a:solidFill>
                <a:latin typeface="Trebuchet MS"/>
                <a:cs typeface="Trebuchet MS"/>
              </a:rPr>
              <a:t>terms,</a:t>
            </a:r>
            <a:r>
              <a:rPr sz="2300" spc="-75" dirty="0">
                <a:solidFill>
                  <a:srgbClr val="203458"/>
                </a:solidFill>
                <a:latin typeface="Trebuchet MS"/>
                <a:cs typeface="Trebuchet MS"/>
              </a:rPr>
              <a:t> </a:t>
            </a:r>
            <a:r>
              <a:rPr sz="2300" spc="-60" dirty="0">
                <a:solidFill>
                  <a:srgbClr val="203458"/>
                </a:solidFill>
                <a:latin typeface="Trebuchet MS"/>
                <a:cs typeface="Trebuchet MS"/>
              </a:rPr>
              <a:t>even</a:t>
            </a:r>
            <a:r>
              <a:rPr sz="2300" spc="-75" dirty="0">
                <a:solidFill>
                  <a:srgbClr val="203458"/>
                </a:solidFill>
                <a:latin typeface="Trebuchet MS"/>
                <a:cs typeface="Trebuchet MS"/>
              </a:rPr>
              <a:t> </a:t>
            </a:r>
            <a:r>
              <a:rPr sz="2300" spc="-40" dirty="0">
                <a:solidFill>
                  <a:srgbClr val="203458"/>
                </a:solidFill>
                <a:latin typeface="Trebuchet MS"/>
                <a:cs typeface="Trebuchet MS"/>
              </a:rPr>
              <a:t>stating</a:t>
            </a:r>
            <a:r>
              <a:rPr sz="2300" spc="-80" dirty="0">
                <a:solidFill>
                  <a:srgbClr val="203458"/>
                </a:solidFill>
                <a:latin typeface="Trebuchet MS"/>
                <a:cs typeface="Trebuchet MS"/>
              </a:rPr>
              <a:t> </a:t>
            </a:r>
            <a:r>
              <a:rPr sz="2300" spc="-70" dirty="0">
                <a:solidFill>
                  <a:srgbClr val="203458"/>
                </a:solidFill>
                <a:latin typeface="Trebuchet MS"/>
                <a:cs typeface="Trebuchet MS"/>
              </a:rPr>
              <a:t>dates,</a:t>
            </a:r>
            <a:r>
              <a:rPr sz="2300" spc="-75" dirty="0">
                <a:solidFill>
                  <a:srgbClr val="203458"/>
                </a:solidFill>
                <a:latin typeface="Trebuchet MS"/>
                <a:cs typeface="Trebuchet MS"/>
              </a:rPr>
              <a:t> </a:t>
            </a:r>
            <a:r>
              <a:rPr sz="2300" spc="-145" dirty="0">
                <a:solidFill>
                  <a:srgbClr val="203458"/>
                </a:solidFill>
                <a:latin typeface="Trebuchet MS"/>
                <a:cs typeface="Trebuchet MS"/>
              </a:rPr>
              <a:t>times,</a:t>
            </a:r>
            <a:r>
              <a:rPr sz="2300" spc="-75" dirty="0">
                <a:solidFill>
                  <a:srgbClr val="203458"/>
                </a:solidFill>
                <a:latin typeface="Trebuchet MS"/>
                <a:cs typeface="Trebuchet MS"/>
              </a:rPr>
              <a:t> </a:t>
            </a:r>
            <a:r>
              <a:rPr sz="2300" dirty="0">
                <a:solidFill>
                  <a:srgbClr val="203458"/>
                </a:solidFill>
                <a:latin typeface="Trebuchet MS"/>
                <a:cs typeface="Trebuchet MS"/>
              </a:rPr>
              <a:t>places</a:t>
            </a:r>
            <a:r>
              <a:rPr sz="2300" spc="-80" dirty="0">
                <a:solidFill>
                  <a:srgbClr val="203458"/>
                </a:solidFill>
                <a:latin typeface="Trebuchet MS"/>
                <a:cs typeface="Trebuchet MS"/>
              </a:rPr>
              <a:t> </a:t>
            </a:r>
            <a:r>
              <a:rPr sz="2300" spc="-120" dirty="0">
                <a:solidFill>
                  <a:srgbClr val="203458"/>
                </a:solidFill>
                <a:latin typeface="Trebuchet MS"/>
                <a:cs typeface="Trebuchet MS"/>
              </a:rPr>
              <a:t>in</a:t>
            </a:r>
            <a:r>
              <a:rPr sz="2300" spc="-75" dirty="0">
                <a:solidFill>
                  <a:srgbClr val="203458"/>
                </a:solidFill>
                <a:latin typeface="Trebuchet MS"/>
                <a:cs typeface="Trebuchet MS"/>
              </a:rPr>
              <a:t> </a:t>
            </a:r>
            <a:r>
              <a:rPr sz="2300" spc="-10" dirty="0">
                <a:solidFill>
                  <a:srgbClr val="203458"/>
                </a:solidFill>
                <a:latin typeface="Trebuchet MS"/>
                <a:cs typeface="Trebuchet MS"/>
              </a:rPr>
              <a:t>detail.</a:t>
            </a:r>
            <a:endParaRPr sz="2300" dirty="0">
              <a:latin typeface="Trebuchet MS"/>
              <a:cs typeface="Trebuchet MS"/>
            </a:endParaRPr>
          </a:p>
          <a:p>
            <a:pPr marL="12700" marR="5080">
              <a:lnSpc>
                <a:spcPct val="135900"/>
              </a:lnSpc>
            </a:pPr>
            <a:r>
              <a:rPr sz="2300" spc="-125" dirty="0">
                <a:solidFill>
                  <a:srgbClr val="203458"/>
                </a:solidFill>
                <a:latin typeface="Trebuchet MS"/>
                <a:cs typeface="Trebuchet MS"/>
              </a:rPr>
              <a:t>In</a:t>
            </a:r>
            <a:r>
              <a:rPr sz="2300" spc="-75" dirty="0">
                <a:solidFill>
                  <a:srgbClr val="203458"/>
                </a:solidFill>
                <a:latin typeface="Trebuchet MS"/>
                <a:cs typeface="Trebuchet MS"/>
              </a:rPr>
              <a:t> </a:t>
            </a:r>
            <a:r>
              <a:rPr sz="2300" spc="-25" dirty="0">
                <a:solidFill>
                  <a:srgbClr val="203458"/>
                </a:solidFill>
                <a:latin typeface="Trebuchet MS"/>
                <a:cs typeface="Trebuchet MS"/>
              </a:rPr>
              <a:t>some</a:t>
            </a:r>
            <a:r>
              <a:rPr sz="2300" spc="-150" dirty="0">
                <a:solidFill>
                  <a:srgbClr val="203458"/>
                </a:solidFill>
                <a:latin typeface="Trebuchet MS"/>
                <a:cs typeface="Trebuchet MS"/>
              </a:rPr>
              <a:t> </a:t>
            </a:r>
            <a:r>
              <a:rPr sz="2300" dirty="0">
                <a:solidFill>
                  <a:srgbClr val="203458"/>
                </a:solidFill>
                <a:latin typeface="Trebuchet MS"/>
                <a:cs typeface="Trebuchet MS"/>
              </a:rPr>
              <a:t>cases</a:t>
            </a:r>
            <a:r>
              <a:rPr sz="2300" spc="-85" dirty="0">
                <a:solidFill>
                  <a:srgbClr val="203458"/>
                </a:solidFill>
                <a:latin typeface="Trebuchet MS"/>
                <a:cs typeface="Trebuchet MS"/>
              </a:rPr>
              <a:t> </a:t>
            </a:r>
            <a:r>
              <a:rPr sz="2300" spc="-95" dirty="0">
                <a:solidFill>
                  <a:srgbClr val="203458"/>
                </a:solidFill>
                <a:latin typeface="Trebuchet MS"/>
                <a:cs typeface="Trebuchet MS"/>
              </a:rPr>
              <a:t>the</a:t>
            </a:r>
            <a:r>
              <a:rPr sz="2300" spc="-80" dirty="0">
                <a:solidFill>
                  <a:srgbClr val="203458"/>
                </a:solidFill>
                <a:latin typeface="Trebuchet MS"/>
                <a:cs typeface="Trebuchet MS"/>
              </a:rPr>
              <a:t> court</a:t>
            </a:r>
            <a:r>
              <a:rPr sz="2300" spc="-85" dirty="0">
                <a:solidFill>
                  <a:srgbClr val="203458"/>
                </a:solidFill>
                <a:latin typeface="Trebuchet MS"/>
                <a:cs typeface="Trebuchet MS"/>
              </a:rPr>
              <a:t> </a:t>
            </a:r>
            <a:r>
              <a:rPr sz="2300" spc="-145" dirty="0">
                <a:solidFill>
                  <a:srgbClr val="203458"/>
                </a:solidFill>
                <a:latin typeface="Trebuchet MS"/>
                <a:cs typeface="Trebuchet MS"/>
              </a:rPr>
              <a:t>will</a:t>
            </a:r>
            <a:r>
              <a:rPr sz="2300" spc="-75" dirty="0">
                <a:solidFill>
                  <a:srgbClr val="203458"/>
                </a:solidFill>
                <a:latin typeface="Trebuchet MS"/>
                <a:cs typeface="Trebuchet MS"/>
              </a:rPr>
              <a:t> </a:t>
            </a:r>
            <a:r>
              <a:rPr sz="2300" spc="-10" dirty="0">
                <a:solidFill>
                  <a:srgbClr val="203458"/>
                </a:solidFill>
                <a:latin typeface="Trebuchet MS"/>
                <a:cs typeface="Trebuchet MS"/>
              </a:rPr>
              <a:t>need</a:t>
            </a:r>
            <a:r>
              <a:rPr sz="2300" spc="-85" dirty="0">
                <a:solidFill>
                  <a:srgbClr val="203458"/>
                </a:solidFill>
                <a:latin typeface="Trebuchet MS"/>
                <a:cs typeface="Trebuchet MS"/>
              </a:rPr>
              <a:t> </a:t>
            </a:r>
            <a:r>
              <a:rPr sz="2300" spc="-50" dirty="0">
                <a:solidFill>
                  <a:srgbClr val="203458"/>
                </a:solidFill>
                <a:latin typeface="Trebuchet MS"/>
                <a:cs typeface="Trebuchet MS"/>
              </a:rPr>
              <a:t>to</a:t>
            </a:r>
            <a:r>
              <a:rPr sz="2300" spc="-90" dirty="0">
                <a:solidFill>
                  <a:srgbClr val="203458"/>
                </a:solidFill>
                <a:latin typeface="Trebuchet MS"/>
                <a:cs typeface="Trebuchet MS"/>
              </a:rPr>
              <a:t> </a:t>
            </a:r>
            <a:r>
              <a:rPr sz="2300" dirty="0">
                <a:solidFill>
                  <a:srgbClr val="203458"/>
                </a:solidFill>
                <a:latin typeface="Trebuchet MS"/>
                <a:cs typeface="Trebuchet MS"/>
              </a:rPr>
              <a:t>decide</a:t>
            </a:r>
            <a:r>
              <a:rPr sz="2300" spc="-85" dirty="0">
                <a:solidFill>
                  <a:srgbClr val="203458"/>
                </a:solidFill>
                <a:latin typeface="Trebuchet MS"/>
                <a:cs typeface="Trebuchet MS"/>
              </a:rPr>
              <a:t> </a:t>
            </a:r>
            <a:r>
              <a:rPr sz="2300" spc="-40" dirty="0">
                <a:solidFill>
                  <a:srgbClr val="203458"/>
                </a:solidFill>
                <a:latin typeface="Trebuchet MS"/>
                <a:cs typeface="Trebuchet MS"/>
              </a:rPr>
              <a:t>between</a:t>
            </a:r>
            <a:r>
              <a:rPr sz="2300" spc="-90" dirty="0">
                <a:solidFill>
                  <a:srgbClr val="203458"/>
                </a:solidFill>
                <a:latin typeface="Trebuchet MS"/>
                <a:cs typeface="Trebuchet MS"/>
              </a:rPr>
              <a:t> </a:t>
            </a:r>
            <a:r>
              <a:rPr sz="2300" spc="95" dirty="0">
                <a:solidFill>
                  <a:srgbClr val="203458"/>
                </a:solidFill>
                <a:latin typeface="Trebuchet MS"/>
                <a:cs typeface="Trebuchet MS"/>
              </a:rPr>
              <a:t>a</a:t>
            </a:r>
            <a:r>
              <a:rPr sz="2300" spc="-85" dirty="0">
                <a:solidFill>
                  <a:srgbClr val="203458"/>
                </a:solidFill>
                <a:latin typeface="Trebuchet MS"/>
                <a:cs typeface="Trebuchet MS"/>
              </a:rPr>
              <a:t> </a:t>
            </a:r>
            <a:r>
              <a:rPr sz="2300" dirty="0">
                <a:solidFill>
                  <a:srgbClr val="203458"/>
                </a:solidFill>
                <a:latin typeface="Trebuchet MS"/>
                <a:cs typeface="Trebuchet MS"/>
              </a:rPr>
              <a:t>range</a:t>
            </a:r>
            <a:r>
              <a:rPr sz="2300" spc="-85" dirty="0">
                <a:solidFill>
                  <a:srgbClr val="203458"/>
                </a:solidFill>
                <a:latin typeface="Trebuchet MS"/>
                <a:cs typeface="Trebuchet MS"/>
              </a:rPr>
              <a:t> </a:t>
            </a:r>
            <a:r>
              <a:rPr sz="2300" dirty="0">
                <a:solidFill>
                  <a:srgbClr val="203458"/>
                </a:solidFill>
                <a:latin typeface="Trebuchet MS"/>
                <a:cs typeface="Trebuchet MS"/>
              </a:rPr>
              <a:t>of</a:t>
            </a:r>
            <a:r>
              <a:rPr sz="2300" spc="-90" dirty="0">
                <a:solidFill>
                  <a:srgbClr val="203458"/>
                </a:solidFill>
                <a:latin typeface="Trebuchet MS"/>
                <a:cs typeface="Trebuchet MS"/>
              </a:rPr>
              <a:t> </a:t>
            </a:r>
            <a:r>
              <a:rPr sz="2300" spc="-75" dirty="0">
                <a:solidFill>
                  <a:srgbClr val="203458"/>
                </a:solidFill>
                <a:latin typeface="Trebuchet MS"/>
                <a:cs typeface="Trebuchet MS"/>
              </a:rPr>
              <a:t>imperfect</a:t>
            </a:r>
            <a:r>
              <a:rPr sz="2300" spc="-85" dirty="0">
                <a:solidFill>
                  <a:srgbClr val="203458"/>
                </a:solidFill>
                <a:latin typeface="Trebuchet MS"/>
                <a:cs typeface="Trebuchet MS"/>
              </a:rPr>
              <a:t> </a:t>
            </a:r>
            <a:r>
              <a:rPr sz="2300" spc="-65" dirty="0">
                <a:solidFill>
                  <a:srgbClr val="203458"/>
                </a:solidFill>
                <a:latin typeface="Trebuchet MS"/>
                <a:cs typeface="Trebuchet MS"/>
              </a:rPr>
              <a:t>arrangements.</a:t>
            </a:r>
            <a:r>
              <a:rPr sz="2300" spc="-85" dirty="0">
                <a:solidFill>
                  <a:srgbClr val="203458"/>
                </a:solidFill>
                <a:latin typeface="Trebuchet MS"/>
                <a:cs typeface="Trebuchet MS"/>
              </a:rPr>
              <a:t> </a:t>
            </a:r>
            <a:r>
              <a:rPr sz="2300" spc="-125" dirty="0">
                <a:solidFill>
                  <a:srgbClr val="203458"/>
                </a:solidFill>
                <a:latin typeface="Trebuchet MS"/>
                <a:cs typeface="Trebuchet MS"/>
              </a:rPr>
              <a:t>In</a:t>
            </a:r>
            <a:r>
              <a:rPr sz="2300" spc="-75" dirty="0">
                <a:solidFill>
                  <a:srgbClr val="203458"/>
                </a:solidFill>
                <a:latin typeface="Trebuchet MS"/>
                <a:cs typeface="Trebuchet MS"/>
              </a:rPr>
              <a:t> </a:t>
            </a:r>
            <a:r>
              <a:rPr sz="2300" spc="-90" dirty="0">
                <a:solidFill>
                  <a:srgbClr val="203458"/>
                </a:solidFill>
                <a:latin typeface="Trebuchet MS"/>
                <a:cs typeface="Trebuchet MS"/>
              </a:rPr>
              <a:t>all</a:t>
            </a:r>
            <a:r>
              <a:rPr sz="2300" spc="-85" dirty="0">
                <a:solidFill>
                  <a:srgbClr val="203458"/>
                </a:solidFill>
                <a:latin typeface="Trebuchet MS"/>
                <a:cs typeface="Trebuchet MS"/>
              </a:rPr>
              <a:t> </a:t>
            </a:r>
            <a:r>
              <a:rPr sz="2300" dirty="0">
                <a:solidFill>
                  <a:srgbClr val="203458"/>
                </a:solidFill>
                <a:latin typeface="Trebuchet MS"/>
                <a:cs typeface="Trebuchet MS"/>
              </a:rPr>
              <a:t>cases</a:t>
            </a:r>
            <a:r>
              <a:rPr sz="2300" spc="-85" dirty="0">
                <a:solidFill>
                  <a:srgbClr val="203458"/>
                </a:solidFill>
                <a:latin typeface="Trebuchet MS"/>
                <a:cs typeface="Trebuchet MS"/>
              </a:rPr>
              <a:t> </a:t>
            </a:r>
            <a:r>
              <a:rPr sz="2300" spc="-155" dirty="0">
                <a:solidFill>
                  <a:srgbClr val="203458"/>
                </a:solidFill>
                <a:latin typeface="Trebuchet MS"/>
                <a:cs typeface="Trebuchet MS"/>
              </a:rPr>
              <a:t>it</a:t>
            </a:r>
            <a:r>
              <a:rPr sz="2300" spc="-75" dirty="0">
                <a:solidFill>
                  <a:srgbClr val="203458"/>
                </a:solidFill>
                <a:latin typeface="Trebuchet MS"/>
                <a:cs typeface="Trebuchet MS"/>
              </a:rPr>
              <a:t> </a:t>
            </a:r>
            <a:r>
              <a:rPr sz="2300" spc="-10" dirty="0">
                <a:solidFill>
                  <a:srgbClr val="203458"/>
                </a:solidFill>
                <a:latin typeface="Trebuchet MS"/>
                <a:cs typeface="Trebuchet MS"/>
              </a:rPr>
              <a:t>needs</a:t>
            </a:r>
            <a:r>
              <a:rPr sz="2300" spc="-85" dirty="0">
                <a:solidFill>
                  <a:srgbClr val="203458"/>
                </a:solidFill>
                <a:latin typeface="Trebuchet MS"/>
                <a:cs typeface="Trebuchet MS"/>
              </a:rPr>
              <a:t> </a:t>
            </a:r>
            <a:r>
              <a:rPr sz="2300" spc="-50" dirty="0">
                <a:solidFill>
                  <a:srgbClr val="203458"/>
                </a:solidFill>
                <a:latin typeface="Trebuchet MS"/>
                <a:cs typeface="Trebuchet MS"/>
              </a:rPr>
              <a:t>to</a:t>
            </a:r>
            <a:r>
              <a:rPr sz="2300" spc="-90" dirty="0">
                <a:solidFill>
                  <a:srgbClr val="203458"/>
                </a:solidFill>
                <a:latin typeface="Trebuchet MS"/>
                <a:cs typeface="Trebuchet MS"/>
              </a:rPr>
              <a:t> </a:t>
            </a:r>
            <a:r>
              <a:rPr sz="2300" dirty="0">
                <a:solidFill>
                  <a:srgbClr val="203458"/>
                </a:solidFill>
                <a:latin typeface="Trebuchet MS"/>
                <a:cs typeface="Trebuchet MS"/>
              </a:rPr>
              <a:t>decide</a:t>
            </a:r>
            <a:r>
              <a:rPr sz="2300" spc="-85" dirty="0">
                <a:solidFill>
                  <a:srgbClr val="203458"/>
                </a:solidFill>
                <a:latin typeface="Trebuchet MS"/>
                <a:cs typeface="Trebuchet MS"/>
              </a:rPr>
              <a:t> </a:t>
            </a:r>
            <a:r>
              <a:rPr sz="2300" spc="-20" dirty="0">
                <a:solidFill>
                  <a:srgbClr val="203458"/>
                </a:solidFill>
                <a:latin typeface="Trebuchet MS"/>
                <a:cs typeface="Trebuchet MS"/>
              </a:rPr>
              <a:t>what </a:t>
            </a:r>
            <a:r>
              <a:rPr sz="2300" spc="-50" dirty="0">
                <a:solidFill>
                  <a:srgbClr val="203458"/>
                </a:solidFill>
                <a:latin typeface="Trebuchet MS"/>
                <a:cs typeface="Trebuchet MS"/>
              </a:rPr>
              <a:t>is</a:t>
            </a:r>
            <a:r>
              <a:rPr sz="2300" spc="-60" dirty="0">
                <a:solidFill>
                  <a:srgbClr val="203458"/>
                </a:solidFill>
                <a:latin typeface="Trebuchet MS"/>
                <a:cs typeface="Trebuchet MS"/>
              </a:rPr>
              <a:t> </a:t>
            </a:r>
            <a:r>
              <a:rPr sz="2300" spc="-120" dirty="0">
                <a:solidFill>
                  <a:srgbClr val="203458"/>
                </a:solidFill>
                <a:latin typeface="Trebuchet MS"/>
                <a:cs typeface="Trebuchet MS"/>
              </a:rPr>
              <a:t>in</a:t>
            </a:r>
            <a:r>
              <a:rPr sz="2300" spc="-60" dirty="0">
                <a:solidFill>
                  <a:srgbClr val="203458"/>
                </a:solidFill>
                <a:latin typeface="Trebuchet MS"/>
                <a:cs typeface="Trebuchet MS"/>
              </a:rPr>
              <a:t> </a:t>
            </a:r>
            <a:r>
              <a:rPr sz="2300" spc="-95" dirty="0">
                <a:solidFill>
                  <a:srgbClr val="203458"/>
                </a:solidFill>
                <a:latin typeface="Trebuchet MS"/>
                <a:cs typeface="Trebuchet MS"/>
              </a:rPr>
              <a:t>the</a:t>
            </a:r>
            <a:r>
              <a:rPr sz="2300" spc="-55" dirty="0">
                <a:solidFill>
                  <a:srgbClr val="203458"/>
                </a:solidFill>
                <a:latin typeface="Trebuchet MS"/>
                <a:cs typeface="Trebuchet MS"/>
              </a:rPr>
              <a:t> </a:t>
            </a:r>
            <a:r>
              <a:rPr sz="2300" spc="-114" dirty="0">
                <a:solidFill>
                  <a:srgbClr val="203458"/>
                </a:solidFill>
                <a:latin typeface="Trebuchet MS"/>
                <a:cs typeface="Trebuchet MS"/>
              </a:rPr>
              <a:t>child’s</a:t>
            </a:r>
            <a:r>
              <a:rPr sz="2300" spc="-60" dirty="0">
                <a:solidFill>
                  <a:srgbClr val="203458"/>
                </a:solidFill>
                <a:latin typeface="Trebuchet MS"/>
                <a:cs typeface="Trebuchet MS"/>
              </a:rPr>
              <a:t> </a:t>
            </a:r>
            <a:r>
              <a:rPr sz="2300" spc="-35" dirty="0">
                <a:solidFill>
                  <a:srgbClr val="203458"/>
                </a:solidFill>
                <a:latin typeface="Trebuchet MS"/>
                <a:cs typeface="Trebuchet MS"/>
              </a:rPr>
              <a:t>best</a:t>
            </a:r>
            <a:r>
              <a:rPr sz="2300" spc="-55" dirty="0">
                <a:solidFill>
                  <a:srgbClr val="203458"/>
                </a:solidFill>
                <a:latin typeface="Trebuchet MS"/>
                <a:cs typeface="Trebuchet MS"/>
              </a:rPr>
              <a:t> </a:t>
            </a:r>
            <a:r>
              <a:rPr sz="2300" spc="-95" dirty="0">
                <a:solidFill>
                  <a:srgbClr val="203458"/>
                </a:solidFill>
                <a:latin typeface="Trebuchet MS"/>
                <a:cs typeface="Trebuchet MS"/>
              </a:rPr>
              <a:t>interests</a:t>
            </a:r>
            <a:r>
              <a:rPr sz="2300" spc="-60" dirty="0">
                <a:solidFill>
                  <a:srgbClr val="203458"/>
                </a:solidFill>
                <a:latin typeface="Trebuchet MS"/>
                <a:cs typeface="Trebuchet MS"/>
              </a:rPr>
              <a:t> </a:t>
            </a:r>
            <a:r>
              <a:rPr sz="2300" spc="85" dirty="0">
                <a:solidFill>
                  <a:srgbClr val="203458"/>
                </a:solidFill>
                <a:latin typeface="Trebuchet MS"/>
                <a:cs typeface="Trebuchet MS"/>
              </a:rPr>
              <a:t>-</a:t>
            </a:r>
            <a:r>
              <a:rPr sz="2300" spc="-55" dirty="0">
                <a:solidFill>
                  <a:srgbClr val="203458"/>
                </a:solidFill>
                <a:latin typeface="Trebuchet MS"/>
                <a:cs typeface="Trebuchet MS"/>
              </a:rPr>
              <a:t> </a:t>
            </a:r>
            <a:r>
              <a:rPr sz="2300" spc="-245" dirty="0">
                <a:solidFill>
                  <a:srgbClr val="203458"/>
                </a:solidFill>
                <a:latin typeface="Trebuchet MS"/>
                <a:cs typeface="Trebuchet MS"/>
              </a:rPr>
              <a:t>:</a:t>
            </a:r>
            <a:r>
              <a:rPr sz="2300" spc="-105" dirty="0">
                <a:solidFill>
                  <a:srgbClr val="203458"/>
                </a:solidFill>
                <a:latin typeface="Trebuchet MS"/>
                <a:cs typeface="Trebuchet MS"/>
              </a:rPr>
              <a:t> </a:t>
            </a:r>
            <a:r>
              <a:rPr sz="2300" b="1" i="1" spc="-70" dirty="0">
                <a:solidFill>
                  <a:srgbClr val="203458"/>
                </a:solidFill>
                <a:latin typeface="Trebuchet MS"/>
                <a:cs typeface="Trebuchet MS"/>
              </a:rPr>
              <a:t>Re</a:t>
            </a:r>
            <a:r>
              <a:rPr sz="2300" b="1" i="1" spc="-105" dirty="0">
                <a:solidFill>
                  <a:srgbClr val="203458"/>
                </a:solidFill>
                <a:latin typeface="Trebuchet MS"/>
                <a:cs typeface="Trebuchet MS"/>
              </a:rPr>
              <a:t> </a:t>
            </a:r>
            <a:r>
              <a:rPr sz="2300" b="1" i="1" spc="270" dirty="0">
                <a:solidFill>
                  <a:srgbClr val="203458"/>
                </a:solidFill>
                <a:latin typeface="Trebuchet MS"/>
                <a:cs typeface="Trebuchet MS"/>
              </a:rPr>
              <a:t>M</a:t>
            </a:r>
            <a:r>
              <a:rPr sz="2300" b="1" i="1" spc="-100" dirty="0">
                <a:solidFill>
                  <a:srgbClr val="203458"/>
                </a:solidFill>
                <a:latin typeface="Trebuchet MS"/>
                <a:cs typeface="Trebuchet MS"/>
              </a:rPr>
              <a:t> </a:t>
            </a:r>
            <a:r>
              <a:rPr sz="2300" b="1" i="1" spc="-50" dirty="0">
                <a:solidFill>
                  <a:srgbClr val="203458"/>
                </a:solidFill>
                <a:latin typeface="Trebuchet MS"/>
                <a:cs typeface="Trebuchet MS"/>
              </a:rPr>
              <a:t>(Children)</a:t>
            </a:r>
            <a:r>
              <a:rPr sz="2300" b="1" i="1" spc="-105" dirty="0">
                <a:solidFill>
                  <a:srgbClr val="203458"/>
                </a:solidFill>
                <a:latin typeface="Trebuchet MS"/>
                <a:cs typeface="Trebuchet MS"/>
              </a:rPr>
              <a:t> </a:t>
            </a:r>
            <a:r>
              <a:rPr sz="2300" b="1" i="1" spc="-120" dirty="0">
                <a:solidFill>
                  <a:srgbClr val="203458"/>
                </a:solidFill>
                <a:latin typeface="Trebuchet MS"/>
                <a:cs typeface="Trebuchet MS"/>
              </a:rPr>
              <a:t>(Ultra-</a:t>
            </a:r>
            <a:r>
              <a:rPr sz="2300" b="1" i="1" spc="-50" dirty="0">
                <a:solidFill>
                  <a:srgbClr val="203458"/>
                </a:solidFill>
                <a:latin typeface="Trebuchet MS"/>
                <a:cs typeface="Trebuchet MS"/>
              </a:rPr>
              <a:t>Orthodox</a:t>
            </a:r>
            <a:r>
              <a:rPr sz="2300" b="1" i="1" spc="-105" dirty="0">
                <a:solidFill>
                  <a:srgbClr val="203458"/>
                </a:solidFill>
                <a:latin typeface="Trebuchet MS"/>
                <a:cs typeface="Trebuchet MS"/>
              </a:rPr>
              <a:t> </a:t>
            </a:r>
            <a:r>
              <a:rPr sz="2300" b="1" i="1" spc="-35" dirty="0">
                <a:solidFill>
                  <a:srgbClr val="203458"/>
                </a:solidFill>
                <a:latin typeface="Trebuchet MS"/>
                <a:cs typeface="Trebuchet MS"/>
              </a:rPr>
              <a:t>Judaism:</a:t>
            </a:r>
            <a:r>
              <a:rPr sz="2300" b="1" i="1" spc="-105" dirty="0">
                <a:solidFill>
                  <a:srgbClr val="203458"/>
                </a:solidFill>
                <a:latin typeface="Trebuchet MS"/>
                <a:cs typeface="Trebuchet MS"/>
              </a:rPr>
              <a:t> </a:t>
            </a:r>
            <a:r>
              <a:rPr sz="2300" b="1" i="1" spc="-25" dirty="0">
                <a:solidFill>
                  <a:srgbClr val="203458"/>
                </a:solidFill>
                <a:latin typeface="Trebuchet MS"/>
                <a:cs typeface="Trebuchet MS"/>
              </a:rPr>
              <a:t>Transgender</a:t>
            </a:r>
            <a:r>
              <a:rPr sz="2300" b="1" i="1" spc="-100" dirty="0">
                <a:solidFill>
                  <a:srgbClr val="203458"/>
                </a:solidFill>
                <a:latin typeface="Trebuchet MS"/>
                <a:cs typeface="Trebuchet MS"/>
              </a:rPr>
              <a:t> Parent)</a:t>
            </a:r>
            <a:r>
              <a:rPr sz="2300" b="1" i="1" spc="-105" dirty="0">
                <a:solidFill>
                  <a:srgbClr val="203458"/>
                </a:solidFill>
                <a:latin typeface="Trebuchet MS"/>
                <a:cs typeface="Trebuchet MS"/>
              </a:rPr>
              <a:t> </a:t>
            </a:r>
            <a:r>
              <a:rPr sz="2300" b="1" spc="-204" dirty="0">
                <a:solidFill>
                  <a:srgbClr val="203458"/>
                </a:solidFill>
                <a:latin typeface="Trebuchet MS"/>
                <a:cs typeface="Trebuchet MS"/>
              </a:rPr>
              <a:t>[2018]</a:t>
            </a:r>
            <a:r>
              <a:rPr sz="2300" b="1" spc="-105" dirty="0">
                <a:solidFill>
                  <a:srgbClr val="203458"/>
                </a:solidFill>
                <a:latin typeface="Trebuchet MS"/>
                <a:cs typeface="Trebuchet MS"/>
              </a:rPr>
              <a:t> </a:t>
            </a:r>
            <a:r>
              <a:rPr sz="2300" b="1" spc="-170" dirty="0">
                <a:solidFill>
                  <a:srgbClr val="203458"/>
                </a:solidFill>
                <a:latin typeface="Trebuchet MS"/>
                <a:cs typeface="Trebuchet MS"/>
              </a:rPr>
              <a:t>2</a:t>
            </a:r>
            <a:r>
              <a:rPr sz="2300" b="1" spc="-105" dirty="0">
                <a:solidFill>
                  <a:srgbClr val="203458"/>
                </a:solidFill>
                <a:latin typeface="Trebuchet MS"/>
                <a:cs typeface="Trebuchet MS"/>
              </a:rPr>
              <a:t> </a:t>
            </a:r>
            <a:r>
              <a:rPr sz="2300" b="1" spc="-170" dirty="0">
                <a:solidFill>
                  <a:srgbClr val="203458"/>
                </a:solidFill>
                <a:latin typeface="Trebuchet MS"/>
                <a:cs typeface="Trebuchet MS"/>
              </a:rPr>
              <a:t>FLR</a:t>
            </a:r>
            <a:r>
              <a:rPr sz="2300" b="1" spc="-105" dirty="0">
                <a:solidFill>
                  <a:srgbClr val="203458"/>
                </a:solidFill>
                <a:latin typeface="Trebuchet MS"/>
                <a:cs typeface="Trebuchet MS"/>
              </a:rPr>
              <a:t> </a:t>
            </a:r>
            <a:r>
              <a:rPr sz="2300" b="1" spc="-25" dirty="0">
                <a:solidFill>
                  <a:srgbClr val="203458"/>
                </a:solidFill>
                <a:latin typeface="Trebuchet MS"/>
                <a:cs typeface="Trebuchet MS"/>
              </a:rPr>
              <a:t>800</a:t>
            </a:r>
            <a:endParaRPr sz="2300" dirty="0">
              <a:latin typeface="Trebuchet MS"/>
              <a:cs typeface="Trebuchet MS"/>
            </a:endParaRPr>
          </a:p>
          <a:p>
            <a:pPr marL="12700" marR="352425">
              <a:lnSpc>
                <a:spcPct val="135900"/>
              </a:lnSpc>
            </a:pPr>
            <a:r>
              <a:rPr sz="2300" spc="185" dirty="0">
                <a:solidFill>
                  <a:srgbClr val="203458"/>
                </a:solidFill>
                <a:latin typeface="Trebuchet MS"/>
                <a:cs typeface="Trebuchet MS"/>
              </a:rPr>
              <a:t>40%</a:t>
            </a:r>
            <a:r>
              <a:rPr sz="2300" spc="-75" dirty="0">
                <a:solidFill>
                  <a:srgbClr val="203458"/>
                </a:solidFill>
                <a:latin typeface="Trebuchet MS"/>
                <a:cs typeface="Trebuchet MS"/>
              </a:rPr>
              <a:t> </a:t>
            </a:r>
            <a:r>
              <a:rPr sz="2300" dirty="0">
                <a:solidFill>
                  <a:srgbClr val="203458"/>
                </a:solidFill>
                <a:latin typeface="Trebuchet MS"/>
                <a:cs typeface="Trebuchet MS"/>
              </a:rPr>
              <a:t>of</a:t>
            </a:r>
            <a:r>
              <a:rPr sz="2300" spc="-70" dirty="0">
                <a:solidFill>
                  <a:srgbClr val="203458"/>
                </a:solidFill>
                <a:latin typeface="Trebuchet MS"/>
                <a:cs typeface="Trebuchet MS"/>
              </a:rPr>
              <a:t> </a:t>
            </a:r>
            <a:r>
              <a:rPr sz="2300" spc="-85" dirty="0">
                <a:solidFill>
                  <a:srgbClr val="203458"/>
                </a:solidFill>
                <a:latin typeface="Trebuchet MS"/>
                <a:cs typeface="Trebuchet MS"/>
              </a:rPr>
              <a:t>private</a:t>
            </a:r>
            <a:r>
              <a:rPr sz="2300" spc="-70" dirty="0">
                <a:solidFill>
                  <a:srgbClr val="203458"/>
                </a:solidFill>
                <a:latin typeface="Trebuchet MS"/>
                <a:cs typeface="Trebuchet MS"/>
              </a:rPr>
              <a:t> child</a:t>
            </a:r>
            <a:r>
              <a:rPr sz="2300" spc="-75" dirty="0">
                <a:solidFill>
                  <a:srgbClr val="203458"/>
                </a:solidFill>
                <a:latin typeface="Trebuchet MS"/>
                <a:cs typeface="Trebuchet MS"/>
              </a:rPr>
              <a:t> </a:t>
            </a:r>
            <a:r>
              <a:rPr sz="2300" spc="-30" dirty="0">
                <a:solidFill>
                  <a:srgbClr val="203458"/>
                </a:solidFill>
                <a:latin typeface="Trebuchet MS"/>
                <a:cs typeface="Trebuchet MS"/>
              </a:rPr>
              <a:t>law</a:t>
            </a:r>
            <a:r>
              <a:rPr sz="2300" spc="-70" dirty="0">
                <a:solidFill>
                  <a:srgbClr val="203458"/>
                </a:solidFill>
                <a:latin typeface="Trebuchet MS"/>
                <a:cs typeface="Trebuchet MS"/>
              </a:rPr>
              <a:t> </a:t>
            </a:r>
            <a:r>
              <a:rPr sz="2300" dirty="0">
                <a:solidFill>
                  <a:srgbClr val="203458"/>
                </a:solidFill>
                <a:latin typeface="Trebuchet MS"/>
                <a:cs typeface="Trebuchet MS"/>
              </a:rPr>
              <a:t>cases</a:t>
            </a:r>
            <a:r>
              <a:rPr sz="2300" spc="-70" dirty="0">
                <a:solidFill>
                  <a:srgbClr val="203458"/>
                </a:solidFill>
                <a:latin typeface="Trebuchet MS"/>
                <a:cs typeface="Trebuchet MS"/>
              </a:rPr>
              <a:t> </a:t>
            </a:r>
            <a:r>
              <a:rPr sz="2300" spc="-110" dirty="0">
                <a:solidFill>
                  <a:srgbClr val="203458"/>
                </a:solidFill>
                <a:latin typeface="Trebuchet MS"/>
                <a:cs typeface="Trebuchet MS"/>
              </a:rPr>
              <a:t>involve</a:t>
            </a:r>
            <a:r>
              <a:rPr sz="2300" spc="-75" dirty="0">
                <a:solidFill>
                  <a:srgbClr val="203458"/>
                </a:solidFill>
                <a:latin typeface="Trebuchet MS"/>
                <a:cs typeface="Trebuchet MS"/>
              </a:rPr>
              <a:t> </a:t>
            </a:r>
            <a:r>
              <a:rPr sz="2300" spc="-35" dirty="0">
                <a:solidFill>
                  <a:srgbClr val="203458"/>
                </a:solidFill>
                <a:latin typeface="Trebuchet MS"/>
                <a:cs typeface="Trebuchet MS"/>
              </a:rPr>
              <a:t>allegations</a:t>
            </a:r>
            <a:r>
              <a:rPr sz="2300" spc="-70" dirty="0">
                <a:solidFill>
                  <a:srgbClr val="203458"/>
                </a:solidFill>
                <a:latin typeface="Trebuchet MS"/>
                <a:cs typeface="Trebuchet MS"/>
              </a:rPr>
              <a:t> </a:t>
            </a:r>
            <a:r>
              <a:rPr sz="2300" dirty="0">
                <a:solidFill>
                  <a:srgbClr val="203458"/>
                </a:solidFill>
                <a:latin typeface="Trebuchet MS"/>
                <a:cs typeface="Trebuchet MS"/>
              </a:rPr>
              <a:t>of</a:t>
            </a:r>
            <a:r>
              <a:rPr sz="2300" spc="-70" dirty="0">
                <a:solidFill>
                  <a:srgbClr val="203458"/>
                </a:solidFill>
                <a:latin typeface="Trebuchet MS"/>
                <a:cs typeface="Trebuchet MS"/>
              </a:rPr>
              <a:t> </a:t>
            </a:r>
            <a:r>
              <a:rPr sz="2300" spc="-45" dirty="0">
                <a:solidFill>
                  <a:srgbClr val="203458"/>
                </a:solidFill>
                <a:latin typeface="Trebuchet MS"/>
                <a:cs typeface="Trebuchet MS"/>
              </a:rPr>
              <a:t>domestic</a:t>
            </a:r>
            <a:r>
              <a:rPr sz="2300" spc="-75" dirty="0">
                <a:solidFill>
                  <a:srgbClr val="203458"/>
                </a:solidFill>
                <a:latin typeface="Trebuchet MS"/>
                <a:cs typeface="Trebuchet MS"/>
              </a:rPr>
              <a:t> </a:t>
            </a:r>
            <a:r>
              <a:rPr sz="2300" dirty="0">
                <a:solidFill>
                  <a:srgbClr val="203458"/>
                </a:solidFill>
                <a:latin typeface="Trebuchet MS"/>
                <a:cs typeface="Trebuchet MS"/>
              </a:rPr>
              <a:t>abuse</a:t>
            </a:r>
            <a:r>
              <a:rPr sz="2300" spc="-70" dirty="0">
                <a:solidFill>
                  <a:srgbClr val="203458"/>
                </a:solidFill>
                <a:latin typeface="Trebuchet MS"/>
                <a:cs typeface="Trebuchet MS"/>
              </a:rPr>
              <a:t> </a:t>
            </a:r>
            <a:r>
              <a:rPr sz="2300" spc="85" dirty="0">
                <a:solidFill>
                  <a:srgbClr val="203458"/>
                </a:solidFill>
                <a:latin typeface="Trebuchet MS"/>
                <a:cs typeface="Trebuchet MS"/>
              </a:rPr>
              <a:t>-</a:t>
            </a:r>
            <a:r>
              <a:rPr sz="2300" spc="-70" dirty="0">
                <a:solidFill>
                  <a:srgbClr val="203458"/>
                </a:solidFill>
                <a:latin typeface="Trebuchet MS"/>
                <a:cs typeface="Trebuchet MS"/>
              </a:rPr>
              <a:t> </a:t>
            </a:r>
            <a:r>
              <a:rPr sz="2300" spc="-105" dirty="0">
                <a:solidFill>
                  <a:srgbClr val="203458"/>
                </a:solidFill>
                <a:latin typeface="Trebuchet MS"/>
                <a:cs typeface="Trebuchet MS"/>
              </a:rPr>
              <a:t>this</a:t>
            </a:r>
            <a:r>
              <a:rPr sz="2300" spc="-70" dirty="0">
                <a:solidFill>
                  <a:srgbClr val="203458"/>
                </a:solidFill>
                <a:latin typeface="Trebuchet MS"/>
                <a:cs typeface="Trebuchet MS"/>
              </a:rPr>
              <a:t> </a:t>
            </a:r>
            <a:r>
              <a:rPr sz="2300" dirty="0">
                <a:solidFill>
                  <a:srgbClr val="203458"/>
                </a:solidFill>
                <a:latin typeface="Trebuchet MS"/>
                <a:cs typeface="Trebuchet MS"/>
              </a:rPr>
              <a:t>can</a:t>
            </a:r>
            <a:r>
              <a:rPr sz="2300" spc="-75" dirty="0">
                <a:solidFill>
                  <a:srgbClr val="203458"/>
                </a:solidFill>
                <a:latin typeface="Trebuchet MS"/>
                <a:cs typeface="Trebuchet MS"/>
              </a:rPr>
              <a:t> </a:t>
            </a:r>
            <a:r>
              <a:rPr sz="2300" spc="-105" dirty="0">
                <a:solidFill>
                  <a:srgbClr val="203458"/>
                </a:solidFill>
                <a:latin typeface="Trebuchet MS"/>
                <a:cs typeface="Trebuchet MS"/>
              </a:rPr>
              <a:t>either</a:t>
            </a:r>
            <a:r>
              <a:rPr sz="2300" spc="-70" dirty="0">
                <a:solidFill>
                  <a:srgbClr val="203458"/>
                </a:solidFill>
                <a:latin typeface="Trebuchet MS"/>
                <a:cs typeface="Trebuchet MS"/>
              </a:rPr>
              <a:t> </a:t>
            </a:r>
            <a:r>
              <a:rPr sz="2300" dirty="0">
                <a:solidFill>
                  <a:srgbClr val="203458"/>
                </a:solidFill>
                <a:latin typeface="Trebuchet MS"/>
                <a:cs typeface="Trebuchet MS"/>
              </a:rPr>
              <a:t>be</a:t>
            </a:r>
            <a:r>
              <a:rPr sz="2300" spc="-70" dirty="0">
                <a:solidFill>
                  <a:srgbClr val="203458"/>
                </a:solidFill>
                <a:latin typeface="Trebuchet MS"/>
                <a:cs typeface="Trebuchet MS"/>
              </a:rPr>
              <a:t> </a:t>
            </a:r>
            <a:r>
              <a:rPr sz="2300" spc="-75" dirty="0">
                <a:solidFill>
                  <a:srgbClr val="203458"/>
                </a:solidFill>
                <a:latin typeface="Trebuchet MS"/>
                <a:cs typeface="Trebuchet MS"/>
              </a:rPr>
              <a:t>direct </a:t>
            </a:r>
            <a:r>
              <a:rPr sz="2300" dirty="0">
                <a:solidFill>
                  <a:srgbClr val="203458"/>
                </a:solidFill>
                <a:latin typeface="Trebuchet MS"/>
                <a:cs typeface="Trebuchet MS"/>
              </a:rPr>
              <a:t>abuse</a:t>
            </a:r>
            <a:r>
              <a:rPr sz="2300" spc="-70" dirty="0">
                <a:solidFill>
                  <a:srgbClr val="203458"/>
                </a:solidFill>
                <a:latin typeface="Trebuchet MS"/>
                <a:cs typeface="Trebuchet MS"/>
              </a:rPr>
              <a:t> </a:t>
            </a:r>
            <a:r>
              <a:rPr sz="2300" spc="-40" dirty="0">
                <a:solidFill>
                  <a:srgbClr val="203458"/>
                </a:solidFill>
                <a:latin typeface="Trebuchet MS"/>
                <a:cs typeface="Trebuchet MS"/>
              </a:rPr>
              <a:t>towards</a:t>
            </a:r>
            <a:r>
              <a:rPr sz="2300" spc="-70"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120" dirty="0">
                <a:solidFill>
                  <a:srgbClr val="203458"/>
                </a:solidFill>
                <a:latin typeface="Trebuchet MS"/>
                <a:cs typeface="Trebuchet MS"/>
              </a:rPr>
              <a:t>child,</a:t>
            </a:r>
            <a:r>
              <a:rPr sz="2300" spc="-70" dirty="0">
                <a:solidFill>
                  <a:srgbClr val="203458"/>
                </a:solidFill>
                <a:latin typeface="Trebuchet MS"/>
                <a:cs typeface="Trebuchet MS"/>
              </a:rPr>
              <a:t> </a:t>
            </a:r>
            <a:r>
              <a:rPr sz="2300" spc="-25" dirty="0">
                <a:solidFill>
                  <a:srgbClr val="203458"/>
                </a:solidFill>
                <a:latin typeface="Trebuchet MS"/>
                <a:cs typeface="Trebuchet MS"/>
              </a:rPr>
              <a:t>or </a:t>
            </a:r>
            <a:r>
              <a:rPr sz="2300" spc="-90" dirty="0">
                <a:solidFill>
                  <a:srgbClr val="203458"/>
                </a:solidFill>
                <a:latin typeface="Trebuchet MS"/>
                <a:cs typeface="Trebuchet MS"/>
              </a:rPr>
              <a:t>indirect</a:t>
            </a:r>
            <a:r>
              <a:rPr sz="2300" spc="-80" dirty="0">
                <a:solidFill>
                  <a:srgbClr val="203458"/>
                </a:solidFill>
                <a:latin typeface="Trebuchet MS"/>
                <a:cs typeface="Trebuchet MS"/>
              </a:rPr>
              <a:t> </a:t>
            </a:r>
            <a:r>
              <a:rPr sz="2300" dirty="0">
                <a:solidFill>
                  <a:srgbClr val="203458"/>
                </a:solidFill>
                <a:latin typeface="Trebuchet MS"/>
                <a:cs typeface="Trebuchet MS"/>
              </a:rPr>
              <a:t>abuse</a:t>
            </a:r>
            <a:r>
              <a:rPr sz="2300" spc="-80" dirty="0">
                <a:solidFill>
                  <a:srgbClr val="203458"/>
                </a:solidFill>
                <a:latin typeface="Trebuchet MS"/>
                <a:cs typeface="Trebuchet MS"/>
              </a:rPr>
              <a:t> </a:t>
            </a:r>
            <a:r>
              <a:rPr sz="2300" spc="-70" dirty="0">
                <a:solidFill>
                  <a:srgbClr val="203458"/>
                </a:solidFill>
                <a:latin typeface="Trebuchet MS"/>
                <a:cs typeface="Trebuchet MS"/>
              </a:rPr>
              <a:t>where</a:t>
            </a:r>
            <a:r>
              <a:rPr sz="2300" spc="-80" dirty="0">
                <a:solidFill>
                  <a:srgbClr val="203458"/>
                </a:solidFill>
                <a:latin typeface="Trebuchet MS"/>
                <a:cs typeface="Trebuchet MS"/>
              </a:rPr>
              <a:t> </a:t>
            </a:r>
            <a:r>
              <a:rPr sz="2300" spc="-95" dirty="0">
                <a:solidFill>
                  <a:srgbClr val="203458"/>
                </a:solidFill>
                <a:latin typeface="Trebuchet MS"/>
                <a:cs typeface="Trebuchet MS"/>
              </a:rPr>
              <a:t>the</a:t>
            </a:r>
            <a:r>
              <a:rPr sz="2300" spc="-75" dirty="0">
                <a:solidFill>
                  <a:srgbClr val="203458"/>
                </a:solidFill>
                <a:latin typeface="Trebuchet MS"/>
                <a:cs typeface="Trebuchet MS"/>
              </a:rPr>
              <a:t> </a:t>
            </a:r>
            <a:r>
              <a:rPr sz="2300" spc="-70" dirty="0">
                <a:solidFill>
                  <a:srgbClr val="203458"/>
                </a:solidFill>
                <a:latin typeface="Trebuchet MS"/>
                <a:cs typeface="Trebuchet MS"/>
              </a:rPr>
              <a:t>child</a:t>
            </a:r>
            <a:r>
              <a:rPr sz="2300" spc="-80" dirty="0">
                <a:solidFill>
                  <a:srgbClr val="203458"/>
                </a:solidFill>
                <a:latin typeface="Trebuchet MS"/>
                <a:cs typeface="Trebuchet MS"/>
              </a:rPr>
              <a:t> </a:t>
            </a:r>
            <a:r>
              <a:rPr sz="2300" spc="-55" dirty="0">
                <a:solidFill>
                  <a:srgbClr val="203458"/>
                </a:solidFill>
                <a:latin typeface="Trebuchet MS"/>
                <a:cs typeface="Trebuchet MS"/>
              </a:rPr>
              <a:t>witnesses</a:t>
            </a:r>
            <a:r>
              <a:rPr sz="2300" spc="-75" dirty="0">
                <a:solidFill>
                  <a:srgbClr val="203458"/>
                </a:solidFill>
                <a:latin typeface="Trebuchet MS"/>
                <a:cs typeface="Trebuchet MS"/>
              </a:rPr>
              <a:t> </a:t>
            </a:r>
            <a:r>
              <a:rPr sz="2300" dirty="0">
                <a:solidFill>
                  <a:srgbClr val="203458"/>
                </a:solidFill>
                <a:latin typeface="Trebuchet MS"/>
                <a:cs typeface="Trebuchet MS"/>
              </a:rPr>
              <a:t>abuse</a:t>
            </a:r>
            <a:r>
              <a:rPr sz="2300" spc="-80" dirty="0">
                <a:solidFill>
                  <a:srgbClr val="203458"/>
                </a:solidFill>
                <a:latin typeface="Trebuchet MS"/>
                <a:cs typeface="Trebuchet MS"/>
              </a:rPr>
              <a:t> </a:t>
            </a:r>
            <a:r>
              <a:rPr sz="2300" spc="-40" dirty="0">
                <a:solidFill>
                  <a:srgbClr val="203458"/>
                </a:solidFill>
                <a:latin typeface="Trebuchet MS"/>
                <a:cs typeface="Trebuchet MS"/>
              </a:rPr>
              <a:t>towards</a:t>
            </a:r>
            <a:r>
              <a:rPr sz="2300" spc="-80" dirty="0">
                <a:solidFill>
                  <a:srgbClr val="203458"/>
                </a:solidFill>
                <a:latin typeface="Trebuchet MS"/>
                <a:cs typeface="Trebuchet MS"/>
              </a:rPr>
              <a:t> </a:t>
            </a:r>
            <a:r>
              <a:rPr sz="2300" spc="95" dirty="0">
                <a:solidFill>
                  <a:srgbClr val="203458"/>
                </a:solidFill>
                <a:latin typeface="Trebuchet MS"/>
                <a:cs typeface="Trebuchet MS"/>
              </a:rPr>
              <a:t>a</a:t>
            </a:r>
            <a:r>
              <a:rPr sz="2300" spc="-75" dirty="0">
                <a:solidFill>
                  <a:srgbClr val="203458"/>
                </a:solidFill>
                <a:latin typeface="Trebuchet MS"/>
                <a:cs typeface="Trebuchet MS"/>
              </a:rPr>
              <a:t> </a:t>
            </a:r>
            <a:r>
              <a:rPr sz="2300" spc="-10" dirty="0">
                <a:solidFill>
                  <a:srgbClr val="203458"/>
                </a:solidFill>
                <a:latin typeface="Trebuchet MS"/>
                <a:cs typeface="Trebuchet MS"/>
              </a:rPr>
              <a:t>parent</a:t>
            </a:r>
            <a:endParaRPr sz="2300" dirty="0">
              <a:latin typeface="Trebuchet MS"/>
              <a:cs typeface="Trebuchet MS"/>
            </a:endParaRPr>
          </a:p>
          <a:p>
            <a:pPr marL="12700">
              <a:lnSpc>
                <a:spcPct val="100000"/>
              </a:lnSpc>
              <a:spcBef>
                <a:spcPts val="985"/>
              </a:spcBef>
            </a:pPr>
            <a:r>
              <a:rPr sz="2300" spc="-40" dirty="0">
                <a:solidFill>
                  <a:srgbClr val="203458"/>
                </a:solidFill>
                <a:latin typeface="Trebuchet MS"/>
                <a:cs typeface="Trebuchet MS"/>
              </a:rPr>
              <a:t>Domestic</a:t>
            </a:r>
            <a:r>
              <a:rPr sz="2300" spc="-60" dirty="0">
                <a:solidFill>
                  <a:srgbClr val="203458"/>
                </a:solidFill>
                <a:latin typeface="Trebuchet MS"/>
                <a:cs typeface="Trebuchet MS"/>
              </a:rPr>
              <a:t> </a:t>
            </a:r>
            <a:r>
              <a:rPr sz="2300" dirty="0">
                <a:solidFill>
                  <a:srgbClr val="203458"/>
                </a:solidFill>
                <a:latin typeface="Trebuchet MS"/>
                <a:cs typeface="Trebuchet MS"/>
              </a:rPr>
              <a:t>abuse</a:t>
            </a:r>
            <a:r>
              <a:rPr sz="2300" spc="-60" dirty="0">
                <a:solidFill>
                  <a:srgbClr val="203458"/>
                </a:solidFill>
                <a:latin typeface="Trebuchet MS"/>
                <a:cs typeface="Trebuchet MS"/>
              </a:rPr>
              <a:t> </a:t>
            </a:r>
            <a:r>
              <a:rPr sz="2300" spc="-50" dirty="0">
                <a:solidFill>
                  <a:srgbClr val="203458"/>
                </a:solidFill>
                <a:latin typeface="Trebuchet MS"/>
                <a:cs typeface="Trebuchet MS"/>
              </a:rPr>
              <a:t>is</a:t>
            </a:r>
            <a:r>
              <a:rPr sz="2300" spc="-60" dirty="0">
                <a:solidFill>
                  <a:srgbClr val="203458"/>
                </a:solidFill>
                <a:latin typeface="Trebuchet MS"/>
                <a:cs typeface="Trebuchet MS"/>
              </a:rPr>
              <a:t> </a:t>
            </a:r>
            <a:r>
              <a:rPr sz="2300" spc="-85" dirty="0">
                <a:solidFill>
                  <a:srgbClr val="203458"/>
                </a:solidFill>
                <a:latin typeface="Trebuchet MS"/>
                <a:cs typeface="Trebuchet MS"/>
              </a:rPr>
              <a:t>not</a:t>
            </a:r>
            <a:r>
              <a:rPr sz="2300" spc="-60" dirty="0">
                <a:solidFill>
                  <a:srgbClr val="203458"/>
                </a:solidFill>
                <a:latin typeface="Trebuchet MS"/>
                <a:cs typeface="Trebuchet MS"/>
              </a:rPr>
              <a:t> </a:t>
            </a:r>
            <a:r>
              <a:rPr sz="2300" dirty="0">
                <a:solidFill>
                  <a:srgbClr val="203458"/>
                </a:solidFill>
                <a:latin typeface="Trebuchet MS"/>
                <a:cs typeface="Trebuchet MS"/>
              </a:rPr>
              <a:t>an</a:t>
            </a:r>
            <a:r>
              <a:rPr sz="2300" spc="-60" dirty="0">
                <a:solidFill>
                  <a:srgbClr val="203458"/>
                </a:solidFill>
                <a:latin typeface="Trebuchet MS"/>
                <a:cs typeface="Trebuchet MS"/>
              </a:rPr>
              <a:t> </a:t>
            </a:r>
            <a:r>
              <a:rPr sz="2300" spc="-50" dirty="0">
                <a:solidFill>
                  <a:srgbClr val="203458"/>
                </a:solidFill>
                <a:latin typeface="Trebuchet MS"/>
                <a:cs typeface="Trebuchet MS"/>
              </a:rPr>
              <a:t>automatic</a:t>
            </a:r>
            <a:r>
              <a:rPr sz="2300" spc="-60" dirty="0">
                <a:solidFill>
                  <a:srgbClr val="203458"/>
                </a:solidFill>
                <a:latin typeface="Trebuchet MS"/>
                <a:cs typeface="Trebuchet MS"/>
              </a:rPr>
              <a:t> </a:t>
            </a:r>
            <a:r>
              <a:rPr sz="2300" dirty="0">
                <a:solidFill>
                  <a:srgbClr val="203458"/>
                </a:solidFill>
                <a:latin typeface="Trebuchet MS"/>
                <a:cs typeface="Trebuchet MS"/>
              </a:rPr>
              <a:t>bar</a:t>
            </a:r>
            <a:r>
              <a:rPr sz="2300" spc="-60" dirty="0">
                <a:solidFill>
                  <a:srgbClr val="203458"/>
                </a:solidFill>
                <a:latin typeface="Trebuchet MS"/>
                <a:cs typeface="Trebuchet MS"/>
              </a:rPr>
              <a:t> </a:t>
            </a:r>
            <a:r>
              <a:rPr sz="2300" spc="-50" dirty="0">
                <a:solidFill>
                  <a:srgbClr val="203458"/>
                </a:solidFill>
                <a:latin typeface="Trebuchet MS"/>
                <a:cs typeface="Trebuchet MS"/>
              </a:rPr>
              <a:t>to</a:t>
            </a:r>
            <a:r>
              <a:rPr sz="2300" spc="-55" dirty="0">
                <a:solidFill>
                  <a:srgbClr val="203458"/>
                </a:solidFill>
                <a:latin typeface="Trebuchet MS"/>
                <a:cs typeface="Trebuchet MS"/>
              </a:rPr>
              <a:t> </a:t>
            </a:r>
            <a:r>
              <a:rPr sz="2300" spc="-25" dirty="0">
                <a:solidFill>
                  <a:srgbClr val="203458"/>
                </a:solidFill>
                <a:latin typeface="Trebuchet MS"/>
                <a:cs typeface="Trebuchet MS"/>
              </a:rPr>
              <a:t>contact</a:t>
            </a:r>
            <a:r>
              <a:rPr sz="2300" spc="-60" dirty="0">
                <a:solidFill>
                  <a:srgbClr val="203458"/>
                </a:solidFill>
                <a:latin typeface="Trebuchet MS"/>
                <a:cs typeface="Trebuchet MS"/>
              </a:rPr>
              <a:t> </a:t>
            </a:r>
            <a:r>
              <a:rPr sz="2300" spc="85" dirty="0">
                <a:solidFill>
                  <a:srgbClr val="203458"/>
                </a:solidFill>
                <a:latin typeface="Trebuchet MS"/>
                <a:cs typeface="Trebuchet MS"/>
              </a:rPr>
              <a:t>-</a:t>
            </a:r>
            <a:r>
              <a:rPr sz="2300" spc="-60" dirty="0">
                <a:solidFill>
                  <a:srgbClr val="203458"/>
                </a:solidFill>
                <a:latin typeface="Trebuchet MS"/>
                <a:cs typeface="Trebuchet MS"/>
              </a:rPr>
              <a:t> </a:t>
            </a:r>
            <a:r>
              <a:rPr sz="2300" b="1" spc="-80" dirty="0">
                <a:solidFill>
                  <a:srgbClr val="203458"/>
                </a:solidFill>
                <a:latin typeface="Trebuchet MS"/>
                <a:cs typeface="Trebuchet MS"/>
              </a:rPr>
              <a:t>PD</a:t>
            </a:r>
            <a:r>
              <a:rPr sz="2300" b="1" spc="-105" dirty="0">
                <a:solidFill>
                  <a:srgbClr val="203458"/>
                </a:solidFill>
                <a:latin typeface="Trebuchet MS"/>
                <a:cs typeface="Trebuchet MS"/>
              </a:rPr>
              <a:t> </a:t>
            </a:r>
            <a:r>
              <a:rPr sz="2300" b="1" spc="-365" dirty="0">
                <a:solidFill>
                  <a:srgbClr val="203458"/>
                </a:solidFill>
                <a:latin typeface="Trebuchet MS"/>
                <a:cs typeface="Trebuchet MS"/>
              </a:rPr>
              <a:t>12J</a:t>
            </a:r>
            <a:r>
              <a:rPr sz="2300" b="1" spc="-105" dirty="0">
                <a:solidFill>
                  <a:srgbClr val="203458"/>
                </a:solidFill>
                <a:latin typeface="Trebuchet MS"/>
                <a:cs typeface="Trebuchet MS"/>
              </a:rPr>
              <a:t> </a:t>
            </a:r>
            <a:r>
              <a:rPr sz="2300" b="1" dirty="0">
                <a:solidFill>
                  <a:srgbClr val="203458"/>
                </a:solidFill>
                <a:latin typeface="Trebuchet MS"/>
                <a:cs typeface="Trebuchet MS"/>
              </a:rPr>
              <a:t>–</a:t>
            </a:r>
            <a:r>
              <a:rPr sz="2300" b="1" spc="-105" dirty="0">
                <a:solidFill>
                  <a:srgbClr val="203458"/>
                </a:solidFill>
                <a:latin typeface="Trebuchet MS"/>
                <a:cs typeface="Trebuchet MS"/>
              </a:rPr>
              <a:t> </a:t>
            </a:r>
            <a:r>
              <a:rPr sz="2300" b="1" dirty="0">
                <a:solidFill>
                  <a:srgbClr val="203458"/>
                </a:solidFill>
                <a:latin typeface="Trebuchet MS"/>
                <a:cs typeface="Trebuchet MS"/>
              </a:rPr>
              <a:t>Child</a:t>
            </a:r>
            <a:r>
              <a:rPr sz="2300" b="1" spc="-105" dirty="0">
                <a:solidFill>
                  <a:srgbClr val="203458"/>
                </a:solidFill>
                <a:latin typeface="Trebuchet MS"/>
                <a:cs typeface="Trebuchet MS"/>
              </a:rPr>
              <a:t> </a:t>
            </a:r>
            <a:r>
              <a:rPr sz="2300" b="1" dirty="0">
                <a:solidFill>
                  <a:srgbClr val="203458"/>
                </a:solidFill>
                <a:latin typeface="Trebuchet MS"/>
                <a:cs typeface="Trebuchet MS"/>
              </a:rPr>
              <a:t>Arrangements</a:t>
            </a:r>
            <a:r>
              <a:rPr sz="2300" b="1" spc="-110" dirty="0">
                <a:solidFill>
                  <a:srgbClr val="203458"/>
                </a:solidFill>
                <a:latin typeface="Trebuchet MS"/>
                <a:cs typeface="Trebuchet MS"/>
              </a:rPr>
              <a:t> </a:t>
            </a:r>
            <a:r>
              <a:rPr sz="2300" b="1" dirty="0">
                <a:solidFill>
                  <a:srgbClr val="203458"/>
                </a:solidFill>
                <a:latin typeface="Trebuchet MS"/>
                <a:cs typeface="Trebuchet MS"/>
              </a:rPr>
              <a:t>and</a:t>
            </a:r>
            <a:r>
              <a:rPr sz="2300" b="1" spc="-105" dirty="0">
                <a:solidFill>
                  <a:srgbClr val="203458"/>
                </a:solidFill>
                <a:latin typeface="Trebuchet MS"/>
                <a:cs typeface="Trebuchet MS"/>
              </a:rPr>
              <a:t> </a:t>
            </a:r>
            <a:r>
              <a:rPr sz="2300" b="1" dirty="0">
                <a:solidFill>
                  <a:srgbClr val="203458"/>
                </a:solidFill>
                <a:latin typeface="Trebuchet MS"/>
                <a:cs typeface="Trebuchet MS"/>
              </a:rPr>
              <a:t>Contact</a:t>
            </a:r>
            <a:r>
              <a:rPr sz="2300" b="1" spc="-105" dirty="0">
                <a:solidFill>
                  <a:srgbClr val="203458"/>
                </a:solidFill>
                <a:latin typeface="Trebuchet MS"/>
                <a:cs typeface="Trebuchet MS"/>
              </a:rPr>
              <a:t> </a:t>
            </a:r>
            <a:r>
              <a:rPr sz="2300" b="1" spc="-10" dirty="0">
                <a:solidFill>
                  <a:srgbClr val="203458"/>
                </a:solidFill>
                <a:latin typeface="Trebuchet MS"/>
                <a:cs typeface="Trebuchet MS"/>
              </a:rPr>
              <a:t>Orders</a:t>
            </a:r>
            <a:endParaRPr sz="2300" dirty="0">
              <a:latin typeface="Trebuchet MS"/>
              <a:cs typeface="Trebuchet MS"/>
            </a:endParaRPr>
          </a:p>
          <a:p>
            <a:pPr marL="12700">
              <a:lnSpc>
                <a:spcPct val="100000"/>
              </a:lnSpc>
              <a:spcBef>
                <a:spcPts val="990"/>
              </a:spcBef>
            </a:pPr>
            <a:r>
              <a:rPr sz="2300" spc="-20" dirty="0">
                <a:solidFill>
                  <a:srgbClr val="203458"/>
                </a:solidFill>
                <a:latin typeface="Trebuchet MS"/>
                <a:cs typeface="Trebuchet MS"/>
              </a:rPr>
              <a:t>Court</a:t>
            </a:r>
            <a:r>
              <a:rPr sz="2300" spc="-75" dirty="0">
                <a:solidFill>
                  <a:srgbClr val="203458"/>
                </a:solidFill>
                <a:latin typeface="Trebuchet MS"/>
                <a:cs typeface="Trebuchet MS"/>
              </a:rPr>
              <a:t> </a:t>
            </a:r>
            <a:r>
              <a:rPr sz="2300" spc="-80" dirty="0">
                <a:solidFill>
                  <a:srgbClr val="203458"/>
                </a:solidFill>
                <a:latin typeface="Trebuchet MS"/>
                <a:cs typeface="Trebuchet MS"/>
              </a:rPr>
              <a:t>might</a:t>
            </a:r>
            <a:r>
              <a:rPr sz="2300" spc="-75" dirty="0">
                <a:solidFill>
                  <a:srgbClr val="203458"/>
                </a:solidFill>
                <a:latin typeface="Trebuchet MS"/>
                <a:cs typeface="Trebuchet MS"/>
              </a:rPr>
              <a:t> </a:t>
            </a:r>
            <a:r>
              <a:rPr sz="2300" spc="-50" dirty="0">
                <a:solidFill>
                  <a:srgbClr val="203458"/>
                </a:solidFill>
                <a:latin typeface="Trebuchet MS"/>
                <a:cs typeface="Trebuchet MS"/>
              </a:rPr>
              <a:t>want</a:t>
            </a:r>
            <a:r>
              <a:rPr sz="2300" spc="-75" dirty="0">
                <a:solidFill>
                  <a:srgbClr val="203458"/>
                </a:solidFill>
                <a:latin typeface="Trebuchet MS"/>
                <a:cs typeface="Trebuchet MS"/>
              </a:rPr>
              <a:t> </a:t>
            </a:r>
            <a:r>
              <a:rPr sz="2300" spc="-50" dirty="0">
                <a:solidFill>
                  <a:srgbClr val="203458"/>
                </a:solidFill>
                <a:latin typeface="Trebuchet MS"/>
                <a:cs typeface="Trebuchet MS"/>
              </a:rPr>
              <a:t>to</a:t>
            </a:r>
            <a:r>
              <a:rPr sz="2300" spc="-75" dirty="0">
                <a:solidFill>
                  <a:srgbClr val="203458"/>
                </a:solidFill>
                <a:latin typeface="Trebuchet MS"/>
                <a:cs typeface="Trebuchet MS"/>
              </a:rPr>
              <a:t> </a:t>
            </a:r>
            <a:r>
              <a:rPr sz="2300" spc="-114" dirty="0" err="1">
                <a:solidFill>
                  <a:srgbClr val="203458"/>
                </a:solidFill>
                <a:latin typeface="Trebuchet MS"/>
                <a:cs typeface="Trebuchet MS"/>
              </a:rPr>
              <a:t>minimise</a:t>
            </a:r>
            <a:r>
              <a:rPr sz="2300" spc="-75" dirty="0">
                <a:solidFill>
                  <a:srgbClr val="203458"/>
                </a:solidFill>
                <a:latin typeface="Trebuchet MS"/>
                <a:cs typeface="Trebuchet MS"/>
              </a:rPr>
              <a:t> </a:t>
            </a:r>
            <a:r>
              <a:rPr sz="2300" spc="-140" dirty="0" err="1">
                <a:solidFill>
                  <a:srgbClr val="203458"/>
                </a:solidFill>
                <a:latin typeface="Trebuchet MS"/>
                <a:cs typeface="Trebuchet MS"/>
              </a:rPr>
              <a:t>har</a:t>
            </a:r>
            <a:r>
              <a:rPr lang="en-GB" sz="2300" spc="-140" dirty="0">
                <a:solidFill>
                  <a:srgbClr val="203458"/>
                </a:solidFill>
                <a:latin typeface="Trebuchet MS"/>
                <a:cs typeface="Trebuchet MS"/>
              </a:rPr>
              <a:t>m</a:t>
            </a:r>
            <a:r>
              <a:rPr sz="2300" spc="-140" dirty="0">
                <a:solidFill>
                  <a:srgbClr val="203458"/>
                </a:solidFill>
                <a:latin typeface="Trebuchet MS"/>
                <a:cs typeface="Trebuchet MS"/>
              </a:rPr>
              <a:t>,</a:t>
            </a:r>
            <a:r>
              <a:rPr sz="2300" spc="-75" dirty="0">
                <a:solidFill>
                  <a:srgbClr val="203458"/>
                </a:solidFill>
                <a:latin typeface="Trebuchet MS"/>
                <a:cs typeface="Trebuchet MS"/>
              </a:rPr>
              <a:t> e.g. through </a:t>
            </a:r>
            <a:r>
              <a:rPr sz="2300" spc="-60" dirty="0">
                <a:solidFill>
                  <a:srgbClr val="203458"/>
                </a:solidFill>
                <a:latin typeface="Trebuchet MS"/>
                <a:cs typeface="Trebuchet MS"/>
              </a:rPr>
              <a:t>supervised</a:t>
            </a:r>
            <a:r>
              <a:rPr sz="2300" spc="-75" dirty="0">
                <a:solidFill>
                  <a:srgbClr val="203458"/>
                </a:solidFill>
                <a:latin typeface="Trebuchet MS"/>
                <a:cs typeface="Trebuchet MS"/>
              </a:rPr>
              <a:t> contact, </a:t>
            </a:r>
            <a:r>
              <a:rPr sz="2300" spc="-80" dirty="0">
                <a:solidFill>
                  <a:srgbClr val="203458"/>
                </a:solidFill>
                <a:latin typeface="Trebuchet MS"/>
                <a:cs typeface="Trebuchet MS"/>
              </a:rPr>
              <a:t>or</a:t>
            </a:r>
            <a:r>
              <a:rPr sz="2300" spc="-75" dirty="0">
                <a:solidFill>
                  <a:srgbClr val="203458"/>
                </a:solidFill>
                <a:latin typeface="Trebuchet MS"/>
                <a:cs typeface="Trebuchet MS"/>
              </a:rPr>
              <a:t> </a:t>
            </a:r>
            <a:r>
              <a:rPr sz="2300" spc="-90" dirty="0">
                <a:solidFill>
                  <a:srgbClr val="203458"/>
                </a:solidFill>
                <a:latin typeface="Trebuchet MS"/>
                <a:cs typeface="Trebuchet MS"/>
              </a:rPr>
              <a:t>remote</a:t>
            </a:r>
            <a:r>
              <a:rPr sz="2300" spc="-75" dirty="0">
                <a:solidFill>
                  <a:srgbClr val="203458"/>
                </a:solidFill>
                <a:latin typeface="Trebuchet MS"/>
                <a:cs typeface="Trebuchet MS"/>
              </a:rPr>
              <a:t> </a:t>
            </a:r>
            <a:r>
              <a:rPr sz="2300" spc="-10" dirty="0">
                <a:solidFill>
                  <a:srgbClr val="203458"/>
                </a:solidFill>
                <a:latin typeface="Trebuchet MS"/>
                <a:cs typeface="Trebuchet MS"/>
              </a:rPr>
              <a:t>contact</a:t>
            </a:r>
            <a:endParaRPr sz="2300" dirty="0">
              <a:latin typeface="Trebuchet MS"/>
              <a:cs typeface="Trebuchet MS"/>
            </a:endParaRPr>
          </a:p>
          <a:p>
            <a:pPr marL="12700">
              <a:lnSpc>
                <a:spcPct val="100000"/>
              </a:lnSpc>
              <a:spcBef>
                <a:spcPts val="990"/>
              </a:spcBef>
            </a:pPr>
            <a:r>
              <a:rPr sz="2300" b="1" i="1" spc="-70" dirty="0">
                <a:solidFill>
                  <a:srgbClr val="203458"/>
                </a:solidFill>
                <a:latin typeface="Trebuchet MS"/>
                <a:cs typeface="Trebuchet MS"/>
              </a:rPr>
              <a:t>Re</a:t>
            </a:r>
            <a:r>
              <a:rPr sz="2300" b="1" i="1" spc="-110" dirty="0">
                <a:solidFill>
                  <a:srgbClr val="203458"/>
                </a:solidFill>
                <a:latin typeface="Trebuchet MS"/>
                <a:cs typeface="Trebuchet MS"/>
              </a:rPr>
              <a:t> </a:t>
            </a:r>
            <a:r>
              <a:rPr sz="2300" b="1" i="1" spc="-204" dirty="0">
                <a:solidFill>
                  <a:srgbClr val="203458"/>
                </a:solidFill>
                <a:latin typeface="Trebuchet MS"/>
                <a:cs typeface="Trebuchet MS"/>
              </a:rPr>
              <a:t>L,</a:t>
            </a:r>
            <a:r>
              <a:rPr sz="2300" b="1" i="1" spc="-110" dirty="0">
                <a:solidFill>
                  <a:srgbClr val="203458"/>
                </a:solidFill>
                <a:latin typeface="Trebuchet MS"/>
                <a:cs typeface="Trebuchet MS"/>
              </a:rPr>
              <a:t> </a:t>
            </a:r>
            <a:r>
              <a:rPr sz="2300" b="1" i="1" spc="-155" dirty="0">
                <a:solidFill>
                  <a:srgbClr val="203458"/>
                </a:solidFill>
                <a:latin typeface="Trebuchet MS"/>
                <a:cs typeface="Trebuchet MS"/>
              </a:rPr>
              <a:t>V,</a:t>
            </a:r>
            <a:r>
              <a:rPr sz="2300" b="1" i="1" spc="-110" dirty="0">
                <a:solidFill>
                  <a:srgbClr val="203458"/>
                </a:solidFill>
                <a:latin typeface="Trebuchet MS"/>
                <a:cs typeface="Trebuchet MS"/>
              </a:rPr>
              <a:t> </a:t>
            </a:r>
            <a:r>
              <a:rPr sz="2300" b="1" i="1" dirty="0">
                <a:solidFill>
                  <a:srgbClr val="203458"/>
                </a:solidFill>
                <a:latin typeface="Trebuchet MS"/>
                <a:cs typeface="Trebuchet MS"/>
              </a:rPr>
              <a:t>M,</a:t>
            </a:r>
            <a:r>
              <a:rPr sz="2300" b="1" i="1" spc="-110" dirty="0">
                <a:solidFill>
                  <a:srgbClr val="203458"/>
                </a:solidFill>
                <a:latin typeface="Trebuchet MS"/>
                <a:cs typeface="Trebuchet MS"/>
              </a:rPr>
              <a:t> </a:t>
            </a:r>
            <a:r>
              <a:rPr sz="2300" b="1" i="1" spc="-70" dirty="0">
                <a:solidFill>
                  <a:srgbClr val="203458"/>
                </a:solidFill>
                <a:latin typeface="Trebuchet MS"/>
                <a:cs typeface="Trebuchet MS"/>
              </a:rPr>
              <a:t>H</a:t>
            </a:r>
            <a:r>
              <a:rPr sz="2300" b="1" i="1" spc="-105" dirty="0">
                <a:solidFill>
                  <a:srgbClr val="203458"/>
                </a:solidFill>
                <a:latin typeface="Trebuchet MS"/>
                <a:cs typeface="Trebuchet MS"/>
              </a:rPr>
              <a:t> </a:t>
            </a:r>
            <a:r>
              <a:rPr sz="2300" b="1" i="1" spc="-45" dirty="0">
                <a:solidFill>
                  <a:srgbClr val="203458"/>
                </a:solidFill>
                <a:latin typeface="Trebuchet MS"/>
                <a:cs typeface="Trebuchet MS"/>
              </a:rPr>
              <a:t>(Contact:</a:t>
            </a:r>
            <a:r>
              <a:rPr sz="2300" b="1" i="1" spc="-110" dirty="0">
                <a:solidFill>
                  <a:srgbClr val="203458"/>
                </a:solidFill>
                <a:latin typeface="Trebuchet MS"/>
                <a:cs typeface="Trebuchet MS"/>
              </a:rPr>
              <a:t> </a:t>
            </a:r>
            <a:r>
              <a:rPr sz="2300" b="1" i="1" spc="-10" dirty="0">
                <a:solidFill>
                  <a:srgbClr val="203458"/>
                </a:solidFill>
                <a:latin typeface="Trebuchet MS"/>
                <a:cs typeface="Trebuchet MS"/>
              </a:rPr>
              <a:t>Domestic</a:t>
            </a:r>
            <a:r>
              <a:rPr sz="2300" b="1" i="1" spc="-110" dirty="0">
                <a:solidFill>
                  <a:srgbClr val="203458"/>
                </a:solidFill>
                <a:latin typeface="Trebuchet MS"/>
                <a:cs typeface="Trebuchet MS"/>
              </a:rPr>
              <a:t> </a:t>
            </a:r>
            <a:r>
              <a:rPr sz="2300" b="1" i="1" spc="-35" dirty="0">
                <a:solidFill>
                  <a:srgbClr val="203458"/>
                </a:solidFill>
                <a:latin typeface="Trebuchet MS"/>
                <a:cs typeface="Trebuchet MS"/>
              </a:rPr>
              <a:t>Violence)</a:t>
            </a:r>
            <a:r>
              <a:rPr sz="2300" b="1" i="1" spc="-110" dirty="0">
                <a:solidFill>
                  <a:srgbClr val="203458"/>
                </a:solidFill>
                <a:latin typeface="Trebuchet MS"/>
                <a:cs typeface="Trebuchet MS"/>
              </a:rPr>
              <a:t> </a:t>
            </a:r>
            <a:r>
              <a:rPr sz="2300" b="1" spc="-60" dirty="0">
                <a:solidFill>
                  <a:srgbClr val="203458"/>
                </a:solidFill>
                <a:latin typeface="Trebuchet MS"/>
                <a:cs typeface="Trebuchet MS"/>
              </a:rPr>
              <a:t>[2000]</a:t>
            </a:r>
            <a:r>
              <a:rPr sz="2300" b="1" spc="-105" dirty="0">
                <a:solidFill>
                  <a:srgbClr val="203458"/>
                </a:solidFill>
                <a:latin typeface="Trebuchet MS"/>
                <a:cs typeface="Trebuchet MS"/>
              </a:rPr>
              <a:t> </a:t>
            </a:r>
            <a:r>
              <a:rPr sz="2300" b="1" spc="-170" dirty="0">
                <a:solidFill>
                  <a:srgbClr val="203458"/>
                </a:solidFill>
                <a:latin typeface="Trebuchet MS"/>
                <a:cs typeface="Trebuchet MS"/>
              </a:rPr>
              <a:t>2</a:t>
            </a:r>
            <a:r>
              <a:rPr sz="2300" b="1" spc="-110" dirty="0">
                <a:solidFill>
                  <a:srgbClr val="203458"/>
                </a:solidFill>
                <a:latin typeface="Trebuchet MS"/>
                <a:cs typeface="Trebuchet MS"/>
              </a:rPr>
              <a:t> </a:t>
            </a:r>
            <a:r>
              <a:rPr sz="2300" b="1" spc="-170" dirty="0">
                <a:solidFill>
                  <a:srgbClr val="203458"/>
                </a:solidFill>
                <a:latin typeface="Trebuchet MS"/>
                <a:cs typeface="Trebuchet MS"/>
              </a:rPr>
              <a:t>FLR</a:t>
            </a:r>
            <a:r>
              <a:rPr sz="2300" b="1" spc="-110" dirty="0">
                <a:solidFill>
                  <a:srgbClr val="203458"/>
                </a:solidFill>
                <a:latin typeface="Trebuchet MS"/>
                <a:cs typeface="Trebuchet MS"/>
              </a:rPr>
              <a:t> </a:t>
            </a:r>
            <a:r>
              <a:rPr sz="2300" b="1" spc="-20" dirty="0">
                <a:solidFill>
                  <a:srgbClr val="203458"/>
                </a:solidFill>
                <a:latin typeface="Trebuchet MS"/>
                <a:cs typeface="Trebuchet MS"/>
              </a:rPr>
              <a:t>334.</a:t>
            </a:r>
            <a:endParaRPr sz="2300" dirty="0">
              <a:latin typeface="Trebuchet MS"/>
              <a:cs typeface="Trebuchet MS"/>
            </a:endParaRPr>
          </a:p>
          <a:p>
            <a:pPr marL="12700" marR="3086100">
              <a:lnSpc>
                <a:spcPct val="135900"/>
              </a:lnSpc>
            </a:pPr>
            <a:r>
              <a:rPr sz="2300" b="1" i="1" spc="-70" dirty="0">
                <a:solidFill>
                  <a:srgbClr val="203458"/>
                </a:solidFill>
                <a:latin typeface="Trebuchet MS"/>
                <a:cs typeface="Trebuchet MS"/>
              </a:rPr>
              <a:t>Re</a:t>
            </a:r>
            <a:r>
              <a:rPr sz="2300" b="1" i="1" spc="-90" dirty="0">
                <a:solidFill>
                  <a:srgbClr val="203458"/>
                </a:solidFill>
                <a:latin typeface="Trebuchet MS"/>
                <a:cs typeface="Trebuchet MS"/>
              </a:rPr>
              <a:t> </a:t>
            </a:r>
            <a:r>
              <a:rPr sz="2300" b="1" i="1" spc="-80" dirty="0">
                <a:solidFill>
                  <a:srgbClr val="203458"/>
                </a:solidFill>
                <a:latin typeface="Trebuchet MS"/>
                <a:cs typeface="Trebuchet MS"/>
              </a:rPr>
              <a:t>H-</a:t>
            </a:r>
            <a:r>
              <a:rPr sz="2300" b="1" i="1" dirty="0">
                <a:solidFill>
                  <a:srgbClr val="203458"/>
                </a:solidFill>
                <a:latin typeface="Trebuchet MS"/>
                <a:cs typeface="Trebuchet MS"/>
              </a:rPr>
              <a:t>N</a:t>
            </a:r>
            <a:r>
              <a:rPr sz="2300" b="1" i="1" spc="-85" dirty="0">
                <a:solidFill>
                  <a:srgbClr val="203458"/>
                </a:solidFill>
                <a:latin typeface="Trebuchet MS"/>
                <a:cs typeface="Trebuchet MS"/>
              </a:rPr>
              <a:t> </a:t>
            </a:r>
            <a:r>
              <a:rPr sz="2300" b="1" i="1" spc="60" dirty="0">
                <a:solidFill>
                  <a:srgbClr val="203458"/>
                </a:solidFill>
                <a:latin typeface="Trebuchet MS"/>
                <a:cs typeface="Trebuchet MS"/>
              </a:rPr>
              <a:t>And</a:t>
            </a:r>
            <a:r>
              <a:rPr sz="2300" b="1" i="1" spc="-90" dirty="0">
                <a:solidFill>
                  <a:srgbClr val="203458"/>
                </a:solidFill>
                <a:latin typeface="Trebuchet MS"/>
                <a:cs typeface="Trebuchet MS"/>
              </a:rPr>
              <a:t> </a:t>
            </a:r>
            <a:r>
              <a:rPr sz="2300" b="1" i="1" spc="-20" dirty="0">
                <a:solidFill>
                  <a:srgbClr val="203458"/>
                </a:solidFill>
                <a:latin typeface="Trebuchet MS"/>
                <a:cs typeface="Trebuchet MS"/>
              </a:rPr>
              <a:t>Others</a:t>
            </a:r>
            <a:r>
              <a:rPr sz="2300" b="1" i="1" spc="-85" dirty="0">
                <a:solidFill>
                  <a:srgbClr val="203458"/>
                </a:solidFill>
                <a:latin typeface="Trebuchet MS"/>
                <a:cs typeface="Trebuchet MS"/>
              </a:rPr>
              <a:t> </a:t>
            </a:r>
            <a:r>
              <a:rPr sz="2300" b="1" i="1" spc="-50" dirty="0">
                <a:solidFill>
                  <a:srgbClr val="203458"/>
                </a:solidFill>
                <a:latin typeface="Trebuchet MS"/>
                <a:cs typeface="Trebuchet MS"/>
              </a:rPr>
              <a:t>(Children)</a:t>
            </a:r>
            <a:r>
              <a:rPr sz="2300" b="1" i="1" spc="-90" dirty="0">
                <a:solidFill>
                  <a:srgbClr val="203458"/>
                </a:solidFill>
                <a:latin typeface="Trebuchet MS"/>
                <a:cs typeface="Trebuchet MS"/>
              </a:rPr>
              <a:t> </a:t>
            </a:r>
            <a:r>
              <a:rPr sz="2300" b="1" i="1" spc="-30" dirty="0">
                <a:solidFill>
                  <a:srgbClr val="203458"/>
                </a:solidFill>
                <a:latin typeface="Trebuchet MS"/>
                <a:cs typeface="Trebuchet MS"/>
              </a:rPr>
              <a:t>(Domestic</a:t>
            </a:r>
            <a:r>
              <a:rPr sz="2300" b="1" i="1" spc="-85" dirty="0">
                <a:solidFill>
                  <a:srgbClr val="203458"/>
                </a:solidFill>
                <a:latin typeface="Trebuchet MS"/>
                <a:cs typeface="Trebuchet MS"/>
              </a:rPr>
              <a:t> </a:t>
            </a:r>
            <a:r>
              <a:rPr sz="2300" b="1" i="1" dirty="0">
                <a:solidFill>
                  <a:srgbClr val="203458"/>
                </a:solidFill>
                <a:latin typeface="Trebuchet MS"/>
                <a:cs typeface="Trebuchet MS"/>
              </a:rPr>
              <a:t>Abuse:</a:t>
            </a:r>
            <a:r>
              <a:rPr sz="2300" b="1" i="1" spc="-90" dirty="0">
                <a:solidFill>
                  <a:srgbClr val="203458"/>
                </a:solidFill>
                <a:latin typeface="Trebuchet MS"/>
                <a:cs typeface="Trebuchet MS"/>
              </a:rPr>
              <a:t> </a:t>
            </a:r>
            <a:r>
              <a:rPr sz="2300" b="1" i="1" spc="-35" dirty="0">
                <a:solidFill>
                  <a:srgbClr val="203458"/>
                </a:solidFill>
                <a:latin typeface="Trebuchet MS"/>
                <a:cs typeface="Trebuchet MS"/>
              </a:rPr>
              <a:t>Finding</a:t>
            </a:r>
            <a:r>
              <a:rPr sz="2300" b="1" i="1" spc="-85" dirty="0">
                <a:solidFill>
                  <a:srgbClr val="203458"/>
                </a:solidFill>
                <a:latin typeface="Trebuchet MS"/>
                <a:cs typeface="Trebuchet MS"/>
              </a:rPr>
              <a:t> </a:t>
            </a:r>
            <a:r>
              <a:rPr sz="2300" b="1" i="1" spc="-60" dirty="0">
                <a:solidFill>
                  <a:srgbClr val="203458"/>
                </a:solidFill>
                <a:latin typeface="Trebuchet MS"/>
                <a:cs typeface="Trebuchet MS"/>
              </a:rPr>
              <a:t>of</a:t>
            </a:r>
            <a:r>
              <a:rPr sz="2300" b="1" i="1" spc="-90" dirty="0">
                <a:solidFill>
                  <a:srgbClr val="203458"/>
                </a:solidFill>
                <a:latin typeface="Trebuchet MS"/>
                <a:cs typeface="Trebuchet MS"/>
              </a:rPr>
              <a:t> </a:t>
            </a:r>
            <a:r>
              <a:rPr sz="2300" b="1" i="1" spc="-75" dirty="0">
                <a:solidFill>
                  <a:srgbClr val="203458"/>
                </a:solidFill>
                <a:latin typeface="Trebuchet MS"/>
                <a:cs typeface="Trebuchet MS"/>
              </a:rPr>
              <a:t>Fact</a:t>
            </a:r>
            <a:r>
              <a:rPr sz="2300" b="1" i="1" spc="-85" dirty="0">
                <a:solidFill>
                  <a:srgbClr val="203458"/>
                </a:solidFill>
                <a:latin typeface="Trebuchet MS"/>
                <a:cs typeface="Trebuchet MS"/>
              </a:rPr>
              <a:t> </a:t>
            </a:r>
            <a:r>
              <a:rPr sz="2300" b="1" i="1" spc="-25" dirty="0">
                <a:solidFill>
                  <a:srgbClr val="203458"/>
                </a:solidFill>
                <a:latin typeface="Trebuchet MS"/>
                <a:cs typeface="Trebuchet MS"/>
              </a:rPr>
              <a:t>Hearings)</a:t>
            </a:r>
            <a:r>
              <a:rPr sz="2300" b="1" i="1" spc="-90" dirty="0">
                <a:solidFill>
                  <a:srgbClr val="203458"/>
                </a:solidFill>
                <a:latin typeface="Trebuchet MS"/>
                <a:cs typeface="Trebuchet MS"/>
              </a:rPr>
              <a:t> </a:t>
            </a:r>
            <a:r>
              <a:rPr sz="2300" b="1" spc="-225" dirty="0">
                <a:solidFill>
                  <a:srgbClr val="203458"/>
                </a:solidFill>
                <a:latin typeface="Trebuchet MS"/>
                <a:cs typeface="Trebuchet MS"/>
              </a:rPr>
              <a:t>[2021]</a:t>
            </a:r>
            <a:r>
              <a:rPr sz="2300" b="1" spc="-85" dirty="0">
                <a:solidFill>
                  <a:srgbClr val="203458"/>
                </a:solidFill>
                <a:latin typeface="Trebuchet MS"/>
                <a:cs typeface="Trebuchet MS"/>
              </a:rPr>
              <a:t> </a:t>
            </a:r>
            <a:r>
              <a:rPr sz="2300" b="1" spc="75" dirty="0">
                <a:solidFill>
                  <a:srgbClr val="203458"/>
                </a:solidFill>
                <a:latin typeface="Trebuchet MS"/>
                <a:cs typeface="Trebuchet MS"/>
              </a:rPr>
              <a:t>EWCA</a:t>
            </a:r>
            <a:r>
              <a:rPr sz="2300" b="1" spc="-90" dirty="0">
                <a:solidFill>
                  <a:srgbClr val="203458"/>
                </a:solidFill>
                <a:latin typeface="Trebuchet MS"/>
                <a:cs typeface="Trebuchet MS"/>
              </a:rPr>
              <a:t> </a:t>
            </a:r>
            <a:r>
              <a:rPr sz="2300" b="1" dirty="0">
                <a:solidFill>
                  <a:srgbClr val="203458"/>
                </a:solidFill>
                <a:latin typeface="Trebuchet MS"/>
                <a:cs typeface="Trebuchet MS"/>
              </a:rPr>
              <a:t>Civ</a:t>
            </a:r>
            <a:r>
              <a:rPr sz="2300" b="1" spc="-85" dirty="0">
                <a:solidFill>
                  <a:srgbClr val="203458"/>
                </a:solidFill>
                <a:latin typeface="Trebuchet MS"/>
                <a:cs typeface="Trebuchet MS"/>
              </a:rPr>
              <a:t> </a:t>
            </a:r>
            <a:r>
              <a:rPr sz="2300" b="1" spc="-25" dirty="0">
                <a:solidFill>
                  <a:srgbClr val="203458"/>
                </a:solidFill>
                <a:latin typeface="Trebuchet MS"/>
                <a:cs typeface="Trebuchet MS"/>
              </a:rPr>
              <a:t>448 </a:t>
            </a:r>
            <a:r>
              <a:rPr sz="2300" b="1" spc="-10" dirty="0">
                <a:solidFill>
                  <a:srgbClr val="203458"/>
                </a:solidFill>
                <a:latin typeface="Trebuchet MS"/>
                <a:cs typeface="Trebuchet MS"/>
              </a:rPr>
              <a:t>Practice</a:t>
            </a:r>
            <a:r>
              <a:rPr sz="2300" b="1" spc="-114" dirty="0">
                <a:solidFill>
                  <a:srgbClr val="203458"/>
                </a:solidFill>
                <a:latin typeface="Trebuchet MS"/>
                <a:cs typeface="Trebuchet MS"/>
              </a:rPr>
              <a:t> </a:t>
            </a:r>
            <a:r>
              <a:rPr sz="2300" b="1" spc="-45" dirty="0">
                <a:solidFill>
                  <a:srgbClr val="203458"/>
                </a:solidFill>
                <a:latin typeface="Trebuchet MS"/>
                <a:cs typeface="Trebuchet MS"/>
              </a:rPr>
              <a:t>Direction</a:t>
            </a:r>
            <a:r>
              <a:rPr sz="2300" b="1" spc="-114" dirty="0">
                <a:solidFill>
                  <a:srgbClr val="203458"/>
                </a:solidFill>
                <a:latin typeface="Trebuchet MS"/>
                <a:cs typeface="Trebuchet MS"/>
              </a:rPr>
              <a:t> </a:t>
            </a:r>
            <a:r>
              <a:rPr sz="2300" b="1" spc="-390" dirty="0">
                <a:solidFill>
                  <a:srgbClr val="203458"/>
                </a:solidFill>
                <a:latin typeface="Trebuchet MS"/>
                <a:cs typeface="Trebuchet MS"/>
              </a:rPr>
              <a:t>12J</a:t>
            </a:r>
            <a:endParaRPr sz="2300" dirty="0">
              <a:latin typeface="Trebuchet MS"/>
              <a:cs typeface="Trebuchet MS"/>
            </a:endParaRPr>
          </a:p>
        </p:txBody>
      </p:sp>
      <p:sp>
        <p:nvSpPr>
          <p:cNvPr id="16" name="object 16" descr="$PPTXTitle"/>
          <p:cNvSpPr txBox="1">
            <a:spLocks noGrp="1"/>
          </p:cNvSpPr>
          <p:nvPr>
            <p:ph type="title"/>
          </p:nvPr>
        </p:nvSpPr>
        <p:spPr>
          <a:xfrm>
            <a:off x="1016000" y="968375"/>
            <a:ext cx="8403590" cy="1168400"/>
          </a:xfrm>
          <a:prstGeom prst="rect">
            <a:avLst/>
          </a:prstGeom>
        </p:spPr>
        <p:txBody>
          <a:bodyPr vert="horz" wrap="square" lIns="0" tIns="12700" rIns="0" bIns="0" rtlCol="0">
            <a:spAutoFit/>
          </a:bodyPr>
          <a:lstStyle/>
          <a:p>
            <a:pPr marL="12700">
              <a:lnSpc>
                <a:spcPct val="100000"/>
              </a:lnSpc>
              <a:spcBef>
                <a:spcPts val="100"/>
              </a:spcBef>
            </a:pPr>
            <a:r>
              <a:rPr spc="60" dirty="0"/>
              <a:t>TIME</a:t>
            </a:r>
            <a:r>
              <a:rPr spc="-380" dirty="0"/>
              <a:t> </a:t>
            </a:r>
            <a:r>
              <a:rPr spc="-145" dirty="0"/>
              <a:t>WITH</a:t>
            </a:r>
            <a:r>
              <a:rPr spc="-380" dirty="0"/>
              <a:t> </a:t>
            </a:r>
            <a:r>
              <a:rPr spc="-10" dirty="0">
                <a:solidFill>
                  <a:srgbClr val="292959"/>
                </a:solidFill>
              </a:rPr>
              <a:t>ORDERS</a:t>
            </a:r>
          </a:p>
        </p:txBody>
      </p:sp>
      <p:sp>
        <p:nvSpPr>
          <p:cNvPr id="17" name="object 1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8" name="object 1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D546D-A06F-1BC8-D202-F7764D57FC59}"/>
              </a:ext>
            </a:extLst>
          </p:cNvPr>
          <p:cNvSpPr>
            <a:spLocks noGrp="1"/>
          </p:cNvSpPr>
          <p:nvPr>
            <p:ph type="title"/>
          </p:nvPr>
        </p:nvSpPr>
        <p:spPr>
          <a:xfrm>
            <a:off x="1016000" y="968375"/>
            <a:ext cx="16256000" cy="923330"/>
          </a:xfrm>
        </p:spPr>
        <p:txBody>
          <a:bodyPr/>
          <a:lstStyle/>
          <a:p>
            <a:r>
              <a:rPr lang="en-GB" sz="6000" dirty="0"/>
              <a:t>UNCOOPERATIVE PARENTS AND ALIENATION</a:t>
            </a:r>
          </a:p>
        </p:txBody>
      </p:sp>
      <p:sp>
        <p:nvSpPr>
          <p:cNvPr id="3" name="Text Placeholder 2">
            <a:extLst>
              <a:ext uri="{FF2B5EF4-FFF2-40B4-BE49-F238E27FC236}">
                <a16:creationId xmlns:a16="http://schemas.microsoft.com/office/drawing/2014/main" id="{4AB35564-A4A4-53B8-EDE3-0BA99AEEDEB3}"/>
              </a:ext>
            </a:extLst>
          </p:cNvPr>
          <p:cNvSpPr>
            <a:spLocks noGrp="1"/>
          </p:cNvSpPr>
          <p:nvPr>
            <p:ph type="body" idx="1"/>
          </p:nvPr>
        </p:nvSpPr>
        <p:spPr>
          <a:xfrm>
            <a:off x="1016000" y="2247900"/>
            <a:ext cx="15600680" cy="7386638"/>
          </a:xfrm>
        </p:spPr>
        <p:txBody>
          <a:bodyPr/>
          <a:lstStyle/>
          <a:p>
            <a:r>
              <a:rPr lang="en-GB" sz="2400" dirty="0"/>
              <a:t>There can be serious problems with contact arrangements. It may be that the parent who has residence of the child is “obstructive” and simply refuses to allow the other parent to see the child no matter what orders the court makes. These parents are often referred to as being “implacably hostile” or “intractably hostile”.</a:t>
            </a:r>
          </a:p>
          <a:p>
            <a:endParaRPr lang="en-GB" sz="2400" dirty="0"/>
          </a:p>
          <a:p>
            <a:r>
              <a:rPr lang="en-GB" sz="2400" dirty="0"/>
              <a:t>The approach of the courts in such cases can be summed up by </a:t>
            </a:r>
            <a:r>
              <a:rPr lang="en-GB" sz="2400" b="1" dirty="0"/>
              <a:t>Re S (Contact: Promoting Relationship with Absent Parent) [2004]</a:t>
            </a:r>
            <a:r>
              <a:rPr lang="en-GB" sz="2400" dirty="0"/>
              <a:t>. The court reiterated the principle that “good enough” parents should have a relationship with their child. The court stressed that attempts at contact with the absent parent should continue unless the court is sure that this would not be to the child’s benefit. Hope of contact should not be abandoned prematurely. Continuing the theme in </a:t>
            </a:r>
            <a:r>
              <a:rPr lang="en-GB" sz="2400" b="1" dirty="0"/>
              <a:t>Re S (Uncooperative Mother) [2004] </a:t>
            </a:r>
            <a:r>
              <a:rPr lang="en-GB" sz="2400" dirty="0"/>
              <a:t>the court held that the passage of time should not be allowed to become conclusive without a serious judicial effort to resurrect contact with the father.</a:t>
            </a:r>
          </a:p>
          <a:p>
            <a:endParaRPr lang="en-GB" sz="2400" dirty="0"/>
          </a:p>
          <a:p>
            <a:r>
              <a:rPr lang="en-GB" sz="2400" dirty="0"/>
              <a:t>In a few cases the court has resorted to reversing a child’s living arrangements as a response to withholding contact. In </a:t>
            </a:r>
            <a:r>
              <a:rPr lang="en-GB" sz="2400" b="1" dirty="0"/>
              <a:t>Re C (Residence Order) [2007] </a:t>
            </a:r>
            <a:r>
              <a:rPr lang="en-GB" sz="2400" dirty="0"/>
              <a:t>a five-year-old child had always lived with the mother. The mother had refused to allow contact with the father for almost four years so that he was a “virtual stranger”. The judge found that the mother was implacably hostile to contact. He decided that imprisoning the mother was not the way forward. Instead, residence was transferred to the father. The court dismissed the mother’s appeal and stressed the need for the courts to act “robustly” in cases where contact was being denied. The judge had balanced the harm that would be caused by the change of residence against the harm that would be caused if the child remained with the mother and contact continued to be denied.</a:t>
            </a:r>
          </a:p>
        </p:txBody>
      </p:sp>
    </p:spTree>
    <p:extLst>
      <p:ext uri="{BB962C8B-B14F-4D97-AF65-F5344CB8AC3E}">
        <p14:creationId xmlns:p14="http://schemas.microsoft.com/office/powerpoint/2010/main" val="2671558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76349" y="2380297"/>
            <a:ext cx="95250" cy="95249"/>
          </a:xfrm>
          <a:prstGeom prst="rect">
            <a:avLst/>
          </a:prstGeom>
        </p:spPr>
      </p:pic>
      <p:pic>
        <p:nvPicPr>
          <p:cNvPr id="3" name="object 3"/>
          <p:cNvPicPr/>
          <p:nvPr/>
        </p:nvPicPr>
        <p:blipFill>
          <a:blip r:embed="rId2" cstate="print"/>
          <a:stretch>
            <a:fillRect/>
          </a:stretch>
        </p:blipFill>
        <p:spPr>
          <a:xfrm>
            <a:off x="1276349" y="3332797"/>
            <a:ext cx="95250" cy="95249"/>
          </a:xfrm>
          <a:prstGeom prst="rect">
            <a:avLst/>
          </a:prstGeom>
        </p:spPr>
      </p:pic>
      <p:pic>
        <p:nvPicPr>
          <p:cNvPr id="4" name="object 4"/>
          <p:cNvPicPr/>
          <p:nvPr/>
        </p:nvPicPr>
        <p:blipFill>
          <a:blip r:embed="rId2" cstate="print"/>
          <a:stretch>
            <a:fillRect/>
          </a:stretch>
        </p:blipFill>
        <p:spPr>
          <a:xfrm>
            <a:off x="1276349" y="3809047"/>
            <a:ext cx="95250" cy="95249"/>
          </a:xfrm>
          <a:prstGeom prst="rect">
            <a:avLst/>
          </a:prstGeom>
        </p:spPr>
      </p:pic>
      <p:pic>
        <p:nvPicPr>
          <p:cNvPr id="5" name="object 5"/>
          <p:cNvPicPr/>
          <p:nvPr/>
        </p:nvPicPr>
        <p:blipFill>
          <a:blip r:embed="rId2" cstate="print"/>
          <a:stretch>
            <a:fillRect/>
          </a:stretch>
        </p:blipFill>
        <p:spPr>
          <a:xfrm>
            <a:off x="1276349" y="4285297"/>
            <a:ext cx="95250" cy="95249"/>
          </a:xfrm>
          <a:prstGeom prst="rect">
            <a:avLst/>
          </a:prstGeom>
        </p:spPr>
      </p:pic>
      <p:pic>
        <p:nvPicPr>
          <p:cNvPr id="6" name="object 6"/>
          <p:cNvPicPr/>
          <p:nvPr/>
        </p:nvPicPr>
        <p:blipFill>
          <a:blip r:embed="rId3" cstate="print"/>
          <a:stretch>
            <a:fillRect/>
          </a:stretch>
        </p:blipFill>
        <p:spPr>
          <a:xfrm>
            <a:off x="1766887" y="4756785"/>
            <a:ext cx="104775" cy="104774"/>
          </a:xfrm>
          <a:prstGeom prst="rect">
            <a:avLst/>
          </a:prstGeom>
        </p:spPr>
      </p:pic>
      <p:pic>
        <p:nvPicPr>
          <p:cNvPr id="7" name="object 7"/>
          <p:cNvPicPr/>
          <p:nvPr/>
        </p:nvPicPr>
        <p:blipFill>
          <a:blip r:embed="rId3" cstate="print"/>
          <a:stretch>
            <a:fillRect/>
          </a:stretch>
        </p:blipFill>
        <p:spPr>
          <a:xfrm>
            <a:off x="1766887" y="5233035"/>
            <a:ext cx="104775" cy="104774"/>
          </a:xfrm>
          <a:prstGeom prst="rect">
            <a:avLst/>
          </a:prstGeom>
        </p:spPr>
      </p:pic>
      <p:pic>
        <p:nvPicPr>
          <p:cNvPr id="8" name="object 8"/>
          <p:cNvPicPr/>
          <p:nvPr/>
        </p:nvPicPr>
        <p:blipFill>
          <a:blip r:embed="rId3" cstate="print"/>
          <a:stretch>
            <a:fillRect/>
          </a:stretch>
        </p:blipFill>
        <p:spPr>
          <a:xfrm>
            <a:off x="1766887" y="5709285"/>
            <a:ext cx="104775" cy="104774"/>
          </a:xfrm>
          <a:prstGeom prst="rect">
            <a:avLst/>
          </a:prstGeom>
        </p:spPr>
      </p:pic>
      <p:pic>
        <p:nvPicPr>
          <p:cNvPr id="9" name="object 9"/>
          <p:cNvPicPr/>
          <p:nvPr/>
        </p:nvPicPr>
        <p:blipFill>
          <a:blip r:embed="rId2" cstate="print"/>
          <a:stretch>
            <a:fillRect/>
          </a:stretch>
        </p:blipFill>
        <p:spPr>
          <a:xfrm>
            <a:off x="1276349" y="6666547"/>
            <a:ext cx="95250" cy="95249"/>
          </a:xfrm>
          <a:prstGeom prst="rect">
            <a:avLst/>
          </a:prstGeom>
        </p:spPr>
      </p:pic>
      <p:pic>
        <p:nvPicPr>
          <p:cNvPr id="10" name="object 10"/>
          <p:cNvPicPr/>
          <p:nvPr/>
        </p:nvPicPr>
        <p:blipFill>
          <a:blip r:embed="rId2" cstate="print"/>
          <a:stretch>
            <a:fillRect/>
          </a:stretch>
        </p:blipFill>
        <p:spPr>
          <a:xfrm>
            <a:off x="1276349" y="8095297"/>
            <a:ext cx="95250" cy="95249"/>
          </a:xfrm>
          <a:prstGeom prst="rect">
            <a:avLst/>
          </a:prstGeom>
        </p:spPr>
      </p:pic>
      <p:sp>
        <p:nvSpPr>
          <p:cNvPr id="11" name="object 11"/>
          <p:cNvSpPr txBox="1"/>
          <p:nvPr/>
        </p:nvSpPr>
        <p:spPr>
          <a:xfrm>
            <a:off x="1512490" y="2083105"/>
            <a:ext cx="15728950" cy="8316316"/>
          </a:xfrm>
          <a:prstGeom prst="rect">
            <a:avLst/>
          </a:prstGeom>
        </p:spPr>
        <p:txBody>
          <a:bodyPr vert="horz" wrap="square" lIns="0" tIns="12700" rIns="0" bIns="0" rtlCol="0">
            <a:spAutoFit/>
          </a:bodyPr>
          <a:lstStyle/>
          <a:p>
            <a:pPr marL="12700" marR="5080">
              <a:lnSpc>
                <a:spcPct val="135900"/>
              </a:lnSpc>
              <a:spcBef>
                <a:spcPts val="100"/>
              </a:spcBef>
            </a:pPr>
            <a:r>
              <a:rPr b="1" i="1" spc="-70" dirty="0">
                <a:solidFill>
                  <a:srgbClr val="203458"/>
                </a:solidFill>
                <a:latin typeface="Trebuchet MS"/>
                <a:cs typeface="Trebuchet MS"/>
              </a:rPr>
              <a:t>Re</a:t>
            </a:r>
            <a:r>
              <a:rPr b="1" i="1" spc="-114" dirty="0">
                <a:solidFill>
                  <a:srgbClr val="203458"/>
                </a:solidFill>
                <a:latin typeface="Trebuchet MS"/>
                <a:cs typeface="Trebuchet MS"/>
              </a:rPr>
              <a:t> </a:t>
            </a:r>
            <a:r>
              <a:rPr b="1" i="1" spc="245" dirty="0">
                <a:solidFill>
                  <a:srgbClr val="203458"/>
                </a:solidFill>
                <a:latin typeface="Trebuchet MS"/>
                <a:cs typeface="Trebuchet MS"/>
              </a:rPr>
              <a:t>G</a:t>
            </a:r>
            <a:r>
              <a:rPr b="1" i="1" spc="-114" dirty="0">
                <a:solidFill>
                  <a:srgbClr val="203458"/>
                </a:solidFill>
                <a:latin typeface="Trebuchet MS"/>
                <a:cs typeface="Trebuchet MS"/>
              </a:rPr>
              <a:t> </a:t>
            </a:r>
            <a:r>
              <a:rPr b="1" i="1" spc="-50" dirty="0">
                <a:solidFill>
                  <a:srgbClr val="203458"/>
                </a:solidFill>
                <a:latin typeface="Trebuchet MS"/>
                <a:cs typeface="Trebuchet MS"/>
              </a:rPr>
              <a:t>(Children)</a:t>
            </a:r>
            <a:r>
              <a:rPr b="1" i="1" spc="-110" dirty="0">
                <a:solidFill>
                  <a:srgbClr val="203458"/>
                </a:solidFill>
                <a:latin typeface="Trebuchet MS"/>
                <a:cs typeface="Trebuchet MS"/>
              </a:rPr>
              <a:t> </a:t>
            </a:r>
            <a:r>
              <a:rPr b="1" i="1" spc="-150" dirty="0">
                <a:solidFill>
                  <a:srgbClr val="203458"/>
                </a:solidFill>
                <a:latin typeface="Trebuchet MS"/>
                <a:cs typeface="Trebuchet MS"/>
              </a:rPr>
              <a:t>[2006]</a:t>
            </a:r>
            <a:r>
              <a:rPr b="1" i="1" spc="-114" dirty="0">
                <a:solidFill>
                  <a:srgbClr val="203458"/>
                </a:solidFill>
                <a:latin typeface="Trebuchet MS"/>
                <a:cs typeface="Trebuchet MS"/>
              </a:rPr>
              <a:t> </a:t>
            </a:r>
            <a:r>
              <a:rPr b="1" i="1" spc="-80" dirty="0">
                <a:solidFill>
                  <a:srgbClr val="203458"/>
                </a:solidFill>
                <a:latin typeface="Trebuchet MS"/>
                <a:cs typeface="Trebuchet MS"/>
              </a:rPr>
              <a:t>UKHL</a:t>
            </a:r>
            <a:r>
              <a:rPr b="1" i="1" spc="-114" dirty="0">
                <a:solidFill>
                  <a:srgbClr val="203458"/>
                </a:solidFill>
                <a:latin typeface="Trebuchet MS"/>
                <a:cs typeface="Trebuchet MS"/>
              </a:rPr>
              <a:t> </a:t>
            </a:r>
            <a:r>
              <a:rPr b="1" i="1" spc="-50" dirty="0">
                <a:solidFill>
                  <a:srgbClr val="203458"/>
                </a:solidFill>
                <a:latin typeface="Trebuchet MS"/>
                <a:cs typeface="Trebuchet MS"/>
              </a:rPr>
              <a:t>43</a:t>
            </a:r>
            <a:r>
              <a:rPr b="1" i="1" spc="-110" dirty="0">
                <a:solidFill>
                  <a:srgbClr val="203458"/>
                </a:solidFill>
                <a:latin typeface="Trebuchet MS"/>
                <a:cs typeface="Trebuchet MS"/>
              </a:rPr>
              <a:t> </a:t>
            </a:r>
            <a:r>
              <a:rPr b="1" i="1" spc="-345" dirty="0">
                <a:solidFill>
                  <a:srgbClr val="203458"/>
                </a:solidFill>
                <a:latin typeface="Trebuchet MS"/>
                <a:cs typeface="Trebuchet MS"/>
              </a:rPr>
              <a:t>[41]</a:t>
            </a:r>
            <a:r>
              <a:rPr b="1" i="1" spc="-114" dirty="0">
                <a:solidFill>
                  <a:srgbClr val="203458"/>
                </a:solidFill>
                <a:latin typeface="Trebuchet MS"/>
                <a:cs typeface="Trebuchet MS"/>
              </a:rPr>
              <a:t> </a:t>
            </a:r>
            <a:r>
              <a:rPr b="1" i="1" spc="-25" dirty="0">
                <a:solidFill>
                  <a:srgbClr val="203458"/>
                </a:solidFill>
                <a:latin typeface="Trebuchet MS"/>
                <a:cs typeface="Trebuchet MS"/>
              </a:rPr>
              <a:t>(Baroness</a:t>
            </a:r>
            <a:r>
              <a:rPr b="1" i="1" spc="-114" dirty="0">
                <a:solidFill>
                  <a:srgbClr val="203458"/>
                </a:solidFill>
                <a:latin typeface="Trebuchet MS"/>
                <a:cs typeface="Trebuchet MS"/>
              </a:rPr>
              <a:t> </a:t>
            </a:r>
            <a:r>
              <a:rPr b="1" i="1" spc="-80" dirty="0">
                <a:solidFill>
                  <a:srgbClr val="203458"/>
                </a:solidFill>
                <a:latin typeface="Trebuchet MS"/>
                <a:cs typeface="Trebuchet MS"/>
              </a:rPr>
              <a:t>Hale):</a:t>
            </a:r>
            <a:r>
              <a:rPr b="1" i="1" spc="-110" dirty="0">
                <a:solidFill>
                  <a:srgbClr val="203458"/>
                </a:solidFill>
                <a:latin typeface="Trebuchet MS"/>
                <a:cs typeface="Trebuchet MS"/>
              </a:rPr>
              <a:t> </a:t>
            </a:r>
            <a:r>
              <a:rPr spc="-60" dirty="0">
                <a:solidFill>
                  <a:srgbClr val="203458"/>
                </a:solidFill>
                <a:latin typeface="Trebuchet MS"/>
                <a:cs typeface="Trebuchet MS"/>
              </a:rPr>
              <a:t>“Making</a:t>
            </a:r>
            <a:r>
              <a:rPr spc="-70" dirty="0">
                <a:solidFill>
                  <a:srgbClr val="203458"/>
                </a:solidFill>
                <a:latin typeface="Trebuchet MS"/>
                <a:cs typeface="Trebuchet MS"/>
              </a:rPr>
              <a:t> </a:t>
            </a:r>
            <a:r>
              <a:rPr spc="-25" dirty="0">
                <a:solidFill>
                  <a:srgbClr val="203458"/>
                </a:solidFill>
                <a:latin typeface="Trebuchet MS"/>
                <a:cs typeface="Trebuchet MS"/>
              </a:rPr>
              <a:t>contact</a:t>
            </a:r>
            <a:r>
              <a:rPr spc="-65" dirty="0">
                <a:solidFill>
                  <a:srgbClr val="203458"/>
                </a:solidFill>
                <a:latin typeface="Trebuchet MS"/>
                <a:cs typeface="Trebuchet MS"/>
              </a:rPr>
              <a:t> </a:t>
            </a:r>
            <a:r>
              <a:rPr spc="-10" dirty="0">
                <a:solidFill>
                  <a:srgbClr val="203458"/>
                </a:solidFill>
                <a:latin typeface="Trebuchet MS"/>
                <a:cs typeface="Trebuchet MS"/>
              </a:rPr>
              <a:t>happen</a:t>
            </a:r>
            <a:r>
              <a:rPr spc="-70" dirty="0">
                <a:solidFill>
                  <a:srgbClr val="203458"/>
                </a:solidFill>
                <a:latin typeface="Trebuchet MS"/>
                <a:cs typeface="Trebuchet MS"/>
              </a:rPr>
              <a:t> </a:t>
            </a:r>
            <a:r>
              <a:rPr spc="-80" dirty="0">
                <a:solidFill>
                  <a:srgbClr val="203458"/>
                </a:solidFill>
                <a:latin typeface="Trebuchet MS"/>
                <a:cs typeface="Trebuchet MS"/>
              </a:rPr>
              <a:t>and,</a:t>
            </a:r>
            <a:r>
              <a:rPr spc="-70" dirty="0">
                <a:solidFill>
                  <a:srgbClr val="203458"/>
                </a:solidFill>
                <a:latin typeface="Trebuchet MS"/>
                <a:cs typeface="Trebuchet MS"/>
              </a:rPr>
              <a:t> </a:t>
            </a:r>
            <a:r>
              <a:rPr spc="-60" dirty="0">
                <a:solidFill>
                  <a:srgbClr val="203458"/>
                </a:solidFill>
                <a:latin typeface="Trebuchet MS"/>
                <a:cs typeface="Trebuchet MS"/>
              </a:rPr>
              <a:t>even</a:t>
            </a:r>
            <a:r>
              <a:rPr spc="-65" dirty="0">
                <a:solidFill>
                  <a:srgbClr val="203458"/>
                </a:solidFill>
                <a:latin typeface="Trebuchet MS"/>
                <a:cs typeface="Trebuchet MS"/>
              </a:rPr>
              <a:t> </a:t>
            </a:r>
            <a:r>
              <a:rPr spc="-85" dirty="0">
                <a:solidFill>
                  <a:srgbClr val="203458"/>
                </a:solidFill>
                <a:latin typeface="Trebuchet MS"/>
                <a:cs typeface="Trebuchet MS"/>
              </a:rPr>
              <a:t>more</a:t>
            </a:r>
            <a:r>
              <a:rPr spc="-70" dirty="0">
                <a:solidFill>
                  <a:srgbClr val="203458"/>
                </a:solidFill>
                <a:latin typeface="Trebuchet MS"/>
                <a:cs typeface="Trebuchet MS"/>
              </a:rPr>
              <a:t> </a:t>
            </a:r>
            <a:r>
              <a:rPr spc="-135" dirty="0">
                <a:solidFill>
                  <a:srgbClr val="203458"/>
                </a:solidFill>
                <a:latin typeface="Trebuchet MS"/>
                <a:cs typeface="Trebuchet MS"/>
              </a:rPr>
              <a:t>importantly,</a:t>
            </a:r>
            <a:r>
              <a:rPr spc="-65" dirty="0">
                <a:solidFill>
                  <a:srgbClr val="203458"/>
                </a:solidFill>
                <a:latin typeface="Trebuchet MS"/>
                <a:cs typeface="Trebuchet MS"/>
              </a:rPr>
              <a:t> </a:t>
            </a:r>
            <a:r>
              <a:rPr spc="-60" dirty="0">
                <a:solidFill>
                  <a:srgbClr val="203458"/>
                </a:solidFill>
                <a:latin typeface="Trebuchet MS"/>
                <a:cs typeface="Trebuchet MS"/>
              </a:rPr>
              <a:t>making</a:t>
            </a:r>
            <a:r>
              <a:rPr spc="-70" dirty="0">
                <a:solidFill>
                  <a:srgbClr val="203458"/>
                </a:solidFill>
                <a:latin typeface="Trebuchet MS"/>
                <a:cs typeface="Trebuchet MS"/>
              </a:rPr>
              <a:t> </a:t>
            </a:r>
            <a:r>
              <a:rPr spc="-10" dirty="0">
                <a:solidFill>
                  <a:srgbClr val="203458"/>
                </a:solidFill>
                <a:latin typeface="Trebuchet MS"/>
                <a:cs typeface="Trebuchet MS"/>
              </a:rPr>
              <a:t>contact </a:t>
            </a:r>
            <a:r>
              <a:rPr spc="-110" dirty="0">
                <a:solidFill>
                  <a:srgbClr val="203458"/>
                </a:solidFill>
                <a:latin typeface="Trebuchet MS"/>
                <a:cs typeface="Trebuchet MS"/>
              </a:rPr>
              <a:t>work</a:t>
            </a:r>
            <a:r>
              <a:rPr spc="-75" dirty="0">
                <a:solidFill>
                  <a:srgbClr val="203458"/>
                </a:solidFill>
                <a:latin typeface="Trebuchet MS"/>
                <a:cs typeface="Trebuchet MS"/>
              </a:rPr>
              <a:t> </a:t>
            </a:r>
            <a:r>
              <a:rPr spc="-50" dirty="0">
                <a:solidFill>
                  <a:srgbClr val="203458"/>
                </a:solidFill>
                <a:latin typeface="Trebuchet MS"/>
                <a:cs typeface="Trebuchet MS"/>
              </a:rPr>
              <a:t>is</a:t>
            </a:r>
            <a:r>
              <a:rPr spc="-120" dirty="0">
                <a:solidFill>
                  <a:srgbClr val="203458"/>
                </a:solidFill>
                <a:latin typeface="Trebuchet MS"/>
                <a:cs typeface="Trebuchet MS"/>
              </a:rPr>
              <a:t> </a:t>
            </a:r>
            <a:r>
              <a:rPr dirty="0">
                <a:solidFill>
                  <a:srgbClr val="203458"/>
                </a:solidFill>
                <a:latin typeface="Trebuchet MS"/>
                <a:cs typeface="Trebuchet MS"/>
              </a:rPr>
              <a:t>one</a:t>
            </a:r>
            <a:r>
              <a:rPr spc="-80" dirty="0">
                <a:solidFill>
                  <a:srgbClr val="203458"/>
                </a:solidFill>
                <a:latin typeface="Trebuchet MS"/>
                <a:cs typeface="Trebuchet MS"/>
              </a:rPr>
              <a:t> </a:t>
            </a:r>
            <a:r>
              <a:rPr dirty="0">
                <a:solidFill>
                  <a:srgbClr val="203458"/>
                </a:solidFill>
                <a:latin typeface="Trebuchet MS"/>
                <a:cs typeface="Trebuchet MS"/>
              </a:rPr>
              <a:t>of</a:t>
            </a:r>
            <a:r>
              <a:rPr spc="-85" dirty="0">
                <a:solidFill>
                  <a:srgbClr val="203458"/>
                </a:solidFill>
                <a:latin typeface="Trebuchet MS"/>
                <a:cs typeface="Trebuchet MS"/>
              </a:rPr>
              <a:t> </a:t>
            </a:r>
            <a:r>
              <a:rPr spc="-95" dirty="0">
                <a:solidFill>
                  <a:srgbClr val="203458"/>
                </a:solidFill>
                <a:latin typeface="Trebuchet MS"/>
                <a:cs typeface="Trebuchet MS"/>
              </a:rPr>
              <a:t>the</a:t>
            </a:r>
            <a:r>
              <a:rPr spc="-75" dirty="0">
                <a:solidFill>
                  <a:srgbClr val="203458"/>
                </a:solidFill>
                <a:latin typeface="Trebuchet MS"/>
                <a:cs typeface="Trebuchet MS"/>
              </a:rPr>
              <a:t> </a:t>
            </a:r>
            <a:r>
              <a:rPr spc="-80" dirty="0">
                <a:solidFill>
                  <a:srgbClr val="203458"/>
                </a:solidFill>
                <a:latin typeface="Trebuchet MS"/>
                <a:cs typeface="Trebuchet MS"/>
              </a:rPr>
              <a:t>most</a:t>
            </a:r>
            <a:r>
              <a:rPr spc="-85" dirty="0">
                <a:solidFill>
                  <a:srgbClr val="203458"/>
                </a:solidFill>
                <a:latin typeface="Trebuchet MS"/>
                <a:cs typeface="Trebuchet MS"/>
              </a:rPr>
              <a:t> </a:t>
            </a:r>
            <a:r>
              <a:rPr spc="-95" dirty="0">
                <a:solidFill>
                  <a:srgbClr val="203458"/>
                </a:solidFill>
                <a:latin typeface="Trebuchet MS"/>
                <a:cs typeface="Trebuchet MS"/>
              </a:rPr>
              <a:t>difficult</a:t>
            </a:r>
            <a:r>
              <a:rPr spc="-75" dirty="0">
                <a:solidFill>
                  <a:srgbClr val="203458"/>
                </a:solidFill>
                <a:latin typeface="Trebuchet MS"/>
                <a:cs typeface="Trebuchet MS"/>
              </a:rPr>
              <a:t> </a:t>
            </a:r>
            <a:r>
              <a:rPr dirty="0">
                <a:solidFill>
                  <a:srgbClr val="203458"/>
                </a:solidFill>
                <a:latin typeface="Trebuchet MS"/>
                <a:cs typeface="Trebuchet MS"/>
              </a:rPr>
              <a:t>and</a:t>
            </a:r>
            <a:r>
              <a:rPr spc="-80" dirty="0">
                <a:solidFill>
                  <a:srgbClr val="203458"/>
                </a:solidFill>
                <a:latin typeface="Trebuchet MS"/>
                <a:cs typeface="Trebuchet MS"/>
              </a:rPr>
              <a:t> </a:t>
            </a:r>
            <a:r>
              <a:rPr spc="-65" dirty="0">
                <a:solidFill>
                  <a:srgbClr val="203458"/>
                </a:solidFill>
                <a:latin typeface="Trebuchet MS"/>
                <a:cs typeface="Trebuchet MS"/>
              </a:rPr>
              <a:t>contentious</a:t>
            </a:r>
            <a:r>
              <a:rPr spc="-85" dirty="0">
                <a:solidFill>
                  <a:srgbClr val="203458"/>
                </a:solidFill>
                <a:latin typeface="Trebuchet MS"/>
                <a:cs typeface="Trebuchet MS"/>
              </a:rPr>
              <a:t> </a:t>
            </a:r>
            <a:r>
              <a:rPr spc="-25" dirty="0">
                <a:solidFill>
                  <a:srgbClr val="203458"/>
                </a:solidFill>
                <a:latin typeface="Trebuchet MS"/>
                <a:cs typeface="Trebuchet MS"/>
              </a:rPr>
              <a:t>challenges</a:t>
            </a:r>
            <a:r>
              <a:rPr spc="-80" dirty="0">
                <a:solidFill>
                  <a:srgbClr val="203458"/>
                </a:solidFill>
                <a:latin typeface="Trebuchet MS"/>
                <a:cs typeface="Trebuchet MS"/>
              </a:rPr>
              <a:t> </a:t>
            </a:r>
            <a:r>
              <a:rPr spc="-120" dirty="0">
                <a:solidFill>
                  <a:srgbClr val="203458"/>
                </a:solidFill>
                <a:latin typeface="Trebuchet MS"/>
                <a:cs typeface="Trebuchet MS"/>
              </a:rPr>
              <a:t>in</a:t>
            </a:r>
            <a:r>
              <a:rPr spc="-75" dirty="0">
                <a:solidFill>
                  <a:srgbClr val="203458"/>
                </a:solidFill>
                <a:latin typeface="Trebuchet MS"/>
                <a:cs typeface="Trebuchet MS"/>
              </a:rPr>
              <a:t> </a:t>
            </a:r>
            <a:r>
              <a:rPr spc="-95" dirty="0">
                <a:solidFill>
                  <a:srgbClr val="203458"/>
                </a:solidFill>
                <a:latin typeface="Trebuchet MS"/>
                <a:cs typeface="Trebuchet MS"/>
              </a:rPr>
              <a:t>the</a:t>
            </a:r>
            <a:r>
              <a:rPr spc="-80" dirty="0">
                <a:solidFill>
                  <a:srgbClr val="203458"/>
                </a:solidFill>
                <a:latin typeface="Trebuchet MS"/>
                <a:cs typeface="Trebuchet MS"/>
              </a:rPr>
              <a:t> </a:t>
            </a:r>
            <a:r>
              <a:rPr spc="-65" dirty="0">
                <a:solidFill>
                  <a:srgbClr val="203458"/>
                </a:solidFill>
                <a:latin typeface="Trebuchet MS"/>
                <a:cs typeface="Trebuchet MS"/>
              </a:rPr>
              <a:t>whole</a:t>
            </a:r>
            <a:r>
              <a:rPr spc="-80" dirty="0">
                <a:solidFill>
                  <a:srgbClr val="203458"/>
                </a:solidFill>
                <a:latin typeface="Trebuchet MS"/>
                <a:cs typeface="Trebuchet MS"/>
              </a:rPr>
              <a:t> </a:t>
            </a:r>
            <a:r>
              <a:rPr dirty="0">
                <a:solidFill>
                  <a:srgbClr val="203458"/>
                </a:solidFill>
                <a:latin typeface="Trebuchet MS"/>
                <a:cs typeface="Trebuchet MS"/>
              </a:rPr>
              <a:t>of</a:t>
            </a:r>
            <a:r>
              <a:rPr spc="-80" dirty="0">
                <a:solidFill>
                  <a:srgbClr val="203458"/>
                </a:solidFill>
                <a:latin typeface="Trebuchet MS"/>
                <a:cs typeface="Trebuchet MS"/>
              </a:rPr>
              <a:t> </a:t>
            </a:r>
            <a:r>
              <a:rPr spc="-114" dirty="0">
                <a:solidFill>
                  <a:srgbClr val="203458"/>
                </a:solidFill>
                <a:latin typeface="Trebuchet MS"/>
                <a:cs typeface="Trebuchet MS"/>
              </a:rPr>
              <a:t>family</a:t>
            </a:r>
            <a:r>
              <a:rPr spc="-75" dirty="0">
                <a:solidFill>
                  <a:srgbClr val="203458"/>
                </a:solidFill>
                <a:latin typeface="Trebuchet MS"/>
                <a:cs typeface="Trebuchet MS"/>
              </a:rPr>
              <a:t> </a:t>
            </a:r>
            <a:r>
              <a:rPr spc="-10" dirty="0">
                <a:solidFill>
                  <a:srgbClr val="203458"/>
                </a:solidFill>
                <a:latin typeface="Trebuchet MS"/>
                <a:cs typeface="Trebuchet MS"/>
              </a:rPr>
              <a:t>law.”</a:t>
            </a:r>
            <a:endParaRPr dirty="0">
              <a:latin typeface="Trebuchet MS"/>
              <a:cs typeface="Trebuchet MS"/>
            </a:endParaRPr>
          </a:p>
          <a:p>
            <a:pPr marL="12700">
              <a:lnSpc>
                <a:spcPct val="100000"/>
              </a:lnSpc>
              <a:spcBef>
                <a:spcPts val="990"/>
              </a:spcBef>
            </a:pPr>
            <a:r>
              <a:rPr spc="-75" dirty="0">
                <a:solidFill>
                  <a:srgbClr val="203458"/>
                </a:solidFill>
                <a:latin typeface="Trebuchet MS"/>
                <a:cs typeface="Trebuchet MS"/>
              </a:rPr>
              <a:t>Parties</a:t>
            </a:r>
            <a:r>
              <a:rPr spc="-65" dirty="0">
                <a:solidFill>
                  <a:srgbClr val="203458"/>
                </a:solidFill>
                <a:latin typeface="Trebuchet MS"/>
                <a:cs typeface="Trebuchet MS"/>
              </a:rPr>
              <a:t> </a:t>
            </a:r>
            <a:r>
              <a:rPr spc="-100" dirty="0">
                <a:solidFill>
                  <a:srgbClr val="203458"/>
                </a:solidFill>
                <a:latin typeface="Trebuchet MS"/>
                <a:cs typeface="Trebuchet MS"/>
              </a:rPr>
              <a:t>usually</a:t>
            </a:r>
            <a:r>
              <a:rPr spc="-60" dirty="0">
                <a:solidFill>
                  <a:srgbClr val="203458"/>
                </a:solidFill>
                <a:latin typeface="Trebuchet MS"/>
                <a:cs typeface="Trebuchet MS"/>
              </a:rPr>
              <a:t> </a:t>
            </a:r>
            <a:r>
              <a:rPr spc="-75" dirty="0">
                <a:solidFill>
                  <a:srgbClr val="203458"/>
                </a:solidFill>
                <a:latin typeface="Trebuchet MS"/>
                <a:cs typeface="Trebuchet MS"/>
              </a:rPr>
              <a:t>follow</a:t>
            </a:r>
            <a:r>
              <a:rPr spc="-60" dirty="0">
                <a:solidFill>
                  <a:srgbClr val="203458"/>
                </a:solidFill>
                <a:latin typeface="Trebuchet MS"/>
                <a:cs typeface="Trebuchet MS"/>
              </a:rPr>
              <a:t> </a:t>
            </a:r>
            <a:r>
              <a:rPr spc="-80" dirty="0">
                <a:solidFill>
                  <a:srgbClr val="203458"/>
                </a:solidFill>
                <a:latin typeface="Trebuchet MS"/>
                <a:cs typeface="Trebuchet MS"/>
              </a:rPr>
              <a:t>court</a:t>
            </a:r>
            <a:r>
              <a:rPr spc="-65" dirty="0">
                <a:solidFill>
                  <a:srgbClr val="203458"/>
                </a:solidFill>
                <a:latin typeface="Trebuchet MS"/>
                <a:cs typeface="Trebuchet MS"/>
              </a:rPr>
              <a:t> </a:t>
            </a:r>
            <a:r>
              <a:rPr spc="-105" dirty="0">
                <a:solidFill>
                  <a:srgbClr val="203458"/>
                </a:solidFill>
                <a:latin typeface="Trebuchet MS"/>
                <a:cs typeface="Trebuchet MS"/>
              </a:rPr>
              <a:t>orders,</a:t>
            </a:r>
            <a:r>
              <a:rPr spc="-60" dirty="0">
                <a:solidFill>
                  <a:srgbClr val="203458"/>
                </a:solidFill>
                <a:latin typeface="Trebuchet MS"/>
                <a:cs typeface="Trebuchet MS"/>
              </a:rPr>
              <a:t> </a:t>
            </a:r>
            <a:r>
              <a:rPr spc="-90" dirty="0">
                <a:solidFill>
                  <a:srgbClr val="203458"/>
                </a:solidFill>
                <a:latin typeface="Trebuchet MS"/>
                <a:cs typeface="Trebuchet MS"/>
              </a:rPr>
              <a:t>but</a:t>
            </a:r>
            <a:r>
              <a:rPr spc="-60" dirty="0">
                <a:solidFill>
                  <a:srgbClr val="203458"/>
                </a:solidFill>
                <a:latin typeface="Trebuchet MS"/>
                <a:cs typeface="Trebuchet MS"/>
              </a:rPr>
              <a:t> </a:t>
            </a:r>
            <a:r>
              <a:rPr spc="-35" dirty="0">
                <a:solidFill>
                  <a:srgbClr val="203458"/>
                </a:solidFill>
                <a:latin typeface="Trebuchet MS"/>
                <a:cs typeface="Trebuchet MS"/>
              </a:rPr>
              <a:t>occasionally</a:t>
            </a:r>
            <a:r>
              <a:rPr spc="-60" dirty="0">
                <a:solidFill>
                  <a:srgbClr val="203458"/>
                </a:solidFill>
                <a:latin typeface="Trebuchet MS"/>
                <a:cs typeface="Trebuchet MS"/>
              </a:rPr>
              <a:t> </a:t>
            </a:r>
            <a:r>
              <a:rPr spc="-114" dirty="0">
                <a:solidFill>
                  <a:srgbClr val="203458"/>
                </a:solidFill>
                <a:latin typeface="Trebuchet MS"/>
                <a:cs typeface="Trebuchet MS"/>
              </a:rPr>
              <a:t>they</a:t>
            </a:r>
            <a:r>
              <a:rPr spc="-65" dirty="0">
                <a:solidFill>
                  <a:srgbClr val="203458"/>
                </a:solidFill>
                <a:latin typeface="Trebuchet MS"/>
                <a:cs typeface="Trebuchet MS"/>
              </a:rPr>
              <a:t> </a:t>
            </a:r>
            <a:r>
              <a:rPr dirty="0">
                <a:solidFill>
                  <a:srgbClr val="203458"/>
                </a:solidFill>
                <a:latin typeface="Trebuchet MS"/>
                <a:cs typeface="Trebuchet MS"/>
              </a:rPr>
              <a:t>do</a:t>
            </a:r>
            <a:r>
              <a:rPr spc="-60" dirty="0">
                <a:solidFill>
                  <a:srgbClr val="203458"/>
                </a:solidFill>
                <a:latin typeface="Trebuchet MS"/>
                <a:cs typeface="Trebuchet MS"/>
              </a:rPr>
              <a:t> </a:t>
            </a:r>
            <a:r>
              <a:rPr spc="-20" dirty="0">
                <a:solidFill>
                  <a:srgbClr val="203458"/>
                </a:solidFill>
                <a:latin typeface="Trebuchet MS"/>
                <a:cs typeface="Trebuchet MS"/>
              </a:rPr>
              <a:t>not.</a:t>
            </a:r>
            <a:endParaRPr lang="en-GB" spc="-20" dirty="0">
              <a:solidFill>
                <a:srgbClr val="203458"/>
              </a:solidFill>
              <a:latin typeface="Trebuchet MS"/>
              <a:cs typeface="Trebuchet MS"/>
            </a:endParaRPr>
          </a:p>
          <a:p>
            <a:pPr marL="12700">
              <a:lnSpc>
                <a:spcPct val="100000"/>
              </a:lnSpc>
              <a:spcBef>
                <a:spcPts val="990"/>
              </a:spcBef>
            </a:pPr>
            <a:r>
              <a:rPr lang="en-GB" spc="-20" dirty="0">
                <a:solidFill>
                  <a:srgbClr val="203458"/>
                </a:solidFill>
                <a:latin typeface="Trebuchet MS"/>
                <a:cs typeface="Trebuchet MS"/>
              </a:rPr>
              <a:t>At the end of every CAO there is stated in bold a warning issued by the court and signed by the judge.</a:t>
            </a:r>
            <a:endParaRPr dirty="0">
              <a:latin typeface="Trebuchet MS"/>
              <a:cs typeface="Trebuchet MS"/>
            </a:endParaRPr>
          </a:p>
          <a:p>
            <a:pPr marL="12700" marR="6390005">
              <a:lnSpc>
                <a:spcPct val="135900"/>
              </a:lnSpc>
            </a:pPr>
            <a:r>
              <a:rPr spc="-125" dirty="0">
                <a:solidFill>
                  <a:srgbClr val="203458"/>
                </a:solidFill>
                <a:latin typeface="Trebuchet MS"/>
                <a:cs typeface="Trebuchet MS"/>
              </a:rPr>
              <a:t>Ultimately</a:t>
            </a:r>
            <a:r>
              <a:rPr spc="-50" dirty="0">
                <a:solidFill>
                  <a:srgbClr val="203458"/>
                </a:solidFill>
                <a:latin typeface="Trebuchet MS"/>
                <a:cs typeface="Trebuchet MS"/>
              </a:rPr>
              <a:t> </a:t>
            </a:r>
            <a:r>
              <a:rPr spc="-80" dirty="0">
                <a:solidFill>
                  <a:srgbClr val="203458"/>
                </a:solidFill>
                <a:latin typeface="Trebuchet MS"/>
                <a:cs typeface="Trebuchet MS"/>
              </a:rPr>
              <a:t>court</a:t>
            </a:r>
            <a:r>
              <a:rPr spc="-50" dirty="0">
                <a:solidFill>
                  <a:srgbClr val="203458"/>
                </a:solidFill>
                <a:latin typeface="Trebuchet MS"/>
                <a:cs typeface="Trebuchet MS"/>
              </a:rPr>
              <a:t> </a:t>
            </a:r>
            <a:r>
              <a:rPr dirty="0">
                <a:solidFill>
                  <a:srgbClr val="203458"/>
                </a:solidFill>
                <a:latin typeface="Trebuchet MS"/>
                <a:cs typeface="Trebuchet MS"/>
              </a:rPr>
              <a:t>can</a:t>
            </a:r>
            <a:r>
              <a:rPr spc="-50" dirty="0">
                <a:solidFill>
                  <a:srgbClr val="203458"/>
                </a:solidFill>
                <a:latin typeface="Trebuchet MS"/>
                <a:cs typeface="Trebuchet MS"/>
              </a:rPr>
              <a:t> </a:t>
            </a:r>
            <a:r>
              <a:rPr spc="-95" dirty="0">
                <a:solidFill>
                  <a:srgbClr val="203458"/>
                </a:solidFill>
                <a:latin typeface="Trebuchet MS"/>
                <a:cs typeface="Trebuchet MS"/>
              </a:rPr>
              <a:t>imprison</a:t>
            </a:r>
            <a:r>
              <a:rPr spc="-50" dirty="0">
                <a:solidFill>
                  <a:srgbClr val="203458"/>
                </a:solidFill>
                <a:latin typeface="Trebuchet MS"/>
                <a:cs typeface="Trebuchet MS"/>
              </a:rPr>
              <a:t> </a:t>
            </a:r>
            <a:r>
              <a:rPr spc="-80" dirty="0">
                <a:solidFill>
                  <a:srgbClr val="203458"/>
                </a:solidFill>
                <a:latin typeface="Trebuchet MS"/>
                <a:cs typeface="Trebuchet MS"/>
              </a:rPr>
              <a:t>for</a:t>
            </a:r>
            <a:r>
              <a:rPr spc="-50" dirty="0">
                <a:solidFill>
                  <a:srgbClr val="203458"/>
                </a:solidFill>
                <a:latin typeface="Trebuchet MS"/>
                <a:cs typeface="Trebuchet MS"/>
              </a:rPr>
              <a:t> </a:t>
            </a:r>
            <a:r>
              <a:rPr spc="-85" dirty="0">
                <a:solidFill>
                  <a:srgbClr val="203458"/>
                </a:solidFill>
                <a:latin typeface="Trebuchet MS"/>
                <a:cs typeface="Trebuchet MS"/>
              </a:rPr>
              <a:t>persistent</a:t>
            </a:r>
            <a:r>
              <a:rPr spc="-50" dirty="0">
                <a:solidFill>
                  <a:srgbClr val="203458"/>
                </a:solidFill>
                <a:latin typeface="Trebuchet MS"/>
                <a:cs typeface="Trebuchet MS"/>
              </a:rPr>
              <a:t> </a:t>
            </a:r>
            <a:r>
              <a:rPr spc="195" dirty="0">
                <a:solidFill>
                  <a:srgbClr val="203458"/>
                </a:solidFill>
                <a:latin typeface="Trebuchet MS"/>
                <a:cs typeface="Trebuchet MS"/>
              </a:rPr>
              <a:t>CAO</a:t>
            </a:r>
            <a:r>
              <a:rPr spc="-45" dirty="0">
                <a:solidFill>
                  <a:srgbClr val="203458"/>
                </a:solidFill>
                <a:latin typeface="Trebuchet MS"/>
                <a:cs typeface="Trebuchet MS"/>
              </a:rPr>
              <a:t> </a:t>
            </a:r>
            <a:r>
              <a:rPr spc="-50" dirty="0">
                <a:solidFill>
                  <a:srgbClr val="203458"/>
                </a:solidFill>
                <a:latin typeface="Trebuchet MS"/>
                <a:cs typeface="Trebuchet MS"/>
              </a:rPr>
              <a:t>breaches, </a:t>
            </a:r>
            <a:r>
              <a:rPr spc="-90" dirty="0">
                <a:solidFill>
                  <a:srgbClr val="203458"/>
                </a:solidFill>
                <a:latin typeface="Trebuchet MS"/>
                <a:cs typeface="Trebuchet MS"/>
              </a:rPr>
              <a:t>but</a:t>
            </a:r>
            <a:r>
              <a:rPr spc="-50" dirty="0">
                <a:solidFill>
                  <a:srgbClr val="203458"/>
                </a:solidFill>
                <a:latin typeface="Trebuchet MS"/>
                <a:cs typeface="Trebuchet MS"/>
              </a:rPr>
              <a:t> </a:t>
            </a:r>
            <a:r>
              <a:rPr spc="-114" dirty="0">
                <a:solidFill>
                  <a:srgbClr val="203458"/>
                </a:solidFill>
                <a:latin typeface="Trebuchet MS"/>
                <a:cs typeface="Trebuchet MS"/>
              </a:rPr>
              <a:t>rarely</a:t>
            </a:r>
            <a:r>
              <a:rPr spc="-50" dirty="0">
                <a:solidFill>
                  <a:srgbClr val="203458"/>
                </a:solidFill>
                <a:latin typeface="Trebuchet MS"/>
                <a:cs typeface="Trebuchet MS"/>
              </a:rPr>
              <a:t> </a:t>
            </a:r>
            <a:r>
              <a:rPr spc="-20" dirty="0">
                <a:solidFill>
                  <a:srgbClr val="203458"/>
                </a:solidFill>
                <a:latin typeface="Trebuchet MS"/>
                <a:cs typeface="Trebuchet MS"/>
              </a:rPr>
              <a:t>does</a:t>
            </a:r>
            <a:r>
              <a:rPr lang="en-GB" spc="-20" dirty="0">
                <a:solidFill>
                  <a:srgbClr val="203458"/>
                </a:solidFill>
                <a:latin typeface="Trebuchet MS"/>
                <a:cs typeface="Trebuchet MS"/>
              </a:rPr>
              <a:t> What clients do not always realise is that this warning applies in every case, whether the order is made following mutual agreement or as a result of a court decision being imposed after hearing evidence.</a:t>
            </a:r>
          </a:p>
          <a:p>
            <a:pPr marL="12700" marR="6390005">
              <a:lnSpc>
                <a:spcPct val="135900"/>
              </a:lnSpc>
            </a:pPr>
            <a:r>
              <a:rPr lang="en-GB" spc="-20" dirty="0">
                <a:solidFill>
                  <a:srgbClr val="203458"/>
                </a:solidFill>
                <a:latin typeface="Trebuchet MS"/>
                <a:cs typeface="Trebuchet MS"/>
              </a:rPr>
              <a:t>It is your duty as a lawyer to emphasise to your client that this warning is issued by the court, not the other parent. It is within the court’s power to issue sanctions, and that to the best of their ability the client must comply with the order, and, in the event that they are on occasion unable to comply they make a full note of the reason. For example, the date and time of a doctor’s appointment and the reason the child attended the surgery.</a:t>
            </a:r>
            <a:r>
              <a:rPr spc="-20" dirty="0">
                <a:solidFill>
                  <a:srgbClr val="203458"/>
                </a:solidFill>
                <a:latin typeface="Trebuchet MS"/>
                <a:cs typeface="Trebuchet MS"/>
              </a:rPr>
              <a:t> </a:t>
            </a:r>
            <a:r>
              <a:rPr spc="-10" dirty="0">
                <a:solidFill>
                  <a:srgbClr val="203458"/>
                </a:solidFill>
                <a:latin typeface="Trebuchet MS"/>
                <a:cs typeface="Trebuchet MS"/>
              </a:rPr>
              <a:t>Measures</a:t>
            </a:r>
            <a:r>
              <a:rPr spc="-135" dirty="0">
                <a:solidFill>
                  <a:srgbClr val="203458"/>
                </a:solidFill>
                <a:latin typeface="Trebuchet MS"/>
                <a:cs typeface="Trebuchet MS"/>
              </a:rPr>
              <a:t> </a:t>
            </a:r>
            <a:r>
              <a:rPr spc="-50" dirty="0">
                <a:solidFill>
                  <a:srgbClr val="203458"/>
                </a:solidFill>
                <a:latin typeface="Trebuchet MS"/>
                <a:cs typeface="Trebuchet MS"/>
              </a:rPr>
              <a:t>to</a:t>
            </a:r>
            <a:r>
              <a:rPr spc="-110" dirty="0">
                <a:solidFill>
                  <a:srgbClr val="203458"/>
                </a:solidFill>
                <a:latin typeface="Trebuchet MS"/>
                <a:cs typeface="Trebuchet MS"/>
              </a:rPr>
              <a:t> </a:t>
            </a:r>
            <a:r>
              <a:rPr spc="-40" dirty="0">
                <a:solidFill>
                  <a:srgbClr val="203458"/>
                </a:solidFill>
                <a:latin typeface="Trebuchet MS"/>
                <a:cs typeface="Trebuchet MS"/>
              </a:rPr>
              <a:t>compel</a:t>
            </a:r>
            <a:r>
              <a:rPr spc="-105" dirty="0">
                <a:solidFill>
                  <a:srgbClr val="203458"/>
                </a:solidFill>
                <a:latin typeface="Trebuchet MS"/>
                <a:cs typeface="Trebuchet MS"/>
              </a:rPr>
              <a:t> </a:t>
            </a:r>
            <a:r>
              <a:rPr spc="-45" dirty="0">
                <a:solidFill>
                  <a:srgbClr val="203458"/>
                </a:solidFill>
                <a:latin typeface="Trebuchet MS"/>
                <a:cs typeface="Trebuchet MS"/>
              </a:rPr>
              <a:t>defaulting</a:t>
            </a:r>
            <a:r>
              <a:rPr spc="-110" dirty="0">
                <a:solidFill>
                  <a:srgbClr val="203458"/>
                </a:solidFill>
                <a:latin typeface="Trebuchet MS"/>
                <a:cs typeface="Trebuchet MS"/>
              </a:rPr>
              <a:t> </a:t>
            </a:r>
            <a:r>
              <a:rPr spc="-90" dirty="0">
                <a:solidFill>
                  <a:srgbClr val="203458"/>
                </a:solidFill>
                <a:latin typeface="Trebuchet MS"/>
                <a:cs typeface="Trebuchet MS"/>
              </a:rPr>
              <a:t>party</a:t>
            </a:r>
            <a:r>
              <a:rPr spc="-80" dirty="0">
                <a:solidFill>
                  <a:srgbClr val="203458"/>
                </a:solidFill>
                <a:latin typeface="Trebuchet MS"/>
                <a:cs typeface="Trebuchet MS"/>
              </a:rPr>
              <a:t> </a:t>
            </a:r>
            <a:r>
              <a:rPr spc="-60" dirty="0">
                <a:solidFill>
                  <a:srgbClr val="203458"/>
                </a:solidFill>
                <a:latin typeface="Trebuchet MS"/>
                <a:cs typeface="Trebuchet MS"/>
              </a:rPr>
              <a:t>(Children</a:t>
            </a:r>
            <a:r>
              <a:rPr spc="-105" dirty="0">
                <a:solidFill>
                  <a:srgbClr val="203458"/>
                </a:solidFill>
                <a:latin typeface="Trebuchet MS"/>
                <a:cs typeface="Trebuchet MS"/>
              </a:rPr>
              <a:t> </a:t>
            </a:r>
            <a:r>
              <a:rPr dirty="0">
                <a:solidFill>
                  <a:srgbClr val="203458"/>
                </a:solidFill>
                <a:latin typeface="Trebuchet MS"/>
                <a:cs typeface="Trebuchet MS"/>
              </a:rPr>
              <a:t>Act</a:t>
            </a:r>
            <a:r>
              <a:rPr spc="-110" dirty="0">
                <a:solidFill>
                  <a:srgbClr val="203458"/>
                </a:solidFill>
                <a:latin typeface="Trebuchet MS"/>
                <a:cs typeface="Trebuchet MS"/>
              </a:rPr>
              <a:t> </a:t>
            </a:r>
            <a:r>
              <a:rPr spc="-10" dirty="0">
                <a:solidFill>
                  <a:srgbClr val="203458"/>
                </a:solidFill>
                <a:latin typeface="Trebuchet MS"/>
                <a:cs typeface="Trebuchet MS"/>
              </a:rPr>
              <a:t>1989):</a:t>
            </a:r>
            <a:endParaRPr dirty="0">
              <a:latin typeface="Trebuchet MS"/>
              <a:cs typeface="Trebuchet MS"/>
            </a:endParaRPr>
          </a:p>
          <a:p>
            <a:pPr marL="509270" marR="4591050">
              <a:lnSpc>
                <a:spcPct val="135900"/>
              </a:lnSpc>
            </a:pPr>
            <a:r>
              <a:rPr spc="95" dirty="0">
                <a:solidFill>
                  <a:srgbClr val="203458"/>
                </a:solidFill>
                <a:latin typeface="Trebuchet MS"/>
                <a:cs typeface="Trebuchet MS"/>
              </a:rPr>
              <a:t>a</a:t>
            </a:r>
            <a:r>
              <a:rPr spc="-100" dirty="0">
                <a:solidFill>
                  <a:srgbClr val="203458"/>
                </a:solidFill>
                <a:latin typeface="Trebuchet MS"/>
                <a:cs typeface="Trebuchet MS"/>
              </a:rPr>
              <a:t> </a:t>
            </a:r>
            <a:r>
              <a:rPr spc="-25" dirty="0">
                <a:solidFill>
                  <a:srgbClr val="203458"/>
                </a:solidFill>
                <a:latin typeface="Trebuchet MS"/>
                <a:cs typeface="Trebuchet MS"/>
              </a:rPr>
              <a:t>contact</a:t>
            </a:r>
            <a:r>
              <a:rPr spc="-85" dirty="0">
                <a:solidFill>
                  <a:srgbClr val="203458"/>
                </a:solidFill>
                <a:latin typeface="Trebuchet MS"/>
                <a:cs typeface="Trebuchet MS"/>
              </a:rPr>
              <a:t> </a:t>
            </a:r>
            <a:r>
              <a:rPr spc="-105" dirty="0">
                <a:solidFill>
                  <a:srgbClr val="203458"/>
                </a:solidFill>
                <a:latin typeface="Trebuchet MS"/>
                <a:cs typeface="Trebuchet MS"/>
              </a:rPr>
              <a:t>activity</a:t>
            </a:r>
            <a:r>
              <a:rPr spc="-75" dirty="0">
                <a:solidFill>
                  <a:srgbClr val="203458"/>
                </a:solidFill>
                <a:latin typeface="Trebuchet MS"/>
                <a:cs typeface="Trebuchet MS"/>
              </a:rPr>
              <a:t> </a:t>
            </a:r>
            <a:r>
              <a:rPr spc="-105" dirty="0">
                <a:solidFill>
                  <a:srgbClr val="203458"/>
                </a:solidFill>
                <a:latin typeface="Trebuchet MS"/>
                <a:cs typeface="Trebuchet MS"/>
              </a:rPr>
              <a:t>direction,</a:t>
            </a:r>
            <a:r>
              <a:rPr spc="-75" dirty="0">
                <a:solidFill>
                  <a:srgbClr val="203458"/>
                </a:solidFill>
                <a:latin typeface="Trebuchet MS"/>
                <a:cs typeface="Trebuchet MS"/>
              </a:rPr>
              <a:t> </a:t>
            </a:r>
            <a:r>
              <a:rPr spc="-25" dirty="0">
                <a:solidFill>
                  <a:srgbClr val="203458"/>
                </a:solidFill>
                <a:latin typeface="Trebuchet MS"/>
                <a:cs typeface="Trebuchet MS"/>
              </a:rPr>
              <a:t>such</a:t>
            </a:r>
            <a:r>
              <a:rPr spc="-80" dirty="0">
                <a:solidFill>
                  <a:srgbClr val="203458"/>
                </a:solidFill>
                <a:latin typeface="Trebuchet MS"/>
                <a:cs typeface="Trebuchet MS"/>
              </a:rPr>
              <a:t> </a:t>
            </a:r>
            <a:r>
              <a:rPr dirty="0">
                <a:solidFill>
                  <a:srgbClr val="203458"/>
                </a:solidFill>
                <a:latin typeface="Trebuchet MS"/>
                <a:cs typeface="Trebuchet MS"/>
              </a:rPr>
              <a:t>as</a:t>
            </a:r>
            <a:r>
              <a:rPr spc="-85" dirty="0">
                <a:solidFill>
                  <a:srgbClr val="203458"/>
                </a:solidFill>
                <a:latin typeface="Trebuchet MS"/>
                <a:cs typeface="Trebuchet MS"/>
              </a:rPr>
              <a:t> </a:t>
            </a:r>
            <a:r>
              <a:rPr spc="-45" dirty="0">
                <a:solidFill>
                  <a:srgbClr val="203458"/>
                </a:solidFill>
                <a:latin typeface="Trebuchet MS"/>
                <a:cs typeface="Trebuchet MS"/>
              </a:rPr>
              <a:t>attending</a:t>
            </a:r>
            <a:r>
              <a:rPr spc="-80" dirty="0">
                <a:solidFill>
                  <a:srgbClr val="203458"/>
                </a:solidFill>
                <a:latin typeface="Trebuchet MS"/>
                <a:cs typeface="Trebuchet MS"/>
              </a:rPr>
              <a:t> </a:t>
            </a:r>
            <a:r>
              <a:rPr spc="-45" dirty="0">
                <a:solidFill>
                  <a:srgbClr val="203458"/>
                </a:solidFill>
                <a:latin typeface="Trebuchet MS"/>
                <a:cs typeface="Trebuchet MS"/>
              </a:rPr>
              <a:t>parenting</a:t>
            </a:r>
            <a:r>
              <a:rPr spc="-85" dirty="0">
                <a:solidFill>
                  <a:srgbClr val="203458"/>
                </a:solidFill>
                <a:latin typeface="Trebuchet MS"/>
                <a:cs typeface="Trebuchet MS"/>
              </a:rPr>
              <a:t> </a:t>
            </a:r>
            <a:r>
              <a:rPr dirty="0">
                <a:solidFill>
                  <a:srgbClr val="203458"/>
                </a:solidFill>
                <a:latin typeface="Trebuchet MS"/>
                <a:cs typeface="Trebuchet MS"/>
              </a:rPr>
              <a:t>classes</a:t>
            </a:r>
            <a:r>
              <a:rPr spc="-80" dirty="0">
                <a:solidFill>
                  <a:srgbClr val="203458"/>
                </a:solidFill>
                <a:latin typeface="Trebuchet MS"/>
                <a:cs typeface="Trebuchet MS"/>
              </a:rPr>
              <a:t> or</a:t>
            </a:r>
            <a:r>
              <a:rPr spc="-85" dirty="0">
                <a:solidFill>
                  <a:srgbClr val="203458"/>
                </a:solidFill>
                <a:latin typeface="Trebuchet MS"/>
                <a:cs typeface="Trebuchet MS"/>
              </a:rPr>
              <a:t> </a:t>
            </a:r>
            <a:r>
              <a:rPr spc="-50" dirty="0">
                <a:solidFill>
                  <a:srgbClr val="203458"/>
                </a:solidFill>
                <a:latin typeface="Trebuchet MS"/>
                <a:cs typeface="Trebuchet MS"/>
              </a:rPr>
              <a:t>counselling</a:t>
            </a:r>
            <a:r>
              <a:rPr spc="-80" dirty="0">
                <a:solidFill>
                  <a:srgbClr val="203458"/>
                </a:solidFill>
                <a:latin typeface="Trebuchet MS"/>
                <a:cs typeface="Trebuchet MS"/>
              </a:rPr>
              <a:t> </a:t>
            </a:r>
            <a:r>
              <a:rPr spc="-65" dirty="0">
                <a:solidFill>
                  <a:srgbClr val="203458"/>
                </a:solidFill>
                <a:latin typeface="Trebuchet MS"/>
                <a:cs typeface="Trebuchet MS"/>
              </a:rPr>
              <a:t>(s</a:t>
            </a:r>
            <a:r>
              <a:rPr spc="-85" dirty="0">
                <a:solidFill>
                  <a:srgbClr val="203458"/>
                </a:solidFill>
                <a:latin typeface="Trebuchet MS"/>
                <a:cs typeface="Trebuchet MS"/>
              </a:rPr>
              <a:t> </a:t>
            </a:r>
            <a:r>
              <a:rPr spc="-320" dirty="0">
                <a:solidFill>
                  <a:srgbClr val="203458"/>
                </a:solidFill>
                <a:latin typeface="Trebuchet MS"/>
                <a:cs typeface="Trebuchet MS"/>
              </a:rPr>
              <a:t>11A) </a:t>
            </a:r>
            <a:r>
              <a:rPr dirty="0">
                <a:solidFill>
                  <a:srgbClr val="203458"/>
                </a:solidFill>
                <a:latin typeface="Trebuchet MS"/>
                <a:cs typeface="Trebuchet MS"/>
              </a:rPr>
              <a:t>an</a:t>
            </a:r>
            <a:r>
              <a:rPr spc="-80" dirty="0">
                <a:solidFill>
                  <a:srgbClr val="203458"/>
                </a:solidFill>
                <a:latin typeface="Trebuchet MS"/>
                <a:cs typeface="Trebuchet MS"/>
              </a:rPr>
              <a:t> </a:t>
            </a:r>
            <a:r>
              <a:rPr spc="-30" dirty="0">
                <a:solidFill>
                  <a:srgbClr val="203458"/>
                </a:solidFill>
                <a:latin typeface="Trebuchet MS"/>
                <a:cs typeface="Trebuchet MS"/>
              </a:rPr>
              <a:t>unpaid</a:t>
            </a:r>
            <a:r>
              <a:rPr spc="-80" dirty="0">
                <a:solidFill>
                  <a:srgbClr val="203458"/>
                </a:solidFill>
                <a:latin typeface="Trebuchet MS"/>
                <a:cs typeface="Trebuchet MS"/>
              </a:rPr>
              <a:t> </a:t>
            </a:r>
            <a:r>
              <a:rPr spc="-110" dirty="0">
                <a:solidFill>
                  <a:srgbClr val="203458"/>
                </a:solidFill>
                <a:latin typeface="Trebuchet MS"/>
                <a:cs typeface="Trebuchet MS"/>
              </a:rPr>
              <a:t>work</a:t>
            </a:r>
            <a:r>
              <a:rPr spc="-75" dirty="0">
                <a:solidFill>
                  <a:srgbClr val="203458"/>
                </a:solidFill>
                <a:latin typeface="Trebuchet MS"/>
                <a:cs typeface="Trebuchet MS"/>
              </a:rPr>
              <a:t> </a:t>
            </a:r>
            <a:r>
              <a:rPr spc="-125" dirty="0">
                <a:solidFill>
                  <a:srgbClr val="203458"/>
                </a:solidFill>
                <a:latin typeface="Trebuchet MS"/>
                <a:cs typeface="Trebuchet MS"/>
              </a:rPr>
              <a:t>requirement,</a:t>
            </a:r>
            <a:r>
              <a:rPr spc="-75" dirty="0">
                <a:solidFill>
                  <a:srgbClr val="203458"/>
                </a:solidFill>
                <a:latin typeface="Trebuchet MS"/>
                <a:cs typeface="Trebuchet MS"/>
              </a:rPr>
              <a:t> </a:t>
            </a:r>
            <a:r>
              <a:rPr spc="-85" dirty="0">
                <a:solidFill>
                  <a:srgbClr val="203458"/>
                </a:solidFill>
                <a:latin typeface="Trebuchet MS"/>
                <a:cs typeface="Trebuchet MS"/>
              </a:rPr>
              <a:t>that</a:t>
            </a:r>
            <a:r>
              <a:rPr spc="-75" dirty="0">
                <a:solidFill>
                  <a:srgbClr val="203458"/>
                </a:solidFill>
                <a:latin typeface="Trebuchet MS"/>
                <a:cs typeface="Trebuchet MS"/>
              </a:rPr>
              <a:t> </a:t>
            </a:r>
            <a:r>
              <a:rPr spc="-50" dirty="0">
                <a:solidFill>
                  <a:srgbClr val="203458"/>
                </a:solidFill>
                <a:latin typeface="Trebuchet MS"/>
                <a:cs typeface="Trebuchet MS"/>
              </a:rPr>
              <a:t>is</a:t>
            </a:r>
            <a:r>
              <a:rPr spc="-75" dirty="0">
                <a:solidFill>
                  <a:srgbClr val="203458"/>
                </a:solidFill>
                <a:latin typeface="Trebuchet MS"/>
                <a:cs typeface="Trebuchet MS"/>
              </a:rPr>
              <a:t> </a:t>
            </a:r>
            <a:r>
              <a:rPr spc="-65" dirty="0">
                <a:solidFill>
                  <a:srgbClr val="203458"/>
                </a:solidFill>
                <a:latin typeface="Trebuchet MS"/>
                <a:cs typeface="Trebuchet MS"/>
              </a:rPr>
              <a:t>performing</a:t>
            </a:r>
            <a:r>
              <a:rPr spc="-75" dirty="0">
                <a:solidFill>
                  <a:srgbClr val="203458"/>
                </a:solidFill>
                <a:latin typeface="Trebuchet MS"/>
                <a:cs typeface="Trebuchet MS"/>
              </a:rPr>
              <a:t> </a:t>
            </a:r>
            <a:r>
              <a:rPr spc="-114" dirty="0">
                <a:solidFill>
                  <a:srgbClr val="203458"/>
                </a:solidFill>
                <a:latin typeface="Trebuchet MS"/>
                <a:cs typeface="Trebuchet MS"/>
              </a:rPr>
              <a:t>community</a:t>
            </a:r>
            <a:r>
              <a:rPr spc="-75" dirty="0">
                <a:solidFill>
                  <a:srgbClr val="203458"/>
                </a:solidFill>
                <a:latin typeface="Trebuchet MS"/>
                <a:cs typeface="Trebuchet MS"/>
              </a:rPr>
              <a:t> </a:t>
            </a:r>
            <a:r>
              <a:rPr spc="-60" dirty="0">
                <a:solidFill>
                  <a:srgbClr val="203458"/>
                </a:solidFill>
                <a:latin typeface="Trebuchet MS"/>
                <a:cs typeface="Trebuchet MS"/>
              </a:rPr>
              <a:t>service</a:t>
            </a:r>
            <a:r>
              <a:rPr spc="-80" dirty="0">
                <a:solidFill>
                  <a:srgbClr val="203458"/>
                </a:solidFill>
                <a:latin typeface="Trebuchet MS"/>
                <a:cs typeface="Trebuchet MS"/>
              </a:rPr>
              <a:t> </a:t>
            </a:r>
            <a:r>
              <a:rPr spc="-65" dirty="0">
                <a:solidFill>
                  <a:srgbClr val="203458"/>
                </a:solidFill>
                <a:latin typeface="Trebuchet MS"/>
                <a:cs typeface="Trebuchet MS"/>
              </a:rPr>
              <a:t>(s</a:t>
            </a:r>
            <a:r>
              <a:rPr spc="-75" dirty="0">
                <a:solidFill>
                  <a:srgbClr val="203458"/>
                </a:solidFill>
                <a:latin typeface="Trebuchet MS"/>
                <a:cs typeface="Trebuchet MS"/>
              </a:rPr>
              <a:t> </a:t>
            </a:r>
            <a:r>
              <a:rPr spc="-400" dirty="0">
                <a:solidFill>
                  <a:srgbClr val="203458"/>
                </a:solidFill>
                <a:latin typeface="Trebuchet MS"/>
                <a:cs typeface="Trebuchet MS"/>
              </a:rPr>
              <a:t>11J)</a:t>
            </a:r>
            <a:r>
              <a:rPr lang="en-GB" spc="-400" dirty="0">
                <a:solidFill>
                  <a:srgbClr val="203458"/>
                </a:solidFill>
                <a:latin typeface="Trebuchet MS"/>
                <a:cs typeface="Trebuchet MS"/>
              </a:rPr>
              <a:t>  </a:t>
            </a:r>
            <a:endParaRPr dirty="0">
              <a:latin typeface="Trebuchet MS"/>
              <a:cs typeface="Trebuchet MS"/>
            </a:endParaRPr>
          </a:p>
          <a:p>
            <a:pPr marL="509270" marR="481965">
              <a:lnSpc>
                <a:spcPct val="135900"/>
              </a:lnSpc>
            </a:pPr>
            <a:r>
              <a:rPr spc="-40" dirty="0">
                <a:solidFill>
                  <a:srgbClr val="203458"/>
                </a:solidFill>
                <a:latin typeface="Trebuchet MS"/>
                <a:cs typeface="Trebuchet MS"/>
              </a:rPr>
              <a:t>compensation</a:t>
            </a:r>
            <a:r>
              <a:rPr spc="-100" dirty="0">
                <a:solidFill>
                  <a:srgbClr val="203458"/>
                </a:solidFill>
                <a:latin typeface="Trebuchet MS"/>
                <a:cs typeface="Trebuchet MS"/>
              </a:rPr>
              <a:t> </a:t>
            </a:r>
            <a:r>
              <a:rPr spc="-80" dirty="0">
                <a:solidFill>
                  <a:srgbClr val="203458"/>
                </a:solidFill>
                <a:latin typeface="Trebuchet MS"/>
                <a:cs typeface="Trebuchet MS"/>
              </a:rPr>
              <a:t>for </a:t>
            </a:r>
            <a:r>
              <a:rPr spc="-50" dirty="0">
                <a:solidFill>
                  <a:srgbClr val="203458"/>
                </a:solidFill>
                <a:latin typeface="Trebuchet MS"/>
                <a:cs typeface="Trebuchet MS"/>
              </a:rPr>
              <a:t>financial</a:t>
            </a:r>
            <a:r>
              <a:rPr spc="-85" dirty="0">
                <a:solidFill>
                  <a:srgbClr val="203458"/>
                </a:solidFill>
                <a:latin typeface="Trebuchet MS"/>
                <a:cs typeface="Trebuchet MS"/>
              </a:rPr>
              <a:t> </a:t>
            </a:r>
            <a:r>
              <a:rPr spc="-105" dirty="0">
                <a:solidFill>
                  <a:srgbClr val="203458"/>
                </a:solidFill>
                <a:latin typeface="Trebuchet MS"/>
                <a:cs typeface="Trebuchet MS"/>
              </a:rPr>
              <a:t>loss,</a:t>
            </a:r>
            <a:r>
              <a:rPr spc="-75" dirty="0">
                <a:solidFill>
                  <a:srgbClr val="203458"/>
                </a:solidFill>
                <a:latin typeface="Trebuchet MS"/>
                <a:cs typeface="Trebuchet MS"/>
              </a:rPr>
              <a:t> </a:t>
            </a:r>
            <a:r>
              <a:rPr spc="-80" dirty="0">
                <a:solidFill>
                  <a:srgbClr val="203458"/>
                </a:solidFill>
                <a:latin typeface="Trebuchet MS"/>
                <a:cs typeface="Trebuchet MS"/>
              </a:rPr>
              <a:t>for </a:t>
            </a:r>
            <a:r>
              <a:rPr spc="-50" dirty="0">
                <a:solidFill>
                  <a:srgbClr val="203458"/>
                </a:solidFill>
                <a:latin typeface="Trebuchet MS"/>
                <a:cs typeface="Trebuchet MS"/>
              </a:rPr>
              <a:t>example</a:t>
            </a:r>
            <a:r>
              <a:rPr spc="-80" dirty="0">
                <a:solidFill>
                  <a:srgbClr val="203458"/>
                </a:solidFill>
                <a:latin typeface="Trebuchet MS"/>
                <a:cs typeface="Trebuchet MS"/>
              </a:rPr>
              <a:t> </a:t>
            </a:r>
            <a:r>
              <a:rPr spc="-60" dirty="0">
                <a:solidFill>
                  <a:srgbClr val="203458"/>
                </a:solidFill>
                <a:latin typeface="Trebuchet MS"/>
                <a:cs typeface="Trebuchet MS"/>
              </a:rPr>
              <a:t>when</a:t>
            </a:r>
            <a:r>
              <a:rPr spc="-80" dirty="0">
                <a:solidFill>
                  <a:srgbClr val="203458"/>
                </a:solidFill>
                <a:latin typeface="Trebuchet MS"/>
                <a:cs typeface="Trebuchet MS"/>
              </a:rPr>
              <a:t> </a:t>
            </a:r>
            <a:r>
              <a:rPr spc="95" dirty="0">
                <a:solidFill>
                  <a:srgbClr val="203458"/>
                </a:solidFill>
                <a:latin typeface="Trebuchet MS"/>
                <a:cs typeface="Trebuchet MS"/>
              </a:rPr>
              <a:t>a</a:t>
            </a:r>
            <a:r>
              <a:rPr spc="-80" dirty="0">
                <a:solidFill>
                  <a:srgbClr val="203458"/>
                </a:solidFill>
                <a:latin typeface="Trebuchet MS"/>
                <a:cs typeface="Trebuchet MS"/>
              </a:rPr>
              <a:t> </a:t>
            </a:r>
            <a:r>
              <a:rPr spc="-55" dirty="0">
                <a:solidFill>
                  <a:srgbClr val="203458"/>
                </a:solidFill>
                <a:latin typeface="Trebuchet MS"/>
                <a:cs typeface="Trebuchet MS"/>
              </a:rPr>
              <a:t>parent</a:t>
            </a:r>
            <a:r>
              <a:rPr spc="-80" dirty="0">
                <a:solidFill>
                  <a:srgbClr val="203458"/>
                </a:solidFill>
                <a:latin typeface="Trebuchet MS"/>
                <a:cs typeface="Trebuchet MS"/>
              </a:rPr>
              <a:t> </a:t>
            </a:r>
            <a:r>
              <a:rPr spc="-10" dirty="0">
                <a:solidFill>
                  <a:srgbClr val="203458"/>
                </a:solidFill>
                <a:latin typeface="Trebuchet MS"/>
                <a:cs typeface="Trebuchet MS"/>
              </a:rPr>
              <a:t>cancels</a:t>
            </a:r>
            <a:r>
              <a:rPr spc="-80" dirty="0">
                <a:solidFill>
                  <a:srgbClr val="203458"/>
                </a:solidFill>
                <a:latin typeface="Trebuchet MS"/>
                <a:cs typeface="Trebuchet MS"/>
              </a:rPr>
              <a:t> </a:t>
            </a:r>
            <a:r>
              <a:rPr spc="95" dirty="0">
                <a:solidFill>
                  <a:srgbClr val="203458"/>
                </a:solidFill>
                <a:latin typeface="Trebuchet MS"/>
                <a:cs typeface="Trebuchet MS"/>
              </a:rPr>
              <a:t>a</a:t>
            </a:r>
            <a:r>
              <a:rPr spc="-80" dirty="0">
                <a:solidFill>
                  <a:srgbClr val="203458"/>
                </a:solidFill>
                <a:latin typeface="Trebuchet MS"/>
                <a:cs typeface="Trebuchet MS"/>
              </a:rPr>
              <a:t> </a:t>
            </a:r>
            <a:r>
              <a:rPr spc="-70" dirty="0">
                <a:solidFill>
                  <a:srgbClr val="203458"/>
                </a:solidFill>
                <a:latin typeface="Trebuchet MS"/>
                <a:cs typeface="Trebuchet MS"/>
              </a:rPr>
              <a:t>holiday</a:t>
            </a:r>
            <a:r>
              <a:rPr spc="-85" dirty="0">
                <a:solidFill>
                  <a:srgbClr val="203458"/>
                </a:solidFill>
                <a:latin typeface="Trebuchet MS"/>
                <a:cs typeface="Trebuchet MS"/>
              </a:rPr>
              <a:t> </a:t>
            </a:r>
            <a:r>
              <a:rPr spc="-120" dirty="0">
                <a:solidFill>
                  <a:srgbClr val="203458"/>
                </a:solidFill>
                <a:latin typeface="Trebuchet MS"/>
                <a:cs typeface="Trebuchet MS"/>
              </a:rPr>
              <a:t>with</a:t>
            </a:r>
            <a:r>
              <a:rPr spc="-75" dirty="0">
                <a:solidFill>
                  <a:srgbClr val="203458"/>
                </a:solidFill>
                <a:latin typeface="Trebuchet MS"/>
                <a:cs typeface="Trebuchet MS"/>
              </a:rPr>
              <a:t> </a:t>
            </a:r>
            <a:r>
              <a:rPr spc="-95" dirty="0">
                <a:solidFill>
                  <a:srgbClr val="203458"/>
                </a:solidFill>
                <a:latin typeface="Trebuchet MS"/>
                <a:cs typeface="Trebuchet MS"/>
              </a:rPr>
              <a:t>the</a:t>
            </a:r>
            <a:r>
              <a:rPr spc="-75" dirty="0">
                <a:solidFill>
                  <a:srgbClr val="203458"/>
                </a:solidFill>
                <a:latin typeface="Trebuchet MS"/>
                <a:cs typeface="Trebuchet MS"/>
              </a:rPr>
              <a:t> </a:t>
            </a:r>
            <a:r>
              <a:rPr spc="-70" dirty="0">
                <a:solidFill>
                  <a:srgbClr val="203458"/>
                </a:solidFill>
                <a:latin typeface="Trebuchet MS"/>
                <a:cs typeface="Trebuchet MS"/>
              </a:rPr>
              <a:t>child</a:t>
            </a:r>
            <a:r>
              <a:rPr spc="-80" dirty="0">
                <a:solidFill>
                  <a:srgbClr val="203458"/>
                </a:solidFill>
                <a:latin typeface="Trebuchet MS"/>
                <a:cs typeface="Trebuchet MS"/>
              </a:rPr>
              <a:t> </a:t>
            </a:r>
            <a:r>
              <a:rPr dirty="0">
                <a:solidFill>
                  <a:srgbClr val="203458"/>
                </a:solidFill>
                <a:latin typeface="Trebuchet MS"/>
                <a:cs typeface="Trebuchet MS"/>
              </a:rPr>
              <a:t>because</a:t>
            </a:r>
            <a:r>
              <a:rPr spc="-80" dirty="0">
                <a:solidFill>
                  <a:srgbClr val="203458"/>
                </a:solidFill>
                <a:latin typeface="Trebuchet MS"/>
                <a:cs typeface="Trebuchet MS"/>
              </a:rPr>
              <a:t> </a:t>
            </a:r>
            <a:r>
              <a:rPr spc="-95" dirty="0">
                <a:solidFill>
                  <a:srgbClr val="203458"/>
                </a:solidFill>
                <a:latin typeface="Trebuchet MS"/>
                <a:cs typeface="Trebuchet MS"/>
              </a:rPr>
              <a:t>the</a:t>
            </a:r>
            <a:r>
              <a:rPr spc="-80" dirty="0">
                <a:solidFill>
                  <a:srgbClr val="203458"/>
                </a:solidFill>
                <a:latin typeface="Trebuchet MS"/>
                <a:cs typeface="Trebuchet MS"/>
              </a:rPr>
              <a:t> </a:t>
            </a:r>
            <a:r>
              <a:rPr spc="-90" dirty="0">
                <a:solidFill>
                  <a:srgbClr val="203458"/>
                </a:solidFill>
                <a:latin typeface="Trebuchet MS"/>
                <a:cs typeface="Trebuchet MS"/>
              </a:rPr>
              <a:t>other</a:t>
            </a:r>
            <a:r>
              <a:rPr spc="-80" dirty="0">
                <a:solidFill>
                  <a:srgbClr val="203458"/>
                </a:solidFill>
                <a:latin typeface="Trebuchet MS"/>
                <a:cs typeface="Trebuchet MS"/>
              </a:rPr>
              <a:t> </a:t>
            </a:r>
            <a:r>
              <a:rPr spc="-10" dirty="0">
                <a:solidFill>
                  <a:srgbClr val="203458"/>
                </a:solidFill>
                <a:latin typeface="Trebuchet MS"/>
                <a:cs typeface="Trebuchet MS"/>
              </a:rPr>
              <a:t>parent </a:t>
            </a:r>
            <a:r>
              <a:rPr dirty="0">
                <a:solidFill>
                  <a:srgbClr val="203458"/>
                </a:solidFill>
                <a:latin typeface="Trebuchet MS"/>
                <a:cs typeface="Trebuchet MS"/>
              </a:rPr>
              <a:t>has</a:t>
            </a:r>
            <a:r>
              <a:rPr spc="-145" dirty="0">
                <a:solidFill>
                  <a:srgbClr val="203458"/>
                </a:solidFill>
                <a:latin typeface="Trebuchet MS"/>
                <a:cs typeface="Trebuchet MS"/>
              </a:rPr>
              <a:t> </a:t>
            </a:r>
            <a:r>
              <a:rPr spc="-50" dirty="0">
                <a:solidFill>
                  <a:srgbClr val="203458"/>
                </a:solidFill>
                <a:latin typeface="Trebuchet MS"/>
                <a:cs typeface="Trebuchet MS"/>
              </a:rPr>
              <a:t>refused</a:t>
            </a:r>
            <a:r>
              <a:rPr spc="-100" dirty="0">
                <a:solidFill>
                  <a:srgbClr val="203458"/>
                </a:solidFill>
                <a:latin typeface="Trebuchet MS"/>
                <a:cs typeface="Trebuchet MS"/>
              </a:rPr>
              <a:t> </a:t>
            </a:r>
            <a:r>
              <a:rPr spc="-25" dirty="0">
                <a:solidFill>
                  <a:srgbClr val="203458"/>
                </a:solidFill>
                <a:latin typeface="Trebuchet MS"/>
                <a:cs typeface="Trebuchet MS"/>
              </a:rPr>
              <a:t>contact</a:t>
            </a:r>
            <a:r>
              <a:rPr spc="-100" dirty="0">
                <a:solidFill>
                  <a:srgbClr val="203458"/>
                </a:solidFill>
                <a:latin typeface="Trebuchet MS"/>
                <a:cs typeface="Trebuchet MS"/>
              </a:rPr>
              <a:t> </a:t>
            </a:r>
            <a:r>
              <a:rPr dirty="0">
                <a:solidFill>
                  <a:srgbClr val="203458"/>
                </a:solidFill>
                <a:latin typeface="Trebuchet MS"/>
                <a:cs typeface="Trebuchet MS"/>
              </a:rPr>
              <a:t>at</a:t>
            </a:r>
            <a:r>
              <a:rPr spc="-100" dirty="0">
                <a:solidFill>
                  <a:srgbClr val="203458"/>
                </a:solidFill>
                <a:latin typeface="Trebuchet MS"/>
                <a:cs typeface="Trebuchet MS"/>
              </a:rPr>
              <a:t> </a:t>
            </a:r>
            <a:r>
              <a:rPr spc="-95" dirty="0">
                <a:solidFill>
                  <a:srgbClr val="203458"/>
                </a:solidFill>
                <a:latin typeface="Trebuchet MS"/>
                <a:cs typeface="Trebuchet MS"/>
              </a:rPr>
              <a:t>the</a:t>
            </a:r>
            <a:r>
              <a:rPr spc="-75" dirty="0">
                <a:solidFill>
                  <a:srgbClr val="203458"/>
                </a:solidFill>
                <a:latin typeface="Trebuchet MS"/>
                <a:cs typeface="Trebuchet MS"/>
              </a:rPr>
              <a:t> </a:t>
            </a:r>
            <a:r>
              <a:rPr spc="-60" dirty="0">
                <a:solidFill>
                  <a:srgbClr val="203458"/>
                </a:solidFill>
                <a:latin typeface="Trebuchet MS"/>
                <a:cs typeface="Trebuchet MS"/>
              </a:rPr>
              <a:t>last</a:t>
            </a:r>
            <a:r>
              <a:rPr spc="-100" dirty="0">
                <a:solidFill>
                  <a:srgbClr val="203458"/>
                </a:solidFill>
                <a:latin typeface="Trebuchet MS"/>
                <a:cs typeface="Trebuchet MS"/>
              </a:rPr>
              <a:t> </a:t>
            </a:r>
            <a:r>
              <a:rPr spc="-120" dirty="0">
                <a:solidFill>
                  <a:srgbClr val="203458"/>
                </a:solidFill>
                <a:latin typeface="Trebuchet MS"/>
                <a:cs typeface="Trebuchet MS"/>
              </a:rPr>
              <a:t>minute</a:t>
            </a:r>
            <a:r>
              <a:rPr spc="-75" dirty="0">
                <a:solidFill>
                  <a:srgbClr val="203458"/>
                </a:solidFill>
                <a:latin typeface="Trebuchet MS"/>
                <a:cs typeface="Trebuchet MS"/>
              </a:rPr>
              <a:t> </a:t>
            </a:r>
            <a:r>
              <a:rPr spc="-65" dirty="0">
                <a:solidFill>
                  <a:srgbClr val="203458"/>
                </a:solidFill>
                <a:latin typeface="Trebuchet MS"/>
                <a:cs typeface="Trebuchet MS"/>
              </a:rPr>
              <a:t>(s</a:t>
            </a:r>
            <a:r>
              <a:rPr spc="-100" dirty="0">
                <a:solidFill>
                  <a:srgbClr val="203458"/>
                </a:solidFill>
                <a:latin typeface="Trebuchet MS"/>
                <a:cs typeface="Trebuchet MS"/>
              </a:rPr>
              <a:t> </a:t>
            </a:r>
            <a:r>
              <a:rPr spc="-10" dirty="0">
                <a:solidFill>
                  <a:srgbClr val="203458"/>
                </a:solidFill>
                <a:latin typeface="Trebuchet MS"/>
                <a:cs typeface="Trebuchet MS"/>
              </a:rPr>
              <a:t>11O).</a:t>
            </a:r>
            <a:endParaRPr dirty="0">
              <a:latin typeface="Trebuchet MS"/>
              <a:cs typeface="Trebuchet MS"/>
            </a:endParaRPr>
          </a:p>
          <a:p>
            <a:pPr marL="12700" marR="618490">
              <a:lnSpc>
                <a:spcPct val="135900"/>
              </a:lnSpc>
            </a:pPr>
            <a:r>
              <a:rPr spc="-20" dirty="0">
                <a:solidFill>
                  <a:srgbClr val="203458"/>
                </a:solidFill>
                <a:latin typeface="Trebuchet MS"/>
                <a:cs typeface="Trebuchet MS"/>
              </a:rPr>
              <a:t>Court</a:t>
            </a:r>
            <a:r>
              <a:rPr spc="-155" dirty="0">
                <a:solidFill>
                  <a:srgbClr val="203458"/>
                </a:solidFill>
                <a:latin typeface="Trebuchet MS"/>
                <a:cs typeface="Trebuchet MS"/>
              </a:rPr>
              <a:t> </a:t>
            </a:r>
            <a:r>
              <a:rPr dirty="0">
                <a:solidFill>
                  <a:srgbClr val="203458"/>
                </a:solidFill>
                <a:latin typeface="Trebuchet MS"/>
                <a:cs typeface="Trebuchet MS"/>
              </a:rPr>
              <a:t>can</a:t>
            </a:r>
            <a:r>
              <a:rPr spc="-105" dirty="0">
                <a:solidFill>
                  <a:srgbClr val="203458"/>
                </a:solidFill>
                <a:latin typeface="Trebuchet MS"/>
                <a:cs typeface="Trebuchet MS"/>
              </a:rPr>
              <a:t> </a:t>
            </a:r>
            <a:r>
              <a:rPr dirty="0">
                <a:solidFill>
                  <a:srgbClr val="203458"/>
                </a:solidFill>
                <a:latin typeface="Trebuchet MS"/>
                <a:cs typeface="Trebuchet MS"/>
              </a:rPr>
              <a:t>also</a:t>
            </a:r>
            <a:r>
              <a:rPr spc="-90" dirty="0">
                <a:solidFill>
                  <a:srgbClr val="203458"/>
                </a:solidFill>
                <a:latin typeface="Trebuchet MS"/>
                <a:cs typeface="Trebuchet MS"/>
              </a:rPr>
              <a:t> </a:t>
            </a:r>
            <a:r>
              <a:rPr spc="-40" dirty="0">
                <a:solidFill>
                  <a:srgbClr val="203458"/>
                </a:solidFill>
                <a:latin typeface="Trebuchet MS"/>
                <a:cs typeface="Trebuchet MS"/>
              </a:rPr>
              <a:t>consider</a:t>
            </a:r>
            <a:r>
              <a:rPr spc="-95" dirty="0">
                <a:solidFill>
                  <a:srgbClr val="203458"/>
                </a:solidFill>
                <a:latin typeface="Trebuchet MS"/>
                <a:cs typeface="Trebuchet MS"/>
              </a:rPr>
              <a:t> </a:t>
            </a:r>
            <a:r>
              <a:rPr spc="-50" dirty="0">
                <a:solidFill>
                  <a:srgbClr val="203458"/>
                </a:solidFill>
                <a:latin typeface="Trebuchet MS"/>
                <a:cs typeface="Trebuchet MS"/>
              </a:rPr>
              <a:t>switching</a:t>
            </a:r>
            <a:r>
              <a:rPr spc="-90" dirty="0">
                <a:solidFill>
                  <a:srgbClr val="203458"/>
                </a:solidFill>
                <a:latin typeface="Trebuchet MS"/>
                <a:cs typeface="Trebuchet MS"/>
              </a:rPr>
              <a:t> </a:t>
            </a:r>
            <a:r>
              <a:rPr spc="-40" dirty="0">
                <a:solidFill>
                  <a:srgbClr val="203458"/>
                </a:solidFill>
                <a:latin typeface="Trebuchet MS"/>
                <a:cs typeface="Trebuchet MS"/>
              </a:rPr>
              <a:t>residence</a:t>
            </a:r>
            <a:r>
              <a:rPr spc="-95" dirty="0">
                <a:solidFill>
                  <a:srgbClr val="203458"/>
                </a:solidFill>
                <a:latin typeface="Trebuchet MS"/>
                <a:cs typeface="Trebuchet MS"/>
              </a:rPr>
              <a:t> </a:t>
            </a:r>
            <a:r>
              <a:rPr spc="-50" dirty="0">
                <a:solidFill>
                  <a:srgbClr val="203458"/>
                </a:solidFill>
                <a:latin typeface="Trebuchet MS"/>
                <a:cs typeface="Trebuchet MS"/>
              </a:rPr>
              <a:t>to</a:t>
            </a:r>
            <a:r>
              <a:rPr spc="-90" dirty="0">
                <a:solidFill>
                  <a:srgbClr val="203458"/>
                </a:solidFill>
                <a:latin typeface="Trebuchet MS"/>
                <a:cs typeface="Trebuchet MS"/>
              </a:rPr>
              <a:t> </a:t>
            </a:r>
            <a:r>
              <a:rPr spc="-70" dirty="0">
                <a:solidFill>
                  <a:srgbClr val="203458"/>
                </a:solidFill>
                <a:latin typeface="Trebuchet MS"/>
                <a:cs typeface="Trebuchet MS"/>
              </a:rPr>
              <a:t>ensure</a:t>
            </a:r>
            <a:r>
              <a:rPr spc="-95" dirty="0">
                <a:solidFill>
                  <a:srgbClr val="203458"/>
                </a:solidFill>
                <a:latin typeface="Trebuchet MS"/>
                <a:cs typeface="Trebuchet MS"/>
              </a:rPr>
              <a:t> the</a:t>
            </a:r>
            <a:r>
              <a:rPr spc="-75" dirty="0">
                <a:solidFill>
                  <a:srgbClr val="203458"/>
                </a:solidFill>
                <a:latin typeface="Trebuchet MS"/>
                <a:cs typeface="Trebuchet MS"/>
              </a:rPr>
              <a:t> </a:t>
            </a:r>
            <a:r>
              <a:rPr spc="-25" dirty="0">
                <a:solidFill>
                  <a:srgbClr val="203458"/>
                </a:solidFill>
                <a:latin typeface="Trebuchet MS"/>
                <a:cs typeface="Trebuchet MS"/>
              </a:rPr>
              <a:t>contact</a:t>
            </a:r>
            <a:r>
              <a:rPr spc="-95" dirty="0">
                <a:solidFill>
                  <a:srgbClr val="203458"/>
                </a:solidFill>
                <a:latin typeface="Trebuchet MS"/>
                <a:cs typeface="Trebuchet MS"/>
              </a:rPr>
              <a:t> </a:t>
            </a:r>
            <a:r>
              <a:rPr spc="-70" dirty="0">
                <a:solidFill>
                  <a:srgbClr val="203458"/>
                </a:solidFill>
                <a:latin typeface="Trebuchet MS"/>
                <a:cs typeface="Trebuchet MS"/>
              </a:rPr>
              <a:t>order</a:t>
            </a:r>
            <a:r>
              <a:rPr spc="-90" dirty="0">
                <a:solidFill>
                  <a:srgbClr val="203458"/>
                </a:solidFill>
                <a:latin typeface="Trebuchet MS"/>
                <a:cs typeface="Trebuchet MS"/>
              </a:rPr>
              <a:t> </a:t>
            </a:r>
            <a:r>
              <a:rPr spc="-50" dirty="0">
                <a:solidFill>
                  <a:srgbClr val="203458"/>
                </a:solidFill>
                <a:latin typeface="Trebuchet MS"/>
                <a:cs typeface="Trebuchet MS"/>
              </a:rPr>
              <a:t>is</a:t>
            </a:r>
            <a:r>
              <a:rPr spc="-95" dirty="0">
                <a:solidFill>
                  <a:srgbClr val="203458"/>
                </a:solidFill>
                <a:latin typeface="Trebuchet MS"/>
                <a:cs typeface="Trebuchet MS"/>
              </a:rPr>
              <a:t> </a:t>
            </a:r>
            <a:r>
              <a:rPr spc="-70" dirty="0">
                <a:solidFill>
                  <a:srgbClr val="203458"/>
                </a:solidFill>
                <a:latin typeface="Trebuchet MS"/>
                <a:cs typeface="Trebuchet MS"/>
              </a:rPr>
              <a:t>obeyed,</a:t>
            </a:r>
            <a:r>
              <a:rPr spc="-95" dirty="0">
                <a:solidFill>
                  <a:srgbClr val="203458"/>
                </a:solidFill>
                <a:latin typeface="Trebuchet MS"/>
                <a:cs typeface="Trebuchet MS"/>
              </a:rPr>
              <a:t> </a:t>
            </a:r>
            <a:r>
              <a:rPr spc="-75" dirty="0">
                <a:solidFill>
                  <a:srgbClr val="203458"/>
                </a:solidFill>
                <a:latin typeface="Trebuchet MS"/>
                <a:cs typeface="Trebuchet MS"/>
              </a:rPr>
              <a:t>e.g.</a:t>
            </a:r>
            <a:r>
              <a:rPr spc="-90" dirty="0">
                <a:solidFill>
                  <a:srgbClr val="203458"/>
                </a:solidFill>
                <a:latin typeface="Trebuchet MS"/>
                <a:cs typeface="Trebuchet MS"/>
              </a:rPr>
              <a:t> </a:t>
            </a:r>
            <a:r>
              <a:rPr spc="-100" dirty="0">
                <a:solidFill>
                  <a:srgbClr val="203458"/>
                </a:solidFill>
                <a:latin typeface="Trebuchet MS"/>
                <a:cs typeface="Trebuchet MS"/>
              </a:rPr>
              <a:t>if</a:t>
            </a:r>
            <a:r>
              <a:rPr spc="-75" dirty="0">
                <a:solidFill>
                  <a:srgbClr val="203458"/>
                </a:solidFill>
                <a:latin typeface="Trebuchet MS"/>
                <a:cs typeface="Trebuchet MS"/>
              </a:rPr>
              <a:t> </a:t>
            </a:r>
            <a:r>
              <a:rPr spc="-55" dirty="0">
                <a:solidFill>
                  <a:srgbClr val="203458"/>
                </a:solidFill>
                <a:latin typeface="Trebuchet MS"/>
                <a:cs typeface="Trebuchet MS"/>
              </a:rPr>
              <a:t>parent</a:t>
            </a:r>
            <a:r>
              <a:rPr spc="-95" dirty="0">
                <a:solidFill>
                  <a:srgbClr val="203458"/>
                </a:solidFill>
                <a:latin typeface="Trebuchet MS"/>
                <a:cs typeface="Trebuchet MS"/>
              </a:rPr>
              <a:t> </a:t>
            </a:r>
            <a:r>
              <a:rPr spc="-120" dirty="0">
                <a:solidFill>
                  <a:srgbClr val="203458"/>
                </a:solidFill>
                <a:latin typeface="Trebuchet MS"/>
                <a:cs typeface="Trebuchet MS"/>
              </a:rPr>
              <a:t>with</a:t>
            </a:r>
            <a:r>
              <a:rPr spc="-75" dirty="0">
                <a:solidFill>
                  <a:srgbClr val="203458"/>
                </a:solidFill>
                <a:latin typeface="Trebuchet MS"/>
                <a:cs typeface="Trebuchet MS"/>
              </a:rPr>
              <a:t> whom</a:t>
            </a:r>
            <a:r>
              <a:rPr spc="-90" dirty="0">
                <a:solidFill>
                  <a:srgbClr val="203458"/>
                </a:solidFill>
                <a:latin typeface="Trebuchet MS"/>
                <a:cs typeface="Trebuchet MS"/>
              </a:rPr>
              <a:t> </a:t>
            </a:r>
            <a:r>
              <a:rPr spc="-70" dirty="0">
                <a:solidFill>
                  <a:srgbClr val="203458"/>
                </a:solidFill>
                <a:latin typeface="Trebuchet MS"/>
                <a:cs typeface="Trebuchet MS"/>
              </a:rPr>
              <a:t>child</a:t>
            </a:r>
            <a:r>
              <a:rPr spc="-95" dirty="0">
                <a:solidFill>
                  <a:srgbClr val="203458"/>
                </a:solidFill>
                <a:latin typeface="Trebuchet MS"/>
                <a:cs typeface="Trebuchet MS"/>
              </a:rPr>
              <a:t> </a:t>
            </a:r>
            <a:r>
              <a:rPr spc="-100" dirty="0">
                <a:solidFill>
                  <a:srgbClr val="203458"/>
                </a:solidFill>
                <a:latin typeface="Trebuchet MS"/>
                <a:cs typeface="Trebuchet MS"/>
              </a:rPr>
              <a:t>lives</a:t>
            </a:r>
            <a:r>
              <a:rPr spc="-75" dirty="0">
                <a:solidFill>
                  <a:srgbClr val="203458"/>
                </a:solidFill>
                <a:latin typeface="Trebuchet MS"/>
                <a:cs typeface="Trebuchet MS"/>
              </a:rPr>
              <a:t> </a:t>
            </a:r>
            <a:r>
              <a:rPr spc="-25" dirty="0">
                <a:solidFill>
                  <a:srgbClr val="203458"/>
                </a:solidFill>
                <a:latin typeface="Trebuchet MS"/>
                <a:cs typeface="Trebuchet MS"/>
              </a:rPr>
              <a:t>is </a:t>
            </a:r>
            <a:r>
              <a:rPr dirty="0">
                <a:solidFill>
                  <a:srgbClr val="203458"/>
                </a:solidFill>
                <a:latin typeface="Trebuchet MS"/>
                <a:cs typeface="Trebuchet MS"/>
              </a:rPr>
              <a:t>being</a:t>
            </a:r>
            <a:r>
              <a:rPr spc="-75" dirty="0">
                <a:solidFill>
                  <a:srgbClr val="203458"/>
                </a:solidFill>
                <a:latin typeface="Trebuchet MS"/>
                <a:cs typeface="Trebuchet MS"/>
              </a:rPr>
              <a:t> </a:t>
            </a:r>
            <a:r>
              <a:rPr spc="-100" dirty="0">
                <a:solidFill>
                  <a:srgbClr val="203458"/>
                </a:solidFill>
                <a:latin typeface="Trebuchet MS"/>
                <a:cs typeface="Trebuchet MS"/>
              </a:rPr>
              <a:t>obstructive,</a:t>
            </a:r>
            <a:r>
              <a:rPr spc="-75" dirty="0">
                <a:solidFill>
                  <a:srgbClr val="203458"/>
                </a:solidFill>
                <a:latin typeface="Trebuchet MS"/>
                <a:cs typeface="Trebuchet MS"/>
              </a:rPr>
              <a:t> </a:t>
            </a:r>
            <a:r>
              <a:rPr spc="-70" dirty="0">
                <a:solidFill>
                  <a:srgbClr val="203458"/>
                </a:solidFill>
                <a:latin typeface="Trebuchet MS"/>
                <a:cs typeface="Trebuchet MS"/>
              </a:rPr>
              <a:t>child </a:t>
            </a:r>
            <a:r>
              <a:rPr spc="-30" dirty="0">
                <a:solidFill>
                  <a:srgbClr val="203458"/>
                </a:solidFill>
                <a:latin typeface="Trebuchet MS"/>
                <a:cs typeface="Trebuchet MS"/>
              </a:rPr>
              <a:t>could</a:t>
            </a:r>
            <a:r>
              <a:rPr spc="-75" dirty="0">
                <a:solidFill>
                  <a:srgbClr val="203458"/>
                </a:solidFill>
                <a:latin typeface="Trebuchet MS"/>
                <a:cs typeface="Trebuchet MS"/>
              </a:rPr>
              <a:t> </a:t>
            </a:r>
            <a:r>
              <a:rPr dirty="0">
                <a:solidFill>
                  <a:srgbClr val="203458"/>
                </a:solidFill>
                <a:latin typeface="Trebuchet MS"/>
                <a:cs typeface="Trebuchet MS"/>
              </a:rPr>
              <a:t>be</a:t>
            </a:r>
            <a:r>
              <a:rPr spc="-75" dirty="0">
                <a:solidFill>
                  <a:srgbClr val="203458"/>
                </a:solidFill>
                <a:latin typeface="Trebuchet MS"/>
                <a:cs typeface="Trebuchet MS"/>
              </a:rPr>
              <a:t> </a:t>
            </a:r>
            <a:r>
              <a:rPr spc="-45" dirty="0">
                <a:solidFill>
                  <a:srgbClr val="203458"/>
                </a:solidFill>
                <a:latin typeface="Trebuchet MS"/>
                <a:cs typeface="Trebuchet MS"/>
              </a:rPr>
              <a:t>ordered</a:t>
            </a:r>
            <a:r>
              <a:rPr spc="-70" dirty="0">
                <a:solidFill>
                  <a:srgbClr val="203458"/>
                </a:solidFill>
                <a:latin typeface="Trebuchet MS"/>
                <a:cs typeface="Trebuchet MS"/>
              </a:rPr>
              <a:t> </a:t>
            </a:r>
            <a:r>
              <a:rPr spc="-50" dirty="0">
                <a:solidFill>
                  <a:srgbClr val="203458"/>
                </a:solidFill>
                <a:latin typeface="Trebuchet MS"/>
                <a:cs typeface="Trebuchet MS"/>
              </a:rPr>
              <a:t>to</a:t>
            </a:r>
            <a:r>
              <a:rPr spc="-75" dirty="0">
                <a:solidFill>
                  <a:srgbClr val="203458"/>
                </a:solidFill>
                <a:latin typeface="Trebuchet MS"/>
                <a:cs typeface="Trebuchet MS"/>
              </a:rPr>
              <a:t> </a:t>
            </a:r>
            <a:r>
              <a:rPr spc="-125" dirty="0">
                <a:solidFill>
                  <a:srgbClr val="203458"/>
                </a:solidFill>
                <a:latin typeface="Trebuchet MS"/>
                <a:cs typeface="Trebuchet MS"/>
              </a:rPr>
              <a:t>live</a:t>
            </a:r>
            <a:r>
              <a:rPr spc="-70" dirty="0">
                <a:solidFill>
                  <a:srgbClr val="203458"/>
                </a:solidFill>
                <a:latin typeface="Trebuchet MS"/>
                <a:cs typeface="Trebuchet MS"/>
              </a:rPr>
              <a:t> </a:t>
            </a:r>
            <a:r>
              <a:rPr spc="-120" dirty="0">
                <a:solidFill>
                  <a:srgbClr val="203458"/>
                </a:solidFill>
                <a:latin typeface="Trebuchet MS"/>
                <a:cs typeface="Trebuchet MS"/>
              </a:rPr>
              <a:t>with</a:t>
            </a:r>
            <a:r>
              <a:rPr spc="-75" dirty="0">
                <a:solidFill>
                  <a:srgbClr val="203458"/>
                </a:solidFill>
                <a:latin typeface="Trebuchet MS"/>
                <a:cs typeface="Trebuchet MS"/>
              </a:rPr>
              <a:t> </a:t>
            </a:r>
            <a:r>
              <a:rPr spc="-95" dirty="0">
                <a:solidFill>
                  <a:srgbClr val="203458"/>
                </a:solidFill>
                <a:latin typeface="Trebuchet MS"/>
                <a:cs typeface="Trebuchet MS"/>
              </a:rPr>
              <a:t>the</a:t>
            </a:r>
            <a:r>
              <a:rPr spc="-75" dirty="0">
                <a:solidFill>
                  <a:srgbClr val="203458"/>
                </a:solidFill>
                <a:latin typeface="Trebuchet MS"/>
                <a:cs typeface="Trebuchet MS"/>
              </a:rPr>
              <a:t> </a:t>
            </a:r>
            <a:r>
              <a:rPr spc="-90" dirty="0">
                <a:solidFill>
                  <a:srgbClr val="203458"/>
                </a:solidFill>
                <a:latin typeface="Trebuchet MS"/>
                <a:cs typeface="Trebuchet MS"/>
              </a:rPr>
              <a:t>other</a:t>
            </a:r>
            <a:r>
              <a:rPr spc="-70" dirty="0">
                <a:solidFill>
                  <a:srgbClr val="203458"/>
                </a:solidFill>
                <a:latin typeface="Trebuchet MS"/>
                <a:cs typeface="Trebuchet MS"/>
              </a:rPr>
              <a:t> </a:t>
            </a:r>
            <a:r>
              <a:rPr spc="-90" dirty="0">
                <a:solidFill>
                  <a:srgbClr val="203458"/>
                </a:solidFill>
                <a:latin typeface="Trebuchet MS"/>
                <a:cs typeface="Trebuchet MS"/>
              </a:rPr>
              <a:t>parent.</a:t>
            </a:r>
            <a:r>
              <a:rPr spc="-75" dirty="0">
                <a:solidFill>
                  <a:srgbClr val="203458"/>
                </a:solidFill>
                <a:latin typeface="Trebuchet MS"/>
                <a:cs typeface="Trebuchet MS"/>
              </a:rPr>
              <a:t> </a:t>
            </a:r>
            <a:r>
              <a:rPr spc="-155" dirty="0">
                <a:solidFill>
                  <a:srgbClr val="203458"/>
                </a:solidFill>
                <a:latin typeface="Trebuchet MS"/>
                <a:cs typeface="Trebuchet MS"/>
              </a:rPr>
              <a:t>This</a:t>
            </a:r>
            <a:r>
              <a:rPr spc="-75" dirty="0">
                <a:solidFill>
                  <a:srgbClr val="203458"/>
                </a:solidFill>
                <a:latin typeface="Trebuchet MS"/>
                <a:cs typeface="Trebuchet MS"/>
              </a:rPr>
              <a:t> </a:t>
            </a:r>
            <a:r>
              <a:rPr spc="-65" dirty="0">
                <a:solidFill>
                  <a:srgbClr val="203458"/>
                </a:solidFill>
                <a:latin typeface="Trebuchet MS"/>
                <a:cs typeface="Trebuchet MS"/>
              </a:rPr>
              <a:t>should</a:t>
            </a:r>
            <a:r>
              <a:rPr spc="-70" dirty="0">
                <a:solidFill>
                  <a:srgbClr val="203458"/>
                </a:solidFill>
                <a:latin typeface="Trebuchet MS"/>
                <a:cs typeface="Trebuchet MS"/>
              </a:rPr>
              <a:t> </a:t>
            </a:r>
            <a:r>
              <a:rPr spc="-114" dirty="0">
                <a:solidFill>
                  <a:srgbClr val="203458"/>
                </a:solidFill>
                <a:latin typeface="Trebuchet MS"/>
                <a:cs typeface="Trebuchet MS"/>
              </a:rPr>
              <a:t>only</a:t>
            </a:r>
            <a:r>
              <a:rPr spc="-75" dirty="0">
                <a:solidFill>
                  <a:srgbClr val="203458"/>
                </a:solidFill>
                <a:latin typeface="Trebuchet MS"/>
                <a:cs typeface="Trebuchet MS"/>
              </a:rPr>
              <a:t> </a:t>
            </a:r>
            <a:r>
              <a:rPr dirty="0">
                <a:solidFill>
                  <a:srgbClr val="203458"/>
                </a:solidFill>
                <a:latin typeface="Trebuchet MS"/>
                <a:cs typeface="Trebuchet MS"/>
              </a:rPr>
              <a:t>be</a:t>
            </a:r>
            <a:r>
              <a:rPr spc="-70" dirty="0">
                <a:solidFill>
                  <a:srgbClr val="203458"/>
                </a:solidFill>
                <a:latin typeface="Trebuchet MS"/>
                <a:cs typeface="Trebuchet MS"/>
              </a:rPr>
              <a:t> </a:t>
            </a:r>
            <a:r>
              <a:rPr spc="-35" dirty="0">
                <a:solidFill>
                  <a:srgbClr val="203458"/>
                </a:solidFill>
                <a:latin typeface="Trebuchet MS"/>
                <a:cs typeface="Trebuchet MS"/>
              </a:rPr>
              <a:t>considered</a:t>
            </a:r>
            <a:r>
              <a:rPr spc="-75" dirty="0">
                <a:solidFill>
                  <a:srgbClr val="203458"/>
                </a:solidFill>
                <a:latin typeface="Trebuchet MS"/>
                <a:cs typeface="Trebuchet MS"/>
              </a:rPr>
              <a:t> </a:t>
            </a:r>
            <a:r>
              <a:rPr spc="-100" dirty="0">
                <a:solidFill>
                  <a:srgbClr val="203458"/>
                </a:solidFill>
                <a:latin typeface="Trebuchet MS"/>
                <a:cs typeface="Trebuchet MS"/>
              </a:rPr>
              <a:t>if</a:t>
            </a:r>
            <a:r>
              <a:rPr spc="-75" dirty="0">
                <a:solidFill>
                  <a:srgbClr val="203458"/>
                </a:solidFill>
                <a:latin typeface="Trebuchet MS"/>
                <a:cs typeface="Trebuchet MS"/>
              </a:rPr>
              <a:t> </a:t>
            </a:r>
            <a:r>
              <a:rPr spc="-120" dirty="0">
                <a:solidFill>
                  <a:srgbClr val="203458"/>
                </a:solidFill>
                <a:latin typeface="Trebuchet MS"/>
                <a:cs typeface="Trebuchet MS"/>
              </a:rPr>
              <a:t>in</a:t>
            </a:r>
            <a:r>
              <a:rPr spc="-70" dirty="0">
                <a:solidFill>
                  <a:srgbClr val="203458"/>
                </a:solidFill>
                <a:latin typeface="Trebuchet MS"/>
                <a:cs typeface="Trebuchet MS"/>
              </a:rPr>
              <a:t> </a:t>
            </a:r>
            <a:r>
              <a:rPr spc="-114" dirty="0">
                <a:solidFill>
                  <a:srgbClr val="203458"/>
                </a:solidFill>
                <a:latin typeface="Trebuchet MS"/>
                <a:cs typeface="Trebuchet MS"/>
              </a:rPr>
              <a:t>child’s</a:t>
            </a:r>
            <a:r>
              <a:rPr spc="-75" dirty="0">
                <a:solidFill>
                  <a:srgbClr val="203458"/>
                </a:solidFill>
                <a:latin typeface="Trebuchet MS"/>
                <a:cs typeface="Trebuchet MS"/>
              </a:rPr>
              <a:t> </a:t>
            </a:r>
            <a:r>
              <a:rPr spc="-20" dirty="0">
                <a:solidFill>
                  <a:srgbClr val="203458"/>
                </a:solidFill>
                <a:latin typeface="Trebuchet MS"/>
                <a:cs typeface="Trebuchet MS"/>
              </a:rPr>
              <a:t>best </a:t>
            </a:r>
            <a:r>
              <a:rPr spc="-10" dirty="0">
                <a:solidFill>
                  <a:srgbClr val="203458"/>
                </a:solidFill>
                <a:latin typeface="Trebuchet MS"/>
                <a:cs typeface="Trebuchet MS"/>
              </a:rPr>
              <a:t>interests</a:t>
            </a:r>
            <a:endParaRPr dirty="0">
              <a:latin typeface="Trebuchet MS"/>
              <a:cs typeface="Trebuchet MS"/>
            </a:endParaRPr>
          </a:p>
          <a:p>
            <a:pPr marL="12700" marR="142240">
              <a:lnSpc>
                <a:spcPct val="135900"/>
              </a:lnSpc>
            </a:pPr>
            <a:r>
              <a:rPr spc="65" dirty="0">
                <a:solidFill>
                  <a:srgbClr val="203458"/>
                </a:solidFill>
                <a:latin typeface="Trebuchet MS"/>
                <a:cs typeface="Trebuchet MS"/>
              </a:rPr>
              <a:t>Cases</a:t>
            </a:r>
            <a:r>
              <a:rPr spc="-120" dirty="0">
                <a:solidFill>
                  <a:srgbClr val="203458"/>
                </a:solidFill>
                <a:latin typeface="Trebuchet MS"/>
                <a:cs typeface="Trebuchet MS"/>
              </a:rPr>
              <a:t> </a:t>
            </a:r>
            <a:r>
              <a:rPr spc="-85" dirty="0">
                <a:solidFill>
                  <a:srgbClr val="203458"/>
                </a:solidFill>
                <a:latin typeface="Trebuchet MS"/>
                <a:cs typeface="Trebuchet MS"/>
              </a:rPr>
              <a:t>may</a:t>
            </a:r>
            <a:r>
              <a:rPr spc="-80" dirty="0">
                <a:solidFill>
                  <a:srgbClr val="203458"/>
                </a:solidFill>
                <a:latin typeface="Trebuchet MS"/>
                <a:cs typeface="Trebuchet MS"/>
              </a:rPr>
              <a:t> </a:t>
            </a:r>
            <a:r>
              <a:rPr spc="-125" dirty="0">
                <a:solidFill>
                  <a:srgbClr val="203458"/>
                </a:solidFill>
                <a:latin typeface="Trebuchet MS"/>
                <a:cs typeface="Trebuchet MS"/>
              </a:rPr>
              <a:t>ultimately</a:t>
            </a:r>
            <a:r>
              <a:rPr spc="-75" dirty="0">
                <a:solidFill>
                  <a:srgbClr val="203458"/>
                </a:solidFill>
                <a:latin typeface="Trebuchet MS"/>
                <a:cs typeface="Trebuchet MS"/>
              </a:rPr>
              <a:t> </a:t>
            </a:r>
            <a:r>
              <a:rPr spc="-10" dirty="0">
                <a:solidFill>
                  <a:srgbClr val="203458"/>
                </a:solidFill>
                <a:latin typeface="Trebuchet MS"/>
                <a:cs typeface="Trebuchet MS"/>
              </a:rPr>
              <a:t>end</a:t>
            </a:r>
            <a:r>
              <a:rPr spc="-85" dirty="0">
                <a:solidFill>
                  <a:srgbClr val="203458"/>
                </a:solidFill>
                <a:latin typeface="Trebuchet MS"/>
                <a:cs typeface="Trebuchet MS"/>
              </a:rPr>
              <a:t> </a:t>
            </a:r>
            <a:r>
              <a:rPr spc="-120" dirty="0">
                <a:solidFill>
                  <a:srgbClr val="203458"/>
                </a:solidFill>
                <a:latin typeface="Trebuchet MS"/>
                <a:cs typeface="Trebuchet MS"/>
              </a:rPr>
              <a:t>with</a:t>
            </a:r>
            <a:r>
              <a:rPr spc="-75" dirty="0">
                <a:solidFill>
                  <a:srgbClr val="203458"/>
                </a:solidFill>
                <a:latin typeface="Trebuchet MS"/>
                <a:cs typeface="Trebuchet MS"/>
              </a:rPr>
              <a:t> </a:t>
            </a:r>
            <a:r>
              <a:rPr dirty="0">
                <a:solidFill>
                  <a:srgbClr val="203458"/>
                </a:solidFill>
                <a:latin typeface="Trebuchet MS"/>
                <a:cs typeface="Trebuchet MS"/>
              </a:rPr>
              <a:t>one</a:t>
            </a:r>
            <a:r>
              <a:rPr spc="-85" dirty="0">
                <a:solidFill>
                  <a:srgbClr val="203458"/>
                </a:solidFill>
                <a:latin typeface="Trebuchet MS"/>
                <a:cs typeface="Trebuchet MS"/>
              </a:rPr>
              <a:t> </a:t>
            </a:r>
            <a:r>
              <a:rPr spc="-55" dirty="0">
                <a:solidFill>
                  <a:srgbClr val="203458"/>
                </a:solidFill>
                <a:latin typeface="Trebuchet MS"/>
                <a:cs typeface="Trebuchet MS"/>
              </a:rPr>
              <a:t>parent</a:t>
            </a:r>
            <a:r>
              <a:rPr spc="-80" dirty="0">
                <a:solidFill>
                  <a:srgbClr val="203458"/>
                </a:solidFill>
                <a:latin typeface="Trebuchet MS"/>
                <a:cs typeface="Trebuchet MS"/>
              </a:rPr>
              <a:t> </a:t>
            </a:r>
            <a:r>
              <a:rPr spc="-85" dirty="0">
                <a:solidFill>
                  <a:srgbClr val="203458"/>
                </a:solidFill>
                <a:latin typeface="Trebuchet MS"/>
                <a:cs typeface="Trebuchet MS"/>
              </a:rPr>
              <a:t>not </a:t>
            </a:r>
            <a:r>
              <a:rPr dirty="0">
                <a:solidFill>
                  <a:srgbClr val="203458"/>
                </a:solidFill>
                <a:latin typeface="Trebuchet MS"/>
                <a:cs typeface="Trebuchet MS"/>
              </a:rPr>
              <a:t>seeing</a:t>
            </a:r>
            <a:r>
              <a:rPr spc="-85" dirty="0">
                <a:solidFill>
                  <a:srgbClr val="203458"/>
                </a:solidFill>
                <a:latin typeface="Trebuchet MS"/>
                <a:cs typeface="Trebuchet MS"/>
              </a:rPr>
              <a:t> </a:t>
            </a:r>
            <a:r>
              <a:rPr spc="-125" dirty="0">
                <a:solidFill>
                  <a:srgbClr val="203458"/>
                </a:solidFill>
                <a:latin typeface="Trebuchet MS"/>
                <a:cs typeface="Trebuchet MS"/>
              </a:rPr>
              <a:t>their</a:t>
            </a:r>
            <a:r>
              <a:rPr spc="-75" dirty="0">
                <a:solidFill>
                  <a:srgbClr val="203458"/>
                </a:solidFill>
                <a:latin typeface="Trebuchet MS"/>
                <a:cs typeface="Trebuchet MS"/>
              </a:rPr>
              <a:t> </a:t>
            </a:r>
            <a:r>
              <a:rPr spc="-70" dirty="0">
                <a:solidFill>
                  <a:srgbClr val="203458"/>
                </a:solidFill>
                <a:latin typeface="Trebuchet MS"/>
                <a:cs typeface="Trebuchet MS"/>
              </a:rPr>
              <a:t>child</a:t>
            </a:r>
            <a:r>
              <a:rPr spc="-80" dirty="0">
                <a:solidFill>
                  <a:srgbClr val="203458"/>
                </a:solidFill>
                <a:latin typeface="Trebuchet MS"/>
                <a:cs typeface="Trebuchet MS"/>
              </a:rPr>
              <a:t> </a:t>
            </a:r>
            <a:r>
              <a:rPr spc="85" dirty="0">
                <a:solidFill>
                  <a:srgbClr val="203458"/>
                </a:solidFill>
                <a:latin typeface="Trebuchet MS"/>
                <a:cs typeface="Trebuchet MS"/>
              </a:rPr>
              <a:t>-</a:t>
            </a:r>
            <a:r>
              <a:rPr spc="-85" dirty="0">
                <a:solidFill>
                  <a:srgbClr val="203458"/>
                </a:solidFill>
                <a:latin typeface="Trebuchet MS"/>
                <a:cs typeface="Trebuchet MS"/>
              </a:rPr>
              <a:t> </a:t>
            </a:r>
            <a:r>
              <a:rPr dirty="0">
                <a:solidFill>
                  <a:srgbClr val="203458"/>
                </a:solidFill>
                <a:latin typeface="Trebuchet MS"/>
                <a:cs typeface="Trebuchet MS"/>
              </a:rPr>
              <a:t>and</a:t>
            </a:r>
            <a:r>
              <a:rPr spc="-85" dirty="0">
                <a:solidFill>
                  <a:srgbClr val="203458"/>
                </a:solidFill>
                <a:latin typeface="Trebuchet MS"/>
                <a:cs typeface="Trebuchet MS"/>
              </a:rPr>
              <a:t> </a:t>
            </a:r>
            <a:r>
              <a:rPr spc="-35" dirty="0">
                <a:solidFill>
                  <a:srgbClr val="203458"/>
                </a:solidFill>
                <a:latin typeface="Trebuchet MS"/>
                <a:cs typeface="Trebuchet MS"/>
              </a:rPr>
              <a:t>despite</a:t>
            </a:r>
            <a:r>
              <a:rPr spc="-85" dirty="0">
                <a:solidFill>
                  <a:srgbClr val="203458"/>
                </a:solidFill>
                <a:latin typeface="Trebuchet MS"/>
                <a:cs typeface="Trebuchet MS"/>
              </a:rPr>
              <a:t> </a:t>
            </a:r>
            <a:r>
              <a:rPr spc="-30" dirty="0">
                <a:solidFill>
                  <a:srgbClr val="203458"/>
                </a:solidFill>
                <a:latin typeface="Trebuchet MS"/>
                <a:cs typeface="Trebuchet MS"/>
              </a:rPr>
              <a:t>repeated</a:t>
            </a:r>
            <a:r>
              <a:rPr spc="-80" dirty="0">
                <a:solidFill>
                  <a:srgbClr val="203458"/>
                </a:solidFill>
                <a:latin typeface="Trebuchet MS"/>
                <a:cs typeface="Trebuchet MS"/>
              </a:rPr>
              <a:t> attempts</a:t>
            </a:r>
            <a:r>
              <a:rPr spc="-85" dirty="0">
                <a:solidFill>
                  <a:srgbClr val="203458"/>
                </a:solidFill>
                <a:latin typeface="Trebuchet MS"/>
                <a:cs typeface="Trebuchet MS"/>
              </a:rPr>
              <a:t> </a:t>
            </a:r>
            <a:r>
              <a:rPr spc="-75" dirty="0">
                <a:solidFill>
                  <a:srgbClr val="203458"/>
                </a:solidFill>
                <a:latin typeface="Trebuchet MS"/>
                <a:cs typeface="Trebuchet MS"/>
              </a:rPr>
              <a:t>by</a:t>
            </a:r>
            <a:r>
              <a:rPr spc="-85" dirty="0">
                <a:solidFill>
                  <a:srgbClr val="203458"/>
                </a:solidFill>
                <a:latin typeface="Trebuchet MS"/>
                <a:cs typeface="Trebuchet MS"/>
              </a:rPr>
              <a:t> </a:t>
            </a:r>
            <a:r>
              <a:rPr spc="-95" dirty="0">
                <a:solidFill>
                  <a:srgbClr val="203458"/>
                </a:solidFill>
                <a:latin typeface="Trebuchet MS"/>
                <a:cs typeface="Trebuchet MS"/>
              </a:rPr>
              <a:t>the</a:t>
            </a:r>
            <a:r>
              <a:rPr spc="-75" dirty="0">
                <a:solidFill>
                  <a:srgbClr val="203458"/>
                </a:solidFill>
                <a:latin typeface="Trebuchet MS"/>
                <a:cs typeface="Trebuchet MS"/>
              </a:rPr>
              <a:t> </a:t>
            </a:r>
            <a:r>
              <a:rPr spc="-70" dirty="0">
                <a:solidFill>
                  <a:srgbClr val="203458"/>
                </a:solidFill>
                <a:latin typeface="Trebuchet MS"/>
                <a:cs typeface="Trebuchet MS"/>
              </a:rPr>
              <a:t>courts</a:t>
            </a:r>
            <a:r>
              <a:rPr spc="-85" dirty="0">
                <a:solidFill>
                  <a:srgbClr val="203458"/>
                </a:solidFill>
                <a:latin typeface="Trebuchet MS"/>
                <a:cs typeface="Trebuchet MS"/>
              </a:rPr>
              <a:t> </a:t>
            </a:r>
            <a:r>
              <a:rPr spc="-50" dirty="0">
                <a:solidFill>
                  <a:srgbClr val="203458"/>
                </a:solidFill>
                <a:latin typeface="Trebuchet MS"/>
                <a:cs typeface="Trebuchet MS"/>
              </a:rPr>
              <a:t>to</a:t>
            </a:r>
            <a:r>
              <a:rPr spc="-80" dirty="0">
                <a:solidFill>
                  <a:srgbClr val="203458"/>
                </a:solidFill>
                <a:latin typeface="Trebuchet MS"/>
                <a:cs typeface="Trebuchet MS"/>
              </a:rPr>
              <a:t> </a:t>
            </a:r>
            <a:r>
              <a:rPr spc="-85" dirty="0">
                <a:solidFill>
                  <a:srgbClr val="203458"/>
                </a:solidFill>
                <a:latin typeface="Trebuchet MS"/>
                <a:cs typeface="Trebuchet MS"/>
              </a:rPr>
              <a:t>enforce, </a:t>
            </a:r>
            <a:r>
              <a:rPr spc="45" dirty="0">
                <a:solidFill>
                  <a:srgbClr val="203458"/>
                </a:solidFill>
                <a:latin typeface="Trebuchet MS"/>
                <a:cs typeface="Trebuchet MS"/>
              </a:rPr>
              <a:t>a </a:t>
            </a:r>
            <a:r>
              <a:rPr spc="-55" dirty="0">
                <a:solidFill>
                  <a:srgbClr val="203458"/>
                </a:solidFill>
                <a:latin typeface="Trebuchet MS"/>
                <a:cs typeface="Trebuchet MS"/>
              </a:rPr>
              <a:t>parent</a:t>
            </a:r>
            <a:r>
              <a:rPr spc="-60" dirty="0">
                <a:solidFill>
                  <a:srgbClr val="203458"/>
                </a:solidFill>
                <a:latin typeface="Trebuchet MS"/>
                <a:cs typeface="Trebuchet MS"/>
              </a:rPr>
              <a:t> </a:t>
            </a:r>
            <a:r>
              <a:rPr spc="-85" dirty="0">
                <a:solidFill>
                  <a:srgbClr val="203458"/>
                </a:solidFill>
                <a:latin typeface="Trebuchet MS"/>
                <a:cs typeface="Trebuchet MS"/>
              </a:rPr>
              <a:t>may</a:t>
            </a:r>
            <a:r>
              <a:rPr spc="-55" dirty="0">
                <a:solidFill>
                  <a:srgbClr val="203458"/>
                </a:solidFill>
                <a:latin typeface="Trebuchet MS"/>
                <a:cs typeface="Trebuchet MS"/>
              </a:rPr>
              <a:t> </a:t>
            </a:r>
            <a:r>
              <a:rPr spc="-125" dirty="0">
                <a:solidFill>
                  <a:srgbClr val="203458"/>
                </a:solidFill>
                <a:latin typeface="Trebuchet MS"/>
                <a:cs typeface="Trebuchet MS"/>
              </a:rPr>
              <a:t>ultimately</a:t>
            </a:r>
            <a:r>
              <a:rPr spc="-60" dirty="0">
                <a:solidFill>
                  <a:srgbClr val="203458"/>
                </a:solidFill>
                <a:latin typeface="Trebuchet MS"/>
                <a:cs typeface="Trebuchet MS"/>
              </a:rPr>
              <a:t> </a:t>
            </a:r>
            <a:r>
              <a:rPr dirty="0">
                <a:solidFill>
                  <a:srgbClr val="203458"/>
                </a:solidFill>
                <a:latin typeface="Trebuchet MS"/>
                <a:cs typeface="Trebuchet MS"/>
              </a:rPr>
              <a:t>abandon</a:t>
            </a:r>
            <a:r>
              <a:rPr spc="-55" dirty="0">
                <a:solidFill>
                  <a:srgbClr val="203458"/>
                </a:solidFill>
                <a:latin typeface="Trebuchet MS"/>
                <a:cs typeface="Trebuchet MS"/>
              </a:rPr>
              <a:t> </a:t>
            </a:r>
            <a:r>
              <a:rPr spc="-85" dirty="0">
                <a:solidFill>
                  <a:srgbClr val="203458"/>
                </a:solidFill>
                <a:latin typeface="Trebuchet MS"/>
                <a:cs typeface="Trebuchet MS"/>
              </a:rPr>
              <a:t>attempt</a:t>
            </a:r>
            <a:r>
              <a:rPr spc="-55" dirty="0">
                <a:solidFill>
                  <a:srgbClr val="203458"/>
                </a:solidFill>
                <a:latin typeface="Trebuchet MS"/>
                <a:cs typeface="Trebuchet MS"/>
              </a:rPr>
              <a:t> </a:t>
            </a:r>
            <a:r>
              <a:rPr spc="85" dirty="0">
                <a:solidFill>
                  <a:srgbClr val="203458"/>
                </a:solidFill>
                <a:latin typeface="Trebuchet MS"/>
                <a:cs typeface="Trebuchet MS"/>
              </a:rPr>
              <a:t>-</a:t>
            </a:r>
            <a:r>
              <a:rPr spc="-105" dirty="0">
                <a:solidFill>
                  <a:srgbClr val="203458"/>
                </a:solidFill>
                <a:latin typeface="Trebuchet MS"/>
                <a:cs typeface="Trebuchet MS"/>
              </a:rPr>
              <a:t> </a:t>
            </a:r>
            <a:r>
              <a:rPr b="1" i="1" spc="-70" dirty="0">
                <a:solidFill>
                  <a:srgbClr val="203458"/>
                </a:solidFill>
                <a:latin typeface="Trebuchet MS"/>
                <a:cs typeface="Trebuchet MS"/>
              </a:rPr>
              <a:t>Re</a:t>
            </a:r>
            <a:r>
              <a:rPr b="1" i="1" spc="-105" dirty="0">
                <a:solidFill>
                  <a:srgbClr val="203458"/>
                </a:solidFill>
                <a:latin typeface="Trebuchet MS"/>
                <a:cs typeface="Trebuchet MS"/>
              </a:rPr>
              <a:t> </a:t>
            </a:r>
            <a:r>
              <a:rPr b="1" i="1" dirty="0">
                <a:solidFill>
                  <a:srgbClr val="203458"/>
                </a:solidFill>
                <a:latin typeface="Trebuchet MS"/>
                <a:cs typeface="Trebuchet MS"/>
              </a:rPr>
              <a:t>D</a:t>
            </a:r>
            <a:r>
              <a:rPr b="1" i="1" spc="-100" dirty="0">
                <a:solidFill>
                  <a:srgbClr val="203458"/>
                </a:solidFill>
                <a:latin typeface="Trebuchet MS"/>
                <a:cs typeface="Trebuchet MS"/>
              </a:rPr>
              <a:t> </a:t>
            </a:r>
            <a:r>
              <a:rPr b="1" i="1" spc="-60" dirty="0">
                <a:solidFill>
                  <a:srgbClr val="203458"/>
                </a:solidFill>
                <a:latin typeface="Trebuchet MS"/>
                <a:cs typeface="Trebuchet MS"/>
              </a:rPr>
              <a:t>(Intractable</a:t>
            </a:r>
            <a:r>
              <a:rPr b="1" i="1" spc="-105" dirty="0">
                <a:solidFill>
                  <a:srgbClr val="203458"/>
                </a:solidFill>
                <a:latin typeface="Trebuchet MS"/>
                <a:cs typeface="Trebuchet MS"/>
              </a:rPr>
              <a:t> </a:t>
            </a:r>
            <a:r>
              <a:rPr b="1" i="1" dirty="0">
                <a:solidFill>
                  <a:srgbClr val="203458"/>
                </a:solidFill>
                <a:latin typeface="Trebuchet MS"/>
                <a:cs typeface="Trebuchet MS"/>
              </a:rPr>
              <a:t>Contact</a:t>
            </a:r>
            <a:r>
              <a:rPr b="1" i="1" spc="-100" dirty="0">
                <a:solidFill>
                  <a:srgbClr val="203458"/>
                </a:solidFill>
                <a:latin typeface="Trebuchet MS"/>
                <a:cs typeface="Trebuchet MS"/>
              </a:rPr>
              <a:t> </a:t>
            </a:r>
            <a:r>
              <a:rPr b="1" i="1" spc="-45" dirty="0">
                <a:solidFill>
                  <a:srgbClr val="203458"/>
                </a:solidFill>
                <a:latin typeface="Trebuchet MS"/>
                <a:cs typeface="Trebuchet MS"/>
              </a:rPr>
              <a:t>Dispute:</a:t>
            </a:r>
            <a:r>
              <a:rPr b="1" i="1" spc="-105" dirty="0">
                <a:solidFill>
                  <a:srgbClr val="203458"/>
                </a:solidFill>
                <a:latin typeface="Trebuchet MS"/>
                <a:cs typeface="Trebuchet MS"/>
              </a:rPr>
              <a:t> </a:t>
            </a:r>
            <a:r>
              <a:rPr b="1" i="1" spc="-95" dirty="0">
                <a:solidFill>
                  <a:srgbClr val="203458"/>
                </a:solidFill>
                <a:latin typeface="Trebuchet MS"/>
                <a:cs typeface="Trebuchet MS"/>
              </a:rPr>
              <a:t>Publicity)</a:t>
            </a:r>
            <a:r>
              <a:rPr b="1" i="1" spc="-105" dirty="0">
                <a:solidFill>
                  <a:srgbClr val="203458"/>
                </a:solidFill>
                <a:latin typeface="Trebuchet MS"/>
                <a:cs typeface="Trebuchet MS"/>
              </a:rPr>
              <a:t> </a:t>
            </a:r>
            <a:r>
              <a:rPr b="1" spc="-65" dirty="0">
                <a:solidFill>
                  <a:srgbClr val="203458"/>
                </a:solidFill>
                <a:latin typeface="Trebuchet MS"/>
                <a:cs typeface="Trebuchet MS"/>
              </a:rPr>
              <a:t>[2004]</a:t>
            </a:r>
            <a:r>
              <a:rPr b="1" spc="-100" dirty="0">
                <a:solidFill>
                  <a:srgbClr val="203458"/>
                </a:solidFill>
                <a:latin typeface="Trebuchet MS"/>
                <a:cs typeface="Trebuchet MS"/>
              </a:rPr>
              <a:t> </a:t>
            </a:r>
            <a:r>
              <a:rPr b="1" dirty="0">
                <a:solidFill>
                  <a:srgbClr val="203458"/>
                </a:solidFill>
                <a:latin typeface="Trebuchet MS"/>
                <a:cs typeface="Trebuchet MS"/>
              </a:rPr>
              <a:t>EWHC</a:t>
            </a:r>
            <a:r>
              <a:rPr b="1" spc="-105" dirty="0">
                <a:solidFill>
                  <a:srgbClr val="203458"/>
                </a:solidFill>
                <a:latin typeface="Trebuchet MS"/>
                <a:cs typeface="Trebuchet MS"/>
              </a:rPr>
              <a:t> </a:t>
            </a:r>
            <a:r>
              <a:rPr b="1" spc="-130" dirty="0">
                <a:solidFill>
                  <a:srgbClr val="203458"/>
                </a:solidFill>
                <a:latin typeface="Trebuchet MS"/>
                <a:cs typeface="Trebuchet MS"/>
              </a:rPr>
              <a:t>727</a:t>
            </a:r>
            <a:r>
              <a:rPr b="1" spc="-105" dirty="0">
                <a:solidFill>
                  <a:srgbClr val="203458"/>
                </a:solidFill>
                <a:latin typeface="Trebuchet MS"/>
                <a:cs typeface="Trebuchet MS"/>
              </a:rPr>
              <a:t> </a:t>
            </a:r>
            <a:r>
              <a:rPr b="1" spc="-10" dirty="0">
                <a:solidFill>
                  <a:srgbClr val="203458"/>
                </a:solidFill>
                <a:latin typeface="Trebuchet MS"/>
                <a:cs typeface="Trebuchet MS"/>
              </a:rPr>
              <a:t>(Fam).</a:t>
            </a:r>
            <a:endParaRPr dirty="0">
              <a:latin typeface="Trebuchet MS"/>
              <a:cs typeface="Trebuchet MS"/>
            </a:endParaRPr>
          </a:p>
        </p:txBody>
      </p:sp>
      <p:sp>
        <p:nvSpPr>
          <p:cNvPr id="12" name="object 12" descr="$PPTXTitle"/>
          <p:cNvSpPr txBox="1">
            <a:spLocks noGrp="1"/>
          </p:cNvSpPr>
          <p:nvPr>
            <p:ph type="title"/>
          </p:nvPr>
        </p:nvSpPr>
        <p:spPr>
          <a:xfrm>
            <a:off x="1016000" y="968375"/>
            <a:ext cx="13837285" cy="1168400"/>
          </a:xfrm>
          <a:prstGeom prst="rect">
            <a:avLst/>
          </a:prstGeom>
        </p:spPr>
        <p:txBody>
          <a:bodyPr vert="horz" wrap="square" lIns="0" tIns="12700" rIns="0" bIns="0" rtlCol="0">
            <a:spAutoFit/>
          </a:bodyPr>
          <a:lstStyle/>
          <a:p>
            <a:pPr marL="12700">
              <a:lnSpc>
                <a:spcPct val="100000"/>
              </a:lnSpc>
              <a:spcBef>
                <a:spcPts val="100"/>
              </a:spcBef>
            </a:pPr>
            <a:r>
              <a:rPr lang="en-GB" spc="55" dirty="0"/>
              <a:t>ENFORCEMENT OF ORDERS</a:t>
            </a:r>
            <a:endParaRPr spc="-10" dirty="0">
              <a:solidFill>
                <a:srgbClr val="292959"/>
              </a:solidFill>
            </a:endParaRPr>
          </a:p>
        </p:txBody>
      </p:sp>
      <p:sp>
        <p:nvSpPr>
          <p:cNvPr id="13" name="object 13"/>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772219" y="4933025"/>
            <a:ext cx="4486274" cy="4486274"/>
          </a:xfrm>
          <a:prstGeom prst="rect">
            <a:avLst/>
          </a:prstGeom>
        </p:spPr>
      </p:pic>
      <p:pic>
        <p:nvPicPr>
          <p:cNvPr id="3" name="object 3"/>
          <p:cNvPicPr/>
          <p:nvPr/>
        </p:nvPicPr>
        <p:blipFill>
          <a:blip r:embed="rId3" cstate="print"/>
          <a:stretch>
            <a:fillRect/>
          </a:stretch>
        </p:blipFill>
        <p:spPr>
          <a:xfrm>
            <a:off x="1285874" y="2312669"/>
            <a:ext cx="95250" cy="95249"/>
          </a:xfrm>
          <a:prstGeom prst="rect">
            <a:avLst/>
          </a:prstGeom>
        </p:spPr>
      </p:pic>
      <p:pic>
        <p:nvPicPr>
          <p:cNvPr id="4" name="object 4"/>
          <p:cNvPicPr/>
          <p:nvPr/>
        </p:nvPicPr>
        <p:blipFill>
          <a:blip r:embed="rId3" cstate="print"/>
          <a:stretch>
            <a:fillRect/>
          </a:stretch>
        </p:blipFill>
        <p:spPr>
          <a:xfrm>
            <a:off x="1285874" y="3303269"/>
            <a:ext cx="95250" cy="95249"/>
          </a:xfrm>
          <a:prstGeom prst="rect">
            <a:avLst/>
          </a:prstGeom>
        </p:spPr>
      </p:pic>
      <p:pic>
        <p:nvPicPr>
          <p:cNvPr id="5" name="object 5"/>
          <p:cNvPicPr/>
          <p:nvPr/>
        </p:nvPicPr>
        <p:blipFill>
          <a:blip r:embed="rId3" cstate="print"/>
          <a:stretch>
            <a:fillRect/>
          </a:stretch>
        </p:blipFill>
        <p:spPr>
          <a:xfrm>
            <a:off x="1285874" y="4789169"/>
            <a:ext cx="95250" cy="95249"/>
          </a:xfrm>
          <a:prstGeom prst="rect">
            <a:avLst/>
          </a:prstGeom>
        </p:spPr>
      </p:pic>
      <p:pic>
        <p:nvPicPr>
          <p:cNvPr id="6" name="object 6"/>
          <p:cNvPicPr/>
          <p:nvPr/>
        </p:nvPicPr>
        <p:blipFill>
          <a:blip r:embed="rId3" cstate="print"/>
          <a:stretch>
            <a:fillRect/>
          </a:stretch>
        </p:blipFill>
        <p:spPr>
          <a:xfrm>
            <a:off x="1285874" y="6275069"/>
            <a:ext cx="95250" cy="95249"/>
          </a:xfrm>
          <a:prstGeom prst="rect">
            <a:avLst/>
          </a:prstGeom>
        </p:spPr>
      </p:pic>
      <p:pic>
        <p:nvPicPr>
          <p:cNvPr id="7" name="object 7"/>
          <p:cNvPicPr/>
          <p:nvPr/>
        </p:nvPicPr>
        <p:blipFill>
          <a:blip r:embed="rId4" cstate="print"/>
          <a:stretch>
            <a:fillRect/>
          </a:stretch>
        </p:blipFill>
        <p:spPr>
          <a:xfrm>
            <a:off x="1804987" y="7260906"/>
            <a:ext cx="104775" cy="104774"/>
          </a:xfrm>
          <a:prstGeom prst="rect">
            <a:avLst/>
          </a:prstGeom>
        </p:spPr>
      </p:pic>
      <p:sp>
        <p:nvSpPr>
          <p:cNvPr id="8" name="object 8"/>
          <p:cNvSpPr txBox="1"/>
          <p:nvPr/>
        </p:nvSpPr>
        <p:spPr>
          <a:xfrm>
            <a:off x="1534070" y="2008504"/>
            <a:ext cx="10694035" cy="7031348"/>
          </a:xfrm>
          <a:prstGeom prst="rect">
            <a:avLst/>
          </a:prstGeom>
        </p:spPr>
        <p:txBody>
          <a:bodyPr vert="horz" wrap="square" lIns="0" tIns="12700" rIns="0" bIns="0" rtlCol="0">
            <a:spAutoFit/>
          </a:bodyPr>
          <a:lstStyle/>
          <a:p>
            <a:pPr marL="12700" marR="490855">
              <a:lnSpc>
                <a:spcPct val="135400"/>
              </a:lnSpc>
              <a:spcBef>
                <a:spcPts val="100"/>
              </a:spcBef>
            </a:pPr>
            <a:r>
              <a:rPr sz="2000" dirty="0">
                <a:solidFill>
                  <a:srgbClr val="203458"/>
                </a:solidFill>
                <a:latin typeface="Trebuchet MS"/>
                <a:cs typeface="Trebuchet MS"/>
              </a:rPr>
              <a:t>Child</a:t>
            </a:r>
            <a:r>
              <a:rPr sz="2000" spc="-145" dirty="0">
                <a:solidFill>
                  <a:srgbClr val="203458"/>
                </a:solidFill>
                <a:latin typeface="Trebuchet MS"/>
                <a:cs typeface="Trebuchet MS"/>
              </a:rPr>
              <a:t> </a:t>
            </a:r>
            <a:r>
              <a:rPr sz="2000" spc="-30" dirty="0">
                <a:solidFill>
                  <a:srgbClr val="203458"/>
                </a:solidFill>
                <a:latin typeface="Trebuchet MS"/>
                <a:cs typeface="Trebuchet MS"/>
              </a:rPr>
              <a:t>Abduction</a:t>
            </a:r>
            <a:r>
              <a:rPr sz="2000" spc="-90" dirty="0">
                <a:solidFill>
                  <a:srgbClr val="203458"/>
                </a:solidFill>
                <a:latin typeface="Trebuchet MS"/>
                <a:cs typeface="Trebuchet MS"/>
              </a:rPr>
              <a:t> </a:t>
            </a:r>
            <a:r>
              <a:rPr sz="2000" dirty="0">
                <a:solidFill>
                  <a:srgbClr val="203458"/>
                </a:solidFill>
                <a:latin typeface="Trebuchet MS"/>
                <a:cs typeface="Trebuchet MS"/>
              </a:rPr>
              <a:t>Act</a:t>
            </a:r>
            <a:r>
              <a:rPr sz="2000" spc="-90" dirty="0">
                <a:solidFill>
                  <a:srgbClr val="203458"/>
                </a:solidFill>
                <a:latin typeface="Trebuchet MS"/>
                <a:cs typeface="Trebuchet MS"/>
              </a:rPr>
              <a:t> </a:t>
            </a:r>
            <a:r>
              <a:rPr sz="2000" spc="-165" dirty="0">
                <a:solidFill>
                  <a:srgbClr val="203458"/>
                </a:solidFill>
                <a:latin typeface="Trebuchet MS"/>
                <a:cs typeface="Trebuchet MS"/>
              </a:rPr>
              <a:t>1984,</a:t>
            </a:r>
            <a:r>
              <a:rPr sz="2000" spc="-75" dirty="0">
                <a:solidFill>
                  <a:srgbClr val="203458"/>
                </a:solidFill>
                <a:latin typeface="Trebuchet MS"/>
                <a:cs typeface="Trebuchet MS"/>
              </a:rPr>
              <a:t> </a:t>
            </a:r>
            <a:r>
              <a:rPr sz="2000" spc="85" dirty="0">
                <a:solidFill>
                  <a:srgbClr val="203458"/>
                </a:solidFill>
                <a:latin typeface="Trebuchet MS"/>
                <a:cs typeface="Trebuchet MS"/>
              </a:rPr>
              <a:t>-</a:t>
            </a:r>
            <a:r>
              <a:rPr sz="2000" spc="-90" dirty="0">
                <a:solidFill>
                  <a:srgbClr val="203458"/>
                </a:solidFill>
                <a:latin typeface="Trebuchet MS"/>
                <a:cs typeface="Trebuchet MS"/>
              </a:rPr>
              <a:t> </a:t>
            </a:r>
            <a:r>
              <a:rPr sz="2000" spc="-20" dirty="0">
                <a:solidFill>
                  <a:srgbClr val="203458"/>
                </a:solidFill>
                <a:latin typeface="Trebuchet MS"/>
                <a:cs typeface="Trebuchet MS"/>
              </a:rPr>
              <a:t>offence</a:t>
            </a:r>
            <a:r>
              <a:rPr sz="2000" spc="-85" dirty="0">
                <a:solidFill>
                  <a:srgbClr val="203458"/>
                </a:solidFill>
                <a:latin typeface="Trebuchet MS"/>
                <a:cs typeface="Trebuchet MS"/>
              </a:rPr>
              <a:t> </a:t>
            </a:r>
            <a:r>
              <a:rPr sz="2000" spc="-30" dirty="0">
                <a:solidFill>
                  <a:srgbClr val="203458"/>
                </a:solidFill>
                <a:latin typeface="Trebuchet MS"/>
                <a:cs typeface="Trebuchet MS"/>
              </a:rPr>
              <a:t>to</a:t>
            </a:r>
            <a:r>
              <a:rPr sz="2000" spc="-90" dirty="0">
                <a:solidFill>
                  <a:srgbClr val="203458"/>
                </a:solidFill>
                <a:latin typeface="Trebuchet MS"/>
                <a:cs typeface="Trebuchet MS"/>
              </a:rPr>
              <a:t> </a:t>
            </a:r>
            <a:r>
              <a:rPr sz="2000" spc="-85" dirty="0">
                <a:solidFill>
                  <a:srgbClr val="203458"/>
                </a:solidFill>
                <a:latin typeface="Trebuchet MS"/>
                <a:cs typeface="Trebuchet MS"/>
              </a:rPr>
              <a:t>remove</a:t>
            </a:r>
            <a:r>
              <a:rPr sz="2000" spc="-90" dirty="0">
                <a:solidFill>
                  <a:srgbClr val="203458"/>
                </a:solidFill>
                <a:latin typeface="Trebuchet MS"/>
                <a:cs typeface="Trebuchet MS"/>
              </a:rPr>
              <a:t> </a:t>
            </a:r>
            <a:r>
              <a:rPr sz="2000" spc="100" dirty="0">
                <a:solidFill>
                  <a:srgbClr val="203458"/>
                </a:solidFill>
                <a:latin typeface="Trebuchet MS"/>
                <a:cs typeface="Trebuchet MS"/>
              </a:rPr>
              <a:t>a</a:t>
            </a:r>
            <a:r>
              <a:rPr sz="2000" spc="-90" dirty="0">
                <a:solidFill>
                  <a:srgbClr val="203458"/>
                </a:solidFill>
                <a:latin typeface="Trebuchet MS"/>
                <a:cs typeface="Trebuchet MS"/>
              </a:rPr>
              <a:t> </a:t>
            </a:r>
            <a:r>
              <a:rPr sz="2000" spc="-65" dirty="0">
                <a:solidFill>
                  <a:srgbClr val="203458"/>
                </a:solidFill>
                <a:latin typeface="Trebuchet MS"/>
                <a:cs typeface="Trebuchet MS"/>
              </a:rPr>
              <a:t>child</a:t>
            </a:r>
            <a:r>
              <a:rPr sz="2000" spc="-90" dirty="0">
                <a:solidFill>
                  <a:srgbClr val="203458"/>
                </a:solidFill>
                <a:latin typeface="Trebuchet MS"/>
                <a:cs typeface="Trebuchet MS"/>
              </a:rPr>
              <a:t> </a:t>
            </a:r>
            <a:r>
              <a:rPr sz="2000" spc="-245" dirty="0">
                <a:solidFill>
                  <a:srgbClr val="203458"/>
                </a:solidFill>
                <a:latin typeface="Trebuchet MS"/>
                <a:cs typeface="Trebuchet MS"/>
              </a:rPr>
              <a:t>u16</a:t>
            </a:r>
            <a:r>
              <a:rPr sz="2000" spc="-75" dirty="0">
                <a:solidFill>
                  <a:srgbClr val="203458"/>
                </a:solidFill>
                <a:latin typeface="Trebuchet MS"/>
                <a:cs typeface="Trebuchet MS"/>
              </a:rPr>
              <a:t> </a:t>
            </a:r>
            <a:r>
              <a:rPr sz="2000" spc="-100" dirty="0">
                <a:solidFill>
                  <a:srgbClr val="203458"/>
                </a:solidFill>
                <a:latin typeface="Trebuchet MS"/>
                <a:cs typeface="Trebuchet MS"/>
              </a:rPr>
              <a:t>from</a:t>
            </a:r>
            <a:r>
              <a:rPr sz="2000" spc="-80" dirty="0">
                <a:solidFill>
                  <a:srgbClr val="203458"/>
                </a:solidFill>
                <a:latin typeface="Trebuchet MS"/>
                <a:cs typeface="Trebuchet MS"/>
              </a:rPr>
              <a:t> </a:t>
            </a:r>
            <a:r>
              <a:rPr sz="2000" spc="-90" dirty="0">
                <a:solidFill>
                  <a:srgbClr val="203458"/>
                </a:solidFill>
                <a:latin typeface="Trebuchet MS"/>
                <a:cs typeface="Trebuchet MS"/>
              </a:rPr>
              <a:t>the </a:t>
            </a:r>
            <a:r>
              <a:rPr sz="2000" spc="-170" dirty="0">
                <a:solidFill>
                  <a:srgbClr val="203458"/>
                </a:solidFill>
                <a:latin typeface="Trebuchet MS"/>
                <a:cs typeface="Trebuchet MS"/>
              </a:rPr>
              <a:t>UK</a:t>
            </a:r>
            <a:r>
              <a:rPr sz="2000" spc="-75" dirty="0">
                <a:solidFill>
                  <a:srgbClr val="203458"/>
                </a:solidFill>
                <a:latin typeface="Trebuchet MS"/>
                <a:cs typeface="Trebuchet MS"/>
              </a:rPr>
              <a:t> </a:t>
            </a:r>
            <a:r>
              <a:rPr sz="2000" spc="-70" dirty="0">
                <a:solidFill>
                  <a:srgbClr val="203458"/>
                </a:solidFill>
                <a:latin typeface="Trebuchet MS"/>
                <a:cs typeface="Trebuchet MS"/>
              </a:rPr>
              <a:t>without </a:t>
            </a:r>
            <a:r>
              <a:rPr sz="2000" spc="-35" dirty="0">
                <a:solidFill>
                  <a:srgbClr val="203458"/>
                </a:solidFill>
                <a:latin typeface="Trebuchet MS"/>
                <a:cs typeface="Trebuchet MS"/>
              </a:rPr>
              <a:t>appropriate</a:t>
            </a:r>
            <a:r>
              <a:rPr sz="2000" spc="-150" dirty="0">
                <a:solidFill>
                  <a:srgbClr val="203458"/>
                </a:solidFill>
                <a:latin typeface="Trebuchet MS"/>
                <a:cs typeface="Trebuchet MS"/>
              </a:rPr>
              <a:t> </a:t>
            </a:r>
            <a:r>
              <a:rPr sz="2000" spc="-70" dirty="0">
                <a:solidFill>
                  <a:srgbClr val="203458"/>
                </a:solidFill>
                <a:latin typeface="Trebuchet MS"/>
                <a:cs typeface="Trebuchet MS"/>
              </a:rPr>
              <a:t>consent.</a:t>
            </a:r>
            <a:r>
              <a:rPr sz="2000" spc="-100" dirty="0">
                <a:solidFill>
                  <a:srgbClr val="203458"/>
                </a:solidFill>
                <a:latin typeface="Trebuchet MS"/>
                <a:cs typeface="Trebuchet MS"/>
              </a:rPr>
              <a:t> </a:t>
            </a:r>
            <a:r>
              <a:rPr sz="2000" dirty="0">
                <a:solidFill>
                  <a:srgbClr val="203458"/>
                </a:solidFill>
                <a:latin typeface="Trebuchet MS"/>
                <a:cs typeface="Trebuchet MS"/>
              </a:rPr>
              <a:t>No</a:t>
            </a:r>
            <a:r>
              <a:rPr sz="2000" spc="-95" dirty="0">
                <a:solidFill>
                  <a:srgbClr val="203458"/>
                </a:solidFill>
                <a:latin typeface="Trebuchet MS"/>
                <a:cs typeface="Trebuchet MS"/>
              </a:rPr>
              <a:t> </a:t>
            </a:r>
            <a:r>
              <a:rPr sz="2000" spc="-20" dirty="0">
                <a:solidFill>
                  <a:srgbClr val="203458"/>
                </a:solidFill>
                <a:latin typeface="Trebuchet MS"/>
                <a:cs typeface="Trebuchet MS"/>
              </a:rPr>
              <a:t>offence</a:t>
            </a:r>
            <a:r>
              <a:rPr sz="2000" spc="-95" dirty="0">
                <a:solidFill>
                  <a:srgbClr val="203458"/>
                </a:solidFill>
                <a:latin typeface="Trebuchet MS"/>
                <a:cs typeface="Trebuchet MS"/>
              </a:rPr>
              <a:t> </a:t>
            </a:r>
            <a:r>
              <a:rPr sz="2000" spc="-110" dirty="0">
                <a:solidFill>
                  <a:srgbClr val="203458"/>
                </a:solidFill>
                <a:latin typeface="Trebuchet MS"/>
                <a:cs typeface="Trebuchet MS"/>
              </a:rPr>
              <a:t>if</a:t>
            </a:r>
            <a:r>
              <a:rPr sz="2000" spc="-75" dirty="0">
                <a:solidFill>
                  <a:srgbClr val="203458"/>
                </a:solidFill>
                <a:latin typeface="Trebuchet MS"/>
                <a:cs typeface="Trebuchet MS"/>
              </a:rPr>
              <a:t> </a:t>
            </a:r>
            <a:r>
              <a:rPr sz="2000" spc="-10" dirty="0">
                <a:solidFill>
                  <a:srgbClr val="203458"/>
                </a:solidFill>
                <a:latin typeface="Trebuchet MS"/>
                <a:cs typeface="Trebuchet MS"/>
              </a:rPr>
              <a:t>named</a:t>
            </a:r>
            <a:r>
              <a:rPr sz="2000" spc="-95" dirty="0">
                <a:solidFill>
                  <a:srgbClr val="203458"/>
                </a:solidFill>
                <a:latin typeface="Trebuchet MS"/>
                <a:cs typeface="Trebuchet MS"/>
              </a:rPr>
              <a:t> </a:t>
            </a:r>
            <a:r>
              <a:rPr sz="2000" spc="-120" dirty="0">
                <a:solidFill>
                  <a:srgbClr val="203458"/>
                </a:solidFill>
                <a:latin typeface="Trebuchet MS"/>
                <a:cs typeface="Trebuchet MS"/>
              </a:rPr>
              <a:t>in</a:t>
            </a:r>
            <a:r>
              <a:rPr sz="2000" spc="-75" dirty="0">
                <a:solidFill>
                  <a:srgbClr val="203458"/>
                </a:solidFill>
                <a:latin typeface="Trebuchet MS"/>
                <a:cs typeface="Trebuchet MS"/>
              </a:rPr>
              <a:t> </a:t>
            </a:r>
            <a:r>
              <a:rPr sz="2000" spc="210" dirty="0">
                <a:solidFill>
                  <a:srgbClr val="203458"/>
                </a:solidFill>
                <a:latin typeface="Trebuchet MS"/>
                <a:cs typeface="Trebuchet MS"/>
              </a:rPr>
              <a:t>CAO</a:t>
            </a:r>
            <a:r>
              <a:rPr sz="2000" spc="-95" dirty="0">
                <a:solidFill>
                  <a:srgbClr val="203458"/>
                </a:solidFill>
                <a:latin typeface="Trebuchet MS"/>
                <a:cs typeface="Trebuchet MS"/>
              </a:rPr>
              <a:t> </a:t>
            </a:r>
            <a:r>
              <a:rPr sz="2000" dirty="0">
                <a:solidFill>
                  <a:srgbClr val="203458"/>
                </a:solidFill>
                <a:latin typeface="Trebuchet MS"/>
                <a:cs typeface="Trebuchet MS"/>
              </a:rPr>
              <a:t>and</a:t>
            </a:r>
            <a:r>
              <a:rPr sz="2000" spc="-95" dirty="0">
                <a:solidFill>
                  <a:srgbClr val="203458"/>
                </a:solidFill>
                <a:latin typeface="Trebuchet MS"/>
                <a:cs typeface="Trebuchet MS"/>
              </a:rPr>
              <a:t> </a:t>
            </a:r>
            <a:r>
              <a:rPr sz="2000" spc="-50" dirty="0">
                <a:solidFill>
                  <a:srgbClr val="203458"/>
                </a:solidFill>
                <a:latin typeface="Trebuchet MS"/>
                <a:cs typeface="Trebuchet MS"/>
              </a:rPr>
              <a:t>less</a:t>
            </a:r>
            <a:r>
              <a:rPr sz="2000" spc="-95" dirty="0">
                <a:solidFill>
                  <a:srgbClr val="203458"/>
                </a:solidFill>
                <a:latin typeface="Trebuchet MS"/>
                <a:cs typeface="Trebuchet MS"/>
              </a:rPr>
              <a:t> </a:t>
            </a:r>
            <a:r>
              <a:rPr sz="2000" spc="-50" dirty="0">
                <a:solidFill>
                  <a:srgbClr val="203458"/>
                </a:solidFill>
                <a:latin typeface="Trebuchet MS"/>
                <a:cs typeface="Trebuchet MS"/>
              </a:rPr>
              <a:t>than</a:t>
            </a:r>
            <a:r>
              <a:rPr sz="2000" spc="-90" dirty="0">
                <a:solidFill>
                  <a:srgbClr val="203458"/>
                </a:solidFill>
                <a:latin typeface="Trebuchet MS"/>
                <a:cs typeface="Trebuchet MS"/>
              </a:rPr>
              <a:t> </a:t>
            </a:r>
            <a:r>
              <a:rPr sz="2000" spc="-585" dirty="0">
                <a:solidFill>
                  <a:srgbClr val="203458"/>
                </a:solidFill>
                <a:latin typeface="Trebuchet MS"/>
                <a:cs typeface="Trebuchet MS"/>
              </a:rPr>
              <a:t>1</a:t>
            </a:r>
            <a:r>
              <a:rPr sz="2000" spc="-75" dirty="0">
                <a:solidFill>
                  <a:srgbClr val="203458"/>
                </a:solidFill>
                <a:latin typeface="Trebuchet MS"/>
                <a:cs typeface="Trebuchet MS"/>
              </a:rPr>
              <a:t> </a:t>
            </a:r>
            <a:r>
              <a:rPr sz="2000" spc="-10" dirty="0">
                <a:solidFill>
                  <a:srgbClr val="203458"/>
                </a:solidFill>
                <a:latin typeface="Trebuchet MS"/>
                <a:cs typeface="Trebuchet MS"/>
              </a:rPr>
              <a:t>month </a:t>
            </a:r>
            <a:r>
              <a:rPr sz="2000" spc="-100" dirty="0">
                <a:solidFill>
                  <a:srgbClr val="203458"/>
                </a:solidFill>
                <a:latin typeface="Trebuchet MS"/>
                <a:cs typeface="Trebuchet MS"/>
              </a:rPr>
              <a:t>Where</a:t>
            </a:r>
            <a:r>
              <a:rPr sz="2000" spc="-85" dirty="0">
                <a:solidFill>
                  <a:srgbClr val="203458"/>
                </a:solidFill>
                <a:latin typeface="Trebuchet MS"/>
                <a:cs typeface="Trebuchet MS"/>
              </a:rPr>
              <a:t> </a:t>
            </a:r>
            <a:r>
              <a:rPr sz="2000" spc="-55" dirty="0">
                <a:solidFill>
                  <a:srgbClr val="203458"/>
                </a:solidFill>
                <a:latin typeface="Trebuchet MS"/>
                <a:cs typeface="Trebuchet MS"/>
              </a:rPr>
              <a:t>parent</a:t>
            </a:r>
            <a:r>
              <a:rPr sz="2000" spc="-80" dirty="0">
                <a:solidFill>
                  <a:srgbClr val="203458"/>
                </a:solidFill>
                <a:latin typeface="Trebuchet MS"/>
                <a:cs typeface="Trebuchet MS"/>
              </a:rPr>
              <a:t> </a:t>
            </a:r>
            <a:r>
              <a:rPr sz="2000" spc="-55" dirty="0">
                <a:solidFill>
                  <a:srgbClr val="203458"/>
                </a:solidFill>
                <a:latin typeface="Trebuchet MS"/>
                <a:cs typeface="Trebuchet MS"/>
              </a:rPr>
              <a:t>wishes</a:t>
            </a:r>
            <a:r>
              <a:rPr sz="2000" spc="-80" dirty="0">
                <a:solidFill>
                  <a:srgbClr val="203458"/>
                </a:solidFill>
                <a:latin typeface="Trebuchet MS"/>
                <a:cs typeface="Trebuchet MS"/>
              </a:rPr>
              <a:t> </a:t>
            </a:r>
            <a:r>
              <a:rPr sz="2000" spc="-30" dirty="0">
                <a:solidFill>
                  <a:srgbClr val="203458"/>
                </a:solidFill>
                <a:latin typeface="Trebuchet MS"/>
                <a:cs typeface="Trebuchet MS"/>
              </a:rPr>
              <a:t>to</a:t>
            </a:r>
            <a:r>
              <a:rPr sz="2000" spc="-80" dirty="0">
                <a:solidFill>
                  <a:srgbClr val="203458"/>
                </a:solidFill>
                <a:latin typeface="Trebuchet MS"/>
                <a:cs typeface="Trebuchet MS"/>
              </a:rPr>
              <a:t> </a:t>
            </a:r>
            <a:r>
              <a:rPr sz="2000" spc="-95" dirty="0">
                <a:solidFill>
                  <a:srgbClr val="203458"/>
                </a:solidFill>
                <a:latin typeface="Trebuchet MS"/>
                <a:cs typeface="Trebuchet MS"/>
              </a:rPr>
              <a:t>permanently</a:t>
            </a:r>
            <a:r>
              <a:rPr sz="2000" spc="-85" dirty="0">
                <a:solidFill>
                  <a:srgbClr val="203458"/>
                </a:solidFill>
                <a:latin typeface="Trebuchet MS"/>
                <a:cs typeface="Trebuchet MS"/>
              </a:rPr>
              <a:t> </a:t>
            </a:r>
            <a:r>
              <a:rPr sz="2000" spc="-70" dirty="0">
                <a:solidFill>
                  <a:srgbClr val="203458"/>
                </a:solidFill>
                <a:latin typeface="Trebuchet MS"/>
                <a:cs typeface="Trebuchet MS"/>
              </a:rPr>
              <a:t>move</a:t>
            </a:r>
            <a:r>
              <a:rPr sz="2000" spc="-80" dirty="0">
                <a:solidFill>
                  <a:srgbClr val="203458"/>
                </a:solidFill>
                <a:latin typeface="Trebuchet MS"/>
                <a:cs typeface="Trebuchet MS"/>
              </a:rPr>
              <a:t> </a:t>
            </a:r>
            <a:r>
              <a:rPr sz="2000" spc="-75" dirty="0">
                <a:solidFill>
                  <a:srgbClr val="203458"/>
                </a:solidFill>
                <a:latin typeface="Trebuchet MS"/>
                <a:cs typeface="Trebuchet MS"/>
              </a:rPr>
              <a:t>overseas,</a:t>
            </a:r>
            <a:r>
              <a:rPr sz="2000" spc="-80" dirty="0">
                <a:solidFill>
                  <a:srgbClr val="203458"/>
                </a:solidFill>
                <a:latin typeface="Trebuchet MS"/>
                <a:cs typeface="Trebuchet MS"/>
              </a:rPr>
              <a:t> </a:t>
            </a:r>
            <a:r>
              <a:rPr sz="2000" spc="-95" dirty="0">
                <a:solidFill>
                  <a:srgbClr val="203458"/>
                </a:solidFill>
                <a:latin typeface="Trebuchet MS"/>
                <a:cs typeface="Trebuchet MS"/>
              </a:rPr>
              <a:t>usually</a:t>
            </a:r>
            <a:r>
              <a:rPr sz="2000" spc="-80" dirty="0">
                <a:solidFill>
                  <a:srgbClr val="203458"/>
                </a:solidFill>
                <a:latin typeface="Trebuchet MS"/>
                <a:cs typeface="Trebuchet MS"/>
              </a:rPr>
              <a:t> </a:t>
            </a:r>
            <a:r>
              <a:rPr sz="2000" dirty="0">
                <a:solidFill>
                  <a:srgbClr val="203458"/>
                </a:solidFill>
                <a:latin typeface="Trebuchet MS"/>
                <a:cs typeface="Trebuchet MS"/>
              </a:rPr>
              <a:t>no</a:t>
            </a:r>
            <a:r>
              <a:rPr sz="2000" spc="-85" dirty="0">
                <a:solidFill>
                  <a:srgbClr val="203458"/>
                </a:solidFill>
                <a:latin typeface="Trebuchet MS"/>
                <a:cs typeface="Trebuchet MS"/>
              </a:rPr>
              <a:t> </a:t>
            </a:r>
            <a:r>
              <a:rPr sz="2000" spc="-10" dirty="0">
                <a:solidFill>
                  <a:srgbClr val="203458"/>
                </a:solidFill>
                <a:latin typeface="Trebuchet MS"/>
                <a:cs typeface="Trebuchet MS"/>
              </a:rPr>
              <a:t>compromise</a:t>
            </a:r>
            <a:endParaRPr sz="2000" dirty="0">
              <a:latin typeface="Trebuchet MS"/>
              <a:cs typeface="Trebuchet MS"/>
            </a:endParaRPr>
          </a:p>
          <a:p>
            <a:pPr marL="12700" marR="240665">
              <a:lnSpc>
                <a:spcPct val="135400"/>
              </a:lnSpc>
            </a:pPr>
            <a:r>
              <a:rPr sz="2000" spc="-85" dirty="0">
                <a:solidFill>
                  <a:srgbClr val="203458"/>
                </a:solidFill>
                <a:latin typeface="Trebuchet MS"/>
                <a:cs typeface="Trebuchet MS"/>
              </a:rPr>
              <a:t>position.</a:t>
            </a:r>
            <a:r>
              <a:rPr sz="2000" spc="-100" dirty="0">
                <a:solidFill>
                  <a:srgbClr val="203458"/>
                </a:solidFill>
                <a:latin typeface="Trebuchet MS"/>
                <a:cs typeface="Trebuchet MS"/>
              </a:rPr>
              <a:t> </a:t>
            </a:r>
            <a:r>
              <a:rPr sz="2000" spc="-10" dirty="0">
                <a:solidFill>
                  <a:srgbClr val="203458"/>
                </a:solidFill>
                <a:latin typeface="Trebuchet MS"/>
                <a:cs typeface="Trebuchet MS"/>
              </a:rPr>
              <a:t>Court</a:t>
            </a:r>
            <a:r>
              <a:rPr sz="2000" spc="-145" dirty="0">
                <a:solidFill>
                  <a:srgbClr val="203458"/>
                </a:solidFill>
                <a:latin typeface="Trebuchet MS"/>
                <a:cs typeface="Trebuchet MS"/>
              </a:rPr>
              <a:t> </a:t>
            </a:r>
            <a:r>
              <a:rPr sz="2000" spc="-110" dirty="0">
                <a:solidFill>
                  <a:srgbClr val="203458"/>
                </a:solidFill>
                <a:latin typeface="Trebuchet MS"/>
                <a:cs typeface="Trebuchet MS"/>
              </a:rPr>
              <a:t>must</a:t>
            </a:r>
            <a:r>
              <a:rPr sz="2000" spc="-75" dirty="0">
                <a:solidFill>
                  <a:srgbClr val="203458"/>
                </a:solidFill>
                <a:latin typeface="Trebuchet MS"/>
                <a:cs typeface="Trebuchet MS"/>
              </a:rPr>
              <a:t> </a:t>
            </a:r>
            <a:r>
              <a:rPr sz="2000" spc="-95" dirty="0">
                <a:solidFill>
                  <a:srgbClr val="203458"/>
                </a:solidFill>
                <a:latin typeface="Trebuchet MS"/>
                <a:cs typeface="Trebuchet MS"/>
              </a:rPr>
              <a:t>usually</a:t>
            </a:r>
            <a:r>
              <a:rPr sz="2000" spc="-85" dirty="0">
                <a:solidFill>
                  <a:srgbClr val="203458"/>
                </a:solidFill>
                <a:latin typeface="Trebuchet MS"/>
                <a:cs typeface="Trebuchet MS"/>
              </a:rPr>
              <a:t> </a:t>
            </a:r>
            <a:r>
              <a:rPr sz="2000" dirty="0">
                <a:solidFill>
                  <a:srgbClr val="203458"/>
                </a:solidFill>
                <a:latin typeface="Trebuchet MS"/>
                <a:cs typeface="Trebuchet MS"/>
              </a:rPr>
              <a:t>decide</a:t>
            </a:r>
            <a:r>
              <a:rPr sz="2000" spc="-95" dirty="0">
                <a:solidFill>
                  <a:srgbClr val="203458"/>
                </a:solidFill>
                <a:latin typeface="Trebuchet MS"/>
                <a:cs typeface="Trebuchet MS"/>
              </a:rPr>
              <a:t> </a:t>
            </a:r>
            <a:r>
              <a:rPr sz="2000" spc="-110" dirty="0">
                <a:solidFill>
                  <a:srgbClr val="203458"/>
                </a:solidFill>
                <a:latin typeface="Trebuchet MS"/>
                <a:cs typeface="Trebuchet MS"/>
              </a:rPr>
              <a:t>if</a:t>
            </a:r>
            <a:r>
              <a:rPr sz="2000" spc="-75" dirty="0">
                <a:solidFill>
                  <a:srgbClr val="203458"/>
                </a:solidFill>
                <a:latin typeface="Trebuchet MS"/>
                <a:cs typeface="Trebuchet MS"/>
              </a:rPr>
              <a:t> </a:t>
            </a:r>
            <a:r>
              <a:rPr sz="2000" spc="-55" dirty="0">
                <a:solidFill>
                  <a:srgbClr val="203458"/>
                </a:solidFill>
                <a:latin typeface="Trebuchet MS"/>
                <a:cs typeface="Trebuchet MS"/>
              </a:rPr>
              <a:t>relocation</a:t>
            </a:r>
            <a:r>
              <a:rPr sz="2000" spc="-90" dirty="0">
                <a:solidFill>
                  <a:srgbClr val="203458"/>
                </a:solidFill>
                <a:latin typeface="Trebuchet MS"/>
                <a:cs typeface="Trebuchet MS"/>
              </a:rPr>
              <a:t> </a:t>
            </a:r>
            <a:r>
              <a:rPr sz="2000" spc="-95" dirty="0">
                <a:solidFill>
                  <a:srgbClr val="203458"/>
                </a:solidFill>
                <a:latin typeface="Trebuchet MS"/>
                <a:cs typeface="Trebuchet MS"/>
              </a:rPr>
              <a:t>permitted</a:t>
            </a:r>
            <a:r>
              <a:rPr sz="2000" spc="-85" dirty="0">
                <a:solidFill>
                  <a:srgbClr val="203458"/>
                </a:solidFill>
                <a:latin typeface="Trebuchet MS"/>
                <a:cs typeface="Trebuchet MS"/>
              </a:rPr>
              <a:t> </a:t>
            </a:r>
            <a:r>
              <a:rPr sz="2000" spc="-65" dirty="0">
                <a:solidFill>
                  <a:srgbClr val="203458"/>
                </a:solidFill>
                <a:latin typeface="Trebuchet MS"/>
                <a:cs typeface="Trebuchet MS"/>
              </a:rPr>
              <a:t>or</a:t>
            </a:r>
            <a:r>
              <a:rPr sz="2000" spc="-95" dirty="0">
                <a:solidFill>
                  <a:srgbClr val="203458"/>
                </a:solidFill>
                <a:latin typeface="Trebuchet MS"/>
                <a:cs typeface="Trebuchet MS"/>
              </a:rPr>
              <a:t> </a:t>
            </a:r>
            <a:r>
              <a:rPr sz="2000" spc="-125" dirty="0">
                <a:solidFill>
                  <a:srgbClr val="203458"/>
                </a:solidFill>
                <a:latin typeface="Trebuchet MS"/>
                <a:cs typeface="Trebuchet MS"/>
              </a:rPr>
              <a:t>not.</a:t>
            </a:r>
            <a:r>
              <a:rPr sz="2000" spc="-75" dirty="0">
                <a:solidFill>
                  <a:srgbClr val="203458"/>
                </a:solidFill>
                <a:latin typeface="Trebuchet MS"/>
                <a:cs typeface="Trebuchet MS"/>
              </a:rPr>
              <a:t> </a:t>
            </a:r>
            <a:r>
              <a:rPr sz="2000" dirty="0">
                <a:solidFill>
                  <a:srgbClr val="203458"/>
                </a:solidFill>
                <a:latin typeface="Trebuchet MS"/>
                <a:cs typeface="Trebuchet MS"/>
              </a:rPr>
              <a:t>Might</a:t>
            </a:r>
            <a:r>
              <a:rPr sz="2000" spc="-90" dirty="0">
                <a:solidFill>
                  <a:srgbClr val="203458"/>
                </a:solidFill>
                <a:latin typeface="Trebuchet MS"/>
                <a:cs typeface="Trebuchet MS"/>
              </a:rPr>
              <a:t> </a:t>
            </a:r>
            <a:r>
              <a:rPr sz="2000" dirty="0">
                <a:solidFill>
                  <a:srgbClr val="203458"/>
                </a:solidFill>
                <a:latin typeface="Trebuchet MS"/>
                <a:cs typeface="Trebuchet MS"/>
              </a:rPr>
              <a:t>need</a:t>
            </a:r>
            <a:r>
              <a:rPr sz="2000" spc="-90" dirty="0">
                <a:solidFill>
                  <a:srgbClr val="203458"/>
                </a:solidFill>
                <a:latin typeface="Trebuchet MS"/>
                <a:cs typeface="Trebuchet MS"/>
              </a:rPr>
              <a:t> </a:t>
            </a:r>
            <a:r>
              <a:rPr sz="2000" spc="-25" dirty="0">
                <a:solidFill>
                  <a:srgbClr val="203458"/>
                </a:solidFill>
                <a:latin typeface="Trebuchet MS"/>
                <a:cs typeface="Trebuchet MS"/>
              </a:rPr>
              <a:t>to </a:t>
            </a:r>
            <a:r>
              <a:rPr sz="2000" spc="-40" dirty="0">
                <a:solidFill>
                  <a:srgbClr val="203458"/>
                </a:solidFill>
                <a:latin typeface="Trebuchet MS"/>
                <a:cs typeface="Trebuchet MS"/>
              </a:rPr>
              <a:t>consider</a:t>
            </a:r>
            <a:r>
              <a:rPr sz="2000" spc="-100" dirty="0">
                <a:solidFill>
                  <a:srgbClr val="203458"/>
                </a:solidFill>
                <a:latin typeface="Trebuchet MS"/>
                <a:cs typeface="Trebuchet MS"/>
              </a:rPr>
              <a:t> </a:t>
            </a:r>
            <a:r>
              <a:rPr sz="2000" dirty="0">
                <a:solidFill>
                  <a:srgbClr val="203458"/>
                </a:solidFill>
                <a:latin typeface="Trebuchet MS"/>
                <a:cs typeface="Trebuchet MS"/>
              </a:rPr>
              <a:t>as</a:t>
            </a:r>
            <a:r>
              <a:rPr sz="2000" spc="-95" dirty="0">
                <a:solidFill>
                  <a:srgbClr val="203458"/>
                </a:solidFill>
                <a:latin typeface="Trebuchet MS"/>
                <a:cs typeface="Trebuchet MS"/>
              </a:rPr>
              <a:t> </a:t>
            </a:r>
            <a:r>
              <a:rPr sz="2000" spc="-50" dirty="0">
                <a:solidFill>
                  <a:srgbClr val="203458"/>
                </a:solidFill>
                <a:latin typeface="Trebuchet MS"/>
                <a:cs typeface="Trebuchet MS"/>
              </a:rPr>
              <a:t>part</a:t>
            </a:r>
            <a:r>
              <a:rPr sz="2000" spc="-100" dirty="0">
                <a:solidFill>
                  <a:srgbClr val="203458"/>
                </a:solidFill>
                <a:latin typeface="Trebuchet MS"/>
                <a:cs typeface="Trebuchet MS"/>
              </a:rPr>
              <a:t> </a:t>
            </a:r>
            <a:r>
              <a:rPr sz="2000" dirty="0">
                <a:solidFill>
                  <a:srgbClr val="203458"/>
                </a:solidFill>
                <a:latin typeface="Trebuchet MS"/>
                <a:cs typeface="Trebuchet MS"/>
              </a:rPr>
              <a:t>of</a:t>
            </a:r>
            <a:r>
              <a:rPr sz="2000" spc="-95" dirty="0">
                <a:solidFill>
                  <a:srgbClr val="203458"/>
                </a:solidFill>
                <a:latin typeface="Trebuchet MS"/>
                <a:cs typeface="Trebuchet MS"/>
              </a:rPr>
              <a:t> </a:t>
            </a:r>
            <a:r>
              <a:rPr sz="2000" spc="-40" dirty="0">
                <a:solidFill>
                  <a:srgbClr val="203458"/>
                </a:solidFill>
                <a:latin typeface="Trebuchet MS"/>
                <a:cs typeface="Trebuchet MS"/>
              </a:rPr>
              <a:t>any</a:t>
            </a:r>
            <a:r>
              <a:rPr sz="2000" spc="-100" dirty="0">
                <a:solidFill>
                  <a:srgbClr val="203458"/>
                </a:solidFill>
                <a:latin typeface="Trebuchet MS"/>
                <a:cs typeface="Trebuchet MS"/>
              </a:rPr>
              <a:t> </a:t>
            </a:r>
            <a:r>
              <a:rPr sz="2000" spc="-75" dirty="0">
                <a:solidFill>
                  <a:srgbClr val="203458"/>
                </a:solidFill>
                <a:latin typeface="Trebuchet MS"/>
                <a:cs typeface="Trebuchet MS"/>
              </a:rPr>
              <a:t>type</a:t>
            </a:r>
            <a:r>
              <a:rPr sz="2000" spc="-95" dirty="0">
                <a:solidFill>
                  <a:srgbClr val="203458"/>
                </a:solidFill>
                <a:latin typeface="Trebuchet MS"/>
                <a:cs typeface="Trebuchet MS"/>
              </a:rPr>
              <a:t> </a:t>
            </a:r>
            <a:r>
              <a:rPr sz="2000" dirty="0">
                <a:solidFill>
                  <a:srgbClr val="203458"/>
                </a:solidFill>
                <a:latin typeface="Trebuchet MS"/>
                <a:cs typeface="Trebuchet MS"/>
              </a:rPr>
              <a:t>of</a:t>
            </a:r>
            <a:r>
              <a:rPr sz="2000" spc="-100" dirty="0">
                <a:solidFill>
                  <a:srgbClr val="203458"/>
                </a:solidFill>
                <a:latin typeface="Trebuchet MS"/>
                <a:cs typeface="Trebuchet MS"/>
              </a:rPr>
              <a:t> </a:t>
            </a:r>
            <a:r>
              <a:rPr sz="2000" dirty="0">
                <a:solidFill>
                  <a:srgbClr val="203458"/>
                </a:solidFill>
                <a:latin typeface="Trebuchet MS"/>
                <a:cs typeface="Trebuchet MS"/>
              </a:rPr>
              <a:t>s8</a:t>
            </a:r>
            <a:r>
              <a:rPr sz="2000" spc="-105" dirty="0">
                <a:solidFill>
                  <a:srgbClr val="203458"/>
                </a:solidFill>
                <a:latin typeface="Trebuchet MS"/>
                <a:cs typeface="Trebuchet MS"/>
              </a:rPr>
              <a:t> </a:t>
            </a:r>
            <a:r>
              <a:rPr sz="2000" spc="-10" dirty="0">
                <a:solidFill>
                  <a:srgbClr val="203458"/>
                </a:solidFill>
                <a:latin typeface="Trebuchet MS"/>
                <a:cs typeface="Trebuchet MS"/>
              </a:rPr>
              <a:t>order</a:t>
            </a:r>
            <a:endParaRPr lang="en-GB" sz="2000" spc="-10" dirty="0">
              <a:solidFill>
                <a:srgbClr val="203458"/>
              </a:solidFill>
              <a:latin typeface="Trebuchet MS"/>
              <a:cs typeface="Trebuchet MS"/>
            </a:endParaRPr>
          </a:p>
          <a:p>
            <a:pPr marL="12700" marR="240665">
              <a:lnSpc>
                <a:spcPct val="135400"/>
              </a:lnSpc>
            </a:pPr>
            <a:r>
              <a:rPr lang="en-GB" sz="2000" dirty="0">
                <a:latin typeface="Trebuchet MS"/>
                <a:cs typeface="Trebuchet MS"/>
              </a:rPr>
              <a:t>In </a:t>
            </a:r>
            <a:r>
              <a:rPr lang="en-GB" sz="2000" b="1" dirty="0">
                <a:latin typeface="Trebuchet MS"/>
                <a:cs typeface="Trebuchet MS"/>
              </a:rPr>
              <a:t>Re L (Removal from Jurisdiction: Holiday) [2001] </a:t>
            </a:r>
            <a:r>
              <a:rPr lang="en-GB" sz="2000" dirty="0">
                <a:latin typeface="Trebuchet MS"/>
                <a:cs typeface="Trebuchet MS"/>
              </a:rPr>
              <a:t>the court held that a holiday would promote the best interests of the child and meant that the court should grant the mother temporary leave to remove the child from the jurisdiction.</a:t>
            </a:r>
            <a:endParaRPr sz="2000" dirty="0">
              <a:latin typeface="Trebuchet MS"/>
              <a:cs typeface="Trebuchet MS"/>
            </a:endParaRPr>
          </a:p>
          <a:p>
            <a:pPr marL="12700" marR="188595">
              <a:lnSpc>
                <a:spcPct val="135400"/>
              </a:lnSpc>
            </a:pPr>
            <a:r>
              <a:rPr sz="2000" b="1" i="1" spc="-45" dirty="0">
                <a:solidFill>
                  <a:srgbClr val="203458"/>
                </a:solidFill>
                <a:latin typeface="Trebuchet MS"/>
                <a:cs typeface="Trebuchet MS"/>
              </a:rPr>
              <a:t>Payne</a:t>
            </a:r>
            <a:r>
              <a:rPr sz="2000" b="1" i="1" spc="-140" dirty="0">
                <a:solidFill>
                  <a:srgbClr val="203458"/>
                </a:solidFill>
                <a:latin typeface="Trebuchet MS"/>
                <a:cs typeface="Trebuchet MS"/>
              </a:rPr>
              <a:t> </a:t>
            </a:r>
            <a:r>
              <a:rPr sz="2000" b="1" i="1" spc="-155" dirty="0">
                <a:solidFill>
                  <a:srgbClr val="203458"/>
                </a:solidFill>
                <a:latin typeface="Trebuchet MS"/>
                <a:cs typeface="Trebuchet MS"/>
              </a:rPr>
              <a:t>v</a:t>
            </a:r>
            <a:r>
              <a:rPr sz="2000" b="1" i="1" spc="-125" dirty="0">
                <a:solidFill>
                  <a:srgbClr val="203458"/>
                </a:solidFill>
                <a:latin typeface="Trebuchet MS"/>
                <a:cs typeface="Trebuchet MS"/>
              </a:rPr>
              <a:t> </a:t>
            </a:r>
            <a:r>
              <a:rPr sz="2000" b="1" i="1" spc="-45" dirty="0">
                <a:solidFill>
                  <a:srgbClr val="203458"/>
                </a:solidFill>
                <a:latin typeface="Trebuchet MS"/>
                <a:cs typeface="Trebuchet MS"/>
              </a:rPr>
              <a:t>Payne</a:t>
            </a:r>
            <a:r>
              <a:rPr sz="2000" b="1" i="1" spc="-135" dirty="0">
                <a:solidFill>
                  <a:srgbClr val="203458"/>
                </a:solidFill>
                <a:latin typeface="Trebuchet MS"/>
                <a:cs typeface="Trebuchet MS"/>
              </a:rPr>
              <a:t> </a:t>
            </a:r>
            <a:r>
              <a:rPr sz="2000" b="1" spc="-195" dirty="0">
                <a:solidFill>
                  <a:srgbClr val="203458"/>
                </a:solidFill>
                <a:latin typeface="Trebuchet MS"/>
                <a:cs typeface="Trebuchet MS"/>
              </a:rPr>
              <a:t>[2001]</a:t>
            </a:r>
            <a:r>
              <a:rPr sz="2000" b="1" spc="-125" dirty="0">
                <a:solidFill>
                  <a:srgbClr val="203458"/>
                </a:solidFill>
                <a:latin typeface="Trebuchet MS"/>
                <a:cs typeface="Trebuchet MS"/>
              </a:rPr>
              <a:t> </a:t>
            </a:r>
            <a:r>
              <a:rPr sz="2000" b="1" spc="85" dirty="0">
                <a:solidFill>
                  <a:srgbClr val="203458"/>
                </a:solidFill>
                <a:latin typeface="Trebuchet MS"/>
                <a:cs typeface="Trebuchet MS"/>
              </a:rPr>
              <a:t>EWCA</a:t>
            </a:r>
            <a:r>
              <a:rPr sz="2000" b="1" spc="-180" dirty="0">
                <a:solidFill>
                  <a:srgbClr val="203458"/>
                </a:solidFill>
                <a:latin typeface="Trebuchet MS"/>
                <a:cs typeface="Trebuchet MS"/>
              </a:rPr>
              <a:t> </a:t>
            </a:r>
            <a:r>
              <a:rPr sz="2000" b="1" spc="55" dirty="0">
                <a:solidFill>
                  <a:srgbClr val="203458"/>
                </a:solidFill>
                <a:latin typeface="Trebuchet MS"/>
                <a:cs typeface="Trebuchet MS"/>
              </a:rPr>
              <a:t>Civ</a:t>
            </a:r>
            <a:r>
              <a:rPr sz="2000" b="1" spc="-140" dirty="0">
                <a:solidFill>
                  <a:srgbClr val="203458"/>
                </a:solidFill>
                <a:latin typeface="Trebuchet MS"/>
                <a:cs typeface="Trebuchet MS"/>
              </a:rPr>
              <a:t> </a:t>
            </a:r>
            <a:r>
              <a:rPr sz="2000" b="1" spc="-250" dirty="0">
                <a:solidFill>
                  <a:srgbClr val="203458"/>
                </a:solidFill>
                <a:latin typeface="Trebuchet MS"/>
                <a:cs typeface="Trebuchet MS"/>
              </a:rPr>
              <a:t>166:</a:t>
            </a:r>
            <a:r>
              <a:rPr sz="2000" b="1" spc="-125" dirty="0">
                <a:solidFill>
                  <a:srgbClr val="203458"/>
                </a:solidFill>
                <a:latin typeface="Trebuchet MS"/>
                <a:cs typeface="Trebuchet MS"/>
              </a:rPr>
              <a:t> </a:t>
            </a:r>
            <a:r>
              <a:rPr sz="2000" spc="-35" dirty="0">
                <a:solidFill>
                  <a:srgbClr val="203458"/>
                </a:solidFill>
                <a:latin typeface="Trebuchet MS"/>
                <a:cs typeface="Trebuchet MS"/>
              </a:rPr>
              <a:t>emphasis</a:t>
            </a:r>
            <a:r>
              <a:rPr sz="2000" spc="-90" dirty="0">
                <a:solidFill>
                  <a:srgbClr val="203458"/>
                </a:solidFill>
                <a:latin typeface="Trebuchet MS"/>
                <a:cs typeface="Trebuchet MS"/>
              </a:rPr>
              <a:t> </a:t>
            </a:r>
            <a:r>
              <a:rPr sz="2000" dirty="0">
                <a:solidFill>
                  <a:srgbClr val="203458"/>
                </a:solidFill>
                <a:latin typeface="Trebuchet MS"/>
                <a:cs typeface="Trebuchet MS"/>
              </a:rPr>
              <a:t>on</a:t>
            </a:r>
            <a:r>
              <a:rPr sz="2000" spc="-90" dirty="0">
                <a:solidFill>
                  <a:srgbClr val="203458"/>
                </a:solidFill>
                <a:latin typeface="Trebuchet MS"/>
                <a:cs typeface="Trebuchet MS"/>
              </a:rPr>
              <a:t> </a:t>
            </a:r>
            <a:r>
              <a:rPr sz="2000" spc="-35" dirty="0">
                <a:solidFill>
                  <a:srgbClr val="203458"/>
                </a:solidFill>
                <a:latin typeface="Trebuchet MS"/>
                <a:cs typeface="Trebuchet MS"/>
              </a:rPr>
              <a:t>impact</a:t>
            </a:r>
            <a:r>
              <a:rPr sz="2000" spc="-90" dirty="0">
                <a:solidFill>
                  <a:srgbClr val="203458"/>
                </a:solidFill>
                <a:latin typeface="Trebuchet MS"/>
                <a:cs typeface="Trebuchet MS"/>
              </a:rPr>
              <a:t> </a:t>
            </a:r>
            <a:r>
              <a:rPr sz="2000" dirty="0">
                <a:solidFill>
                  <a:srgbClr val="203458"/>
                </a:solidFill>
                <a:latin typeface="Trebuchet MS"/>
                <a:cs typeface="Trebuchet MS"/>
              </a:rPr>
              <a:t>of</a:t>
            </a:r>
            <a:r>
              <a:rPr sz="2000" spc="-90" dirty="0">
                <a:solidFill>
                  <a:srgbClr val="203458"/>
                </a:solidFill>
                <a:latin typeface="Trebuchet MS"/>
                <a:cs typeface="Trebuchet MS"/>
              </a:rPr>
              <a:t> </a:t>
            </a:r>
            <a:r>
              <a:rPr sz="2000" spc="-70" dirty="0">
                <a:solidFill>
                  <a:srgbClr val="203458"/>
                </a:solidFill>
                <a:latin typeface="Trebuchet MS"/>
                <a:cs typeface="Trebuchet MS"/>
              </a:rPr>
              <a:t>refusal</a:t>
            </a:r>
            <a:r>
              <a:rPr sz="2000" spc="-90" dirty="0">
                <a:solidFill>
                  <a:srgbClr val="203458"/>
                </a:solidFill>
                <a:latin typeface="Trebuchet MS"/>
                <a:cs typeface="Trebuchet MS"/>
              </a:rPr>
              <a:t> </a:t>
            </a:r>
            <a:r>
              <a:rPr sz="2000" dirty="0">
                <a:solidFill>
                  <a:srgbClr val="203458"/>
                </a:solidFill>
                <a:latin typeface="Trebuchet MS"/>
                <a:cs typeface="Trebuchet MS"/>
              </a:rPr>
              <a:t>on</a:t>
            </a:r>
            <a:r>
              <a:rPr sz="2000" spc="-90" dirty="0">
                <a:solidFill>
                  <a:srgbClr val="203458"/>
                </a:solidFill>
                <a:latin typeface="Trebuchet MS"/>
                <a:cs typeface="Trebuchet MS"/>
              </a:rPr>
              <a:t> </a:t>
            </a:r>
            <a:r>
              <a:rPr sz="2000" spc="-25" dirty="0">
                <a:solidFill>
                  <a:srgbClr val="203458"/>
                </a:solidFill>
                <a:latin typeface="Trebuchet MS"/>
                <a:cs typeface="Trebuchet MS"/>
              </a:rPr>
              <a:t>the </a:t>
            </a:r>
            <a:r>
              <a:rPr sz="2000" spc="-110" dirty="0">
                <a:solidFill>
                  <a:srgbClr val="203458"/>
                </a:solidFill>
                <a:latin typeface="Trebuchet MS"/>
                <a:cs typeface="Trebuchet MS"/>
              </a:rPr>
              <a:t>primary</a:t>
            </a:r>
            <a:r>
              <a:rPr sz="2000" spc="-75" dirty="0">
                <a:solidFill>
                  <a:srgbClr val="203458"/>
                </a:solidFill>
                <a:latin typeface="Trebuchet MS"/>
                <a:cs typeface="Trebuchet MS"/>
              </a:rPr>
              <a:t> </a:t>
            </a:r>
            <a:r>
              <a:rPr sz="2000" spc="-40" dirty="0">
                <a:solidFill>
                  <a:srgbClr val="203458"/>
                </a:solidFill>
                <a:latin typeface="Trebuchet MS"/>
                <a:cs typeface="Trebuchet MS"/>
              </a:rPr>
              <a:t>caregiver</a:t>
            </a:r>
            <a:r>
              <a:rPr sz="2000" spc="-85" dirty="0">
                <a:solidFill>
                  <a:srgbClr val="203458"/>
                </a:solidFill>
                <a:latin typeface="Trebuchet MS"/>
                <a:cs typeface="Trebuchet MS"/>
              </a:rPr>
              <a:t> </a:t>
            </a:r>
            <a:r>
              <a:rPr sz="2000" spc="-170" dirty="0">
                <a:solidFill>
                  <a:srgbClr val="203458"/>
                </a:solidFill>
                <a:latin typeface="Trebuchet MS"/>
                <a:cs typeface="Trebuchet MS"/>
              </a:rPr>
              <a:t>(i.e.</a:t>
            </a:r>
            <a:r>
              <a:rPr sz="2000" spc="-75" dirty="0">
                <a:solidFill>
                  <a:srgbClr val="203458"/>
                </a:solidFill>
                <a:latin typeface="Trebuchet MS"/>
                <a:cs typeface="Trebuchet MS"/>
              </a:rPr>
              <a:t> </a:t>
            </a:r>
            <a:r>
              <a:rPr sz="2000" spc="-90" dirty="0">
                <a:solidFill>
                  <a:srgbClr val="203458"/>
                </a:solidFill>
                <a:latin typeface="Trebuchet MS"/>
                <a:cs typeface="Trebuchet MS"/>
              </a:rPr>
              <a:t>the</a:t>
            </a:r>
            <a:r>
              <a:rPr sz="2000" spc="-75" dirty="0">
                <a:solidFill>
                  <a:srgbClr val="203458"/>
                </a:solidFill>
                <a:latin typeface="Trebuchet MS"/>
                <a:cs typeface="Trebuchet MS"/>
              </a:rPr>
              <a:t> </a:t>
            </a:r>
            <a:r>
              <a:rPr sz="2000" spc="-105" dirty="0">
                <a:solidFill>
                  <a:srgbClr val="203458"/>
                </a:solidFill>
                <a:latin typeface="Trebuchet MS"/>
                <a:cs typeface="Trebuchet MS"/>
              </a:rPr>
              <a:t>mother</a:t>
            </a:r>
            <a:r>
              <a:rPr sz="2000" spc="-75" dirty="0">
                <a:solidFill>
                  <a:srgbClr val="203458"/>
                </a:solidFill>
                <a:latin typeface="Trebuchet MS"/>
                <a:cs typeface="Trebuchet MS"/>
              </a:rPr>
              <a:t> </a:t>
            </a:r>
            <a:r>
              <a:rPr sz="2000" spc="-120" dirty="0">
                <a:solidFill>
                  <a:srgbClr val="203458"/>
                </a:solidFill>
                <a:latin typeface="Trebuchet MS"/>
                <a:cs typeface="Trebuchet MS"/>
              </a:rPr>
              <a:t>in</a:t>
            </a:r>
            <a:r>
              <a:rPr sz="2000" spc="-75" dirty="0">
                <a:solidFill>
                  <a:srgbClr val="203458"/>
                </a:solidFill>
                <a:latin typeface="Trebuchet MS"/>
                <a:cs typeface="Trebuchet MS"/>
              </a:rPr>
              <a:t> </a:t>
            </a:r>
            <a:r>
              <a:rPr sz="2000" spc="-70" dirty="0">
                <a:solidFill>
                  <a:srgbClr val="203458"/>
                </a:solidFill>
                <a:latin typeface="Trebuchet MS"/>
                <a:cs typeface="Trebuchet MS"/>
              </a:rPr>
              <a:t>most</a:t>
            </a:r>
            <a:r>
              <a:rPr sz="2000" spc="-75" dirty="0">
                <a:solidFill>
                  <a:srgbClr val="203458"/>
                </a:solidFill>
                <a:latin typeface="Trebuchet MS"/>
                <a:cs typeface="Trebuchet MS"/>
              </a:rPr>
              <a:t> </a:t>
            </a:r>
            <a:r>
              <a:rPr sz="2000" spc="-35" dirty="0">
                <a:solidFill>
                  <a:srgbClr val="203458"/>
                </a:solidFill>
                <a:latin typeface="Trebuchet MS"/>
                <a:cs typeface="Trebuchet MS"/>
              </a:rPr>
              <a:t>cases).</a:t>
            </a:r>
            <a:r>
              <a:rPr sz="2000" spc="-75" dirty="0">
                <a:solidFill>
                  <a:srgbClr val="203458"/>
                </a:solidFill>
                <a:latin typeface="Trebuchet MS"/>
                <a:cs typeface="Trebuchet MS"/>
              </a:rPr>
              <a:t> </a:t>
            </a:r>
            <a:r>
              <a:rPr sz="2000" spc="-45" dirty="0">
                <a:solidFill>
                  <a:srgbClr val="203458"/>
                </a:solidFill>
                <a:latin typeface="Trebuchet MS"/>
                <a:cs typeface="Trebuchet MS"/>
              </a:rPr>
              <a:t>Relocation</a:t>
            </a:r>
            <a:r>
              <a:rPr sz="2000" spc="-80" dirty="0">
                <a:solidFill>
                  <a:srgbClr val="203458"/>
                </a:solidFill>
                <a:latin typeface="Trebuchet MS"/>
                <a:cs typeface="Trebuchet MS"/>
              </a:rPr>
              <a:t> </a:t>
            </a:r>
            <a:r>
              <a:rPr sz="2000" spc="-50" dirty="0">
                <a:solidFill>
                  <a:srgbClr val="203458"/>
                </a:solidFill>
                <a:latin typeface="Trebuchet MS"/>
                <a:cs typeface="Trebuchet MS"/>
              </a:rPr>
              <a:t>would</a:t>
            </a:r>
            <a:r>
              <a:rPr sz="2000" spc="-75" dirty="0">
                <a:solidFill>
                  <a:srgbClr val="203458"/>
                </a:solidFill>
                <a:latin typeface="Trebuchet MS"/>
                <a:cs typeface="Trebuchet MS"/>
              </a:rPr>
              <a:t> </a:t>
            </a:r>
            <a:r>
              <a:rPr sz="2000" spc="-114" dirty="0">
                <a:solidFill>
                  <a:srgbClr val="203458"/>
                </a:solidFill>
                <a:latin typeface="Trebuchet MS"/>
                <a:cs typeface="Trebuchet MS"/>
              </a:rPr>
              <a:t>normally</a:t>
            </a:r>
            <a:r>
              <a:rPr sz="2000" spc="-75" dirty="0">
                <a:solidFill>
                  <a:srgbClr val="203458"/>
                </a:solidFill>
                <a:latin typeface="Trebuchet MS"/>
                <a:cs typeface="Trebuchet MS"/>
              </a:rPr>
              <a:t> </a:t>
            </a:r>
            <a:r>
              <a:rPr sz="2000" spc="-45" dirty="0">
                <a:solidFill>
                  <a:srgbClr val="203458"/>
                </a:solidFill>
                <a:latin typeface="Trebuchet MS"/>
                <a:cs typeface="Trebuchet MS"/>
              </a:rPr>
              <a:t>only </a:t>
            </a:r>
            <a:r>
              <a:rPr sz="2000" dirty="0">
                <a:solidFill>
                  <a:srgbClr val="203458"/>
                </a:solidFill>
                <a:latin typeface="Trebuchet MS"/>
                <a:cs typeface="Trebuchet MS"/>
              </a:rPr>
              <a:t>be</a:t>
            </a:r>
            <a:r>
              <a:rPr sz="2000" spc="-114" dirty="0">
                <a:solidFill>
                  <a:srgbClr val="203458"/>
                </a:solidFill>
                <a:latin typeface="Trebuchet MS"/>
                <a:cs typeface="Trebuchet MS"/>
              </a:rPr>
              <a:t> </a:t>
            </a:r>
            <a:r>
              <a:rPr sz="2000" spc="-35" dirty="0">
                <a:solidFill>
                  <a:srgbClr val="203458"/>
                </a:solidFill>
                <a:latin typeface="Trebuchet MS"/>
                <a:cs typeface="Trebuchet MS"/>
              </a:rPr>
              <a:t>allowed</a:t>
            </a:r>
            <a:r>
              <a:rPr sz="2000" spc="-90" dirty="0">
                <a:solidFill>
                  <a:srgbClr val="203458"/>
                </a:solidFill>
                <a:latin typeface="Trebuchet MS"/>
                <a:cs typeface="Trebuchet MS"/>
              </a:rPr>
              <a:t> </a:t>
            </a:r>
            <a:r>
              <a:rPr sz="2000" spc="-70" dirty="0">
                <a:solidFill>
                  <a:srgbClr val="203458"/>
                </a:solidFill>
                <a:latin typeface="Trebuchet MS"/>
                <a:cs typeface="Trebuchet MS"/>
              </a:rPr>
              <a:t>where</a:t>
            </a:r>
            <a:r>
              <a:rPr sz="2000" spc="-90" dirty="0">
                <a:solidFill>
                  <a:srgbClr val="203458"/>
                </a:solidFill>
                <a:latin typeface="Trebuchet MS"/>
                <a:cs typeface="Trebuchet MS"/>
              </a:rPr>
              <a:t> </a:t>
            </a:r>
            <a:r>
              <a:rPr sz="2000" spc="-155" dirty="0">
                <a:solidFill>
                  <a:srgbClr val="203458"/>
                </a:solidFill>
                <a:latin typeface="Trebuchet MS"/>
                <a:cs typeface="Trebuchet MS"/>
              </a:rPr>
              <a:t>it</a:t>
            </a:r>
            <a:r>
              <a:rPr sz="2000" spc="-75" dirty="0">
                <a:solidFill>
                  <a:srgbClr val="203458"/>
                </a:solidFill>
                <a:latin typeface="Trebuchet MS"/>
                <a:cs typeface="Trebuchet MS"/>
              </a:rPr>
              <a:t> </a:t>
            </a:r>
            <a:r>
              <a:rPr sz="2000" dirty="0">
                <a:solidFill>
                  <a:srgbClr val="203458"/>
                </a:solidFill>
                <a:latin typeface="Trebuchet MS"/>
                <a:cs typeface="Trebuchet MS"/>
              </a:rPr>
              <a:t>was</a:t>
            </a:r>
            <a:r>
              <a:rPr sz="2000" spc="-95" dirty="0">
                <a:solidFill>
                  <a:srgbClr val="203458"/>
                </a:solidFill>
                <a:latin typeface="Trebuchet MS"/>
                <a:cs typeface="Trebuchet MS"/>
              </a:rPr>
              <a:t> </a:t>
            </a:r>
            <a:r>
              <a:rPr sz="2000" spc="-70" dirty="0">
                <a:solidFill>
                  <a:srgbClr val="203458"/>
                </a:solidFill>
                <a:latin typeface="Trebuchet MS"/>
                <a:cs typeface="Trebuchet MS"/>
              </a:rPr>
              <a:t>for</a:t>
            </a:r>
            <a:r>
              <a:rPr sz="2000" spc="-90" dirty="0">
                <a:solidFill>
                  <a:srgbClr val="203458"/>
                </a:solidFill>
                <a:latin typeface="Trebuchet MS"/>
                <a:cs typeface="Trebuchet MS"/>
              </a:rPr>
              <a:t> </a:t>
            </a:r>
            <a:r>
              <a:rPr sz="2000" spc="-30" dirty="0">
                <a:solidFill>
                  <a:srgbClr val="203458"/>
                </a:solidFill>
                <a:latin typeface="Trebuchet MS"/>
                <a:cs typeface="Trebuchet MS"/>
              </a:rPr>
              <a:t>genuine</a:t>
            </a:r>
            <a:r>
              <a:rPr sz="2000" spc="-95" dirty="0">
                <a:solidFill>
                  <a:srgbClr val="203458"/>
                </a:solidFill>
                <a:latin typeface="Trebuchet MS"/>
                <a:cs typeface="Trebuchet MS"/>
              </a:rPr>
              <a:t> </a:t>
            </a:r>
            <a:r>
              <a:rPr sz="2000" spc="-25" dirty="0">
                <a:solidFill>
                  <a:srgbClr val="203458"/>
                </a:solidFill>
                <a:latin typeface="Trebuchet MS"/>
                <a:cs typeface="Trebuchet MS"/>
              </a:rPr>
              <a:t>reasons</a:t>
            </a:r>
            <a:r>
              <a:rPr sz="2000" spc="-90" dirty="0">
                <a:solidFill>
                  <a:srgbClr val="203458"/>
                </a:solidFill>
                <a:latin typeface="Trebuchet MS"/>
                <a:cs typeface="Trebuchet MS"/>
              </a:rPr>
              <a:t> </a:t>
            </a:r>
            <a:r>
              <a:rPr sz="2000" dirty="0">
                <a:solidFill>
                  <a:srgbClr val="203458"/>
                </a:solidFill>
                <a:latin typeface="Trebuchet MS"/>
                <a:cs typeface="Trebuchet MS"/>
              </a:rPr>
              <a:t>and</a:t>
            </a:r>
            <a:r>
              <a:rPr sz="2000" spc="-90" dirty="0">
                <a:solidFill>
                  <a:srgbClr val="203458"/>
                </a:solidFill>
                <a:latin typeface="Trebuchet MS"/>
                <a:cs typeface="Trebuchet MS"/>
              </a:rPr>
              <a:t> the</a:t>
            </a:r>
            <a:r>
              <a:rPr sz="2000" spc="-95" dirty="0">
                <a:solidFill>
                  <a:srgbClr val="203458"/>
                </a:solidFill>
                <a:latin typeface="Trebuchet MS"/>
                <a:cs typeface="Trebuchet MS"/>
              </a:rPr>
              <a:t> </a:t>
            </a:r>
            <a:r>
              <a:rPr sz="2000" spc="-20" dirty="0">
                <a:solidFill>
                  <a:srgbClr val="203458"/>
                </a:solidFill>
                <a:latin typeface="Trebuchet MS"/>
                <a:cs typeface="Trebuchet MS"/>
              </a:rPr>
              <a:t>plans</a:t>
            </a:r>
            <a:r>
              <a:rPr sz="2000" spc="-90" dirty="0">
                <a:solidFill>
                  <a:srgbClr val="203458"/>
                </a:solidFill>
                <a:latin typeface="Trebuchet MS"/>
                <a:cs typeface="Trebuchet MS"/>
              </a:rPr>
              <a:t> </a:t>
            </a:r>
            <a:r>
              <a:rPr sz="2000" spc="-60" dirty="0">
                <a:solidFill>
                  <a:srgbClr val="203458"/>
                </a:solidFill>
                <a:latin typeface="Trebuchet MS"/>
                <a:cs typeface="Trebuchet MS"/>
              </a:rPr>
              <a:t>were</a:t>
            </a:r>
            <a:r>
              <a:rPr sz="2000" spc="-95" dirty="0">
                <a:solidFill>
                  <a:srgbClr val="203458"/>
                </a:solidFill>
                <a:latin typeface="Trebuchet MS"/>
                <a:cs typeface="Trebuchet MS"/>
              </a:rPr>
              <a:t> </a:t>
            </a:r>
            <a:r>
              <a:rPr sz="2000" spc="-10" dirty="0">
                <a:solidFill>
                  <a:srgbClr val="203458"/>
                </a:solidFill>
                <a:latin typeface="Trebuchet MS"/>
                <a:cs typeface="Trebuchet MS"/>
              </a:rPr>
              <a:t>realistic.</a:t>
            </a:r>
            <a:endParaRPr sz="2000" dirty="0">
              <a:latin typeface="Trebuchet MS"/>
              <a:cs typeface="Trebuchet MS"/>
            </a:endParaRPr>
          </a:p>
          <a:p>
            <a:pPr marL="12700" marR="5080">
              <a:lnSpc>
                <a:spcPct val="135400"/>
              </a:lnSpc>
            </a:pPr>
            <a:r>
              <a:rPr sz="2000" b="1" i="1" spc="-100" dirty="0">
                <a:solidFill>
                  <a:srgbClr val="203458"/>
                </a:solidFill>
                <a:latin typeface="Trebuchet MS"/>
                <a:cs typeface="Trebuchet MS"/>
              </a:rPr>
              <a:t>K</a:t>
            </a:r>
            <a:r>
              <a:rPr sz="2000" b="1" i="1" spc="-105" dirty="0">
                <a:solidFill>
                  <a:srgbClr val="203458"/>
                </a:solidFill>
                <a:latin typeface="Trebuchet MS"/>
                <a:cs typeface="Trebuchet MS"/>
              </a:rPr>
              <a:t> </a:t>
            </a:r>
            <a:r>
              <a:rPr sz="2000" b="1" i="1" spc="-155" dirty="0">
                <a:solidFill>
                  <a:srgbClr val="203458"/>
                </a:solidFill>
                <a:latin typeface="Trebuchet MS"/>
                <a:cs typeface="Trebuchet MS"/>
              </a:rPr>
              <a:t>v</a:t>
            </a:r>
            <a:r>
              <a:rPr sz="2000" b="1" i="1" spc="-100" dirty="0">
                <a:solidFill>
                  <a:srgbClr val="203458"/>
                </a:solidFill>
                <a:latin typeface="Trebuchet MS"/>
                <a:cs typeface="Trebuchet MS"/>
              </a:rPr>
              <a:t> K</a:t>
            </a:r>
            <a:r>
              <a:rPr sz="2000" b="1" i="1" spc="-105" dirty="0">
                <a:solidFill>
                  <a:srgbClr val="203458"/>
                </a:solidFill>
                <a:latin typeface="Trebuchet MS"/>
                <a:cs typeface="Trebuchet MS"/>
              </a:rPr>
              <a:t> </a:t>
            </a:r>
            <a:r>
              <a:rPr sz="2000" b="1" i="1" spc="-75" dirty="0">
                <a:solidFill>
                  <a:srgbClr val="203458"/>
                </a:solidFill>
                <a:latin typeface="Trebuchet MS"/>
                <a:cs typeface="Trebuchet MS"/>
              </a:rPr>
              <a:t>(children)</a:t>
            </a:r>
            <a:r>
              <a:rPr sz="2000" b="1" i="1" spc="-100" dirty="0">
                <a:solidFill>
                  <a:srgbClr val="203458"/>
                </a:solidFill>
                <a:latin typeface="Trebuchet MS"/>
                <a:cs typeface="Trebuchet MS"/>
              </a:rPr>
              <a:t> </a:t>
            </a:r>
            <a:r>
              <a:rPr sz="2000" b="1" i="1" spc="-65" dirty="0">
                <a:solidFill>
                  <a:srgbClr val="203458"/>
                </a:solidFill>
                <a:latin typeface="Trebuchet MS"/>
                <a:cs typeface="Trebuchet MS"/>
              </a:rPr>
              <a:t>(removal</a:t>
            </a:r>
            <a:r>
              <a:rPr sz="2000" b="1" i="1" spc="-105" dirty="0">
                <a:solidFill>
                  <a:srgbClr val="203458"/>
                </a:solidFill>
                <a:latin typeface="Trebuchet MS"/>
                <a:cs typeface="Trebuchet MS"/>
              </a:rPr>
              <a:t> </a:t>
            </a:r>
            <a:r>
              <a:rPr sz="2000" b="1" i="1" spc="-65" dirty="0">
                <a:solidFill>
                  <a:srgbClr val="203458"/>
                </a:solidFill>
                <a:latin typeface="Trebuchet MS"/>
                <a:cs typeface="Trebuchet MS"/>
              </a:rPr>
              <a:t>from</a:t>
            </a:r>
            <a:r>
              <a:rPr sz="2000" b="1" i="1" spc="-100" dirty="0">
                <a:solidFill>
                  <a:srgbClr val="203458"/>
                </a:solidFill>
                <a:latin typeface="Trebuchet MS"/>
                <a:cs typeface="Trebuchet MS"/>
              </a:rPr>
              <a:t> </a:t>
            </a:r>
            <a:r>
              <a:rPr sz="2000" b="1" i="1" spc="-75" dirty="0">
                <a:solidFill>
                  <a:srgbClr val="203458"/>
                </a:solidFill>
                <a:latin typeface="Trebuchet MS"/>
                <a:cs typeface="Trebuchet MS"/>
              </a:rPr>
              <a:t>jurisdiction)</a:t>
            </a:r>
            <a:r>
              <a:rPr sz="2000" b="1" i="1" spc="-105" dirty="0">
                <a:solidFill>
                  <a:srgbClr val="203458"/>
                </a:solidFill>
                <a:latin typeface="Trebuchet MS"/>
                <a:cs typeface="Trebuchet MS"/>
              </a:rPr>
              <a:t> </a:t>
            </a:r>
            <a:r>
              <a:rPr sz="2000" b="1" spc="-315" dirty="0">
                <a:solidFill>
                  <a:srgbClr val="203458"/>
                </a:solidFill>
                <a:latin typeface="Trebuchet MS"/>
                <a:cs typeface="Trebuchet MS"/>
              </a:rPr>
              <a:t>[2011]</a:t>
            </a:r>
            <a:r>
              <a:rPr sz="2000" b="1" spc="-100" dirty="0">
                <a:solidFill>
                  <a:srgbClr val="203458"/>
                </a:solidFill>
                <a:latin typeface="Trebuchet MS"/>
                <a:cs typeface="Trebuchet MS"/>
              </a:rPr>
              <a:t> </a:t>
            </a:r>
            <a:r>
              <a:rPr sz="2000" b="1" spc="85" dirty="0">
                <a:solidFill>
                  <a:srgbClr val="203458"/>
                </a:solidFill>
                <a:latin typeface="Trebuchet MS"/>
                <a:cs typeface="Trebuchet MS"/>
              </a:rPr>
              <a:t>EWCA</a:t>
            </a:r>
            <a:r>
              <a:rPr sz="2000" b="1" spc="-100" dirty="0">
                <a:solidFill>
                  <a:srgbClr val="203458"/>
                </a:solidFill>
                <a:latin typeface="Trebuchet MS"/>
                <a:cs typeface="Trebuchet MS"/>
              </a:rPr>
              <a:t> </a:t>
            </a:r>
            <a:r>
              <a:rPr sz="2000" b="1" spc="55" dirty="0">
                <a:solidFill>
                  <a:srgbClr val="203458"/>
                </a:solidFill>
                <a:latin typeface="Trebuchet MS"/>
                <a:cs typeface="Trebuchet MS"/>
              </a:rPr>
              <a:t>Civ</a:t>
            </a:r>
            <a:r>
              <a:rPr sz="2000" b="1" spc="-105" dirty="0">
                <a:solidFill>
                  <a:srgbClr val="203458"/>
                </a:solidFill>
                <a:latin typeface="Trebuchet MS"/>
                <a:cs typeface="Trebuchet MS"/>
              </a:rPr>
              <a:t> </a:t>
            </a:r>
            <a:r>
              <a:rPr sz="2000" b="1" spc="-120" dirty="0">
                <a:solidFill>
                  <a:srgbClr val="203458"/>
                </a:solidFill>
                <a:latin typeface="Trebuchet MS"/>
                <a:cs typeface="Trebuchet MS"/>
              </a:rPr>
              <a:t>793:</a:t>
            </a:r>
            <a:r>
              <a:rPr sz="2000" b="1" spc="-100" dirty="0">
                <a:solidFill>
                  <a:srgbClr val="203458"/>
                </a:solidFill>
                <a:latin typeface="Trebuchet MS"/>
                <a:cs typeface="Trebuchet MS"/>
              </a:rPr>
              <a:t> </a:t>
            </a:r>
            <a:r>
              <a:rPr sz="2000" b="1" spc="-30" dirty="0">
                <a:solidFill>
                  <a:srgbClr val="203458"/>
                </a:solidFill>
                <a:latin typeface="Trebuchet MS"/>
                <a:cs typeface="Trebuchet MS"/>
              </a:rPr>
              <a:t>important</a:t>
            </a:r>
            <a:r>
              <a:rPr sz="2000" b="1" spc="-105" dirty="0">
                <a:solidFill>
                  <a:srgbClr val="203458"/>
                </a:solidFill>
                <a:latin typeface="Trebuchet MS"/>
                <a:cs typeface="Trebuchet MS"/>
              </a:rPr>
              <a:t> </a:t>
            </a:r>
            <a:r>
              <a:rPr sz="2000" b="1" spc="-25" dirty="0">
                <a:solidFill>
                  <a:srgbClr val="203458"/>
                </a:solidFill>
                <a:latin typeface="Trebuchet MS"/>
                <a:cs typeface="Trebuchet MS"/>
              </a:rPr>
              <a:t>to </a:t>
            </a:r>
            <a:r>
              <a:rPr sz="2000" b="1" spc="-10" dirty="0">
                <a:solidFill>
                  <a:srgbClr val="203458"/>
                </a:solidFill>
                <a:latin typeface="Trebuchet MS"/>
                <a:cs typeface="Trebuchet MS"/>
              </a:rPr>
              <a:t>clearly</a:t>
            </a:r>
            <a:r>
              <a:rPr sz="2000" b="1" spc="-45" dirty="0">
                <a:solidFill>
                  <a:srgbClr val="203458"/>
                </a:solidFill>
                <a:latin typeface="Trebuchet MS"/>
                <a:cs typeface="Trebuchet MS"/>
              </a:rPr>
              <a:t> </a:t>
            </a:r>
            <a:r>
              <a:rPr sz="2000" b="1" dirty="0">
                <a:solidFill>
                  <a:srgbClr val="203458"/>
                </a:solidFill>
                <a:latin typeface="Trebuchet MS"/>
                <a:cs typeface="Trebuchet MS"/>
              </a:rPr>
              <a:t>distinguish</a:t>
            </a:r>
            <a:r>
              <a:rPr sz="2000" b="1" spc="-45" dirty="0">
                <a:solidFill>
                  <a:srgbClr val="203458"/>
                </a:solidFill>
                <a:latin typeface="Trebuchet MS"/>
                <a:cs typeface="Trebuchet MS"/>
              </a:rPr>
              <a:t> </a:t>
            </a:r>
            <a:r>
              <a:rPr sz="2000" b="1" spc="-25" dirty="0">
                <a:solidFill>
                  <a:srgbClr val="203458"/>
                </a:solidFill>
                <a:latin typeface="Trebuchet MS"/>
                <a:cs typeface="Trebuchet MS"/>
              </a:rPr>
              <a:t>between</a:t>
            </a:r>
            <a:r>
              <a:rPr sz="2000" b="1" spc="-45" dirty="0">
                <a:solidFill>
                  <a:srgbClr val="203458"/>
                </a:solidFill>
                <a:latin typeface="Trebuchet MS"/>
                <a:cs typeface="Trebuchet MS"/>
              </a:rPr>
              <a:t> </a:t>
            </a:r>
            <a:r>
              <a:rPr sz="2000" b="1" spc="60" dirty="0">
                <a:solidFill>
                  <a:srgbClr val="203458"/>
                </a:solidFill>
                <a:latin typeface="Trebuchet MS"/>
                <a:cs typeface="Trebuchet MS"/>
              </a:rPr>
              <a:t>legal</a:t>
            </a:r>
            <a:r>
              <a:rPr sz="2000" b="1" spc="-45" dirty="0">
                <a:solidFill>
                  <a:srgbClr val="203458"/>
                </a:solidFill>
                <a:latin typeface="Trebuchet MS"/>
                <a:cs typeface="Trebuchet MS"/>
              </a:rPr>
              <a:t> </a:t>
            </a:r>
            <a:r>
              <a:rPr sz="2000" b="1" dirty="0">
                <a:solidFill>
                  <a:srgbClr val="203458"/>
                </a:solidFill>
                <a:latin typeface="Trebuchet MS"/>
                <a:cs typeface="Trebuchet MS"/>
              </a:rPr>
              <a:t>principles</a:t>
            </a:r>
            <a:r>
              <a:rPr sz="2000" b="1" spc="-45" dirty="0">
                <a:solidFill>
                  <a:srgbClr val="203458"/>
                </a:solidFill>
                <a:latin typeface="Trebuchet MS"/>
                <a:cs typeface="Trebuchet MS"/>
              </a:rPr>
              <a:t> </a:t>
            </a:r>
            <a:r>
              <a:rPr sz="2000" b="1" spc="60" dirty="0">
                <a:solidFill>
                  <a:srgbClr val="203458"/>
                </a:solidFill>
                <a:latin typeface="Trebuchet MS"/>
                <a:cs typeface="Trebuchet MS"/>
              </a:rPr>
              <a:t>and</a:t>
            </a:r>
            <a:r>
              <a:rPr sz="2000" b="1" spc="-45" dirty="0">
                <a:solidFill>
                  <a:srgbClr val="203458"/>
                </a:solidFill>
                <a:latin typeface="Trebuchet MS"/>
                <a:cs typeface="Trebuchet MS"/>
              </a:rPr>
              <a:t> </a:t>
            </a:r>
            <a:r>
              <a:rPr sz="2000" b="1" dirty="0">
                <a:solidFill>
                  <a:srgbClr val="203458"/>
                </a:solidFill>
                <a:latin typeface="Trebuchet MS"/>
                <a:cs typeface="Trebuchet MS"/>
              </a:rPr>
              <a:t>practical</a:t>
            </a:r>
            <a:r>
              <a:rPr sz="2000" b="1" spc="-45" dirty="0">
                <a:solidFill>
                  <a:srgbClr val="203458"/>
                </a:solidFill>
                <a:latin typeface="Trebuchet MS"/>
                <a:cs typeface="Trebuchet MS"/>
              </a:rPr>
              <a:t> </a:t>
            </a:r>
            <a:r>
              <a:rPr sz="2000" b="1" spc="-10" dirty="0">
                <a:solidFill>
                  <a:srgbClr val="203458"/>
                </a:solidFill>
                <a:latin typeface="Trebuchet MS"/>
                <a:cs typeface="Trebuchet MS"/>
              </a:rPr>
              <a:t>guidance.</a:t>
            </a:r>
            <a:endParaRPr sz="2000" dirty="0">
              <a:latin typeface="Trebuchet MS"/>
              <a:cs typeface="Trebuchet MS"/>
            </a:endParaRPr>
          </a:p>
          <a:p>
            <a:pPr marL="530860" marR="42545">
              <a:lnSpc>
                <a:spcPct val="135400"/>
              </a:lnSpc>
            </a:pPr>
            <a:r>
              <a:rPr sz="2000" i="1" spc="-195" dirty="0">
                <a:solidFill>
                  <a:srgbClr val="203458"/>
                </a:solidFill>
                <a:latin typeface="Trebuchet MS"/>
                <a:cs typeface="Trebuchet MS"/>
              </a:rPr>
              <a:t>“the</a:t>
            </a:r>
            <a:r>
              <a:rPr sz="2000" i="1" spc="-75" dirty="0">
                <a:solidFill>
                  <a:srgbClr val="203458"/>
                </a:solidFill>
                <a:latin typeface="Trebuchet MS"/>
                <a:cs typeface="Trebuchet MS"/>
              </a:rPr>
              <a:t> </a:t>
            </a:r>
            <a:r>
              <a:rPr sz="2000" i="1" spc="-130" dirty="0">
                <a:solidFill>
                  <a:srgbClr val="203458"/>
                </a:solidFill>
                <a:latin typeface="Trebuchet MS"/>
                <a:cs typeface="Trebuchet MS"/>
              </a:rPr>
              <a:t>only</a:t>
            </a:r>
            <a:r>
              <a:rPr sz="2000" i="1" spc="-75" dirty="0">
                <a:solidFill>
                  <a:srgbClr val="203458"/>
                </a:solidFill>
                <a:latin typeface="Trebuchet MS"/>
                <a:cs typeface="Trebuchet MS"/>
              </a:rPr>
              <a:t> </a:t>
            </a:r>
            <a:r>
              <a:rPr sz="2000" i="1" spc="-90" dirty="0">
                <a:solidFill>
                  <a:srgbClr val="203458"/>
                </a:solidFill>
                <a:latin typeface="Trebuchet MS"/>
                <a:cs typeface="Trebuchet MS"/>
              </a:rPr>
              <a:t>principle</a:t>
            </a:r>
            <a:r>
              <a:rPr sz="2000" i="1" spc="-95" dirty="0">
                <a:solidFill>
                  <a:srgbClr val="203458"/>
                </a:solidFill>
                <a:latin typeface="Trebuchet MS"/>
                <a:cs typeface="Trebuchet MS"/>
              </a:rPr>
              <a:t> </a:t>
            </a:r>
            <a:r>
              <a:rPr sz="2000" i="1" spc="-20" dirty="0">
                <a:solidFill>
                  <a:srgbClr val="203458"/>
                </a:solidFill>
                <a:latin typeface="Trebuchet MS"/>
                <a:cs typeface="Trebuchet MS"/>
              </a:rPr>
              <a:t>of</a:t>
            </a:r>
            <a:r>
              <a:rPr sz="2000" i="1" spc="-135" dirty="0">
                <a:solidFill>
                  <a:srgbClr val="203458"/>
                </a:solidFill>
                <a:latin typeface="Trebuchet MS"/>
                <a:cs typeface="Trebuchet MS"/>
              </a:rPr>
              <a:t> </a:t>
            </a:r>
            <a:r>
              <a:rPr sz="2000" i="1" spc="-50" dirty="0">
                <a:solidFill>
                  <a:srgbClr val="203458"/>
                </a:solidFill>
                <a:latin typeface="Trebuchet MS"/>
                <a:cs typeface="Trebuchet MS"/>
              </a:rPr>
              <a:t>law</a:t>
            </a:r>
            <a:r>
              <a:rPr sz="2000" i="1" spc="-85" dirty="0">
                <a:solidFill>
                  <a:srgbClr val="203458"/>
                </a:solidFill>
                <a:latin typeface="Trebuchet MS"/>
                <a:cs typeface="Trebuchet MS"/>
              </a:rPr>
              <a:t> </a:t>
            </a:r>
            <a:r>
              <a:rPr sz="2000" i="1" spc="-40" dirty="0">
                <a:solidFill>
                  <a:srgbClr val="203458"/>
                </a:solidFill>
                <a:latin typeface="Trebuchet MS"/>
                <a:cs typeface="Trebuchet MS"/>
              </a:rPr>
              <a:t>enunciated</a:t>
            </a:r>
            <a:r>
              <a:rPr sz="2000" i="1" spc="-85" dirty="0">
                <a:solidFill>
                  <a:srgbClr val="203458"/>
                </a:solidFill>
                <a:latin typeface="Trebuchet MS"/>
                <a:cs typeface="Trebuchet MS"/>
              </a:rPr>
              <a:t> </a:t>
            </a:r>
            <a:r>
              <a:rPr sz="2000" i="1" spc="-150" dirty="0">
                <a:solidFill>
                  <a:srgbClr val="203458"/>
                </a:solidFill>
                <a:latin typeface="Trebuchet MS"/>
                <a:cs typeface="Trebuchet MS"/>
              </a:rPr>
              <a:t>in</a:t>
            </a:r>
            <a:r>
              <a:rPr sz="2000" i="1" spc="-75" dirty="0">
                <a:solidFill>
                  <a:srgbClr val="203458"/>
                </a:solidFill>
                <a:latin typeface="Trebuchet MS"/>
                <a:cs typeface="Trebuchet MS"/>
              </a:rPr>
              <a:t> </a:t>
            </a:r>
            <a:r>
              <a:rPr sz="2000" i="1" spc="-25" dirty="0">
                <a:solidFill>
                  <a:srgbClr val="203458"/>
                </a:solidFill>
                <a:latin typeface="Trebuchet MS"/>
                <a:cs typeface="Trebuchet MS"/>
              </a:rPr>
              <a:t>Payne</a:t>
            </a:r>
            <a:r>
              <a:rPr sz="2000" i="1" spc="-80" dirty="0">
                <a:solidFill>
                  <a:srgbClr val="203458"/>
                </a:solidFill>
                <a:latin typeface="Trebuchet MS"/>
                <a:cs typeface="Trebuchet MS"/>
              </a:rPr>
              <a:t> </a:t>
            </a:r>
            <a:r>
              <a:rPr sz="2000" i="1" spc="-170" dirty="0">
                <a:solidFill>
                  <a:srgbClr val="203458"/>
                </a:solidFill>
                <a:latin typeface="Trebuchet MS"/>
                <a:cs typeface="Trebuchet MS"/>
              </a:rPr>
              <a:t>v</a:t>
            </a:r>
            <a:r>
              <a:rPr sz="2000" i="1" spc="-75" dirty="0">
                <a:solidFill>
                  <a:srgbClr val="203458"/>
                </a:solidFill>
                <a:latin typeface="Trebuchet MS"/>
                <a:cs typeface="Trebuchet MS"/>
              </a:rPr>
              <a:t> </a:t>
            </a:r>
            <a:r>
              <a:rPr sz="2000" i="1" spc="-25" dirty="0">
                <a:solidFill>
                  <a:srgbClr val="203458"/>
                </a:solidFill>
                <a:latin typeface="Trebuchet MS"/>
                <a:cs typeface="Trebuchet MS"/>
              </a:rPr>
              <a:t>Payne</a:t>
            </a:r>
            <a:r>
              <a:rPr sz="2000" i="1" spc="-85" dirty="0">
                <a:solidFill>
                  <a:srgbClr val="203458"/>
                </a:solidFill>
                <a:latin typeface="Trebuchet MS"/>
                <a:cs typeface="Trebuchet MS"/>
              </a:rPr>
              <a:t> </a:t>
            </a:r>
            <a:r>
              <a:rPr sz="2000" i="1" spc="-110" dirty="0">
                <a:solidFill>
                  <a:srgbClr val="203458"/>
                </a:solidFill>
                <a:latin typeface="Trebuchet MS"/>
                <a:cs typeface="Trebuchet MS"/>
              </a:rPr>
              <a:t>is</a:t>
            </a:r>
            <a:r>
              <a:rPr sz="2000" i="1" spc="-75" dirty="0">
                <a:solidFill>
                  <a:srgbClr val="203458"/>
                </a:solidFill>
                <a:latin typeface="Trebuchet MS"/>
                <a:cs typeface="Trebuchet MS"/>
              </a:rPr>
              <a:t> </a:t>
            </a:r>
            <a:r>
              <a:rPr sz="2000" i="1" spc="-125" dirty="0">
                <a:solidFill>
                  <a:srgbClr val="203458"/>
                </a:solidFill>
                <a:latin typeface="Trebuchet MS"/>
                <a:cs typeface="Trebuchet MS"/>
              </a:rPr>
              <a:t>that</a:t>
            </a:r>
            <a:r>
              <a:rPr sz="2000" i="1" spc="-75" dirty="0">
                <a:solidFill>
                  <a:srgbClr val="203458"/>
                </a:solidFill>
                <a:latin typeface="Trebuchet MS"/>
                <a:cs typeface="Trebuchet MS"/>
              </a:rPr>
              <a:t> </a:t>
            </a:r>
            <a:r>
              <a:rPr sz="2000" i="1" spc="-120" dirty="0">
                <a:solidFill>
                  <a:srgbClr val="203458"/>
                </a:solidFill>
                <a:latin typeface="Trebuchet MS"/>
                <a:cs typeface="Trebuchet MS"/>
              </a:rPr>
              <a:t>the</a:t>
            </a:r>
            <a:r>
              <a:rPr sz="2000" i="1" spc="-75" dirty="0">
                <a:solidFill>
                  <a:srgbClr val="203458"/>
                </a:solidFill>
                <a:latin typeface="Trebuchet MS"/>
                <a:cs typeface="Trebuchet MS"/>
              </a:rPr>
              <a:t> </a:t>
            </a:r>
            <a:r>
              <a:rPr sz="2000" i="1" spc="-85" dirty="0">
                <a:solidFill>
                  <a:srgbClr val="203458"/>
                </a:solidFill>
                <a:latin typeface="Trebuchet MS"/>
                <a:cs typeface="Trebuchet MS"/>
              </a:rPr>
              <a:t>welfare </a:t>
            </a:r>
            <a:r>
              <a:rPr sz="2000" i="1" spc="-25" dirty="0">
                <a:solidFill>
                  <a:srgbClr val="203458"/>
                </a:solidFill>
                <a:latin typeface="Trebuchet MS"/>
                <a:cs typeface="Trebuchet MS"/>
              </a:rPr>
              <a:t>of </a:t>
            </a:r>
            <a:r>
              <a:rPr sz="2000" i="1" spc="-120" dirty="0">
                <a:solidFill>
                  <a:srgbClr val="203458"/>
                </a:solidFill>
                <a:latin typeface="Trebuchet MS"/>
                <a:cs typeface="Trebuchet MS"/>
              </a:rPr>
              <a:t>the</a:t>
            </a:r>
            <a:r>
              <a:rPr sz="2000" i="1" spc="-55" dirty="0">
                <a:solidFill>
                  <a:srgbClr val="203458"/>
                </a:solidFill>
                <a:latin typeface="Trebuchet MS"/>
                <a:cs typeface="Trebuchet MS"/>
              </a:rPr>
              <a:t> </a:t>
            </a:r>
            <a:r>
              <a:rPr sz="2000" i="1" spc="-75" dirty="0">
                <a:solidFill>
                  <a:srgbClr val="203458"/>
                </a:solidFill>
                <a:latin typeface="Trebuchet MS"/>
                <a:cs typeface="Trebuchet MS"/>
              </a:rPr>
              <a:t>child</a:t>
            </a:r>
            <a:r>
              <a:rPr sz="2000" i="1" spc="-55" dirty="0">
                <a:solidFill>
                  <a:srgbClr val="203458"/>
                </a:solidFill>
                <a:latin typeface="Trebuchet MS"/>
                <a:cs typeface="Trebuchet MS"/>
              </a:rPr>
              <a:t> </a:t>
            </a:r>
            <a:r>
              <a:rPr sz="2000" i="1" spc="-110" dirty="0">
                <a:solidFill>
                  <a:srgbClr val="203458"/>
                </a:solidFill>
                <a:latin typeface="Trebuchet MS"/>
                <a:cs typeface="Trebuchet MS"/>
              </a:rPr>
              <a:t>is</a:t>
            </a:r>
            <a:r>
              <a:rPr sz="2000" i="1" spc="-55" dirty="0">
                <a:solidFill>
                  <a:srgbClr val="203458"/>
                </a:solidFill>
                <a:latin typeface="Trebuchet MS"/>
                <a:cs typeface="Trebuchet MS"/>
              </a:rPr>
              <a:t> </a:t>
            </a:r>
            <a:r>
              <a:rPr sz="2000" i="1" spc="-85" dirty="0">
                <a:solidFill>
                  <a:srgbClr val="203458"/>
                </a:solidFill>
                <a:latin typeface="Trebuchet MS"/>
                <a:cs typeface="Trebuchet MS"/>
              </a:rPr>
              <a:t>paramount;</a:t>
            </a:r>
            <a:r>
              <a:rPr sz="2000" i="1" spc="-55" dirty="0">
                <a:solidFill>
                  <a:srgbClr val="203458"/>
                </a:solidFill>
                <a:latin typeface="Trebuchet MS"/>
                <a:cs typeface="Trebuchet MS"/>
              </a:rPr>
              <a:t> </a:t>
            </a:r>
            <a:r>
              <a:rPr sz="2000" i="1" spc="-135" dirty="0">
                <a:solidFill>
                  <a:srgbClr val="203458"/>
                </a:solidFill>
                <a:latin typeface="Trebuchet MS"/>
                <a:cs typeface="Trebuchet MS"/>
              </a:rPr>
              <a:t>all</a:t>
            </a:r>
            <a:r>
              <a:rPr sz="2000" i="1" spc="-55" dirty="0">
                <a:solidFill>
                  <a:srgbClr val="203458"/>
                </a:solidFill>
                <a:latin typeface="Trebuchet MS"/>
                <a:cs typeface="Trebuchet MS"/>
              </a:rPr>
              <a:t> </a:t>
            </a:r>
            <a:r>
              <a:rPr sz="2000" i="1" spc="-120" dirty="0">
                <a:solidFill>
                  <a:srgbClr val="203458"/>
                </a:solidFill>
                <a:latin typeface="Trebuchet MS"/>
                <a:cs typeface="Trebuchet MS"/>
              </a:rPr>
              <a:t>the</a:t>
            </a:r>
            <a:r>
              <a:rPr sz="2000" i="1" spc="-55" dirty="0">
                <a:solidFill>
                  <a:srgbClr val="203458"/>
                </a:solidFill>
                <a:latin typeface="Trebuchet MS"/>
                <a:cs typeface="Trebuchet MS"/>
              </a:rPr>
              <a:t> </a:t>
            </a:r>
            <a:r>
              <a:rPr sz="2000" i="1" spc="-130" dirty="0">
                <a:solidFill>
                  <a:srgbClr val="203458"/>
                </a:solidFill>
                <a:latin typeface="Trebuchet MS"/>
                <a:cs typeface="Trebuchet MS"/>
              </a:rPr>
              <a:t>rest</a:t>
            </a:r>
            <a:r>
              <a:rPr sz="2000" i="1" spc="-55" dirty="0">
                <a:solidFill>
                  <a:srgbClr val="203458"/>
                </a:solidFill>
                <a:latin typeface="Trebuchet MS"/>
                <a:cs typeface="Trebuchet MS"/>
              </a:rPr>
              <a:t> </a:t>
            </a:r>
            <a:r>
              <a:rPr sz="2000" i="1" spc="-110" dirty="0">
                <a:solidFill>
                  <a:srgbClr val="203458"/>
                </a:solidFill>
                <a:latin typeface="Trebuchet MS"/>
                <a:cs typeface="Trebuchet MS"/>
              </a:rPr>
              <a:t>is</a:t>
            </a:r>
            <a:r>
              <a:rPr sz="2000" i="1" spc="-55" dirty="0">
                <a:solidFill>
                  <a:srgbClr val="203458"/>
                </a:solidFill>
                <a:latin typeface="Trebuchet MS"/>
                <a:cs typeface="Trebuchet MS"/>
              </a:rPr>
              <a:t> </a:t>
            </a:r>
            <a:r>
              <a:rPr sz="2000" i="1" spc="-20" dirty="0">
                <a:solidFill>
                  <a:srgbClr val="203458"/>
                </a:solidFill>
                <a:latin typeface="Trebuchet MS"/>
                <a:cs typeface="Trebuchet MS"/>
              </a:rPr>
              <a:t>guidance.</a:t>
            </a:r>
            <a:r>
              <a:rPr sz="2000" i="1" spc="-55" dirty="0">
                <a:solidFill>
                  <a:srgbClr val="203458"/>
                </a:solidFill>
                <a:latin typeface="Trebuchet MS"/>
                <a:cs typeface="Trebuchet MS"/>
              </a:rPr>
              <a:t> </a:t>
            </a:r>
            <a:r>
              <a:rPr sz="2000" i="1" dirty="0">
                <a:solidFill>
                  <a:srgbClr val="203458"/>
                </a:solidFill>
                <a:latin typeface="Trebuchet MS"/>
                <a:cs typeface="Trebuchet MS"/>
              </a:rPr>
              <a:t>Such</a:t>
            </a:r>
            <a:r>
              <a:rPr sz="2000" i="1" spc="-50" dirty="0">
                <a:solidFill>
                  <a:srgbClr val="203458"/>
                </a:solidFill>
                <a:latin typeface="Trebuchet MS"/>
                <a:cs typeface="Trebuchet MS"/>
              </a:rPr>
              <a:t> </a:t>
            </a:r>
            <a:r>
              <a:rPr sz="2000" i="1" spc="-135" dirty="0">
                <a:solidFill>
                  <a:srgbClr val="203458"/>
                </a:solidFill>
                <a:latin typeface="Trebuchet MS"/>
                <a:cs typeface="Trebuchet MS"/>
              </a:rPr>
              <a:t>difficulty</a:t>
            </a:r>
            <a:r>
              <a:rPr sz="2000" i="1" spc="-55" dirty="0">
                <a:solidFill>
                  <a:srgbClr val="203458"/>
                </a:solidFill>
                <a:latin typeface="Trebuchet MS"/>
                <a:cs typeface="Trebuchet MS"/>
              </a:rPr>
              <a:t> </a:t>
            </a:r>
            <a:r>
              <a:rPr sz="2000" i="1" dirty="0">
                <a:solidFill>
                  <a:srgbClr val="203458"/>
                </a:solidFill>
                <a:latin typeface="Trebuchet MS"/>
                <a:cs typeface="Trebuchet MS"/>
              </a:rPr>
              <a:t>as</a:t>
            </a:r>
            <a:r>
              <a:rPr sz="2000" i="1" spc="-55" dirty="0">
                <a:solidFill>
                  <a:srgbClr val="203458"/>
                </a:solidFill>
                <a:latin typeface="Trebuchet MS"/>
                <a:cs typeface="Trebuchet MS"/>
              </a:rPr>
              <a:t> </a:t>
            </a:r>
            <a:r>
              <a:rPr sz="2000" i="1" dirty="0">
                <a:solidFill>
                  <a:srgbClr val="203458"/>
                </a:solidFill>
                <a:latin typeface="Trebuchet MS"/>
                <a:cs typeface="Trebuchet MS"/>
              </a:rPr>
              <a:t>has</a:t>
            </a:r>
            <a:r>
              <a:rPr sz="2000" i="1" spc="-55" dirty="0">
                <a:solidFill>
                  <a:srgbClr val="203458"/>
                </a:solidFill>
                <a:latin typeface="Trebuchet MS"/>
                <a:cs typeface="Trebuchet MS"/>
              </a:rPr>
              <a:t> </a:t>
            </a:r>
            <a:r>
              <a:rPr sz="2000" i="1" spc="-75" dirty="0">
                <a:solidFill>
                  <a:srgbClr val="203458"/>
                </a:solidFill>
                <a:latin typeface="Trebuchet MS"/>
                <a:cs typeface="Trebuchet MS"/>
              </a:rPr>
              <a:t>arisen</a:t>
            </a:r>
            <a:r>
              <a:rPr sz="2000" i="1" spc="-55" dirty="0">
                <a:solidFill>
                  <a:srgbClr val="203458"/>
                </a:solidFill>
                <a:latin typeface="Trebuchet MS"/>
                <a:cs typeface="Trebuchet MS"/>
              </a:rPr>
              <a:t> </a:t>
            </a:r>
            <a:r>
              <a:rPr sz="2000" i="1" spc="-25" dirty="0">
                <a:solidFill>
                  <a:srgbClr val="203458"/>
                </a:solidFill>
                <a:latin typeface="Trebuchet MS"/>
                <a:cs typeface="Trebuchet MS"/>
              </a:rPr>
              <a:t>is </a:t>
            </a:r>
            <a:r>
              <a:rPr sz="2000" i="1" spc="-120" dirty="0">
                <a:solidFill>
                  <a:srgbClr val="203458"/>
                </a:solidFill>
                <a:latin typeface="Trebuchet MS"/>
                <a:cs typeface="Trebuchet MS"/>
              </a:rPr>
              <a:t>the</a:t>
            </a:r>
            <a:r>
              <a:rPr sz="2000" i="1" spc="-70" dirty="0">
                <a:solidFill>
                  <a:srgbClr val="203458"/>
                </a:solidFill>
                <a:latin typeface="Trebuchet MS"/>
                <a:cs typeface="Trebuchet MS"/>
              </a:rPr>
              <a:t> </a:t>
            </a:r>
            <a:r>
              <a:rPr sz="2000" i="1" spc="-150" dirty="0">
                <a:solidFill>
                  <a:srgbClr val="203458"/>
                </a:solidFill>
                <a:latin typeface="Trebuchet MS"/>
                <a:cs typeface="Trebuchet MS"/>
              </a:rPr>
              <a:t>result</a:t>
            </a:r>
            <a:r>
              <a:rPr sz="2000" i="1" spc="-65" dirty="0">
                <a:solidFill>
                  <a:srgbClr val="203458"/>
                </a:solidFill>
                <a:latin typeface="Trebuchet MS"/>
                <a:cs typeface="Trebuchet MS"/>
              </a:rPr>
              <a:t> </a:t>
            </a:r>
            <a:r>
              <a:rPr sz="2000" i="1" spc="-20" dirty="0">
                <a:solidFill>
                  <a:srgbClr val="203458"/>
                </a:solidFill>
                <a:latin typeface="Trebuchet MS"/>
                <a:cs typeface="Trebuchet MS"/>
              </a:rPr>
              <a:t>of</a:t>
            </a:r>
            <a:r>
              <a:rPr sz="2000" i="1" spc="-70" dirty="0">
                <a:solidFill>
                  <a:srgbClr val="203458"/>
                </a:solidFill>
                <a:latin typeface="Trebuchet MS"/>
                <a:cs typeface="Trebuchet MS"/>
              </a:rPr>
              <a:t> </a:t>
            </a:r>
            <a:r>
              <a:rPr sz="2000" i="1" spc="-95" dirty="0">
                <a:solidFill>
                  <a:srgbClr val="203458"/>
                </a:solidFill>
                <a:latin typeface="Trebuchet MS"/>
                <a:cs typeface="Trebuchet MS"/>
              </a:rPr>
              <a:t>treating</a:t>
            </a:r>
            <a:r>
              <a:rPr sz="2000" i="1" spc="-65" dirty="0">
                <a:solidFill>
                  <a:srgbClr val="203458"/>
                </a:solidFill>
                <a:latin typeface="Trebuchet MS"/>
                <a:cs typeface="Trebuchet MS"/>
              </a:rPr>
              <a:t> </a:t>
            </a:r>
            <a:r>
              <a:rPr sz="2000" i="1" spc="-125" dirty="0">
                <a:solidFill>
                  <a:srgbClr val="203458"/>
                </a:solidFill>
                <a:latin typeface="Trebuchet MS"/>
                <a:cs typeface="Trebuchet MS"/>
              </a:rPr>
              <a:t>that</a:t>
            </a:r>
            <a:r>
              <a:rPr sz="2000" i="1" spc="-70" dirty="0">
                <a:solidFill>
                  <a:srgbClr val="203458"/>
                </a:solidFill>
                <a:latin typeface="Trebuchet MS"/>
                <a:cs typeface="Trebuchet MS"/>
              </a:rPr>
              <a:t> </a:t>
            </a:r>
            <a:r>
              <a:rPr sz="2000" i="1" dirty="0">
                <a:solidFill>
                  <a:srgbClr val="203458"/>
                </a:solidFill>
                <a:latin typeface="Trebuchet MS"/>
                <a:cs typeface="Trebuchet MS"/>
              </a:rPr>
              <a:t>guidance</a:t>
            </a:r>
            <a:r>
              <a:rPr sz="2000" i="1" spc="-65" dirty="0">
                <a:solidFill>
                  <a:srgbClr val="203458"/>
                </a:solidFill>
                <a:latin typeface="Trebuchet MS"/>
                <a:cs typeface="Trebuchet MS"/>
              </a:rPr>
              <a:t> </a:t>
            </a:r>
            <a:r>
              <a:rPr sz="2000" i="1" dirty="0">
                <a:solidFill>
                  <a:srgbClr val="203458"/>
                </a:solidFill>
                <a:latin typeface="Trebuchet MS"/>
                <a:cs typeface="Trebuchet MS"/>
              </a:rPr>
              <a:t>as</a:t>
            </a:r>
            <a:r>
              <a:rPr sz="2000" i="1" spc="-70" dirty="0">
                <a:solidFill>
                  <a:srgbClr val="203458"/>
                </a:solidFill>
                <a:latin typeface="Trebuchet MS"/>
                <a:cs typeface="Trebuchet MS"/>
              </a:rPr>
              <a:t> </a:t>
            </a:r>
            <a:r>
              <a:rPr sz="2000" i="1" spc="-175" dirty="0">
                <a:solidFill>
                  <a:srgbClr val="203458"/>
                </a:solidFill>
                <a:latin typeface="Trebuchet MS"/>
                <a:cs typeface="Trebuchet MS"/>
              </a:rPr>
              <a:t>if</a:t>
            </a:r>
            <a:r>
              <a:rPr sz="2000" i="1" spc="-65" dirty="0">
                <a:solidFill>
                  <a:srgbClr val="203458"/>
                </a:solidFill>
                <a:latin typeface="Trebuchet MS"/>
                <a:cs typeface="Trebuchet MS"/>
              </a:rPr>
              <a:t> </a:t>
            </a:r>
            <a:r>
              <a:rPr sz="2000" i="1" spc="-220" dirty="0">
                <a:solidFill>
                  <a:srgbClr val="203458"/>
                </a:solidFill>
                <a:latin typeface="Trebuchet MS"/>
                <a:cs typeface="Trebuchet MS"/>
              </a:rPr>
              <a:t>it</a:t>
            </a:r>
            <a:r>
              <a:rPr sz="2000" i="1" spc="-65" dirty="0">
                <a:solidFill>
                  <a:srgbClr val="203458"/>
                </a:solidFill>
                <a:latin typeface="Trebuchet MS"/>
                <a:cs typeface="Trebuchet MS"/>
              </a:rPr>
              <a:t> </a:t>
            </a:r>
            <a:r>
              <a:rPr sz="2000" i="1" spc="-30" dirty="0">
                <a:solidFill>
                  <a:srgbClr val="203458"/>
                </a:solidFill>
                <a:latin typeface="Trebuchet MS"/>
                <a:cs typeface="Trebuchet MS"/>
              </a:rPr>
              <a:t>contained</a:t>
            </a:r>
            <a:r>
              <a:rPr sz="2000" i="1" spc="-70" dirty="0">
                <a:solidFill>
                  <a:srgbClr val="203458"/>
                </a:solidFill>
                <a:latin typeface="Trebuchet MS"/>
                <a:cs typeface="Trebuchet MS"/>
              </a:rPr>
              <a:t> </a:t>
            </a:r>
            <a:r>
              <a:rPr sz="2000" i="1" spc="-85" dirty="0">
                <a:solidFill>
                  <a:srgbClr val="203458"/>
                </a:solidFill>
                <a:latin typeface="Trebuchet MS"/>
                <a:cs typeface="Trebuchet MS"/>
              </a:rPr>
              <a:t>principles</a:t>
            </a:r>
            <a:r>
              <a:rPr sz="2000" i="1" spc="-65" dirty="0">
                <a:solidFill>
                  <a:srgbClr val="203458"/>
                </a:solidFill>
                <a:latin typeface="Trebuchet MS"/>
                <a:cs typeface="Trebuchet MS"/>
              </a:rPr>
              <a:t> </a:t>
            </a:r>
            <a:r>
              <a:rPr sz="2000" i="1" spc="-20" dirty="0">
                <a:solidFill>
                  <a:srgbClr val="203458"/>
                </a:solidFill>
                <a:latin typeface="Trebuchet MS"/>
                <a:cs typeface="Trebuchet MS"/>
              </a:rPr>
              <a:t>of</a:t>
            </a:r>
            <a:r>
              <a:rPr sz="2000" i="1" spc="-70" dirty="0">
                <a:solidFill>
                  <a:srgbClr val="203458"/>
                </a:solidFill>
                <a:latin typeface="Trebuchet MS"/>
                <a:cs typeface="Trebuchet MS"/>
              </a:rPr>
              <a:t> </a:t>
            </a:r>
            <a:r>
              <a:rPr sz="2000" i="1" spc="-50" dirty="0">
                <a:solidFill>
                  <a:srgbClr val="203458"/>
                </a:solidFill>
                <a:latin typeface="Trebuchet MS"/>
                <a:cs typeface="Trebuchet MS"/>
              </a:rPr>
              <a:t>law</a:t>
            </a:r>
            <a:r>
              <a:rPr sz="2000" i="1" spc="-65" dirty="0">
                <a:solidFill>
                  <a:srgbClr val="203458"/>
                </a:solidFill>
                <a:latin typeface="Trebuchet MS"/>
                <a:cs typeface="Trebuchet MS"/>
              </a:rPr>
              <a:t> </a:t>
            </a:r>
            <a:r>
              <a:rPr sz="2000" i="1" spc="-20" dirty="0">
                <a:solidFill>
                  <a:srgbClr val="203458"/>
                </a:solidFill>
                <a:latin typeface="Trebuchet MS"/>
                <a:cs typeface="Trebuchet MS"/>
              </a:rPr>
              <a:t>from </a:t>
            </a:r>
            <a:r>
              <a:rPr sz="2000" i="1" spc="-65" dirty="0">
                <a:solidFill>
                  <a:srgbClr val="203458"/>
                </a:solidFill>
                <a:latin typeface="Trebuchet MS"/>
                <a:cs typeface="Trebuchet MS"/>
              </a:rPr>
              <a:t>which</a:t>
            </a:r>
            <a:r>
              <a:rPr sz="2000" i="1" spc="-95" dirty="0">
                <a:solidFill>
                  <a:srgbClr val="203458"/>
                </a:solidFill>
                <a:latin typeface="Trebuchet MS"/>
                <a:cs typeface="Trebuchet MS"/>
              </a:rPr>
              <a:t> </a:t>
            </a:r>
            <a:r>
              <a:rPr sz="2000" i="1" dirty="0">
                <a:solidFill>
                  <a:srgbClr val="203458"/>
                </a:solidFill>
                <a:latin typeface="Trebuchet MS"/>
                <a:cs typeface="Trebuchet MS"/>
              </a:rPr>
              <a:t>no</a:t>
            </a:r>
            <a:r>
              <a:rPr sz="2000" i="1" spc="-80" dirty="0">
                <a:solidFill>
                  <a:srgbClr val="203458"/>
                </a:solidFill>
                <a:latin typeface="Trebuchet MS"/>
                <a:cs typeface="Trebuchet MS"/>
              </a:rPr>
              <a:t> </a:t>
            </a:r>
            <a:r>
              <a:rPr sz="2000" i="1" spc="-75" dirty="0">
                <a:solidFill>
                  <a:srgbClr val="203458"/>
                </a:solidFill>
                <a:latin typeface="Trebuchet MS"/>
                <a:cs typeface="Trebuchet MS"/>
              </a:rPr>
              <a:t>departure</a:t>
            </a:r>
            <a:r>
              <a:rPr sz="2000" i="1" spc="-80" dirty="0">
                <a:solidFill>
                  <a:srgbClr val="203458"/>
                </a:solidFill>
                <a:latin typeface="Trebuchet MS"/>
                <a:cs typeface="Trebuchet MS"/>
              </a:rPr>
              <a:t> </a:t>
            </a:r>
            <a:r>
              <a:rPr sz="2000" i="1" spc="-110" dirty="0">
                <a:solidFill>
                  <a:srgbClr val="203458"/>
                </a:solidFill>
                <a:latin typeface="Trebuchet MS"/>
                <a:cs typeface="Trebuchet MS"/>
              </a:rPr>
              <a:t>is</a:t>
            </a:r>
            <a:r>
              <a:rPr sz="2000" i="1" spc="-75" dirty="0">
                <a:solidFill>
                  <a:srgbClr val="203458"/>
                </a:solidFill>
                <a:latin typeface="Trebuchet MS"/>
                <a:cs typeface="Trebuchet MS"/>
              </a:rPr>
              <a:t> </a:t>
            </a:r>
            <a:r>
              <a:rPr sz="2000" i="1" spc="-150" dirty="0">
                <a:solidFill>
                  <a:srgbClr val="203458"/>
                </a:solidFill>
                <a:latin typeface="Trebuchet MS"/>
                <a:cs typeface="Trebuchet MS"/>
              </a:rPr>
              <a:t>permitted.”</a:t>
            </a:r>
            <a:r>
              <a:rPr sz="2000" i="1" spc="-75" dirty="0">
                <a:solidFill>
                  <a:srgbClr val="203458"/>
                </a:solidFill>
                <a:latin typeface="Trebuchet MS"/>
                <a:cs typeface="Trebuchet MS"/>
              </a:rPr>
              <a:t> </a:t>
            </a:r>
            <a:r>
              <a:rPr sz="2000" spc="-100" dirty="0">
                <a:solidFill>
                  <a:srgbClr val="203458"/>
                </a:solidFill>
                <a:latin typeface="Trebuchet MS"/>
                <a:cs typeface="Trebuchet MS"/>
              </a:rPr>
              <a:t>Per</a:t>
            </a:r>
            <a:r>
              <a:rPr sz="2000" spc="-80" dirty="0">
                <a:solidFill>
                  <a:srgbClr val="203458"/>
                </a:solidFill>
                <a:latin typeface="Trebuchet MS"/>
                <a:cs typeface="Trebuchet MS"/>
              </a:rPr>
              <a:t> </a:t>
            </a:r>
            <a:r>
              <a:rPr sz="2000" dirty="0">
                <a:solidFill>
                  <a:srgbClr val="203458"/>
                </a:solidFill>
                <a:latin typeface="Trebuchet MS"/>
                <a:cs typeface="Trebuchet MS"/>
              </a:rPr>
              <a:t>Moore-</a:t>
            </a:r>
            <a:r>
              <a:rPr sz="2000" spc="-90" dirty="0">
                <a:solidFill>
                  <a:srgbClr val="203458"/>
                </a:solidFill>
                <a:latin typeface="Trebuchet MS"/>
                <a:cs typeface="Trebuchet MS"/>
              </a:rPr>
              <a:t>Bick</a:t>
            </a:r>
            <a:r>
              <a:rPr sz="2000" spc="-80" dirty="0">
                <a:solidFill>
                  <a:srgbClr val="203458"/>
                </a:solidFill>
                <a:latin typeface="Trebuchet MS"/>
                <a:cs typeface="Trebuchet MS"/>
              </a:rPr>
              <a:t> </a:t>
            </a:r>
            <a:r>
              <a:rPr sz="2000" spc="-290" dirty="0">
                <a:solidFill>
                  <a:srgbClr val="203458"/>
                </a:solidFill>
                <a:latin typeface="Trebuchet MS"/>
                <a:cs typeface="Trebuchet MS"/>
              </a:rPr>
              <a:t>LJ,</a:t>
            </a:r>
            <a:r>
              <a:rPr sz="2000" spc="-75" dirty="0">
                <a:solidFill>
                  <a:srgbClr val="203458"/>
                </a:solidFill>
                <a:latin typeface="Trebuchet MS"/>
                <a:cs typeface="Trebuchet MS"/>
              </a:rPr>
              <a:t> </a:t>
            </a:r>
            <a:r>
              <a:rPr sz="2000" dirty="0">
                <a:solidFill>
                  <a:srgbClr val="203458"/>
                </a:solidFill>
                <a:latin typeface="Trebuchet MS"/>
                <a:cs typeface="Trebuchet MS"/>
              </a:rPr>
              <a:t>at</a:t>
            </a:r>
            <a:r>
              <a:rPr sz="2000" spc="-80" dirty="0">
                <a:solidFill>
                  <a:srgbClr val="203458"/>
                </a:solidFill>
                <a:latin typeface="Trebuchet MS"/>
                <a:cs typeface="Trebuchet MS"/>
              </a:rPr>
              <a:t> </a:t>
            </a:r>
            <a:r>
              <a:rPr sz="2000" spc="-20" dirty="0">
                <a:solidFill>
                  <a:srgbClr val="203458"/>
                </a:solidFill>
                <a:latin typeface="Trebuchet MS"/>
                <a:cs typeface="Trebuchet MS"/>
              </a:rPr>
              <a:t>[86]</a:t>
            </a:r>
            <a:endParaRPr sz="2000" dirty="0">
              <a:latin typeface="Trebuchet MS"/>
              <a:cs typeface="Trebuchet MS"/>
            </a:endParaRPr>
          </a:p>
        </p:txBody>
      </p:sp>
      <p:sp>
        <p:nvSpPr>
          <p:cNvPr id="9" name="object 9" descr="$PPTXTitle"/>
          <p:cNvSpPr txBox="1">
            <a:spLocks noGrp="1"/>
          </p:cNvSpPr>
          <p:nvPr>
            <p:ph type="title"/>
          </p:nvPr>
        </p:nvSpPr>
        <p:spPr>
          <a:xfrm>
            <a:off x="1016000" y="968375"/>
            <a:ext cx="10744200" cy="1168400"/>
          </a:xfrm>
          <a:prstGeom prst="rect">
            <a:avLst/>
          </a:prstGeom>
        </p:spPr>
        <p:txBody>
          <a:bodyPr vert="horz" wrap="square" lIns="0" tIns="12700" rIns="0" bIns="0" rtlCol="0">
            <a:spAutoFit/>
          </a:bodyPr>
          <a:lstStyle/>
          <a:p>
            <a:pPr marL="12700">
              <a:lnSpc>
                <a:spcPct val="100000"/>
              </a:lnSpc>
              <a:spcBef>
                <a:spcPts val="100"/>
              </a:spcBef>
            </a:pPr>
            <a:r>
              <a:rPr dirty="0"/>
              <a:t>RELOCATION</a:t>
            </a:r>
            <a:r>
              <a:rPr spc="-85" dirty="0"/>
              <a:t> </a:t>
            </a:r>
            <a:r>
              <a:rPr spc="215" dirty="0">
                <a:solidFill>
                  <a:srgbClr val="292959"/>
                </a:solidFill>
              </a:rPr>
              <a:t>OVERSEAS</a:t>
            </a:r>
          </a:p>
        </p:txBody>
      </p:sp>
      <p:sp>
        <p:nvSpPr>
          <p:cNvPr id="10" name="object 1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1" name="object 1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856418" y="1028700"/>
            <a:ext cx="6429375" cy="8707755"/>
            <a:chOff x="11856418" y="1028700"/>
            <a:chExt cx="6429375" cy="8707755"/>
          </a:xfrm>
        </p:grpSpPr>
        <p:pic>
          <p:nvPicPr>
            <p:cNvPr id="3" name="object 3"/>
            <p:cNvPicPr/>
            <p:nvPr/>
          </p:nvPicPr>
          <p:blipFill>
            <a:blip r:embed="rId2" cstate="print"/>
            <a:stretch>
              <a:fillRect/>
            </a:stretch>
          </p:blipFill>
          <p:spPr>
            <a:xfrm>
              <a:off x="11856419" y="1028700"/>
              <a:ext cx="6429374" cy="5372099"/>
            </a:xfrm>
            <a:prstGeom prst="rect">
              <a:avLst/>
            </a:prstGeom>
          </p:spPr>
        </p:pic>
        <p:sp>
          <p:nvSpPr>
            <p:cNvPr id="4" name="object 4"/>
            <p:cNvSpPr/>
            <p:nvPr/>
          </p:nvSpPr>
          <p:spPr>
            <a:xfrm>
              <a:off x="11856418" y="5908805"/>
              <a:ext cx="6429375" cy="3827779"/>
            </a:xfrm>
            <a:custGeom>
              <a:avLst/>
              <a:gdLst/>
              <a:ahLst/>
              <a:cxnLst/>
              <a:rect l="l" t="t" r="r" b="b"/>
              <a:pathLst>
                <a:path w="6429375" h="3827779">
                  <a:moveTo>
                    <a:pt x="5945805" y="3827373"/>
                  </a:moveTo>
                  <a:lnTo>
                    <a:pt x="485775" y="3827373"/>
                  </a:lnTo>
                  <a:lnTo>
                    <a:pt x="437762" y="3824996"/>
                  </a:lnTo>
                  <a:lnTo>
                    <a:pt x="390562" y="3817953"/>
                  </a:lnTo>
                  <a:lnTo>
                    <a:pt x="344494" y="3806375"/>
                  </a:lnTo>
                  <a:lnTo>
                    <a:pt x="299877" y="3790396"/>
                  </a:lnTo>
                  <a:lnTo>
                    <a:pt x="257028" y="3770146"/>
                  </a:lnTo>
                  <a:lnTo>
                    <a:pt x="216266" y="3745757"/>
                  </a:lnTo>
                  <a:lnTo>
                    <a:pt x="177911" y="3717363"/>
                  </a:lnTo>
                  <a:lnTo>
                    <a:pt x="142280" y="3685093"/>
                  </a:lnTo>
                  <a:lnTo>
                    <a:pt x="110011" y="3649462"/>
                  </a:lnTo>
                  <a:lnTo>
                    <a:pt x="81616" y="3611107"/>
                  </a:lnTo>
                  <a:lnTo>
                    <a:pt x="57227" y="3570345"/>
                  </a:lnTo>
                  <a:lnTo>
                    <a:pt x="36977" y="3527496"/>
                  </a:lnTo>
                  <a:lnTo>
                    <a:pt x="20998" y="3482879"/>
                  </a:lnTo>
                  <a:lnTo>
                    <a:pt x="9420" y="3436811"/>
                  </a:lnTo>
                  <a:lnTo>
                    <a:pt x="2377" y="3389611"/>
                  </a:lnTo>
                  <a:lnTo>
                    <a:pt x="0" y="3341598"/>
                  </a:lnTo>
                  <a:lnTo>
                    <a:pt x="0" y="485775"/>
                  </a:lnTo>
                  <a:lnTo>
                    <a:pt x="2377" y="437762"/>
                  </a:lnTo>
                  <a:lnTo>
                    <a:pt x="9420" y="390562"/>
                  </a:lnTo>
                  <a:lnTo>
                    <a:pt x="20998" y="344494"/>
                  </a:lnTo>
                  <a:lnTo>
                    <a:pt x="36977" y="299877"/>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5945805" y="0"/>
                  </a:lnTo>
                  <a:lnTo>
                    <a:pt x="5993818" y="2377"/>
                  </a:lnTo>
                  <a:lnTo>
                    <a:pt x="6041018" y="9420"/>
                  </a:lnTo>
                  <a:lnTo>
                    <a:pt x="6087085" y="20997"/>
                  </a:lnTo>
                  <a:lnTo>
                    <a:pt x="6131703" y="36977"/>
                  </a:lnTo>
                  <a:lnTo>
                    <a:pt x="6174552" y="57227"/>
                  </a:lnTo>
                  <a:lnTo>
                    <a:pt x="6215314" y="81615"/>
                  </a:lnTo>
                  <a:lnTo>
                    <a:pt x="6253669" y="110010"/>
                  </a:lnTo>
                  <a:lnTo>
                    <a:pt x="6289301" y="142280"/>
                  </a:lnTo>
                  <a:lnTo>
                    <a:pt x="6321570" y="177911"/>
                  </a:lnTo>
                  <a:lnTo>
                    <a:pt x="6349965" y="216266"/>
                  </a:lnTo>
                  <a:lnTo>
                    <a:pt x="6374353" y="257028"/>
                  </a:lnTo>
                  <a:lnTo>
                    <a:pt x="6394603" y="299877"/>
                  </a:lnTo>
                  <a:lnTo>
                    <a:pt x="6410583" y="344494"/>
                  </a:lnTo>
                  <a:lnTo>
                    <a:pt x="6422160" y="390562"/>
                  </a:lnTo>
                  <a:lnTo>
                    <a:pt x="6428791" y="434997"/>
                  </a:lnTo>
                  <a:lnTo>
                    <a:pt x="6428791" y="3392376"/>
                  </a:lnTo>
                  <a:lnTo>
                    <a:pt x="6422160" y="3436811"/>
                  </a:lnTo>
                  <a:lnTo>
                    <a:pt x="6410583" y="3482879"/>
                  </a:lnTo>
                  <a:lnTo>
                    <a:pt x="6394603" y="3527496"/>
                  </a:lnTo>
                  <a:lnTo>
                    <a:pt x="6374353" y="3570345"/>
                  </a:lnTo>
                  <a:lnTo>
                    <a:pt x="6349965" y="3611107"/>
                  </a:lnTo>
                  <a:lnTo>
                    <a:pt x="6321570" y="3649462"/>
                  </a:lnTo>
                  <a:lnTo>
                    <a:pt x="6289301" y="3685093"/>
                  </a:lnTo>
                  <a:lnTo>
                    <a:pt x="6253669" y="3717363"/>
                  </a:lnTo>
                  <a:lnTo>
                    <a:pt x="6215314" y="3745757"/>
                  </a:lnTo>
                  <a:lnTo>
                    <a:pt x="6174552" y="3770146"/>
                  </a:lnTo>
                  <a:lnTo>
                    <a:pt x="6131703" y="3790396"/>
                  </a:lnTo>
                  <a:lnTo>
                    <a:pt x="6087085" y="3806375"/>
                  </a:lnTo>
                  <a:lnTo>
                    <a:pt x="6041018" y="3817953"/>
                  </a:lnTo>
                  <a:lnTo>
                    <a:pt x="5993818" y="3824996"/>
                  </a:lnTo>
                  <a:lnTo>
                    <a:pt x="5945805" y="3827373"/>
                  </a:lnTo>
                  <a:close/>
                </a:path>
              </a:pathLst>
            </a:custGeom>
            <a:solidFill>
              <a:srgbClr val="FED307"/>
            </a:solidFill>
          </p:spPr>
          <p:txBody>
            <a:bodyPr wrap="square" lIns="0" tIns="0" rIns="0" bIns="0" rtlCol="0"/>
            <a:lstStyle/>
            <a:p>
              <a:endParaRPr/>
            </a:p>
          </p:txBody>
        </p:sp>
      </p:grpSp>
      <p:sp>
        <p:nvSpPr>
          <p:cNvPr id="5" name="object 5"/>
          <p:cNvSpPr txBox="1"/>
          <p:nvPr/>
        </p:nvSpPr>
        <p:spPr>
          <a:xfrm>
            <a:off x="11957886" y="5946969"/>
            <a:ext cx="6228715" cy="3707765"/>
          </a:xfrm>
          <a:prstGeom prst="rect">
            <a:avLst/>
          </a:prstGeom>
        </p:spPr>
        <p:txBody>
          <a:bodyPr vert="horz" wrap="square" lIns="0" tIns="12700" rIns="0" bIns="0" rtlCol="0">
            <a:spAutoFit/>
          </a:bodyPr>
          <a:lstStyle/>
          <a:p>
            <a:pPr algn="ctr">
              <a:lnSpc>
                <a:spcPct val="100000"/>
              </a:lnSpc>
              <a:spcBef>
                <a:spcPts val="100"/>
              </a:spcBef>
            </a:pPr>
            <a:r>
              <a:rPr sz="2600" b="1" spc="-45" dirty="0">
                <a:solidFill>
                  <a:srgbClr val="292959"/>
                </a:solidFill>
                <a:latin typeface="Trebuchet MS"/>
                <a:cs typeface="Trebuchet MS"/>
              </a:rPr>
              <a:t>Prohibited</a:t>
            </a:r>
            <a:r>
              <a:rPr sz="2600" b="1" spc="-140" dirty="0">
                <a:solidFill>
                  <a:srgbClr val="292959"/>
                </a:solidFill>
                <a:latin typeface="Trebuchet MS"/>
                <a:cs typeface="Trebuchet MS"/>
              </a:rPr>
              <a:t> </a:t>
            </a:r>
            <a:r>
              <a:rPr sz="2600" b="1" spc="55" dirty="0">
                <a:solidFill>
                  <a:srgbClr val="292959"/>
                </a:solidFill>
                <a:latin typeface="Trebuchet MS"/>
                <a:cs typeface="Trebuchet MS"/>
              </a:rPr>
              <a:t>steps</a:t>
            </a:r>
            <a:r>
              <a:rPr sz="2600" b="1" spc="-135" dirty="0">
                <a:solidFill>
                  <a:srgbClr val="292959"/>
                </a:solidFill>
                <a:latin typeface="Trebuchet MS"/>
                <a:cs typeface="Trebuchet MS"/>
              </a:rPr>
              <a:t> </a:t>
            </a:r>
            <a:r>
              <a:rPr sz="2600" b="1" spc="-45" dirty="0">
                <a:solidFill>
                  <a:srgbClr val="292959"/>
                </a:solidFill>
                <a:latin typeface="Trebuchet MS"/>
                <a:cs typeface="Trebuchet MS"/>
              </a:rPr>
              <a:t>orde</a:t>
            </a:r>
            <a:r>
              <a:rPr sz="2600" spc="-45" dirty="0">
                <a:solidFill>
                  <a:srgbClr val="292959"/>
                </a:solidFill>
                <a:latin typeface="Trebuchet MS"/>
                <a:cs typeface="Trebuchet MS"/>
              </a:rPr>
              <a:t>r</a:t>
            </a:r>
            <a:r>
              <a:rPr sz="2600" spc="-80" dirty="0">
                <a:solidFill>
                  <a:srgbClr val="292959"/>
                </a:solidFill>
                <a:latin typeface="Trebuchet MS"/>
                <a:cs typeface="Trebuchet MS"/>
              </a:rPr>
              <a:t> </a:t>
            </a:r>
            <a:r>
              <a:rPr sz="2600" spc="55" dirty="0">
                <a:solidFill>
                  <a:srgbClr val="292959"/>
                </a:solidFill>
                <a:latin typeface="Trebuchet MS"/>
                <a:cs typeface="Trebuchet MS"/>
              </a:rPr>
              <a:t>–</a:t>
            </a:r>
            <a:r>
              <a:rPr sz="2600" spc="-85" dirty="0">
                <a:solidFill>
                  <a:srgbClr val="292959"/>
                </a:solidFill>
                <a:latin typeface="Trebuchet MS"/>
                <a:cs typeface="Trebuchet MS"/>
              </a:rPr>
              <a:t> </a:t>
            </a:r>
            <a:r>
              <a:rPr sz="2600" spc="-150" dirty="0">
                <a:solidFill>
                  <a:srgbClr val="292959"/>
                </a:solidFill>
                <a:latin typeface="Trebuchet MS"/>
                <a:cs typeface="Trebuchet MS"/>
              </a:rPr>
              <a:t>‘an</a:t>
            </a:r>
            <a:r>
              <a:rPr sz="2600" spc="-80" dirty="0">
                <a:solidFill>
                  <a:srgbClr val="292959"/>
                </a:solidFill>
                <a:latin typeface="Trebuchet MS"/>
                <a:cs typeface="Trebuchet MS"/>
              </a:rPr>
              <a:t> </a:t>
            </a:r>
            <a:r>
              <a:rPr sz="2600" spc="-70" dirty="0">
                <a:solidFill>
                  <a:srgbClr val="292959"/>
                </a:solidFill>
                <a:latin typeface="Trebuchet MS"/>
                <a:cs typeface="Trebuchet MS"/>
              </a:rPr>
              <a:t>order</a:t>
            </a:r>
            <a:r>
              <a:rPr sz="2600" spc="-85" dirty="0">
                <a:solidFill>
                  <a:srgbClr val="292959"/>
                </a:solidFill>
                <a:latin typeface="Trebuchet MS"/>
                <a:cs typeface="Trebuchet MS"/>
              </a:rPr>
              <a:t> </a:t>
            </a:r>
            <a:r>
              <a:rPr sz="2600" spc="-80" dirty="0">
                <a:solidFill>
                  <a:srgbClr val="292959"/>
                </a:solidFill>
                <a:latin typeface="Trebuchet MS"/>
                <a:cs typeface="Trebuchet MS"/>
              </a:rPr>
              <a:t>that</a:t>
            </a:r>
            <a:r>
              <a:rPr sz="2600" spc="-85" dirty="0">
                <a:solidFill>
                  <a:srgbClr val="292959"/>
                </a:solidFill>
                <a:latin typeface="Trebuchet MS"/>
                <a:cs typeface="Trebuchet MS"/>
              </a:rPr>
              <a:t> </a:t>
            </a:r>
            <a:r>
              <a:rPr sz="2600" spc="-25" dirty="0">
                <a:solidFill>
                  <a:srgbClr val="292959"/>
                </a:solidFill>
                <a:latin typeface="Trebuchet MS"/>
                <a:cs typeface="Trebuchet MS"/>
              </a:rPr>
              <a:t>no</a:t>
            </a:r>
            <a:endParaRPr sz="2600">
              <a:latin typeface="Trebuchet MS"/>
              <a:cs typeface="Trebuchet MS"/>
            </a:endParaRPr>
          </a:p>
          <a:p>
            <a:pPr marL="12065" marR="5080" indent="-635" algn="ctr">
              <a:lnSpc>
                <a:spcPts val="5170"/>
              </a:lnSpc>
              <a:spcBef>
                <a:spcPts val="315"/>
              </a:spcBef>
            </a:pPr>
            <a:r>
              <a:rPr sz="2600" spc="-20" dirty="0">
                <a:solidFill>
                  <a:srgbClr val="292959"/>
                </a:solidFill>
                <a:latin typeface="Trebuchet MS"/>
                <a:cs typeface="Trebuchet MS"/>
              </a:rPr>
              <a:t>step</a:t>
            </a:r>
            <a:r>
              <a:rPr sz="2600" spc="-120" dirty="0">
                <a:solidFill>
                  <a:srgbClr val="292959"/>
                </a:solidFill>
                <a:latin typeface="Trebuchet MS"/>
                <a:cs typeface="Trebuchet MS"/>
              </a:rPr>
              <a:t> </a:t>
            </a:r>
            <a:r>
              <a:rPr sz="2600" spc="-70" dirty="0">
                <a:solidFill>
                  <a:srgbClr val="292959"/>
                </a:solidFill>
                <a:latin typeface="Trebuchet MS"/>
                <a:cs typeface="Trebuchet MS"/>
              </a:rPr>
              <a:t>which</a:t>
            </a:r>
            <a:r>
              <a:rPr sz="2600" spc="-114" dirty="0">
                <a:solidFill>
                  <a:srgbClr val="292959"/>
                </a:solidFill>
                <a:latin typeface="Trebuchet MS"/>
                <a:cs typeface="Trebuchet MS"/>
              </a:rPr>
              <a:t> </a:t>
            </a:r>
            <a:r>
              <a:rPr sz="2600" spc="-20" dirty="0">
                <a:solidFill>
                  <a:srgbClr val="292959"/>
                </a:solidFill>
                <a:latin typeface="Trebuchet MS"/>
                <a:cs typeface="Trebuchet MS"/>
              </a:rPr>
              <a:t>could</a:t>
            </a:r>
            <a:r>
              <a:rPr sz="2600" spc="-120" dirty="0">
                <a:solidFill>
                  <a:srgbClr val="292959"/>
                </a:solidFill>
                <a:latin typeface="Trebuchet MS"/>
                <a:cs typeface="Trebuchet MS"/>
              </a:rPr>
              <a:t> </a:t>
            </a:r>
            <a:r>
              <a:rPr sz="2600" dirty="0">
                <a:solidFill>
                  <a:srgbClr val="292959"/>
                </a:solidFill>
                <a:latin typeface="Trebuchet MS"/>
                <a:cs typeface="Trebuchet MS"/>
              </a:rPr>
              <a:t>be</a:t>
            </a:r>
            <a:r>
              <a:rPr sz="2600" spc="-114" dirty="0">
                <a:solidFill>
                  <a:srgbClr val="292959"/>
                </a:solidFill>
                <a:latin typeface="Trebuchet MS"/>
                <a:cs typeface="Trebuchet MS"/>
              </a:rPr>
              <a:t> </a:t>
            </a:r>
            <a:r>
              <a:rPr sz="2600" spc="-75" dirty="0">
                <a:solidFill>
                  <a:srgbClr val="292959"/>
                </a:solidFill>
                <a:latin typeface="Trebuchet MS"/>
                <a:cs typeface="Trebuchet MS"/>
              </a:rPr>
              <a:t>taken</a:t>
            </a:r>
            <a:r>
              <a:rPr sz="2600" spc="-120" dirty="0">
                <a:solidFill>
                  <a:srgbClr val="292959"/>
                </a:solidFill>
                <a:latin typeface="Trebuchet MS"/>
                <a:cs typeface="Trebuchet MS"/>
              </a:rPr>
              <a:t> </a:t>
            </a:r>
            <a:r>
              <a:rPr sz="2600" spc="-50" dirty="0">
                <a:solidFill>
                  <a:srgbClr val="292959"/>
                </a:solidFill>
                <a:latin typeface="Trebuchet MS"/>
                <a:cs typeface="Trebuchet MS"/>
              </a:rPr>
              <a:t>by</a:t>
            </a:r>
            <a:r>
              <a:rPr sz="2600" spc="-114" dirty="0">
                <a:solidFill>
                  <a:srgbClr val="292959"/>
                </a:solidFill>
                <a:latin typeface="Trebuchet MS"/>
                <a:cs typeface="Trebuchet MS"/>
              </a:rPr>
              <a:t> </a:t>
            </a:r>
            <a:r>
              <a:rPr sz="2600" spc="105" dirty="0">
                <a:solidFill>
                  <a:srgbClr val="292959"/>
                </a:solidFill>
                <a:latin typeface="Trebuchet MS"/>
                <a:cs typeface="Trebuchet MS"/>
              </a:rPr>
              <a:t>a</a:t>
            </a:r>
            <a:r>
              <a:rPr sz="2600" spc="-120" dirty="0">
                <a:solidFill>
                  <a:srgbClr val="292959"/>
                </a:solidFill>
                <a:latin typeface="Trebuchet MS"/>
                <a:cs typeface="Trebuchet MS"/>
              </a:rPr>
              <a:t> </a:t>
            </a:r>
            <a:r>
              <a:rPr sz="2600" spc="-50" dirty="0">
                <a:solidFill>
                  <a:srgbClr val="292959"/>
                </a:solidFill>
                <a:latin typeface="Trebuchet MS"/>
                <a:cs typeface="Trebuchet MS"/>
              </a:rPr>
              <a:t>parent</a:t>
            </a:r>
            <a:r>
              <a:rPr sz="2600" spc="-114" dirty="0">
                <a:solidFill>
                  <a:srgbClr val="292959"/>
                </a:solidFill>
                <a:latin typeface="Trebuchet MS"/>
                <a:cs typeface="Trebuchet MS"/>
              </a:rPr>
              <a:t> </a:t>
            </a:r>
            <a:r>
              <a:rPr sz="2600" spc="-25" dirty="0">
                <a:solidFill>
                  <a:srgbClr val="292959"/>
                </a:solidFill>
                <a:latin typeface="Trebuchet MS"/>
                <a:cs typeface="Trebuchet MS"/>
              </a:rPr>
              <a:t>in </a:t>
            </a:r>
            <a:r>
              <a:rPr sz="2600" spc="-55" dirty="0">
                <a:solidFill>
                  <a:srgbClr val="292959"/>
                </a:solidFill>
                <a:latin typeface="Trebuchet MS"/>
                <a:cs typeface="Trebuchet MS"/>
              </a:rPr>
              <a:t>meeting</a:t>
            </a:r>
            <a:r>
              <a:rPr sz="2600" spc="-110" dirty="0">
                <a:solidFill>
                  <a:srgbClr val="292959"/>
                </a:solidFill>
                <a:latin typeface="Trebuchet MS"/>
                <a:cs typeface="Trebuchet MS"/>
              </a:rPr>
              <a:t> </a:t>
            </a:r>
            <a:r>
              <a:rPr sz="2600" spc="-85" dirty="0">
                <a:solidFill>
                  <a:srgbClr val="292959"/>
                </a:solidFill>
                <a:latin typeface="Trebuchet MS"/>
                <a:cs typeface="Trebuchet MS"/>
              </a:rPr>
              <a:t>his</a:t>
            </a:r>
            <a:r>
              <a:rPr sz="2600" spc="-105" dirty="0">
                <a:solidFill>
                  <a:srgbClr val="292959"/>
                </a:solidFill>
                <a:latin typeface="Trebuchet MS"/>
                <a:cs typeface="Trebuchet MS"/>
              </a:rPr>
              <a:t> </a:t>
            </a:r>
            <a:r>
              <a:rPr sz="2600" spc="-50" dirty="0">
                <a:solidFill>
                  <a:srgbClr val="292959"/>
                </a:solidFill>
                <a:latin typeface="Trebuchet MS"/>
                <a:cs typeface="Trebuchet MS"/>
              </a:rPr>
              <a:t>parental</a:t>
            </a:r>
            <a:r>
              <a:rPr sz="2600" spc="-110" dirty="0">
                <a:solidFill>
                  <a:srgbClr val="292959"/>
                </a:solidFill>
                <a:latin typeface="Trebuchet MS"/>
                <a:cs typeface="Trebuchet MS"/>
              </a:rPr>
              <a:t> </a:t>
            </a:r>
            <a:r>
              <a:rPr sz="2600" spc="-90" dirty="0">
                <a:solidFill>
                  <a:srgbClr val="292959"/>
                </a:solidFill>
                <a:latin typeface="Trebuchet MS"/>
                <a:cs typeface="Trebuchet MS"/>
              </a:rPr>
              <a:t>responsibility</a:t>
            </a:r>
            <a:r>
              <a:rPr sz="2600" spc="-105" dirty="0">
                <a:solidFill>
                  <a:srgbClr val="292959"/>
                </a:solidFill>
                <a:latin typeface="Trebuchet MS"/>
                <a:cs typeface="Trebuchet MS"/>
              </a:rPr>
              <a:t> </a:t>
            </a:r>
            <a:r>
              <a:rPr sz="2600" spc="-80" dirty="0">
                <a:solidFill>
                  <a:srgbClr val="292959"/>
                </a:solidFill>
                <a:latin typeface="Trebuchet MS"/>
                <a:cs typeface="Trebuchet MS"/>
              </a:rPr>
              <a:t>for</a:t>
            </a:r>
            <a:r>
              <a:rPr sz="2600" spc="-110" dirty="0">
                <a:solidFill>
                  <a:srgbClr val="292959"/>
                </a:solidFill>
                <a:latin typeface="Trebuchet MS"/>
                <a:cs typeface="Trebuchet MS"/>
              </a:rPr>
              <a:t> </a:t>
            </a:r>
            <a:r>
              <a:rPr sz="2600" spc="55" dirty="0">
                <a:solidFill>
                  <a:srgbClr val="292959"/>
                </a:solidFill>
                <a:latin typeface="Trebuchet MS"/>
                <a:cs typeface="Trebuchet MS"/>
              </a:rPr>
              <a:t>a </a:t>
            </a:r>
            <a:r>
              <a:rPr sz="2600" spc="-120" dirty="0">
                <a:solidFill>
                  <a:srgbClr val="292959"/>
                </a:solidFill>
                <a:latin typeface="Trebuchet MS"/>
                <a:cs typeface="Trebuchet MS"/>
              </a:rPr>
              <a:t>child,</a:t>
            </a:r>
            <a:r>
              <a:rPr sz="2600" spc="-80" dirty="0">
                <a:solidFill>
                  <a:srgbClr val="292959"/>
                </a:solidFill>
                <a:latin typeface="Trebuchet MS"/>
                <a:cs typeface="Trebuchet MS"/>
              </a:rPr>
              <a:t> </a:t>
            </a:r>
            <a:r>
              <a:rPr sz="2600" dirty="0">
                <a:solidFill>
                  <a:srgbClr val="292959"/>
                </a:solidFill>
                <a:latin typeface="Trebuchet MS"/>
                <a:cs typeface="Trebuchet MS"/>
              </a:rPr>
              <a:t>and</a:t>
            </a:r>
            <a:r>
              <a:rPr sz="2600" spc="-120" dirty="0">
                <a:solidFill>
                  <a:srgbClr val="292959"/>
                </a:solidFill>
                <a:latin typeface="Trebuchet MS"/>
                <a:cs typeface="Trebuchet MS"/>
              </a:rPr>
              <a:t> </a:t>
            </a:r>
            <a:r>
              <a:rPr sz="2600" spc="-70" dirty="0">
                <a:solidFill>
                  <a:srgbClr val="292959"/>
                </a:solidFill>
                <a:latin typeface="Trebuchet MS"/>
                <a:cs typeface="Trebuchet MS"/>
              </a:rPr>
              <a:t>which</a:t>
            </a:r>
            <a:r>
              <a:rPr sz="2600" spc="-85" dirty="0">
                <a:solidFill>
                  <a:srgbClr val="292959"/>
                </a:solidFill>
                <a:latin typeface="Trebuchet MS"/>
                <a:cs typeface="Trebuchet MS"/>
              </a:rPr>
              <a:t> </a:t>
            </a:r>
            <a:r>
              <a:rPr sz="2600" spc="-50" dirty="0">
                <a:solidFill>
                  <a:srgbClr val="292959"/>
                </a:solidFill>
                <a:latin typeface="Trebuchet MS"/>
                <a:cs typeface="Trebuchet MS"/>
              </a:rPr>
              <a:t>is</a:t>
            </a:r>
            <a:r>
              <a:rPr sz="2600" spc="-90" dirty="0">
                <a:solidFill>
                  <a:srgbClr val="292959"/>
                </a:solidFill>
                <a:latin typeface="Trebuchet MS"/>
                <a:cs typeface="Trebuchet MS"/>
              </a:rPr>
              <a:t> </a:t>
            </a:r>
            <a:r>
              <a:rPr sz="2600" dirty="0">
                <a:solidFill>
                  <a:srgbClr val="292959"/>
                </a:solidFill>
                <a:latin typeface="Trebuchet MS"/>
                <a:cs typeface="Trebuchet MS"/>
              </a:rPr>
              <a:t>of</a:t>
            </a:r>
            <a:r>
              <a:rPr sz="2600" spc="-90" dirty="0">
                <a:solidFill>
                  <a:srgbClr val="292959"/>
                </a:solidFill>
                <a:latin typeface="Trebuchet MS"/>
                <a:cs typeface="Trebuchet MS"/>
              </a:rPr>
              <a:t> </a:t>
            </a:r>
            <a:r>
              <a:rPr sz="2600" spc="105" dirty="0">
                <a:solidFill>
                  <a:srgbClr val="292959"/>
                </a:solidFill>
                <a:latin typeface="Trebuchet MS"/>
                <a:cs typeface="Trebuchet MS"/>
              </a:rPr>
              <a:t>a</a:t>
            </a:r>
            <a:r>
              <a:rPr sz="2600" spc="-90" dirty="0">
                <a:solidFill>
                  <a:srgbClr val="292959"/>
                </a:solidFill>
                <a:latin typeface="Trebuchet MS"/>
                <a:cs typeface="Trebuchet MS"/>
              </a:rPr>
              <a:t> </a:t>
            </a:r>
            <a:r>
              <a:rPr sz="2600" spc="-120" dirty="0">
                <a:solidFill>
                  <a:srgbClr val="292959"/>
                </a:solidFill>
                <a:latin typeface="Trebuchet MS"/>
                <a:cs typeface="Trebuchet MS"/>
              </a:rPr>
              <a:t>kind</a:t>
            </a:r>
            <a:r>
              <a:rPr sz="2600" spc="-80" dirty="0">
                <a:solidFill>
                  <a:srgbClr val="292959"/>
                </a:solidFill>
                <a:latin typeface="Trebuchet MS"/>
                <a:cs typeface="Trebuchet MS"/>
              </a:rPr>
              <a:t> </a:t>
            </a:r>
            <a:r>
              <a:rPr sz="2600" spc="-25" dirty="0">
                <a:solidFill>
                  <a:srgbClr val="292959"/>
                </a:solidFill>
                <a:latin typeface="Trebuchet MS"/>
                <a:cs typeface="Trebuchet MS"/>
              </a:rPr>
              <a:t>specified</a:t>
            </a:r>
            <a:r>
              <a:rPr sz="2600" spc="-90" dirty="0">
                <a:solidFill>
                  <a:srgbClr val="292959"/>
                </a:solidFill>
                <a:latin typeface="Trebuchet MS"/>
                <a:cs typeface="Trebuchet MS"/>
              </a:rPr>
              <a:t> </a:t>
            </a:r>
            <a:r>
              <a:rPr sz="2600" spc="-140" dirty="0">
                <a:solidFill>
                  <a:srgbClr val="292959"/>
                </a:solidFill>
                <a:latin typeface="Trebuchet MS"/>
                <a:cs typeface="Trebuchet MS"/>
              </a:rPr>
              <a:t>in</a:t>
            </a:r>
            <a:r>
              <a:rPr sz="2600" spc="-80" dirty="0">
                <a:solidFill>
                  <a:srgbClr val="292959"/>
                </a:solidFill>
                <a:latin typeface="Trebuchet MS"/>
                <a:cs typeface="Trebuchet MS"/>
              </a:rPr>
              <a:t> </a:t>
            </a:r>
            <a:r>
              <a:rPr sz="2600" spc="-25" dirty="0">
                <a:solidFill>
                  <a:srgbClr val="292959"/>
                </a:solidFill>
                <a:latin typeface="Trebuchet MS"/>
                <a:cs typeface="Trebuchet MS"/>
              </a:rPr>
              <a:t>the </a:t>
            </a:r>
            <a:r>
              <a:rPr sz="2600" spc="-125" dirty="0">
                <a:solidFill>
                  <a:srgbClr val="292959"/>
                </a:solidFill>
                <a:latin typeface="Trebuchet MS"/>
                <a:cs typeface="Trebuchet MS"/>
              </a:rPr>
              <a:t>order,</a:t>
            </a:r>
            <a:r>
              <a:rPr sz="2600" spc="-80" dirty="0">
                <a:solidFill>
                  <a:srgbClr val="292959"/>
                </a:solidFill>
                <a:latin typeface="Trebuchet MS"/>
                <a:cs typeface="Trebuchet MS"/>
              </a:rPr>
              <a:t> </a:t>
            </a:r>
            <a:r>
              <a:rPr sz="2600" spc="-75" dirty="0">
                <a:solidFill>
                  <a:srgbClr val="292959"/>
                </a:solidFill>
                <a:latin typeface="Trebuchet MS"/>
                <a:cs typeface="Trebuchet MS"/>
              </a:rPr>
              <a:t>shall</a:t>
            </a:r>
            <a:r>
              <a:rPr sz="2600" spc="-125" dirty="0">
                <a:solidFill>
                  <a:srgbClr val="292959"/>
                </a:solidFill>
                <a:latin typeface="Trebuchet MS"/>
                <a:cs typeface="Trebuchet MS"/>
              </a:rPr>
              <a:t> </a:t>
            </a:r>
            <a:r>
              <a:rPr sz="2600" dirty="0">
                <a:solidFill>
                  <a:srgbClr val="292959"/>
                </a:solidFill>
                <a:latin typeface="Trebuchet MS"/>
                <a:cs typeface="Trebuchet MS"/>
              </a:rPr>
              <a:t>be</a:t>
            </a:r>
            <a:r>
              <a:rPr sz="2600" spc="-120" dirty="0">
                <a:solidFill>
                  <a:srgbClr val="292959"/>
                </a:solidFill>
                <a:latin typeface="Trebuchet MS"/>
                <a:cs typeface="Trebuchet MS"/>
              </a:rPr>
              <a:t> </a:t>
            </a:r>
            <a:r>
              <a:rPr sz="2600" spc="-75" dirty="0">
                <a:solidFill>
                  <a:srgbClr val="292959"/>
                </a:solidFill>
                <a:latin typeface="Trebuchet MS"/>
                <a:cs typeface="Trebuchet MS"/>
              </a:rPr>
              <a:t>taken</a:t>
            </a:r>
            <a:r>
              <a:rPr sz="2600" spc="-105" dirty="0">
                <a:solidFill>
                  <a:srgbClr val="292959"/>
                </a:solidFill>
                <a:latin typeface="Trebuchet MS"/>
                <a:cs typeface="Trebuchet MS"/>
              </a:rPr>
              <a:t> </a:t>
            </a:r>
            <a:r>
              <a:rPr sz="2600" spc="-50" dirty="0">
                <a:solidFill>
                  <a:srgbClr val="292959"/>
                </a:solidFill>
                <a:latin typeface="Trebuchet MS"/>
                <a:cs typeface="Trebuchet MS"/>
              </a:rPr>
              <a:t>by</a:t>
            </a:r>
            <a:r>
              <a:rPr sz="2600" spc="-105" dirty="0">
                <a:solidFill>
                  <a:srgbClr val="292959"/>
                </a:solidFill>
                <a:latin typeface="Trebuchet MS"/>
                <a:cs typeface="Trebuchet MS"/>
              </a:rPr>
              <a:t> </a:t>
            </a:r>
            <a:r>
              <a:rPr sz="2600" spc="-45" dirty="0">
                <a:solidFill>
                  <a:srgbClr val="292959"/>
                </a:solidFill>
                <a:latin typeface="Trebuchet MS"/>
                <a:cs typeface="Trebuchet MS"/>
              </a:rPr>
              <a:t>any</a:t>
            </a:r>
            <a:r>
              <a:rPr sz="2600" spc="-110" dirty="0">
                <a:solidFill>
                  <a:srgbClr val="292959"/>
                </a:solidFill>
                <a:latin typeface="Trebuchet MS"/>
                <a:cs typeface="Trebuchet MS"/>
              </a:rPr>
              <a:t> </a:t>
            </a:r>
            <a:r>
              <a:rPr sz="2600" spc="-35" dirty="0">
                <a:solidFill>
                  <a:srgbClr val="292959"/>
                </a:solidFill>
                <a:latin typeface="Trebuchet MS"/>
                <a:cs typeface="Trebuchet MS"/>
              </a:rPr>
              <a:t>person</a:t>
            </a:r>
            <a:r>
              <a:rPr sz="2600" spc="-105" dirty="0">
                <a:solidFill>
                  <a:srgbClr val="292959"/>
                </a:solidFill>
                <a:latin typeface="Trebuchet MS"/>
                <a:cs typeface="Trebuchet MS"/>
              </a:rPr>
              <a:t> </a:t>
            </a:r>
            <a:r>
              <a:rPr sz="2600" spc="-10" dirty="0">
                <a:solidFill>
                  <a:srgbClr val="292959"/>
                </a:solidFill>
                <a:latin typeface="Trebuchet MS"/>
                <a:cs typeface="Trebuchet MS"/>
              </a:rPr>
              <a:t>without </a:t>
            </a:r>
            <a:r>
              <a:rPr sz="2600" spc="-95" dirty="0">
                <a:solidFill>
                  <a:srgbClr val="292959"/>
                </a:solidFill>
                <a:latin typeface="Trebuchet MS"/>
                <a:cs typeface="Trebuchet MS"/>
              </a:rPr>
              <a:t>the </a:t>
            </a:r>
            <a:r>
              <a:rPr sz="2600" spc="-35" dirty="0">
                <a:solidFill>
                  <a:srgbClr val="292959"/>
                </a:solidFill>
                <a:latin typeface="Trebuchet MS"/>
                <a:cs typeface="Trebuchet MS"/>
              </a:rPr>
              <a:t>consent</a:t>
            </a:r>
            <a:r>
              <a:rPr sz="2600" spc="-85" dirty="0">
                <a:solidFill>
                  <a:srgbClr val="292959"/>
                </a:solidFill>
                <a:latin typeface="Trebuchet MS"/>
                <a:cs typeface="Trebuchet MS"/>
              </a:rPr>
              <a:t> </a:t>
            </a:r>
            <a:r>
              <a:rPr sz="2600" dirty="0">
                <a:solidFill>
                  <a:srgbClr val="292959"/>
                </a:solidFill>
                <a:latin typeface="Trebuchet MS"/>
                <a:cs typeface="Trebuchet MS"/>
              </a:rPr>
              <a:t>of</a:t>
            </a:r>
            <a:r>
              <a:rPr sz="2600" spc="-85" dirty="0">
                <a:solidFill>
                  <a:srgbClr val="292959"/>
                </a:solidFill>
                <a:latin typeface="Trebuchet MS"/>
                <a:cs typeface="Trebuchet MS"/>
              </a:rPr>
              <a:t> </a:t>
            </a:r>
            <a:r>
              <a:rPr sz="2600" spc="-95" dirty="0">
                <a:solidFill>
                  <a:srgbClr val="292959"/>
                </a:solidFill>
                <a:latin typeface="Trebuchet MS"/>
                <a:cs typeface="Trebuchet MS"/>
              </a:rPr>
              <a:t>the</a:t>
            </a:r>
            <a:r>
              <a:rPr sz="2600" spc="-85" dirty="0">
                <a:solidFill>
                  <a:srgbClr val="292959"/>
                </a:solidFill>
                <a:latin typeface="Trebuchet MS"/>
                <a:cs typeface="Trebuchet MS"/>
              </a:rPr>
              <a:t> </a:t>
            </a:r>
            <a:r>
              <a:rPr sz="2600" spc="-165" dirty="0">
                <a:solidFill>
                  <a:srgbClr val="292959"/>
                </a:solidFill>
                <a:latin typeface="Trebuchet MS"/>
                <a:cs typeface="Trebuchet MS"/>
              </a:rPr>
              <a:t>court’.</a:t>
            </a:r>
            <a:r>
              <a:rPr sz="2600" spc="-80" dirty="0">
                <a:solidFill>
                  <a:srgbClr val="292959"/>
                </a:solidFill>
                <a:latin typeface="Trebuchet MS"/>
                <a:cs typeface="Trebuchet MS"/>
              </a:rPr>
              <a:t> </a:t>
            </a:r>
            <a:r>
              <a:rPr sz="2600" spc="-195" dirty="0">
                <a:solidFill>
                  <a:srgbClr val="292959"/>
                </a:solidFill>
                <a:latin typeface="Trebuchet MS"/>
                <a:cs typeface="Trebuchet MS"/>
              </a:rPr>
              <a:t>s8(1)</a:t>
            </a:r>
            <a:r>
              <a:rPr sz="2600" spc="-80" dirty="0">
                <a:solidFill>
                  <a:srgbClr val="292959"/>
                </a:solidFill>
                <a:latin typeface="Trebuchet MS"/>
                <a:cs typeface="Trebuchet MS"/>
              </a:rPr>
              <a:t> </a:t>
            </a:r>
            <a:r>
              <a:rPr sz="2600" spc="200" dirty="0">
                <a:solidFill>
                  <a:srgbClr val="292959"/>
                </a:solidFill>
                <a:latin typeface="Trebuchet MS"/>
                <a:cs typeface="Trebuchet MS"/>
              </a:rPr>
              <a:t>CA</a:t>
            </a:r>
            <a:r>
              <a:rPr sz="2600" spc="-85" dirty="0">
                <a:solidFill>
                  <a:srgbClr val="292959"/>
                </a:solidFill>
                <a:latin typeface="Trebuchet MS"/>
                <a:cs typeface="Trebuchet MS"/>
              </a:rPr>
              <a:t> </a:t>
            </a:r>
            <a:r>
              <a:rPr sz="2600" spc="-20" dirty="0">
                <a:solidFill>
                  <a:srgbClr val="292959"/>
                </a:solidFill>
                <a:latin typeface="Trebuchet MS"/>
                <a:cs typeface="Trebuchet MS"/>
              </a:rPr>
              <a:t>1989</a:t>
            </a:r>
            <a:endParaRPr sz="2600">
              <a:latin typeface="Trebuchet MS"/>
              <a:cs typeface="Trebuchet MS"/>
            </a:endParaRPr>
          </a:p>
        </p:txBody>
      </p:sp>
      <p:pic>
        <p:nvPicPr>
          <p:cNvPr id="6" name="object 6"/>
          <p:cNvPicPr/>
          <p:nvPr/>
        </p:nvPicPr>
        <p:blipFill>
          <a:blip r:embed="rId3" cstate="print"/>
          <a:stretch>
            <a:fillRect/>
          </a:stretch>
        </p:blipFill>
        <p:spPr>
          <a:xfrm>
            <a:off x="1314449" y="2209480"/>
            <a:ext cx="95250" cy="95249"/>
          </a:xfrm>
          <a:prstGeom prst="rect">
            <a:avLst/>
          </a:prstGeom>
        </p:spPr>
      </p:pic>
      <p:pic>
        <p:nvPicPr>
          <p:cNvPr id="7" name="object 7"/>
          <p:cNvPicPr/>
          <p:nvPr/>
        </p:nvPicPr>
        <p:blipFill>
          <a:blip r:embed="rId3" cstate="print"/>
          <a:stretch>
            <a:fillRect/>
          </a:stretch>
        </p:blipFill>
        <p:spPr>
          <a:xfrm>
            <a:off x="1314449" y="2733355"/>
            <a:ext cx="95250" cy="95249"/>
          </a:xfrm>
          <a:prstGeom prst="rect">
            <a:avLst/>
          </a:prstGeom>
        </p:spPr>
      </p:pic>
      <p:pic>
        <p:nvPicPr>
          <p:cNvPr id="8" name="object 8"/>
          <p:cNvPicPr/>
          <p:nvPr/>
        </p:nvPicPr>
        <p:blipFill>
          <a:blip r:embed="rId3" cstate="print"/>
          <a:stretch>
            <a:fillRect/>
          </a:stretch>
        </p:blipFill>
        <p:spPr>
          <a:xfrm>
            <a:off x="1314449" y="3257230"/>
            <a:ext cx="95250" cy="95249"/>
          </a:xfrm>
          <a:prstGeom prst="rect">
            <a:avLst/>
          </a:prstGeom>
        </p:spPr>
      </p:pic>
      <p:pic>
        <p:nvPicPr>
          <p:cNvPr id="9" name="object 9"/>
          <p:cNvPicPr/>
          <p:nvPr/>
        </p:nvPicPr>
        <p:blipFill>
          <a:blip r:embed="rId3" cstate="print"/>
          <a:stretch>
            <a:fillRect/>
          </a:stretch>
        </p:blipFill>
        <p:spPr>
          <a:xfrm>
            <a:off x="1314449" y="4828855"/>
            <a:ext cx="95250" cy="95249"/>
          </a:xfrm>
          <a:prstGeom prst="rect">
            <a:avLst/>
          </a:prstGeom>
        </p:spPr>
      </p:pic>
      <p:pic>
        <p:nvPicPr>
          <p:cNvPr id="10" name="object 10"/>
          <p:cNvPicPr/>
          <p:nvPr/>
        </p:nvPicPr>
        <p:blipFill>
          <a:blip r:embed="rId4" cstate="print"/>
          <a:stretch>
            <a:fillRect/>
          </a:stretch>
        </p:blipFill>
        <p:spPr>
          <a:xfrm>
            <a:off x="1843087" y="5347967"/>
            <a:ext cx="104775" cy="104774"/>
          </a:xfrm>
          <a:prstGeom prst="rect">
            <a:avLst/>
          </a:prstGeom>
        </p:spPr>
      </p:pic>
      <p:sp>
        <p:nvSpPr>
          <p:cNvPr id="11" name="object 11"/>
          <p:cNvSpPr txBox="1"/>
          <p:nvPr/>
        </p:nvSpPr>
        <p:spPr>
          <a:xfrm>
            <a:off x="1555650" y="1879274"/>
            <a:ext cx="9055735" cy="3692525"/>
          </a:xfrm>
          <a:prstGeom prst="rect">
            <a:avLst/>
          </a:prstGeom>
        </p:spPr>
        <p:txBody>
          <a:bodyPr vert="horz" wrap="square" lIns="0" tIns="12700" rIns="0" bIns="0" rtlCol="0">
            <a:spAutoFit/>
          </a:bodyPr>
          <a:lstStyle/>
          <a:p>
            <a:pPr marL="12700" marR="5080">
              <a:lnSpc>
                <a:spcPct val="137500"/>
              </a:lnSpc>
              <a:spcBef>
                <a:spcPts val="100"/>
              </a:spcBef>
            </a:pPr>
            <a:r>
              <a:rPr sz="2500" spc="-110" dirty="0">
                <a:solidFill>
                  <a:srgbClr val="203458"/>
                </a:solidFill>
                <a:latin typeface="Trebuchet MS"/>
                <a:cs typeface="Trebuchet MS"/>
              </a:rPr>
              <a:t>Prohibitive</a:t>
            </a:r>
            <a:r>
              <a:rPr sz="2500" spc="-80" dirty="0">
                <a:solidFill>
                  <a:srgbClr val="203458"/>
                </a:solidFill>
                <a:latin typeface="Trebuchet MS"/>
                <a:cs typeface="Trebuchet MS"/>
              </a:rPr>
              <a:t> </a:t>
            </a:r>
            <a:r>
              <a:rPr sz="2500" spc="-120" dirty="0">
                <a:solidFill>
                  <a:srgbClr val="203458"/>
                </a:solidFill>
                <a:latin typeface="Trebuchet MS"/>
                <a:cs typeface="Trebuchet MS"/>
              </a:rPr>
              <a:t>in</a:t>
            </a:r>
            <a:r>
              <a:rPr sz="2500" spc="-80" dirty="0">
                <a:solidFill>
                  <a:srgbClr val="203458"/>
                </a:solidFill>
                <a:latin typeface="Trebuchet MS"/>
                <a:cs typeface="Trebuchet MS"/>
              </a:rPr>
              <a:t> nature</a:t>
            </a:r>
            <a:r>
              <a:rPr sz="2500" spc="-110" dirty="0">
                <a:solidFill>
                  <a:srgbClr val="203458"/>
                </a:solidFill>
                <a:latin typeface="Trebuchet MS"/>
                <a:cs typeface="Trebuchet MS"/>
              </a:rPr>
              <a:t> </a:t>
            </a:r>
            <a:r>
              <a:rPr sz="2500" spc="105" dirty="0">
                <a:solidFill>
                  <a:srgbClr val="203458"/>
                </a:solidFill>
                <a:latin typeface="Trebuchet MS"/>
                <a:cs typeface="Trebuchet MS"/>
              </a:rPr>
              <a:t>-</a:t>
            </a:r>
            <a:r>
              <a:rPr sz="2500" spc="-95" dirty="0">
                <a:solidFill>
                  <a:srgbClr val="203458"/>
                </a:solidFill>
                <a:latin typeface="Trebuchet MS"/>
                <a:cs typeface="Trebuchet MS"/>
              </a:rPr>
              <a:t> </a:t>
            </a:r>
            <a:r>
              <a:rPr sz="2500" dirty="0">
                <a:solidFill>
                  <a:srgbClr val="203458"/>
                </a:solidFill>
                <a:latin typeface="Trebuchet MS"/>
                <a:cs typeface="Trebuchet MS"/>
              </a:rPr>
              <a:t>designed</a:t>
            </a:r>
            <a:r>
              <a:rPr sz="2500" spc="-90" dirty="0">
                <a:solidFill>
                  <a:srgbClr val="203458"/>
                </a:solidFill>
                <a:latin typeface="Trebuchet MS"/>
                <a:cs typeface="Trebuchet MS"/>
              </a:rPr>
              <a:t> </a:t>
            </a:r>
            <a:r>
              <a:rPr sz="2500" spc="-35" dirty="0">
                <a:solidFill>
                  <a:srgbClr val="203458"/>
                </a:solidFill>
                <a:latin typeface="Trebuchet MS"/>
                <a:cs typeface="Trebuchet MS"/>
              </a:rPr>
              <a:t>to</a:t>
            </a:r>
            <a:r>
              <a:rPr sz="2500" spc="-90" dirty="0">
                <a:solidFill>
                  <a:srgbClr val="203458"/>
                </a:solidFill>
                <a:latin typeface="Trebuchet MS"/>
                <a:cs typeface="Trebuchet MS"/>
              </a:rPr>
              <a:t> </a:t>
            </a:r>
            <a:r>
              <a:rPr sz="2500" spc="-10" dirty="0">
                <a:solidFill>
                  <a:srgbClr val="203458"/>
                </a:solidFill>
                <a:latin typeface="Trebuchet MS"/>
                <a:cs typeface="Trebuchet MS"/>
              </a:rPr>
              <a:t>stop</a:t>
            </a:r>
            <a:r>
              <a:rPr sz="2500" spc="-90" dirty="0">
                <a:solidFill>
                  <a:srgbClr val="203458"/>
                </a:solidFill>
                <a:latin typeface="Trebuchet MS"/>
                <a:cs typeface="Trebuchet MS"/>
              </a:rPr>
              <a:t> </a:t>
            </a:r>
            <a:r>
              <a:rPr sz="2500" spc="-55" dirty="0">
                <a:solidFill>
                  <a:srgbClr val="203458"/>
                </a:solidFill>
                <a:latin typeface="Trebuchet MS"/>
                <a:cs typeface="Trebuchet MS"/>
              </a:rPr>
              <a:t>something</a:t>
            </a:r>
            <a:r>
              <a:rPr sz="2500" spc="-90" dirty="0">
                <a:solidFill>
                  <a:srgbClr val="203458"/>
                </a:solidFill>
                <a:latin typeface="Trebuchet MS"/>
                <a:cs typeface="Trebuchet MS"/>
              </a:rPr>
              <a:t> </a:t>
            </a:r>
            <a:r>
              <a:rPr sz="2500" spc="-120" dirty="0">
                <a:solidFill>
                  <a:srgbClr val="203458"/>
                </a:solidFill>
                <a:latin typeface="Trebuchet MS"/>
                <a:cs typeface="Trebuchet MS"/>
              </a:rPr>
              <a:t>from</a:t>
            </a:r>
            <a:r>
              <a:rPr sz="2500" spc="-80" dirty="0">
                <a:solidFill>
                  <a:srgbClr val="203458"/>
                </a:solidFill>
                <a:latin typeface="Trebuchet MS"/>
                <a:cs typeface="Trebuchet MS"/>
              </a:rPr>
              <a:t> </a:t>
            </a:r>
            <a:r>
              <a:rPr sz="2500" spc="-10" dirty="0">
                <a:solidFill>
                  <a:srgbClr val="203458"/>
                </a:solidFill>
                <a:latin typeface="Trebuchet MS"/>
                <a:cs typeface="Trebuchet MS"/>
              </a:rPr>
              <a:t>happening </a:t>
            </a:r>
            <a:r>
              <a:rPr sz="2500" dirty="0">
                <a:solidFill>
                  <a:srgbClr val="203458"/>
                </a:solidFill>
                <a:latin typeface="Trebuchet MS"/>
                <a:cs typeface="Trebuchet MS"/>
              </a:rPr>
              <a:t>Opposite</a:t>
            </a:r>
            <a:r>
              <a:rPr sz="2500" spc="-105" dirty="0">
                <a:solidFill>
                  <a:srgbClr val="203458"/>
                </a:solidFill>
                <a:latin typeface="Trebuchet MS"/>
                <a:cs typeface="Trebuchet MS"/>
              </a:rPr>
              <a:t> </a:t>
            </a:r>
            <a:r>
              <a:rPr sz="2500" dirty="0">
                <a:solidFill>
                  <a:srgbClr val="203458"/>
                </a:solidFill>
                <a:latin typeface="Trebuchet MS"/>
                <a:cs typeface="Trebuchet MS"/>
              </a:rPr>
              <a:t>of</a:t>
            </a:r>
            <a:r>
              <a:rPr sz="2500" spc="-105" dirty="0">
                <a:solidFill>
                  <a:srgbClr val="203458"/>
                </a:solidFill>
                <a:latin typeface="Trebuchet MS"/>
                <a:cs typeface="Trebuchet MS"/>
              </a:rPr>
              <a:t> </a:t>
            </a:r>
            <a:r>
              <a:rPr sz="2500" spc="85" dirty="0">
                <a:solidFill>
                  <a:srgbClr val="203458"/>
                </a:solidFill>
                <a:latin typeface="Trebuchet MS"/>
                <a:cs typeface="Trebuchet MS"/>
              </a:rPr>
              <a:t>SIO</a:t>
            </a:r>
            <a:endParaRPr sz="2500">
              <a:latin typeface="Trebuchet MS"/>
              <a:cs typeface="Trebuchet MS"/>
            </a:endParaRPr>
          </a:p>
          <a:p>
            <a:pPr marL="12700" marR="123825">
              <a:lnSpc>
                <a:spcPct val="137500"/>
              </a:lnSpc>
            </a:pPr>
            <a:r>
              <a:rPr sz="2500" spc="130" dirty="0">
                <a:solidFill>
                  <a:srgbClr val="203458"/>
                </a:solidFill>
                <a:latin typeface="Trebuchet MS"/>
                <a:cs typeface="Trebuchet MS"/>
              </a:rPr>
              <a:t>PSO</a:t>
            </a:r>
            <a:r>
              <a:rPr sz="2500" spc="-95" dirty="0">
                <a:solidFill>
                  <a:srgbClr val="203458"/>
                </a:solidFill>
                <a:latin typeface="Trebuchet MS"/>
                <a:cs typeface="Trebuchet MS"/>
              </a:rPr>
              <a:t> </a:t>
            </a:r>
            <a:r>
              <a:rPr sz="2500" spc="-80" dirty="0">
                <a:solidFill>
                  <a:srgbClr val="203458"/>
                </a:solidFill>
                <a:latin typeface="Trebuchet MS"/>
                <a:cs typeface="Trebuchet MS"/>
              </a:rPr>
              <a:t>might</a:t>
            </a:r>
            <a:r>
              <a:rPr sz="2500" spc="-95" dirty="0">
                <a:solidFill>
                  <a:srgbClr val="203458"/>
                </a:solidFill>
                <a:latin typeface="Trebuchet MS"/>
                <a:cs typeface="Trebuchet MS"/>
              </a:rPr>
              <a:t> </a:t>
            </a:r>
            <a:r>
              <a:rPr sz="2500" dirty="0">
                <a:solidFill>
                  <a:srgbClr val="203458"/>
                </a:solidFill>
                <a:latin typeface="Trebuchet MS"/>
                <a:cs typeface="Trebuchet MS"/>
              </a:rPr>
              <a:t>be</a:t>
            </a:r>
            <a:r>
              <a:rPr sz="2500" spc="-95" dirty="0">
                <a:solidFill>
                  <a:srgbClr val="203458"/>
                </a:solidFill>
                <a:latin typeface="Trebuchet MS"/>
                <a:cs typeface="Trebuchet MS"/>
              </a:rPr>
              <a:t> </a:t>
            </a:r>
            <a:r>
              <a:rPr sz="2500" dirty="0">
                <a:solidFill>
                  <a:srgbClr val="203458"/>
                </a:solidFill>
                <a:latin typeface="Trebuchet MS"/>
                <a:cs typeface="Trebuchet MS"/>
              </a:rPr>
              <a:t>made</a:t>
            </a:r>
            <a:r>
              <a:rPr sz="2500" spc="-95" dirty="0">
                <a:solidFill>
                  <a:srgbClr val="203458"/>
                </a:solidFill>
                <a:latin typeface="Trebuchet MS"/>
                <a:cs typeface="Trebuchet MS"/>
              </a:rPr>
              <a:t> </a:t>
            </a:r>
            <a:r>
              <a:rPr sz="2500" dirty="0">
                <a:solidFill>
                  <a:srgbClr val="203458"/>
                </a:solidFill>
                <a:latin typeface="Trebuchet MS"/>
                <a:cs typeface="Trebuchet MS"/>
              </a:rPr>
              <a:t>against</a:t>
            </a:r>
            <a:r>
              <a:rPr sz="2500" spc="-95" dirty="0">
                <a:solidFill>
                  <a:srgbClr val="203458"/>
                </a:solidFill>
                <a:latin typeface="Trebuchet MS"/>
                <a:cs typeface="Trebuchet MS"/>
              </a:rPr>
              <a:t> </a:t>
            </a:r>
            <a:r>
              <a:rPr sz="2500" spc="-90" dirty="0">
                <a:solidFill>
                  <a:srgbClr val="203458"/>
                </a:solidFill>
                <a:latin typeface="Trebuchet MS"/>
                <a:cs typeface="Trebuchet MS"/>
              </a:rPr>
              <a:t>anyone,</a:t>
            </a:r>
            <a:r>
              <a:rPr sz="2500" spc="-95" dirty="0">
                <a:solidFill>
                  <a:srgbClr val="203458"/>
                </a:solidFill>
                <a:latin typeface="Trebuchet MS"/>
                <a:cs typeface="Trebuchet MS"/>
              </a:rPr>
              <a:t> </a:t>
            </a:r>
            <a:r>
              <a:rPr sz="2500" dirty="0">
                <a:solidFill>
                  <a:srgbClr val="203458"/>
                </a:solidFill>
                <a:latin typeface="Trebuchet MS"/>
                <a:cs typeface="Trebuchet MS"/>
              </a:rPr>
              <a:t>and</a:t>
            </a:r>
            <a:r>
              <a:rPr sz="2500" spc="-95" dirty="0">
                <a:solidFill>
                  <a:srgbClr val="203458"/>
                </a:solidFill>
                <a:latin typeface="Trebuchet MS"/>
                <a:cs typeface="Trebuchet MS"/>
              </a:rPr>
              <a:t> </a:t>
            </a:r>
            <a:r>
              <a:rPr sz="2500" spc="-25" dirty="0">
                <a:solidFill>
                  <a:srgbClr val="203458"/>
                </a:solidFill>
                <a:latin typeface="Trebuchet MS"/>
                <a:cs typeface="Trebuchet MS"/>
              </a:rPr>
              <a:t>could</a:t>
            </a:r>
            <a:r>
              <a:rPr sz="2500" spc="-95" dirty="0">
                <a:solidFill>
                  <a:srgbClr val="203458"/>
                </a:solidFill>
                <a:latin typeface="Trebuchet MS"/>
                <a:cs typeface="Trebuchet MS"/>
              </a:rPr>
              <a:t> </a:t>
            </a:r>
            <a:r>
              <a:rPr sz="2500" dirty="0">
                <a:solidFill>
                  <a:srgbClr val="203458"/>
                </a:solidFill>
                <a:latin typeface="Trebuchet MS"/>
                <a:cs typeface="Trebuchet MS"/>
              </a:rPr>
              <a:t>be</a:t>
            </a:r>
            <a:r>
              <a:rPr sz="2500" spc="-95" dirty="0">
                <a:solidFill>
                  <a:srgbClr val="203458"/>
                </a:solidFill>
                <a:latin typeface="Trebuchet MS"/>
                <a:cs typeface="Trebuchet MS"/>
              </a:rPr>
              <a:t> </a:t>
            </a:r>
            <a:r>
              <a:rPr sz="2500" spc="-20" dirty="0">
                <a:solidFill>
                  <a:srgbClr val="203458"/>
                </a:solidFill>
                <a:latin typeface="Trebuchet MS"/>
                <a:cs typeface="Trebuchet MS"/>
              </a:rPr>
              <a:t>sought</a:t>
            </a:r>
            <a:r>
              <a:rPr sz="2500" spc="-95" dirty="0">
                <a:solidFill>
                  <a:srgbClr val="203458"/>
                </a:solidFill>
                <a:latin typeface="Trebuchet MS"/>
                <a:cs typeface="Trebuchet MS"/>
              </a:rPr>
              <a:t> </a:t>
            </a:r>
            <a:r>
              <a:rPr sz="2500" spc="-80" dirty="0">
                <a:solidFill>
                  <a:srgbClr val="203458"/>
                </a:solidFill>
                <a:latin typeface="Trebuchet MS"/>
                <a:cs typeface="Trebuchet MS"/>
              </a:rPr>
              <a:t>for</a:t>
            </a:r>
            <a:r>
              <a:rPr sz="2500" spc="-95" dirty="0">
                <a:solidFill>
                  <a:srgbClr val="203458"/>
                </a:solidFill>
                <a:latin typeface="Trebuchet MS"/>
                <a:cs typeface="Trebuchet MS"/>
              </a:rPr>
              <a:t> </a:t>
            </a:r>
            <a:r>
              <a:rPr sz="2500" spc="-25" dirty="0">
                <a:solidFill>
                  <a:srgbClr val="203458"/>
                </a:solidFill>
                <a:latin typeface="Trebuchet MS"/>
                <a:cs typeface="Trebuchet MS"/>
              </a:rPr>
              <a:t>any </a:t>
            </a:r>
            <a:r>
              <a:rPr sz="2500" spc="-50" dirty="0">
                <a:solidFill>
                  <a:srgbClr val="203458"/>
                </a:solidFill>
                <a:latin typeface="Trebuchet MS"/>
                <a:cs typeface="Trebuchet MS"/>
              </a:rPr>
              <a:t>issue</a:t>
            </a:r>
            <a:r>
              <a:rPr sz="2500" spc="-130" dirty="0">
                <a:solidFill>
                  <a:srgbClr val="203458"/>
                </a:solidFill>
                <a:latin typeface="Trebuchet MS"/>
                <a:cs typeface="Trebuchet MS"/>
              </a:rPr>
              <a:t> </a:t>
            </a:r>
            <a:r>
              <a:rPr sz="2500" spc="-100" dirty="0">
                <a:solidFill>
                  <a:srgbClr val="203458"/>
                </a:solidFill>
                <a:latin typeface="Trebuchet MS"/>
                <a:cs typeface="Trebuchet MS"/>
              </a:rPr>
              <a:t>relevant</a:t>
            </a:r>
            <a:r>
              <a:rPr sz="2500" spc="-85" dirty="0">
                <a:solidFill>
                  <a:srgbClr val="203458"/>
                </a:solidFill>
                <a:latin typeface="Trebuchet MS"/>
                <a:cs typeface="Trebuchet MS"/>
              </a:rPr>
              <a:t> </a:t>
            </a:r>
            <a:r>
              <a:rPr sz="2500" spc="-35" dirty="0">
                <a:solidFill>
                  <a:srgbClr val="203458"/>
                </a:solidFill>
                <a:latin typeface="Trebuchet MS"/>
                <a:cs typeface="Trebuchet MS"/>
              </a:rPr>
              <a:t>to</a:t>
            </a:r>
            <a:r>
              <a:rPr sz="2500" spc="-100" dirty="0">
                <a:solidFill>
                  <a:srgbClr val="203458"/>
                </a:solidFill>
                <a:latin typeface="Trebuchet MS"/>
                <a:cs typeface="Trebuchet MS"/>
              </a:rPr>
              <a:t> </a:t>
            </a:r>
            <a:r>
              <a:rPr sz="2500" spc="-60" dirty="0">
                <a:solidFill>
                  <a:srgbClr val="203458"/>
                </a:solidFill>
                <a:latin typeface="Trebuchet MS"/>
                <a:cs typeface="Trebuchet MS"/>
              </a:rPr>
              <a:t>exercise</a:t>
            </a:r>
            <a:r>
              <a:rPr sz="2500" spc="-95" dirty="0">
                <a:solidFill>
                  <a:srgbClr val="203458"/>
                </a:solidFill>
                <a:latin typeface="Trebuchet MS"/>
                <a:cs typeface="Trebuchet MS"/>
              </a:rPr>
              <a:t> </a:t>
            </a:r>
            <a:r>
              <a:rPr sz="2500" dirty="0">
                <a:solidFill>
                  <a:srgbClr val="203458"/>
                </a:solidFill>
                <a:latin typeface="Trebuchet MS"/>
                <a:cs typeface="Trebuchet MS"/>
              </a:rPr>
              <a:t>of</a:t>
            </a:r>
            <a:r>
              <a:rPr sz="2500" spc="-100" dirty="0">
                <a:solidFill>
                  <a:srgbClr val="203458"/>
                </a:solidFill>
                <a:latin typeface="Trebuchet MS"/>
                <a:cs typeface="Trebuchet MS"/>
              </a:rPr>
              <a:t> </a:t>
            </a:r>
            <a:r>
              <a:rPr sz="2500" spc="-185" dirty="0">
                <a:solidFill>
                  <a:srgbClr val="203458"/>
                </a:solidFill>
                <a:latin typeface="Trebuchet MS"/>
                <a:cs typeface="Trebuchet MS"/>
              </a:rPr>
              <a:t>PR,</a:t>
            </a:r>
            <a:r>
              <a:rPr sz="2500" spc="-80" dirty="0">
                <a:solidFill>
                  <a:srgbClr val="203458"/>
                </a:solidFill>
                <a:latin typeface="Trebuchet MS"/>
                <a:cs typeface="Trebuchet MS"/>
              </a:rPr>
              <a:t> </a:t>
            </a:r>
            <a:r>
              <a:rPr sz="2500" spc="-70" dirty="0">
                <a:solidFill>
                  <a:srgbClr val="203458"/>
                </a:solidFill>
                <a:latin typeface="Trebuchet MS"/>
                <a:cs typeface="Trebuchet MS"/>
              </a:rPr>
              <a:t>but</a:t>
            </a:r>
            <a:r>
              <a:rPr sz="2500" spc="-95" dirty="0">
                <a:solidFill>
                  <a:srgbClr val="203458"/>
                </a:solidFill>
                <a:latin typeface="Trebuchet MS"/>
                <a:cs typeface="Trebuchet MS"/>
              </a:rPr>
              <a:t> </a:t>
            </a:r>
            <a:r>
              <a:rPr sz="2500" spc="-60" dirty="0">
                <a:solidFill>
                  <a:srgbClr val="203458"/>
                </a:solidFill>
                <a:latin typeface="Trebuchet MS"/>
                <a:cs typeface="Trebuchet MS"/>
              </a:rPr>
              <a:t>should</a:t>
            </a:r>
            <a:r>
              <a:rPr sz="2500" spc="-100" dirty="0">
                <a:solidFill>
                  <a:srgbClr val="203458"/>
                </a:solidFill>
                <a:latin typeface="Trebuchet MS"/>
                <a:cs typeface="Trebuchet MS"/>
              </a:rPr>
              <a:t> </a:t>
            </a:r>
            <a:r>
              <a:rPr sz="2500" spc="-70" dirty="0">
                <a:solidFill>
                  <a:srgbClr val="203458"/>
                </a:solidFill>
                <a:latin typeface="Trebuchet MS"/>
                <a:cs typeface="Trebuchet MS"/>
              </a:rPr>
              <a:t>not</a:t>
            </a:r>
            <a:r>
              <a:rPr sz="2500" spc="-95" dirty="0">
                <a:solidFill>
                  <a:srgbClr val="203458"/>
                </a:solidFill>
                <a:latin typeface="Trebuchet MS"/>
                <a:cs typeface="Trebuchet MS"/>
              </a:rPr>
              <a:t> </a:t>
            </a:r>
            <a:r>
              <a:rPr sz="2500" dirty="0">
                <a:solidFill>
                  <a:srgbClr val="203458"/>
                </a:solidFill>
                <a:latin typeface="Trebuchet MS"/>
                <a:cs typeface="Trebuchet MS"/>
              </a:rPr>
              <a:t>be</a:t>
            </a:r>
            <a:r>
              <a:rPr sz="2500" spc="-100" dirty="0">
                <a:solidFill>
                  <a:srgbClr val="203458"/>
                </a:solidFill>
                <a:latin typeface="Trebuchet MS"/>
                <a:cs typeface="Trebuchet MS"/>
              </a:rPr>
              <a:t> </a:t>
            </a:r>
            <a:r>
              <a:rPr sz="2500" dirty="0">
                <a:solidFill>
                  <a:srgbClr val="203458"/>
                </a:solidFill>
                <a:latin typeface="Trebuchet MS"/>
                <a:cs typeface="Trebuchet MS"/>
              </a:rPr>
              <a:t>used</a:t>
            </a:r>
            <a:r>
              <a:rPr sz="2500" spc="-95" dirty="0">
                <a:solidFill>
                  <a:srgbClr val="203458"/>
                </a:solidFill>
                <a:latin typeface="Trebuchet MS"/>
                <a:cs typeface="Trebuchet MS"/>
              </a:rPr>
              <a:t> </a:t>
            </a:r>
            <a:r>
              <a:rPr sz="2500" spc="-80" dirty="0">
                <a:solidFill>
                  <a:srgbClr val="203458"/>
                </a:solidFill>
                <a:latin typeface="Trebuchet MS"/>
                <a:cs typeface="Trebuchet MS"/>
              </a:rPr>
              <a:t>for</a:t>
            </a:r>
            <a:r>
              <a:rPr sz="2500" spc="-100" dirty="0">
                <a:solidFill>
                  <a:srgbClr val="203458"/>
                </a:solidFill>
                <a:latin typeface="Trebuchet MS"/>
                <a:cs typeface="Trebuchet MS"/>
              </a:rPr>
              <a:t> </a:t>
            </a:r>
            <a:r>
              <a:rPr sz="2500" spc="-10" dirty="0">
                <a:solidFill>
                  <a:srgbClr val="203458"/>
                </a:solidFill>
                <a:latin typeface="Trebuchet MS"/>
                <a:cs typeface="Trebuchet MS"/>
              </a:rPr>
              <a:t>trivial matters</a:t>
            </a:r>
            <a:endParaRPr sz="2500">
              <a:latin typeface="Trebuchet MS"/>
              <a:cs typeface="Trebuchet MS"/>
            </a:endParaRPr>
          </a:p>
          <a:p>
            <a:pPr marL="12700">
              <a:lnSpc>
                <a:spcPct val="100000"/>
              </a:lnSpc>
              <a:spcBef>
                <a:spcPts val="1125"/>
              </a:spcBef>
            </a:pPr>
            <a:r>
              <a:rPr sz="2500" spc="-60" dirty="0">
                <a:solidFill>
                  <a:srgbClr val="203458"/>
                </a:solidFill>
                <a:latin typeface="Trebuchet MS"/>
                <a:cs typeface="Trebuchet MS"/>
              </a:rPr>
              <a:t>Commonly</a:t>
            </a:r>
            <a:r>
              <a:rPr sz="2500" spc="-130" dirty="0">
                <a:solidFill>
                  <a:srgbClr val="203458"/>
                </a:solidFill>
                <a:latin typeface="Trebuchet MS"/>
                <a:cs typeface="Trebuchet MS"/>
              </a:rPr>
              <a:t> </a:t>
            </a:r>
            <a:r>
              <a:rPr sz="2500" dirty="0">
                <a:solidFill>
                  <a:srgbClr val="203458"/>
                </a:solidFill>
                <a:latin typeface="Trebuchet MS"/>
                <a:cs typeface="Trebuchet MS"/>
              </a:rPr>
              <a:t>used</a:t>
            </a:r>
            <a:r>
              <a:rPr sz="2500" spc="-155" dirty="0">
                <a:solidFill>
                  <a:srgbClr val="203458"/>
                </a:solidFill>
                <a:latin typeface="Trebuchet MS"/>
                <a:cs typeface="Trebuchet MS"/>
              </a:rPr>
              <a:t> </a:t>
            </a:r>
            <a:r>
              <a:rPr sz="2500" spc="-20" dirty="0">
                <a:solidFill>
                  <a:srgbClr val="203458"/>
                </a:solidFill>
                <a:latin typeface="Trebuchet MS"/>
                <a:cs typeface="Trebuchet MS"/>
              </a:rPr>
              <a:t>for:</a:t>
            </a:r>
            <a:endParaRPr sz="2500">
              <a:latin typeface="Trebuchet MS"/>
              <a:cs typeface="Trebuchet MS"/>
            </a:endParaRPr>
          </a:p>
          <a:p>
            <a:pPr marL="552450">
              <a:lnSpc>
                <a:spcPct val="100000"/>
              </a:lnSpc>
              <a:spcBef>
                <a:spcPts val="1125"/>
              </a:spcBef>
            </a:pPr>
            <a:r>
              <a:rPr sz="2500" spc="-65" dirty="0">
                <a:solidFill>
                  <a:srgbClr val="203458"/>
                </a:solidFill>
                <a:latin typeface="Trebuchet MS"/>
                <a:cs typeface="Trebuchet MS"/>
              </a:rPr>
              <a:t>preventing</a:t>
            </a:r>
            <a:r>
              <a:rPr sz="2500" spc="-114" dirty="0">
                <a:solidFill>
                  <a:srgbClr val="203458"/>
                </a:solidFill>
                <a:latin typeface="Trebuchet MS"/>
                <a:cs typeface="Trebuchet MS"/>
              </a:rPr>
              <a:t> </a:t>
            </a:r>
            <a:r>
              <a:rPr sz="2500" spc="-20" dirty="0">
                <a:solidFill>
                  <a:srgbClr val="203458"/>
                </a:solidFill>
                <a:latin typeface="Trebuchet MS"/>
                <a:cs typeface="Trebuchet MS"/>
              </a:rPr>
              <a:t>contact</a:t>
            </a:r>
            <a:r>
              <a:rPr sz="2500" spc="-114" dirty="0">
                <a:solidFill>
                  <a:srgbClr val="203458"/>
                </a:solidFill>
                <a:latin typeface="Trebuchet MS"/>
                <a:cs typeface="Trebuchet MS"/>
              </a:rPr>
              <a:t> </a:t>
            </a:r>
            <a:r>
              <a:rPr sz="2500" spc="-35" dirty="0">
                <a:solidFill>
                  <a:srgbClr val="203458"/>
                </a:solidFill>
                <a:latin typeface="Trebuchet MS"/>
                <a:cs typeface="Trebuchet MS"/>
              </a:rPr>
              <a:t>between</a:t>
            </a:r>
            <a:r>
              <a:rPr sz="2500" spc="-114" dirty="0">
                <a:solidFill>
                  <a:srgbClr val="203458"/>
                </a:solidFill>
                <a:latin typeface="Trebuchet MS"/>
                <a:cs typeface="Trebuchet MS"/>
              </a:rPr>
              <a:t> </a:t>
            </a:r>
            <a:r>
              <a:rPr sz="2500" spc="105" dirty="0">
                <a:solidFill>
                  <a:srgbClr val="203458"/>
                </a:solidFill>
                <a:latin typeface="Trebuchet MS"/>
                <a:cs typeface="Trebuchet MS"/>
              </a:rPr>
              <a:t>a</a:t>
            </a:r>
            <a:r>
              <a:rPr sz="2500" spc="-114" dirty="0">
                <a:solidFill>
                  <a:srgbClr val="203458"/>
                </a:solidFill>
                <a:latin typeface="Trebuchet MS"/>
                <a:cs typeface="Trebuchet MS"/>
              </a:rPr>
              <a:t> </a:t>
            </a:r>
            <a:r>
              <a:rPr sz="2500" spc="-65" dirty="0">
                <a:solidFill>
                  <a:srgbClr val="203458"/>
                </a:solidFill>
                <a:latin typeface="Trebuchet MS"/>
                <a:cs typeface="Trebuchet MS"/>
              </a:rPr>
              <a:t>child</a:t>
            </a:r>
            <a:r>
              <a:rPr sz="2500" spc="-114" dirty="0">
                <a:solidFill>
                  <a:srgbClr val="203458"/>
                </a:solidFill>
                <a:latin typeface="Trebuchet MS"/>
                <a:cs typeface="Trebuchet MS"/>
              </a:rPr>
              <a:t> </a:t>
            </a:r>
            <a:r>
              <a:rPr sz="2500" dirty="0">
                <a:solidFill>
                  <a:srgbClr val="203458"/>
                </a:solidFill>
                <a:latin typeface="Trebuchet MS"/>
                <a:cs typeface="Trebuchet MS"/>
              </a:rPr>
              <a:t>and</a:t>
            </a:r>
            <a:r>
              <a:rPr sz="2500" spc="-114" dirty="0">
                <a:solidFill>
                  <a:srgbClr val="203458"/>
                </a:solidFill>
                <a:latin typeface="Trebuchet MS"/>
                <a:cs typeface="Trebuchet MS"/>
              </a:rPr>
              <a:t> </a:t>
            </a:r>
            <a:r>
              <a:rPr sz="2500" spc="-20" dirty="0">
                <a:solidFill>
                  <a:srgbClr val="203458"/>
                </a:solidFill>
                <a:latin typeface="Trebuchet MS"/>
                <a:cs typeface="Trebuchet MS"/>
              </a:rPr>
              <a:t>named</a:t>
            </a:r>
            <a:r>
              <a:rPr sz="2500" spc="-114" dirty="0">
                <a:solidFill>
                  <a:srgbClr val="203458"/>
                </a:solidFill>
                <a:latin typeface="Trebuchet MS"/>
                <a:cs typeface="Trebuchet MS"/>
              </a:rPr>
              <a:t> </a:t>
            </a:r>
            <a:r>
              <a:rPr sz="2500" spc="-10" dirty="0">
                <a:solidFill>
                  <a:srgbClr val="203458"/>
                </a:solidFill>
                <a:latin typeface="Trebuchet MS"/>
                <a:cs typeface="Trebuchet MS"/>
              </a:rPr>
              <a:t>adult</a:t>
            </a:r>
            <a:endParaRPr sz="2500">
              <a:latin typeface="Trebuchet MS"/>
              <a:cs typeface="Trebuchet MS"/>
            </a:endParaRPr>
          </a:p>
        </p:txBody>
      </p:sp>
      <p:pic>
        <p:nvPicPr>
          <p:cNvPr id="12" name="object 12"/>
          <p:cNvPicPr/>
          <p:nvPr/>
        </p:nvPicPr>
        <p:blipFill>
          <a:blip r:embed="rId4" cstate="print"/>
          <a:stretch>
            <a:fillRect/>
          </a:stretch>
        </p:blipFill>
        <p:spPr>
          <a:xfrm>
            <a:off x="1843087" y="5871842"/>
            <a:ext cx="104775" cy="104774"/>
          </a:xfrm>
          <a:prstGeom prst="rect">
            <a:avLst/>
          </a:prstGeom>
        </p:spPr>
      </p:pic>
      <p:pic>
        <p:nvPicPr>
          <p:cNvPr id="13" name="object 13"/>
          <p:cNvPicPr/>
          <p:nvPr/>
        </p:nvPicPr>
        <p:blipFill>
          <a:blip r:embed="rId4" cstate="print"/>
          <a:stretch>
            <a:fillRect/>
          </a:stretch>
        </p:blipFill>
        <p:spPr>
          <a:xfrm>
            <a:off x="1843087" y="6395717"/>
            <a:ext cx="104775" cy="104774"/>
          </a:xfrm>
          <a:prstGeom prst="rect">
            <a:avLst/>
          </a:prstGeom>
        </p:spPr>
      </p:pic>
      <p:pic>
        <p:nvPicPr>
          <p:cNvPr id="14" name="object 14"/>
          <p:cNvPicPr/>
          <p:nvPr/>
        </p:nvPicPr>
        <p:blipFill>
          <a:blip r:embed="rId3" cstate="print"/>
          <a:stretch>
            <a:fillRect/>
          </a:stretch>
        </p:blipFill>
        <p:spPr>
          <a:xfrm>
            <a:off x="1314449" y="6924354"/>
            <a:ext cx="95250" cy="95249"/>
          </a:xfrm>
          <a:prstGeom prst="rect">
            <a:avLst/>
          </a:prstGeom>
        </p:spPr>
      </p:pic>
      <p:sp>
        <p:nvSpPr>
          <p:cNvPr id="15" name="object 15"/>
          <p:cNvSpPr txBox="1"/>
          <p:nvPr/>
        </p:nvSpPr>
        <p:spPr>
          <a:xfrm>
            <a:off x="1555650" y="5546399"/>
            <a:ext cx="8799830" cy="3168650"/>
          </a:xfrm>
          <a:prstGeom prst="rect">
            <a:avLst/>
          </a:prstGeom>
        </p:spPr>
        <p:txBody>
          <a:bodyPr vert="horz" wrap="square" lIns="0" tIns="12700" rIns="0" bIns="0" rtlCol="0">
            <a:spAutoFit/>
          </a:bodyPr>
          <a:lstStyle/>
          <a:p>
            <a:pPr marL="552450" marR="3372485" algn="just">
              <a:lnSpc>
                <a:spcPct val="137500"/>
              </a:lnSpc>
              <a:spcBef>
                <a:spcPts val="100"/>
              </a:spcBef>
            </a:pPr>
            <a:r>
              <a:rPr sz="2500" spc="-65" dirty="0">
                <a:solidFill>
                  <a:srgbClr val="203458"/>
                </a:solidFill>
                <a:latin typeface="Trebuchet MS"/>
                <a:cs typeface="Trebuchet MS"/>
              </a:rPr>
              <a:t>preventing</a:t>
            </a:r>
            <a:r>
              <a:rPr sz="2500" spc="-90" dirty="0">
                <a:solidFill>
                  <a:srgbClr val="203458"/>
                </a:solidFill>
                <a:latin typeface="Trebuchet MS"/>
                <a:cs typeface="Trebuchet MS"/>
              </a:rPr>
              <a:t> </a:t>
            </a:r>
            <a:r>
              <a:rPr sz="2500" spc="-95" dirty="0">
                <a:solidFill>
                  <a:srgbClr val="203458"/>
                </a:solidFill>
                <a:latin typeface="Trebuchet MS"/>
                <a:cs typeface="Trebuchet MS"/>
              </a:rPr>
              <a:t>removal</a:t>
            </a:r>
            <a:r>
              <a:rPr sz="2500" spc="-75" dirty="0">
                <a:solidFill>
                  <a:srgbClr val="203458"/>
                </a:solidFill>
                <a:latin typeface="Trebuchet MS"/>
                <a:cs typeface="Trebuchet MS"/>
              </a:rPr>
              <a:t> </a:t>
            </a:r>
            <a:r>
              <a:rPr sz="2500" spc="-120" dirty="0">
                <a:solidFill>
                  <a:srgbClr val="203458"/>
                </a:solidFill>
                <a:latin typeface="Trebuchet MS"/>
                <a:cs typeface="Trebuchet MS"/>
              </a:rPr>
              <a:t>from</a:t>
            </a:r>
            <a:r>
              <a:rPr sz="2500" spc="-65" dirty="0">
                <a:solidFill>
                  <a:srgbClr val="203458"/>
                </a:solidFill>
                <a:latin typeface="Trebuchet MS"/>
                <a:cs typeface="Trebuchet MS"/>
              </a:rPr>
              <a:t> </a:t>
            </a:r>
            <a:r>
              <a:rPr sz="2500" spc="-90" dirty="0">
                <a:solidFill>
                  <a:srgbClr val="203458"/>
                </a:solidFill>
                <a:latin typeface="Trebuchet MS"/>
                <a:cs typeface="Trebuchet MS"/>
              </a:rPr>
              <a:t>jurisdiction </a:t>
            </a:r>
            <a:r>
              <a:rPr sz="2500" spc="-65" dirty="0">
                <a:solidFill>
                  <a:srgbClr val="203458"/>
                </a:solidFill>
                <a:latin typeface="Trebuchet MS"/>
                <a:cs typeface="Trebuchet MS"/>
              </a:rPr>
              <a:t>preventing</a:t>
            </a:r>
            <a:r>
              <a:rPr sz="2500" spc="-105" dirty="0">
                <a:solidFill>
                  <a:srgbClr val="203458"/>
                </a:solidFill>
                <a:latin typeface="Trebuchet MS"/>
                <a:cs typeface="Trebuchet MS"/>
              </a:rPr>
              <a:t> </a:t>
            </a:r>
            <a:r>
              <a:rPr sz="2500" spc="-50" dirty="0">
                <a:solidFill>
                  <a:srgbClr val="203458"/>
                </a:solidFill>
                <a:latin typeface="Trebuchet MS"/>
                <a:cs typeface="Trebuchet MS"/>
              </a:rPr>
              <a:t>medical</a:t>
            </a:r>
            <a:r>
              <a:rPr sz="2500" spc="-100" dirty="0">
                <a:solidFill>
                  <a:srgbClr val="203458"/>
                </a:solidFill>
                <a:latin typeface="Trebuchet MS"/>
                <a:cs typeface="Trebuchet MS"/>
              </a:rPr>
              <a:t> </a:t>
            </a:r>
            <a:r>
              <a:rPr sz="2500" spc="-10" dirty="0">
                <a:solidFill>
                  <a:srgbClr val="203458"/>
                </a:solidFill>
                <a:latin typeface="Trebuchet MS"/>
                <a:cs typeface="Trebuchet MS"/>
              </a:rPr>
              <a:t>procedure</a:t>
            </a:r>
            <a:endParaRPr sz="2500">
              <a:latin typeface="Trebuchet MS"/>
              <a:cs typeface="Trebuchet MS"/>
            </a:endParaRPr>
          </a:p>
          <a:p>
            <a:pPr marL="12700" marR="5080" algn="just">
              <a:lnSpc>
                <a:spcPct val="137500"/>
              </a:lnSpc>
            </a:pPr>
            <a:r>
              <a:rPr sz="2500" spc="-125" dirty="0">
                <a:solidFill>
                  <a:srgbClr val="203458"/>
                </a:solidFill>
                <a:latin typeface="Trebuchet MS"/>
                <a:cs typeface="Trebuchet MS"/>
              </a:rPr>
              <a:t>In</a:t>
            </a:r>
            <a:r>
              <a:rPr sz="2500" spc="-80" dirty="0">
                <a:solidFill>
                  <a:srgbClr val="203458"/>
                </a:solidFill>
                <a:latin typeface="Trebuchet MS"/>
                <a:cs typeface="Trebuchet MS"/>
              </a:rPr>
              <a:t> </a:t>
            </a:r>
            <a:r>
              <a:rPr sz="2500" spc="-55" dirty="0">
                <a:solidFill>
                  <a:srgbClr val="203458"/>
                </a:solidFill>
                <a:latin typeface="Trebuchet MS"/>
                <a:cs typeface="Trebuchet MS"/>
              </a:rPr>
              <a:t>exceptional</a:t>
            </a:r>
            <a:r>
              <a:rPr sz="2500" spc="-80" dirty="0">
                <a:solidFill>
                  <a:srgbClr val="203458"/>
                </a:solidFill>
                <a:latin typeface="Trebuchet MS"/>
                <a:cs typeface="Trebuchet MS"/>
              </a:rPr>
              <a:t> </a:t>
            </a:r>
            <a:r>
              <a:rPr sz="2500" spc="-40" dirty="0">
                <a:solidFill>
                  <a:srgbClr val="203458"/>
                </a:solidFill>
                <a:latin typeface="Trebuchet MS"/>
                <a:cs typeface="Trebuchet MS"/>
              </a:rPr>
              <a:t>cases,</a:t>
            </a:r>
            <a:r>
              <a:rPr sz="2500" spc="-80" dirty="0">
                <a:solidFill>
                  <a:srgbClr val="203458"/>
                </a:solidFill>
                <a:latin typeface="Trebuchet MS"/>
                <a:cs typeface="Trebuchet MS"/>
              </a:rPr>
              <a:t> </a:t>
            </a:r>
            <a:r>
              <a:rPr sz="2500" spc="-114" dirty="0">
                <a:solidFill>
                  <a:srgbClr val="203458"/>
                </a:solidFill>
                <a:latin typeface="Trebuchet MS"/>
                <a:cs typeface="Trebuchet MS"/>
              </a:rPr>
              <a:t>they</a:t>
            </a:r>
            <a:r>
              <a:rPr sz="2500" spc="-80" dirty="0">
                <a:solidFill>
                  <a:srgbClr val="203458"/>
                </a:solidFill>
                <a:latin typeface="Trebuchet MS"/>
                <a:cs typeface="Trebuchet MS"/>
              </a:rPr>
              <a:t> </a:t>
            </a:r>
            <a:r>
              <a:rPr sz="2500" spc="-40" dirty="0">
                <a:solidFill>
                  <a:srgbClr val="203458"/>
                </a:solidFill>
                <a:latin typeface="Trebuchet MS"/>
                <a:cs typeface="Trebuchet MS"/>
              </a:rPr>
              <a:t>could</a:t>
            </a:r>
            <a:r>
              <a:rPr sz="2500" spc="-80" dirty="0">
                <a:solidFill>
                  <a:srgbClr val="203458"/>
                </a:solidFill>
                <a:latin typeface="Trebuchet MS"/>
                <a:cs typeface="Trebuchet MS"/>
              </a:rPr>
              <a:t> </a:t>
            </a:r>
            <a:r>
              <a:rPr sz="2500" spc="-75" dirty="0">
                <a:solidFill>
                  <a:srgbClr val="203458"/>
                </a:solidFill>
                <a:latin typeface="Trebuchet MS"/>
                <a:cs typeface="Trebuchet MS"/>
              </a:rPr>
              <a:t>even</a:t>
            </a:r>
            <a:r>
              <a:rPr sz="2500" spc="-80" dirty="0">
                <a:solidFill>
                  <a:srgbClr val="203458"/>
                </a:solidFill>
                <a:latin typeface="Trebuchet MS"/>
                <a:cs typeface="Trebuchet MS"/>
              </a:rPr>
              <a:t> </a:t>
            </a:r>
            <a:r>
              <a:rPr sz="2500" spc="10" dirty="0">
                <a:solidFill>
                  <a:srgbClr val="203458"/>
                </a:solidFill>
                <a:latin typeface="Trebuchet MS"/>
                <a:cs typeface="Trebuchet MS"/>
              </a:rPr>
              <a:t>be</a:t>
            </a:r>
            <a:r>
              <a:rPr sz="2500" spc="-80" dirty="0">
                <a:solidFill>
                  <a:srgbClr val="203458"/>
                </a:solidFill>
                <a:latin typeface="Trebuchet MS"/>
                <a:cs typeface="Trebuchet MS"/>
              </a:rPr>
              <a:t> </a:t>
            </a:r>
            <a:r>
              <a:rPr sz="2500" spc="-25" dirty="0">
                <a:solidFill>
                  <a:srgbClr val="203458"/>
                </a:solidFill>
                <a:latin typeface="Trebuchet MS"/>
                <a:cs typeface="Trebuchet MS"/>
              </a:rPr>
              <a:t>used</a:t>
            </a:r>
            <a:r>
              <a:rPr sz="2500" spc="-80" dirty="0">
                <a:solidFill>
                  <a:srgbClr val="203458"/>
                </a:solidFill>
                <a:latin typeface="Trebuchet MS"/>
                <a:cs typeface="Trebuchet MS"/>
              </a:rPr>
              <a:t> </a:t>
            </a:r>
            <a:r>
              <a:rPr sz="2500" spc="-75" dirty="0">
                <a:solidFill>
                  <a:srgbClr val="203458"/>
                </a:solidFill>
                <a:latin typeface="Trebuchet MS"/>
                <a:cs typeface="Trebuchet MS"/>
              </a:rPr>
              <a:t>to</a:t>
            </a:r>
            <a:r>
              <a:rPr sz="2500" spc="-80" dirty="0">
                <a:solidFill>
                  <a:srgbClr val="203458"/>
                </a:solidFill>
                <a:latin typeface="Trebuchet MS"/>
                <a:cs typeface="Trebuchet MS"/>
              </a:rPr>
              <a:t> </a:t>
            </a:r>
            <a:r>
              <a:rPr sz="2500" spc="-30" dirty="0">
                <a:solidFill>
                  <a:srgbClr val="203458"/>
                </a:solidFill>
                <a:latin typeface="Trebuchet MS"/>
                <a:cs typeface="Trebuchet MS"/>
              </a:rPr>
              <a:t>end</a:t>
            </a:r>
            <a:r>
              <a:rPr sz="2500" spc="-80" dirty="0">
                <a:solidFill>
                  <a:srgbClr val="203458"/>
                </a:solidFill>
                <a:latin typeface="Trebuchet MS"/>
                <a:cs typeface="Trebuchet MS"/>
              </a:rPr>
              <a:t> </a:t>
            </a:r>
            <a:r>
              <a:rPr sz="2500" spc="105" dirty="0">
                <a:solidFill>
                  <a:srgbClr val="203458"/>
                </a:solidFill>
                <a:latin typeface="Trebuchet MS"/>
                <a:cs typeface="Trebuchet MS"/>
              </a:rPr>
              <a:t>a</a:t>
            </a:r>
            <a:r>
              <a:rPr sz="2500" spc="-80" dirty="0">
                <a:solidFill>
                  <a:srgbClr val="203458"/>
                </a:solidFill>
                <a:latin typeface="Trebuchet MS"/>
                <a:cs typeface="Trebuchet MS"/>
              </a:rPr>
              <a:t> </a:t>
            </a:r>
            <a:r>
              <a:rPr sz="2500" spc="-100" dirty="0">
                <a:solidFill>
                  <a:srgbClr val="203458"/>
                </a:solidFill>
                <a:latin typeface="Trebuchet MS"/>
                <a:cs typeface="Trebuchet MS"/>
              </a:rPr>
              <a:t>parent’s</a:t>
            </a:r>
            <a:r>
              <a:rPr sz="2500" spc="-10" dirty="0">
                <a:solidFill>
                  <a:srgbClr val="203458"/>
                </a:solidFill>
                <a:latin typeface="Trebuchet MS"/>
                <a:cs typeface="Trebuchet MS"/>
              </a:rPr>
              <a:t> </a:t>
            </a:r>
            <a:r>
              <a:rPr sz="2500" spc="-125" dirty="0">
                <a:solidFill>
                  <a:srgbClr val="203458"/>
                </a:solidFill>
                <a:latin typeface="Trebuchet MS"/>
                <a:cs typeface="Trebuchet MS"/>
              </a:rPr>
              <a:t>involvment</a:t>
            </a:r>
            <a:r>
              <a:rPr sz="2500" spc="-80" dirty="0">
                <a:solidFill>
                  <a:srgbClr val="203458"/>
                </a:solidFill>
                <a:latin typeface="Trebuchet MS"/>
                <a:cs typeface="Trebuchet MS"/>
              </a:rPr>
              <a:t> </a:t>
            </a:r>
            <a:r>
              <a:rPr sz="2500" spc="-120" dirty="0">
                <a:solidFill>
                  <a:srgbClr val="203458"/>
                </a:solidFill>
                <a:latin typeface="Trebuchet MS"/>
                <a:cs typeface="Trebuchet MS"/>
              </a:rPr>
              <a:t>in</a:t>
            </a:r>
            <a:r>
              <a:rPr sz="2500" spc="-80" dirty="0">
                <a:solidFill>
                  <a:srgbClr val="203458"/>
                </a:solidFill>
                <a:latin typeface="Trebuchet MS"/>
                <a:cs typeface="Trebuchet MS"/>
              </a:rPr>
              <a:t> </a:t>
            </a:r>
            <a:r>
              <a:rPr sz="2500" spc="-90" dirty="0">
                <a:solidFill>
                  <a:srgbClr val="203458"/>
                </a:solidFill>
                <a:latin typeface="Trebuchet MS"/>
                <a:cs typeface="Trebuchet MS"/>
              </a:rPr>
              <a:t>the</a:t>
            </a:r>
            <a:r>
              <a:rPr sz="2500" spc="-80" dirty="0">
                <a:solidFill>
                  <a:srgbClr val="203458"/>
                </a:solidFill>
                <a:latin typeface="Trebuchet MS"/>
                <a:cs typeface="Trebuchet MS"/>
              </a:rPr>
              <a:t> </a:t>
            </a:r>
            <a:r>
              <a:rPr sz="2500" spc="-114" dirty="0">
                <a:solidFill>
                  <a:srgbClr val="203458"/>
                </a:solidFill>
                <a:latin typeface="Trebuchet MS"/>
                <a:cs typeface="Trebuchet MS"/>
              </a:rPr>
              <a:t>child’s</a:t>
            </a:r>
            <a:r>
              <a:rPr sz="2500" spc="-80" dirty="0">
                <a:solidFill>
                  <a:srgbClr val="203458"/>
                </a:solidFill>
                <a:latin typeface="Trebuchet MS"/>
                <a:cs typeface="Trebuchet MS"/>
              </a:rPr>
              <a:t> </a:t>
            </a:r>
            <a:r>
              <a:rPr sz="2500" spc="-155" dirty="0">
                <a:solidFill>
                  <a:srgbClr val="203458"/>
                </a:solidFill>
                <a:latin typeface="Trebuchet MS"/>
                <a:cs typeface="Trebuchet MS"/>
              </a:rPr>
              <a:t>life,</a:t>
            </a:r>
            <a:r>
              <a:rPr sz="2500" spc="-80" dirty="0">
                <a:solidFill>
                  <a:srgbClr val="203458"/>
                </a:solidFill>
                <a:latin typeface="Trebuchet MS"/>
                <a:cs typeface="Trebuchet MS"/>
              </a:rPr>
              <a:t> e.g. </a:t>
            </a:r>
            <a:r>
              <a:rPr sz="2500" b="1" i="1" spc="-70" dirty="0">
                <a:solidFill>
                  <a:srgbClr val="203458"/>
                </a:solidFill>
                <a:latin typeface="Trebuchet MS"/>
                <a:cs typeface="Trebuchet MS"/>
              </a:rPr>
              <a:t>Re</a:t>
            </a:r>
            <a:r>
              <a:rPr sz="2500" b="1" i="1" spc="-130" dirty="0">
                <a:solidFill>
                  <a:srgbClr val="203458"/>
                </a:solidFill>
                <a:latin typeface="Trebuchet MS"/>
                <a:cs typeface="Trebuchet MS"/>
              </a:rPr>
              <a:t> </a:t>
            </a:r>
            <a:r>
              <a:rPr sz="2500" b="1" i="1" spc="-105" dirty="0">
                <a:solidFill>
                  <a:srgbClr val="203458"/>
                </a:solidFill>
                <a:latin typeface="Trebuchet MS"/>
                <a:cs typeface="Trebuchet MS"/>
              </a:rPr>
              <a:t>B</a:t>
            </a:r>
            <a:r>
              <a:rPr sz="2500" b="1" i="1" spc="-130" dirty="0">
                <a:solidFill>
                  <a:srgbClr val="203458"/>
                </a:solidFill>
                <a:latin typeface="Trebuchet MS"/>
                <a:cs typeface="Trebuchet MS"/>
              </a:rPr>
              <a:t> </a:t>
            </a:r>
            <a:r>
              <a:rPr sz="2500" b="1" i="1" spc="20" dirty="0">
                <a:solidFill>
                  <a:srgbClr val="203458"/>
                </a:solidFill>
                <a:latin typeface="Trebuchet MS"/>
                <a:cs typeface="Trebuchet MS"/>
              </a:rPr>
              <a:t>and</a:t>
            </a:r>
            <a:r>
              <a:rPr sz="2500" b="1" i="1" spc="-130" dirty="0">
                <a:solidFill>
                  <a:srgbClr val="203458"/>
                </a:solidFill>
                <a:latin typeface="Trebuchet MS"/>
                <a:cs typeface="Trebuchet MS"/>
              </a:rPr>
              <a:t> </a:t>
            </a:r>
            <a:r>
              <a:rPr sz="2500" b="1" i="1" spc="-35" dirty="0">
                <a:solidFill>
                  <a:srgbClr val="203458"/>
                </a:solidFill>
                <a:latin typeface="Trebuchet MS"/>
                <a:cs typeface="Trebuchet MS"/>
              </a:rPr>
              <a:t>Another</a:t>
            </a:r>
            <a:r>
              <a:rPr sz="2500" b="1" i="1" spc="-130" dirty="0">
                <a:solidFill>
                  <a:srgbClr val="203458"/>
                </a:solidFill>
                <a:latin typeface="Trebuchet MS"/>
                <a:cs typeface="Trebuchet MS"/>
              </a:rPr>
              <a:t> </a:t>
            </a:r>
            <a:r>
              <a:rPr sz="2500" b="1" i="1" spc="45" dirty="0">
                <a:solidFill>
                  <a:srgbClr val="203458"/>
                </a:solidFill>
                <a:latin typeface="Trebuchet MS"/>
                <a:cs typeface="Trebuchet MS"/>
              </a:rPr>
              <a:t>(Change</a:t>
            </a:r>
            <a:r>
              <a:rPr sz="2500" b="1" i="1" spc="-130" dirty="0">
                <a:solidFill>
                  <a:srgbClr val="203458"/>
                </a:solidFill>
                <a:latin typeface="Trebuchet MS"/>
                <a:cs typeface="Trebuchet MS"/>
              </a:rPr>
              <a:t> </a:t>
            </a:r>
            <a:r>
              <a:rPr sz="2500" b="1" i="1" spc="-65" dirty="0">
                <a:solidFill>
                  <a:srgbClr val="203458"/>
                </a:solidFill>
                <a:latin typeface="Trebuchet MS"/>
                <a:cs typeface="Trebuchet MS"/>
              </a:rPr>
              <a:t>of</a:t>
            </a:r>
            <a:r>
              <a:rPr sz="2500" b="1" i="1" spc="-90" dirty="0">
                <a:solidFill>
                  <a:srgbClr val="203458"/>
                </a:solidFill>
                <a:latin typeface="Trebuchet MS"/>
                <a:cs typeface="Trebuchet MS"/>
              </a:rPr>
              <a:t> </a:t>
            </a:r>
            <a:r>
              <a:rPr sz="2500" b="1" i="1" spc="5" dirty="0">
                <a:solidFill>
                  <a:srgbClr val="203458"/>
                </a:solidFill>
                <a:latin typeface="Trebuchet MS"/>
                <a:cs typeface="Trebuchet MS"/>
              </a:rPr>
              <a:t>names:</a:t>
            </a:r>
            <a:r>
              <a:rPr sz="2500" b="1" i="1" spc="-130" dirty="0">
                <a:solidFill>
                  <a:srgbClr val="203458"/>
                </a:solidFill>
                <a:latin typeface="Trebuchet MS"/>
                <a:cs typeface="Trebuchet MS"/>
              </a:rPr>
              <a:t> </a:t>
            </a:r>
            <a:r>
              <a:rPr sz="2500" b="1" i="1" spc="-55" dirty="0">
                <a:solidFill>
                  <a:srgbClr val="203458"/>
                </a:solidFill>
                <a:latin typeface="Trebuchet MS"/>
                <a:cs typeface="Trebuchet MS"/>
              </a:rPr>
              <a:t>parental</a:t>
            </a:r>
            <a:r>
              <a:rPr sz="2500" b="1" i="1" spc="-130" dirty="0">
                <a:solidFill>
                  <a:srgbClr val="203458"/>
                </a:solidFill>
                <a:latin typeface="Trebuchet MS"/>
                <a:cs typeface="Trebuchet MS"/>
              </a:rPr>
              <a:t> </a:t>
            </a:r>
            <a:r>
              <a:rPr sz="2500" b="1" i="1" spc="-65" dirty="0">
                <a:solidFill>
                  <a:srgbClr val="203458"/>
                </a:solidFill>
                <a:latin typeface="Trebuchet MS"/>
                <a:cs typeface="Trebuchet MS"/>
              </a:rPr>
              <a:t>responsibility:</a:t>
            </a:r>
            <a:r>
              <a:rPr sz="2500" b="1" i="1" spc="-130" dirty="0">
                <a:solidFill>
                  <a:srgbClr val="203458"/>
                </a:solidFill>
                <a:latin typeface="Trebuchet MS"/>
                <a:cs typeface="Trebuchet MS"/>
              </a:rPr>
              <a:t> </a:t>
            </a:r>
            <a:r>
              <a:rPr sz="2500" b="1" i="1" spc="-20" dirty="0">
                <a:solidFill>
                  <a:srgbClr val="203458"/>
                </a:solidFill>
                <a:latin typeface="Trebuchet MS"/>
                <a:cs typeface="Trebuchet MS"/>
              </a:rPr>
              <a:t>evidence)</a:t>
            </a:r>
            <a:r>
              <a:rPr sz="2500" b="1" i="1" spc="-130" dirty="0">
                <a:solidFill>
                  <a:srgbClr val="203458"/>
                </a:solidFill>
                <a:latin typeface="Trebuchet MS"/>
                <a:cs typeface="Trebuchet MS"/>
              </a:rPr>
              <a:t> </a:t>
            </a:r>
            <a:r>
              <a:rPr sz="2500" b="1" spc="-215" dirty="0">
                <a:solidFill>
                  <a:srgbClr val="203458"/>
                </a:solidFill>
                <a:latin typeface="Trebuchet MS"/>
                <a:cs typeface="Trebuchet MS"/>
              </a:rPr>
              <a:t>[2017]</a:t>
            </a:r>
            <a:r>
              <a:rPr sz="2500" b="1" spc="-130" dirty="0">
                <a:solidFill>
                  <a:srgbClr val="203458"/>
                </a:solidFill>
                <a:latin typeface="Trebuchet MS"/>
                <a:cs typeface="Trebuchet MS"/>
              </a:rPr>
              <a:t> </a:t>
            </a:r>
            <a:r>
              <a:rPr sz="2500" b="1" spc="35" dirty="0">
                <a:solidFill>
                  <a:srgbClr val="203458"/>
                </a:solidFill>
                <a:latin typeface="Trebuchet MS"/>
                <a:cs typeface="Trebuchet MS"/>
              </a:rPr>
              <a:t>EWHC</a:t>
            </a:r>
            <a:r>
              <a:rPr sz="2500" b="1" spc="-130" dirty="0">
                <a:solidFill>
                  <a:srgbClr val="203458"/>
                </a:solidFill>
                <a:latin typeface="Trebuchet MS"/>
                <a:cs typeface="Trebuchet MS"/>
              </a:rPr>
              <a:t> </a:t>
            </a:r>
            <a:r>
              <a:rPr sz="2500" b="1" spc="-85" dirty="0">
                <a:solidFill>
                  <a:srgbClr val="203458"/>
                </a:solidFill>
                <a:latin typeface="Trebuchet MS"/>
                <a:cs typeface="Trebuchet MS"/>
              </a:rPr>
              <a:t>3250</a:t>
            </a:r>
            <a:r>
              <a:rPr sz="2500" b="1" spc="35" dirty="0">
                <a:solidFill>
                  <a:srgbClr val="203458"/>
                </a:solidFill>
                <a:latin typeface="Trebuchet MS"/>
                <a:cs typeface="Trebuchet MS"/>
              </a:rPr>
              <a:t> </a:t>
            </a:r>
            <a:r>
              <a:rPr sz="2500" b="1" spc="-120" dirty="0">
                <a:solidFill>
                  <a:srgbClr val="203458"/>
                </a:solidFill>
                <a:latin typeface="Trebuchet MS"/>
                <a:cs typeface="Trebuchet MS"/>
              </a:rPr>
              <a:t>(Fam).</a:t>
            </a:r>
            <a:endParaRPr sz="2500">
              <a:latin typeface="Trebuchet MS"/>
              <a:cs typeface="Trebuchet MS"/>
            </a:endParaRPr>
          </a:p>
        </p:txBody>
      </p:sp>
      <p:sp>
        <p:nvSpPr>
          <p:cNvPr id="16" name="object 16" descr="$PPTXTitle"/>
          <p:cNvSpPr txBox="1">
            <a:spLocks noGrp="1"/>
          </p:cNvSpPr>
          <p:nvPr>
            <p:ph type="title"/>
          </p:nvPr>
        </p:nvSpPr>
        <p:spPr>
          <a:xfrm>
            <a:off x="1016000" y="969072"/>
            <a:ext cx="9693275" cy="1061720"/>
          </a:xfrm>
          <a:prstGeom prst="rect">
            <a:avLst/>
          </a:prstGeom>
        </p:spPr>
        <p:txBody>
          <a:bodyPr vert="horz" wrap="square" lIns="0" tIns="12700" rIns="0" bIns="0" rtlCol="0">
            <a:spAutoFit/>
          </a:bodyPr>
          <a:lstStyle/>
          <a:p>
            <a:pPr marL="12700">
              <a:lnSpc>
                <a:spcPct val="100000"/>
              </a:lnSpc>
              <a:spcBef>
                <a:spcPts val="100"/>
              </a:spcBef>
            </a:pPr>
            <a:r>
              <a:rPr sz="6800" spc="-195" dirty="0"/>
              <a:t>PROHIBITED</a:t>
            </a:r>
            <a:r>
              <a:rPr sz="6800" spc="-310" dirty="0"/>
              <a:t> </a:t>
            </a:r>
            <a:r>
              <a:rPr sz="6800" spc="80" dirty="0">
                <a:solidFill>
                  <a:srgbClr val="292959"/>
                </a:solidFill>
              </a:rPr>
              <a:t>STEPS</a:t>
            </a:r>
            <a:r>
              <a:rPr sz="6800" spc="-305" dirty="0">
                <a:solidFill>
                  <a:srgbClr val="292959"/>
                </a:solidFill>
              </a:rPr>
              <a:t> </a:t>
            </a:r>
            <a:r>
              <a:rPr sz="6800" spc="-10" dirty="0">
                <a:solidFill>
                  <a:srgbClr val="292959"/>
                </a:solidFill>
              </a:rPr>
              <a:t>(PSO)</a:t>
            </a:r>
            <a:endParaRPr sz="6800"/>
          </a:p>
        </p:txBody>
      </p:sp>
      <p:sp>
        <p:nvSpPr>
          <p:cNvPr id="17" name="object 1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8" name="object 1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589836" y="771525"/>
            <a:ext cx="6697980" cy="8964930"/>
            <a:chOff x="11589836" y="771525"/>
            <a:chExt cx="6697980" cy="8964930"/>
          </a:xfrm>
        </p:grpSpPr>
        <p:pic>
          <p:nvPicPr>
            <p:cNvPr id="3" name="object 3"/>
            <p:cNvPicPr/>
            <p:nvPr/>
          </p:nvPicPr>
          <p:blipFill>
            <a:blip r:embed="rId2" cstate="print"/>
            <a:stretch>
              <a:fillRect/>
            </a:stretch>
          </p:blipFill>
          <p:spPr>
            <a:xfrm>
              <a:off x="11589837" y="771525"/>
              <a:ext cx="6696074" cy="5495924"/>
            </a:xfrm>
            <a:prstGeom prst="rect">
              <a:avLst/>
            </a:prstGeom>
          </p:spPr>
        </p:pic>
        <p:sp>
          <p:nvSpPr>
            <p:cNvPr id="4" name="object 4"/>
            <p:cNvSpPr/>
            <p:nvPr/>
          </p:nvSpPr>
          <p:spPr>
            <a:xfrm>
              <a:off x="11589836" y="5908805"/>
              <a:ext cx="6697980" cy="3827779"/>
            </a:xfrm>
            <a:custGeom>
              <a:avLst/>
              <a:gdLst/>
              <a:ahLst/>
              <a:cxnLst/>
              <a:rect l="l" t="t" r="r" b="b"/>
              <a:pathLst>
                <a:path w="6697980" h="3827779">
                  <a:moveTo>
                    <a:pt x="6212387" y="3827373"/>
                  </a:moveTo>
                  <a:lnTo>
                    <a:pt x="485775" y="3827373"/>
                  </a:lnTo>
                  <a:lnTo>
                    <a:pt x="437762" y="3824996"/>
                  </a:lnTo>
                  <a:lnTo>
                    <a:pt x="390562" y="3817953"/>
                  </a:lnTo>
                  <a:lnTo>
                    <a:pt x="344494" y="3806375"/>
                  </a:lnTo>
                  <a:lnTo>
                    <a:pt x="299877" y="3790396"/>
                  </a:lnTo>
                  <a:lnTo>
                    <a:pt x="257028" y="3770146"/>
                  </a:lnTo>
                  <a:lnTo>
                    <a:pt x="216266" y="3745757"/>
                  </a:lnTo>
                  <a:lnTo>
                    <a:pt x="177911" y="3717363"/>
                  </a:lnTo>
                  <a:lnTo>
                    <a:pt x="142280" y="3685093"/>
                  </a:lnTo>
                  <a:lnTo>
                    <a:pt x="110011" y="3649462"/>
                  </a:lnTo>
                  <a:lnTo>
                    <a:pt x="81616" y="3611107"/>
                  </a:lnTo>
                  <a:lnTo>
                    <a:pt x="57227" y="3570345"/>
                  </a:lnTo>
                  <a:lnTo>
                    <a:pt x="36977" y="3527496"/>
                  </a:lnTo>
                  <a:lnTo>
                    <a:pt x="20997" y="3482879"/>
                  </a:lnTo>
                  <a:lnTo>
                    <a:pt x="9420" y="3436811"/>
                  </a:lnTo>
                  <a:lnTo>
                    <a:pt x="2377" y="3389611"/>
                  </a:lnTo>
                  <a:lnTo>
                    <a:pt x="0" y="3341598"/>
                  </a:lnTo>
                  <a:lnTo>
                    <a:pt x="0" y="485775"/>
                  </a:lnTo>
                  <a:lnTo>
                    <a:pt x="2377" y="437762"/>
                  </a:lnTo>
                  <a:lnTo>
                    <a:pt x="9420" y="390562"/>
                  </a:lnTo>
                  <a:lnTo>
                    <a:pt x="20997" y="344494"/>
                  </a:lnTo>
                  <a:lnTo>
                    <a:pt x="36977" y="299877"/>
                  </a:lnTo>
                  <a:lnTo>
                    <a:pt x="57227" y="257028"/>
                  </a:lnTo>
                  <a:lnTo>
                    <a:pt x="81616" y="216266"/>
                  </a:lnTo>
                  <a:lnTo>
                    <a:pt x="110011" y="177911"/>
                  </a:lnTo>
                  <a:lnTo>
                    <a:pt x="142280" y="142280"/>
                  </a:lnTo>
                  <a:lnTo>
                    <a:pt x="177911" y="110010"/>
                  </a:lnTo>
                  <a:lnTo>
                    <a:pt x="216266" y="81615"/>
                  </a:lnTo>
                  <a:lnTo>
                    <a:pt x="257028" y="57227"/>
                  </a:lnTo>
                  <a:lnTo>
                    <a:pt x="299877" y="36977"/>
                  </a:lnTo>
                  <a:lnTo>
                    <a:pt x="344494" y="20997"/>
                  </a:lnTo>
                  <a:lnTo>
                    <a:pt x="390562" y="9420"/>
                  </a:lnTo>
                  <a:lnTo>
                    <a:pt x="437762" y="2377"/>
                  </a:lnTo>
                  <a:lnTo>
                    <a:pt x="485775" y="0"/>
                  </a:lnTo>
                  <a:lnTo>
                    <a:pt x="6212387" y="0"/>
                  </a:lnTo>
                  <a:lnTo>
                    <a:pt x="6260400" y="2377"/>
                  </a:lnTo>
                  <a:lnTo>
                    <a:pt x="6307600" y="9420"/>
                  </a:lnTo>
                  <a:lnTo>
                    <a:pt x="6353668" y="20997"/>
                  </a:lnTo>
                  <a:lnTo>
                    <a:pt x="6398285" y="36977"/>
                  </a:lnTo>
                  <a:lnTo>
                    <a:pt x="6441134" y="57227"/>
                  </a:lnTo>
                  <a:lnTo>
                    <a:pt x="6481896" y="81615"/>
                  </a:lnTo>
                  <a:lnTo>
                    <a:pt x="6520251" y="110010"/>
                  </a:lnTo>
                  <a:lnTo>
                    <a:pt x="6555882" y="142280"/>
                  </a:lnTo>
                  <a:lnTo>
                    <a:pt x="6588152" y="177911"/>
                  </a:lnTo>
                  <a:lnTo>
                    <a:pt x="6616547" y="216266"/>
                  </a:lnTo>
                  <a:lnTo>
                    <a:pt x="6640935" y="257028"/>
                  </a:lnTo>
                  <a:lnTo>
                    <a:pt x="6661185" y="299877"/>
                  </a:lnTo>
                  <a:lnTo>
                    <a:pt x="6677165" y="344494"/>
                  </a:lnTo>
                  <a:lnTo>
                    <a:pt x="6688742" y="390562"/>
                  </a:lnTo>
                  <a:lnTo>
                    <a:pt x="6695785" y="437762"/>
                  </a:lnTo>
                  <a:lnTo>
                    <a:pt x="6697903" y="480543"/>
                  </a:lnTo>
                  <a:lnTo>
                    <a:pt x="6697903" y="3346830"/>
                  </a:lnTo>
                  <a:lnTo>
                    <a:pt x="6695785" y="3389611"/>
                  </a:lnTo>
                  <a:lnTo>
                    <a:pt x="6688742" y="3436811"/>
                  </a:lnTo>
                  <a:lnTo>
                    <a:pt x="6677165" y="3482879"/>
                  </a:lnTo>
                  <a:lnTo>
                    <a:pt x="6661185" y="3527496"/>
                  </a:lnTo>
                  <a:lnTo>
                    <a:pt x="6640935" y="3570345"/>
                  </a:lnTo>
                  <a:lnTo>
                    <a:pt x="6616547" y="3611107"/>
                  </a:lnTo>
                  <a:lnTo>
                    <a:pt x="6588152" y="3649462"/>
                  </a:lnTo>
                  <a:lnTo>
                    <a:pt x="6555882" y="3685093"/>
                  </a:lnTo>
                  <a:lnTo>
                    <a:pt x="6520251" y="3717363"/>
                  </a:lnTo>
                  <a:lnTo>
                    <a:pt x="6481896" y="3745757"/>
                  </a:lnTo>
                  <a:lnTo>
                    <a:pt x="6441134" y="3770146"/>
                  </a:lnTo>
                  <a:lnTo>
                    <a:pt x="6398285" y="3790396"/>
                  </a:lnTo>
                  <a:lnTo>
                    <a:pt x="6353668" y="3806375"/>
                  </a:lnTo>
                  <a:lnTo>
                    <a:pt x="6307600" y="3817953"/>
                  </a:lnTo>
                  <a:lnTo>
                    <a:pt x="6260400" y="3824996"/>
                  </a:lnTo>
                  <a:lnTo>
                    <a:pt x="6212387" y="3827373"/>
                  </a:lnTo>
                  <a:close/>
                </a:path>
              </a:pathLst>
            </a:custGeom>
            <a:solidFill>
              <a:srgbClr val="FED307"/>
            </a:solidFill>
          </p:spPr>
          <p:txBody>
            <a:bodyPr wrap="square" lIns="0" tIns="0" rIns="0" bIns="0" rtlCol="0"/>
            <a:lstStyle/>
            <a:p>
              <a:endParaRPr/>
            </a:p>
          </p:txBody>
        </p:sp>
      </p:grpSp>
      <p:sp>
        <p:nvSpPr>
          <p:cNvPr id="5" name="object 5"/>
          <p:cNvSpPr txBox="1"/>
          <p:nvPr/>
        </p:nvSpPr>
        <p:spPr>
          <a:xfrm>
            <a:off x="11825101" y="5946969"/>
            <a:ext cx="6227445" cy="3707765"/>
          </a:xfrm>
          <a:prstGeom prst="rect">
            <a:avLst/>
          </a:prstGeom>
        </p:spPr>
        <p:txBody>
          <a:bodyPr vert="horz" wrap="square" lIns="0" tIns="12700" rIns="0" bIns="0" rtlCol="0">
            <a:spAutoFit/>
          </a:bodyPr>
          <a:lstStyle/>
          <a:p>
            <a:pPr algn="ctr">
              <a:lnSpc>
                <a:spcPct val="100000"/>
              </a:lnSpc>
              <a:spcBef>
                <a:spcPts val="100"/>
              </a:spcBef>
            </a:pPr>
            <a:r>
              <a:rPr sz="2600" b="1" spc="55" dirty="0">
                <a:solidFill>
                  <a:srgbClr val="292959"/>
                </a:solidFill>
                <a:latin typeface="Trebuchet MS"/>
                <a:cs typeface="Trebuchet MS"/>
              </a:rPr>
              <a:t>Specific</a:t>
            </a:r>
            <a:r>
              <a:rPr sz="2600" b="1" spc="-110" dirty="0">
                <a:solidFill>
                  <a:srgbClr val="292959"/>
                </a:solidFill>
                <a:latin typeface="Trebuchet MS"/>
                <a:cs typeface="Trebuchet MS"/>
              </a:rPr>
              <a:t> </a:t>
            </a:r>
            <a:r>
              <a:rPr sz="2600" b="1" dirty="0">
                <a:solidFill>
                  <a:srgbClr val="292959"/>
                </a:solidFill>
                <a:latin typeface="Trebuchet MS"/>
                <a:cs typeface="Trebuchet MS"/>
              </a:rPr>
              <a:t>Issue</a:t>
            </a:r>
            <a:r>
              <a:rPr sz="2600" b="1" spc="-105" dirty="0">
                <a:solidFill>
                  <a:srgbClr val="292959"/>
                </a:solidFill>
                <a:latin typeface="Trebuchet MS"/>
                <a:cs typeface="Trebuchet MS"/>
              </a:rPr>
              <a:t> </a:t>
            </a:r>
            <a:r>
              <a:rPr sz="2600" b="1" spc="-20" dirty="0">
                <a:solidFill>
                  <a:srgbClr val="292959"/>
                </a:solidFill>
                <a:latin typeface="Trebuchet MS"/>
                <a:cs typeface="Trebuchet MS"/>
              </a:rPr>
              <a:t>order</a:t>
            </a:r>
            <a:r>
              <a:rPr sz="2600" b="1" spc="-55" dirty="0">
                <a:solidFill>
                  <a:srgbClr val="292959"/>
                </a:solidFill>
                <a:latin typeface="Trebuchet MS"/>
                <a:cs typeface="Trebuchet MS"/>
              </a:rPr>
              <a:t> </a:t>
            </a:r>
            <a:r>
              <a:rPr sz="2600" spc="55" dirty="0">
                <a:solidFill>
                  <a:srgbClr val="292959"/>
                </a:solidFill>
                <a:latin typeface="Trebuchet MS"/>
                <a:cs typeface="Trebuchet MS"/>
              </a:rPr>
              <a:t>–</a:t>
            </a:r>
            <a:r>
              <a:rPr sz="2600" spc="-55" dirty="0">
                <a:solidFill>
                  <a:srgbClr val="292959"/>
                </a:solidFill>
                <a:latin typeface="Trebuchet MS"/>
                <a:cs typeface="Trebuchet MS"/>
              </a:rPr>
              <a:t> </a:t>
            </a:r>
            <a:r>
              <a:rPr sz="2600" spc="-160" dirty="0">
                <a:solidFill>
                  <a:srgbClr val="292959"/>
                </a:solidFill>
                <a:latin typeface="Trebuchet MS"/>
                <a:cs typeface="Trebuchet MS"/>
              </a:rPr>
              <a:t>‘An</a:t>
            </a:r>
            <a:r>
              <a:rPr sz="2600" spc="-55" dirty="0">
                <a:solidFill>
                  <a:srgbClr val="292959"/>
                </a:solidFill>
                <a:latin typeface="Trebuchet MS"/>
                <a:cs typeface="Trebuchet MS"/>
              </a:rPr>
              <a:t> </a:t>
            </a:r>
            <a:r>
              <a:rPr sz="2600" spc="-70" dirty="0">
                <a:solidFill>
                  <a:srgbClr val="292959"/>
                </a:solidFill>
                <a:latin typeface="Trebuchet MS"/>
                <a:cs typeface="Trebuchet MS"/>
              </a:rPr>
              <a:t>order</a:t>
            </a:r>
            <a:r>
              <a:rPr sz="2600" spc="-55" dirty="0">
                <a:solidFill>
                  <a:srgbClr val="292959"/>
                </a:solidFill>
                <a:latin typeface="Trebuchet MS"/>
                <a:cs typeface="Trebuchet MS"/>
              </a:rPr>
              <a:t> </a:t>
            </a:r>
            <a:r>
              <a:rPr sz="2600" spc="-10" dirty="0">
                <a:solidFill>
                  <a:srgbClr val="292959"/>
                </a:solidFill>
                <a:latin typeface="Trebuchet MS"/>
                <a:cs typeface="Trebuchet MS"/>
              </a:rPr>
              <a:t>giving</a:t>
            </a:r>
            <a:endParaRPr sz="2600">
              <a:latin typeface="Trebuchet MS"/>
              <a:cs typeface="Trebuchet MS"/>
            </a:endParaRPr>
          </a:p>
          <a:p>
            <a:pPr marL="12700" marR="5080" algn="ctr">
              <a:lnSpc>
                <a:spcPts val="5170"/>
              </a:lnSpc>
              <a:spcBef>
                <a:spcPts val="515"/>
              </a:spcBef>
            </a:pPr>
            <a:r>
              <a:rPr sz="2600" spc="-65" dirty="0">
                <a:solidFill>
                  <a:srgbClr val="292959"/>
                </a:solidFill>
                <a:latin typeface="Trebuchet MS"/>
                <a:cs typeface="Trebuchet MS"/>
              </a:rPr>
              <a:t>directions</a:t>
            </a:r>
            <a:r>
              <a:rPr sz="2600" spc="-105" dirty="0">
                <a:solidFill>
                  <a:srgbClr val="292959"/>
                </a:solidFill>
                <a:latin typeface="Trebuchet MS"/>
                <a:cs typeface="Trebuchet MS"/>
              </a:rPr>
              <a:t> </a:t>
            </a:r>
            <a:r>
              <a:rPr sz="2600" spc="-80" dirty="0">
                <a:solidFill>
                  <a:srgbClr val="292959"/>
                </a:solidFill>
                <a:latin typeface="Trebuchet MS"/>
                <a:cs typeface="Trebuchet MS"/>
              </a:rPr>
              <a:t>for</a:t>
            </a:r>
            <a:r>
              <a:rPr sz="2600" spc="-100" dirty="0">
                <a:solidFill>
                  <a:srgbClr val="292959"/>
                </a:solidFill>
                <a:latin typeface="Trebuchet MS"/>
                <a:cs typeface="Trebuchet MS"/>
              </a:rPr>
              <a:t> </a:t>
            </a:r>
            <a:r>
              <a:rPr sz="2600" spc="-95" dirty="0">
                <a:solidFill>
                  <a:srgbClr val="292959"/>
                </a:solidFill>
                <a:latin typeface="Trebuchet MS"/>
                <a:cs typeface="Trebuchet MS"/>
              </a:rPr>
              <a:t>the</a:t>
            </a:r>
            <a:r>
              <a:rPr sz="2600" spc="-105" dirty="0">
                <a:solidFill>
                  <a:srgbClr val="292959"/>
                </a:solidFill>
                <a:latin typeface="Trebuchet MS"/>
                <a:cs typeface="Trebuchet MS"/>
              </a:rPr>
              <a:t> </a:t>
            </a:r>
            <a:r>
              <a:rPr sz="2600" spc="-25" dirty="0">
                <a:solidFill>
                  <a:srgbClr val="292959"/>
                </a:solidFill>
                <a:latin typeface="Trebuchet MS"/>
                <a:cs typeface="Trebuchet MS"/>
              </a:rPr>
              <a:t>purpose</a:t>
            </a:r>
            <a:r>
              <a:rPr sz="2600" spc="-100" dirty="0">
                <a:solidFill>
                  <a:srgbClr val="292959"/>
                </a:solidFill>
                <a:latin typeface="Trebuchet MS"/>
                <a:cs typeface="Trebuchet MS"/>
              </a:rPr>
              <a:t> </a:t>
            </a:r>
            <a:r>
              <a:rPr sz="2600" dirty="0">
                <a:solidFill>
                  <a:srgbClr val="292959"/>
                </a:solidFill>
                <a:latin typeface="Trebuchet MS"/>
                <a:cs typeface="Trebuchet MS"/>
              </a:rPr>
              <a:t>of</a:t>
            </a:r>
            <a:r>
              <a:rPr sz="2600" spc="-100" dirty="0">
                <a:solidFill>
                  <a:srgbClr val="292959"/>
                </a:solidFill>
                <a:latin typeface="Trebuchet MS"/>
                <a:cs typeface="Trebuchet MS"/>
              </a:rPr>
              <a:t> </a:t>
            </a:r>
            <a:r>
              <a:rPr sz="2600" spc="-85" dirty="0">
                <a:solidFill>
                  <a:srgbClr val="292959"/>
                </a:solidFill>
                <a:latin typeface="Trebuchet MS"/>
                <a:cs typeface="Trebuchet MS"/>
              </a:rPr>
              <a:t>determining</a:t>
            </a:r>
            <a:r>
              <a:rPr sz="2600" spc="-105" dirty="0">
                <a:solidFill>
                  <a:srgbClr val="292959"/>
                </a:solidFill>
                <a:latin typeface="Trebuchet MS"/>
                <a:cs typeface="Trebuchet MS"/>
              </a:rPr>
              <a:t> </a:t>
            </a:r>
            <a:r>
              <a:rPr sz="2600" spc="55" dirty="0">
                <a:solidFill>
                  <a:srgbClr val="292959"/>
                </a:solidFill>
                <a:latin typeface="Trebuchet MS"/>
                <a:cs typeface="Trebuchet MS"/>
              </a:rPr>
              <a:t>a </a:t>
            </a:r>
            <a:r>
              <a:rPr sz="2600" spc="-20" dirty="0">
                <a:solidFill>
                  <a:srgbClr val="292959"/>
                </a:solidFill>
                <a:latin typeface="Trebuchet MS"/>
                <a:cs typeface="Trebuchet MS"/>
              </a:rPr>
              <a:t>specific</a:t>
            </a:r>
            <a:r>
              <a:rPr sz="2600" spc="-105" dirty="0">
                <a:solidFill>
                  <a:srgbClr val="292959"/>
                </a:solidFill>
                <a:latin typeface="Trebuchet MS"/>
                <a:cs typeface="Trebuchet MS"/>
              </a:rPr>
              <a:t> </a:t>
            </a:r>
            <a:r>
              <a:rPr sz="2600" spc="-65" dirty="0">
                <a:solidFill>
                  <a:srgbClr val="292959"/>
                </a:solidFill>
                <a:latin typeface="Trebuchet MS"/>
                <a:cs typeface="Trebuchet MS"/>
              </a:rPr>
              <a:t>question</a:t>
            </a:r>
            <a:r>
              <a:rPr sz="2600" spc="-100" dirty="0">
                <a:solidFill>
                  <a:srgbClr val="292959"/>
                </a:solidFill>
                <a:latin typeface="Trebuchet MS"/>
                <a:cs typeface="Trebuchet MS"/>
              </a:rPr>
              <a:t> </a:t>
            </a:r>
            <a:r>
              <a:rPr sz="2600" spc="-70" dirty="0">
                <a:solidFill>
                  <a:srgbClr val="292959"/>
                </a:solidFill>
                <a:latin typeface="Trebuchet MS"/>
                <a:cs typeface="Trebuchet MS"/>
              </a:rPr>
              <a:t>which</a:t>
            </a:r>
            <a:r>
              <a:rPr sz="2600" spc="-100" dirty="0">
                <a:solidFill>
                  <a:srgbClr val="292959"/>
                </a:solidFill>
                <a:latin typeface="Trebuchet MS"/>
                <a:cs typeface="Trebuchet MS"/>
              </a:rPr>
              <a:t> </a:t>
            </a:r>
            <a:r>
              <a:rPr sz="2600" dirty="0">
                <a:solidFill>
                  <a:srgbClr val="292959"/>
                </a:solidFill>
                <a:latin typeface="Trebuchet MS"/>
                <a:cs typeface="Trebuchet MS"/>
              </a:rPr>
              <a:t>has</a:t>
            </a:r>
            <a:r>
              <a:rPr sz="2600" spc="-95" dirty="0">
                <a:solidFill>
                  <a:srgbClr val="292959"/>
                </a:solidFill>
                <a:latin typeface="Trebuchet MS"/>
                <a:cs typeface="Trebuchet MS"/>
              </a:rPr>
              <a:t> </a:t>
            </a:r>
            <a:r>
              <a:rPr sz="2600" spc="-105" dirty="0">
                <a:solidFill>
                  <a:srgbClr val="292959"/>
                </a:solidFill>
                <a:latin typeface="Trebuchet MS"/>
                <a:cs typeface="Trebuchet MS"/>
              </a:rPr>
              <a:t>arisen,</a:t>
            </a:r>
            <a:r>
              <a:rPr sz="2600" spc="-95" dirty="0">
                <a:solidFill>
                  <a:srgbClr val="292959"/>
                </a:solidFill>
                <a:latin typeface="Trebuchet MS"/>
                <a:cs typeface="Trebuchet MS"/>
              </a:rPr>
              <a:t> </a:t>
            </a:r>
            <a:r>
              <a:rPr sz="2600" spc="-75" dirty="0">
                <a:solidFill>
                  <a:srgbClr val="292959"/>
                </a:solidFill>
                <a:latin typeface="Trebuchet MS"/>
                <a:cs typeface="Trebuchet MS"/>
              </a:rPr>
              <a:t>or</a:t>
            </a:r>
            <a:r>
              <a:rPr sz="2600" spc="-95" dirty="0">
                <a:solidFill>
                  <a:srgbClr val="292959"/>
                </a:solidFill>
                <a:latin typeface="Trebuchet MS"/>
                <a:cs typeface="Trebuchet MS"/>
              </a:rPr>
              <a:t> </a:t>
            </a:r>
            <a:r>
              <a:rPr sz="2600" spc="-30" dirty="0">
                <a:solidFill>
                  <a:srgbClr val="292959"/>
                </a:solidFill>
                <a:latin typeface="Trebuchet MS"/>
                <a:cs typeface="Trebuchet MS"/>
              </a:rPr>
              <a:t>which </a:t>
            </a:r>
            <a:r>
              <a:rPr sz="2600" spc="-90" dirty="0">
                <a:solidFill>
                  <a:srgbClr val="292959"/>
                </a:solidFill>
                <a:latin typeface="Trebuchet MS"/>
                <a:cs typeface="Trebuchet MS"/>
              </a:rPr>
              <a:t>may</a:t>
            </a:r>
            <a:r>
              <a:rPr sz="2600" spc="-100" dirty="0">
                <a:solidFill>
                  <a:srgbClr val="292959"/>
                </a:solidFill>
                <a:latin typeface="Trebuchet MS"/>
                <a:cs typeface="Trebuchet MS"/>
              </a:rPr>
              <a:t> </a:t>
            </a:r>
            <a:r>
              <a:rPr sz="2600" spc="-105" dirty="0">
                <a:solidFill>
                  <a:srgbClr val="292959"/>
                </a:solidFill>
                <a:latin typeface="Trebuchet MS"/>
                <a:cs typeface="Trebuchet MS"/>
              </a:rPr>
              <a:t>arise,</a:t>
            </a:r>
            <a:r>
              <a:rPr sz="2600" spc="-85" dirty="0">
                <a:solidFill>
                  <a:srgbClr val="292959"/>
                </a:solidFill>
                <a:latin typeface="Trebuchet MS"/>
                <a:cs typeface="Trebuchet MS"/>
              </a:rPr>
              <a:t> </a:t>
            </a:r>
            <a:r>
              <a:rPr sz="2600" spc="-140" dirty="0">
                <a:solidFill>
                  <a:srgbClr val="292959"/>
                </a:solidFill>
                <a:latin typeface="Trebuchet MS"/>
                <a:cs typeface="Trebuchet MS"/>
              </a:rPr>
              <a:t>in</a:t>
            </a:r>
            <a:r>
              <a:rPr sz="2600" spc="-80" dirty="0">
                <a:solidFill>
                  <a:srgbClr val="292959"/>
                </a:solidFill>
                <a:latin typeface="Trebuchet MS"/>
                <a:cs typeface="Trebuchet MS"/>
              </a:rPr>
              <a:t> </a:t>
            </a:r>
            <a:r>
              <a:rPr sz="2600" spc="-45" dirty="0">
                <a:solidFill>
                  <a:srgbClr val="292959"/>
                </a:solidFill>
                <a:latin typeface="Trebuchet MS"/>
                <a:cs typeface="Trebuchet MS"/>
              </a:rPr>
              <a:t>connection</a:t>
            </a:r>
            <a:r>
              <a:rPr sz="2600" spc="-85" dirty="0">
                <a:solidFill>
                  <a:srgbClr val="292959"/>
                </a:solidFill>
                <a:latin typeface="Trebuchet MS"/>
                <a:cs typeface="Trebuchet MS"/>
              </a:rPr>
              <a:t> </a:t>
            </a:r>
            <a:r>
              <a:rPr sz="2600" spc="-125" dirty="0">
                <a:solidFill>
                  <a:srgbClr val="292959"/>
                </a:solidFill>
                <a:latin typeface="Trebuchet MS"/>
                <a:cs typeface="Trebuchet MS"/>
              </a:rPr>
              <a:t>with</a:t>
            </a:r>
            <a:r>
              <a:rPr sz="2600" spc="-80" dirty="0">
                <a:solidFill>
                  <a:srgbClr val="292959"/>
                </a:solidFill>
                <a:latin typeface="Trebuchet MS"/>
                <a:cs typeface="Trebuchet MS"/>
              </a:rPr>
              <a:t> </a:t>
            </a:r>
            <a:r>
              <a:rPr sz="2600" spc="-45" dirty="0">
                <a:solidFill>
                  <a:srgbClr val="292959"/>
                </a:solidFill>
                <a:latin typeface="Trebuchet MS"/>
                <a:cs typeface="Trebuchet MS"/>
              </a:rPr>
              <a:t>any</a:t>
            </a:r>
            <a:r>
              <a:rPr sz="2600" spc="-90" dirty="0">
                <a:solidFill>
                  <a:srgbClr val="292959"/>
                </a:solidFill>
                <a:latin typeface="Trebuchet MS"/>
                <a:cs typeface="Trebuchet MS"/>
              </a:rPr>
              <a:t> </a:t>
            </a:r>
            <a:r>
              <a:rPr sz="2600" dirty="0">
                <a:solidFill>
                  <a:srgbClr val="292959"/>
                </a:solidFill>
                <a:latin typeface="Trebuchet MS"/>
                <a:cs typeface="Trebuchet MS"/>
              </a:rPr>
              <a:t>aspect</a:t>
            </a:r>
            <a:r>
              <a:rPr sz="2600" spc="-85" dirty="0">
                <a:solidFill>
                  <a:srgbClr val="292959"/>
                </a:solidFill>
                <a:latin typeface="Trebuchet MS"/>
                <a:cs typeface="Trebuchet MS"/>
              </a:rPr>
              <a:t> </a:t>
            </a:r>
            <a:r>
              <a:rPr sz="2600" spc="-25" dirty="0">
                <a:solidFill>
                  <a:srgbClr val="292959"/>
                </a:solidFill>
                <a:latin typeface="Trebuchet MS"/>
                <a:cs typeface="Trebuchet MS"/>
              </a:rPr>
              <a:t>of </a:t>
            </a:r>
            <a:r>
              <a:rPr sz="2600" spc="-50" dirty="0">
                <a:solidFill>
                  <a:srgbClr val="292959"/>
                </a:solidFill>
                <a:latin typeface="Trebuchet MS"/>
                <a:cs typeface="Trebuchet MS"/>
              </a:rPr>
              <a:t>parental</a:t>
            </a:r>
            <a:r>
              <a:rPr sz="2600" spc="-100" dirty="0">
                <a:solidFill>
                  <a:srgbClr val="292959"/>
                </a:solidFill>
                <a:latin typeface="Trebuchet MS"/>
                <a:cs typeface="Trebuchet MS"/>
              </a:rPr>
              <a:t> </a:t>
            </a:r>
            <a:r>
              <a:rPr sz="2600" spc="-90" dirty="0">
                <a:solidFill>
                  <a:srgbClr val="292959"/>
                </a:solidFill>
                <a:latin typeface="Trebuchet MS"/>
                <a:cs typeface="Trebuchet MS"/>
              </a:rPr>
              <a:t>responsibility</a:t>
            </a:r>
            <a:r>
              <a:rPr sz="2600" spc="-95" dirty="0">
                <a:solidFill>
                  <a:srgbClr val="292959"/>
                </a:solidFill>
                <a:latin typeface="Trebuchet MS"/>
                <a:cs typeface="Trebuchet MS"/>
              </a:rPr>
              <a:t> </a:t>
            </a:r>
            <a:r>
              <a:rPr sz="2600" spc="-80" dirty="0">
                <a:solidFill>
                  <a:srgbClr val="292959"/>
                </a:solidFill>
                <a:latin typeface="Trebuchet MS"/>
                <a:cs typeface="Trebuchet MS"/>
              </a:rPr>
              <a:t>for</a:t>
            </a:r>
            <a:r>
              <a:rPr sz="2600" spc="-95" dirty="0">
                <a:solidFill>
                  <a:srgbClr val="292959"/>
                </a:solidFill>
                <a:latin typeface="Trebuchet MS"/>
                <a:cs typeface="Trebuchet MS"/>
              </a:rPr>
              <a:t> </a:t>
            </a:r>
            <a:r>
              <a:rPr sz="2600" spc="105" dirty="0">
                <a:solidFill>
                  <a:srgbClr val="292959"/>
                </a:solidFill>
                <a:latin typeface="Trebuchet MS"/>
                <a:cs typeface="Trebuchet MS"/>
              </a:rPr>
              <a:t>a</a:t>
            </a:r>
            <a:r>
              <a:rPr sz="2600" spc="-95" dirty="0">
                <a:solidFill>
                  <a:srgbClr val="292959"/>
                </a:solidFill>
                <a:latin typeface="Trebuchet MS"/>
                <a:cs typeface="Trebuchet MS"/>
              </a:rPr>
              <a:t> </a:t>
            </a:r>
            <a:r>
              <a:rPr sz="2600" spc="-10" dirty="0">
                <a:solidFill>
                  <a:srgbClr val="292959"/>
                </a:solidFill>
                <a:latin typeface="Trebuchet MS"/>
                <a:cs typeface="Trebuchet MS"/>
              </a:rPr>
              <a:t>child.’</a:t>
            </a:r>
            <a:endParaRPr sz="2600">
              <a:latin typeface="Trebuchet MS"/>
              <a:cs typeface="Trebuchet MS"/>
            </a:endParaRPr>
          </a:p>
          <a:p>
            <a:pPr algn="ctr">
              <a:lnSpc>
                <a:spcPct val="100000"/>
              </a:lnSpc>
              <a:spcBef>
                <a:spcPts val="1560"/>
              </a:spcBef>
            </a:pPr>
            <a:r>
              <a:rPr sz="2600" spc="-195" dirty="0">
                <a:solidFill>
                  <a:srgbClr val="292959"/>
                </a:solidFill>
                <a:latin typeface="Trebuchet MS"/>
                <a:cs typeface="Trebuchet MS"/>
              </a:rPr>
              <a:t>s8(1)</a:t>
            </a:r>
            <a:r>
              <a:rPr sz="2600" spc="-65" dirty="0">
                <a:solidFill>
                  <a:srgbClr val="292959"/>
                </a:solidFill>
                <a:latin typeface="Trebuchet MS"/>
                <a:cs typeface="Trebuchet MS"/>
              </a:rPr>
              <a:t> </a:t>
            </a:r>
            <a:r>
              <a:rPr sz="2600" spc="200" dirty="0">
                <a:solidFill>
                  <a:srgbClr val="292959"/>
                </a:solidFill>
                <a:latin typeface="Trebuchet MS"/>
                <a:cs typeface="Trebuchet MS"/>
              </a:rPr>
              <a:t>CA</a:t>
            </a:r>
            <a:r>
              <a:rPr sz="2600" spc="-60" dirty="0">
                <a:solidFill>
                  <a:srgbClr val="292959"/>
                </a:solidFill>
                <a:latin typeface="Trebuchet MS"/>
                <a:cs typeface="Trebuchet MS"/>
              </a:rPr>
              <a:t> </a:t>
            </a:r>
            <a:r>
              <a:rPr sz="2600" spc="-20" dirty="0">
                <a:solidFill>
                  <a:srgbClr val="292959"/>
                </a:solidFill>
                <a:latin typeface="Trebuchet MS"/>
                <a:cs typeface="Trebuchet MS"/>
              </a:rPr>
              <a:t>1989</a:t>
            </a:r>
            <a:endParaRPr sz="2600">
              <a:latin typeface="Trebuchet MS"/>
              <a:cs typeface="Trebuchet MS"/>
            </a:endParaRPr>
          </a:p>
        </p:txBody>
      </p:sp>
      <p:pic>
        <p:nvPicPr>
          <p:cNvPr id="6" name="object 6"/>
          <p:cNvPicPr/>
          <p:nvPr/>
        </p:nvPicPr>
        <p:blipFill>
          <a:blip r:embed="rId3" cstate="print"/>
          <a:stretch>
            <a:fillRect/>
          </a:stretch>
        </p:blipFill>
        <p:spPr>
          <a:xfrm>
            <a:off x="1238249" y="2096452"/>
            <a:ext cx="76200" cy="76199"/>
          </a:xfrm>
          <a:prstGeom prst="rect">
            <a:avLst/>
          </a:prstGeom>
        </p:spPr>
      </p:pic>
      <p:pic>
        <p:nvPicPr>
          <p:cNvPr id="7" name="object 7"/>
          <p:cNvPicPr/>
          <p:nvPr/>
        </p:nvPicPr>
        <p:blipFill>
          <a:blip r:embed="rId3" cstate="print"/>
          <a:stretch>
            <a:fillRect/>
          </a:stretch>
        </p:blipFill>
        <p:spPr>
          <a:xfrm>
            <a:off x="1238249" y="2515552"/>
            <a:ext cx="76200" cy="76199"/>
          </a:xfrm>
          <a:prstGeom prst="rect">
            <a:avLst/>
          </a:prstGeom>
        </p:spPr>
      </p:pic>
      <p:pic>
        <p:nvPicPr>
          <p:cNvPr id="8" name="object 8"/>
          <p:cNvPicPr/>
          <p:nvPr/>
        </p:nvPicPr>
        <p:blipFill>
          <a:blip r:embed="rId4" cstate="print"/>
          <a:stretch>
            <a:fillRect/>
          </a:stretch>
        </p:blipFill>
        <p:spPr>
          <a:xfrm>
            <a:off x="1671637" y="2929889"/>
            <a:ext cx="85725" cy="85724"/>
          </a:xfrm>
          <a:prstGeom prst="rect">
            <a:avLst/>
          </a:prstGeom>
        </p:spPr>
      </p:pic>
      <p:pic>
        <p:nvPicPr>
          <p:cNvPr id="9" name="object 9"/>
          <p:cNvPicPr/>
          <p:nvPr/>
        </p:nvPicPr>
        <p:blipFill>
          <a:blip r:embed="rId3" cstate="print"/>
          <a:stretch>
            <a:fillRect/>
          </a:stretch>
        </p:blipFill>
        <p:spPr>
          <a:xfrm>
            <a:off x="1238249" y="3772852"/>
            <a:ext cx="76200" cy="76199"/>
          </a:xfrm>
          <a:prstGeom prst="rect">
            <a:avLst/>
          </a:prstGeom>
        </p:spPr>
      </p:pic>
      <p:pic>
        <p:nvPicPr>
          <p:cNvPr id="10" name="object 10"/>
          <p:cNvPicPr/>
          <p:nvPr/>
        </p:nvPicPr>
        <p:blipFill>
          <a:blip r:embed="rId3" cstate="print"/>
          <a:stretch>
            <a:fillRect/>
          </a:stretch>
        </p:blipFill>
        <p:spPr>
          <a:xfrm>
            <a:off x="1238249" y="4611051"/>
            <a:ext cx="76200" cy="76199"/>
          </a:xfrm>
          <a:prstGeom prst="rect">
            <a:avLst/>
          </a:prstGeom>
        </p:spPr>
      </p:pic>
      <p:pic>
        <p:nvPicPr>
          <p:cNvPr id="11" name="object 11"/>
          <p:cNvPicPr/>
          <p:nvPr/>
        </p:nvPicPr>
        <p:blipFill>
          <a:blip r:embed="rId5" cstate="print"/>
          <a:stretch>
            <a:fillRect/>
          </a:stretch>
        </p:blipFill>
        <p:spPr>
          <a:xfrm>
            <a:off x="1671637" y="5025389"/>
            <a:ext cx="85725" cy="85724"/>
          </a:xfrm>
          <a:prstGeom prst="rect">
            <a:avLst/>
          </a:prstGeom>
        </p:spPr>
      </p:pic>
      <p:pic>
        <p:nvPicPr>
          <p:cNvPr id="12" name="object 12"/>
          <p:cNvPicPr/>
          <p:nvPr/>
        </p:nvPicPr>
        <p:blipFill>
          <a:blip r:embed="rId6" cstate="print"/>
          <a:stretch>
            <a:fillRect/>
          </a:stretch>
        </p:blipFill>
        <p:spPr>
          <a:xfrm>
            <a:off x="1671637" y="5444489"/>
            <a:ext cx="85725" cy="85724"/>
          </a:xfrm>
          <a:prstGeom prst="rect">
            <a:avLst/>
          </a:prstGeom>
        </p:spPr>
      </p:pic>
      <p:pic>
        <p:nvPicPr>
          <p:cNvPr id="13" name="object 13"/>
          <p:cNvPicPr/>
          <p:nvPr/>
        </p:nvPicPr>
        <p:blipFill>
          <a:blip r:embed="rId7" cstate="print"/>
          <a:stretch>
            <a:fillRect/>
          </a:stretch>
        </p:blipFill>
        <p:spPr>
          <a:xfrm>
            <a:off x="1671637" y="6282689"/>
            <a:ext cx="85725" cy="85724"/>
          </a:xfrm>
          <a:prstGeom prst="rect">
            <a:avLst/>
          </a:prstGeom>
        </p:spPr>
      </p:pic>
      <p:pic>
        <p:nvPicPr>
          <p:cNvPr id="14" name="object 14"/>
          <p:cNvPicPr/>
          <p:nvPr/>
        </p:nvPicPr>
        <p:blipFill>
          <a:blip r:embed="rId8" cstate="print"/>
          <a:stretch>
            <a:fillRect/>
          </a:stretch>
        </p:blipFill>
        <p:spPr>
          <a:xfrm>
            <a:off x="1671637" y="7120889"/>
            <a:ext cx="85725" cy="85724"/>
          </a:xfrm>
          <a:prstGeom prst="rect">
            <a:avLst/>
          </a:prstGeom>
        </p:spPr>
      </p:pic>
      <p:pic>
        <p:nvPicPr>
          <p:cNvPr id="15" name="object 15"/>
          <p:cNvPicPr/>
          <p:nvPr/>
        </p:nvPicPr>
        <p:blipFill>
          <a:blip r:embed="rId9" cstate="print"/>
          <a:stretch>
            <a:fillRect/>
          </a:stretch>
        </p:blipFill>
        <p:spPr>
          <a:xfrm>
            <a:off x="1671637" y="8378189"/>
            <a:ext cx="85725" cy="85724"/>
          </a:xfrm>
          <a:prstGeom prst="rect">
            <a:avLst/>
          </a:prstGeom>
        </p:spPr>
      </p:pic>
      <p:pic>
        <p:nvPicPr>
          <p:cNvPr id="16" name="object 16"/>
          <p:cNvPicPr/>
          <p:nvPr/>
        </p:nvPicPr>
        <p:blipFill>
          <a:blip r:embed="rId9" cstate="print"/>
          <a:stretch>
            <a:fillRect/>
          </a:stretch>
        </p:blipFill>
        <p:spPr>
          <a:xfrm>
            <a:off x="1671637" y="8797289"/>
            <a:ext cx="85725" cy="85724"/>
          </a:xfrm>
          <a:prstGeom prst="rect">
            <a:avLst/>
          </a:prstGeom>
        </p:spPr>
      </p:pic>
      <p:sp>
        <p:nvSpPr>
          <p:cNvPr id="17" name="object 17"/>
          <p:cNvSpPr txBox="1"/>
          <p:nvPr/>
        </p:nvSpPr>
        <p:spPr>
          <a:xfrm>
            <a:off x="1447750" y="1829739"/>
            <a:ext cx="9223375" cy="7569200"/>
          </a:xfrm>
          <a:prstGeom prst="rect">
            <a:avLst/>
          </a:prstGeom>
        </p:spPr>
        <p:txBody>
          <a:bodyPr vert="horz" wrap="square" lIns="0" tIns="127000" rIns="0" bIns="0" rtlCol="0">
            <a:spAutoFit/>
          </a:bodyPr>
          <a:lstStyle/>
          <a:p>
            <a:pPr marL="12700">
              <a:lnSpc>
                <a:spcPct val="100000"/>
              </a:lnSpc>
              <a:spcBef>
                <a:spcPts val="1000"/>
              </a:spcBef>
            </a:pPr>
            <a:r>
              <a:rPr sz="2000" spc="-10" dirty="0">
                <a:solidFill>
                  <a:srgbClr val="203458"/>
                </a:solidFill>
                <a:latin typeface="Trebuchet MS"/>
                <a:cs typeface="Trebuchet MS"/>
              </a:rPr>
              <a:t>Order</a:t>
            </a:r>
            <a:r>
              <a:rPr sz="2000" spc="-105" dirty="0">
                <a:solidFill>
                  <a:srgbClr val="203458"/>
                </a:solidFill>
                <a:latin typeface="Trebuchet MS"/>
                <a:cs typeface="Trebuchet MS"/>
              </a:rPr>
              <a:t> </a:t>
            </a:r>
            <a:r>
              <a:rPr sz="2000" spc="-35" dirty="0">
                <a:solidFill>
                  <a:srgbClr val="203458"/>
                </a:solidFill>
                <a:latin typeface="Trebuchet MS"/>
                <a:cs typeface="Trebuchet MS"/>
              </a:rPr>
              <a:t>to</a:t>
            </a:r>
            <a:r>
              <a:rPr sz="2000" spc="-95" dirty="0">
                <a:solidFill>
                  <a:srgbClr val="203458"/>
                </a:solidFill>
                <a:latin typeface="Trebuchet MS"/>
                <a:cs typeface="Trebuchet MS"/>
              </a:rPr>
              <a:t> </a:t>
            </a:r>
            <a:r>
              <a:rPr sz="2000" spc="-10" dirty="0">
                <a:solidFill>
                  <a:srgbClr val="203458"/>
                </a:solidFill>
                <a:latin typeface="Trebuchet MS"/>
                <a:cs typeface="Trebuchet MS"/>
              </a:rPr>
              <a:t>give</a:t>
            </a:r>
            <a:r>
              <a:rPr sz="2000" spc="-95" dirty="0">
                <a:solidFill>
                  <a:srgbClr val="203458"/>
                </a:solidFill>
                <a:latin typeface="Trebuchet MS"/>
                <a:cs typeface="Trebuchet MS"/>
              </a:rPr>
              <a:t> </a:t>
            </a:r>
            <a:r>
              <a:rPr sz="2000" spc="-65" dirty="0">
                <a:solidFill>
                  <a:srgbClr val="203458"/>
                </a:solidFill>
                <a:latin typeface="Trebuchet MS"/>
                <a:cs typeface="Trebuchet MS"/>
              </a:rPr>
              <a:t>permission</a:t>
            </a:r>
            <a:r>
              <a:rPr sz="2000" spc="-85" dirty="0">
                <a:solidFill>
                  <a:srgbClr val="203458"/>
                </a:solidFill>
                <a:latin typeface="Trebuchet MS"/>
                <a:cs typeface="Trebuchet MS"/>
              </a:rPr>
              <a:t> </a:t>
            </a:r>
            <a:r>
              <a:rPr sz="2000" spc="-35" dirty="0">
                <a:solidFill>
                  <a:srgbClr val="203458"/>
                </a:solidFill>
                <a:latin typeface="Trebuchet MS"/>
                <a:cs typeface="Trebuchet MS"/>
              </a:rPr>
              <a:t>to</a:t>
            </a:r>
            <a:r>
              <a:rPr sz="2000" spc="-95" dirty="0">
                <a:solidFill>
                  <a:srgbClr val="203458"/>
                </a:solidFill>
                <a:latin typeface="Trebuchet MS"/>
                <a:cs typeface="Trebuchet MS"/>
              </a:rPr>
              <a:t> </a:t>
            </a:r>
            <a:r>
              <a:rPr sz="2000" dirty="0">
                <a:solidFill>
                  <a:srgbClr val="203458"/>
                </a:solidFill>
                <a:latin typeface="Trebuchet MS"/>
                <a:cs typeface="Trebuchet MS"/>
              </a:rPr>
              <a:t>do</a:t>
            </a:r>
            <a:r>
              <a:rPr sz="2000" spc="-95" dirty="0">
                <a:solidFill>
                  <a:srgbClr val="203458"/>
                </a:solidFill>
                <a:latin typeface="Trebuchet MS"/>
                <a:cs typeface="Trebuchet MS"/>
              </a:rPr>
              <a:t> </a:t>
            </a:r>
            <a:r>
              <a:rPr sz="2000" spc="-10" dirty="0">
                <a:solidFill>
                  <a:srgbClr val="203458"/>
                </a:solidFill>
                <a:latin typeface="Trebuchet MS"/>
                <a:cs typeface="Trebuchet MS"/>
              </a:rPr>
              <a:t>something</a:t>
            </a:r>
            <a:endParaRPr sz="2000">
              <a:latin typeface="Trebuchet MS"/>
              <a:cs typeface="Trebuchet MS"/>
            </a:endParaRPr>
          </a:p>
          <a:p>
            <a:pPr marL="12700">
              <a:lnSpc>
                <a:spcPct val="100000"/>
              </a:lnSpc>
              <a:spcBef>
                <a:spcPts val="900"/>
              </a:spcBef>
            </a:pPr>
            <a:r>
              <a:rPr sz="2000" dirty="0">
                <a:solidFill>
                  <a:srgbClr val="203458"/>
                </a:solidFill>
                <a:latin typeface="Trebuchet MS"/>
                <a:cs typeface="Trebuchet MS"/>
              </a:rPr>
              <a:t>Used</a:t>
            </a:r>
            <a:r>
              <a:rPr sz="2000" spc="-140" dirty="0">
                <a:solidFill>
                  <a:srgbClr val="203458"/>
                </a:solidFill>
                <a:latin typeface="Trebuchet MS"/>
                <a:cs typeface="Trebuchet MS"/>
              </a:rPr>
              <a:t> </a:t>
            </a:r>
            <a:r>
              <a:rPr sz="2000" spc="-35" dirty="0">
                <a:solidFill>
                  <a:srgbClr val="203458"/>
                </a:solidFill>
                <a:latin typeface="Trebuchet MS"/>
                <a:cs typeface="Trebuchet MS"/>
              </a:rPr>
              <a:t>to</a:t>
            </a:r>
            <a:r>
              <a:rPr sz="2000" spc="-90" dirty="0">
                <a:solidFill>
                  <a:srgbClr val="203458"/>
                </a:solidFill>
                <a:latin typeface="Trebuchet MS"/>
                <a:cs typeface="Trebuchet MS"/>
              </a:rPr>
              <a:t> </a:t>
            </a:r>
            <a:r>
              <a:rPr sz="2000" dirty="0">
                <a:solidFill>
                  <a:srgbClr val="203458"/>
                </a:solidFill>
                <a:latin typeface="Trebuchet MS"/>
                <a:cs typeface="Trebuchet MS"/>
              </a:rPr>
              <a:t>deal</a:t>
            </a:r>
            <a:r>
              <a:rPr sz="2000" spc="-90" dirty="0">
                <a:solidFill>
                  <a:srgbClr val="203458"/>
                </a:solidFill>
                <a:latin typeface="Trebuchet MS"/>
                <a:cs typeface="Trebuchet MS"/>
              </a:rPr>
              <a:t> </a:t>
            </a:r>
            <a:r>
              <a:rPr sz="2000" spc="-105" dirty="0">
                <a:solidFill>
                  <a:srgbClr val="203458"/>
                </a:solidFill>
                <a:latin typeface="Trebuchet MS"/>
                <a:cs typeface="Trebuchet MS"/>
              </a:rPr>
              <a:t>with</a:t>
            </a:r>
            <a:r>
              <a:rPr sz="2000" spc="-65" dirty="0">
                <a:solidFill>
                  <a:srgbClr val="203458"/>
                </a:solidFill>
                <a:latin typeface="Trebuchet MS"/>
                <a:cs typeface="Trebuchet MS"/>
              </a:rPr>
              <a:t> </a:t>
            </a:r>
            <a:r>
              <a:rPr sz="2000" spc="80" dirty="0">
                <a:solidFill>
                  <a:srgbClr val="203458"/>
                </a:solidFill>
                <a:latin typeface="Trebuchet MS"/>
                <a:cs typeface="Trebuchet MS"/>
              </a:rPr>
              <a:t>a</a:t>
            </a:r>
            <a:r>
              <a:rPr sz="2000" spc="-90" dirty="0">
                <a:solidFill>
                  <a:srgbClr val="203458"/>
                </a:solidFill>
                <a:latin typeface="Trebuchet MS"/>
                <a:cs typeface="Trebuchet MS"/>
              </a:rPr>
              <a:t> </a:t>
            </a:r>
            <a:r>
              <a:rPr sz="2000" spc="-25" dirty="0">
                <a:solidFill>
                  <a:srgbClr val="203458"/>
                </a:solidFill>
                <a:latin typeface="Trebuchet MS"/>
                <a:cs typeface="Trebuchet MS"/>
              </a:rPr>
              <a:t>wide</a:t>
            </a:r>
            <a:r>
              <a:rPr sz="2000" spc="-90" dirty="0">
                <a:solidFill>
                  <a:srgbClr val="203458"/>
                </a:solidFill>
                <a:latin typeface="Trebuchet MS"/>
                <a:cs typeface="Trebuchet MS"/>
              </a:rPr>
              <a:t> </a:t>
            </a:r>
            <a:r>
              <a:rPr sz="2000" dirty="0">
                <a:solidFill>
                  <a:srgbClr val="203458"/>
                </a:solidFill>
                <a:latin typeface="Trebuchet MS"/>
                <a:cs typeface="Trebuchet MS"/>
              </a:rPr>
              <a:t>range</a:t>
            </a:r>
            <a:r>
              <a:rPr sz="2000" spc="-90" dirty="0">
                <a:solidFill>
                  <a:srgbClr val="203458"/>
                </a:solidFill>
                <a:latin typeface="Trebuchet MS"/>
                <a:cs typeface="Trebuchet MS"/>
              </a:rPr>
              <a:t> </a:t>
            </a:r>
            <a:r>
              <a:rPr sz="2000" dirty="0">
                <a:solidFill>
                  <a:srgbClr val="203458"/>
                </a:solidFill>
                <a:latin typeface="Trebuchet MS"/>
                <a:cs typeface="Trebuchet MS"/>
              </a:rPr>
              <a:t>of</a:t>
            </a:r>
            <a:r>
              <a:rPr sz="2000" spc="-90" dirty="0">
                <a:solidFill>
                  <a:srgbClr val="203458"/>
                </a:solidFill>
                <a:latin typeface="Trebuchet MS"/>
                <a:cs typeface="Trebuchet MS"/>
              </a:rPr>
              <a:t> </a:t>
            </a:r>
            <a:r>
              <a:rPr sz="2000" spc="-80" dirty="0">
                <a:solidFill>
                  <a:srgbClr val="203458"/>
                </a:solidFill>
                <a:latin typeface="Trebuchet MS"/>
                <a:cs typeface="Trebuchet MS"/>
              </a:rPr>
              <a:t>matters</a:t>
            </a:r>
            <a:r>
              <a:rPr sz="2000" spc="-70" dirty="0">
                <a:solidFill>
                  <a:srgbClr val="203458"/>
                </a:solidFill>
                <a:latin typeface="Trebuchet MS"/>
                <a:cs typeface="Trebuchet MS"/>
              </a:rPr>
              <a:t> </a:t>
            </a:r>
            <a:r>
              <a:rPr sz="2000" spc="-10" dirty="0">
                <a:solidFill>
                  <a:srgbClr val="203458"/>
                </a:solidFill>
                <a:latin typeface="Trebuchet MS"/>
                <a:cs typeface="Trebuchet MS"/>
              </a:rPr>
              <a:t>including:</a:t>
            </a:r>
            <a:endParaRPr sz="2000">
              <a:latin typeface="Trebuchet MS"/>
              <a:cs typeface="Trebuchet MS"/>
            </a:endParaRPr>
          </a:p>
          <a:p>
            <a:pPr marL="443865" marR="219075">
              <a:lnSpc>
                <a:spcPct val="137500"/>
              </a:lnSpc>
            </a:pPr>
            <a:r>
              <a:rPr sz="2000" spc="-105" dirty="0">
                <a:solidFill>
                  <a:srgbClr val="203458"/>
                </a:solidFill>
                <a:latin typeface="Trebuchet MS"/>
                <a:cs typeface="Trebuchet MS"/>
              </a:rPr>
              <a:t>ritual</a:t>
            </a:r>
            <a:r>
              <a:rPr sz="2000" spc="-35" dirty="0">
                <a:solidFill>
                  <a:srgbClr val="203458"/>
                </a:solidFill>
                <a:latin typeface="Trebuchet MS"/>
                <a:cs typeface="Trebuchet MS"/>
              </a:rPr>
              <a:t> </a:t>
            </a:r>
            <a:r>
              <a:rPr sz="2000" spc="-80" dirty="0">
                <a:solidFill>
                  <a:srgbClr val="203458"/>
                </a:solidFill>
                <a:latin typeface="Trebuchet MS"/>
                <a:cs typeface="Trebuchet MS"/>
              </a:rPr>
              <a:t>circumcision,</a:t>
            </a:r>
            <a:r>
              <a:rPr sz="2000" spc="-35" dirty="0">
                <a:solidFill>
                  <a:srgbClr val="203458"/>
                </a:solidFill>
                <a:latin typeface="Trebuchet MS"/>
                <a:cs typeface="Trebuchet MS"/>
              </a:rPr>
              <a:t> </a:t>
            </a:r>
            <a:r>
              <a:rPr sz="2000" dirty="0">
                <a:solidFill>
                  <a:srgbClr val="203458"/>
                </a:solidFill>
                <a:latin typeface="Trebuchet MS"/>
                <a:cs typeface="Trebuchet MS"/>
              </a:rPr>
              <a:t>change</a:t>
            </a:r>
            <a:r>
              <a:rPr sz="2000" spc="-35" dirty="0">
                <a:solidFill>
                  <a:srgbClr val="203458"/>
                </a:solidFill>
                <a:latin typeface="Trebuchet MS"/>
                <a:cs typeface="Trebuchet MS"/>
              </a:rPr>
              <a:t> </a:t>
            </a:r>
            <a:r>
              <a:rPr sz="2000" dirty="0">
                <a:solidFill>
                  <a:srgbClr val="203458"/>
                </a:solidFill>
                <a:latin typeface="Trebuchet MS"/>
                <a:cs typeface="Trebuchet MS"/>
              </a:rPr>
              <a:t>of</a:t>
            </a:r>
            <a:r>
              <a:rPr sz="2000" spc="-35" dirty="0">
                <a:solidFill>
                  <a:srgbClr val="203458"/>
                </a:solidFill>
                <a:latin typeface="Trebuchet MS"/>
                <a:cs typeface="Trebuchet MS"/>
              </a:rPr>
              <a:t> </a:t>
            </a:r>
            <a:r>
              <a:rPr sz="2000" spc="-95" dirty="0">
                <a:solidFill>
                  <a:srgbClr val="203458"/>
                </a:solidFill>
                <a:latin typeface="Trebuchet MS"/>
                <a:cs typeface="Trebuchet MS"/>
              </a:rPr>
              <a:t>name,</a:t>
            </a:r>
            <a:r>
              <a:rPr sz="2000" spc="-35" dirty="0">
                <a:solidFill>
                  <a:srgbClr val="203458"/>
                </a:solidFill>
                <a:latin typeface="Trebuchet MS"/>
                <a:cs typeface="Trebuchet MS"/>
              </a:rPr>
              <a:t> </a:t>
            </a:r>
            <a:r>
              <a:rPr sz="2000" spc="-55" dirty="0">
                <a:solidFill>
                  <a:srgbClr val="203458"/>
                </a:solidFill>
                <a:latin typeface="Trebuchet MS"/>
                <a:cs typeface="Trebuchet MS"/>
              </a:rPr>
              <a:t>urgent</a:t>
            </a:r>
            <a:r>
              <a:rPr sz="2000" spc="-35" dirty="0">
                <a:solidFill>
                  <a:srgbClr val="203458"/>
                </a:solidFill>
                <a:latin typeface="Trebuchet MS"/>
                <a:cs typeface="Trebuchet MS"/>
              </a:rPr>
              <a:t> </a:t>
            </a:r>
            <a:r>
              <a:rPr sz="2000" spc="-40" dirty="0">
                <a:solidFill>
                  <a:srgbClr val="203458"/>
                </a:solidFill>
                <a:latin typeface="Trebuchet MS"/>
                <a:cs typeface="Trebuchet MS"/>
              </a:rPr>
              <a:t>medical</a:t>
            </a:r>
            <a:r>
              <a:rPr sz="2000" spc="-35" dirty="0">
                <a:solidFill>
                  <a:srgbClr val="203458"/>
                </a:solidFill>
                <a:latin typeface="Trebuchet MS"/>
                <a:cs typeface="Trebuchet MS"/>
              </a:rPr>
              <a:t> </a:t>
            </a:r>
            <a:r>
              <a:rPr sz="2000" spc="-110" dirty="0">
                <a:solidFill>
                  <a:srgbClr val="203458"/>
                </a:solidFill>
                <a:latin typeface="Trebuchet MS"/>
                <a:cs typeface="Trebuchet MS"/>
              </a:rPr>
              <a:t>treatment,</a:t>
            </a:r>
            <a:r>
              <a:rPr sz="2000" spc="-35" dirty="0">
                <a:solidFill>
                  <a:srgbClr val="203458"/>
                </a:solidFill>
                <a:latin typeface="Trebuchet MS"/>
                <a:cs typeface="Trebuchet MS"/>
              </a:rPr>
              <a:t> </a:t>
            </a:r>
            <a:r>
              <a:rPr sz="2000" dirty="0">
                <a:solidFill>
                  <a:srgbClr val="203458"/>
                </a:solidFill>
                <a:latin typeface="Trebuchet MS"/>
                <a:cs typeface="Trebuchet MS"/>
              </a:rPr>
              <a:t>and</a:t>
            </a:r>
            <a:r>
              <a:rPr sz="2000" spc="-35" dirty="0">
                <a:solidFill>
                  <a:srgbClr val="203458"/>
                </a:solidFill>
                <a:latin typeface="Trebuchet MS"/>
                <a:cs typeface="Trebuchet MS"/>
              </a:rPr>
              <a:t> </a:t>
            </a:r>
            <a:r>
              <a:rPr sz="2000" spc="-10" dirty="0">
                <a:solidFill>
                  <a:srgbClr val="203458"/>
                </a:solidFill>
                <a:latin typeface="Trebuchet MS"/>
                <a:cs typeface="Trebuchet MS"/>
              </a:rPr>
              <a:t>permission </a:t>
            </a:r>
            <a:r>
              <a:rPr sz="2000" spc="-35" dirty="0">
                <a:solidFill>
                  <a:srgbClr val="203458"/>
                </a:solidFill>
                <a:latin typeface="Trebuchet MS"/>
                <a:cs typeface="Trebuchet MS"/>
              </a:rPr>
              <a:t>to</a:t>
            </a:r>
            <a:r>
              <a:rPr sz="2000" spc="-80" dirty="0">
                <a:solidFill>
                  <a:srgbClr val="203458"/>
                </a:solidFill>
                <a:latin typeface="Trebuchet MS"/>
                <a:cs typeface="Trebuchet MS"/>
              </a:rPr>
              <a:t> </a:t>
            </a:r>
            <a:r>
              <a:rPr sz="2000" spc="-55" dirty="0">
                <a:solidFill>
                  <a:srgbClr val="203458"/>
                </a:solidFill>
                <a:latin typeface="Trebuchet MS"/>
                <a:cs typeface="Trebuchet MS"/>
              </a:rPr>
              <a:t>take</a:t>
            </a:r>
            <a:r>
              <a:rPr sz="2000" spc="-80" dirty="0">
                <a:solidFill>
                  <a:srgbClr val="203458"/>
                </a:solidFill>
                <a:latin typeface="Trebuchet MS"/>
                <a:cs typeface="Trebuchet MS"/>
              </a:rPr>
              <a:t> </a:t>
            </a:r>
            <a:r>
              <a:rPr sz="2000" spc="-60" dirty="0">
                <a:solidFill>
                  <a:srgbClr val="203458"/>
                </a:solidFill>
                <a:latin typeface="Trebuchet MS"/>
                <a:cs typeface="Trebuchet MS"/>
              </a:rPr>
              <a:t>child</a:t>
            </a:r>
            <a:r>
              <a:rPr sz="2000" spc="-80" dirty="0">
                <a:solidFill>
                  <a:srgbClr val="203458"/>
                </a:solidFill>
                <a:latin typeface="Trebuchet MS"/>
                <a:cs typeface="Trebuchet MS"/>
              </a:rPr>
              <a:t> </a:t>
            </a:r>
            <a:r>
              <a:rPr sz="2000" dirty="0">
                <a:solidFill>
                  <a:srgbClr val="203458"/>
                </a:solidFill>
                <a:latin typeface="Trebuchet MS"/>
                <a:cs typeface="Trebuchet MS"/>
              </a:rPr>
              <a:t>abroad</a:t>
            </a:r>
            <a:r>
              <a:rPr sz="2000" spc="-75" dirty="0">
                <a:solidFill>
                  <a:srgbClr val="203458"/>
                </a:solidFill>
                <a:latin typeface="Trebuchet MS"/>
                <a:cs typeface="Trebuchet MS"/>
              </a:rPr>
              <a:t> </a:t>
            </a:r>
            <a:r>
              <a:rPr sz="2000" dirty="0">
                <a:solidFill>
                  <a:srgbClr val="203458"/>
                </a:solidFill>
                <a:latin typeface="Trebuchet MS"/>
                <a:cs typeface="Trebuchet MS"/>
              </a:rPr>
              <a:t>on</a:t>
            </a:r>
            <a:r>
              <a:rPr sz="2000" spc="-80" dirty="0">
                <a:solidFill>
                  <a:srgbClr val="203458"/>
                </a:solidFill>
                <a:latin typeface="Trebuchet MS"/>
                <a:cs typeface="Trebuchet MS"/>
              </a:rPr>
              <a:t> </a:t>
            </a:r>
            <a:r>
              <a:rPr sz="2000" spc="-10" dirty="0">
                <a:solidFill>
                  <a:srgbClr val="203458"/>
                </a:solidFill>
                <a:latin typeface="Trebuchet MS"/>
                <a:cs typeface="Trebuchet MS"/>
              </a:rPr>
              <a:t>holiday</a:t>
            </a:r>
            <a:endParaRPr sz="2000">
              <a:latin typeface="Trebuchet MS"/>
              <a:cs typeface="Trebuchet MS"/>
            </a:endParaRPr>
          </a:p>
          <a:p>
            <a:pPr marL="12700" marR="650875">
              <a:lnSpc>
                <a:spcPct val="137500"/>
              </a:lnSpc>
            </a:pPr>
            <a:r>
              <a:rPr sz="2000" dirty="0">
                <a:solidFill>
                  <a:srgbClr val="203458"/>
                </a:solidFill>
                <a:latin typeface="Trebuchet MS"/>
                <a:cs typeface="Trebuchet MS"/>
              </a:rPr>
              <a:t>An</a:t>
            </a:r>
            <a:r>
              <a:rPr sz="2000" spc="-105" dirty="0">
                <a:solidFill>
                  <a:srgbClr val="203458"/>
                </a:solidFill>
                <a:latin typeface="Trebuchet MS"/>
                <a:cs typeface="Trebuchet MS"/>
              </a:rPr>
              <a:t> </a:t>
            </a:r>
            <a:r>
              <a:rPr sz="2000" spc="-45" dirty="0">
                <a:solidFill>
                  <a:srgbClr val="203458"/>
                </a:solidFill>
                <a:latin typeface="Trebuchet MS"/>
                <a:cs typeface="Trebuchet MS"/>
              </a:rPr>
              <a:t>example</a:t>
            </a:r>
            <a:r>
              <a:rPr sz="2000" spc="-70" dirty="0">
                <a:solidFill>
                  <a:srgbClr val="203458"/>
                </a:solidFill>
                <a:latin typeface="Trebuchet MS"/>
                <a:cs typeface="Trebuchet MS"/>
              </a:rPr>
              <a:t> </a:t>
            </a:r>
            <a:r>
              <a:rPr sz="2000" dirty="0">
                <a:solidFill>
                  <a:srgbClr val="203458"/>
                </a:solidFill>
                <a:latin typeface="Trebuchet MS"/>
                <a:cs typeface="Trebuchet MS"/>
              </a:rPr>
              <a:t>of</a:t>
            </a:r>
            <a:r>
              <a:rPr sz="2000" spc="-70" dirty="0">
                <a:solidFill>
                  <a:srgbClr val="203458"/>
                </a:solidFill>
                <a:latin typeface="Trebuchet MS"/>
                <a:cs typeface="Trebuchet MS"/>
              </a:rPr>
              <a:t> the </a:t>
            </a:r>
            <a:r>
              <a:rPr sz="2000" spc="-10" dirty="0">
                <a:solidFill>
                  <a:srgbClr val="203458"/>
                </a:solidFill>
                <a:latin typeface="Trebuchet MS"/>
                <a:cs typeface="Trebuchet MS"/>
              </a:rPr>
              <a:t>use</a:t>
            </a:r>
            <a:r>
              <a:rPr sz="2000" spc="-70" dirty="0">
                <a:solidFill>
                  <a:srgbClr val="203458"/>
                </a:solidFill>
                <a:latin typeface="Trebuchet MS"/>
                <a:cs typeface="Trebuchet MS"/>
              </a:rPr>
              <a:t> </a:t>
            </a:r>
            <a:r>
              <a:rPr sz="2000" dirty="0">
                <a:solidFill>
                  <a:srgbClr val="203458"/>
                </a:solidFill>
                <a:latin typeface="Trebuchet MS"/>
                <a:cs typeface="Trebuchet MS"/>
              </a:rPr>
              <a:t>of</a:t>
            </a:r>
            <a:r>
              <a:rPr sz="2000" spc="-70" dirty="0">
                <a:solidFill>
                  <a:srgbClr val="203458"/>
                </a:solidFill>
                <a:latin typeface="Trebuchet MS"/>
                <a:cs typeface="Trebuchet MS"/>
              </a:rPr>
              <a:t> </a:t>
            </a:r>
            <a:r>
              <a:rPr sz="2000" dirty="0">
                <a:solidFill>
                  <a:srgbClr val="203458"/>
                </a:solidFill>
                <a:latin typeface="Trebuchet MS"/>
                <a:cs typeface="Trebuchet MS"/>
              </a:rPr>
              <a:t>an</a:t>
            </a:r>
            <a:r>
              <a:rPr sz="2000" spc="-75" dirty="0">
                <a:solidFill>
                  <a:srgbClr val="203458"/>
                </a:solidFill>
                <a:latin typeface="Trebuchet MS"/>
                <a:cs typeface="Trebuchet MS"/>
              </a:rPr>
              <a:t> </a:t>
            </a:r>
            <a:r>
              <a:rPr sz="2000" spc="85" dirty="0">
                <a:solidFill>
                  <a:srgbClr val="203458"/>
                </a:solidFill>
                <a:latin typeface="Trebuchet MS"/>
                <a:cs typeface="Trebuchet MS"/>
              </a:rPr>
              <a:t>SIO</a:t>
            </a:r>
            <a:r>
              <a:rPr sz="2000" spc="-70" dirty="0">
                <a:solidFill>
                  <a:srgbClr val="203458"/>
                </a:solidFill>
                <a:latin typeface="Trebuchet MS"/>
                <a:cs typeface="Trebuchet MS"/>
              </a:rPr>
              <a:t> </a:t>
            </a:r>
            <a:r>
              <a:rPr sz="2000" dirty="0">
                <a:solidFill>
                  <a:srgbClr val="203458"/>
                </a:solidFill>
                <a:latin typeface="Trebuchet MS"/>
                <a:cs typeface="Trebuchet MS"/>
              </a:rPr>
              <a:t>was</a:t>
            </a:r>
            <a:r>
              <a:rPr sz="2000" spc="-70" dirty="0">
                <a:solidFill>
                  <a:srgbClr val="203458"/>
                </a:solidFill>
                <a:latin typeface="Trebuchet MS"/>
                <a:cs typeface="Trebuchet MS"/>
              </a:rPr>
              <a:t> </a:t>
            </a:r>
            <a:r>
              <a:rPr sz="2000" spc="-30" dirty="0">
                <a:solidFill>
                  <a:srgbClr val="203458"/>
                </a:solidFill>
                <a:latin typeface="Trebuchet MS"/>
                <a:cs typeface="Trebuchet MS"/>
              </a:rPr>
              <a:t>considered</a:t>
            </a:r>
            <a:r>
              <a:rPr sz="2000" spc="-70" dirty="0">
                <a:solidFill>
                  <a:srgbClr val="203458"/>
                </a:solidFill>
                <a:latin typeface="Trebuchet MS"/>
                <a:cs typeface="Trebuchet MS"/>
              </a:rPr>
              <a:t> </a:t>
            </a:r>
            <a:r>
              <a:rPr sz="2000" spc="-110" dirty="0">
                <a:solidFill>
                  <a:srgbClr val="203458"/>
                </a:solidFill>
                <a:latin typeface="Trebuchet MS"/>
                <a:cs typeface="Trebuchet MS"/>
              </a:rPr>
              <a:t>in</a:t>
            </a:r>
            <a:r>
              <a:rPr sz="2000" spc="-65" dirty="0">
                <a:solidFill>
                  <a:srgbClr val="203458"/>
                </a:solidFill>
                <a:latin typeface="Trebuchet MS"/>
                <a:cs typeface="Trebuchet MS"/>
              </a:rPr>
              <a:t> </a:t>
            </a:r>
            <a:r>
              <a:rPr sz="2000" spc="-110" dirty="0">
                <a:solidFill>
                  <a:srgbClr val="203458"/>
                </a:solidFill>
                <a:latin typeface="Trebuchet MS"/>
                <a:cs typeface="Trebuchet MS"/>
              </a:rPr>
              <a:t>unit</a:t>
            </a:r>
            <a:r>
              <a:rPr sz="2000" spc="-65" dirty="0">
                <a:solidFill>
                  <a:srgbClr val="203458"/>
                </a:solidFill>
                <a:latin typeface="Trebuchet MS"/>
                <a:cs typeface="Trebuchet MS"/>
              </a:rPr>
              <a:t> </a:t>
            </a:r>
            <a:r>
              <a:rPr sz="2000" spc="-120" dirty="0">
                <a:solidFill>
                  <a:srgbClr val="203458"/>
                </a:solidFill>
                <a:latin typeface="Trebuchet MS"/>
                <a:cs typeface="Trebuchet MS"/>
              </a:rPr>
              <a:t>3:</a:t>
            </a:r>
            <a:r>
              <a:rPr sz="2000" spc="-65" dirty="0">
                <a:solidFill>
                  <a:srgbClr val="203458"/>
                </a:solidFill>
                <a:latin typeface="Trebuchet MS"/>
                <a:cs typeface="Trebuchet MS"/>
              </a:rPr>
              <a:t> </a:t>
            </a:r>
            <a:r>
              <a:rPr sz="2000" b="1" i="1" spc="235" dirty="0">
                <a:solidFill>
                  <a:srgbClr val="203458"/>
                </a:solidFill>
                <a:latin typeface="Trebuchet MS"/>
                <a:cs typeface="Trebuchet MS"/>
              </a:rPr>
              <a:t>M</a:t>
            </a:r>
            <a:r>
              <a:rPr sz="2000" b="1" i="1" spc="-110" dirty="0">
                <a:solidFill>
                  <a:srgbClr val="203458"/>
                </a:solidFill>
                <a:latin typeface="Trebuchet MS"/>
                <a:cs typeface="Trebuchet MS"/>
              </a:rPr>
              <a:t> </a:t>
            </a:r>
            <a:r>
              <a:rPr sz="2000" b="1" i="1" spc="-130" dirty="0">
                <a:solidFill>
                  <a:srgbClr val="203458"/>
                </a:solidFill>
                <a:latin typeface="Trebuchet MS"/>
                <a:cs typeface="Trebuchet MS"/>
              </a:rPr>
              <a:t>v</a:t>
            </a:r>
            <a:r>
              <a:rPr sz="2000" b="1" i="1" spc="-105" dirty="0">
                <a:solidFill>
                  <a:srgbClr val="203458"/>
                </a:solidFill>
                <a:latin typeface="Trebuchet MS"/>
                <a:cs typeface="Trebuchet MS"/>
              </a:rPr>
              <a:t> </a:t>
            </a:r>
            <a:r>
              <a:rPr sz="2000" b="1" i="1" spc="-60" dirty="0">
                <a:solidFill>
                  <a:srgbClr val="203458"/>
                </a:solidFill>
                <a:latin typeface="Trebuchet MS"/>
                <a:cs typeface="Trebuchet MS"/>
              </a:rPr>
              <a:t>H</a:t>
            </a:r>
            <a:r>
              <a:rPr sz="2000" b="1" i="1" spc="-105" dirty="0">
                <a:solidFill>
                  <a:srgbClr val="203458"/>
                </a:solidFill>
                <a:latin typeface="Trebuchet MS"/>
                <a:cs typeface="Trebuchet MS"/>
              </a:rPr>
              <a:t> </a:t>
            </a:r>
            <a:r>
              <a:rPr sz="2000" b="1" i="1" spc="-95" dirty="0">
                <a:solidFill>
                  <a:srgbClr val="203458"/>
                </a:solidFill>
                <a:latin typeface="Trebuchet MS"/>
                <a:cs typeface="Trebuchet MS"/>
              </a:rPr>
              <a:t>(Private</a:t>
            </a:r>
            <a:r>
              <a:rPr sz="2000" b="1" i="1" spc="-105" dirty="0">
                <a:solidFill>
                  <a:srgbClr val="203458"/>
                </a:solidFill>
                <a:latin typeface="Trebuchet MS"/>
                <a:cs typeface="Trebuchet MS"/>
              </a:rPr>
              <a:t> </a:t>
            </a:r>
            <a:r>
              <a:rPr sz="2000" b="1" i="1" spc="-20" dirty="0">
                <a:solidFill>
                  <a:srgbClr val="203458"/>
                </a:solidFill>
                <a:latin typeface="Trebuchet MS"/>
                <a:cs typeface="Trebuchet MS"/>
              </a:rPr>
              <a:t>law: </a:t>
            </a:r>
            <a:r>
              <a:rPr sz="2000" b="1" i="1" spc="-40" dirty="0">
                <a:solidFill>
                  <a:srgbClr val="203458"/>
                </a:solidFill>
                <a:latin typeface="Trebuchet MS"/>
                <a:cs typeface="Trebuchet MS"/>
              </a:rPr>
              <a:t>vaccination)</a:t>
            </a:r>
            <a:r>
              <a:rPr sz="2000" b="1" i="1" spc="-80" dirty="0">
                <a:solidFill>
                  <a:srgbClr val="203458"/>
                </a:solidFill>
                <a:latin typeface="Trebuchet MS"/>
                <a:cs typeface="Trebuchet MS"/>
              </a:rPr>
              <a:t> </a:t>
            </a:r>
            <a:r>
              <a:rPr sz="2000" b="1" spc="-195" dirty="0">
                <a:solidFill>
                  <a:srgbClr val="203458"/>
                </a:solidFill>
                <a:latin typeface="Trebuchet MS"/>
                <a:cs typeface="Trebuchet MS"/>
              </a:rPr>
              <a:t>[2021]</a:t>
            </a:r>
            <a:r>
              <a:rPr sz="2000" b="1" spc="-80" dirty="0">
                <a:solidFill>
                  <a:srgbClr val="203458"/>
                </a:solidFill>
                <a:latin typeface="Trebuchet MS"/>
                <a:cs typeface="Trebuchet MS"/>
              </a:rPr>
              <a:t> </a:t>
            </a:r>
            <a:r>
              <a:rPr sz="2000" b="1" spc="-150" dirty="0">
                <a:solidFill>
                  <a:srgbClr val="203458"/>
                </a:solidFill>
                <a:latin typeface="Trebuchet MS"/>
                <a:cs typeface="Trebuchet MS"/>
              </a:rPr>
              <a:t>2</a:t>
            </a:r>
            <a:r>
              <a:rPr sz="2000" b="1" spc="-80" dirty="0">
                <a:solidFill>
                  <a:srgbClr val="203458"/>
                </a:solidFill>
                <a:latin typeface="Trebuchet MS"/>
                <a:cs typeface="Trebuchet MS"/>
              </a:rPr>
              <a:t> </a:t>
            </a:r>
            <a:r>
              <a:rPr sz="2000" b="1" spc="-155" dirty="0">
                <a:solidFill>
                  <a:srgbClr val="203458"/>
                </a:solidFill>
                <a:latin typeface="Trebuchet MS"/>
                <a:cs typeface="Trebuchet MS"/>
              </a:rPr>
              <a:t>FLR</a:t>
            </a:r>
            <a:r>
              <a:rPr sz="2000" b="1" spc="-80" dirty="0">
                <a:solidFill>
                  <a:srgbClr val="203458"/>
                </a:solidFill>
                <a:latin typeface="Trebuchet MS"/>
                <a:cs typeface="Trebuchet MS"/>
              </a:rPr>
              <a:t> </a:t>
            </a:r>
            <a:r>
              <a:rPr sz="2000" b="1" spc="-25" dirty="0">
                <a:solidFill>
                  <a:srgbClr val="203458"/>
                </a:solidFill>
                <a:latin typeface="Trebuchet MS"/>
                <a:cs typeface="Trebuchet MS"/>
              </a:rPr>
              <a:t>899</a:t>
            </a:r>
            <a:endParaRPr sz="2000">
              <a:latin typeface="Trebuchet MS"/>
              <a:cs typeface="Trebuchet MS"/>
            </a:endParaRPr>
          </a:p>
          <a:p>
            <a:pPr marL="12700">
              <a:lnSpc>
                <a:spcPct val="100000"/>
              </a:lnSpc>
              <a:spcBef>
                <a:spcPts val="900"/>
              </a:spcBef>
            </a:pPr>
            <a:r>
              <a:rPr sz="2000" spc="50" dirty="0">
                <a:solidFill>
                  <a:srgbClr val="203458"/>
                </a:solidFill>
                <a:latin typeface="Trebuchet MS"/>
                <a:cs typeface="Trebuchet MS"/>
              </a:rPr>
              <a:t>Change</a:t>
            </a:r>
            <a:r>
              <a:rPr sz="2000" spc="-60" dirty="0">
                <a:solidFill>
                  <a:srgbClr val="203458"/>
                </a:solidFill>
                <a:latin typeface="Trebuchet MS"/>
                <a:cs typeface="Trebuchet MS"/>
              </a:rPr>
              <a:t> </a:t>
            </a:r>
            <a:r>
              <a:rPr sz="2000" dirty="0">
                <a:solidFill>
                  <a:srgbClr val="203458"/>
                </a:solidFill>
                <a:latin typeface="Trebuchet MS"/>
                <a:cs typeface="Trebuchet MS"/>
              </a:rPr>
              <a:t>of</a:t>
            </a:r>
            <a:r>
              <a:rPr sz="2000" spc="-60" dirty="0">
                <a:solidFill>
                  <a:srgbClr val="203458"/>
                </a:solidFill>
                <a:latin typeface="Trebuchet MS"/>
                <a:cs typeface="Trebuchet MS"/>
              </a:rPr>
              <a:t> </a:t>
            </a:r>
            <a:r>
              <a:rPr sz="2000" spc="-75" dirty="0">
                <a:solidFill>
                  <a:srgbClr val="203458"/>
                </a:solidFill>
                <a:latin typeface="Trebuchet MS"/>
                <a:cs typeface="Trebuchet MS"/>
              </a:rPr>
              <a:t>name.</a:t>
            </a:r>
            <a:r>
              <a:rPr sz="2000" spc="-60" dirty="0">
                <a:solidFill>
                  <a:srgbClr val="203458"/>
                </a:solidFill>
                <a:latin typeface="Trebuchet MS"/>
                <a:cs typeface="Trebuchet MS"/>
              </a:rPr>
              <a:t> </a:t>
            </a:r>
            <a:r>
              <a:rPr sz="2000" spc="-220" dirty="0">
                <a:solidFill>
                  <a:srgbClr val="203458"/>
                </a:solidFill>
                <a:latin typeface="Trebuchet MS"/>
                <a:cs typeface="Trebuchet MS"/>
              </a:rPr>
              <a:t>s13(1)</a:t>
            </a:r>
            <a:r>
              <a:rPr sz="2000" spc="-55" dirty="0">
                <a:solidFill>
                  <a:srgbClr val="203458"/>
                </a:solidFill>
                <a:latin typeface="Trebuchet MS"/>
                <a:cs typeface="Trebuchet MS"/>
              </a:rPr>
              <a:t> </a:t>
            </a:r>
            <a:r>
              <a:rPr sz="2000" spc="-20" dirty="0">
                <a:solidFill>
                  <a:srgbClr val="203458"/>
                </a:solidFill>
                <a:latin typeface="Trebuchet MS"/>
                <a:cs typeface="Trebuchet MS"/>
              </a:rPr>
              <a:t>cannot</a:t>
            </a:r>
            <a:r>
              <a:rPr sz="2000" spc="-60" dirty="0">
                <a:solidFill>
                  <a:srgbClr val="203458"/>
                </a:solidFill>
                <a:latin typeface="Trebuchet MS"/>
                <a:cs typeface="Trebuchet MS"/>
              </a:rPr>
              <a:t> </a:t>
            </a:r>
            <a:r>
              <a:rPr sz="2000" dirty="0">
                <a:solidFill>
                  <a:srgbClr val="203458"/>
                </a:solidFill>
                <a:latin typeface="Trebuchet MS"/>
                <a:cs typeface="Trebuchet MS"/>
              </a:rPr>
              <a:t>change</a:t>
            </a:r>
            <a:r>
              <a:rPr sz="2000" spc="-60" dirty="0">
                <a:solidFill>
                  <a:srgbClr val="203458"/>
                </a:solidFill>
                <a:latin typeface="Trebuchet MS"/>
                <a:cs typeface="Trebuchet MS"/>
              </a:rPr>
              <a:t> </a:t>
            </a:r>
            <a:r>
              <a:rPr sz="2000" spc="-100" dirty="0">
                <a:solidFill>
                  <a:srgbClr val="203458"/>
                </a:solidFill>
                <a:latin typeface="Trebuchet MS"/>
                <a:cs typeface="Trebuchet MS"/>
              </a:rPr>
              <a:t>if</a:t>
            </a:r>
            <a:r>
              <a:rPr sz="2000" spc="-55" dirty="0">
                <a:solidFill>
                  <a:srgbClr val="203458"/>
                </a:solidFill>
                <a:latin typeface="Trebuchet MS"/>
                <a:cs typeface="Trebuchet MS"/>
              </a:rPr>
              <a:t> </a:t>
            </a:r>
            <a:r>
              <a:rPr sz="2000" spc="170" dirty="0">
                <a:solidFill>
                  <a:srgbClr val="203458"/>
                </a:solidFill>
                <a:latin typeface="Trebuchet MS"/>
                <a:cs typeface="Trebuchet MS"/>
              </a:rPr>
              <a:t>CAO</a:t>
            </a:r>
            <a:r>
              <a:rPr sz="2000" spc="-60" dirty="0">
                <a:solidFill>
                  <a:srgbClr val="203458"/>
                </a:solidFill>
                <a:latin typeface="Trebuchet MS"/>
                <a:cs typeface="Trebuchet MS"/>
              </a:rPr>
              <a:t> </a:t>
            </a:r>
            <a:r>
              <a:rPr sz="2000" spc="-110" dirty="0">
                <a:solidFill>
                  <a:srgbClr val="203458"/>
                </a:solidFill>
                <a:latin typeface="Trebuchet MS"/>
                <a:cs typeface="Trebuchet MS"/>
              </a:rPr>
              <a:t>in</a:t>
            </a:r>
            <a:r>
              <a:rPr sz="2000" spc="-60" dirty="0">
                <a:solidFill>
                  <a:srgbClr val="203458"/>
                </a:solidFill>
                <a:latin typeface="Trebuchet MS"/>
                <a:cs typeface="Trebuchet MS"/>
              </a:rPr>
              <a:t> </a:t>
            </a:r>
            <a:r>
              <a:rPr sz="2000" spc="-25" dirty="0">
                <a:solidFill>
                  <a:srgbClr val="203458"/>
                </a:solidFill>
                <a:latin typeface="Trebuchet MS"/>
                <a:cs typeface="Trebuchet MS"/>
              </a:rPr>
              <a:t>force</a:t>
            </a:r>
            <a:r>
              <a:rPr sz="2000" spc="-60" dirty="0">
                <a:solidFill>
                  <a:srgbClr val="203458"/>
                </a:solidFill>
                <a:latin typeface="Trebuchet MS"/>
                <a:cs typeface="Trebuchet MS"/>
              </a:rPr>
              <a:t> </a:t>
            </a:r>
            <a:r>
              <a:rPr sz="2000" spc="-90" dirty="0">
                <a:solidFill>
                  <a:srgbClr val="203458"/>
                </a:solidFill>
                <a:latin typeface="Trebuchet MS"/>
                <a:cs typeface="Trebuchet MS"/>
              </a:rPr>
              <a:t>without</a:t>
            </a:r>
            <a:r>
              <a:rPr sz="2000" spc="-55" dirty="0">
                <a:solidFill>
                  <a:srgbClr val="203458"/>
                </a:solidFill>
                <a:latin typeface="Trebuchet MS"/>
                <a:cs typeface="Trebuchet MS"/>
              </a:rPr>
              <a:t> </a:t>
            </a:r>
            <a:r>
              <a:rPr sz="2000" spc="-65" dirty="0">
                <a:solidFill>
                  <a:srgbClr val="203458"/>
                </a:solidFill>
                <a:latin typeface="Trebuchet MS"/>
                <a:cs typeface="Trebuchet MS"/>
              </a:rPr>
              <a:t>permission</a:t>
            </a:r>
            <a:r>
              <a:rPr sz="2000" spc="-60" dirty="0">
                <a:solidFill>
                  <a:srgbClr val="203458"/>
                </a:solidFill>
                <a:latin typeface="Trebuchet MS"/>
                <a:cs typeface="Trebuchet MS"/>
              </a:rPr>
              <a:t> </a:t>
            </a:r>
            <a:r>
              <a:rPr sz="2000" dirty="0">
                <a:solidFill>
                  <a:srgbClr val="203458"/>
                </a:solidFill>
                <a:latin typeface="Trebuchet MS"/>
                <a:cs typeface="Trebuchet MS"/>
              </a:rPr>
              <a:t>of</a:t>
            </a:r>
            <a:r>
              <a:rPr sz="2000" spc="-60" dirty="0">
                <a:solidFill>
                  <a:srgbClr val="203458"/>
                </a:solidFill>
                <a:latin typeface="Trebuchet MS"/>
                <a:cs typeface="Trebuchet MS"/>
              </a:rPr>
              <a:t> </a:t>
            </a:r>
            <a:r>
              <a:rPr sz="2000" spc="-10" dirty="0">
                <a:solidFill>
                  <a:srgbClr val="203458"/>
                </a:solidFill>
                <a:latin typeface="Trebuchet MS"/>
                <a:cs typeface="Trebuchet MS"/>
              </a:rPr>
              <a:t>court.</a:t>
            </a:r>
            <a:endParaRPr sz="2000">
              <a:latin typeface="Trebuchet MS"/>
              <a:cs typeface="Trebuchet MS"/>
            </a:endParaRPr>
          </a:p>
          <a:p>
            <a:pPr marL="443865">
              <a:lnSpc>
                <a:spcPct val="100000"/>
              </a:lnSpc>
              <a:spcBef>
                <a:spcPts val="900"/>
              </a:spcBef>
            </a:pPr>
            <a:r>
              <a:rPr sz="2000" b="1" i="1" spc="-65" dirty="0">
                <a:solidFill>
                  <a:srgbClr val="203458"/>
                </a:solidFill>
                <a:latin typeface="Trebuchet MS"/>
                <a:cs typeface="Trebuchet MS"/>
              </a:rPr>
              <a:t>Re</a:t>
            </a:r>
            <a:r>
              <a:rPr sz="2000" b="1" i="1" spc="-50" dirty="0">
                <a:solidFill>
                  <a:srgbClr val="203458"/>
                </a:solidFill>
                <a:latin typeface="Trebuchet MS"/>
                <a:cs typeface="Trebuchet MS"/>
              </a:rPr>
              <a:t> </a:t>
            </a:r>
            <a:r>
              <a:rPr sz="2000" b="1" i="1" spc="254" dirty="0">
                <a:solidFill>
                  <a:srgbClr val="203458"/>
                </a:solidFill>
                <a:latin typeface="Trebuchet MS"/>
                <a:cs typeface="Trebuchet MS"/>
              </a:rPr>
              <a:t>C</a:t>
            </a:r>
            <a:r>
              <a:rPr sz="2000" b="1" i="1" spc="-45" dirty="0">
                <a:solidFill>
                  <a:srgbClr val="203458"/>
                </a:solidFill>
                <a:latin typeface="Trebuchet MS"/>
                <a:cs typeface="Trebuchet MS"/>
              </a:rPr>
              <a:t> </a:t>
            </a:r>
            <a:r>
              <a:rPr sz="2000" b="1" i="1" dirty="0">
                <a:solidFill>
                  <a:srgbClr val="203458"/>
                </a:solidFill>
                <a:latin typeface="Trebuchet MS"/>
                <a:cs typeface="Trebuchet MS"/>
              </a:rPr>
              <a:t>(Change</a:t>
            </a:r>
            <a:r>
              <a:rPr sz="2000" b="1" i="1" spc="-45" dirty="0">
                <a:solidFill>
                  <a:srgbClr val="203458"/>
                </a:solidFill>
                <a:latin typeface="Trebuchet MS"/>
                <a:cs typeface="Trebuchet MS"/>
              </a:rPr>
              <a:t> </a:t>
            </a:r>
            <a:r>
              <a:rPr sz="2000" b="1" i="1" spc="-60" dirty="0">
                <a:solidFill>
                  <a:srgbClr val="203458"/>
                </a:solidFill>
                <a:latin typeface="Trebuchet MS"/>
                <a:cs typeface="Trebuchet MS"/>
              </a:rPr>
              <a:t>of</a:t>
            </a:r>
            <a:r>
              <a:rPr sz="2000" b="1" i="1" spc="-45" dirty="0">
                <a:solidFill>
                  <a:srgbClr val="203458"/>
                </a:solidFill>
                <a:latin typeface="Trebuchet MS"/>
                <a:cs typeface="Trebuchet MS"/>
              </a:rPr>
              <a:t> </a:t>
            </a:r>
            <a:r>
              <a:rPr sz="2000" b="1" i="1" spc="-20" dirty="0">
                <a:solidFill>
                  <a:srgbClr val="203458"/>
                </a:solidFill>
                <a:latin typeface="Trebuchet MS"/>
                <a:cs typeface="Trebuchet MS"/>
              </a:rPr>
              <a:t>surname)</a:t>
            </a:r>
            <a:r>
              <a:rPr sz="2000" b="1" i="1" dirty="0">
                <a:solidFill>
                  <a:srgbClr val="203458"/>
                </a:solidFill>
                <a:latin typeface="Trebuchet MS"/>
                <a:cs typeface="Trebuchet MS"/>
              </a:rPr>
              <a:t> </a:t>
            </a:r>
            <a:r>
              <a:rPr sz="2000" b="1" spc="-185" dirty="0">
                <a:solidFill>
                  <a:srgbClr val="203458"/>
                </a:solidFill>
                <a:latin typeface="Trebuchet MS"/>
                <a:cs typeface="Trebuchet MS"/>
                <a:hlinkClick r:id="rId10"/>
              </a:rPr>
              <a:t>[1997]</a:t>
            </a:r>
            <a:r>
              <a:rPr sz="2000" b="1" spc="-50" dirty="0">
                <a:solidFill>
                  <a:srgbClr val="203458"/>
                </a:solidFill>
                <a:latin typeface="Trebuchet MS"/>
                <a:cs typeface="Trebuchet MS"/>
                <a:hlinkClick r:id="rId10"/>
              </a:rPr>
              <a:t> </a:t>
            </a:r>
            <a:r>
              <a:rPr sz="2000" b="1" spc="70" dirty="0">
                <a:solidFill>
                  <a:srgbClr val="203458"/>
                </a:solidFill>
                <a:latin typeface="Trebuchet MS"/>
                <a:cs typeface="Trebuchet MS"/>
                <a:hlinkClick r:id="rId10"/>
              </a:rPr>
              <a:t>EWCA</a:t>
            </a:r>
            <a:r>
              <a:rPr sz="2000" b="1" spc="-45" dirty="0">
                <a:solidFill>
                  <a:srgbClr val="203458"/>
                </a:solidFill>
                <a:latin typeface="Trebuchet MS"/>
                <a:cs typeface="Trebuchet MS"/>
                <a:hlinkClick r:id="rId10"/>
              </a:rPr>
              <a:t> </a:t>
            </a:r>
            <a:r>
              <a:rPr sz="2000" b="1" dirty="0">
                <a:solidFill>
                  <a:srgbClr val="203458"/>
                </a:solidFill>
                <a:latin typeface="Trebuchet MS"/>
                <a:cs typeface="Trebuchet MS"/>
                <a:hlinkClick r:id="rId10"/>
              </a:rPr>
              <a:t>Civ</a:t>
            </a:r>
            <a:r>
              <a:rPr sz="2000" b="1" spc="-45" dirty="0">
                <a:solidFill>
                  <a:srgbClr val="203458"/>
                </a:solidFill>
                <a:latin typeface="Trebuchet MS"/>
                <a:cs typeface="Trebuchet MS"/>
                <a:hlinkClick r:id="rId10"/>
              </a:rPr>
              <a:t> </a:t>
            </a:r>
            <a:r>
              <a:rPr sz="2000" b="1" spc="-20" dirty="0">
                <a:solidFill>
                  <a:srgbClr val="203458"/>
                </a:solidFill>
                <a:latin typeface="Trebuchet MS"/>
                <a:cs typeface="Trebuchet MS"/>
                <a:hlinkClick r:id="rId10"/>
              </a:rPr>
              <a:t>2783</a:t>
            </a:r>
            <a:endParaRPr sz="2000">
              <a:latin typeface="Trebuchet MS"/>
              <a:cs typeface="Trebuchet MS"/>
            </a:endParaRPr>
          </a:p>
          <a:p>
            <a:pPr marL="443865" marR="353060">
              <a:lnSpc>
                <a:spcPct val="137500"/>
              </a:lnSpc>
            </a:pPr>
            <a:r>
              <a:rPr sz="2000" spc="80" dirty="0">
                <a:solidFill>
                  <a:srgbClr val="203458"/>
                </a:solidFill>
                <a:latin typeface="Trebuchet MS"/>
                <a:cs typeface="Trebuchet MS"/>
              </a:rPr>
              <a:t>-</a:t>
            </a:r>
            <a:r>
              <a:rPr sz="2000" spc="-100" dirty="0">
                <a:solidFill>
                  <a:srgbClr val="203458"/>
                </a:solidFill>
                <a:latin typeface="Trebuchet MS"/>
                <a:cs typeface="Trebuchet MS"/>
              </a:rPr>
              <a:t> </a:t>
            </a:r>
            <a:r>
              <a:rPr sz="2000" spc="-55" dirty="0">
                <a:solidFill>
                  <a:srgbClr val="203458"/>
                </a:solidFill>
                <a:latin typeface="Trebuchet MS"/>
                <a:cs typeface="Trebuchet MS"/>
              </a:rPr>
              <a:t>heavy</a:t>
            </a:r>
            <a:r>
              <a:rPr sz="2000" spc="-80" dirty="0">
                <a:solidFill>
                  <a:srgbClr val="203458"/>
                </a:solidFill>
                <a:latin typeface="Trebuchet MS"/>
                <a:cs typeface="Trebuchet MS"/>
              </a:rPr>
              <a:t> </a:t>
            </a:r>
            <a:r>
              <a:rPr sz="2000" spc="-75" dirty="0">
                <a:solidFill>
                  <a:srgbClr val="203458"/>
                </a:solidFill>
                <a:latin typeface="Trebuchet MS"/>
                <a:cs typeface="Trebuchet MS"/>
              </a:rPr>
              <a:t>responsibility </a:t>
            </a:r>
            <a:r>
              <a:rPr sz="2000" dirty="0">
                <a:solidFill>
                  <a:srgbClr val="203458"/>
                </a:solidFill>
                <a:latin typeface="Trebuchet MS"/>
                <a:cs typeface="Trebuchet MS"/>
              </a:rPr>
              <a:t>on</a:t>
            </a:r>
            <a:r>
              <a:rPr sz="2000" spc="-80" dirty="0">
                <a:solidFill>
                  <a:srgbClr val="203458"/>
                </a:solidFill>
                <a:latin typeface="Trebuchet MS"/>
                <a:cs typeface="Trebuchet MS"/>
              </a:rPr>
              <a:t> </a:t>
            </a:r>
            <a:r>
              <a:rPr sz="2000" spc="-25" dirty="0">
                <a:solidFill>
                  <a:srgbClr val="203458"/>
                </a:solidFill>
                <a:latin typeface="Trebuchet MS"/>
                <a:cs typeface="Trebuchet MS"/>
              </a:rPr>
              <a:t>applicant</a:t>
            </a:r>
            <a:r>
              <a:rPr sz="2000" spc="-80" dirty="0">
                <a:solidFill>
                  <a:srgbClr val="203458"/>
                </a:solidFill>
                <a:latin typeface="Trebuchet MS"/>
                <a:cs typeface="Trebuchet MS"/>
              </a:rPr>
              <a:t> </a:t>
            </a:r>
            <a:r>
              <a:rPr sz="2000" spc="-35" dirty="0">
                <a:solidFill>
                  <a:srgbClr val="203458"/>
                </a:solidFill>
                <a:latin typeface="Trebuchet MS"/>
                <a:cs typeface="Trebuchet MS"/>
              </a:rPr>
              <a:t>to</a:t>
            </a:r>
            <a:r>
              <a:rPr sz="2000" spc="-80" dirty="0">
                <a:solidFill>
                  <a:srgbClr val="203458"/>
                </a:solidFill>
                <a:latin typeface="Trebuchet MS"/>
                <a:cs typeface="Trebuchet MS"/>
              </a:rPr>
              <a:t> </a:t>
            </a:r>
            <a:r>
              <a:rPr sz="2000" spc="-20" dirty="0">
                <a:solidFill>
                  <a:srgbClr val="203458"/>
                </a:solidFill>
                <a:latin typeface="Trebuchet MS"/>
                <a:cs typeface="Trebuchet MS"/>
              </a:rPr>
              <a:t>show</a:t>
            </a:r>
            <a:r>
              <a:rPr sz="2000" spc="-80" dirty="0">
                <a:solidFill>
                  <a:srgbClr val="203458"/>
                </a:solidFill>
                <a:latin typeface="Trebuchet MS"/>
                <a:cs typeface="Trebuchet MS"/>
              </a:rPr>
              <a:t> </a:t>
            </a:r>
            <a:r>
              <a:rPr sz="2000" spc="50" dirty="0">
                <a:solidFill>
                  <a:srgbClr val="203458"/>
                </a:solidFill>
                <a:latin typeface="Trebuchet MS"/>
                <a:cs typeface="Trebuchet MS"/>
              </a:rPr>
              <a:t>good</a:t>
            </a:r>
            <a:r>
              <a:rPr sz="2000" spc="-80" dirty="0">
                <a:solidFill>
                  <a:srgbClr val="203458"/>
                </a:solidFill>
                <a:latin typeface="Trebuchet MS"/>
                <a:cs typeface="Trebuchet MS"/>
              </a:rPr>
              <a:t> </a:t>
            </a:r>
            <a:r>
              <a:rPr sz="2000" spc="-20" dirty="0">
                <a:solidFill>
                  <a:srgbClr val="203458"/>
                </a:solidFill>
                <a:latin typeface="Trebuchet MS"/>
                <a:cs typeface="Trebuchet MS"/>
              </a:rPr>
              <a:t>reason</a:t>
            </a:r>
            <a:r>
              <a:rPr sz="2000" spc="-80" dirty="0">
                <a:solidFill>
                  <a:srgbClr val="203458"/>
                </a:solidFill>
                <a:latin typeface="Trebuchet MS"/>
                <a:cs typeface="Trebuchet MS"/>
              </a:rPr>
              <a:t> </a:t>
            </a:r>
            <a:r>
              <a:rPr sz="2000" spc="-90" dirty="0">
                <a:solidFill>
                  <a:srgbClr val="203458"/>
                </a:solidFill>
                <a:latin typeface="Trebuchet MS"/>
                <a:cs typeface="Trebuchet MS"/>
              </a:rPr>
              <a:t>why</a:t>
            </a:r>
            <a:r>
              <a:rPr sz="2000" spc="-65" dirty="0">
                <a:solidFill>
                  <a:srgbClr val="203458"/>
                </a:solidFill>
                <a:latin typeface="Trebuchet MS"/>
                <a:cs typeface="Trebuchet MS"/>
              </a:rPr>
              <a:t> </a:t>
            </a:r>
            <a:r>
              <a:rPr sz="2000" dirty="0">
                <a:solidFill>
                  <a:srgbClr val="203458"/>
                </a:solidFill>
                <a:latin typeface="Trebuchet MS"/>
                <a:cs typeface="Trebuchet MS"/>
              </a:rPr>
              <a:t>change</a:t>
            </a:r>
            <a:r>
              <a:rPr sz="2000" spc="-80" dirty="0">
                <a:solidFill>
                  <a:srgbClr val="203458"/>
                </a:solidFill>
                <a:latin typeface="Trebuchet MS"/>
                <a:cs typeface="Trebuchet MS"/>
              </a:rPr>
              <a:t> </a:t>
            </a:r>
            <a:r>
              <a:rPr sz="2000" dirty="0">
                <a:solidFill>
                  <a:srgbClr val="203458"/>
                </a:solidFill>
                <a:latin typeface="Trebuchet MS"/>
                <a:cs typeface="Trebuchet MS"/>
              </a:rPr>
              <a:t>of</a:t>
            </a:r>
            <a:r>
              <a:rPr sz="2000" spc="-80" dirty="0">
                <a:solidFill>
                  <a:srgbClr val="203458"/>
                </a:solidFill>
                <a:latin typeface="Trebuchet MS"/>
                <a:cs typeface="Trebuchet MS"/>
              </a:rPr>
              <a:t> </a:t>
            </a:r>
            <a:r>
              <a:rPr sz="2000" spc="-20" dirty="0">
                <a:solidFill>
                  <a:srgbClr val="203458"/>
                </a:solidFill>
                <a:latin typeface="Trebuchet MS"/>
                <a:cs typeface="Trebuchet MS"/>
              </a:rPr>
              <a:t>name </a:t>
            </a:r>
            <a:r>
              <a:rPr sz="2000" spc="-45" dirty="0">
                <a:solidFill>
                  <a:srgbClr val="203458"/>
                </a:solidFill>
                <a:latin typeface="Trebuchet MS"/>
                <a:cs typeface="Trebuchet MS"/>
              </a:rPr>
              <a:t>should</a:t>
            </a:r>
            <a:r>
              <a:rPr sz="2000" spc="-75" dirty="0">
                <a:solidFill>
                  <a:srgbClr val="203458"/>
                </a:solidFill>
                <a:latin typeface="Trebuchet MS"/>
                <a:cs typeface="Trebuchet MS"/>
              </a:rPr>
              <a:t> </a:t>
            </a:r>
            <a:r>
              <a:rPr sz="2000" dirty="0">
                <a:solidFill>
                  <a:srgbClr val="203458"/>
                </a:solidFill>
                <a:latin typeface="Trebuchet MS"/>
                <a:cs typeface="Trebuchet MS"/>
              </a:rPr>
              <a:t>be</a:t>
            </a:r>
            <a:r>
              <a:rPr sz="2000" spc="-75" dirty="0">
                <a:solidFill>
                  <a:srgbClr val="203458"/>
                </a:solidFill>
                <a:latin typeface="Trebuchet MS"/>
                <a:cs typeface="Trebuchet MS"/>
              </a:rPr>
              <a:t> </a:t>
            </a:r>
            <a:r>
              <a:rPr sz="2000" spc="-10" dirty="0">
                <a:solidFill>
                  <a:srgbClr val="203458"/>
                </a:solidFill>
                <a:latin typeface="Trebuchet MS"/>
                <a:cs typeface="Trebuchet MS"/>
              </a:rPr>
              <a:t>permitted</a:t>
            </a:r>
            <a:endParaRPr sz="2000">
              <a:latin typeface="Trebuchet MS"/>
              <a:cs typeface="Trebuchet MS"/>
            </a:endParaRPr>
          </a:p>
          <a:p>
            <a:pPr marL="443865" marR="140335">
              <a:lnSpc>
                <a:spcPct val="137500"/>
              </a:lnSpc>
            </a:pPr>
            <a:r>
              <a:rPr sz="2000" b="1" i="1" spc="-65" dirty="0">
                <a:solidFill>
                  <a:srgbClr val="203458"/>
                </a:solidFill>
                <a:latin typeface="Trebuchet MS"/>
                <a:cs typeface="Trebuchet MS"/>
              </a:rPr>
              <a:t>Re</a:t>
            </a:r>
            <a:r>
              <a:rPr sz="2000" b="1" i="1" spc="-90" dirty="0">
                <a:solidFill>
                  <a:srgbClr val="203458"/>
                </a:solidFill>
                <a:latin typeface="Trebuchet MS"/>
                <a:cs typeface="Trebuchet MS"/>
              </a:rPr>
              <a:t> </a:t>
            </a:r>
            <a:r>
              <a:rPr sz="2000" b="1" i="1" dirty="0">
                <a:solidFill>
                  <a:srgbClr val="203458"/>
                </a:solidFill>
                <a:latin typeface="Trebuchet MS"/>
                <a:cs typeface="Trebuchet MS"/>
              </a:rPr>
              <a:t>W</a:t>
            </a:r>
            <a:r>
              <a:rPr sz="2000" b="1" i="1" spc="-85" dirty="0">
                <a:solidFill>
                  <a:srgbClr val="203458"/>
                </a:solidFill>
                <a:latin typeface="Trebuchet MS"/>
                <a:cs typeface="Trebuchet MS"/>
              </a:rPr>
              <a:t> </a:t>
            </a:r>
            <a:r>
              <a:rPr sz="2000" b="1" i="1" dirty="0">
                <a:solidFill>
                  <a:srgbClr val="203458"/>
                </a:solidFill>
                <a:latin typeface="Trebuchet MS"/>
                <a:cs typeface="Trebuchet MS"/>
              </a:rPr>
              <a:t>(Change</a:t>
            </a:r>
            <a:r>
              <a:rPr sz="2000" b="1" i="1" spc="-85" dirty="0">
                <a:solidFill>
                  <a:srgbClr val="203458"/>
                </a:solidFill>
                <a:latin typeface="Trebuchet MS"/>
                <a:cs typeface="Trebuchet MS"/>
              </a:rPr>
              <a:t> </a:t>
            </a:r>
            <a:r>
              <a:rPr sz="2000" b="1" i="1" spc="-60" dirty="0">
                <a:solidFill>
                  <a:srgbClr val="203458"/>
                </a:solidFill>
                <a:latin typeface="Trebuchet MS"/>
                <a:cs typeface="Trebuchet MS"/>
              </a:rPr>
              <a:t>of</a:t>
            </a:r>
            <a:r>
              <a:rPr sz="2000" b="1" i="1" spc="-85" dirty="0">
                <a:solidFill>
                  <a:srgbClr val="203458"/>
                </a:solidFill>
                <a:latin typeface="Trebuchet MS"/>
                <a:cs typeface="Trebuchet MS"/>
              </a:rPr>
              <a:t> </a:t>
            </a:r>
            <a:r>
              <a:rPr sz="2000" b="1" i="1" spc="-20" dirty="0">
                <a:solidFill>
                  <a:srgbClr val="203458"/>
                </a:solidFill>
                <a:latin typeface="Trebuchet MS"/>
                <a:cs typeface="Trebuchet MS"/>
              </a:rPr>
              <a:t>name)</a:t>
            </a:r>
            <a:r>
              <a:rPr sz="2000" b="1" i="1" spc="-85" dirty="0">
                <a:solidFill>
                  <a:srgbClr val="203458"/>
                </a:solidFill>
                <a:latin typeface="Trebuchet MS"/>
                <a:cs typeface="Trebuchet MS"/>
              </a:rPr>
              <a:t> </a:t>
            </a:r>
            <a:r>
              <a:rPr sz="2000" b="1" spc="-190" dirty="0">
                <a:solidFill>
                  <a:srgbClr val="203458"/>
                </a:solidFill>
                <a:latin typeface="Trebuchet MS"/>
                <a:cs typeface="Trebuchet MS"/>
              </a:rPr>
              <a:t>[2013]</a:t>
            </a:r>
            <a:r>
              <a:rPr sz="2000" b="1" spc="-85" dirty="0">
                <a:solidFill>
                  <a:srgbClr val="203458"/>
                </a:solidFill>
                <a:latin typeface="Trebuchet MS"/>
                <a:cs typeface="Trebuchet MS"/>
              </a:rPr>
              <a:t> </a:t>
            </a:r>
            <a:r>
              <a:rPr sz="2000" b="1" spc="70" dirty="0">
                <a:solidFill>
                  <a:srgbClr val="203458"/>
                </a:solidFill>
                <a:latin typeface="Trebuchet MS"/>
                <a:cs typeface="Trebuchet MS"/>
              </a:rPr>
              <a:t>EWCA</a:t>
            </a:r>
            <a:r>
              <a:rPr sz="2000" b="1" spc="-85" dirty="0">
                <a:solidFill>
                  <a:srgbClr val="203458"/>
                </a:solidFill>
                <a:latin typeface="Trebuchet MS"/>
                <a:cs typeface="Trebuchet MS"/>
              </a:rPr>
              <a:t> </a:t>
            </a:r>
            <a:r>
              <a:rPr sz="2000" b="1" dirty="0">
                <a:solidFill>
                  <a:srgbClr val="203458"/>
                </a:solidFill>
                <a:latin typeface="Trebuchet MS"/>
                <a:cs typeface="Trebuchet MS"/>
              </a:rPr>
              <a:t>Civi</a:t>
            </a:r>
            <a:r>
              <a:rPr sz="2000" b="1" spc="-85" dirty="0">
                <a:solidFill>
                  <a:srgbClr val="203458"/>
                </a:solidFill>
                <a:latin typeface="Trebuchet MS"/>
                <a:cs typeface="Trebuchet MS"/>
              </a:rPr>
              <a:t> </a:t>
            </a:r>
            <a:r>
              <a:rPr sz="2000" b="1" spc="-180" dirty="0">
                <a:solidFill>
                  <a:srgbClr val="203458"/>
                </a:solidFill>
                <a:latin typeface="Trebuchet MS"/>
                <a:cs typeface="Trebuchet MS"/>
              </a:rPr>
              <a:t>1488</a:t>
            </a:r>
            <a:r>
              <a:rPr sz="2000" b="1" spc="-40" dirty="0">
                <a:solidFill>
                  <a:srgbClr val="203458"/>
                </a:solidFill>
                <a:latin typeface="Trebuchet MS"/>
                <a:cs typeface="Trebuchet MS"/>
              </a:rPr>
              <a:t> </a:t>
            </a:r>
            <a:r>
              <a:rPr sz="2000" spc="80" dirty="0">
                <a:solidFill>
                  <a:srgbClr val="203458"/>
                </a:solidFill>
                <a:latin typeface="Trebuchet MS"/>
                <a:cs typeface="Trebuchet MS"/>
              </a:rPr>
              <a:t>-</a:t>
            </a:r>
            <a:r>
              <a:rPr sz="2000" spc="-45" dirty="0">
                <a:solidFill>
                  <a:srgbClr val="203458"/>
                </a:solidFill>
                <a:latin typeface="Trebuchet MS"/>
                <a:cs typeface="Trebuchet MS"/>
              </a:rPr>
              <a:t> </a:t>
            </a:r>
            <a:r>
              <a:rPr sz="2000" dirty="0">
                <a:solidFill>
                  <a:srgbClr val="203458"/>
                </a:solidFill>
                <a:latin typeface="Trebuchet MS"/>
                <a:cs typeface="Trebuchet MS"/>
              </a:rPr>
              <a:t>no</a:t>
            </a:r>
            <a:r>
              <a:rPr sz="2000" spc="-45" dirty="0">
                <a:solidFill>
                  <a:srgbClr val="203458"/>
                </a:solidFill>
                <a:latin typeface="Trebuchet MS"/>
                <a:cs typeface="Trebuchet MS"/>
              </a:rPr>
              <a:t> </a:t>
            </a:r>
            <a:r>
              <a:rPr sz="2000" spc="-65" dirty="0">
                <a:solidFill>
                  <a:srgbClr val="203458"/>
                </a:solidFill>
                <a:latin typeface="Trebuchet MS"/>
                <a:cs typeface="Trebuchet MS"/>
              </a:rPr>
              <a:t>presumption</a:t>
            </a:r>
            <a:r>
              <a:rPr sz="2000" spc="-40" dirty="0">
                <a:solidFill>
                  <a:srgbClr val="203458"/>
                </a:solidFill>
                <a:latin typeface="Trebuchet MS"/>
                <a:cs typeface="Trebuchet MS"/>
              </a:rPr>
              <a:t> </a:t>
            </a:r>
            <a:r>
              <a:rPr sz="2000" spc="-60" dirty="0">
                <a:solidFill>
                  <a:srgbClr val="203458"/>
                </a:solidFill>
                <a:latin typeface="Trebuchet MS"/>
                <a:cs typeface="Trebuchet MS"/>
              </a:rPr>
              <a:t>for</a:t>
            </a:r>
            <a:r>
              <a:rPr sz="2000" spc="-45" dirty="0">
                <a:solidFill>
                  <a:srgbClr val="203458"/>
                </a:solidFill>
                <a:latin typeface="Trebuchet MS"/>
                <a:cs typeface="Trebuchet MS"/>
              </a:rPr>
              <a:t> </a:t>
            </a:r>
            <a:r>
              <a:rPr sz="2000" spc="-55" dirty="0">
                <a:solidFill>
                  <a:srgbClr val="203458"/>
                </a:solidFill>
                <a:latin typeface="Trebuchet MS"/>
                <a:cs typeface="Trebuchet MS"/>
              </a:rPr>
              <a:t>or</a:t>
            </a:r>
            <a:r>
              <a:rPr sz="2000" spc="-45" dirty="0">
                <a:solidFill>
                  <a:srgbClr val="203458"/>
                </a:solidFill>
                <a:latin typeface="Trebuchet MS"/>
                <a:cs typeface="Trebuchet MS"/>
              </a:rPr>
              <a:t> </a:t>
            </a:r>
            <a:r>
              <a:rPr sz="2000" spc="-10" dirty="0">
                <a:solidFill>
                  <a:srgbClr val="203458"/>
                </a:solidFill>
                <a:latin typeface="Trebuchet MS"/>
                <a:cs typeface="Trebuchet MS"/>
              </a:rPr>
              <a:t>again </a:t>
            </a:r>
            <a:r>
              <a:rPr sz="2000" dirty="0">
                <a:solidFill>
                  <a:srgbClr val="203458"/>
                </a:solidFill>
                <a:latin typeface="Trebuchet MS"/>
                <a:cs typeface="Trebuchet MS"/>
              </a:rPr>
              <a:t>changing</a:t>
            </a:r>
            <a:r>
              <a:rPr sz="2000" spc="-85" dirty="0">
                <a:solidFill>
                  <a:srgbClr val="203458"/>
                </a:solidFill>
                <a:latin typeface="Trebuchet MS"/>
                <a:cs typeface="Trebuchet MS"/>
              </a:rPr>
              <a:t> </a:t>
            </a:r>
            <a:r>
              <a:rPr sz="2000" spc="-75" dirty="0">
                <a:solidFill>
                  <a:srgbClr val="203458"/>
                </a:solidFill>
                <a:latin typeface="Trebuchet MS"/>
                <a:cs typeface="Trebuchet MS"/>
              </a:rPr>
              <a:t>name.</a:t>
            </a:r>
            <a:r>
              <a:rPr sz="2000" spc="-70" dirty="0">
                <a:solidFill>
                  <a:srgbClr val="203458"/>
                </a:solidFill>
                <a:latin typeface="Trebuchet MS"/>
                <a:cs typeface="Trebuchet MS"/>
              </a:rPr>
              <a:t> </a:t>
            </a:r>
            <a:r>
              <a:rPr sz="2000" spc="-10" dirty="0">
                <a:solidFill>
                  <a:srgbClr val="203458"/>
                </a:solidFill>
                <a:latin typeface="Trebuchet MS"/>
                <a:cs typeface="Trebuchet MS"/>
              </a:rPr>
              <a:t>Court</a:t>
            </a:r>
            <a:r>
              <a:rPr sz="2000" spc="-70" dirty="0">
                <a:solidFill>
                  <a:srgbClr val="203458"/>
                </a:solidFill>
                <a:latin typeface="Trebuchet MS"/>
                <a:cs typeface="Trebuchet MS"/>
              </a:rPr>
              <a:t> </a:t>
            </a:r>
            <a:r>
              <a:rPr sz="2000" spc="-45" dirty="0">
                <a:solidFill>
                  <a:srgbClr val="203458"/>
                </a:solidFill>
                <a:latin typeface="Trebuchet MS"/>
                <a:cs typeface="Trebuchet MS"/>
              </a:rPr>
              <a:t>should</a:t>
            </a:r>
            <a:r>
              <a:rPr sz="2000" spc="-70" dirty="0">
                <a:solidFill>
                  <a:srgbClr val="203458"/>
                </a:solidFill>
                <a:latin typeface="Trebuchet MS"/>
                <a:cs typeface="Trebuchet MS"/>
              </a:rPr>
              <a:t> </a:t>
            </a:r>
            <a:r>
              <a:rPr sz="2000" spc="-105" dirty="0">
                <a:solidFill>
                  <a:srgbClr val="203458"/>
                </a:solidFill>
                <a:latin typeface="Trebuchet MS"/>
                <a:cs typeface="Trebuchet MS"/>
              </a:rPr>
              <a:t>simply</a:t>
            </a:r>
            <a:r>
              <a:rPr sz="2000" spc="-65" dirty="0">
                <a:solidFill>
                  <a:srgbClr val="203458"/>
                </a:solidFill>
                <a:latin typeface="Trebuchet MS"/>
                <a:cs typeface="Trebuchet MS"/>
              </a:rPr>
              <a:t> </a:t>
            </a:r>
            <a:r>
              <a:rPr sz="2000" dirty="0">
                <a:solidFill>
                  <a:srgbClr val="203458"/>
                </a:solidFill>
                <a:latin typeface="Trebuchet MS"/>
                <a:cs typeface="Trebuchet MS"/>
              </a:rPr>
              <a:t>decide</a:t>
            </a:r>
            <a:r>
              <a:rPr sz="2000" spc="-70" dirty="0">
                <a:solidFill>
                  <a:srgbClr val="203458"/>
                </a:solidFill>
                <a:latin typeface="Trebuchet MS"/>
                <a:cs typeface="Trebuchet MS"/>
              </a:rPr>
              <a:t> </a:t>
            </a:r>
            <a:r>
              <a:rPr sz="2000" spc="-35" dirty="0">
                <a:solidFill>
                  <a:srgbClr val="203458"/>
                </a:solidFill>
                <a:latin typeface="Trebuchet MS"/>
                <a:cs typeface="Trebuchet MS"/>
              </a:rPr>
              <a:t>what</a:t>
            </a:r>
            <a:r>
              <a:rPr sz="2000" spc="-70" dirty="0">
                <a:solidFill>
                  <a:srgbClr val="203458"/>
                </a:solidFill>
                <a:latin typeface="Trebuchet MS"/>
                <a:cs typeface="Trebuchet MS"/>
              </a:rPr>
              <a:t> </a:t>
            </a:r>
            <a:r>
              <a:rPr sz="2000" spc="-60" dirty="0">
                <a:solidFill>
                  <a:srgbClr val="203458"/>
                </a:solidFill>
                <a:latin typeface="Trebuchet MS"/>
                <a:cs typeface="Trebuchet MS"/>
              </a:rPr>
              <a:t>is</a:t>
            </a:r>
            <a:r>
              <a:rPr sz="2000" spc="-70" dirty="0">
                <a:solidFill>
                  <a:srgbClr val="203458"/>
                </a:solidFill>
                <a:latin typeface="Trebuchet MS"/>
                <a:cs typeface="Trebuchet MS"/>
              </a:rPr>
              <a:t> </a:t>
            </a:r>
            <a:r>
              <a:rPr sz="2000" spc="-110" dirty="0">
                <a:solidFill>
                  <a:srgbClr val="203458"/>
                </a:solidFill>
                <a:latin typeface="Trebuchet MS"/>
                <a:cs typeface="Trebuchet MS"/>
              </a:rPr>
              <a:t>in</a:t>
            </a:r>
            <a:r>
              <a:rPr sz="2000" spc="-65" dirty="0">
                <a:solidFill>
                  <a:srgbClr val="203458"/>
                </a:solidFill>
                <a:latin typeface="Trebuchet MS"/>
                <a:cs typeface="Trebuchet MS"/>
              </a:rPr>
              <a:t> </a:t>
            </a:r>
            <a:r>
              <a:rPr sz="2000" spc="-100" dirty="0">
                <a:solidFill>
                  <a:srgbClr val="203458"/>
                </a:solidFill>
                <a:latin typeface="Trebuchet MS"/>
                <a:cs typeface="Trebuchet MS"/>
              </a:rPr>
              <a:t>child’s</a:t>
            </a:r>
            <a:r>
              <a:rPr sz="2000" spc="-65" dirty="0">
                <a:solidFill>
                  <a:srgbClr val="203458"/>
                </a:solidFill>
                <a:latin typeface="Trebuchet MS"/>
                <a:cs typeface="Trebuchet MS"/>
              </a:rPr>
              <a:t> </a:t>
            </a:r>
            <a:r>
              <a:rPr sz="2000" spc="-10" dirty="0">
                <a:solidFill>
                  <a:srgbClr val="203458"/>
                </a:solidFill>
                <a:latin typeface="Trebuchet MS"/>
                <a:cs typeface="Trebuchet MS"/>
              </a:rPr>
              <a:t>welfare</a:t>
            </a:r>
            <a:endParaRPr sz="2000">
              <a:latin typeface="Trebuchet MS"/>
              <a:cs typeface="Trebuchet MS"/>
            </a:endParaRPr>
          </a:p>
          <a:p>
            <a:pPr marL="443865" marR="5080">
              <a:lnSpc>
                <a:spcPct val="137500"/>
              </a:lnSpc>
            </a:pPr>
            <a:r>
              <a:rPr sz="2000" b="1" i="1" dirty="0">
                <a:solidFill>
                  <a:srgbClr val="203458"/>
                </a:solidFill>
                <a:latin typeface="Trebuchet MS"/>
                <a:cs typeface="Trebuchet MS"/>
              </a:rPr>
              <a:t>Dawson</a:t>
            </a:r>
            <a:r>
              <a:rPr sz="2000" b="1" i="1" spc="-80" dirty="0">
                <a:solidFill>
                  <a:srgbClr val="203458"/>
                </a:solidFill>
                <a:latin typeface="Trebuchet MS"/>
                <a:cs typeface="Trebuchet MS"/>
              </a:rPr>
              <a:t> </a:t>
            </a:r>
            <a:r>
              <a:rPr sz="2000" b="1" i="1" spc="-130" dirty="0">
                <a:solidFill>
                  <a:srgbClr val="203458"/>
                </a:solidFill>
                <a:latin typeface="Trebuchet MS"/>
                <a:cs typeface="Trebuchet MS"/>
              </a:rPr>
              <a:t>v</a:t>
            </a:r>
            <a:r>
              <a:rPr sz="2000" b="1" i="1" spc="-80" dirty="0">
                <a:solidFill>
                  <a:srgbClr val="203458"/>
                </a:solidFill>
                <a:latin typeface="Trebuchet MS"/>
                <a:cs typeface="Trebuchet MS"/>
              </a:rPr>
              <a:t> </a:t>
            </a:r>
            <a:r>
              <a:rPr sz="2000" b="1" i="1" spc="-40" dirty="0">
                <a:solidFill>
                  <a:srgbClr val="203458"/>
                </a:solidFill>
                <a:latin typeface="Trebuchet MS"/>
                <a:cs typeface="Trebuchet MS"/>
              </a:rPr>
              <a:t>Wearmouth</a:t>
            </a:r>
            <a:r>
              <a:rPr sz="2000" b="1" i="1" spc="-80" dirty="0">
                <a:solidFill>
                  <a:srgbClr val="203458"/>
                </a:solidFill>
                <a:latin typeface="Trebuchet MS"/>
                <a:cs typeface="Trebuchet MS"/>
              </a:rPr>
              <a:t> </a:t>
            </a:r>
            <a:r>
              <a:rPr sz="2000" b="1" spc="-180" dirty="0">
                <a:solidFill>
                  <a:srgbClr val="203458"/>
                </a:solidFill>
                <a:latin typeface="Trebuchet MS"/>
                <a:cs typeface="Trebuchet MS"/>
              </a:rPr>
              <a:t>[1999]</a:t>
            </a:r>
            <a:r>
              <a:rPr sz="2000" b="1" spc="-80" dirty="0">
                <a:solidFill>
                  <a:srgbClr val="203458"/>
                </a:solidFill>
                <a:latin typeface="Trebuchet MS"/>
                <a:cs typeface="Trebuchet MS"/>
              </a:rPr>
              <a:t> </a:t>
            </a:r>
            <a:r>
              <a:rPr sz="2000" b="1" spc="-590" dirty="0">
                <a:solidFill>
                  <a:srgbClr val="203458"/>
                </a:solidFill>
                <a:latin typeface="Trebuchet MS"/>
                <a:cs typeface="Trebuchet MS"/>
              </a:rPr>
              <a:t>1</a:t>
            </a:r>
            <a:r>
              <a:rPr sz="2000" b="1" spc="-75" dirty="0">
                <a:solidFill>
                  <a:srgbClr val="203458"/>
                </a:solidFill>
                <a:latin typeface="Trebuchet MS"/>
                <a:cs typeface="Trebuchet MS"/>
              </a:rPr>
              <a:t> </a:t>
            </a:r>
            <a:r>
              <a:rPr sz="2000" b="1" spc="-155" dirty="0">
                <a:solidFill>
                  <a:srgbClr val="203458"/>
                </a:solidFill>
                <a:latin typeface="Trebuchet MS"/>
                <a:cs typeface="Trebuchet MS"/>
              </a:rPr>
              <a:t>FLR</a:t>
            </a:r>
            <a:r>
              <a:rPr sz="2000" b="1" spc="-80" dirty="0">
                <a:solidFill>
                  <a:srgbClr val="203458"/>
                </a:solidFill>
                <a:latin typeface="Trebuchet MS"/>
                <a:cs typeface="Trebuchet MS"/>
              </a:rPr>
              <a:t> </a:t>
            </a:r>
            <a:r>
              <a:rPr sz="2000" b="1" spc="-330" dirty="0">
                <a:solidFill>
                  <a:srgbClr val="203458"/>
                </a:solidFill>
                <a:latin typeface="Trebuchet MS"/>
                <a:cs typeface="Trebuchet MS"/>
              </a:rPr>
              <a:t>1167</a:t>
            </a:r>
            <a:r>
              <a:rPr sz="2000" b="1" spc="-35" dirty="0">
                <a:solidFill>
                  <a:srgbClr val="203458"/>
                </a:solidFill>
                <a:latin typeface="Trebuchet MS"/>
                <a:cs typeface="Trebuchet MS"/>
              </a:rPr>
              <a:t> </a:t>
            </a:r>
            <a:r>
              <a:rPr sz="2000" dirty="0">
                <a:solidFill>
                  <a:srgbClr val="203458"/>
                </a:solidFill>
                <a:latin typeface="Trebuchet MS"/>
                <a:cs typeface="Trebuchet MS"/>
              </a:rPr>
              <a:t>change</a:t>
            </a:r>
            <a:r>
              <a:rPr sz="2000" spc="-40" dirty="0">
                <a:solidFill>
                  <a:srgbClr val="203458"/>
                </a:solidFill>
                <a:latin typeface="Trebuchet MS"/>
                <a:cs typeface="Trebuchet MS"/>
              </a:rPr>
              <a:t> </a:t>
            </a:r>
            <a:r>
              <a:rPr sz="2000" dirty="0">
                <a:solidFill>
                  <a:srgbClr val="203458"/>
                </a:solidFill>
                <a:latin typeface="Trebuchet MS"/>
                <a:cs typeface="Trebuchet MS"/>
              </a:rPr>
              <a:t>of</a:t>
            </a:r>
            <a:r>
              <a:rPr sz="2000" spc="-35" dirty="0">
                <a:solidFill>
                  <a:srgbClr val="203458"/>
                </a:solidFill>
                <a:latin typeface="Trebuchet MS"/>
                <a:cs typeface="Trebuchet MS"/>
              </a:rPr>
              <a:t> </a:t>
            </a:r>
            <a:r>
              <a:rPr sz="2000" spc="80" dirty="0">
                <a:solidFill>
                  <a:srgbClr val="203458"/>
                </a:solidFill>
                <a:latin typeface="Trebuchet MS"/>
                <a:cs typeface="Trebuchet MS"/>
              </a:rPr>
              <a:t>a</a:t>
            </a:r>
            <a:r>
              <a:rPr sz="2000" spc="-35" dirty="0">
                <a:solidFill>
                  <a:srgbClr val="203458"/>
                </a:solidFill>
                <a:latin typeface="Trebuchet MS"/>
                <a:cs typeface="Trebuchet MS"/>
              </a:rPr>
              <a:t> </a:t>
            </a:r>
            <a:r>
              <a:rPr sz="2000" spc="-100" dirty="0">
                <a:solidFill>
                  <a:srgbClr val="203458"/>
                </a:solidFill>
                <a:latin typeface="Trebuchet MS"/>
                <a:cs typeface="Trebuchet MS"/>
              </a:rPr>
              <a:t>child’s</a:t>
            </a:r>
            <a:r>
              <a:rPr sz="2000" spc="-40" dirty="0">
                <a:solidFill>
                  <a:srgbClr val="203458"/>
                </a:solidFill>
                <a:latin typeface="Trebuchet MS"/>
                <a:cs typeface="Trebuchet MS"/>
              </a:rPr>
              <a:t> </a:t>
            </a:r>
            <a:r>
              <a:rPr sz="2000" spc="-65" dirty="0">
                <a:solidFill>
                  <a:srgbClr val="203458"/>
                </a:solidFill>
                <a:latin typeface="Trebuchet MS"/>
                <a:cs typeface="Trebuchet MS"/>
              </a:rPr>
              <a:t>surname</a:t>
            </a:r>
            <a:r>
              <a:rPr sz="2000" spc="-35" dirty="0">
                <a:solidFill>
                  <a:srgbClr val="203458"/>
                </a:solidFill>
                <a:latin typeface="Trebuchet MS"/>
                <a:cs typeface="Trebuchet MS"/>
              </a:rPr>
              <a:t> </a:t>
            </a:r>
            <a:r>
              <a:rPr sz="2000" dirty="0">
                <a:solidFill>
                  <a:srgbClr val="203458"/>
                </a:solidFill>
                <a:latin typeface="Trebuchet MS"/>
                <a:cs typeface="Trebuchet MS"/>
              </a:rPr>
              <a:t>was</a:t>
            </a:r>
            <a:r>
              <a:rPr sz="2000" spc="-35" dirty="0">
                <a:solidFill>
                  <a:srgbClr val="203458"/>
                </a:solidFill>
                <a:latin typeface="Trebuchet MS"/>
                <a:cs typeface="Trebuchet MS"/>
              </a:rPr>
              <a:t> </a:t>
            </a:r>
            <a:r>
              <a:rPr sz="2000" spc="-65" dirty="0">
                <a:solidFill>
                  <a:srgbClr val="203458"/>
                </a:solidFill>
                <a:latin typeface="Trebuchet MS"/>
                <a:cs typeface="Trebuchet MS"/>
              </a:rPr>
              <a:t>not</a:t>
            </a:r>
            <a:r>
              <a:rPr sz="2000" spc="-40" dirty="0">
                <a:solidFill>
                  <a:srgbClr val="203458"/>
                </a:solidFill>
                <a:latin typeface="Trebuchet MS"/>
                <a:cs typeface="Trebuchet MS"/>
              </a:rPr>
              <a:t> </a:t>
            </a:r>
            <a:r>
              <a:rPr sz="2000" spc="-25" dirty="0">
                <a:solidFill>
                  <a:srgbClr val="203458"/>
                </a:solidFill>
                <a:latin typeface="Trebuchet MS"/>
                <a:cs typeface="Trebuchet MS"/>
              </a:rPr>
              <a:t>an </a:t>
            </a:r>
            <a:r>
              <a:rPr sz="2000" spc="-75" dirty="0">
                <a:solidFill>
                  <a:srgbClr val="203458"/>
                </a:solidFill>
                <a:latin typeface="Trebuchet MS"/>
                <a:cs typeface="Trebuchet MS"/>
              </a:rPr>
              <a:t>infringement </a:t>
            </a:r>
            <a:r>
              <a:rPr sz="2000" dirty="0">
                <a:solidFill>
                  <a:srgbClr val="203458"/>
                </a:solidFill>
                <a:latin typeface="Trebuchet MS"/>
                <a:cs typeface="Trebuchet MS"/>
              </a:rPr>
              <a:t>of</a:t>
            </a:r>
            <a:r>
              <a:rPr sz="2000" spc="-85" dirty="0">
                <a:solidFill>
                  <a:srgbClr val="203458"/>
                </a:solidFill>
                <a:latin typeface="Trebuchet MS"/>
                <a:cs typeface="Trebuchet MS"/>
              </a:rPr>
              <a:t> </a:t>
            </a:r>
            <a:r>
              <a:rPr sz="2000" spc="-70" dirty="0">
                <a:solidFill>
                  <a:srgbClr val="203458"/>
                </a:solidFill>
                <a:latin typeface="Trebuchet MS"/>
                <a:cs typeface="Trebuchet MS"/>
              </a:rPr>
              <a:t>the</a:t>
            </a:r>
            <a:r>
              <a:rPr sz="2000" spc="-75" dirty="0">
                <a:solidFill>
                  <a:srgbClr val="203458"/>
                </a:solidFill>
                <a:latin typeface="Trebuchet MS"/>
                <a:cs typeface="Trebuchet MS"/>
              </a:rPr>
              <a:t> </a:t>
            </a:r>
            <a:r>
              <a:rPr sz="2000" spc="-95" dirty="0">
                <a:solidFill>
                  <a:srgbClr val="203458"/>
                </a:solidFill>
                <a:latin typeface="Trebuchet MS"/>
                <a:cs typeface="Trebuchet MS"/>
              </a:rPr>
              <a:t>father’s</a:t>
            </a:r>
            <a:r>
              <a:rPr sz="2000" spc="-65" dirty="0">
                <a:solidFill>
                  <a:srgbClr val="203458"/>
                </a:solidFill>
                <a:latin typeface="Trebuchet MS"/>
                <a:cs typeface="Trebuchet MS"/>
              </a:rPr>
              <a:t> rights</a:t>
            </a:r>
            <a:r>
              <a:rPr sz="2000" spc="-70" dirty="0">
                <a:solidFill>
                  <a:srgbClr val="203458"/>
                </a:solidFill>
                <a:latin typeface="Trebuchet MS"/>
                <a:cs typeface="Trebuchet MS"/>
              </a:rPr>
              <a:t> </a:t>
            </a:r>
            <a:r>
              <a:rPr sz="2000" spc="-60" dirty="0">
                <a:solidFill>
                  <a:srgbClr val="203458"/>
                </a:solidFill>
                <a:latin typeface="Trebuchet MS"/>
                <a:cs typeface="Trebuchet MS"/>
              </a:rPr>
              <a:t>under</a:t>
            </a:r>
            <a:r>
              <a:rPr sz="2000" spc="-70" dirty="0">
                <a:solidFill>
                  <a:srgbClr val="203458"/>
                </a:solidFill>
                <a:latin typeface="Trebuchet MS"/>
                <a:cs typeface="Trebuchet MS"/>
              </a:rPr>
              <a:t> </a:t>
            </a:r>
            <a:r>
              <a:rPr sz="2000" spc="-85" dirty="0">
                <a:solidFill>
                  <a:srgbClr val="203458"/>
                </a:solidFill>
                <a:latin typeface="Trebuchet MS"/>
                <a:cs typeface="Trebuchet MS"/>
              </a:rPr>
              <a:t>Art</a:t>
            </a:r>
            <a:r>
              <a:rPr sz="2000" spc="-65" dirty="0">
                <a:solidFill>
                  <a:srgbClr val="203458"/>
                </a:solidFill>
                <a:latin typeface="Trebuchet MS"/>
                <a:cs typeface="Trebuchet MS"/>
              </a:rPr>
              <a:t> </a:t>
            </a:r>
            <a:r>
              <a:rPr sz="2000" dirty="0">
                <a:solidFill>
                  <a:srgbClr val="203458"/>
                </a:solidFill>
                <a:latin typeface="Trebuchet MS"/>
                <a:cs typeface="Trebuchet MS"/>
              </a:rPr>
              <a:t>8</a:t>
            </a:r>
            <a:r>
              <a:rPr sz="2000" spc="-70" dirty="0">
                <a:solidFill>
                  <a:srgbClr val="203458"/>
                </a:solidFill>
                <a:latin typeface="Trebuchet MS"/>
                <a:cs typeface="Trebuchet MS"/>
              </a:rPr>
              <a:t> </a:t>
            </a:r>
            <a:r>
              <a:rPr sz="2000" spc="-20" dirty="0">
                <a:solidFill>
                  <a:srgbClr val="203458"/>
                </a:solidFill>
                <a:latin typeface="Trebuchet MS"/>
                <a:cs typeface="Trebuchet MS"/>
              </a:rPr>
              <a:t>ECHR.</a:t>
            </a:r>
            <a:r>
              <a:rPr sz="2000" spc="-70" dirty="0">
                <a:solidFill>
                  <a:srgbClr val="203458"/>
                </a:solidFill>
                <a:latin typeface="Trebuchet MS"/>
                <a:cs typeface="Trebuchet MS"/>
              </a:rPr>
              <a:t> </a:t>
            </a:r>
            <a:r>
              <a:rPr sz="2000" spc="-135" dirty="0">
                <a:solidFill>
                  <a:srgbClr val="203458"/>
                </a:solidFill>
                <a:latin typeface="Trebuchet MS"/>
                <a:cs typeface="Trebuchet MS"/>
              </a:rPr>
              <a:t>The</a:t>
            </a:r>
            <a:r>
              <a:rPr sz="2000" spc="-65" dirty="0">
                <a:solidFill>
                  <a:srgbClr val="203458"/>
                </a:solidFill>
                <a:latin typeface="Trebuchet MS"/>
                <a:cs typeface="Trebuchet MS"/>
              </a:rPr>
              <a:t> </a:t>
            </a:r>
            <a:r>
              <a:rPr sz="2000" spc="-50" dirty="0">
                <a:solidFill>
                  <a:srgbClr val="203458"/>
                </a:solidFill>
                <a:latin typeface="Trebuchet MS"/>
                <a:cs typeface="Trebuchet MS"/>
              </a:rPr>
              <a:t>issue</a:t>
            </a:r>
            <a:r>
              <a:rPr sz="2000" spc="-75" dirty="0">
                <a:solidFill>
                  <a:srgbClr val="203458"/>
                </a:solidFill>
                <a:latin typeface="Trebuchet MS"/>
                <a:cs typeface="Trebuchet MS"/>
              </a:rPr>
              <a:t> </a:t>
            </a:r>
            <a:r>
              <a:rPr sz="2000" dirty="0">
                <a:solidFill>
                  <a:srgbClr val="203458"/>
                </a:solidFill>
                <a:latin typeface="Trebuchet MS"/>
                <a:cs typeface="Trebuchet MS"/>
              </a:rPr>
              <a:t>of</a:t>
            </a:r>
            <a:r>
              <a:rPr sz="2000" spc="-70" dirty="0">
                <a:solidFill>
                  <a:srgbClr val="203458"/>
                </a:solidFill>
                <a:latin typeface="Trebuchet MS"/>
                <a:cs typeface="Trebuchet MS"/>
              </a:rPr>
              <a:t> </a:t>
            </a:r>
            <a:r>
              <a:rPr sz="2000" spc="-25" dirty="0">
                <a:solidFill>
                  <a:srgbClr val="203458"/>
                </a:solidFill>
                <a:latin typeface="Trebuchet MS"/>
                <a:cs typeface="Trebuchet MS"/>
              </a:rPr>
              <a:t>name</a:t>
            </a:r>
            <a:r>
              <a:rPr sz="2000" spc="-70" dirty="0">
                <a:solidFill>
                  <a:srgbClr val="203458"/>
                </a:solidFill>
                <a:latin typeface="Trebuchet MS"/>
                <a:cs typeface="Trebuchet MS"/>
              </a:rPr>
              <a:t> </a:t>
            </a:r>
            <a:r>
              <a:rPr sz="2000" spc="-10" dirty="0">
                <a:solidFill>
                  <a:srgbClr val="203458"/>
                </a:solidFill>
                <a:latin typeface="Trebuchet MS"/>
                <a:cs typeface="Trebuchet MS"/>
              </a:rPr>
              <a:t>change</a:t>
            </a:r>
            <a:r>
              <a:rPr sz="2000" spc="500" dirty="0">
                <a:solidFill>
                  <a:srgbClr val="203458"/>
                </a:solidFill>
                <a:latin typeface="Trebuchet MS"/>
                <a:cs typeface="Trebuchet MS"/>
              </a:rPr>
              <a:t>  </a:t>
            </a:r>
            <a:r>
              <a:rPr sz="2000" spc="-60" dirty="0">
                <a:solidFill>
                  <a:srgbClr val="203458"/>
                </a:solidFill>
                <a:latin typeface="Trebuchet MS"/>
                <a:cs typeface="Trebuchet MS"/>
              </a:rPr>
              <a:t>is</a:t>
            </a:r>
            <a:r>
              <a:rPr sz="2000" spc="-80" dirty="0">
                <a:solidFill>
                  <a:srgbClr val="203458"/>
                </a:solidFill>
                <a:latin typeface="Trebuchet MS"/>
                <a:cs typeface="Trebuchet MS"/>
              </a:rPr>
              <a:t> </a:t>
            </a:r>
            <a:r>
              <a:rPr sz="2000" spc="-20" dirty="0">
                <a:solidFill>
                  <a:srgbClr val="203458"/>
                </a:solidFill>
                <a:latin typeface="Trebuchet MS"/>
                <a:cs typeface="Trebuchet MS"/>
              </a:rPr>
              <a:t>concerned</a:t>
            </a:r>
            <a:r>
              <a:rPr sz="2000" spc="-70" dirty="0">
                <a:solidFill>
                  <a:srgbClr val="203458"/>
                </a:solidFill>
                <a:latin typeface="Trebuchet MS"/>
                <a:cs typeface="Trebuchet MS"/>
              </a:rPr>
              <a:t> </a:t>
            </a:r>
            <a:r>
              <a:rPr sz="2000" spc="-105" dirty="0">
                <a:solidFill>
                  <a:srgbClr val="203458"/>
                </a:solidFill>
                <a:latin typeface="Trebuchet MS"/>
                <a:cs typeface="Trebuchet MS"/>
              </a:rPr>
              <a:t>with</a:t>
            </a:r>
            <a:r>
              <a:rPr sz="2000" spc="-65" dirty="0">
                <a:solidFill>
                  <a:srgbClr val="203458"/>
                </a:solidFill>
                <a:latin typeface="Trebuchet MS"/>
                <a:cs typeface="Trebuchet MS"/>
              </a:rPr>
              <a:t> </a:t>
            </a:r>
            <a:r>
              <a:rPr sz="2000" spc="-70" dirty="0">
                <a:solidFill>
                  <a:srgbClr val="203458"/>
                </a:solidFill>
                <a:latin typeface="Trebuchet MS"/>
                <a:cs typeface="Trebuchet MS"/>
              </a:rPr>
              <a:t>the </a:t>
            </a:r>
            <a:r>
              <a:rPr sz="2000" spc="-55" dirty="0">
                <a:solidFill>
                  <a:srgbClr val="203458"/>
                </a:solidFill>
                <a:latin typeface="Trebuchet MS"/>
                <a:cs typeface="Trebuchet MS"/>
              </a:rPr>
              <a:t>welfare</a:t>
            </a:r>
            <a:r>
              <a:rPr sz="2000" spc="-70" dirty="0">
                <a:solidFill>
                  <a:srgbClr val="203458"/>
                </a:solidFill>
                <a:latin typeface="Trebuchet MS"/>
                <a:cs typeface="Trebuchet MS"/>
              </a:rPr>
              <a:t> </a:t>
            </a:r>
            <a:r>
              <a:rPr sz="2000" dirty="0">
                <a:solidFill>
                  <a:srgbClr val="203458"/>
                </a:solidFill>
                <a:latin typeface="Trebuchet MS"/>
                <a:cs typeface="Trebuchet MS"/>
              </a:rPr>
              <a:t>of</a:t>
            </a:r>
            <a:r>
              <a:rPr sz="2000" spc="-70" dirty="0">
                <a:solidFill>
                  <a:srgbClr val="203458"/>
                </a:solidFill>
                <a:latin typeface="Trebuchet MS"/>
                <a:cs typeface="Trebuchet MS"/>
              </a:rPr>
              <a:t> the </a:t>
            </a:r>
            <a:r>
              <a:rPr sz="2000" spc="-105" dirty="0">
                <a:solidFill>
                  <a:srgbClr val="203458"/>
                </a:solidFill>
                <a:latin typeface="Trebuchet MS"/>
                <a:cs typeface="Trebuchet MS"/>
              </a:rPr>
              <a:t>child,</a:t>
            </a:r>
            <a:r>
              <a:rPr sz="2000" spc="-65" dirty="0">
                <a:solidFill>
                  <a:srgbClr val="203458"/>
                </a:solidFill>
                <a:latin typeface="Trebuchet MS"/>
                <a:cs typeface="Trebuchet MS"/>
              </a:rPr>
              <a:t> not</a:t>
            </a:r>
            <a:r>
              <a:rPr sz="2000" spc="-70" dirty="0">
                <a:solidFill>
                  <a:srgbClr val="203458"/>
                </a:solidFill>
                <a:latin typeface="Trebuchet MS"/>
                <a:cs typeface="Trebuchet MS"/>
              </a:rPr>
              <a:t> the</a:t>
            </a:r>
            <a:r>
              <a:rPr sz="2000" spc="-65" dirty="0">
                <a:solidFill>
                  <a:srgbClr val="203458"/>
                </a:solidFill>
                <a:latin typeface="Trebuchet MS"/>
                <a:cs typeface="Trebuchet MS"/>
              </a:rPr>
              <a:t> rights</a:t>
            </a:r>
            <a:r>
              <a:rPr sz="2000" spc="-70" dirty="0">
                <a:solidFill>
                  <a:srgbClr val="203458"/>
                </a:solidFill>
                <a:latin typeface="Trebuchet MS"/>
                <a:cs typeface="Trebuchet MS"/>
              </a:rPr>
              <a:t> </a:t>
            </a:r>
            <a:r>
              <a:rPr sz="2000" dirty="0">
                <a:solidFill>
                  <a:srgbClr val="203458"/>
                </a:solidFill>
                <a:latin typeface="Trebuchet MS"/>
                <a:cs typeface="Trebuchet MS"/>
              </a:rPr>
              <a:t>of</a:t>
            </a:r>
            <a:r>
              <a:rPr sz="2000" spc="-70" dirty="0">
                <a:solidFill>
                  <a:srgbClr val="203458"/>
                </a:solidFill>
                <a:latin typeface="Trebuchet MS"/>
                <a:cs typeface="Trebuchet MS"/>
              </a:rPr>
              <a:t> the </a:t>
            </a:r>
            <a:r>
              <a:rPr sz="2000" spc="-10" dirty="0">
                <a:solidFill>
                  <a:srgbClr val="203458"/>
                </a:solidFill>
                <a:latin typeface="Trebuchet MS"/>
                <a:cs typeface="Trebuchet MS"/>
              </a:rPr>
              <a:t>father.</a:t>
            </a:r>
            <a:endParaRPr sz="2000">
              <a:latin typeface="Trebuchet MS"/>
              <a:cs typeface="Trebuchet MS"/>
            </a:endParaRPr>
          </a:p>
          <a:p>
            <a:pPr marL="443865">
              <a:lnSpc>
                <a:spcPct val="100000"/>
              </a:lnSpc>
              <a:spcBef>
                <a:spcPts val="900"/>
              </a:spcBef>
            </a:pPr>
            <a:r>
              <a:rPr sz="2000" b="1" spc="-55" dirty="0">
                <a:solidFill>
                  <a:srgbClr val="203458"/>
                </a:solidFill>
                <a:latin typeface="Trebuchet MS"/>
                <a:cs typeface="Trebuchet MS"/>
              </a:rPr>
              <a:t>In</a:t>
            </a:r>
            <a:r>
              <a:rPr sz="2000" b="1" spc="-70" dirty="0">
                <a:solidFill>
                  <a:srgbClr val="203458"/>
                </a:solidFill>
                <a:latin typeface="Trebuchet MS"/>
                <a:cs typeface="Trebuchet MS"/>
              </a:rPr>
              <a:t> </a:t>
            </a:r>
            <a:r>
              <a:rPr sz="2000" b="1" i="1" spc="-65" dirty="0">
                <a:solidFill>
                  <a:srgbClr val="203458"/>
                </a:solidFill>
                <a:latin typeface="Trebuchet MS"/>
                <a:cs typeface="Trebuchet MS"/>
              </a:rPr>
              <a:t>Re</a:t>
            </a:r>
            <a:r>
              <a:rPr sz="2000" b="1" i="1" spc="-70" dirty="0">
                <a:solidFill>
                  <a:srgbClr val="203458"/>
                </a:solidFill>
                <a:latin typeface="Trebuchet MS"/>
                <a:cs typeface="Trebuchet MS"/>
              </a:rPr>
              <a:t> </a:t>
            </a:r>
            <a:r>
              <a:rPr sz="2000" b="1" i="1" spc="-290" dirty="0">
                <a:solidFill>
                  <a:srgbClr val="203458"/>
                </a:solidFill>
                <a:latin typeface="Trebuchet MS"/>
                <a:cs typeface="Trebuchet MS"/>
              </a:rPr>
              <a:t>T</a:t>
            </a:r>
            <a:r>
              <a:rPr sz="2000" b="1" i="1" spc="-65" dirty="0">
                <a:solidFill>
                  <a:srgbClr val="203458"/>
                </a:solidFill>
                <a:latin typeface="Trebuchet MS"/>
                <a:cs typeface="Trebuchet MS"/>
              </a:rPr>
              <a:t> </a:t>
            </a:r>
            <a:r>
              <a:rPr sz="2000" b="1" i="1" dirty="0">
                <a:solidFill>
                  <a:srgbClr val="203458"/>
                </a:solidFill>
                <a:latin typeface="Trebuchet MS"/>
                <a:cs typeface="Trebuchet MS"/>
              </a:rPr>
              <a:t>(Change</a:t>
            </a:r>
            <a:r>
              <a:rPr sz="2000" b="1" i="1" spc="-70" dirty="0">
                <a:solidFill>
                  <a:srgbClr val="203458"/>
                </a:solidFill>
                <a:latin typeface="Trebuchet MS"/>
                <a:cs typeface="Trebuchet MS"/>
              </a:rPr>
              <a:t> </a:t>
            </a:r>
            <a:r>
              <a:rPr sz="2000" b="1" i="1" spc="-60" dirty="0">
                <a:solidFill>
                  <a:srgbClr val="203458"/>
                </a:solidFill>
                <a:latin typeface="Trebuchet MS"/>
                <a:cs typeface="Trebuchet MS"/>
              </a:rPr>
              <a:t>of</a:t>
            </a:r>
            <a:r>
              <a:rPr sz="2000" b="1" i="1" spc="-65" dirty="0">
                <a:solidFill>
                  <a:srgbClr val="203458"/>
                </a:solidFill>
                <a:latin typeface="Trebuchet MS"/>
                <a:cs typeface="Trebuchet MS"/>
              </a:rPr>
              <a:t> </a:t>
            </a:r>
            <a:r>
              <a:rPr sz="2000" b="1" i="1" dirty="0">
                <a:solidFill>
                  <a:srgbClr val="203458"/>
                </a:solidFill>
                <a:latin typeface="Trebuchet MS"/>
                <a:cs typeface="Trebuchet MS"/>
              </a:rPr>
              <a:t>Surname)</a:t>
            </a:r>
            <a:r>
              <a:rPr sz="2000" b="1" i="1" spc="-70" dirty="0">
                <a:solidFill>
                  <a:srgbClr val="203458"/>
                </a:solidFill>
                <a:latin typeface="Trebuchet MS"/>
                <a:cs typeface="Trebuchet MS"/>
              </a:rPr>
              <a:t> </a:t>
            </a:r>
            <a:r>
              <a:rPr sz="2000" b="1" spc="-175" dirty="0">
                <a:solidFill>
                  <a:srgbClr val="203458"/>
                </a:solidFill>
                <a:latin typeface="Trebuchet MS"/>
                <a:cs typeface="Trebuchet MS"/>
              </a:rPr>
              <a:t>[1998]</a:t>
            </a:r>
            <a:r>
              <a:rPr sz="2000" b="1" spc="-65" dirty="0">
                <a:solidFill>
                  <a:srgbClr val="203458"/>
                </a:solidFill>
                <a:latin typeface="Trebuchet MS"/>
                <a:cs typeface="Trebuchet MS"/>
              </a:rPr>
              <a:t> </a:t>
            </a:r>
            <a:r>
              <a:rPr sz="2000" b="1" spc="-150" dirty="0">
                <a:solidFill>
                  <a:srgbClr val="203458"/>
                </a:solidFill>
                <a:latin typeface="Trebuchet MS"/>
                <a:cs typeface="Trebuchet MS"/>
              </a:rPr>
              <a:t>2</a:t>
            </a:r>
            <a:r>
              <a:rPr sz="2000" b="1" spc="-70" dirty="0">
                <a:solidFill>
                  <a:srgbClr val="203458"/>
                </a:solidFill>
                <a:latin typeface="Trebuchet MS"/>
                <a:cs typeface="Trebuchet MS"/>
              </a:rPr>
              <a:t> </a:t>
            </a:r>
            <a:r>
              <a:rPr sz="2000" b="1" spc="-155" dirty="0">
                <a:solidFill>
                  <a:srgbClr val="203458"/>
                </a:solidFill>
                <a:latin typeface="Trebuchet MS"/>
                <a:cs typeface="Trebuchet MS"/>
              </a:rPr>
              <a:t>FLR</a:t>
            </a:r>
            <a:r>
              <a:rPr sz="2000" b="1" spc="-65" dirty="0">
                <a:solidFill>
                  <a:srgbClr val="203458"/>
                </a:solidFill>
                <a:latin typeface="Trebuchet MS"/>
                <a:cs typeface="Trebuchet MS"/>
              </a:rPr>
              <a:t> </a:t>
            </a:r>
            <a:r>
              <a:rPr sz="2000" b="1" spc="-25" dirty="0">
                <a:solidFill>
                  <a:srgbClr val="203458"/>
                </a:solidFill>
                <a:latin typeface="Trebuchet MS"/>
                <a:cs typeface="Trebuchet MS"/>
              </a:rPr>
              <a:t>620</a:t>
            </a:r>
            <a:endParaRPr sz="2000">
              <a:latin typeface="Trebuchet MS"/>
              <a:cs typeface="Trebuchet MS"/>
            </a:endParaRPr>
          </a:p>
          <a:p>
            <a:pPr marL="443865" marR="567690">
              <a:lnSpc>
                <a:spcPct val="137500"/>
              </a:lnSpc>
            </a:pPr>
            <a:r>
              <a:rPr sz="2000" b="1" spc="-50" dirty="0">
                <a:solidFill>
                  <a:srgbClr val="203458"/>
                </a:solidFill>
                <a:latin typeface="Trebuchet MS"/>
                <a:cs typeface="Trebuchet MS"/>
              </a:rPr>
              <a:t>R</a:t>
            </a:r>
            <a:r>
              <a:rPr sz="2000" b="1" i="1" spc="-50" dirty="0">
                <a:solidFill>
                  <a:srgbClr val="203458"/>
                </a:solidFill>
                <a:latin typeface="Trebuchet MS"/>
                <a:cs typeface="Trebuchet MS"/>
              </a:rPr>
              <a:t>e</a:t>
            </a:r>
            <a:r>
              <a:rPr sz="2000" b="1" i="1" spc="-70" dirty="0">
                <a:solidFill>
                  <a:srgbClr val="203458"/>
                </a:solidFill>
                <a:latin typeface="Trebuchet MS"/>
                <a:cs typeface="Trebuchet MS"/>
              </a:rPr>
              <a:t> </a:t>
            </a:r>
            <a:r>
              <a:rPr sz="2000" b="1" i="1" spc="-90" dirty="0">
                <a:solidFill>
                  <a:srgbClr val="203458"/>
                </a:solidFill>
                <a:latin typeface="Trebuchet MS"/>
                <a:cs typeface="Trebuchet MS"/>
              </a:rPr>
              <a:t>B</a:t>
            </a:r>
            <a:r>
              <a:rPr sz="2000" b="1" i="1" spc="-65" dirty="0">
                <a:solidFill>
                  <a:srgbClr val="203458"/>
                </a:solidFill>
                <a:latin typeface="Trebuchet MS"/>
                <a:cs typeface="Trebuchet MS"/>
              </a:rPr>
              <a:t> </a:t>
            </a:r>
            <a:r>
              <a:rPr sz="2000" b="1" i="1" dirty="0">
                <a:solidFill>
                  <a:srgbClr val="203458"/>
                </a:solidFill>
                <a:latin typeface="Trebuchet MS"/>
                <a:cs typeface="Trebuchet MS"/>
              </a:rPr>
              <a:t>and</a:t>
            </a:r>
            <a:r>
              <a:rPr sz="2000" b="1" i="1" spc="-70" dirty="0">
                <a:solidFill>
                  <a:srgbClr val="203458"/>
                </a:solidFill>
                <a:latin typeface="Trebuchet MS"/>
                <a:cs typeface="Trebuchet MS"/>
              </a:rPr>
              <a:t> </a:t>
            </a:r>
            <a:r>
              <a:rPr sz="2000" b="1" i="1" spc="254" dirty="0">
                <a:solidFill>
                  <a:srgbClr val="203458"/>
                </a:solidFill>
                <a:latin typeface="Trebuchet MS"/>
                <a:cs typeface="Trebuchet MS"/>
              </a:rPr>
              <a:t>C</a:t>
            </a:r>
            <a:r>
              <a:rPr sz="2000" b="1" i="1" spc="-65" dirty="0">
                <a:solidFill>
                  <a:srgbClr val="203458"/>
                </a:solidFill>
                <a:latin typeface="Trebuchet MS"/>
                <a:cs typeface="Trebuchet MS"/>
              </a:rPr>
              <a:t> </a:t>
            </a:r>
            <a:r>
              <a:rPr sz="2000" b="1" i="1" dirty="0">
                <a:solidFill>
                  <a:srgbClr val="203458"/>
                </a:solidFill>
                <a:latin typeface="Trebuchet MS"/>
                <a:cs typeface="Trebuchet MS"/>
              </a:rPr>
              <a:t>(Change</a:t>
            </a:r>
            <a:r>
              <a:rPr sz="2000" b="1" i="1" spc="-65" dirty="0">
                <a:solidFill>
                  <a:srgbClr val="203458"/>
                </a:solidFill>
                <a:latin typeface="Trebuchet MS"/>
                <a:cs typeface="Trebuchet MS"/>
              </a:rPr>
              <a:t> </a:t>
            </a:r>
            <a:r>
              <a:rPr sz="2000" b="1" i="1" spc="-60" dirty="0">
                <a:solidFill>
                  <a:srgbClr val="203458"/>
                </a:solidFill>
                <a:latin typeface="Trebuchet MS"/>
                <a:cs typeface="Trebuchet MS"/>
              </a:rPr>
              <a:t>of</a:t>
            </a:r>
            <a:r>
              <a:rPr sz="2000" b="1" i="1" spc="-70" dirty="0">
                <a:solidFill>
                  <a:srgbClr val="203458"/>
                </a:solidFill>
                <a:latin typeface="Trebuchet MS"/>
                <a:cs typeface="Trebuchet MS"/>
              </a:rPr>
              <a:t> </a:t>
            </a:r>
            <a:r>
              <a:rPr sz="2000" b="1" i="1" spc="-10" dirty="0">
                <a:solidFill>
                  <a:srgbClr val="203458"/>
                </a:solidFill>
                <a:latin typeface="Trebuchet MS"/>
                <a:cs typeface="Trebuchet MS"/>
              </a:rPr>
              <a:t>Name:</a:t>
            </a:r>
            <a:r>
              <a:rPr sz="2000" b="1" i="1" spc="-65" dirty="0">
                <a:solidFill>
                  <a:srgbClr val="203458"/>
                </a:solidFill>
                <a:latin typeface="Trebuchet MS"/>
                <a:cs typeface="Trebuchet MS"/>
              </a:rPr>
              <a:t> </a:t>
            </a:r>
            <a:r>
              <a:rPr sz="2000" b="1" i="1" spc="-60" dirty="0">
                <a:solidFill>
                  <a:srgbClr val="203458"/>
                </a:solidFill>
                <a:latin typeface="Trebuchet MS"/>
                <a:cs typeface="Trebuchet MS"/>
              </a:rPr>
              <a:t>Parental</a:t>
            </a:r>
            <a:r>
              <a:rPr sz="2000" b="1" i="1" spc="-65" dirty="0">
                <a:solidFill>
                  <a:srgbClr val="203458"/>
                </a:solidFill>
                <a:latin typeface="Trebuchet MS"/>
                <a:cs typeface="Trebuchet MS"/>
              </a:rPr>
              <a:t> </a:t>
            </a:r>
            <a:r>
              <a:rPr sz="2000" b="1" i="1" spc="-55" dirty="0">
                <a:solidFill>
                  <a:srgbClr val="203458"/>
                </a:solidFill>
                <a:latin typeface="Trebuchet MS"/>
                <a:cs typeface="Trebuchet MS"/>
              </a:rPr>
              <a:t>Responsibility:</a:t>
            </a:r>
            <a:r>
              <a:rPr sz="2000" b="1" i="1" spc="-70" dirty="0">
                <a:solidFill>
                  <a:srgbClr val="203458"/>
                </a:solidFill>
                <a:latin typeface="Trebuchet MS"/>
                <a:cs typeface="Trebuchet MS"/>
              </a:rPr>
              <a:t> </a:t>
            </a:r>
            <a:r>
              <a:rPr sz="2000" b="1" i="1" spc="-45" dirty="0">
                <a:solidFill>
                  <a:srgbClr val="203458"/>
                </a:solidFill>
                <a:latin typeface="Trebuchet MS"/>
                <a:cs typeface="Trebuchet MS"/>
              </a:rPr>
              <a:t>Evidence)</a:t>
            </a:r>
            <a:r>
              <a:rPr sz="2000" b="1" i="1" spc="-65" dirty="0">
                <a:solidFill>
                  <a:srgbClr val="203458"/>
                </a:solidFill>
                <a:latin typeface="Trebuchet MS"/>
                <a:cs typeface="Trebuchet MS"/>
              </a:rPr>
              <a:t> </a:t>
            </a:r>
            <a:r>
              <a:rPr sz="2000" b="1" spc="-95" dirty="0">
                <a:solidFill>
                  <a:srgbClr val="203458"/>
                </a:solidFill>
                <a:latin typeface="Trebuchet MS"/>
                <a:cs typeface="Trebuchet MS"/>
              </a:rPr>
              <a:t>[2017] </a:t>
            </a:r>
            <a:r>
              <a:rPr sz="2000" b="1" dirty="0">
                <a:solidFill>
                  <a:srgbClr val="203458"/>
                </a:solidFill>
                <a:latin typeface="Trebuchet MS"/>
                <a:cs typeface="Trebuchet MS"/>
              </a:rPr>
              <a:t>EWHC</a:t>
            </a:r>
            <a:r>
              <a:rPr sz="2000" b="1" spc="-30" dirty="0">
                <a:solidFill>
                  <a:srgbClr val="203458"/>
                </a:solidFill>
                <a:latin typeface="Trebuchet MS"/>
                <a:cs typeface="Trebuchet MS"/>
              </a:rPr>
              <a:t> </a:t>
            </a:r>
            <a:r>
              <a:rPr sz="2000" b="1" spc="-85" dirty="0">
                <a:solidFill>
                  <a:srgbClr val="203458"/>
                </a:solidFill>
                <a:latin typeface="Trebuchet MS"/>
                <a:cs typeface="Trebuchet MS"/>
              </a:rPr>
              <a:t>2350</a:t>
            </a:r>
            <a:r>
              <a:rPr sz="2000" b="1" spc="-25" dirty="0">
                <a:solidFill>
                  <a:srgbClr val="203458"/>
                </a:solidFill>
                <a:latin typeface="Trebuchet MS"/>
                <a:cs typeface="Trebuchet MS"/>
              </a:rPr>
              <a:t> </a:t>
            </a:r>
            <a:r>
              <a:rPr sz="2000" b="1" spc="-10" dirty="0">
                <a:solidFill>
                  <a:srgbClr val="203458"/>
                </a:solidFill>
                <a:latin typeface="Trebuchet MS"/>
                <a:cs typeface="Trebuchet MS"/>
              </a:rPr>
              <a:t>(Fam)</a:t>
            </a:r>
            <a:endParaRPr sz="2000">
              <a:latin typeface="Trebuchet MS"/>
              <a:cs typeface="Trebuchet MS"/>
            </a:endParaRPr>
          </a:p>
        </p:txBody>
      </p:sp>
      <p:sp>
        <p:nvSpPr>
          <p:cNvPr id="18" name="object 18" descr="$PPTXTitle"/>
          <p:cNvSpPr txBox="1">
            <a:spLocks noGrp="1"/>
          </p:cNvSpPr>
          <p:nvPr>
            <p:ph type="title"/>
          </p:nvPr>
        </p:nvSpPr>
        <p:spPr>
          <a:xfrm>
            <a:off x="1016000" y="971581"/>
            <a:ext cx="9070975" cy="863600"/>
          </a:xfrm>
          <a:prstGeom prst="rect">
            <a:avLst/>
          </a:prstGeom>
        </p:spPr>
        <p:txBody>
          <a:bodyPr vert="horz" wrap="square" lIns="0" tIns="12700" rIns="0" bIns="0" rtlCol="0">
            <a:spAutoFit/>
          </a:bodyPr>
          <a:lstStyle/>
          <a:p>
            <a:pPr marL="12700">
              <a:lnSpc>
                <a:spcPct val="100000"/>
              </a:lnSpc>
              <a:spcBef>
                <a:spcPts val="100"/>
              </a:spcBef>
            </a:pPr>
            <a:r>
              <a:rPr sz="5500" spc="114" dirty="0"/>
              <a:t>SPECIFIC</a:t>
            </a:r>
            <a:r>
              <a:rPr sz="5500" spc="-260" dirty="0"/>
              <a:t> </a:t>
            </a:r>
            <a:r>
              <a:rPr sz="5500" spc="160" dirty="0"/>
              <a:t>ISSUE</a:t>
            </a:r>
            <a:r>
              <a:rPr sz="5500" spc="-260" dirty="0"/>
              <a:t> </a:t>
            </a:r>
            <a:r>
              <a:rPr sz="5500" spc="-140" dirty="0">
                <a:solidFill>
                  <a:srgbClr val="292959"/>
                </a:solidFill>
              </a:rPr>
              <a:t>ORDER</a:t>
            </a:r>
            <a:r>
              <a:rPr sz="5500" spc="-260" dirty="0">
                <a:solidFill>
                  <a:srgbClr val="292959"/>
                </a:solidFill>
              </a:rPr>
              <a:t> </a:t>
            </a:r>
            <a:r>
              <a:rPr sz="5500" spc="-10" dirty="0">
                <a:solidFill>
                  <a:srgbClr val="292959"/>
                </a:solidFill>
              </a:rPr>
              <a:t>(SIO)</a:t>
            </a:r>
            <a:endParaRPr sz="5500"/>
          </a:p>
        </p:txBody>
      </p:sp>
      <p:grpSp>
        <p:nvGrpSpPr>
          <p:cNvPr id="19" name="object 19"/>
          <p:cNvGrpSpPr/>
          <p:nvPr/>
        </p:nvGrpSpPr>
        <p:grpSpPr>
          <a:xfrm>
            <a:off x="0" y="0"/>
            <a:ext cx="18288000" cy="10287000"/>
            <a:chOff x="0" y="0"/>
            <a:chExt cx="18288000" cy="10287000"/>
          </a:xfrm>
        </p:grpSpPr>
        <p:sp>
          <p:nvSpPr>
            <p:cNvPr id="20" name="object 20"/>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21" name="object 21"/>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5874" y="1999297"/>
            <a:ext cx="95250" cy="95249"/>
          </a:xfrm>
          <a:prstGeom prst="rect">
            <a:avLst/>
          </a:prstGeom>
        </p:spPr>
      </p:pic>
      <p:pic>
        <p:nvPicPr>
          <p:cNvPr id="3" name="object 3"/>
          <p:cNvPicPr/>
          <p:nvPr/>
        </p:nvPicPr>
        <p:blipFill>
          <a:blip r:embed="rId2" cstate="print"/>
          <a:stretch>
            <a:fillRect/>
          </a:stretch>
        </p:blipFill>
        <p:spPr>
          <a:xfrm>
            <a:off x="1285874" y="2494597"/>
            <a:ext cx="95250" cy="95249"/>
          </a:xfrm>
          <a:prstGeom prst="rect">
            <a:avLst/>
          </a:prstGeom>
        </p:spPr>
      </p:pic>
      <p:pic>
        <p:nvPicPr>
          <p:cNvPr id="4" name="object 4"/>
          <p:cNvPicPr/>
          <p:nvPr/>
        </p:nvPicPr>
        <p:blipFill>
          <a:blip r:embed="rId2" cstate="print"/>
          <a:stretch>
            <a:fillRect/>
          </a:stretch>
        </p:blipFill>
        <p:spPr>
          <a:xfrm>
            <a:off x="1285874" y="2989897"/>
            <a:ext cx="95250" cy="95249"/>
          </a:xfrm>
          <a:prstGeom prst="rect">
            <a:avLst/>
          </a:prstGeom>
        </p:spPr>
      </p:pic>
      <p:pic>
        <p:nvPicPr>
          <p:cNvPr id="5" name="object 5"/>
          <p:cNvPicPr/>
          <p:nvPr/>
        </p:nvPicPr>
        <p:blipFill>
          <a:blip r:embed="rId3" cstate="print"/>
          <a:stretch>
            <a:fillRect/>
          </a:stretch>
        </p:blipFill>
        <p:spPr>
          <a:xfrm>
            <a:off x="1804987" y="3480434"/>
            <a:ext cx="104775" cy="104774"/>
          </a:xfrm>
          <a:prstGeom prst="rect">
            <a:avLst/>
          </a:prstGeom>
        </p:spPr>
      </p:pic>
      <p:pic>
        <p:nvPicPr>
          <p:cNvPr id="6" name="object 6"/>
          <p:cNvPicPr/>
          <p:nvPr/>
        </p:nvPicPr>
        <p:blipFill>
          <a:blip r:embed="rId3" cstate="print"/>
          <a:stretch>
            <a:fillRect/>
          </a:stretch>
        </p:blipFill>
        <p:spPr>
          <a:xfrm>
            <a:off x="1804987" y="3975734"/>
            <a:ext cx="104775" cy="104774"/>
          </a:xfrm>
          <a:prstGeom prst="rect">
            <a:avLst/>
          </a:prstGeom>
        </p:spPr>
      </p:pic>
      <p:pic>
        <p:nvPicPr>
          <p:cNvPr id="7" name="object 7"/>
          <p:cNvPicPr/>
          <p:nvPr/>
        </p:nvPicPr>
        <p:blipFill>
          <a:blip r:embed="rId3" cstate="print"/>
          <a:stretch>
            <a:fillRect/>
          </a:stretch>
        </p:blipFill>
        <p:spPr>
          <a:xfrm>
            <a:off x="1804987" y="4471034"/>
            <a:ext cx="104775" cy="104774"/>
          </a:xfrm>
          <a:prstGeom prst="rect">
            <a:avLst/>
          </a:prstGeom>
        </p:spPr>
      </p:pic>
      <p:pic>
        <p:nvPicPr>
          <p:cNvPr id="8" name="object 8"/>
          <p:cNvPicPr/>
          <p:nvPr/>
        </p:nvPicPr>
        <p:blipFill>
          <a:blip r:embed="rId3" cstate="print"/>
          <a:stretch>
            <a:fillRect/>
          </a:stretch>
        </p:blipFill>
        <p:spPr>
          <a:xfrm>
            <a:off x="1804987" y="4966334"/>
            <a:ext cx="104775" cy="104774"/>
          </a:xfrm>
          <a:prstGeom prst="rect">
            <a:avLst/>
          </a:prstGeom>
        </p:spPr>
      </p:pic>
      <p:pic>
        <p:nvPicPr>
          <p:cNvPr id="9" name="object 9"/>
          <p:cNvPicPr/>
          <p:nvPr/>
        </p:nvPicPr>
        <p:blipFill>
          <a:blip r:embed="rId3" cstate="print"/>
          <a:stretch>
            <a:fillRect/>
          </a:stretch>
        </p:blipFill>
        <p:spPr>
          <a:xfrm>
            <a:off x="1804987" y="5461634"/>
            <a:ext cx="104775" cy="104774"/>
          </a:xfrm>
          <a:prstGeom prst="rect">
            <a:avLst/>
          </a:prstGeom>
        </p:spPr>
      </p:pic>
      <p:pic>
        <p:nvPicPr>
          <p:cNvPr id="10" name="object 10"/>
          <p:cNvPicPr/>
          <p:nvPr/>
        </p:nvPicPr>
        <p:blipFill>
          <a:blip r:embed="rId3" cstate="print"/>
          <a:stretch>
            <a:fillRect/>
          </a:stretch>
        </p:blipFill>
        <p:spPr>
          <a:xfrm>
            <a:off x="1804987" y="5956934"/>
            <a:ext cx="104775" cy="104774"/>
          </a:xfrm>
          <a:prstGeom prst="rect">
            <a:avLst/>
          </a:prstGeom>
        </p:spPr>
      </p:pic>
      <p:pic>
        <p:nvPicPr>
          <p:cNvPr id="11" name="object 11"/>
          <p:cNvPicPr/>
          <p:nvPr/>
        </p:nvPicPr>
        <p:blipFill>
          <a:blip r:embed="rId3" cstate="print"/>
          <a:stretch>
            <a:fillRect/>
          </a:stretch>
        </p:blipFill>
        <p:spPr>
          <a:xfrm>
            <a:off x="1804987" y="6452234"/>
            <a:ext cx="104775" cy="104774"/>
          </a:xfrm>
          <a:prstGeom prst="rect">
            <a:avLst/>
          </a:prstGeom>
        </p:spPr>
      </p:pic>
      <p:pic>
        <p:nvPicPr>
          <p:cNvPr id="12" name="object 12"/>
          <p:cNvPicPr/>
          <p:nvPr/>
        </p:nvPicPr>
        <p:blipFill>
          <a:blip r:embed="rId2" cstate="print"/>
          <a:stretch>
            <a:fillRect/>
          </a:stretch>
        </p:blipFill>
        <p:spPr>
          <a:xfrm>
            <a:off x="1285874" y="6952297"/>
            <a:ext cx="95250" cy="95249"/>
          </a:xfrm>
          <a:prstGeom prst="rect">
            <a:avLst/>
          </a:prstGeom>
        </p:spPr>
      </p:pic>
      <p:pic>
        <p:nvPicPr>
          <p:cNvPr id="13" name="object 13"/>
          <p:cNvPicPr/>
          <p:nvPr/>
        </p:nvPicPr>
        <p:blipFill>
          <a:blip r:embed="rId2" cstate="print"/>
          <a:stretch>
            <a:fillRect/>
          </a:stretch>
        </p:blipFill>
        <p:spPr>
          <a:xfrm>
            <a:off x="1285874" y="7447597"/>
            <a:ext cx="95250" cy="95249"/>
          </a:xfrm>
          <a:prstGeom prst="rect">
            <a:avLst/>
          </a:prstGeom>
        </p:spPr>
      </p:pic>
      <p:pic>
        <p:nvPicPr>
          <p:cNvPr id="14" name="object 14"/>
          <p:cNvPicPr/>
          <p:nvPr/>
        </p:nvPicPr>
        <p:blipFill>
          <a:blip r:embed="rId2" cstate="print"/>
          <a:stretch>
            <a:fillRect/>
          </a:stretch>
        </p:blipFill>
        <p:spPr>
          <a:xfrm>
            <a:off x="1285874" y="7942897"/>
            <a:ext cx="95250" cy="95249"/>
          </a:xfrm>
          <a:prstGeom prst="rect">
            <a:avLst/>
          </a:prstGeom>
        </p:spPr>
      </p:pic>
      <p:pic>
        <p:nvPicPr>
          <p:cNvPr id="15" name="object 15"/>
          <p:cNvPicPr/>
          <p:nvPr/>
        </p:nvPicPr>
        <p:blipFill>
          <a:blip r:embed="rId2" cstate="print"/>
          <a:stretch>
            <a:fillRect/>
          </a:stretch>
        </p:blipFill>
        <p:spPr>
          <a:xfrm>
            <a:off x="1285874" y="8933496"/>
            <a:ext cx="95250" cy="95249"/>
          </a:xfrm>
          <a:prstGeom prst="rect">
            <a:avLst/>
          </a:prstGeom>
        </p:spPr>
      </p:pic>
      <p:sp>
        <p:nvSpPr>
          <p:cNvPr id="16" name="object 16"/>
          <p:cNvSpPr txBox="1"/>
          <p:nvPr/>
        </p:nvSpPr>
        <p:spPr>
          <a:xfrm>
            <a:off x="1534070" y="1695132"/>
            <a:ext cx="15148560" cy="7454900"/>
          </a:xfrm>
          <a:prstGeom prst="rect">
            <a:avLst/>
          </a:prstGeom>
        </p:spPr>
        <p:txBody>
          <a:bodyPr vert="horz" wrap="square" lIns="0" tIns="142240" rIns="0" bIns="0" rtlCol="0">
            <a:spAutoFit/>
          </a:bodyPr>
          <a:lstStyle/>
          <a:p>
            <a:pPr marL="12700">
              <a:lnSpc>
                <a:spcPct val="100000"/>
              </a:lnSpc>
              <a:spcBef>
                <a:spcPts val="1120"/>
              </a:spcBef>
            </a:pPr>
            <a:r>
              <a:rPr sz="2400" spc="-75" dirty="0">
                <a:solidFill>
                  <a:srgbClr val="203458"/>
                </a:solidFill>
                <a:latin typeface="Trebuchet MS"/>
                <a:cs typeface="Trebuchet MS"/>
              </a:rPr>
              <a:t>Parties</a:t>
            </a:r>
            <a:r>
              <a:rPr sz="2400" spc="-85" dirty="0">
                <a:solidFill>
                  <a:srgbClr val="203458"/>
                </a:solidFill>
                <a:latin typeface="Trebuchet MS"/>
                <a:cs typeface="Trebuchet MS"/>
              </a:rPr>
              <a:t> </a:t>
            </a:r>
            <a:r>
              <a:rPr sz="2400" dirty="0">
                <a:solidFill>
                  <a:srgbClr val="203458"/>
                </a:solidFill>
                <a:latin typeface="Trebuchet MS"/>
                <a:cs typeface="Trebuchet MS"/>
              </a:rPr>
              <a:t>and</a:t>
            </a:r>
            <a:r>
              <a:rPr sz="2400" spc="-85" dirty="0">
                <a:solidFill>
                  <a:srgbClr val="203458"/>
                </a:solidFill>
                <a:latin typeface="Trebuchet MS"/>
                <a:cs typeface="Trebuchet MS"/>
              </a:rPr>
              <a:t> </a:t>
            </a:r>
            <a:r>
              <a:rPr sz="2400" spc="150" dirty="0">
                <a:solidFill>
                  <a:srgbClr val="203458"/>
                </a:solidFill>
                <a:latin typeface="Trebuchet MS"/>
                <a:cs typeface="Trebuchet MS"/>
              </a:rPr>
              <a:t>CAFCASS</a:t>
            </a:r>
            <a:r>
              <a:rPr sz="2400" spc="-85" dirty="0">
                <a:solidFill>
                  <a:srgbClr val="203458"/>
                </a:solidFill>
                <a:latin typeface="Trebuchet MS"/>
                <a:cs typeface="Trebuchet MS"/>
              </a:rPr>
              <a:t> </a:t>
            </a:r>
            <a:r>
              <a:rPr sz="2400" spc="-80" dirty="0">
                <a:solidFill>
                  <a:srgbClr val="203458"/>
                </a:solidFill>
                <a:latin typeface="Trebuchet MS"/>
                <a:cs typeface="Trebuchet MS"/>
              </a:rPr>
              <a:t>attend.</a:t>
            </a:r>
            <a:r>
              <a:rPr sz="2400" spc="-85" dirty="0">
                <a:solidFill>
                  <a:srgbClr val="203458"/>
                </a:solidFill>
                <a:latin typeface="Trebuchet MS"/>
                <a:cs typeface="Trebuchet MS"/>
              </a:rPr>
              <a:t> </a:t>
            </a:r>
            <a:r>
              <a:rPr sz="2400" spc="-20" dirty="0">
                <a:solidFill>
                  <a:srgbClr val="203458"/>
                </a:solidFill>
                <a:latin typeface="Trebuchet MS"/>
                <a:cs typeface="Trebuchet MS"/>
              </a:rPr>
              <a:t>Mediator</a:t>
            </a:r>
            <a:r>
              <a:rPr sz="2400" spc="-85" dirty="0">
                <a:solidFill>
                  <a:srgbClr val="203458"/>
                </a:solidFill>
                <a:latin typeface="Trebuchet MS"/>
                <a:cs typeface="Trebuchet MS"/>
              </a:rPr>
              <a:t> </a:t>
            </a:r>
            <a:r>
              <a:rPr sz="2400" spc="-65" dirty="0">
                <a:solidFill>
                  <a:srgbClr val="203458"/>
                </a:solidFill>
                <a:latin typeface="Trebuchet MS"/>
                <a:cs typeface="Trebuchet MS"/>
              </a:rPr>
              <a:t>may</a:t>
            </a:r>
            <a:r>
              <a:rPr sz="2400" spc="-85" dirty="0">
                <a:solidFill>
                  <a:srgbClr val="203458"/>
                </a:solidFill>
                <a:latin typeface="Trebuchet MS"/>
                <a:cs typeface="Trebuchet MS"/>
              </a:rPr>
              <a:t> </a:t>
            </a:r>
            <a:r>
              <a:rPr sz="2400" dirty="0">
                <a:solidFill>
                  <a:srgbClr val="203458"/>
                </a:solidFill>
                <a:latin typeface="Trebuchet MS"/>
                <a:cs typeface="Trebuchet MS"/>
              </a:rPr>
              <a:t>also</a:t>
            </a:r>
            <a:r>
              <a:rPr sz="2400" spc="-85" dirty="0">
                <a:solidFill>
                  <a:srgbClr val="203458"/>
                </a:solidFill>
                <a:latin typeface="Trebuchet MS"/>
                <a:cs typeface="Trebuchet MS"/>
              </a:rPr>
              <a:t> </a:t>
            </a:r>
            <a:r>
              <a:rPr sz="2400" spc="-10" dirty="0">
                <a:solidFill>
                  <a:srgbClr val="203458"/>
                </a:solidFill>
                <a:latin typeface="Trebuchet MS"/>
                <a:cs typeface="Trebuchet MS"/>
              </a:rPr>
              <a:t>attend</a:t>
            </a:r>
            <a:endParaRPr sz="2400">
              <a:latin typeface="Trebuchet MS"/>
              <a:cs typeface="Trebuchet MS"/>
            </a:endParaRPr>
          </a:p>
          <a:p>
            <a:pPr marL="12700" marR="2178685">
              <a:lnSpc>
                <a:spcPct val="135400"/>
              </a:lnSpc>
            </a:pPr>
            <a:r>
              <a:rPr sz="2400" spc="-50" dirty="0">
                <a:solidFill>
                  <a:srgbClr val="203458"/>
                </a:solidFill>
                <a:latin typeface="Trebuchet MS"/>
                <a:cs typeface="Trebuchet MS"/>
              </a:rPr>
              <a:t>Before</a:t>
            </a:r>
            <a:r>
              <a:rPr sz="2400" spc="-135" dirty="0">
                <a:solidFill>
                  <a:srgbClr val="203458"/>
                </a:solidFill>
                <a:latin typeface="Trebuchet MS"/>
                <a:cs typeface="Trebuchet MS"/>
              </a:rPr>
              <a:t> </a:t>
            </a:r>
            <a:r>
              <a:rPr sz="2400" spc="-70" dirty="0">
                <a:solidFill>
                  <a:srgbClr val="203458"/>
                </a:solidFill>
                <a:latin typeface="Trebuchet MS"/>
                <a:cs typeface="Trebuchet MS"/>
              </a:rPr>
              <a:t>hearing,</a:t>
            </a:r>
            <a:r>
              <a:rPr sz="2400" spc="-100" dirty="0">
                <a:solidFill>
                  <a:srgbClr val="203458"/>
                </a:solidFill>
                <a:latin typeface="Trebuchet MS"/>
                <a:cs typeface="Trebuchet MS"/>
              </a:rPr>
              <a:t> </a:t>
            </a:r>
            <a:r>
              <a:rPr sz="2400" spc="-60" dirty="0">
                <a:solidFill>
                  <a:srgbClr val="203458"/>
                </a:solidFill>
                <a:latin typeface="Trebuchet MS"/>
                <a:cs typeface="Trebuchet MS"/>
              </a:rPr>
              <a:t>parties</a:t>
            </a:r>
            <a:r>
              <a:rPr sz="2400" spc="-100" dirty="0">
                <a:solidFill>
                  <a:srgbClr val="203458"/>
                </a:solidFill>
                <a:latin typeface="Trebuchet MS"/>
                <a:cs typeface="Trebuchet MS"/>
              </a:rPr>
              <a:t> </a:t>
            </a:r>
            <a:r>
              <a:rPr sz="2400" spc="-150" dirty="0">
                <a:solidFill>
                  <a:srgbClr val="203458"/>
                </a:solidFill>
                <a:latin typeface="Trebuchet MS"/>
                <a:cs typeface="Trebuchet MS"/>
              </a:rPr>
              <a:t>will</a:t>
            </a:r>
            <a:r>
              <a:rPr sz="2400" spc="-75" dirty="0">
                <a:solidFill>
                  <a:srgbClr val="203458"/>
                </a:solidFill>
                <a:latin typeface="Trebuchet MS"/>
                <a:cs typeface="Trebuchet MS"/>
              </a:rPr>
              <a:t> </a:t>
            </a:r>
            <a:r>
              <a:rPr sz="2400" spc="-40" dirty="0">
                <a:solidFill>
                  <a:srgbClr val="203458"/>
                </a:solidFill>
                <a:latin typeface="Trebuchet MS"/>
                <a:cs typeface="Trebuchet MS"/>
              </a:rPr>
              <a:t>attend</a:t>
            </a:r>
            <a:r>
              <a:rPr sz="2400" spc="-95" dirty="0">
                <a:solidFill>
                  <a:srgbClr val="203458"/>
                </a:solidFill>
                <a:latin typeface="Trebuchet MS"/>
                <a:cs typeface="Trebuchet MS"/>
              </a:rPr>
              <a:t> </a:t>
            </a:r>
            <a:r>
              <a:rPr sz="2400" spc="100" dirty="0">
                <a:solidFill>
                  <a:srgbClr val="203458"/>
                </a:solidFill>
                <a:latin typeface="Trebuchet MS"/>
                <a:cs typeface="Trebuchet MS"/>
              </a:rPr>
              <a:t>a</a:t>
            </a:r>
            <a:r>
              <a:rPr sz="2400" spc="-95" dirty="0">
                <a:solidFill>
                  <a:srgbClr val="203458"/>
                </a:solidFill>
                <a:latin typeface="Trebuchet MS"/>
                <a:cs typeface="Trebuchet MS"/>
              </a:rPr>
              <a:t> </a:t>
            </a:r>
            <a:r>
              <a:rPr sz="2400" spc="-55" dirty="0">
                <a:solidFill>
                  <a:srgbClr val="203458"/>
                </a:solidFill>
                <a:latin typeface="Trebuchet MS"/>
                <a:cs typeface="Trebuchet MS"/>
              </a:rPr>
              <a:t>conciliation</a:t>
            </a:r>
            <a:r>
              <a:rPr sz="2400" spc="-95" dirty="0">
                <a:solidFill>
                  <a:srgbClr val="203458"/>
                </a:solidFill>
                <a:latin typeface="Trebuchet MS"/>
                <a:cs typeface="Trebuchet MS"/>
              </a:rPr>
              <a:t> </a:t>
            </a:r>
            <a:r>
              <a:rPr sz="2400" spc="-55" dirty="0">
                <a:solidFill>
                  <a:srgbClr val="203458"/>
                </a:solidFill>
                <a:latin typeface="Trebuchet MS"/>
                <a:cs typeface="Trebuchet MS"/>
              </a:rPr>
              <a:t>appointment</a:t>
            </a:r>
            <a:r>
              <a:rPr sz="2400" spc="-100"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100" dirty="0">
                <a:solidFill>
                  <a:srgbClr val="203458"/>
                </a:solidFill>
                <a:latin typeface="Trebuchet MS"/>
                <a:cs typeface="Trebuchet MS"/>
              </a:rPr>
              <a:t>a</a:t>
            </a:r>
            <a:r>
              <a:rPr sz="2400" spc="-95" dirty="0">
                <a:solidFill>
                  <a:srgbClr val="203458"/>
                </a:solidFill>
                <a:latin typeface="Trebuchet MS"/>
                <a:cs typeface="Trebuchet MS"/>
              </a:rPr>
              <a:t> </a:t>
            </a:r>
            <a:r>
              <a:rPr sz="2400" spc="-60" dirty="0">
                <a:solidFill>
                  <a:srgbClr val="203458"/>
                </a:solidFill>
                <a:latin typeface="Trebuchet MS"/>
                <a:cs typeface="Trebuchet MS"/>
              </a:rPr>
              <a:t>mediator</a:t>
            </a:r>
            <a:r>
              <a:rPr sz="2400" spc="-95" dirty="0">
                <a:solidFill>
                  <a:srgbClr val="203458"/>
                </a:solidFill>
                <a:latin typeface="Trebuchet MS"/>
                <a:cs typeface="Trebuchet MS"/>
              </a:rPr>
              <a:t> </a:t>
            </a:r>
            <a:r>
              <a:rPr sz="2400" spc="-30" dirty="0">
                <a:solidFill>
                  <a:srgbClr val="203458"/>
                </a:solidFill>
                <a:latin typeface="Trebuchet MS"/>
                <a:cs typeface="Trebuchet MS"/>
              </a:rPr>
              <a:t>to</a:t>
            </a:r>
            <a:r>
              <a:rPr sz="2400" spc="-95" dirty="0">
                <a:solidFill>
                  <a:srgbClr val="203458"/>
                </a:solidFill>
                <a:latin typeface="Trebuchet MS"/>
                <a:cs typeface="Trebuchet MS"/>
              </a:rPr>
              <a:t> </a:t>
            </a:r>
            <a:r>
              <a:rPr sz="2400" spc="-70" dirty="0">
                <a:solidFill>
                  <a:srgbClr val="203458"/>
                </a:solidFill>
                <a:latin typeface="Trebuchet MS"/>
                <a:cs typeface="Trebuchet MS"/>
              </a:rPr>
              <a:t>explore</a:t>
            </a:r>
            <a:r>
              <a:rPr sz="2400" spc="-100" dirty="0">
                <a:solidFill>
                  <a:srgbClr val="203458"/>
                </a:solidFill>
                <a:latin typeface="Trebuchet MS"/>
                <a:cs typeface="Trebuchet MS"/>
              </a:rPr>
              <a:t> </a:t>
            </a:r>
            <a:r>
              <a:rPr sz="2400" spc="-60" dirty="0">
                <a:solidFill>
                  <a:srgbClr val="203458"/>
                </a:solidFill>
                <a:latin typeface="Trebuchet MS"/>
                <a:cs typeface="Trebuchet MS"/>
              </a:rPr>
              <a:t>resolution </a:t>
            </a:r>
            <a:r>
              <a:rPr sz="2400" spc="-50" dirty="0">
                <a:solidFill>
                  <a:srgbClr val="203458"/>
                </a:solidFill>
                <a:latin typeface="Trebuchet MS"/>
                <a:cs typeface="Trebuchet MS"/>
              </a:rPr>
              <a:t>Following</a:t>
            </a:r>
            <a:r>
              <a:rPr sz="2400" spc="-105" dirty="0">
                <a:solidFill>
                  <a:srgbClr val="203458"/>
                </a:solidFill>
                <a:latin typeface="Trebuchet MS"/>
                <a:cs typeface="Trebuchet MS"/>
              </a:rPr>
              <a:t> </a:t>
            </a:r>
            <a:r>
              <a:rPr sz="2400" spc="-50" dirty="0">
                <a:solidFill>
                  <a:srgbClr val="203458"/>
                </a:solidFill>
                <a:latin typeface="Trebuchet MS"/>
                <a:cs typeface="Trebuchet MS"/>
              </a:rPr>
              <a:t>issues</a:t>
            </a:r>
            <a:r>
              <a:rPr sz="2400" spc="-100" dirty="0">
                <a:solidFill>
                  <a:srgbClr val="203458"/>
                </a:solidFill>
                <a:latin typeface="Trebuchet MS"/>
                <a:cs typeface="Trebuchet MS"/>
              </a:rPr>
              <a:t> </a:t>
            </a:r>
            <a:r>
              <a:rPr sz="2400" spc="-60" dirty="0">
                <a:solidFill>
                  <a:srgbClr val="203458"/>
                </a:solidFill>
                <a:latin typeface="Trebuchet MS"/>
                <a:cs typeface="Trebuchet MS"/>
              </a:rPr>
              <a:t>explored</a:t>
            </a:r>
            <a:r>
              <a:rPr sz="2400" spc="-100" dirty="0">
                <a:solidFill>
                  <a:srgbClr val="203458"/>
                </a:solidFill>
                <a:latin typeface="Trebuchet MS"/>
                <a:cs typeface="Trebuchet MS"/>
              </a:rPr>
              <a:t> </a:t>
            </a:r>
            <a:r>
              <a:rPr sz="2400" dirty="0">
                <a:solidFill>
                  <a:srgbClr val="203458"/>
                </a:solidFill>
                <a:latin typeface="Trebuchet MS"/>
                <a:cs typeface="Trebuchet MS"/>
              </a:rPr>
              <a:t>at</a:t>
            </a:r>
            <a:r>
              <a:rPr sz="2400" spc="-100" dirty="0">
                <a:solidFill>
                  <a:srgbClr val="203458"/>
                </a:solidFill>
                <a:latin typeface="Trebuchet MS"/>
                <a:cs typeface="Trebuchet MS"/>
              </a:rPr>
              <a:t> </a:t>
            </a:r>
            <a:r>
              <a:rPr sz="2400" spc="-10" dirty="0">
                <a:solidFill>
                  <a:srgbClr val="203458"/>
                </a:solidFill>
                <a:latin typeface="Trebuchet MS"/>
                <a:cs typeface="Trebuchet MS"/>
              </a:rPr>
              <a:t>FHDRA</a:t>
            </a:r>
            <a:endParaRPr sz="2400">
              <a:latin typeface="Trebuchet MS"/>
              <a:cs typeface="Trebuchet MS"/>
            </a:endParaRPr>
          </a:p>
          <a:p>
            <a:pPr marL="530860" marR="11845290">
              <a:lnSpc>
                <a:spcPct val="135400"/>
              </a:lnSpc>
            </a:pPr>
            <a:r>
              <a:rPr sz="2400" dirty="0">
                <a:solidFill>
                  <a:srgbClr val="203458"/>
                </a:solidFill>
                <a:latin typeface="Trebuchet MS"/>
                <a:cs typeface="Trebuchet MS"/>
              </a:rPr>
              <a:t>Safeguarding</a:t>
            </a:r>
            <a:r>
              <a:rPr sz="2400" spc="120" dirty="0">
                <a:solidFill>
                  <a:srgbClr val="203458"/>
                </a:solidFill>
                <a:latin typeface="Trebuchet MS"/>
                <a:cs typeface="Trebuchet MS"/>
              </a:rPr>
              <a:t> </a:t>
            </a:r>
            <a:r>
              <a:rPr sz="2400" spc="-35" dirty="0">
                <a:solidFill>
                  <a:srgbClr val="203458"/>
                </a:solidFill>
                <a:latin typeface="Trebuchet MS"/>
                <a:cs typeface="Trebuchet MS"/>
              </a:rPr>
              <a:t>checks </a:t>
            </a:r>
            <a:r>
              <a:rPr sz="2400" spc="40" dirty="0">
                <a:solidFill>
                  <a:srgbClr val="203458"/>
                </a:solidFill>
                <a:latin typeface="Trebuchet MS"/>
                <a:cs typeface="Trebuchet MS"/>
              </a:rPr>
              <a:t>MIAM</a:t>
            </a:r>
            <a:endParaRPr sz="2400">
              <a:latin typeface="Trebuchet MS"/>
              <a:cs typeface="Trebuchet MS"/>
            </a:endParaRPr>
          </a:p>
          <a:p>
            <a:pPr marL="530860" marR="12275820">
              <a:lnSpc>
                <a:spcPct val="135400"/>
              </a:lnSpc>
            </a:pPr>
            <a:r>
              <a:rPr sz="2400" spc="-40" dirty="0">
                <a:solidFill>
                  <a:srgbClr val="203458"/>
                </a:solidFill>
                <a:latin typeface="Trebuchet MS"/>
                <a:cs typeface="Trebuchet MS"/>
              </a:rPr>
              <a:t>Dispute</a:t>
            </a:r>
            <a:r>
              <a:rPr sz="2400" spc="-125" dirty="0">
                <a:solidFill>
                  <a:srgbClr val="203458"/>
                </a:solidFill>
                <a:latin typeface="Trebuchet MS"/>
                <a:cs typeface="Trebuchet MS"/>
              </a:rPr>
              <a:t> </a:t>
            </a:r>
            <a:r>
              <a:rPr sz="2400" spc="-90" dirty="0">
                <a:solidFill>
                  <a:srgbClr val="203458"/>
                </a:solidFill>
                <a:latin typeface="Trebuchet MS"/>
                <a:cs typeface="Trebuchet MS"/>
              </a:rPr>
              <a:t>resolution </a:t>
            </a:r>
            <a:r>
              <a:rPr sz="2400" dirty="0">
                <a:solidFill>
                  <a:srgbClr val="203458"/>
                </a:solidFill>
                <a:latin typeface="Trebuchet MS"/>
                <a:cs typeface="Trebuchet MS"/>
              </a:rPr>
              <a:t>Consent</a:t>
            </a:r>
            <a:r>
              <a:rPr sz="2400" spc="-130" dirty="0">
                <a:solidFill>
                  <a:srgbClr val="203458"/>
                </a:solidFill>
                <a:latin typeface="Trebuchet MS"/>
                <a:cs typeface="Trebuchet MS"/>
              </a:rPr>
              <a:t> </a:t>
            </a:r>
            <a:r>
              <a:rPr sz="2400" spc="-10" dirty="0">
                <a:solidFill>
                  <a:srgbClr val="203458"/>
                </a:solidFill>
                <a:latin typeface="Trebuchet MS"/>
                <a:cs typeface="Trebuchet MS"/>
              </a:rPr>
              <a:t>orders </a:t>
            </a:r>
            <a:r>
              <a:rPr sz="2400" spc="-85" dirty="0">
                <a:solidFill>
                  <a:srgbClr val="203458"/>
                </a:solidFill>
                <a:latin typeface="Trebuchet MS"/>
                <a:cs typeface="Trebuchet MS"/>
              </a:rPr>
              <a:t>Welfare</a:t>
            </a:r>
            <a:r>
              <a:rPr sz="2400" spc="-45" dirty="0">
                <a:solidFill>
                  <a:srgbClr val="203458"/>
                </a:solidFill>
                <a:latin typeface="Trebuchet MS"/>
                <a:cs typeface="Trebuchet MS"/>
              </a:rPr>
              <a:t> </a:t>
            </a:r>
            <a:r>
              <a:rPr sz="2400" spc="-10" dirty="0">
                <a:solidFill>
                  <a:srgbClr val="203458"/>
                </a:solidFill>
                <a:latin typeface="Trebuchet MS"/>
                <a:cs typeface="Trebuchet MS"/>
              </a:rPr>
              <a:t>reports</a:t>
            </a:r>
            <a:endParaRPr sz="2400">
              <a:latin typeface="Trebuchet MS"/>
              <a:cs typeface="Trebuchet MS"/>
            </a:endParaRPr>
          </a:p>
          <a:p>
            <a:pPr marL="530860" marR="10476230">
              <a:lnSpc>
                <a:spcPct val="135400"/>
              </a:lnSpc>
            </a:pPr>
            <a:r>
              <a:rPr sz="2400" spc="-80" dirty="0">
                <a:solidFill>
                  <a:srgbClr val="203458"/>
                </a:solidFill>
                <a:latin typeface="Trebuchet MS"/>
                <a:cs typeface="Trebuchet MS"/>
              </a:rPr>
              <a:t>Wishes</a:t>
            </a:r>
            <a:r>
              <a:rPr sz="2400" spc="-85" dirty="0">
                <a:solidFill>
                  <a:srgbClr val="203458"/>
                </a:solidFill>
                <a:latin typeface="Trebuchet MS"/>
                <a:cs typeface="Trebuchet MS"/>
              </a:rPr>
              <a:t> </a:t>
            </a:r>
            <a:r>
              <a:rPr sz="2400" dirty="0">
                <a:solidFill>
                  <a:srgbClr val="203458"/>
                </a:solidFill>
                <a:latin typeface="Trebuchet MS"/>
                <a:cs typeface="Trebuchet MS"/>
              </a:rPr>
              <a:t>and</a:t>
            </a:r>
            <a:r>
              <a:rPr sz="2400" spc="-80" dirty="0">
                <a:solidFill>
                  <a:srgbClr val="203458"/>
                </a:solidFill>
                <a:latin typeface="Trebuchet MS"/>
                <a:cs typeface="Trebuchet MS"/>
              </a:rPr>
              <a:t> </a:t>
            </a:r>
            <a:r>
              <a:rPr sz="2400" spc="-40" dirty="0">
                <a:solidFill>
                  <a:srgbClr val="203458"/>
                </a:solidFill>
                <a:latin typeface="Trebuchet MS"/>
                <a:cs typeface="Trebuchet MS"/>
              </a:rPr>
              <a:t>feelings</a:t>
            </a:r>
            <a:r>
              <a:rPr sz="2400" spc="-85" dirty="0">
                <a:solidFill>
                  <a:srgbClr val="203458"/>
                </a:solidFill>
                <a:latin typeface="Trebuchet MS"/>
                <a:cs typeface="Trebuchet MS"/>
              </a:rPr>
              <a:t> </a:t>
            </a:r>
            <a:r>
              <a:rPr sz="2400" dirty="0">
                <a:solidFill>
                  <a:srgbClr val="203458"/>
                </a:solidFill>
                <a:latin typeface="Trebuchet MS"/>
                <a:cs typeface="Trebuchet MS"/>
              </a:rPr>
              <a:t>of</a:t>
            </a:r>
            <a:r>
              <a:rPr sz="2400" spc="-80" dirty="0">
                <a:solidFill>
                  <a:srgbClr val="203458"/>
                </a:solidFill>
                <a:latin typeface="Trebuchet MS"/>
                <a:cs typeface="Trebuchet MS"/>
              </a:rPr>
              <a:t> </a:t>
            </a:r>
            <a:r>
              <a:rPr sz="2400" spc="-90" dirty="0">
                <a:solidFill>
                  <a:srgbClr val="203458"/>
                </a:solidFill>
                <a:latin typeface="Trebuchet MS"/>
                <a:cs typeface="Trebuchet MS"/>
              </a:rPr>
              <a:t>the</a:t>
            </a:r>
            <a:r>
              <a:rPr sz="2400" spc="-85" dirty="0">
                <a:solidFill>
                  <a:srgbClr val="203458"/>
                </a:solidFill>
                <a:latin typeface="Trebuchet MS"/>
                <a:cs typeface="Trebuchet MS"/>
              </a:rPr>
              <a:t> </a:t>
            </a:r>
            <a:r>
              <a:rPr sz="2400" spc="-55" dirty="0">
                <a:solidFill>
                  <a:srgbClr val="203458"/>
                </a:solidFill>
                <a:latin typeface="Trebuchet MS"/>
                <a:cs typeface="Trebuchet MS"/>
              </a:rPr>
              <a:t>child </a:t>
            </a:r>
            <a:r>
              <a:rPr sz="2400" spc="90" dirty="0">
                <a:solidFill>
                  <a:srgbClr val="203458"/>
                </a:solidFill>
                <a:latin typeface="Trebuchet MS"/>
                <a:cs typeface="Trebuchet MS"/>
              </a:rPr>
              <a:t>Case</a:t>
            </a:r>
            <a:r>
              <a:rPr sz="2400" spc="-65" dirty="0">
                <a:solidFill>
                  <a:srgbClr val="203458"/>
                </a:solidFill>
                <a:latin typeface="Trebuchet MS"/>
                <a:cs typeface="Trebuchet MS"/>
              </a:rPr>
              <a:t> </a:t>
            </a:r>
            <a:r>
              <a:rPr sz="2400" spc="-10" dirty="0">
                <a:solidFill>
                  <a:srgbClr val="203458"/>
                </a:solidFill>
                <a:latin typeface="Trebuchet MS"/>
                <a:cs typeface="Trebuchet MS"/>
              </a:rPr>
              <a:t>management</a:t>
            </a:r>
            <a:endParaRPr sz="2400">
              <a:latin typeface="Trebuchet MS"/>
              <a:cs typeface="Trebuchet MS"/>
            </a:endParaRPr>
          </a:p>
          <a:p>
            <a:pPr marL="12700">
              <a:lnSpc>
                <a:spcPct val="100000"/>
              </a:lnSpc>
              <a:spcBef>
                <a:spcPts val="1019"/>
              </a:spcBef>
            </a:pPr>
            <a:r>
              <a:rPr sz="2400" spc="-114" dirty="0">
                <a:solidFill>
                  <a:srgbClr val="203458"/>
                </a:solidFill>
                <a:latin typeface="Trebuchet MS"/>
                <a:cs typeface="Trebuchet MS"/>
              </a:rPr>
              <a:t>Whether</a:t>
            </a:r>
            <a:r>
              <a:rPr sz="2400" spc="-70" dirty="0">
                <a:solidFill>
                  <a:srgbClr val="203458"/>
                </a:solidFill>
                <a:latin typeface="Trebuchet MS"/>
                <a:cs typeface="Trebuchet MS"/>
              </a:rPr>
              <a:t> </a:t>
            </a:r>
            <a:r>
              <a:rPr sz="2400" spc="-140" dirty="0">
                <a:solidFill>
                  <a:srgbClr val="203458"/>
                </a:solidFill>
                <a:latin typeface="Trebuchet MS"/>
                <a:cs typeface="Trebuchet MS"/>
              </a:rPr>
              <a:t>interim</a:t>
            </a:r>
            <a:r>
              <a:rPr sz="2400" spc="-65" dirty="0">
                <a:solidFill>
                  <a:srgbClr val="203458"/>
                </a:solidFill>
                <a:latin typeface="Trebuchet MS"/>
                <a:cs typeface="Trebuchet MS"/>
              </a:rPr>
              <a:t> </a:t>
            </a:r>
            <a:r>
              <a:rPr sz="2400" spc="-95" dirty="0">
                <a:solidFill>
                  <a:srgbClr val="203458"/>
                </a:solidFill>
                <a:latin typeface="Trebuchet MS"/>
                <a:cs typeface="Trebuchet MS"/>
              </a:rPr>
              <a:t>(temporary)</a:t>
            </a:r>
            <a:r>
              <a:rPr sz="2400" spc="-70" dirty="0">
                <a:solidFill>
                  <a:srgbClr val="203458"/>
                </a:solidFill>
                <a:latin typeface="Trebuchet MS"/>
                <a:cs typeface="Trebuchet MS"/>
              </a:rPr>
              <a:t> </a:t>
            </a:r>
            <a:r>
              <a:rPr sz="2400" spc="-65" dirty="0">
                <a:solidFill>
                  <a:srgbClr val="203458"/>
                </a:solidFill>
                <a:latin typeface="Trebuchet MS"/>
                <a:cs typeface="Trebuchet MS"/>
              </a:rPr>
              <a:t>order </a:t>
            </a:r>
            <a:r>
              <a:rPr sz="2400" spc="-60" dirty="0">
                <a:solidFill>
                  <a:srgbClr val="203458"/>
                </a:solidFill>
                <a:latin typeface="Trebuchet MS"/>
                <a:cs typeface="Trebuchet MS"/>
              </a:rPr>
              <a:t>is</a:t>
            </a:r>
            <a:r>
              <a:rPr sz="2400" spc="-70" dirty="0">
                <a:solidFill>
                  <a:srgbClr val="203458"/>
                </a:solidFill>
                <a:latin typeface="Trebuchet MS"/>
                <a:cs typeface="Trebuchet MS"/>
              </a:rPr>
              <a:t> </a:t>
            </a:r>
            <a:r>
              <a:rPr sz="2400" spc="-10" dirty="0">
                <a:solidFill>
                  <a:srgbClr val="203458"/>
                </a:solidFill>
                <a:latin typeface="Trebuchet MS"/>
                <a:cs typeface="Trebuchet MS"/>
              </a:rPr>
              <a:t>needed</a:t>
            </a:r>
            <a:endParaRPr sz="2400">
              <a:latin typeface="Trebuchet MS"/>
              <a:cs typeface="Trebuchet MS"/>
            </a:endParaRPr>
          </a:p>
          <a:p>
            <a:pPr marL="12700">
              <a:lnSpc>
                <a:spcPct val="100000"/>
              </a:lnSpc>
              <a:spcBef>
                <a:spcPts val="1019"/>
              </a:spcBef>
            </a:pPr>
            <a:r>
              <a:rPr sz="2400" spc="-60" dirty="0">
                <a:solidFill>
                  <a:srgbClr val="203458"/>
                </a:solidFill>
                <a:latin typeface="Trebuchet MS"/>
                <a:cs typeface="Trebuchet MS"/>
              </a:rPr>
              <a:t>Directions</a:t>
            </a:r>
            <a:r>
              <a:rPr sz="2400" spc="-85" dirty="0">
                <a:solidFill>
                  <a:srgbClr val="203458"/>
                </a:solidFill>
                <a:latin typeface="Trebuchet MS"/>
                <a:cs typeface="Trebuchet MS"/>
              </a:rPr>
              <a:t> </a:t>
            </a:r>
            <a:r>
              <a:rPr sz="2400" spc="85" dirty="0">
                <a:solidFill>
                  <a:srgbClr val="203458"/>
                </a:solidFill>
                <a:latin typeface="Trebuchet MS"/>
                <a:cs typeface="Trebuchet MS"/>
              </a:rPr>
              <a:t>-</a:t>
            </a:r>
            <a:r>
              <a:rPr sz="2400" spc="-80" dirty="0">
                <a:solidFill>
                  <a:srgbClr val="203458"/>
                </a:solidFill>
                <a:latin typeface="Trebuchet MS"/>
                <a:cs typeface="Trebuchet MS"/>
              </a:rPr>
              <a:t> </a:t>
            </a:r>
            <a:r>
              <a:rPr sz="2400" spc="-70" dirty="0">
                <a:solidFill>
                  <a:srgbClr val="203458"/>
                </a:solidFill>
                <a:latin typeface="Trebuchet MS"/>
                <a:cs typeface="Trebuchet MS"/>
              </a:rPr>
              <a:t>preparation,</a:t>
            </a:r>
            <a:r>
              <a:rPr sz="2400" spc="-80" dirty="0">
                <a:solidFill>
                  <a:srgbClr val="203458"/>
                </a:solidFill>
                <a:latin typeface="Trebuchet MS"/>
                <a:cs typeface="Trebuchet MS"/>
              </a:rPr>
              <a:t> </a:t>
            </a:r>
            <a:r>
              <a:rPr sz="2400" spc="-75" dirty="0">
                <a:solidFill>
                  <a:srgbClr val="203458"/>
                </a:solidFill>
                <a:latin typeface="Trebuchet MS"/>
                <a:cs typeface="Trebuchet MS"/>
              </a:rPr>
              <a:t>filing</a:t>
            </a:r>
            <a:r>
              <a:rPr sz="2400" spc="-80" dirty="0">
                <a:solidFill>
                  <a:srgbClr val="203458"/>
                </a:solidFill>
                <a:latin typeface="Trebuchet MS"/>
                <a:cs typeface="Trebuchet MS"/>
              </a:rPr>
              <a:t> </a:t>
            </a:r>
            <a:r>
              <a:rPr sz="2400" dirty="0">
                <a:solidFill>
                  <a:srgbClr val="203458"/>
                </a:solidFill>
                <a:latin typeface="Trebuchet MS"/>
                <a:cs typeface="Trebuchet MS"/>
              </a:rPr>
              <a:t>and</a:t>
            </a:r>
            <a:r>
              <a:rPr sz="2400" spc="-80" dirty="0">
                <a:solidFill>
                  <a:srgbClr val="203458"/>
                </a:solidFill>
                <a:latin typeface="Trebuchet MS"/>
                <a:cs typeface="Trebuchet MS"/>
              </a:rPr>
              <a:t> </a:t>
            </a:r>
            <a:r>
              <a:rPr sz="2400" spc="-65" dirty="0">
                <a:solidFill>
                  <a:srgbClr val="203458"/>
                </a:solidFill>
                <a:latin typeface="Trebuchet MS"/>
                <a:cs typeface="Trebuchet MS"/>
              </a:rPr>
              <a:t>service</a:t>
            </a:r>
            <a:r>
              <a:rPr sz="2400" spc="-85" dirty="0">
                <a:solidFill>
                  <a:srgbClr val="203458"/>
                </a:solidFill>
                <a:latin typeface="Trebuchet MS"/>
                <a:cs typeface="Trebuchet MS"/>
              </a:rPr>
              <a:t> </a:t>
            </a:r>
            <a:r>
              <a:rPr sz="2400" dirty="0">
                <a:solidFill>
                  <a:srgbClr val="203458"/>
                </a:solidFill>
                <a:latin typeface="Trebuchet MS"/>
                <a:cs typeface="Trebuchet MS"/>
              </a:rPr>
              <a:t>of</a:t>
            </a:r>
            <a:r>
              <a:rPr sz="2400" spc="-80" dirty="0">
                <a:solidFill>
                  <a:srgbClr val="203458"/>
                </a:solidFill>
                <a:latin typeface="Trebuchet MS"/>
                <a:cs typeface="Trebuchet MS"/>
              </a:rPr>
              <a:t> </a:t>
            </a:r>
            <a:r>
              <a:rPr sz="2400" spc="-75" dirty="0">
                <a:solidFill>
                  <a:srgbClr val="203458"/>
                </a:solidFill>
                <a:latin typeface="Trebuchet MS"/>
                <a:cs typeface="Trebuchet MS"/>
              </a:rPr>
              <a:t>witness</a:t>
            </a:r>
            <a:r>
              <a:rPr sz="2400" spc="-80" dirty="0">
                <a:solidFill>
                  <a:srgbClr val="203458"/>
                </a:solidFill>
                <a:latin typeface="Trebuchet MS"/>
                <a:cs typeface="Trebuchet MS"/>
              </a:rPr>
              <a:t> </a:t>
            </a:r>
            <a:r>
              <a:rPr sz="2400" spc="-70" dirty="0">
                <a:solidFill>
                  <a:srgbClr val="203458"/>
                </a:solidFill>
                <a:latin typeface="Trebuchet MS"/>
                <a:cs typeface="Trebuchet MS"/>
              </a:rPr>
              <a:t>statements/other</a:t>
            </a:r>
            <a:r>
              <a:rPr sz="2400" spc="-80" dirty="0">
                <a:solidFill>
                  <a:srgbClr val="203458"/>
                </a:solidFill>
                <a:latin typeface="Trebuchet MS"/>
                <a:cs typeface="Trebuchet MS"/>
              </a:rPr>
              <a:t> </a:t>
            </a:r>
            <a:r>
              <a:rPr sz="2400" spc="-10" dirty="0">
                <a:solidFill>
                  <a:srgbClr val="203458"/>
                </a:solidFill>
                <a:latin typeface="Trebuchet MS"/>
                <a:cs typeface="Trebuchet MS"/>
              </a:rPr>
              <a:t>evidence</a:t>
            </a:r>
            <a:endParaRPr sz="2400">
              <a:latin typeface="Trebuchet MS"/>
              <a:cs typeface="Trebuchet MS"/>
            </a:endParaRPr>
          </a:p>
          <a:p>
            <a:pPr marL="12700" marR="5080">
              <a:lnSpc>
                <a:spcPct val="135400"/>
              </a:lnSpc>
            </a:pPr>
            <a:r>
              <a:rPr sz="2400" spc="-100" dirty="0">
                <a:solidFill>
                  <a:srgbClr val="203458"/>
                </a:solidFill>
                <a:latin typeface="Trebuchet MS"/>
                <a:cs typeface="Trebuchet MS"/>
              </a:rPr>
              <a:t>Note:</a:t>
            </a:r>
            <a:r>
              <a:rPr sz="2400" spc="-85" dirty="0">
                <a:solidFill>
                  <a:srgbClr val="203458"/>
                </a:solidFill>
                <a:latin typeface="Trebuchet MS"/>
                <a:cs typeface="Trebuchet MS"/>
              </a:rPr>
              <a:t> </a:t>
            </a:r>
            <a:r>
              <a:rPr sz="2400" spc="-95" dirty="0">
                <a:solidFill>
                  <a:srgbClr val="203458"/>
                </a:solidFill>
                <a:latin typeface="Trebuchet MS"/>
                <a:cs typeface="Trebuchet MS"/>
              </a:rPr>
              <a:t>Witness</a:t>
            </a:r>
            <a:r>
              <a:rPr sz="2400" spc="-85" dirty="0">
                <a:solidFill>
                  <a:srgbClr val="203458"/>
                </a:solidFill>
                <a:latin typeface="Trebuchet MS"/>
                <a:cs typeface="Trebuchet MS"/>
              </a:rPr>
              <a:t> </a:t>
            </a:r>
            <a:r>
              <a:rPr sz="2400" spc="-75" dirty="0">
                <a:solidFill>
                  <a:srgbClr val="203458"/>
                </a:solidFill>
                <a:latin typeface="Trebuchet MS"/>
                <a:cs typeface="Trebuchet MS"/>
              </a:rPr>
              <a:t>statements</a:t>
            </a:r>
            <a:r>
              <a:rPr sz="2400" spc="-90" dirty="0">
                <a:solidFill>
                  <a:srgbClr val="203458"/>
                </a:solidFill>
                <a:latin typeface="Trebuchet MS"/>
                <a:cs typeface="Trebuchet MS"/>
              </a:rPr>
              <a:t> </a:t>
            </a:r>
            <a:r>
              <a:rPr sz="2400" spc="-55" dirty="0">
                <a:solidFill>
                  <a:srgbClr val="203458"/>
                </a:solidFill>
                <a:latin typeface="Trebuchet MS"/>
                <a:cs typeface="Trebuchet MS"/>
              </a:rPr>
              <a:t>should</a:t>
            </a:r>
            <a:r>
              <a:rPr sz="2400" spc="-85" dirty="0">
                <a:solidFill>
                  <a:srgbClr val="203458"/>
                </a:solidFill>
                <a:latin typeface="Trebuchet MS"/>
                <a:cs typeface="Trebuchet MS"/>
              </a:rPr>
              <a:t> </a:t>
            </a:r>
            <a:r>
              <a:rPr sz="2400" dirty="0">
                <a:solidFill>
                  <a:srgbClr val="203458"/>
                </a:solidFill>
                <a:latin typeface="Trebuchet MS"/>
                <a:cs typeface="Trebuchet MS"/>
              </a:rPr>
              <a:t>be</a:t>
            </a:r>
            <a:r>
              <a:rPr sz="2400" spc="-85" dirty="0">
                <a:solidFill>
                  <a:srgbClr val="203458"/>
                </a:solidFill>
                <a:latin typeface="Trebuchet MS"/>
                <a:cs typeface="Trebuchet MS"/>
              </a:rPr>
              <a:t> </a:t>
            </a:r>
            <a:r>
              <a:rPr sz="2400" spc="-30" dirty="0">
                <a:solidFill>
                  <a:srgbClr val="203458"/>
                </a:solidFill>
                <a:latin typeface="Trebuchet MS"/>
                <a:cs typeface="Trebuchet MS"/>
              </a:rPr>
              <a:t>confined</a:t>
            </a:r>
            <a:r>
              <a:rPr sz="2400" spc="-85" dirty="0">
                <a:solidFill>
                  <a:srgbClr val="203458"/>
                </a:solidFill>
                <a:latin typeface="Trebuchet MS"/>
                <a:cs typeface="Trebuchet MS"/>
              </a:rPr>
              <a:t> </a:t>
            </a:r>
            <a:r>
              <a:rPr sz="2400" spc="-30" dirty="0">
                <a:solidFill>
                  <a:srgbClr val="203458"/>
                </a:solidFill>
                <a:latin typeface="Trebuchet MS"/>
                <a:cs typeface="Trebuchet MS"/>
              </a:rPr>
              <a:t>to</a:t>
            </a:r>
            <a:r>
              <a:rPr sz="2400" spc="-85" dirty="0">
                <a:solidFill>
                  <a:srgbClr val="203458"/>
                </a:solidFill>
                <a:latin typeface="Trebuchet MS"/>
                <a:cs typeface="Trebuchet MS"/>
              </a:rPr>
              <a:t> </a:t>
            </a:r>
            <a:r>
              <a:rPr sz="2400" spc="-50" dirty="0">
                <a:solidFill>
                  <a:srgbClr val="203458"/>
                </a:solidFill>
                <a:latin typeface="Trebuchet MS"/>
                <a:cs typeface="Trebuchet MS"/>
              </a:rPr>
              <a:t>issues</a:t>
            </a:r>
            <a:r>
              <a:rPr sz="2400" spc="-85" dirty="0">
                <a:solidFill>
                  <a:srgbClr val="203458"/>
                </a:solidFill>
                <a:latin typeface="Trebuchet MS"/>
                <a:cs typeface="Trebuchet MS"/>
              </a:rPr>
              <a:t> </a:t>
            </a:r>
            <a:r>
              <a:rPr sz="2400" spc="-40" dirty="0">
                <a:solidFill>
                  <a:srgbClr val="203458"/>
                </a:solidFill>
                <a:latin typeface="Trebuchet MS"/>
                <a:cs typeface="Trebuchet MS"/>
              </a:rPr>
              <a:t>between</a:t>
            </a:r>
            <a:r>
              <a:rPr sz="2400" spc="-85" dirty="0">
                <a:solidFill>
                  <a:srgbClr val="203458"/>
                </a:solidFill>
                <a:latin typeface="Trebuchet MS"/>
                <a:cs typeface="Trebuchet MS"/>
              </a:rPr>
              <a:t> </a:t>
            </a:r>
            <a:r>
              <a:rPr sz="2400" spc="-90" dirty="0">
                <a:solidFill>
                  <a:srgbClr val="203458"/>
                </a:solidFill>
                <a:latin typeface="Trebuchet MS"/>
                <a:cs typeface="Trebuchet MS"/>
              </a:rPr>
              <a:t>the</a:t>
            </a:r>
            <a:r>
              <a:rPr sz="2400" spc="-85" dirty="0">
                <a:solidFill>
                  <a:srgbClr val="203458"/>
                </a:solidFill>
                <a:latin typeface="Trebuchet MS"/>
                <a:cs typeface="Trebuchet MS"/>
              </a:rPr>
              <a:t> </a:t>
            </a:r>
            <a:r>
              <a:rPr sz="2400" spc="-60" dirty="0">
                <a:solidFill>
                  <a:srgbClr val="203458"/>
                </a:solidFill>
                <a:latin typeface="Trebuchet MS"/>
                <a:cs typeface="Trebuchet MS"/>
              </a:rPr>
              <a:t>parties</a:t>
            </a:r>
            <a:r>
              <a:rPr sz="2400" spc="-85" dirty="0">
                <a:solidFill>
                  <a:srgbClr val="203458"/>
                </a:solidFill>
                <a:latin typeface="Trebuchet MS"/>
                <a:cs typeface="Trebuchet MS"/>
              </a:rPr>
              <a:t> </a:t>
            </a:r>
            <a:r>
              <a:rPr sz="2400" dirty="0">
                <a:solidFill>
                  <a:srgbClr val="203458"/>
                </a:solidFill>
                <a:latin typeface="Trebuchet MS"/>
                <a:cs typeface="Trebuchet MS"/>
              </a:rPr>
              <a:t>and</a:t>
            </a:r>
            <a:r>
              <a:rPr sz="2400" spc="-85" dirty="0">
                <a:solidFill>
                  <a:srgbClr val="203458"/>
                </a:solidFill>
                <a:latin typeface="Trebuchet MS"/>
                <a:cs typeface="Trebuchet MS"/>
              </a:rPr>
              <a:t> </a:t>
            </a:r>
            <a:r>
              <a:rPr sz="2400" spc="-70" dirty="0">
                <a:solidFill>
                  <a:srgbClr val="203458"/>
                </a:solidFill>
                <a:latin typeface="Trebuchet MS"/>
                <a:cs typeface="Trebuchet MS"/>
              </a:rPr>
              <a:t>not</a:t>
            </a:r>
            <a:r>
              <a:rPr sz="2400" spc="-85" dirty="0">
                <a:solidFill>
                  <a:srgbClr val="203458"/>
                </a:solidFill>
                <a:latin typeface="Trebuchet MS"/>
                <a:cs typeface="Trebuchet MS"/>
              </a:rPr>
              <a:t> </a:t>
            </a:r>
            <a:r>
              <a:rPr sz="2400" dirty="0">
                <a:solidFill>
                  <a:srgbClr val="203458"/>
                </a:solidFill>
                <a:latin typeface="Trebuchet MS"/>
                <a:cs typeface="Trebuchet MS"/>
              </a:rPr>
              <a:t>used</a:t>
            </a:r>
            <a:r>
              <a:rPr sz="2400" spc="-85" dirty="0">
                <a:solidFill>
                  <a:srgbClr val="203458"/>
                </a:solidFill>
                <a:latin typeface="Trebuchet MS"/>
                <a:cs typeface="Trebuchet MS"/>
              </a:rPr>
              <a:t> </a:t>
            </a:r>
            <a:r>
              <a:rPr sz="2400" dirty="0">
                <a:solidFill>
                  <a:srgbClr val="203458"/>
                </a:solidFill>
                <a:latin typeface="Trebuchet MS"/>
                <a:cs typeface="Trebuchet MS"/>
              </a:rPr>
              <a:t>as</a:t>
            </a:r>
            <a:r>
              <a:rPr sz="2400" spc="-85" dirty="0">
                <a:solidFill>
                  <a:srgbClr val="203458"/>
                </a:solidFill>
                <a:latin typeface="Trebuchet MS"/>
                <a:cs typeface="Trebuchet MS"/>
              </a:rPr>
              <a:t> </a:t>
            </a:r>
            <a:r>
              <a:rPr sz="2400" spc="100" dirty="0">
                <a:solidFill>
                  <a:srgbClr val="203458"/>
                </a:solidFill>
                <a:latin typeface="Trebuchet MS"/>
                <a:cs typeface="Trebuchet MS"/>
              </a:rPr>
              <a:t>a</a:t>
            </a:r>
            <a:r>
              <a:rPr sz="2400" spc="-85" dirty="0">
                <a:solidFill>
                  <a:srgbClr val="203458"/>
                </a:solidFill>
                <a:latin typeface="Trebuchet MS"/>
                <a:cs typeface="Trebuchet MS"/>
              </a:rPr>
              <a:t> </a:t>
            </a:r>
            <a:r>
              <a:rPr sz="2400" spc="-80" dirty="0">
                <a:solidFill>
                  <a:srgbClr val="203458"/>
                </a:solidFill>
                <a:latin typeface="Trebuchet MS"/>
                <a:cs typeface="Trebuchet MS"/>
              </a:rPr>
              <a:t>vehicle</a:t>
            </a:r>
            <a:r>
              <a:rPr sz="2400" spc="-85" dirty="0">
                <a:solidFill>
                  <a:srgbClr val="203458"/>
                </a:solidFill>
                <a:latin typeface="Trebuchet MS"/>
                <a:cs typeface="Trebuchet MS"/>
              </a:rPr>
              <a:t> </a:t>
            </a:r>
            <a:r>
              <a:rPr sz="2400" spc="-30" dirty="0">
                <a:solidFill>
                  <a:srgbClr val="203458"/>
                </a:solidFill>
                <a:latin typeface="Trebuchet MS"/>
                <a:cs typeface="Trebuchet MS"/>
              </a:rPr>
              <a:t>to</a:t>
            </a:r>
            <a:r>
              <a:rPr sz="2400" spc="-85" dirty="0">
                <a:solidFill>
                  <a:srgbClr val="203458"/>
                </a:solidFill>
                <a:latin typeface="Trebuchet MS"/>
                <a:cs typeface="Trebuchet MS"/>
              </a:rPr>
              <a:t> </a:t>
            </a:r>
            <a:r>
              <a:rPr sz="2400" spc="-25" dirty="0">
                <a:solidFill>
                  <a:srgbClr val="203458"/>
                </a:solidFill>
                <a:latin typeface="Trebuchet MS"/>
                <a:cs typeface="Trebuchet MS"/>
              </a:rPr>
              <a:t>prolong</a:t>
            </a:r>
            <a:r>
              <a:rPr sz="2400" spc="-85" dirty="0">
                <a:solidFill>
                  <a:srgbClr val="203458"/>
                </a:solidFill>
                <a:latin typeface="Trebuchet MS"/>
                <a:cs typeface="Trebuchet MS"/>
              </a:rPr>
              <a:t> </a:t>
            </a:r>
            <a:r>
              <a:rPr sz="2400" spc="-25" dirty="0">
                <a:solidFill>
                  <a:srgbClr val="203458"/>
                </a:solidFill>
                <a:latin typeface="Trebuchet MS"/>
                <a:cs typeface="Trebuchet MS"/>
              </a:rPr>
              <a:t>the </a:t>
            </a:r>
            <a:r>
              <a:rPr sz="2400" spc="-10" dirty="0">
                <a:solidFill>
                  <a:srgbClr val="203458"/>
                </a:solidFill>
                <a:latin typeface="Trebuchet MS"/>
                <a:cs typeface="Trebuchet MS"/>
              </a:rPr>
              <a:t>dispute.</a:t>
            </a:r>
            <a:endParaRPr sz="2400">
              <a:latin typeface="Trebuchet MS"/>
              <a:cs typeface="Trebuchet MS"/>
            </a:endParaRPr>
          </a:p>
          <a:p>
            <a:pPr marL="12700">
              <a:lnSpc>
                <a:spcPct val="100000"/>
              </a:lnSpc>
              <a:spcBef>
                <a:spcPts val="1019"/>
              </a:spcBef>
            </a:pPr>
            <a:r>
              <a:rPr sz="2400" spc="-150" dirty="0">
                <a:solidFill>
                  <a:srgbClr val="203458"/>
                </a:solidFill>
                <a:latin typeface="Trebuchet MS"/>
                <a:cs typeface="Trebuchet MS"/>
              </a:rPr>
              <a:t>List</a:t>
            </a:r>
            <a:r>
              <a:rPr sz="2400" spc="-70" dirty="0">
                <a:solidFill>
                  <a:srgbClr val="203458"/>
                </a:solidFill>
                <a:latin typeface="Trebuchet MS"/>
                <a:cs typeface="Trebuchet MS"/>
              </a:rPr>
              <a:t> </a:t>
            </a:r>
            <a:r>
              <a:rPr sz="2400" spc="-90" dirty="0">
                <a:solidFill>
                  <a:srgbClr val="203458"/>
                </a:solidFill>
                <a:latin typeface="Trebuchet MS"/>
                <a:cs typeface="Trebuchet MS"/>
              </a:rPr>
              <a:t>the</a:t>
            </a:r>
            <a:r>
              <a:rPr sz="2400" spc="-70" dirty="0">
                <a:solidFill>
                  <a:srgbClr val="203458"/>
                </a:solidFill>
                <a:latin typeface="Trebuchet MS"/>
                <a:cs typeface="Trebuchet MS"/>
              </a:rPr>
              <a:t> </a:t>
            </a:r>
            <a:r>
              <a:rPr sz="2400" dirty="0">
                <a:solidFill>
                  <a:srgbClr val="203458"/>
                </a:solidFill>
                <a:latin typeface="Trebuchet MS"/>
                <a:cs typeface="Trebuchet MS"/>
              </a:rPr>
              <a:t>case</a:t>
            </a:r>
            <a:r>
              <a:rPr sz="2400" spc="-70" dirty="0">
                <a:solidFill>
                  <a:srgbClr val="203458"/>
                </a:solidFill>
                <a:latin typeface="Trebuchet MS"/>
                <a:cs typeface="Trebuchet MS"/>
              </a:rPr>
              <a:t> for </a:t>
            </a:r>
            <a:r>
              <a:rPr sz="2400" spc="-75" dirty="0">
                <a:solidFill>
                  <a:srgbClr val="203458"/>
                </a:solidFill>
                <a:latin typeface="Trebuchet MS"/>
                <a:cs typeface="Trebuchet MS"/>
              </a:rPr>
              <a:t>final</a:t>
            </a:r>
            <a:r>
              <a:rPr sz="2400" spc="-70" dirty="0">
                <a:solidFill>
                  <a:srgbClr val="203458"/>
                </a:solidFill>
                <a:latin typeface="Trebuchet MS"/>
                <a:cs typeface="Trebuchet MS"/>
              </a:rPr>
              <a:t> </a:t>
            </a:r>
            <a:r>
              <a:rPr sz="2400" spc="-30" dirty="0">
                <a:solidFill>
                  <a:srgbClr val="203458"/>
                </a:solidFill>
                <a:latin typeface="Trebuchet MS"/>
                <a:cs typeface="Trebuchet MS"/>
              </a:rPr>
              <a:t>hearing</a:t>
            </a:r>
            <a:r>
              <a:rPr sz="2400" spc="-70" dirty="0">
                <a:solidFill>
                  <a:srgbClr val="203458"/>
                </a:solidFill>
                <a:latin typeface="Trebuchet MS"/>
                <a:cs typeface="Trebuchet MS"/>
              </a:rPr>
              <a:t> </a:t>
            </a:r>
            <a:r>
              <a:rPr sz="2400" spc="-65" dirty="0">
                <a:solidFill>
                  <a:srgbClr val="203458"/>
                </a:solidFill>
                <a:latin typeface="Trebuchet MS"/>
                <a:cs typeface="Trebuchet MS"/>
              </a:rPr>
              <a:t>or</a:t>
            </a:r>
            <a:r>
              <a:rPr sz="2400" spc="-70" dirty="0">
                <a:solidFill>
                  <a:srgbClr val="203458"/>
                </a:solidFill>
                <a:latin typeface="Trebuchet MS"/>
                <a:cs typeface="Trebuchet MS"/>
              </a:rPr>
              <a:t> for </a:t>
            </a:r>
            <a:r>
              <a:rPr sz="2400" spc="-125" dirty="0">
                <a:solidFill>
                  <a:srgbClr val="203458"/>
                </a:solidFill>
                <a:latin typeface="Trebuchet MS"/>
                <a:cs typeface="Trebuchet MS"/>
              </a:rPr>
              <a:t>further</a:t>
            </a:r>
            <a:r>
              <a:rPr sz="2400" spc="-70" dirty="0">
                <a:solidFill>
                  <a:srgbClr val="203458"/>
                </a:solidFill>
                <a:latin typeface="Trebuchet MS"/>
                <a:cs typeface="Trebuchet MS"/>
              </a:rPr>
              <a:t> </a:t>
            </a:r>
            <a:r>
              <a:rPr sz="2400" spc="-55" dirty="0">
                <a:solidFill>
                  <a:srgbClr val="203458"/>
                </a:solidFill>
                <a:latin typeface="Trebuchet MS"/>
                <a:cs typeface="Trebuchet MS"/>
              </a:rPr>
              <a:t>dispute</a:t>
            </a:r>
            <a:r>
              <a:rPr sz="2400" spc="-70" dirty="0">
                <a:solidFill>
                  <a:srgbClr val="203458"/>
                </a:solidFill>
                <a:latin typeface="Trebuchet MS"/>
                <a:cs typeface="Trebuchet MS"/>
              </a:rPr>
              <a:t> </a:t>
            </a:r>
            <a:r>
              <a:rPr sz="2400" spc="-90" dirty="0">
                <a:solidFill>
                  <a:srgbClr val="203458"/>
                </a:solidFill>
                <a:latin typeface="Trebuchet MS"/>
                <a:cs typeface="Trebuchet MS"/>
              </a:rPr>
              <a:t>resolution</a:t>
            </a:r>
            <a:r>
              <a:rPr sz="2400" spc="-70" dirty="0">
                <a:solidFill>
                  <a:srgbClr val="203458"/>
                </a:solidFill>
                <a:latin typeface="Trebuchet MS"/>
                <a:cs typeface="Trebuchet MS"/>
              </a:rPr>
              <a:t> </a:t>
            </a:r>
            <a:r>
              <a:rPr sz="2400" spc="-55" dirty="0">
                <a:solidFill>
                  <a:srgbClr val="203458"/>
                </a:solidFill>
                <a:latin typeface="Trebuchet MS"/>
                <a:cs typeface="Trebuchet MS"/>
              </a:rPr>
              <a:t>appointment</a:t>
            </a:r>
            <a:r>
              <a:rPr sz="2400" spc="-70" dirty="0">
                <a:solidFill>
                  <a:srgbClr val="203458"/>
                </a:solidFill>
                <a:latin typeface="Trebuchet MS"/>
                <a:cs typeface="Trebuchet MS"/>
              </a:rPr>
              <a:t> </a:t>
            </a:r>
            <a:r>
              <a:rPr sz="2400" spc="-10" dirty="0">
                <a:solidFill>
                  <a:srgbClr val="203458"/>
                </a:solidFill>
                <a:latin typeface="Trebuchet MS"/>
                <a:cs typeface="Trebuchet MS"/>
              </a:rPr>
              <a:t>(DRA)</a:t>
            </a:r>
            <a:endParaRPr sz="2400">
              <a:latin typeface="Trebuchet MS"/>
              <a:cs typeface="Trebuchet MS"/>
            </a:endParaRPr>
          </a:p>
        </p:txBody>
      </p:sp>
      <p:sp>
        <p:nvSpPr>
          <p:cNvPr id="17" name="object 17" descr="$PPTXTitle"/>
          <p:cNvSpPr txBox="1">
            <a:spLocks noGrp="1"/>
          </p:cNvSpPr>
          <p:nvPr>
            <p:ph type="title"/>
          </p:nvPr>
        </p:nvSpPr>
        <p:spPr>
          <a:xfrm>
            <a:off x="1016000" y="987425"/>
            <a:ext cx="16057244" cy="711200"/>
          </a:xfrm>
          <a:prstGeom prst="rect">
            <a:avLst/>
          </a:prstGeom>
        </p:spPr>
        <p:txBody>
          <a:bodyPr vert="horz" wrap="square" lIns="0" tIns="12700" rIns="0" bIns="0" rtlCol="0">
            <a:spAutoFit/>
          </a:bodyPr>
          <a:lstStyle/>
          <a:p>
            <a:pPr marL="12700">
              <a:lnSpc>
                <a:spcPct val="100000"/>
              </a:lnSpc>
              <a:spcBef>
                <a:spcPts val="100"/>
              </a:spcBef>
              <a:tabLst>
                <a:tab pos="13977619" algn="l"/>
              </a:tabLst>
            </a:pPr>
            <a:r>
              <a:rPr sz="4500" spc="-90" dirty="0"/>
              <a:t>FIRST</a:t>
            </a:r>
            <a:r>
              <a:rPr sz="4500" spc="-250" dirty="0"/>
              <a:t> </a:t>
            </a:r>
            <a:r>
              <a:rPr sz="4500" dirty="0"/>
              <a:t>HEARING</a:t>
            </a:r>
            <a:r>
              <a:rPr sz="4500" spc="-265" dirty="0"/>
              <a:t> </a:t>
            </a:r>
            <a:r>
              <a:rPr sz="4500" spc="-70" dirty="0"/>
              <a:t>DISPUTE</a:t>
            </a:r>
            <a:r>
              <a:rPr sz="4500" spc="-254" dirty="0"/>
              <a:t> </a:t>
            </a:r>
            <a:r>
              <a:rPr sz="4500" spc="-20" dirty="0">
                <a:solidFill>
                  <a:srgbClr val="292959"/>
                </a:solidFill>
              </a:rPr>
              <a:t>RESOLUTION</a:t>
            </a:r>
            <a:r>
              <a:rPr sz="4500" spc="-254" dirty="0">
                <a:solidFill>
                  <a:srgbClr val="292959"/>
                </a:solidFill>
              </a:rPr>
              <a:t> </a:t>
            </a:r>
            <a:r>
              <a:rPr sz="4500" spc="-10" dirty="0">
                <a:solidFill>
                  <a:srgbClr val="292959"/>
                </a:solidFill>
              </a:rPr>
              <a:t>APPOINTMENT</a:t>
            </a:r>
            <a:r>
              <a:rPr lang="en-GB" sz="4500" spc="-10" dirty="0">
                <a:solidFill>
                  <a:srgbClr val="292959"/>
                </a:solidFill>
              </a:rPr>
              <a:t> </a:t>
            </a:r>
            <a:r>
              <a:rPr sz="4500" spc="-175" dirty="0">
                <a:solidFill>
                  <a:srgbClr val="292959"/>
                </a:solidFill>
              </a:rPr>
              <a:t>(FHDRA)</a:t>
            </a:r>
            <a:endParaRPr sz="4500" dirty="0"/>
          </a:p>
        </p:txBody>
      </p:sp>
      <p:sp>
        <p:nvSpPr>
          <p:cNvPr id="18" name="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9" name="object 19"/>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2122362" y="695935"/>
            <a:ext cx="5133975" cy="8896350"/>
            <a:chOff x="12122362" y="695935"/>
            <a:chExt cx="5133975" cy="8896350"/>
          </a:xfrm>
        </p:grpSpPr>
        <p:pic>
          <p:nvPicPr>
            <p:cNvPr id="3" name="object 3"/>
            <p:cNvPicPr/>
            <p:nvPr/>
          </p:nvPicPr>
          <p:blipFill>
            <a:blip r:embed="rId2" cstate="print"/>
            <a:stretch>
              <a:fillRect/>
            </a:stretch>
          </p:blipFill>
          <p:spPr>
            <a:xfrm>
              <a:off x="12122362" y="695935"/>
              <a:ext cx="5133974" cy="8896349"/>
            </a:xfrm>
            <a:prstGeom prst="rect">
              <a:avLst/>
            </a:prstGeom>
          </p:spPr>
        </p:pic>
        <p:sp>
          <p:nvSpPr>
            <p:cNvPr id="4" name="object 4"/>
            <p:cNvSpPr/>
            <p:nvPr/>
          </p:nvSpPr>
          <p:spPr>
            <a:xfrm>
              <a:off x="14371140" y="4813058"/>
              <a:ext cx="740410" cy="139065"/>
            </a:xfrm>
            <a:custGeom>
              <a:avLst/>
              <a:gdLst/>
              <a:ahLst/>
              <a:cxnLst/>
              <a:rect l="l" t="t" r="r" b="b"/>
              <a:pathLst>
                <a:path w="740409" h="139064">
                  <a:moveTo>
                    <a:pt x="670814" y="138544"/>
                  </a:moveTo>
                  <a:lnTo>
                    <a:pt x="69272" y="138544"/>
                  </a:lnTo>
                  <a:lnTo>
                    <a:pt x="55695" y="137201"/>
                  </a:lnTo>
                  <a:lnTo>
                    <a:pt x="20289" y="118255"/>
                  </a:lnTo>
                  <a:lnTo>
                    <a:pt x="1343" y="82849"/>
                  </a:lnTo>
                  <a:lnTo>
                    <a:pt x="0" y="69272"/>
                  </a:lnTo>
                  <a:lnTo>
                    <a:pt x="1343" y="55694"/>
                  </a:lnTo>
                  <a:lnTo>
                    <a:pt x="20289" y="20289"/>
                  </a:lnTo>
                  <a:lnTo>
                    <a:pt x="55695" y="1343"/>
                  </a:lnTo>
                  <a:lnTo>
                    <a:pt x="69272" y="0"/>
                  </a:lnTo>
                  <a:lnTo>
                    <a:pt x="670814" y="0"/>
                  </a:lnTo>
                  <a:lnTo>
                    <a:pt x="709246" y="11638"/>
                  </a:lnTo>
                  <a:lnTo>
                    <a:pt x="734813" y="42763"/>
                  </a:lnTo>
                  <a:lnTo>
                    <a:pt x="740086" y="69272"/>
                  </a:lnTo>
                  <a:lnTo>
                    <a:pt x="738743" y="82849"/>
                  </a:lnTo>
                  <a:lnTo>
                    <a:pt x="719796" y="118255"/>
                  </a:lnTo>
                  <a:lnTo>
                    <a:pt x="684392" y="137201"/>
                  </a:lnTo>
                  <a:lnTo>
                    <a:pt x="670814" y="138544"/>
                  </a:lnTo>
                  <a:close/>
                </a:path>
              </a:pathLst>
            </a:custGeom>
            <a:solidFill>
              <a:srgbClr val="FFFFFF"/>
            </a:solidFill>
          </p:spPr>
          <p:txBody>
            <a:bodyPr wrap="square" lIns="0" tIns="0" rIns="0" bIns="0" rtlCol="0"/>
            <a:lstStyle/>
            <a:p>
              <a:endParaRPr/>
            </a:p>
          </p:txBody>
        </p:sp>
      </p:grpSp>
      <p:pic>
        <p:nvPicPr>
          <p:cNvPr id="5" name="object 5"/>
          <p:cNvPicPr/>
          <p:nvPr/>
        </p:nvPicPr>
        <p:blipFill>
          <a:blip r:embed="rId3" cstate="print"/>
          <a:stretch>
            <a:fillRect/>
          </a:stretch>
        </p:blipFill>
        <p:spPr>
          <a:xfrm>
            <a:off x="1314449" y="2316479"/>
            <a:ext cx="104775" cy="104774"/>
          </a:xfrm>
          <a:prstGeom prst="rect">
            <a:avLst/>
          </a:prstGeom>
        </p:spPr>
      </p:pic>
      <p:pic>
        <p:nvPicPr>
          <p:cNvPr id="6" name="object 6"/>
          <p:cNvPicPr/>
          <p:nvPr/>
        </p:nvPicPr>
        <p:blipFill>
          <a:blip r:embed="rId3" cstate="print"/>
          <a:stretch>
            <a:fillRect/>
          </a:stretch>
        </p:blipFill>
        <p:spPr>
          <a:xfrm>
            <a:off x="1314449" y="3402329"/>
            <a:ext cx="104775" cy="104774"/>
          </a:xfrm>
          <a:prstGeom prst="rect">
            <a:avLst/>
          </a:prstGeom>
        </p:spPr>
      </p:pic>
      <p:pic>
        <p:nvPicPr>
          <p:cNvPr id="7" name="object 7"/>
          <p:cNvPicPr/>
          <p:nvPr/>
        </p:nvPicPr>
        <p:blipFill>
          <a:blip r:embed="rId3" cstate="print"/>
          <a:stretch>
            <a:fillRect/>
          </a:stretch>
        </p:blipFill>
        <p:spPr>
          <a:xfrm>
            <a:off x="1314449" y="4488179"/>
            <a:ext cx="104775" cy="104774"/>
          </a:xfrm>
          <a:prstGeom prst="rect">
            <a:avLst/>
          </a:prstGeom>
        </p:spPr>
      </p:pic>
      <p:pic>
        <p:nvPicPr>
          <p:cNvPr id="8" name="object 8"/>
          <p:cNvPicPr/>
          <p:nvPr/>
        </p:nvPicPr>
        <p:blipFill>
          <a:blip r:embed="rId4" cstate="print"/>
          <a:stretch>
            <a:fillRect/>
          </a:stretch>
        </p:blipFill>
        <p:spPr>
          <a:xfrm>
            <a:off x="1314449" y="6116954"/>
            <a:ext cx="104775" cy="104774"/>
          </a:xfrm>
          <a:prstGeom prst="rect">
            <a:avLst/>
          </a:prstGeom>
        </p:spPr>
      </p:pic>
      <p:sp>
        <p:nvSpPr>
          <p:cNvPr id="9" name="object 9"/>
          <p:cNvSpPr txBox="1"/>
          <p:nvPr/>
        </p:nvSpPr>
        <p:spPr>
          <a:xfrm>
            <a:off x="1577230" y="1988806"/>
            <a:ext cx="9412605" cy="5454650"/>
          </a:xfrm>
          <a:prstGeom prst="rect">
            <a:avLst/>
          </a:prstGeom>
        </p:spPr>
        <p:txBody>
          <a:bodyPr vert="horz" wrap="square" lIns="0" tIns="12700" rIns="0" bIns="0" rtlCol="0">
            <a:spAutoFit/>
          </a:bodyPr>
          <a:lstStyle/>
          <a:p>
            <a:pPr marL="12700" marR="5080">
              <a:lnSpc>
                <a:spcPct val="137000"/>
              </a:lnSpc>
              <a:spcBef>
                <a:spcPts val="100"/>
              </a:spcBef>
            </a:pPr>
            <a:r>
              <a:rPr sz="2600" spc="-114" dirty="0">
                <a:solidFill>
                  <a:srgbClr val="203458"/>
                </a:solidFill>
                <a:latin typeface="Trebuchet MS"/>
                <a:cs typeface="Trebuchet MS"/>
              </a:rPr>
              <a:t>All</a:t>
            </a:r>
            <a:r>
              <a:rPr sz="2600" spc="-85" dirty="0">
                <a:solidFill>
                  <a:srgbClr val="203458"/>
                </a:solidFill>
                <a:latin typeface="Trebuchet MS"/>
                <a:cs typeface="Trebuchet MS"/>
              </a:rPr>
              <a:t> </a:t>
            </a:r>
            <a:r>
              <a:rPr sz="2600" spc="-55" dirty="0">
                <a:solidFill>
                  <a:srgbClr val="203458"/>
                </a:solidFill>
                <a:latin typeface="Trebuchet MS"/>
                <a:cs typeface="Trebuchet MS"/>
              </a:rPr>
              <a:t>parties</a:t>
            </a:r>
            <a:r>
              <a:rPr sz="2600" spc="-130" dirty="0">
                <a:solidFill>
                  <a:srgbClr val="203458"/>
                </a:solidFill>
                <a:latin typeface="Trebuchet MS"/>
                <a:cs typeface="Trebuchet MS"/>
              </a:rPr>
              <a:t> </a:t>
            </a:r>
            <a:r>
              <a:rPr sz="2600" spc="-45" dirty="0">
                <a:solidFill>
                  <a:srgbClr val="203458"/>
                </a:solidFill>
                <a:latin typeface="Trebuchet MS"/>
                <a:cs typeface="Trebuchet MS"/>
              </a:rPr>
              <a:t>to</a:t>
            </a:r>
            <a:r>
              <a:rPr sz="2600" spc="-95" dirty="0">
                <a:solidFill>
                  <a:srgbClr val="203458"/>
                </a:solidFill>
                <a:latin typeface="Trebuchet MS"/>
                <a:cs typeface="Trebuchet MS"/>
              </a:rPr>
              <a:t> </a:t>
            </a:r>
            <a:r>
              <a:rPr sz="2600" spc="-100" dirty="0">
                <a:solidFill>
                  <a:srgbClr val="203458"/>
                </a:solidFill>
                <a:latin typeface="Trebuchet MS"/>
                <a:cs typeface="Trebuchet MS"/>
              </a:rPr>
              <a:t>the </a:t>
            </a:r>
            <a:r>
              <a:rPr sz="2600" spc="-40" dirty="0">
                <a:solidFill>
                  <a:srgbClr val="203458"/>
                </a:solidFill>
                <a:latin typeface="Trebuchet MS"/>
                <a:cs typeface="Trebuchet MS"/>
              </a:rPr>
              <a:t>application</a:t>
            </a:r>
            <a:r>
              <a:rPr sz="2600" spc="-95" dirty="0">
                <a:solidFill>
                  <a:srgbClr val="203458"/>
                </a:solidFill>
                <a:latin typeface="Trebuchet MS"/>
                <a:cs typeface="Trebuchet MS"/>
              </a:rPr>
              <a:t> </a:t>
            </a:r>
            <a:r>
              <a:rPr sz="2600" spc="-130" dirty="0">
                <a:solidFill>
                  <a:srgbClr val="203458"/>
                </a:solidFill>
                <a:latin typeface="Trebuchet MS"/>
                <a:cs typeface="Trebuchet MS"/>
              </a:rPr>
              <a:t>must</a:t>
            </a:r>
            <a:r>
              <a:rPr sz="2600" spc="-85" dirty="0">
                <a:solidFill>
                  <a:srgbClr val="203458"/>
                </a:solidFill>
                <a:latin typeface="Trebuchet MS"/>
                <a:cs typeface="Trebuchet MS"/>
              </a:rPr>
              <a:t> </a:t>
            </a:r>
            <a:r>
              <a:rPr sz="2600" spc="-55" dirty="0">
                <a:solidFill>
                  <a:srgbClr val="203458"/>
                </a:solidFill>
                <a:latin typeface="Trebuchet MS"/>
                <a:cs typeface="Trebuchet MS"/>
              </a:rPr>
              <a:t>attend</a:t>
            </a:r>
            <a:r>
              <a:rPr sz="2600" spc="-95" dirty="0">
                <a:solidFill>
                  <a:srgbClr val="203458"/>
                </a:solidFill>
                <a:latin typeface="Trebuchet MS"/>
                <a:cs typeface="Trebuchet MS"/>
              </a:rPr>
              <a:t> </a:t>
            </a:r>
            <a:r>
              <a:rPr sz="2600" spc="-100" dirty="0">
                <a:solidFill>
                  <a:srgbClr val="203458"/>
                </a:solidFill>
                <a:latin typeface="Trebuchet MS"/>
                <a:cs typeface="Trebuchet MS"/>
              </a:rPr>
              <a:t>the</a:t>
            </a:r>
            <a:r>
              <a:rPr sz="2600" spc="-95" dirty="0">
                <a:solidFill>
                  <a:srgbClr val="203458"/>
                </a:solidFill>
                <a:latin typeface="Trebuchet MS"/>
                <a:cs typeface="Trebuchet MS"/>
              </a:rPr>
              <a:t> </a:t>
            </a:r>
            <a:r>
              <a:rPr sz="2600" spc="-35" dirty="0">
                <a:solidFill>
                  <a:srgbClr val="203458"/>
                </a:solidFill>
                <a:latin typeface="Trebuchet MS"/>
                <a:cs typeface="Trebuchet MS"/>
              </a:rPr>
              <a:t>hearing</a:t>
            </a:r>
            <a:r>
              <a:rPr sz="2600" spc="-95" dirty="0">
                <a:solidFill>
                  <a:srgbClr val="203458"/>
                </a:solidFill>
                <a:latin typeface="Trebuchet MS"/>
                <a:cs typeface="Trebuchet MS"/>
              </a:rPr>
              <a:t> </a:t>
            </a:r>
            <a:r>
              <a:rPr sz="2600" spc="110" dirty="0">
                <a:solidFill>
                  <a:srgbClr val="203458"/>
                </a:solidFill>
                <a:latin typeface="Trebuchet MS"/>
                <a:cs typeface="Trebuchet MS"/>
              </a:rPr>
              <a:t>-</a:t>
            </a:r>
            <a:r>
              <a:rPr sz="2600" spc="-95" dirty="0">
                <a:solidFill>
                  <a:srgbClr val="203458"/>
                </a:solidFill>
                <a:latin typeface="Trebuchet MS"/>
                <a:cs typeface="Trebuchet MS"/>
              </a:rPr>
              <a:t> </a:t>
            </a:r>
            <a:r>
              <a:rPr sz="2600" dirty="0">
                <a:solidFill>
                  <a:srgbClr val="203458"/>
                </a:solidFill>
                <a:latin typeface="Trebuchet MS"/>
                <a:cs typeface="Trebuchet MS"/>
              </a:rPr>
              <a:t>and</a:t>
            </a:r>
            <a:r>
              <a:rPr sz="2600" spc="-100" dirty="0">
                <a:solidFill>
                  <a:srgbClr val="203458"/>
                </a:solidFill>
                <a:latin typeface="Trebuchet MS"/>
                <a:cs typeface="Trebuchet MS"/>
              </a:rPr>
              <a:t> </a:t>
            </a:r>
            <a:r>
              <a:rPr sz="2600" spc="-160" dirty="0">
                <a:solidFill>
                  <a:srgbClr val="203458"/>
                </a:solidFill>
                <a:latin typeface="Trebuchet MS"/>
                <a:cs typeface="Trebuchet MS"/>
              </a:rPr>
              <a:t>will</a:t>
            </a:r>
            <a:r>
              <a:rPr sz="2600" spc="-85" dirty="0">
                <a:solidFill>
                  <a:srgbClr val="203458"/>
                </a:solidFill>
                <a:latin typeface="Trebuchet MS"/>
                <a:cs typeface="Trebuchet MS"/>
              </a:rPr>
              <a:t> </a:t>
            </a:r>
            <a:r>
              <a:rPr sz="2600" spc="-25" dirty="0">
                <a:solidFill>
                  <a:srgbClr val="203458"/>
                </a:solidFill>
                <a:latin typeface="Trebuchet MS"/>
                <a:cs typeface="Trebuchet MS"/>
              </a:rPr>
              <a:t>be </a:t>
            </a:r>
            <a:r>
              <a:rPr sz="2600" spc="-40" dirty="0">
                <a:solidFill>
                  <a:srgbClr val="203458"/>
                </a:solidFill>
                <a:latin typeface="Trebuchet MS"/>
                <a:cs typeface="Trebuchet MS"/>
              </a:rPr>
              <a:t>given</a:t>
            </a:r>
            <a:r>
              <a:rPr sz="2600" spc="-150" dirty="0">
                <a:solidFill>
                  <a:srgbClr val="203458"/>
                </a:solidFill>
                <a:latin typeface="Trebuchet MS"/>
                <a:cs typeface="Trebuchet MS"/>
              </a:rPr>
              <a:t> </a:t>
            </a:r>
            <a:r>
              <a:rPr sz="2600" spc="-10" dirty="0">
                <a:solidFill>
                  <a:srgbClr val="203458"/>
                </a:solidFill>
                <a:latin typeface="Trebuchet MS"/>
                <a:cs typeface="Trebuchet MS"/>
              </a:rPr>
              <a:t>notice</a:t>
            </a:r>
            <a:endParaRPr sz="2600">
              <a:latin typeface="Trebuchet MS"/>
              <a:cs typeface="Trebuchet MS"/>
            </a:endParaRPr>
          </a:p>
          <a:p>
            <a:pPr marL="12700" marR="336550">
              <a:lnSpc>
                <a:spcPct val="137000"/>
              </a:lnSpc>
            </a:pPr>
            <a:r>
              <a:rPr sz="2600" spc="-10" dirty="0">
                <a:solidFill>
                  <a:srgbClr val="203458"/>
                </a:solidFill>
                <a:latin typeface="Trebuchet MS"/>
                <a:cs typeface="Trebuchet MS"/>
              </a:rPr>
              <a:t>Orders</a:t>
            </a:r>
            <a:r>
              <a:rPr sz="2600" spc="-85" dirty="0">
                <a:solidFill>
                  <a:srgbClr val="203458"/>
                </a:solidFill>
                <a:latin typeface="Trebuchet MS"/>
                <a:cs typeface="Trebuchet MS"/>
              </a:rPr>
              <a:t> </a:t>
            </a:r>
            <a:r>
              <a:rPr sz="2600" spc="-130" dirty="0">
                <a:solidFill>
                  <a:srgbClr val="203458"/>
                </a:solidFill>
                <a:latin typeface="Trebuchet MS"/>
                <a:cs typeface="Trebuchet MS"/>
              </a:rPr>
              <a:t>must</a:t>
            </a:r>
            <a:r>
              <a:rPr sz="2600" spc="-80" dirty="0">
                <a:solidFill>
                  <a:srgbClr val="203458"/>
                </a:solidFill>
                <a:latin typeface="Trebuchet MS"/>
                <a:cs typeface="Trebuchet MS"/>
              </a:rPr>
              <a:t> </a:t>
            </a:r>
            <a:r>
              <a:rPr sz="2600" dirty="0">
                <a:solidFill>
                  <a:srgbClr val="203458"/>
                </a:solidFill>
                <a:latin typeface="Trebuchet MS"/>
                <a:cs typeface="Trebuchet MS"/>
              </a:rPr>
              <a:t>be</a:t>
            </a:r>
            <a:r>
              <a:rPr sz="2600" spc="-80" dirty="0">
                <a:solidFill>
                  <a:srgbClr val="203458"/>
                </a:solidFill>
                <a:latin typeface="Trebuchet MS"/>
                <a:cs typeface="Trebuchet MS"/>
              </a:rPr>
              <a:t> </a:t>
            </a:r>
            <a:r>
              <a:rPr sz="2600" spc="-140" dirty="0">
                <a:solidFill>
                  <a:srgbClr val="203458"/>
                </a:solidFill>
                <a:latin typeface="Trebuchet MS"/>
                <a:cs typeface="Trebuchet MS"/>
              </a:rPr>
              <a:t>in</a:t>
            </a:r>
            <a:r>
              <a:rPr sz="2600" spc="-85" dirty="0">
                <a:solidFill>
                  <a:srgbClr val="203458"/>
                </a:solidFill>
                <a:latin typeface="Trebuchet MS"/>
                <a:cs typeface="Trebuchet MS"/>
              </a:rPr>
              <a:t> </a:t>
            </a:r>
            <a:r>
              <a:rPr sz="2600" spc="-140" dirty="0">
                <a:solidFill>
                  <a:srgbClr val="203458"/>
                </a:solidFill>
                <a:latin typeface="Trebuchet MS"/>
                <a:cs typeface="Trebuchet MS"/>
              </a:rPr>
              <a:t>writing,</a:t>
            </a:r>
            <a:r>
              <a:rPr sz="2600" spc="-80" dirty="0">
                <a:solidFill>
                  <a:srgbClr val="203458"/>
                </a:solidFill>
                <a:latin typeface="Trebuchet MS"/>
                <a:cs typeface="Trebuchet MS"/>
              </a:rPr>
              <a:t> </a:t>
            </a:r>
            <a:r>
              <a:rPr sz="2600" dirty="0">
                <a:solidFill>
                  <a:srgbClr val="203458"/>
                </a:solidFill>
                <a:latin typeface="Trebuchet MS"/>
                <a:cs typeface="Trebuchet MS"/>
              </a:rPr>
              <a:t>and</a:t>
            </a:r>
            <a:r>
              <a:rPr sz="2600" spc="-80" dirty="0">
                <a:solidFill>
                  <a:srgbClr val="203458"/>
                </a:solidFill>
                <a:latin typeface="Trebuchet MS"/>
                <a:cs typeface="Trebuchet MS"/>
              </a:rPr>
              <a:t> </a:t>
            </a:r>
            <a:r>
              <a:rPr sz="2600" spc="-65" dirty="0">
                <a:solidFill>
                  <a:srgbClr val="203458"/>
                </a:solidFill>
                <a:latin typeface="Trebuchet MS"/>
                <a:cs typeface="Trebuchet MS"/>
              </a:rPr>
              <a:t>served</a:t>
            </a:r>
            <a:r>
              <a:rPr sz="2600" spc="-85" dirty="0">
                <a:solidFill>
                  <a:srgbClr val="203458"/>
                </a:solidFill>
                <a:latin typeface="Trebuchet MS"/>
                <a:cs typeface="Trebuchet MS"/>
              </a:rPr>
              <a:t> </a:t>
            </a:r>
            <a:r>
              <a:rPr sz="2600" dirty="0">
                <a:solidFill>
                  <a:srgbClr val="203458"/>
                </a:solidFill>
                <a:latin typeface="Trebuchet MS"/>
                <a:cs typeface="Trebuchet MS"/>
              </a:rPr>
              <a:t>as</a:t>
            </a:r>
            <a:r>
              <a:rPr sz="2600" spc="-80" dirty="0">
                <a:solidFill>
                  <a:srgbClr val="203458"/>
                </a:solidFill>
                <a:latin typeface="Trebuchet MS"/>
                <a:cs typeface="Trebuchet MS"/>
              </a:rPr>
              <a:t> </a:t>
            </a:r>
            <a:r>
              <a:rPr sz="2600" dirty="0">
                <a:solidFill>
                  <a:srgbClr val="203458"/>
                </a:solidFill>
                <a:latin typeface="Trebuchet MS"/>
                <a:cs typeface="Trebuchet MS"/>
              </a:rPr>
              <a:t>soon</a:t>
            </a:r>
            <a:r>
              <a:rPr sz="2600" spc="-80" dirty="0">
                <a:solidFill>
                  <a:srgbClr val="203458"/>
                </a:solidFill>
                <a:latin typeface="Trebuchet MS"/>
                <a:cs typeface="Trebuchet MS"/>
              </a:rPr>
              <a:t> </a:t>
            </a:r>
            <a:r>
              <a:rPr sz="2600" dirty="0">
                <a:solidFill>
                  <a:srgbClr val="203458"/>
                </a:solidFill>
                <a:latin typeface="Trebuchet MS"/>
                <a:cs typeface="Trebuchet MS"/>
              </a:rPr>
              <a:t>as</a:t>
            </a:r>
            <a:r>
              <a:rPr sz="2600" spc="-80" dirty="0">
                <a:solidFill>
                  <a:srgbClr val="203458"/>
                </a:solidFill>
                <a:latin typeface="Trebuchet MS"/>
                <a:cs typeface="Trebuchet MS"/>
              </a:rPr>
              <a:t> </a:t>
            </a:r>
            <a:r>
              <a:rPr sz="2600" spc="-30" dirty="0">
                <a:solidFill>
                  <a:srgbClr val="203458"/>
                </a:solidFill>
                <a:latin typeface="Trebuchet MS"/>
                <a:cs typeface="Trebuchet MS"/>
              </a:rPr>
              <a:t>possible</a:t>
            </a:r>
            <a:r>
              <a:rPr sz="2600" spc="-85" dirty="0">
                <a:solidFill>
                  <a:srgbClr val="203458"/>
                </a:solidFill>
                <a:latin typeface="Trebuchet MS"/>
                <a:cs typeface="Trebuchet MS"/>
              </a:rPr>
              <a:t> </a:t>
            </a:r>
            <a:r>
              <a:rPr sz="2600" spc="-60" dirty="0">
                <a:solidFill>
                  <a:srgbClr val="203458"/>
                </a:solidFill>
                <a:latin typeface="Trebuchet MS"/>
                <a:cs typeface="Trebuchet MS"/>
              </a:rPr>
              <a:t>by</a:t>
            </a:r>
            <a:r>
              <a:rPr sz="2600" spc="-80" dirty="0">
                <a:solidFill>
                  <a:srgbClr val="203458"/>
                </a:solidFill>
                <a:latin typeface="Trebuchet MS"/>
                <a:cs typeface="Trebuchet MS"/>
              </a:rPr>
              <a:t> </a:t>
            </a:r>
            <a:r>
              <a:rPr sz="2600" spc="-25" dirty="0">
                <a:solidFill>
                  <a:srgbClr val="203458"/>
                </a:solidFill>
                <a:latin typeface="Trebuchet MS"/>
                <a:cs typeface="Trebuchet MS"/>
              </a:rPr>
              <a:t>the </a:t>
            </a:r>
            <a:r>
              <a:rPr sz="2600" spc="-10" dirty="0">
                <a:solidFill>
                  <a:srgbClr val="203458"/>
                </a:solidFill>
                <a:latin typeface="Trebuchet MS"/>
                <a:cs typeface="Trebuchet MS"/>
              </a:rPr>
              <a:t>court</a:t>
            </a:r>
            <a:endParaRPr sz="2600">
              <a:latin typeface="Trebuchet MS"/>
              <a:cs typeface="Trebuchet MS"/>
            </a:endParaRPr>
          </a:p>
          <a:p>
            <a:pPr marL="12700" marR="89535">
              <a:lnSpc>
                <a:spcPct val="137000"/>
              </a:lnSpc>
            </a:pPr>
            <a:r>
              <a:rPr sz="2600" spc="-105" dirty="0">
                <a:solidFill>
                  <a:srgbClr val="203458"/>
                </a:solidFill>
                <a:latin typeface="Trebuchet MS"/>
                <a:cs typeface="Trebuchet MS"/>
              </a:rPr>
              <a:t>Where</a:t>
            </a:r>
            <a:r>
              <a:rPr sz="2600" spc="-95" dirty="0">
                <a:solidFill>
                  <a:srgbClr val="203458"/>
                </a:solidFill>
                <a:latin typeface="Trebuchet MS"/>
                <a:cs typeface="Trebuchet MS"/>
              </a:rPr>
              <a:t> </a:t>
            </a:r>
            <a:r>
              <a:rPr sz="2600" dirty="0">
                <a:solidFill>
                  <a:srgbClr val="203458"/>
                </a:solidFill>
                <a:latin typeface="Trebuchet MS"/>
                <a:cs typeface="Trebuchet MS"/>
              </a:rPr>
              <a:t>an</a:t>
            </a:r>
            <a:r>
              <a:rPr sz="2600" spc="-90" dirty="0">
                <a:solidFill>
                  <a:srgbClr val="203458"/>
                </a:solidFill>
                <a:latin typeface="Trebuchet MS"/>
                <a:cs typeface="Trebuchet MS"/>
              </a:rPr>
              <a:t> </a:t>
            </a:r>
            <a:r>
              <a:rPr sz="2600" spc="-45" dirty="0">
                <a:solidFill>
                  <a:srgbClr val="203458"/>
                </a:solidFill>
                <a:latin typeface="Trebuchet MS"/>
                <a:cs typeface="Trebuchet MS"/>
              </a:rPr>
              <a:t>agreement</a:t>
            </a:r>
            <a:r>
              <a:rPr sz="2600" spc="-90" dirty="0">
                <a:solidFill>
                  <a:srgbClr val="203458"/>
                </a:solidFill>
                <a:latin typeface="Trebuchet MS"/>
                <a:cs typeface="Trebuchet MS"/>
              </a:rPr>
              <a:t> </a:t>
            </a:r>
            <a:r>
              <a:rPr sz="2600" spc="-25" dirty="0">
                <a:solidFill>
                  <a:srgbClr val="203458"/>
                </a:solidFill>
                <a:latin typeface="Trebuchet MS"/>
                <a:cs typeface="Trebuchet MS"/>
              </a:rPr>
              <a:t>cannot</a:t>
            </a:r>
            <a:r>
              <a:rPr sz="2600" spc="-90" dirty="0">
                <a:solidFill>
                  <a:srgbClr val="203458"/>
                </a:solidFill>
                <a:latin typeface="Trebuchet MS"/>
                <a:cs typeface="Trebuchet MS"/>
              </a:rPr>
              <a:t> </a:t>
            </a:r>
            <a:r>
              <a:rPr sz="2600" dirty="0">
                <a:solidFill>
                  <a:srgbClr val="203458"/>
                </a:solidFill>
                <a:latin typeface="Trebuchet MS"/>
                <a:cs typeface="Trebuchet MS"/>
              </a:rPr>
              <a:t>be</a:t>
            </a:r>
            <a:r>
              <a:rPr sz="2600" spc="-90" dirty="0">
                <a:solidFill>
                  <a:srgbClr val="203458"/>
                </a:solidFill>
                <a:latin typeface="Trebuchet MS"/>
                <a:cs typeface="Trebuchet MS"/>
              </a:rPr>
              <a:t> </a:t>
            </a:r>
            <a:r>
              <a:rPr sz="2600" spc="-65" dirty="0">
                <a:solidFill>
                  <a:srgbClr val="203458"/>
                </a:solidFill>
                <a:latin typeface="Trebuchet MS"/>
                <a:cs typeface="Trebuchet MS"/>
              </a:rPr>
              <a:t>reached,</a:t>
            </a:r>
            <a:r>
              <a:rPr sz="2600" spc="-90" dirty="0">
                <a:solidFill>
                  <a:srgbClr val="203458"/>
                </a:solidFill>
                <a:latin typeface="Trebuchet MS"/>
                <a:cs typeface="Trebuchet MS"/>
              </a:rPr>
              <a:t> </a:t>
            </a:r>
            <a:r>
              <a:rPr sz="2600" spc="-100" dirty="0">
                <a:solidFill>
                  <a:srgbClr val="203458"/>
                </a:solidFill>
                <a:latin typeface="Trebuchet MS"/>
                <a:cs typeface="Trebuchet MS"/>
              </a:rPr>
              <a:t>the</a:t>
            </a:r>
            <a:r>
              <a:rPr sz="2600" spc="-90" dirty="0">
                <a:solidFill>
                  <a:srgbClr val="203458"/>
                </a:solidFill>
                <a:latin typeface="Trebuchet MS"/>
                <a:cs typeface="Trebuchet MS"/>
              </a:rPr>
              <a:t> </a:t>
            </a:r>
            <a:r>
              <a:rPr sz="2600" spc="-85" dirty="0">
                <a:solidFill>
                  <a:srgbClr val="203458"/>
                </a:solidFill>
                <a:latin typeface="Trebuchet MS"/>
                <a:cs typeface="Trebuchet MS"/>
              </a:rPr>
              <a:t>court</a:t>
            </a:r>
            <a:r>
              <a:rPr sz="2600" spc="-90" dirty="0">
                <a:solidFill>
                  <a:srgbClr val="203458"/>
                </a:solidFill>
                <a:latin typeface="Trebuchet MS"/>
                <a:cs typeface="Trebuchet MS"/>
              </a:rPr>
              <a:t> </a:t>
            </a:r>
            <a:r>
              <a:rPr sz="2600" spc="-160" dirty="0">
                <a:solidFill>
                  <a:srgbClr val="203458"/>
                </a:solidFill>
                <a:latin typeface="Trebuchet MS"/>
                <a:cs typeface="Trebuchet MS"/>
              </a:rPr>
              <a:t>will</a:t>
            </a:r>
            <a:r>
              <a:rPr sz="2600" spc="-85" dirty="0">
                <a:solidFill>
                  <a:srgbClr val="203458"/>
                </a:solidFill>
                <a:latin typeface="Trebuchet MS"/>
                <a:cs typeface="Trebuchet MS"/>
              </a:rPr>
              <a:t> </a:t>
            </a:r>
            <a:r>
              <a:rPr sz="2600" spc="-10" dirty="0">
                <a:solidFill>
                  <a:srgbClr val="203458"/>
                </a:solidFill>
                <a:latin typeface="Trebuchet MS"/>
                <a:cs typeface="Trebuchet MS"/>
              </a:rPr>
              <a:t>consider </a:t>
            </a:r>
            <a:r>
              <a:rPr sz="2600" spc="-105" dirty="0">
                <a:solidFill>
                  <a:srgbClr val="203458"/>
                </a:solidFill>
                <a:latin typeface="Trebuchet MS"/>
                <a:cs typeface="Trebuchet MS"/>
              </a:rPr>
              <a:t>whether</a:t>
            </a:r>
            <a:r>
              <a:rPr sz="2600" spc="-95" dirty="0">
                <a:solidFill>
                  <a:srgbClr val="203458"/>
                </a:solidFill>
                <a:latin typeface="Trebuchet MS"/>
                <a:cs typeface="Trebuchet MS"/>
              </a:rPr>
              <a:t> </a:t>
            </a:r>
            <a:r>
              <a:rPr sz="2600" spc="105" dirty="0">
                <a:solidFill>
                  <a:srgbClr val="203458"/>
                </a:solidFill>
                <a:latin typeface="Trebuchet MS"/>
                <a:cs typeface="Trebuchet MS"/>
              </a:rPr>
              <a:t>a</a:t>
            </a:r>
            <a:r>
              <a:rPr sz="2600" spc="-140" dirty="0">
                <a:solidFill>
                  <a:srgbClr val="203458"/>
                </a:solidFill>
                <a:latin typeface="Trebuchet MS"/>
                <a:cs typeface="Trebuchet MS"/>
              </a:rPr>
              <a:t> </a:t>
            </a:r>
            <a:r>
              <a:rPr sz="2600" b="1" dirty="0">
                <a:solidFill>
                  <a:srgbClr val="203458"/>
                </a:solidFill>
                <a:latin typeface="Trebuchet MS"/>
                <a:cs typeface="Trebuchet MS"/>
              </a:rPr>
              <a:t>s7</a:t>
            </a:r>
            <a:r>
              <a:rPr sz="2600" b="1" spc="-140" dirty="0">
                <a:solidFill>
                  <a:srgbClr val="203458"/>
                </a:solidFill>
                <a:latin typeface="Trebuchet MS"/>
                <a:cs typeface="Trebuchet MS"/>
              </a:rPr>
              <a:t> </a:t>
            </a:r>
            <a:r>
              <a:rPr sz="2600" b="1" spc="229" dirty="0">
                <a:solidFill>
                  <a:srgbClr val="203458"/>
                </a:solidFill>
                <a:latin typeface="Trebuchet MS"/>
                <a:cs typeface="Trebuchet MS"/>
              </a:rPr>
              <a:t>CA</a:t>
            </a:r>
            <a:r>
              <a:rPr sz="2600" b="1" spc="-140" dirty="0">
                <a:solidFill>
                  <a:srgbClr val="203458"/>
                </a:solidFill>
                <a:latin typeface="Trebuchet MS"/>
                <a:cs typeface="Trebuchet MS"/>
              </a:rPr>
              <a:t> </a:t>
            </a:r>
            <a:r>
              <a:rPr sz="2600" b="1" spc="-254" dirty="0">
                <a:solidFill>
                  <a:srgbClr val="203458"/>
                </a:solidFill>
                <a:latin typeface="Trebuchet MS"/>
                <a:cs typeface="Trebuchet MS"/>
              </a:rPr>
              <a:t>1989</a:t>
            </a:r>
            <a:r>
              <a:rPr sz="2600" b="1" spc="-85" dirty="0">
                <a:solidFill>
                  <a:srgbClr val="203458"/>
                </a:solidFill>
                <a:latin typeface="Trebuchet MS"/>
                <a:cs typeface="Trebuchet MS"/>
              </a:rPr>
              <a:t> </a:t>
            </a:r>
            <a:r>
              <a:rPr sz="2600" spc="-95" dirty="0">
                <a:solidFill>
                  <a:srgbClr val="203458"/>
                </a:solidFill>
                <a:latin typeface="Trebuchet MS"/>
                <a:cs typeface="Trebuchet MS"/>
              </a:rPr>
              <a:t>report</a:t>
            </a:r>
            <a:r>
              <a:rPr sz="2600" spc="-85" dirty="0">
                <a:solidFill>
                  <a:srgbClr val="203458"/>
                </a:solidFill>
                <a:latin typeface="Trebuchet MS"/>
                <a:cs typeface="Trebuchet MS"/>
              </a:rPr>
              <a:t> </a:t>
            </a:r>
            <a:r>
              <a:rPr sz="2600" spc="-65" dirty="0">
                <a:solidFill>
                  <a:srgbClr val="203458"/>
                </a:solidFill>
                <a:latin typeface="Trebuchet MS"/>
                <a:cs typeface="Trebuchet MS"/>
              </a:rPr>
              <a:t>should</a:t>
            </a:r>
            <a:r>
              <a:rPr sz="2600" spc="-90" dirty="0">
                <a:solidFill>
                  <a:srgbClr val="203458"/>
                </a:solidFill>
                <a:latin typeface="Trebuchet MS"/>
                <a:cs typeface="Trebuchet MS"/>
              </a:rPr>
              <a:t> </a:t>
            </a:r>
            <a:r>
              <a:rPr sz="2600" dirty="0">
                <a:solidFill>
                  <a:srgbClr val="203458"/>
                </a:solidFill>
                <a:latin typeface="Trebuchet MS"/>
                <a:cs typeface="Trebuchet MS"/>
              </a:rPr>
              <a:t>be</a:t>
            </a:r>
            <a:r>
              <a:rPr sz="2600" spc="-90" dirty="0">
                <a:solidFill>
                  <a:srgbClr val="203458"/>
                </a:solidFill>
                <a:latin typeface="Trebuchet MS"/>
                <a:cs typeface="Trebuchet MS"/>
              </a:rPr>
              <a:t> </a:t>
            </a:r>
            <a:r>
              <a:rPr sz="2600" spc="-45" dirty="0">
                <a:solidFill>
                  <a:srgbClr val="203458"/>
                </a:solidFill>
                <a:latin typeface="Trebuchet MS"/>
                <a:cs typeface="Trebuchet MS"/>
              </a:rPr>
              <a:t>ordered</a:t>
            </a:r>
            <a:r>
              <a:rPr sz="2600" spc="-90" dirty="0">
                <a:solidFill>
                  <a:srgbClr val="203458"/>
                </a:solidFill>
                <a:latin typeface="Trebuchet MS"/>
                <a:cs typeface="Trebuchet MS"/>
              </a:rPr>
              <a:t> </a:t>
            </a:r>
            <a:r>
              <a:rPr sz="2600" dirty="0">
                <a:solidFill>
                  <a:srgbClr val="203458"/>
                </a:solidFill>
                <a:latin typeface="Trebuchet MS"/>
                <a:cs typeface="Trebuchet MS"/>
              </a:rPr>
              <a:t>on</a:t>
            </a:r>
            <a:r>
              <a:rPr sz="2600" spc="-90" dirty="0">
                <a:solidFill>
                  <a:srgbClr val="203458"/>
                </a:solidFill>
                <a:latin typeface="Trebuchet MS"/>
                <a:cs typeface="Trebuchet MS"/>
              </a:rPr>
              <a:t> </a:t>
            </a:r>
            <a:r>
              <a:rPr sz="2600" spc="-65" dirty="0">
                <a:solidFill>
                  <a:srgbClr val="203458"/>
                </a:solidFill>
                <a:latin typeface="Trebuchet MS"/>
                <a:cs typeface="Trebuchet MS"/>
              </a:rPr>
              <a:t>welfare</a:t>
            </a:r>
            <a:r>
              <a:rPr sz="2600" spc="-90" dirty="0">
                <a:solidFill>
                  <a:srgbClr val="203458"/>
                </a:solidFill>
                <a:latin typeface="Trebuchet MS"/>
                <a:cs typeface="Trebuchet MS"/>
              </a:rPr>
              <a:t> </a:t>
            </a:r>
            <a:r>
              <a:rPr sz="2600" dirty="0">
                <a:solidFill>
                  <a:srgbClr val="203458"/>
                </a:solidFill>
                <a:latin typeface="Trebuchet MS"/>
                <a:cs typeface="Trebuchet MS"/>
              </a:rPr>
              <a:t>of</a:t>
            </a:r>
            <a:r>
              <a:rPr sz="2600" spc="-90" dirty="0">
                <a:solidFill>
                  <a:srgbClr val="203458"/>
                </a:solidFill>
                <a:latin typeface="Trebuchet MS"/>
                <a:cs typeface="Trebuchet MS"/>
              </a:rPr>
              <a:t> </a:t>
            </a:r>
            <a:r>
              <a:rPr sz="2600" spc="-25" dirty="0">
                <a:solidFill>
                  <a:srgbClr val="203458"/>
                </a:solidFill>
                <a:latin typeface="Trebuchet MS"/>
                <a:cs typeface="Trebuchet MS"/>
              </a:rPr>
              <a:t>the </a:t>
            </a:r>
            <a:r>
              <a:rPr sz="2600" spc="-130" dirty="0">
                <a:solidFill>
                  <a:srgbClr val="203458"/>
                </a:solidFill>
                <a:latin typeface="Trebuchet MS"/>
                <a:cs typeface="Trebuchet MS"/>
              </a:rPr>
              <a:t>child,</a:t>
            </a:r>
            <a:r>
              <a:rPr sz="2600" spc="-85" dirty="0">
                <a:solidFill>
                  <a:srgbClr val="203458"/>
                </a:solidFill>
                <a:latin typeface="Trebuchet MS"/>
                <a:cs typeface="Trebuchet MS"/>
              </a:rPr>
              <a:t> </a:t>
            </a:r>
            <a:r>
              <a:rPr sz="2600" spc="-110" dirty="0">
                <a:solidFill>
                  <a:srgbClr val="203458"/>
                </a:solidFill>
                <a:latin typeface="Trebuchet MS"/>
                <a:cs typeface="Trebuchet MS"/>
              </a:rPr>
              <a:t>usually</a:t>
            </a:r>
            <a:r>
              <a:rPr sz="2600" spc="-85" dirty="0">
                <a:solidFill>
                  <a:srgbClr val="203458"/>
                </a:solidFill>
                <a:latin typeface="Trebuchet MS"/>
                <a:cs typeface="Trebuchet MS"/>
              </a:rPr>
              <a:t> </a:t>
            </a:r>
            <a:r>
              <a:rPr sz="2600" spc="-20" dirty="0">
                <a:solidFill>
                  <a:srgbClr val="203458"/>
                </a:solidFill>
                <a:latin typeface="Trebuchet MS"/>
                <a:cs typeface="Trebuchet MS"/>
              </a:rPr>
              <a:t>produced</a:t>
            </a:r>
            <a:r>
              <a:rPr sz="2600" spc="-80" dirty="0">
                <a:solidFill>
                  <a:srgbClr val="203458"/>
                </a:solidFill>
                <a:latin typeface="Trebuchet MS"/>
                <a:cs typeface="Trebuchet MS"/>
              </a:rPr>
              <a:t> </a:t>
            </a:r>
            <a:r>
              <a:rPr sz="2600" spc="-60" dirty="0">
                <a:solidFill>
                  <a:srgbClr val="203458"/>
                </a:solidFill>
                <a:latin typeface="Trebuchet MS"/>
                <a:cs typeface="Trebuchet MS"/>
              </a:rPr>
              <a:t>by</a:t>
            </a:r>
            <a:r>
              <a:rPr sz="2600" spc="-85" dirty="0">
                <a:solidFill>
                  <a:srgbClr val="203458"/>
                </a:solidFill>
                <a:latin typeface="Trebuchet MS"/>
                <a:cs typeface="Trebuchet MS"/>
              </a:rPr>
              <a:t> </a:t>
            </a:r>
            <a:r>
              <a:rPr sz="2600" spc="155" dirty="0">
                <a:solidFill>
                  <a:srgbClr val="203458"/>
                </a:solidFill>
                <a:latin typeface="Trebuchet MS"/>
                <a:cs typeface="Trebuchet MS"/>
              </a:rPr>
              <a:t>CAFCASS</a:t>
            </a:r>
            <a:endParaRPr sz="2600">
              <a:latin typeface="Trebuchet MS"/>
              <a:cs typeface="Trebuchet MS"/>
            </a:endParaRPr>
          </a:p>
          <a:p>
            <a:pPr marL="12700" marR="106045" algn="just">
              <a:lnSpc>
                <a:spcPct val="137000"/>
              </a:lnSpc>
            </a:pPr>
            <a:r>
              <a:rPr sz="2600" dirty="0">
                <a:solidFill>
                  <a:srgbClr val="203458"/>
                </a:solidFill>
                <a:latin typeface="Trebuchet MS"/>
                <a:cs typeface="Trebuchet MS"/>
              </a:rPr>
              <a:t>s7</a:t>
            </a:r>
            <a:r>
              <a:rPr sz="2600" spc="-150" dirty="0">
                <a:solidFill>
                  <a:srgbClr val="203458"/>
                </a:solidFill>
                <a:latin typeface="Trebuchet MS"/>
                <a:cs typeface="Trebuchet MS"/>
              </a:rPr>
              <a:t> </a:t>
            </a:r>
            <a:r>
              <a:rPr sz="2600" spc="-95" dirty="0">
                <a:solidFill>
                  <a:srgbClr val="203458"/>
                </a:solidFill>
                <a:latin typeface="Trebuchet MS"/>
                <a:cs typeface="Trebuchet MS"/>
              </a:rPr>
              <a:t>report</a:t>
            </a:r>
            <a:r>
              <a:rPr sz="2600" spc="-80" dirty="0">
                <a:solidFill>
                  <a:srgbClr val="203458"/>
                </a:solidFill>
                <a:latin typeface="Trebuchet MS"/>
                <a:cs typeface="Trebuchet MS"/>
              </a:rPr>
              <a:t> </a:t>
            </a:r>
            <a:r>
              <a:rPr sz="2600" spc="-170" dirty="0">
                <a:solidFill>
                  <a:srgbClr val="203458"/>
                </a:solidFill>
                <a:latin typeface="Trebuchet MS"/>
                <a:cs typeface="Trebuchet MS"/>
              </a:rPr>
              <a:t>will</a:t>
            </a:r>
            <a:r>
              <a:rPr sz="2600" spc="-25" dirty="0">
                <a:solidFill>
                  <a:srgbClr val="203458"/>
                </a:solidFill>
                <a:latin typeface="Trebuchet MS"/>
                <a:cs typeface="Trebuchet MS"/>
              </a:rPr>
              <a:t> </a:t>
            </a:r>
            <a:r>
              <a:rPr sz="2600" spc="-75" dirty="0">
                <a:solidFill>
                  <a:srgbClr val="203458"/>
                </a:solidFill>
                <a:latin typeface="Trebuchet MS"/>
                <a:cs typeface="Trebuchet MS"/>
              </a:rPr>
              <a:t>generally</a:t>
            </a:r>
            <a:r>
              <a:rPr sz="2600" spc="-80" dirty="0">
                <a:solidFill>
                  <a:srgbClr val="203458"/>
                </a:solidFill>
                <a:latin typeface="Trebuchet MS"/>
                <a:cs typeface="Trebuchet MS"/>
              </a:rPr>
              <a:t> </a:t>
            </a:r>
            <a:r>
              <a:rPr sz="2600" dirty="0">
                <a:solidFill>
                  <a:srgbClr val="203458"/>
                </a:solidFill>
                <a:latin typeface="Trebuchet MS"/>
                <a:cs typeface="Trebuchet MS"/>
              </a:rPr>
              <a:t>be</a:t>
            </a:r>
            <a:r>
              <a:rPr sz="2600" spc="-75" dirty="0">
                <a:solidFill>
                  <a:srgbClr val="203458"/>
                </a:solidFill>
                <a:latin typeface="Trebuchet MS"/>
                <a:cs typeface="Trebuchet MS"/>
              </a:rPr>
              <a:t> </a:t>
            </a:r>
            <a:r>
              <a:rPr sz="2600" spc="-45" dirty="0">
                <a:solidFill>
                  <a:srgbClr val="203458"/>
                </a:solidFill>
                <a:latin typeface="Trebuchet MS"/>
                <a:cs typeface="Trebuchet MS"/>
              </a:rPr>
              <a:t>ordered</a:t>
            </a:r>
            <a:r>
              <a:rPr sz="2600" spc="-75" dirty="0">
                <a:solidFill>
                  <a:srgbClr val="203458"/>
                </a:solidFill>
                <a:latin typeface="Trebuchet MS"/>
                <a:cs typeface="Trebuchet MS"/>
              </a:rPr>
              <a:t> </a:t>
            </a:r>
            <a:r>
              <a:rPr sz="2600" spc="-125" dirty="0">
                <a:solidFill>
                  <a:srgbClr val="203458"/>
                </a:solidFill>
                <a:latin typeface="Trebuchet MS"/>
                <a:cs typeface="Trebuchet MS"/>
              </a:rPr>
              <a:t>only</a:t>
            </a:r>
            <a:r>
              <a:rPr sz="2600" spc="-75" dirty="0">
                <a:solidFill>
                  <a:srgbClr val="203458"/>
                </a:solidFill>
                <a:latin typeface="Trebuchet MS"/>
                <a:cs typeface="Trebuchet MS"/>
              </a:rPr>
              <a:t> </a:t>
            </a:r>
            <a:r>
              <a:rPr sz="2600" b="1" spc="-60" dirty="0">
                <a:solidFill>
                  <a:srgbClr val="203458"/>
                </a:solidFill>
                <a:latin typeface="Trebuchet MS"/>
                <a:cs typeface="Trebuchet MS"/>
              </a:rPr>
              <a:t>where</a:t>
            </a:r>
            <a:r>
              <a:rPr sz="2600" b="1" spc="-125" dirty="0">
                <a:solidFill>
                  <a:srgbClr val="203458"/>
                </a:solidFill>
                <a:latin typeface="Trebuchet MS"/>
                <a:cs typeface="Trebuchet MS"/>
              </a:rPr>
              <a:t> </a:t>
            </a:r>
            <a:r>
              <a:rPr sz="2600" b="1" spc="-85" dirty="0">
                <a:solidFill>
                  <a:srgbClr val="203458"/>
                </a:solidFill>
                <a:latin typeface="Trebuchet MS"/>
                <a:cs typeface="Trebuchet MS"/>
              </a:rPr>
              <a:t>there</a:t>
            </a:r>
            <a:r>
              <a:rPr sz="2600" b="1" spc="-114" dirty="0">
                <a:solidFill>
                  <a:srgbClr val="203458"/>
                </a:solidFill>
                <a:latin typeface="Trebuchet MS"/>
                <a:cs typeface="Trebuchet MS"/>
              </a:rPr>
              <a:t> </a:t>
            </a:r>
            <a:r>
              <a:rPr sz="2600" b="1" spc="60" dirty="0">
                <a:solidFill>
                  <a:srgbClr val="203458"/>
                </a:solidFill>
                <a:latin typeface="Trebuchet MS"/>
                <a:cs typeface="Trebuchet MS"/>
              </a:rPr>
              <a:t>is</a:t>
            </a:r>
            <a:r>
              <a:rPr sz="2600" b="1" spc="-125" dirty="0">
                <a:solidFill>
                  <a:srgbClr val="203458"/>
                </a:solidFill>
                <a:latin typeface="Trebuchet MS"/>
                <a:cs typeface="Trebuchet MS"/>
              </a:rPr>
              <a:t> </a:t>
            </a:r>
            <a:r>
              <a:rPr sz="2600" b="1" spc="204" dirty="0">
                <a:solidFill>
                  <a:srgbClr val="203458"/>
                </a:solidFill>
                <a:latin typeface="Trebuchet MS"/>
                <a:cs typeface="Trebuchet MS"/>
              </a:rPr>
              <a:t>a</a:t>
            </a:r>
            <a:r>
              <a:rPr sz="2600" b="1" spc="-130" dirty="0">
                <a:solidFill>
                  <a:srgbClr val="203458"/>
                </a:solidFill>
                <a:latin typeface="Trebuchet MS"/>
                <a:cs typeface="Trebuchet MS"/>
              </a:rPr>
              <a:t> </a:t>
            </a:r>
            <a:r>
              <a:rPr sz="2600" b="1" spc="-10" dirty="0">
                <a:solidFill>
                  <a:srgbClr val="203458"/>
                </a:solidFill>
                <a:latin typeface="Trebuchet MS"/>
                <a:cs typeface="Trebuchet MS"/>
              </a:rPr>
              <a:t>dispute </a:t>
            </a:r>
            <a:r>
              <a:rPr sz="2600" b="1" spc="-60" dirty="0">
                <a:solidFill>
                  <a:srgbClr val="203458"/>
                </a:solidFill>
                <a:latin typeface="Trebuchet MS"/>
                <a:cs typeface="Trebuchet MS"/>
              </a:rPr>
              <a:t>over</a:t>
            </a:r>
            <a:r>
              <a:rPr sz="2600" b="1" spc="-140" dirty="0">
                <a:solidFill>
                  <a:srgbClr val="203458"/>
                </a:solidFill>
                <a:latin typeface="Trebuchet MS"/>
                <a:cs typeface="Trebuchet MS"/>
              </a:rPr>
              <a:t> </a:t>
            </a:r>
            <a:r>
              <a:rPr sz="2600" b="1" spc="-75" dirty="0">
                <a:solidFill>
                  <a:srgbClr val="203458"/>
                </a:solidFill>
                <a:latin typeface="Trebuchet MS"/>
                <a:cs typeface="Trebuchet MS"/>
              </a:rPr>
              <a:t>with</a:t>
            </a:r>
            <a:r>
              <a:rPr sz="2600" b="1" spc="-120" dirty="0">
                <a:solidFill>
                  <a:srgbClr val="203458"/>
                </a:solidFill>
                <a:latin typeface="Trebuchet MS"/>
                <a:cs typeface="Trebuchet MS"/>
              </a:rPr>
              <a:t> </a:t>
            </a:r>
            <a:r>
              <a:rPr sz="2600" b="1" spc="-35" dirty="0">
                <a:solidFill>
                  <a:srgbClr val="203458"/>
                </a:solidFill>
                <a:latin typeface="Trebuchet MS"/>
                <a:cs typeface="Trebuchet MS"/>
              </a:rPr>
              <a:t>whom</a:t>
            </a:r>
            <a:r>
              <a:rPr sz="2600" b="1" spc="-165" dirty="0">
                <a:solidFill>
                  <a:srgbClr val="203458"/>
                </a:solidFill>
                <a:latin typeface="Trebuchet MS"/>
                <a:cs typeface="Trebuchet MS"/>
              </a:rPr>
              <a:t> </a:t>
            </a:r>
            <a:r>
              <a:rPr sz="2600" b="1" spc="-35" dirty="0">
                <a:solidFill>
                  <a:srgbClr val="203458"/>
                </a:solidFill>
                <a:latin typeface="Trebuchet MS"/>
                <a:cs typeface="Trebuchet MS"/>
              </a:rPr>
              <a:t>children</a:t>
            </a:r>
            <a:r>
              <a:rPr sz="2600" b="1" spc="-140" dirty="0">
                <a:solidFill>
                  <a:srgbClr val="203458"/>
                </a:solidFill>
                <a:latin typeface="Trebuchet MS"/>
                <a:cs typeface="Trebuchet MS"/>
              </a:rPr>
              <a:t> </a:t>
            </a:r>
            <a:r>
              <a:rPr sz="2600" b="1" dirty="0">
                <a:solidFill>
                  <a:srgbClr val="203458"/>
                </a:solidFill>
                <a:latin typeface="Trebuchet MS"/>
                <a:cs typeface="Trebuchet MS"/>
              </a:rPr>
              <a:t>should</a:t>
            </a:r>
            <a:r>
              <a:rPr sz="2600" b="1" spc="-140" dirty="0">
                <a:solidFill>
                  <a:srgbClr val="203458"/>
                </a:solidFill>
                <a:latin typeface="Trebuchet MS"/>
                <a:cs typeface="Trebuchet MS"/>
              </a:rPr>
              <a:t> </a:t>
            </a:r>
            <a:r>
              <a:rPr sz="2600" b="1" dirty="0">
                <a:solidFill>
                  <a:srgbClr val="203458"/>
                </a:solidFill>
                <a:latin typeface="Trebuchet MS"/>
                <a:cs typeface="Trebuchet MS"/>
              </a:rPr>
              <a:t>live/have</a:t>
            </a:r>
            <a:r>
              <a:rPr sz="2600" b="1" spc="-140" dirty="0">
                <a:solidFill>
                  <a:srgbClr val="203458"/>
                </a:solidFill>
                <a:latin typeface="Trebuchet MS"/>
                <a:cs typeface="Trebuchet MS"/>
              </a:rPr>
              <a:t> </a:t>
            </a:r>
            <a:r>
              <a:rPr sz="2600" b="1" spc="-30" dirty="0">
                <a:solidFill>
                  <a:srgbClr val="203458"/>
                </a:solidFill>
                <a:latin typeface="Trebuchet MS"/>
                <a:cs typeface="Trebuchet MS"/>
              </a:rPr>
              <a:t>contact</a:t>
            </a:r>
            <a:r>
              <a:rPr sz="2600" spc="-30" dirty="0">
                <a:solidFill>
                  <a:srgbClr val="203458"/>
                </a:solidFill>
                <a:latin typeface="Trebuchet MS"/>
                <a:cs typeface="Trebuchet MS"/>
              </a:rPr>
              <a:t>,</a:t>
            </a:r>
            <a:r>
              <a:rPr sz="2600" spc="-95" dirty="0">
                <a:solidFill>
                  <a:srgbClr val="203458"/>
                </a:solidFill>
                <a:latin typeface="Trebuchet MS"/>
                <a:cs typeface="Trebuchet MS"/>
              </a:rPr>
              <a:t> </a:t>
            </a:r>
            <a:r>
              <a:rPr sz="2600" spc="-85" dirty="0">
                <a:solidFill>
                  <a:srgbClr val="203458"/>
                </a:solidFill>
                <a:latin typeface="Trebuchet MS"/>
                <a:cs typeface="Trebuchet MS"/>
              </a:rPr>
              <a:t>but</a:t>
            </a:r>
            <a:r>
              <a:rPr sz="2600" spc="-90" dirty="0">
                <a:solidFill>
                  <a:srgbClr val="203458"/>
                </a:solidFill>
                <a:latin typeface="Trebuchet MS"/>
                <a:cs typeface="Trebuchet MS"/>
              </a:rPr>
              <a:t> </a:t>
            </a:r>
            <a:r>
              <a:rPr sz="2600" dirty="0">
                <a:solidFill>
                  <a:srgbClr val="203458"/>
                </a:solidFill>
                <a:latin typeface="Trebuchet MS"/>
                <a:cs typeface="Trebuchet MS"/>
              </a:rPr>
              <a:t>also</a:t>
            </a:r>
            <a:r>
              <a:rPr sz="2600" spc="-90" dirty="0">
                <a:solidFill>
                  <a:srgbClr val="203458"/>
                </a:solidFill>
                <a:latin typeface="Trebuchet MS"/>
                <a:cs typeface="Trebuchet MS"/>
              </a:rPr>
              <a:t> </a:t>
            </a:r>
            <a:r>
              <a:rPr sz="2600" spc="-25" dirty="0">
                <a:solidFill>
                  <a:srgbClr val="203458"/>
                </a:solidFill>
                <a:latin typeface="Trebuchet MS"/>
                <a:cs typeface="Trebuchet MS"/>
              </a:rPr>
              <a:t>to </a:t>
            </a:r>
            <a:r>
              <a:rPr sz="2600" spc="-40" dirty="0">
                <a:solidFill>
                  <a:srgbClr val="203458"/>
                </a:solidFill>
                <a:latin typeface="Trebuchet MS"/>
                <a:cs typeface="Trebuchet MS"/>
              </a:rPr>
              <a:t>ascertain</a:t>
            </a:r>
            <a:r>
              <a:rPr sz="2600" spc="-85" dirty="0">
                <a:solidFill>
                  <a:srgbClr val="203458"/>
                </a:solidFill>
                <a:latin typeface="Trebuchet MS"/>
                <a:cs typeface="Trebuchet MS"/>
              </a:rPr>
              <a:t> </a:t>
            </a:r>
            <a:r>
              <a:rPr sz="2600" spc="-105" dirty="0">
                <a:solidFill>
                  <a:srgbClr val="203458"/>
                </a:solidFill>
                <a:latin typeface="Trebuchet MS"/>
                <a:cs typeface="Trebuchet MS"/>
              </a:rPr>
              <a:t>the</a:t>
            </a:r>
            <a:r>
              <a:rPr sz="2600" spc="-130" dirty="0">
                <a:solidFill>
                  <a:srgbClr val="203458"/>
                </a:solidFill>
                <a:latin typeface="Trebuchet MS"/>
                <a:cs typeface="Trebuchet MS"/>
              </a:rPr>
              <a:t> </a:t>
            </a:r>
            <a:r>
              <a:rPr sz="2600" b="1" dirty="0">
                <a:solidFill>
                  <a:srgbClr val="203458"/>
                </a:solidFill>
                <a:latin typeface="Trebuchet MS"/>
                <a:cs typeface="Trebuchet MS"/>
              </a:rPr>
              <a:t>wishes</a:t>
            </a:r>
            <a:r>
              <a:rPr sz="2600" b="1" spc="-130" dirty="0">
                <a:solidFill>
                  <a:srgbClr val="203458"/>
                </a:solidFill>
                <a:latin typeface="Trebuchet MS"/>
                <a:cs typeface="Trebuchet MS"/>
              </a:rPr>
              <a:t> </a:t>
            </a:r>
            <a:r>
              <a:rPr sz="2600" b="1" dirty="0">
                <a:solidFill>
                  <a:srgbClr val="203458"/>
                </a:solidFill>
                <a:latin typeface="Trebuchet MS"/>
                <a:cs typeface="Trebuchet MS"/>
              </a:rPr>
              <a:t>of</a:t>
            </a:r>
            <a:r>
              <a:rPr sz="2600" b="1" spc="-130" dirty="0">
                <a:solidFill>
                  <a:srgbClr val="203458"/>
                </a:solidFill>
                <a:latin typeface="Trebuchet MS"/>
                <a:cs typeface="Trebuchet MS"/>
              </a:rPr>
              <a:t> </a:t>
            </a:r>
            <a:r>
              <a:rPr sz="2600" b="1" spc="-85" dirty="0">
                <a:solidFill>
                  <a:srgbClr val="203458"/>
                </a:solidFill>
                <a:latin typeface="Trebuchet MS"/>
                <a:cs typeface="Trebuchet MS"/>
              </a:rPr>
              <a:t>the</a:t>
            </a:r>
            <a:r>
              <a:rPr sz="2600" b="1" spc="-135" dirty="0">
                <a:solidFill>
                  <a:srgbClr val="203458"/>
                </a:solidFill>
                <a:latin typeface="Trebuchet MS"/>
                <a:cs typeface="Trebuchet MS"/>
              </a:rPr>
              <a:t> </a:t>
            </a:r>
            <a:r>
              <a:rPr sz="2600" b="1" dirty="0">
                <a:solidFill>
                  <a:srgbClr val="203458"/>
                </a:solidFill>
                <a:latin typeface="Trebuchet MS"/>
                <a:cs typeface="Trebuchet MS"/>
              </a:rPr>
              <a:t>child</a:t>
            </a:r>
            <a:r>
              <a:rPr sz="2600" b="1" spc="-130" dirty="0">
                <a:solidFill>
                  <a:srgbClr val="203458"/>
                </a:solidFill>
                <a:latin typeface="Trebuchet MS"/>
                <a:cs typeface="Trebuchet MS"/>
              </a:rPr>
              <a:t> </a:t>
            </a:r>
            <a:r>
              <a:rPr sz="2600" spc="-120" dirty="0">
                <a:solidFill>
                  <a:srgbClr val="203458"/>
                </a:solidFill>
                <a:latin typeface="Trebuchet MS"/>
                <a:cs typeface="Trebuchet MS"/>
              </a:rPr>
              <a:t>if</a:t>
            </a:r>
            <a:r>
              <a:rPr sz="2600" spc="-80" dirty="0">
                <a:solidFill>
                  <a:srgbClr val="203458"/>
                </a:solidFill>
                <a:latin typeface="Trebuchet MS"/>
                <a:cs typeface="Trebuchet MS"/>
              </a:rPr>
              <a:t> </a:t>
            </a:r>
            <a:r>
              <a:rPr sz="2600" spc="-85" dirty="0">
                <a:solidFill>
                  <a:srgbClr val="203458"/>
                </a:solidFill>
                <a:latin typeface="Trebuchet MS"/>
                <a:cs typeface="Trebuchet MS"/>
              </a:rPr>
              <a:t>court</a:t>
            </a:r>
            <a:r>
              <a:rPr sz="2600" spc="-80" dirty="0">
                <a:solidFill>
                  <a:srgbClr val="203458"/>
                </a:solidFill>
                <a:latin typeface="Trebuchet MS"/>
                <a:cs typeface="Trebuchet MS"/>
              </a:rPr>
              <a:t> </a:t>
            </a:r>
            <a:r>
              <a:rPr sz="2600" spc="-10" dirty="0">
                <a:solidFill>
                  <a:srgbClr val="203458"/>
                </a:solidFill>
                <a:latin typeface="Trebuchet MS"/>
                <a:cs typeface="Trebuchet MS"/>
              </a:rPr>
              <a:t>needs</a:t>
            </a:r>
            <a:r>
              <a:rPr sz="2600" spc="-85" dirty="0">
                <a:solidFill>
                  <a:srgbClr val="203458"/>
                </a:solidFill>
                <a:latin typeface="Trebuchet MS"/>
                <a:cs typeface="Trebuchet MS"/>
              </a:rPr>
              <a:t> </a:t>
            </a:r>
            <a:r>
              <a:rPr sz="2600" spc="-10" dirty="0">
                <a:solidFill>
                  <a:srgbClr val="203458"/>
                </a:solidFill>
                <a:latin typeface="Trebuchet MS"/>
                <a:cs typeface="Trebuchet MS"/>
              </a:rPr>
              <a:t>information</a:t>
            </a:r>
            <a:endParaRPr sz="2600">
              <a:latin typeface="Trebuchet MS"/>
              <a:cs typeface="Trebuchet MS"/>
            </a:endParaRPr>
          </a:p>
        </p:txBody>
      </p:sp>
      <p:sp>
        <p:nvSpPr>
          <p:cNvPr id="10" name="object 10" descr="$PPTXTitle"/>
          <p:cNvSpPr txBox="1">
            <a:spLocks noGrp="1"/>
          </p:cNvSpPr>
          <p:nvPr>
            <p:ph type="title"/>
          </p:nvPr>
        </p:nvSpPr>
        <p:spPr>
          <a:xfrm>
            <a:off x="1016000" y="968375"/>
            <a:ext cx="9199245" cy="1168400"/>
          </a:xfrm>
          <a:prstGeom prst="rect">
            <a:avLst/>
          </a:prstGeom>
        </p:spPr>
        <p:txBody>
          <a:bodyPr vert="horz" wrap="square" lIns="0" tIns="12700" rIns="0" bIns="0" rtlCol="0">
            <a:spAutoFit/>
          </a:bodyPr>
          <a:lstStyle/>
          <a:p>
            <a:pPr marL="12700">
              <a:lnSpc>
                <a:spcPct val="100000"/>
              </a:lnSpc>
              <a:spcBef>
                <a:spcPts val="100"/>
              </a:spcBef>
            </a:pPr>
            <a:r>
              <a:rPr dirty="0"/>
              <a:t>HEARING</a:t>
            </a:r>
            <a:r>
              <a:rPr spc="-409" dirty="0"/>
              <a:t> </a:t>
            </a:r>
            <a:r>
              <a:rPr spc="60" dirty="0"/>
              <a:t>AND</a:t>
            </a:r>
            <a:r>
              <a:rPr spc="-405" dirty="0"/>
              <a:t> </a:t>
            </a:r>
            <a:r>
              <a:rPr spc="-120" dirty="0">
                <a:solidFill>
                  <a:srgbClr val="292959"/>
                </a:solidFill>
              </a:rPr>
              <a:t>ORDER</a:t>
            </a:r>
          </a:p>
        </p:txBody>
      </p:sp>
      <p:sp>
        <p:nvSpPr>
          <p:cNvPr id="11" name="object 1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2" name="object 12"/>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28749" y="2585704"/>
            <a:ext cx="133350" cy="133349"/>
          </a:xfrm>
          <a:prstGeom prst="rect">
            <a:avLst/>
          </a:prstGeom>
        </p:spPr>
      </p:pic>
      <p:pic>
        <p:nvPicPr>
          <p:cNvPr id="3" name="object 3"/>
          <p:cNvPicPr/>
          <p:nvPr/>
        </p:nvPicPr>
        <p:blipFill>
          <a:blip r:embed="rId2" cstate="print"/>
          <a:stretch>
            <a:fillRect/>
          </a:stretch>
        </p:blipFill>
        <p:spPr>
          <a:xfrm>
            <a:off x="1428749" y="4014454"/>
            <a:ext cx="133350" cy="133349"/>
          </a:xfrm>
          <a:prstGeom prst="rect">
            <a:avLst/>
          </a:prstGeom>
        </p:spPr>
      </p:pic>
      <p:pic>
        <p:nvPicPr>
          <p:cNvPr id="4" name="object 4"/>
          <p:cNvPicPr/>
          <p:nvPr/>
        </p:nvPicPr>
        <p:blipFill>
          <a:blip r:embed="rId3" cstate="print"/>
          <a:stretch>
            <a:fillRect/>
          </a:stretch>
        </p:blipFill>
        <p:spPr>
          <a:xfrm>
            <a:off x="1371599" y="4700254"/>
            <a:ext cx="123825" cy="123824"/>
          </a:xfrm>
          <a:prstGeom prst="rect">
            <a:avLst/>
          </a:prstGeom>
        </p:spPr>
      </p:pic>
      <p:pic>
        <p:nvPicPr>
          <p:cNvPr id="5" name="object 5"/>
          <p:cNvPicPr/>
          <p:nvPr/>
        </p:nvPicPr>
        <p:blipFill>
          <a:blip r:embed="rId4" cstate="print"/>
          <a:stretch>
            <a:fillRect/>
          </a:stretch>
        </p:blipFill>
        <p:spPr>
          <a:xfrm>
            <a:off x="1371599" y="5957553"/>
            <a:ext cx="123825" cy="123824"/>
          </a:xfrm>
          <a:prstGeom prst="rect">
            <a:avLst/>
          </a:prstGeom>
        </p:spPr>
      </p:pic>
      <p:pic>
        <p:nvPicPr>
          <p:cNvPr id="6" name="object 6"/>
          <p:cNvPicPr/>
          <p:nvPr/>
        </p:nvPicPr>
        <p:blipFill>
          <a:blip r:embed="rId3" cstate="print"/>
          <a:stretch>
            <a:fillRect/>
          </a:stretch>
        </p:blipFill>
        <p:spPr>
          <a:xfrm>
            <a:off x="1371599" y="6586204"/>
            <a:ext cx="123825" cy="123824"/>
          </a:xfrm>
          <a:prstGeom prst="rect">
            <a:avLst/>
          </a:prstGeom>
        </p:spPr>
      </p:pic>
      <p:pic>
        <p:nvPicPr>
          <p:cNvPr id="7" name="object 7"/>
          <p:cNvPicPr/>
          <p:nvPr/>
        </p:nvPicPr>
        <p:blipFill>
          <a:blip r:embed="rId4" cstate="print"/>
          <a:stretch>
            <a:fillRect/>
          </a:stretch>
        </p:blipFill>
        <p:spPr>
          <a:xfrm>
            <a:off x="1371599" y="7214854"/>
            <a:ext cx="123825" cy="123824"/>
          </a:xfrm>
          <a:prstGeom prst="rect">
            <a:avLst/>
          </a:prstGeom>
        </p:spPr>
      </p:pic>
      <p:sp>
        <p:nvSpPr>
          <p:cNvPr id="8" name="object 8"/>
          <p:cNvSpPr txBox="1"/>
          <p:nvPr/>
        </p:nvSpPr>
        <p:spPr>
          <a:xfrm>
            <a:off x="1663700" y="2145350"/>
            <a:ext cx="15413355" cy="5339715"/>
          </a:xfrm>
          <a:prstGeom prst="rect">
            <a:avLst/>
          </a:prstGeom>
        </p:spPr>
        <p:txBody>
          <a:bodyPr vert="horz" wrap="square" lIns="0" tIns="12065" rIns="0" bIns="0" rtlCol="0">
            <a:spAutoFit/>
          </a:bodyPr>
          <a:lstStyle/>
          <a:p>
            <a:pPr marL="101600" marR="88900">
              <a:lnSpc>
                <a:spcPct val="137900"/>
              </a:lnSpc>
              <a:spcBef>
                <a:spcPts val="95"/>
              </a:spcBef>
            </a:pPr>
            <a:r>
              <a:rPr sz="3400" dirty="0">
                <a:solidFill>
                  <a:srgbClr val="203458"/>
                </a:solidFill>
                <a:latin typeface="Trebuchet MS"/>
                <a:cs typeface="Trebuchet MS"/>
              </a:rPr>
              <a:t>Range</a:t>
            </a:r>
            <a:r>
              <a:rPr sz="3400" spc="-180" dirty="0">
                <a:solidFill>
                  <a:srgbClr val="203458"/>
                </a:solidFill>
                <a:latin typeface="Trebuchet MS"/>
                <a:cs typeface="Trebuchet MS"/>
              </a:rPr>
              <a:t> </a:t>
            </a:r>
            <a:r>
              <a:rPr sz="3400" dirty="0">
                <a:solidFill>
                  <a:srgbClr val="203458"/>
                </a:solidFill>
                <a:latin typeface="Trebuchet MS"/>
                <a:cs typeface="Trebuchet MS"/>
              </a:rPr>
              <a:t>of</a:t>
            </a:r>
            <a:r>
              <a:rPr sz="3400" spc="-140" dirty="0">
                <a:solidFill>
                  <a:srgbClr val="203458"/>
                </a:solidFill>
                <a:latin typeface="Trebuchet MS"/>
                <a:cs typeface="Trebuchet MS"/>
              </a:rPr>
              <a:t> </a:t>
            </a:r>
            <a:r>
              <a:rPr sz="3400" spc="-35" dirty="0">
                <a:solidFill>
                  <a:srgbClr val="203458"/>
                </a:solidFill>
                <a:latin typeface="Trebuchet MS"/>
                <a:cs typeface="Trebuchet MS"/>
              </a:rPr>
              <a:t>powers</a:t>
            </a:r>
            <a:r>
              <a:rPr sz="3400" spc="-135" dirty="0">
                <a:solidFill>
                  <a:srgbClr val="203458"/>
                </a:solidFill>
                <a:latin typeface="Trebuchet MS"/>
                <a:cs typeface="Trebuchet MS"/>
              </a:rPr>
              <a:t> </a:t>
            </a:r>
            <a:r>
              <a:rPr sz="3400" spc="-50" dirty="0">
                <a:solidFill>
                  <a:srgbClr val="203458"/>
                </a:solidFill>
                <a:latin typeface="Trebuchet MS"/>
                <a:cs typeface="Trebuchet MS"/>
              </a:rPr>
              <a:t>to</a:t>
            </a:r>
            <a:r>
              <a:rPr sz="3400" spc="-140" dirty="0">
                <a:solidFill>
                  <a:srgbClr val="203458"/>
                </a:solidFill>
                <a:latin typeface="Trebuchet MS"/>
                <a:cs typeface="Trebuchet MS"/>
              </a:rPr>
              <a:t> </a:t>
            </a:r>
            <a:r>
              <a:rPr sz="3400" spc="-45" dirty="0">
                <a:solidFill>
                  <a:srgbClr val="203458"/>
                </a:solidFill>
                <a:latin typeface="Trebuchet MS"/>
                <a:cs typeface="Trebuchet MS"/>
              </a:rPr>
              <a:t>enforce</a:t>
            </a:r>
            <a:r>
              <a:rPr sz="3400" spc="-140" dirty="0">
                <a:solidFill>
                  <a:srgbClr val="203458"/>
                </a:solidFill>
                <a:latin typeface="Trebuchet MS"/>
                <a:cs typeface="Trebuchet MS"/>
              </a:rPr>
              <a:t> </a:t>
            </a:r>
            <a:r>
              <a:rPr sz="3400" spc="225" dirty="0">
                <a:solidFill>
                  <a:srgbClr val="203458"/>
                </a:solidFill>
                <a:latin typeface="Trebuchet MS"/>
                <a:cs typeface="Trebuchet MS"/>
              </a:rPr>
              <a:t>CAOs</a:t>
            </a:r>
            <a:r>
              <a:rPr sz="3400" spc="-135" dirty="0">
                <a:solidFill>
                  <a:srgbClr val="203458"/>
                </a:solidFill>
                <a:latin typeface="Trebuchet MS"/>
                <a:cs typeface="Trebuchet MS"/>
              </a:rPr>
              <a:t> </a:t>
            </a:r>
            <a:r>
              <a:rPr sz="3400" spc="135" dirty="0">
                <a:solidFill>
                  <a:srgbClr val="203458"/>
                </a:solidFill>
                <a:latin typeface="Trebuchet MS"/>
                <a:cs typeface="Trebuchet MS"/>
              </a:rPr>
              <a:t>-</a:t>
            </a:r>
            <a:r>
              <a:rPr sz="3400" spc="-140" dirty="0">
                <a:solidFill>
                  <a:srgbClr val="203458"/>
                </a:solidFill>
                <a:latin typeface="Trebuchet MS"/>
                <a:cs typeface="Trebuchet MS"/>
              </a:rPr>
              <a:t> </a:t>
            </a:r>
            <a:r>
              <a:rPr sz="3400" spc="-100" dirty="0">
                <a:solidFill>
                  <a:srgbClr val="203458"/>
                </a:solidFill>
                <a:latin typeface="Trebuchet MS"/>
                <a:cs typeface="Trebuchet MS"/>
              </a:rPr>
              <a:t>but</a:t>
            </a:r>
            <a:r>
              <a:rPr sz="3400" spc="-140" dirty="0">
                <a:solidFill>
                  <a:srgbClr val="203458"/>
                </a:solidFill>
                <a:latin typeface="Trebuchet MS"/>
                <a:cs typeface="Trebuchet MS"/>
              </a:rPr>
              <a:t> </a:t>
            </a:r>
            <a:r>
              <a:rPr sz="3400" spc="-170" dirty="0">
                <a:solidFill>
                  <a:srgbClr val="203458"/>
                </a:solidFill>
                <a:latin typeface="Trebuchet MS"/>
                <a:cs typeface="Trebuchet MS"/>
              </a:rPr>
              <a:t>in</a:t>
            </a:r>
            <a:r>
              <a:rPr sz="3400" spc="-105" dirty="0">
                <a:solidFill>
                  <a:srgbClr val="203458"/>
                </a:solidFill>
                <a:latin typeface="Trebuchet MS"/>
                <a:cs typeface="Trebuchet MS"/>
              </a:rPr>
              <a:t> </a:t>
            </a:r>
            <a:r>
              <a:rPr sz="3400" spc="-35" dirty="0">
                <a:solidFill>
                  <a:srgbClr val="203458"/>
                </a:solidFill>
                <a:latin typeface="Trebuchet MS"/>
                <a:cs typeface="Trebuchet MS"/>
              </a:rPr>
              <a:t>practice</a:t>
            </a:r>
            <a:r>
              <a:rPr sz="3400" spc="-135" dirty="0">
                <a:solidFill>
                  <a:srgbClr val="203458"/>
                </a:solidFill>
                <a:latin typeface="Trebuchet MS"/>
                <a:cs typeface="Trebuchet MS"/>
              </a:rPr>
              <a:t> </a:t>
            </a:r>
            <a:r>
              <a:rPr sz="3400" spc="-125" dirty="0">
                <a:solidFill>
                  <a:srgbClr val="203458"/>
                </a:solidFill>
                <a:latin typeface="Trebuchet MS"/>
                <a:cs typeface="Trebuchet MS"/>
              </a:rPr>
              <a:t>difficult</a:t>
            </a:r>
            <a:r>
              <a:rPr sz="3400" spc="-130" dirty="0">
                <a:solidFill>
                  <a:srgbClr val="203458"/>
                </a:solidFill>
                <a:latin typeface="Trebuchet MS"/>
                <a:cs typeface="Trebuchet MS"/>
              </a:rPr>
              <a:t> </a:t>
            </a:r>
            <a:r>
              <a:rPr sz="3400" spc="-50" dirty="0">
                <a:solidFill>
                  <a:srgbClr val="203458"/>
                </a:solidFill>
                <a:latin typeface="Trebuchet MS"/>
                <a:cs typeface="Trebuchet MS"/>
              </a:rPr>
              <a:t>to</a:t>
            </a:r>
            <a:r>
              <a:rPr sz="3400" spc="-140" dirty="0">
                <a:solidFill>
                  <a:srgbClr val="203458"/>
                </a:solidFill>
                <a:latin typeface="Trebuchet MS"/>
                <a:cs typeface="Trebuchet MS"/>
              </a:rPr>
              <a:t> </a:t>
            </a:r>
            <a:r>
              <a:rPr sz="3400" spc="-110" dirty="0">
                <a:solidFill>
                  <a:srgbClr val="203458"/>
                </a:solidFill>
                <a:latin typeface="Trebuchet MS"/>
                <a:cs typeface="Trebuchet MS"/>
              </a:rPr>
              <a:t>enforce,</a:t>
            </a:r>
            <a:r>
              <a:rPr sz="3400" spc="-140" dirty="0">
                <a:solidFill>
                  <a:srgbClr val="203458"/>
                </a:solidFill>
                <a:latin typeface="Trebuchet MS"/>
                <a:cs typeface="Trebuchet MS"/>
              </a:rPr>
              <a:t> </a:t>
            </a:r>
            <a:r>
              <a:rPr sz="3400" spc="-10" dirty="0">
                <a:solidFill>
                  <a:srgbClr val="203458"/>
                </a:solidFill>
                <a:latin typeface="Trebuchet MS"/>
                <a:cs typeface="Trebuchet MS"/>
              </a:rPr>
              <a:t>especially </a:t>
            </a:r>
            <a:r>
              <a:rPr sz="3400" spc="-90" dirty="0">
                <a:solidFill>
                  <a:srgbClr val="203458"/>
                </a:solidFill>
                <a:latin typeface="Trebuchet MS"/>
                <a:cs typeface="Trebuchet MS"/>
              </a:rPr>
              <a:t>where</a:t>
            </a:r>
            <a:r>
              <a:rPr sz="3400" spc="-165" dirty="0">
                <a:solidFill>
                  <a:srgbClr val="203458"/>
                </a:solidFill>
                <a:latin typeface="Trebuchet MS"/>
                <a:cs typeface="Trebuchet MS"/>
              </a:rPr>
              <a:t> </a:t>
            </a:r>
            <a:r>
              <a:rPr sz="3400" spc="-125" dirty="0">
                <a:solidFill>
                  <a:srgbClr val="203458"/>
                </a:solidFill>
                <a:latin typeface="Trebuchet MS"/>
                <a:cs typeface="Trebuchet MS"/>
              </a:rPr>
              <a:t>there</a:t>
            </a:r>
            <a:r>
              <a:rPr sz="3400" spc="-130" dirty="0">
                <a:solidFill>
                  <a:srgbClr val="203458"/>
                </a:solidFill>
                <a:latin typeface="Trebuchet MS"/>
                <a:cs typeface="Trebuchet MS"/>
              </a:rPr>
              <a:t> </a:t>
            </a:r>
            <a:r>
              <a:rPr sz="3400" spc="-65" dirty="0">
                <a:solidFill>
                  <a:srgbClr val="203458"/>
                </a:solidFill>
                <a:latin typeface="Trebuchet MS"/>
                <a:cs typeface="Trebuchet MS"/>
              </a:rPr>
              <a:t>is</a:t>
            </a:r>
            <a:r>
              <a:rPr sz="3400" spc="-135" dirty="0">
                <a:solidFill>
                  <a:srgbClr val="203458"/>
                </a:solidFill>
                <a:latin typeface="Trebuchet MS"/>
                <a:cs typeface="Trebuchet MS"/>
              </a:rPr>
              <a:t> </a:t>
            </a:r>
            <a:r>
              <a:rPr sz="3400" spc="-170" dirty="0">
                <a:solidFill>
                  <a:srgbClr val="203458"/>
                </a:solidFill>
                <a:latin typeface="Trebuchet MS"/>
                <a:cs typeface="Trebuchet MS"/>
              </a:rPr>
              <a:t>hostility</a:t>
            </a:r>
            <a:r>
              <a:rPr sz="3400" spc="-105" dirty="0">
                <a:solidFill>
                  <a:srgbClr val="203458"/>
                </a:solidFill>
                <a:latin typeface="Trebuchet MS"/>
                <a:cs typeface="Trebuchet MS"/>
              </a:rPr>
              <a:t> </a:t>
            </a:r>
            <a:r>
              <a:rPr sz="3400" spc="-55" dirty="0">
                <a:solidFill>
                  <a:srgbClr val="203458"/>
                </a:solidFill>
                <a:latin typeface="Trebuchet MS"/>
                <a:cs typeface="Trebuchet MS"/>
              </a:rPr>
              <a:t>between</a:t>
            </a:r>
            <a:r>
              <a:rPr sz="3400" spc="-130" dirty="0">
                <a:solidFill>
                  <a:srgbClr val="203458"/>
                </a:solidFill>
                <a:latin typeface="Trebuchet MS"/>
                <a:cs typeface="Trebuchet MS"/>
              </a:rPr>
              <a:t> </a:t>
            </a:r>
            <a:r>
              <a:rPr sz="3400" spc="-10" dirty="0">
                <a:solidFill>
                  <a:srgbClr val="203458"/>
                </a:solidFill>
                <a:latin typeface="Trebuchet MS"/>
                <a:cs typeface="Trebuchet MS"/>
              </a:rPr>
              <a:t>parties</a:t>
            </a:r>
            <a:endParaRPr sz="3400">
              <a:latin typeface="Trebuchet MS"/>
              <a:cs typeface="Trebuchet MS"/>
            </a:endParaRPr>
          </a:p>
          <a:p>
            <a:pPr marL="101600">
              <a:lnSpc>
                <a:spcPct val="100000"/>
              </a:lnSpc>
              <a:spcBef>
                <a:spcPts val="1545"/>
              </a:spcBef>
            </a:pPr>
            <a:r>
              <a:rPr sz="3400" spc="-470" dirty="0">
                <a:solidFill>
                  <a:srgbClr val="203458"/>
                </a:solidFill>
                <a:latin typeface="Trebuchet MS"/>
                <a:cs typeface="Trebuchet MS"/>
              </a:rPr>
              <a:t>s11I</a:t>
            </a:r>
            <a:r>
              <a:rPr sz="3400" spc="-105" dirty="0">
                <a:solidFill>
                  <a:srgbClr val="203458"/>
                </a:solidFill>
                <a:latin typeface="Trebuchet MS"/>
                <a:cs typeface="Trebuchet MS"/>
              </a:rPr>
              <a:t> </a:t>
            </a:r>
            <a:r>
              <a:rPr sz="3400" spc="270" dirty="0">
                <a:solidFill>
                  <a:srgbClr val="203458"/>
                </a:solidFill>
                <a:latin typeface="Trebuchet MS"/>
                <a:cs typeface="Trebuchet MS"/>
              </a:rPr>
              <a:t>CA</a:t>
            </a:r>
            <a:r>
              <a:rPr sz="3400" spc="-175" dirty="0">
                <a:solidFill>
                  <a:srgbClr val="203458"/>
                </a:solidFill>
                <a:latin typeface="Trebuchet MS"/>
                <a:cs typeface="Trebuchet MS"/>
              </a:rPr>
              <a:t> </a:t>
            </a:r>
            <a:r>
              <a:rPr sz="3400" spc="-245" dirty="0">
                <a:solidFill>
                  <a:srgbClr val="203458"/>
                </a:solidFill>
                <a:latin typeface="Trebuchet MS"/>
                <a:cs typeface="Trebuchet MS"/>
              </a:rPr>
              <a:t>1989</a:t>
            </a:r>
            <a:r>
              <a:rPr sz="3400" spc="-105" dirty="0">
                <a:solidFill>
                  <a:srgbClr val="203458"/>
                </a:solidFill>
                <a:latin typeface="Trebuchet MS"/>
                <a:cs typeface="Trebuchet MS"/>
              </a:rPr>
              <a:t> </a:t>
            </a:r>
            <a:r>
              <a:rPr sz="3400" spc="135" dirty="0">
                <a:solidFill>
                  <a:srgbClr val="203458"/>
                </a:solidFill>
                <a:latin typeface="Trebuchet MS"/>
                <a:cs typeface="Trebuchet MS"/>
              </a:rPr>
              <a:t>-</a:t>
            </a:r>
            <a:r>
              <a:rPr sz="3400" spc="-130" dirty="0">
                <a:solidFill>
                  <a:srgbClr val="203458"/>
                </a:solidFill>
                <a:latin typeface="Trebuchet MS"/>
                <a:cs typeface="Trebuchet MS"/>
              </a:rPr>
              <a:t> </a:t>
            </a:r>
            <a:r>
              <a:rPr sz="3400" spc="-50" dirty="0">
                <a:solidFill>
                  <a:srgbClr val="203458"/>
                </a:solidFill>
                <a:latin typeface="Trebuchet MS"/>
                <a:cs typeface="Trebuchet MS"/>
              </a:rPr>
              <a:t>warning</a:t>
            </a:r>
            <a:r>
              <a:rPr sz="3400" spc="-130" dirty="0">
                <a:solidFill>
                  <a:srgbClr val="203458"/>
                </a:solidFill>
                <a:latin typeface="Trebuchet MS"/>
                <a:cs typeface="Trebuchet MS"/>
              </a:rPr>
              <a:t> </a:t>
            </a:r>
            <a:r>
              <a:rPr sz="3400" spc="-70" dirty="0">
                <a:solidFill>
                  <a:srgbClr val="203458"/>
                </a:solidFill>
                <a:latin typeface="Trebuchet MS"/>
                <a:cs typeface="Trebuchet MS"/>
              </a:rPr>
              <a:t>notice</a:t>
            </a:r>
            <a:r>
              <a:rPr sz="3400" spc="-130" dirty="0">
                <a:solidFill>
                  <a:srgbClr val="203458"/>
                </a:solidFill>
                <a:latin typeface="Trebuchet MS"/>
                <a:cs typeface="Trebuchet MS"/>
              </a:rPr>
              <a:t> </a:t>
            </a:r>
            <a:r>
              <a:rPr sz="3400" spc="-100" dirty="0">
                <a:solidFill>
                  <a:srgbClr val="203458"/>
                </a:solidFill>
                <a:latin typeface="Trebuchet MS"/>
                <a:cs typeface="Trebuchet MS"/>
              </a:rPr>
              <a:t>for</a:t>
            </a:r>
            <a:r>
              <a:rPr sz="3400" spc="-125" dirty="0">
                <a:solidFill>
                  <a:srgbClr val="203458"/>
                </a:solidFill>
                <a:latin typeface="Trebuchet MS"/>
                <a:cs typeface="Trebuchet MS"/>
              </a:rPr>
              <a:t> </a:t>
            </a:r>
            <a:r>
              <a:rPr sz="3400" spc="-120" dirty="0">
                <a:solidFill>
                  <a:srgbClr val="203458"/>
                </a:solidFill>
                <a:latin typeface="Trebuchet MS"/>
                <a:cs typeface="Trebuchet MS"/>
              </a:rPr>
              <a:t>failure</a:t>
            </a:r>
            <a:r>
              <a:rPr sz="3400" spc="-130" dirty="0">
                <a:solidFill>
                  <a:srgbClr val="203458"/>
                </a:solidFill>
                <a:latin typeface="Trebuchet MS"/>
                <a:cs typeface="Trebuchet MS"/>
              </a:rPr>
              <a:t> </a:t>
            </a:r>
            <a:r>
              <a:rPr sz="3400" spc="-50" dirty="0">
                <a:solidFill>
                  <a:srgbClr val="203458"/>
                </a:solidFill>
                <a:latin typeface="Trebuchet MS"/>
                <a:cs typeface="Trebuchet MS"/>
              </a:rPr>
              <a:t>to</a:t>
            </a:r>
            <a:r>
              <a:rPr sz="3400" spc="-130" dirty="0">
                <a:solidFill>
                  <a:srgbClr val="203458"/>
                </a:solidFill>
                <a:latin typeface="Trebuchet MS"/>
                <a:cs typeface="Trebuchet MS"/>
              </a:rPr>
              <a:t> </a:t>
            </a:r>
            <a:r>
              <a:rPr sz="3400" spc="-10" dirty="0">
                <a:solidFill>
                  <a:srgbClr val="203458"/>
                </a:solidFill>
                <a:latin typeface="Trebuchet MS"/>
                <a:cs typeface="Trebuchet MS"/>
              </a:rPr>
              <a:t>comply</a:t>
            </a:r>
            <a:endParaRPr sz="3400">
              <a:latin typeface="Trebuchet MS"/>
              <a:cs typeface="Trebuchet MS"/>
            </a:endParaRPr>
          </a:p>
          <a:p>
            <a:pPr marL="12700" marR="5080">
              <a:lnSpc>
                <a:spcPct val="137500"/>
              </a:lnSpc>
              <a:spcBef>
                <a:spcPts val="220"/>
              </a:spcBef>
            </a:pPr>
            <a:r>
              <a:rPr sz="3000" spc="-340" dirty="0">
                <a:solidFill>
                  <a:srgbClr val="203458"/>
                </a:solidFill>
                <a:latin typeface="Trebuchet MS"/>
                <a:cs typeface="Trebuchet MS"/>
              </a:rPr>
              <a:t>s11J-</a:t>
            </a:r>
            <a:r>
              <a:rPr sz="3000" spc="-525" dirty="0">
                <a:solidFill>
                  <a:srgbClr val="203458"/>
                </a:solidFill>
                <a:latin typeface="Trebuchet MS"/>
                <a:cs typeface="Trebuchet MS"/>
              </a:rPr>
              <a:t>11N</a:t>
            </a:r>
            <a:r>
              <a:rPr sz="3000" spc="-95" dirty="0">
                <a:solidFill>
                  <a:srgbClr val="203458"/>
                </a:solidFill>
                <a:latin typeface="Trebuchet MS"/>
                <a:cs typeface="Trebuchet MS"/>
              </a:rPr>
              <a:t> </a:t>
            </a:r>
            <a:r>
              <a:rPr sz="3000" spc="120" dirty="0">
                <a:solidFill>
                  <a:srgbClr val="203458"/>
                </a:solidFill>
                <a:latin typeface="Trebuchet MS"/>
                <a:cs typeface="Trebuchet MS"/>
              </a:rPr>
              <a:t>-</a:t>
            </a:r>
            <a:r>
              <a:rPr sz="3000" spc="-210" dirty="0">
                <a:solidFill>
                  <a:srgbClr val="203458"/>
                </a:solidFill>
                <a:latin typeface="Trebuchet MS"/>
                <a:cs typeface="Trebuchet MS"/>
              </a:rPr>
              <a:t> </a:t>
            </a:r>
            <a:r>
              <a:rPr sz="3000" spc="-75" dirty="0">
                <a:solidFill>
                  <a:srgbClr val="203458"/>
                </a:solidFill>
                <a:latin typeface="Trebuchet MS"/>
                <a:cs typeface="Trebuchet MS"/>
              </a:rPr>
              <a:t>order</a:t>
            </a:r>
            <a:r>
              <a:rPr sz="3000" spc="-120" dirty="0">
                <a:solidFill>
                  <a:srgbClr val="203458"/>
                </a:solidFill>
                <a:latin typeface="Trebuchet MS"/>
                <a:cs typeface="Trebuchet MS"/>
              </a:rPr>
              <a:t> </a:t>
            </a:r>
            <a:r>
              <a:rPr sz="3000" spc="-45" dirty="0">
                <a:solidFill>
                  <a:srgbClr val="203458"/>
                </a:solidFill>
                <a:latin typeface="Trebuchet MS"/>
                <a:cs typeface="Trebuchet MS"/>
              </a:rPr>
              <a:t>to</a:t>
            </a:r>
            <a:r>
              <a:rPr sz="3000" spc="-120" dirty="0">
                <a:solidFill>
                  <a:srgbClr val="203458"/>
                </a:solidFill>
                <a:latin typeface="Trebuchet MS"/>
                <a:cs typeface="Trebuchet MS"/>
              </a:rPr>
              <a:t> </a:t>
            </a:r>
            <a:r>
              <a:rPr sz="3000" spc="-80" dirty="0">
                <a:solidFill>
                  <a:srgbClr val="203458"/>
                </a:solidFill>
                <a:latin typeface="Trebuchet MS"/>
                <a:cs typeface="Trebuchet MS"/>
              </a:rPr>
              <a:t>punish</a:t>
            </a:r>
            <a:r>
              <a:rPr sz="3000" spc="-120" dirty="0">
                <a:solidFill>
                  <a:srgbClr val="203458"/>
                </a:solidFill>
                <a:latin typeface="Trebuchet MS"/>
                <a:cs typeface="Trebuchet MS"/>
              </a:rPr>
              <a:t> </a:t>
            </a:r>
            <a:r>
              <a:rPr sz="3000" spc="-25" dirty="0">
                <a:solidFill>
                  <a:srgbClr val="203458"/>
                </a:solidFill>
                <a:latin typeface="Trebuchet MS"/>
                <a:cs typeface="Trebuchet MS"/>
              </a:rPr>
              <a:t>non-</a:t>
            </a:r>
            <a:r>
              <a:rPr sz="3000" spc="-35" dirty="0">
                <a:solidFill>
                  <a:srgbClr val="203458"/>
                </a:solidFill>
                <a:latin typeface="Trebuchet MS"/>
                <a:cs typeface="Trebuchet MS"/>
              </a:rPr>
              <a:t>compliance</a:t>
            </a:r>
            <a:r>
              <a:rPr sz="3000" spc="-114" dirty="0">
                <a:solidFill>
                  <a:srgbClr val="203458"/>
                </a:solidFill>
                <a:latin typeface="Trebuchet MS"/>
                <a:cs typeface="Trebuchet MS"/>
              </a:rPr>
              <a:t> </a:t>
            </a:r>
            <a:r>
              <a:rPr sz="3000" spc="-140" dirty="0">
                <a:solidFill>
                  <a:srgbClr val="203458"/>
                </a:solidFill>
                <a:latin typeface="Trebuchet MS"/>
                <a:cs typeface="Trebuchet MS"/>
              </a:rPr>
              <a:t>with</a:t>
            </a:r>
            <a:r>
              <a:rPr sz="3000" spc="-95" dirty="0">
                <a:solidFill>
                  <a:srgbClr val="203458"/>
                </a:solidFill>
                <a:latin typeface="Trebuchet MS"/>
                <a:cs typeface="Trebuchet MS"/>
              </a:rPr>
              <a:t> </a:t>
            </a:r>
            <a:r>
              <a:rPr sz="3000" dirty="0">
                <a:solidFill>
                  <a:srgbClr val="203458"/>
                </a:solidFill>
                <a:latin typeface="Trebuchet MS"/>
                <a:cs typeface="Trebuchet MS"/>
              </a:rPr>
              <a:t>an</a:t>
            </a:r>
            <a:r>
              <a:rPr sz="3000" spc="-120" dirty="0">
                <a:solidFill>
                  <a:srgbClr val="203458"/>
                </a:solidFill>
                <a:latin typeface="Trebuchet MS"/>
                <a:cs typeface="Trebuchet MS"/>
              </a:rPr>
              <a:t> </a:t>
            </a:r>
            <a:r>
              <a:rPr sz="3000" spc="-20" dirty="0">
                <a:solidFill>
                  <a:srgbClr val="203458"/>
                </a:solidFill>
                <a:latin typeface="Trebuchet MS"/>
                <a:cs typeface="Trebuchet MS"/>
              </a:rPr>
              <a:t>unpaid</a:t>
            </a:r>
            <a:r>
              <a:rPr sz="3000" spc="-120" dirty="0">
                <a:solidFill>
                  <a:srgbClr val="203458"/>
                </a:solidFill>
                <a:latin typeface="Trebuchet MS"/>
                <a:cs typeface="Trebuchet MS"/>
              </a:rPr>
              <a:t> </a:t>
            </a:r>
            <a:r>
              <a:rPr sz="3000" spc="-130" dirty="0">
                <a:solidFill>
                  <a:srgbClr val="203458"/>
                </a:solidFill>
                <a:latin typeface="Trebuchet MS"/>
                <a:cs typeface="Trebuchet MS"/>
              </a:rPr>
              <a:t>work</a:t>
            </a:r>
            <a:r>
              <a:rPr sz="3000" spc="-95" dirty="0">
                <a:solidFill>
                  <a:srgbClr val="203458"/>
                </a:solidFill>
                <a:latin typeface="Trebuchet MS"/>
                <a:cs typeface="Trebuchet MS"/>
              </a:rPr>
              <a:t> </a:t>
            </a:r>
            <a:r>
              <a:rPr sz="3000" spc="-120" dirty="0">
                <a:solidFill>
                  <a:srgbClr val="203458"/>
                </a:solidFill>
                <a:latin typeface="Trebuchet MS"/>
                <a:cs typeface="Trebuchet MS"/>
              </a:rPr>
              <a:t>requirement</a:t>
            </a:r>
            <a:r>
              <a:rPr sz="3000" spc="-105" dirty="0">
                <a:solidFill>
                  <a:srgbClr val="203458"/>
                </a:solidFill>
                <a:latin typeface="Trebuchet MS"/>
                <a:cs typeface="Trebuchet MS"/>
              </a:rPr>
              <a:t> </a:t>
            </a:r>
            <a:r>
              <a:rPr sz="3000" dirty="0">
                <a:solidFill>
                  <a:srgbClr val="203458"/>
                </a:solidFill>
                <a:latin typeface="Trebuchet MS"/>
                <a:cs typeface="Trebuchet MS"/>
              </a:rPr>
              <a:t>of</a:t>
            </a:r>
            <a:r>
              <a:rPr sz="3000" spc="-120" dirty="0">
                <a:solidFill>
                  <a:srgbClr val="203458"/>
                </a:solidFill>
                <a:latin typeface="Trebuchet MS"/>
                <a:cs typeface="Trebuchet MS"/>
              </a:rPr>
              <a:t> </a:t>
            </a:r>
            <a:r>
              <a:rPr sz="3000" dirty="0">
                <a:solidFill>
                  <a:srgbClr val="203458"/>
                </a:solidFill>
                <a:latin typeface="Trebuchet MS"/>
                <a:cs typeface="Trebuchet MS"/>
              </a:rPr>
              <a:t>up</a:t>
            </a:r>
            <a:r>
              <a:rPr sz="3000" spc="-120" dirty="0">
                <a:solidFill>
                  <a:srgbClr val="203458"/>
                </a:solidFill>
                <a:latin typeface="Trebuchet MS"/>
                <a:cs typeface="Trebuchet MS"/>
              </a:rPr>
              <a:t> </a:t>
            </a:r>
            <a:r>
              <a:rPr sz="3000" spc="-45" dirty="0">
                <a:solidFill>
                  <a:srgbClr val="203458"/>
                </a:solidFill>
                <a:latin typeface="Trebuchet MS"/>
                <a:cs typeface="Trebuchet MS"/>
              </a:rPr>
              <a:t>to</a:t>
            </a:r>
            <a:r>
              <a:rPr sz="3000" spc="-120" dirty="0">
                <a:solidFill>
                  <a:srgbClr val="203458"/>
                </a:solidFill>
                <a:latin typeface="Trebuchet MS"/>
                <a:cs typeface="Trebuchet MS"/>
              </a:rPr>
              <a:t> </a:t>
            </a:r>
            <a:r>
              <a:rPr sz="3000" spc="150" dirty="0">
                <a:solidFill>
                  <a:srgbClr val="203458"/>
                </a:solidFill>
                <a:latin typeface="Trebuchet MS"/>
                <a:cs typeface="Trebuchet MS"/>
              </a:rPr>
              <a:t>200</a:t>
            </a:r>
            <a:r>
              <a:rPr sz="3000" spc="-120" dirty="0">
                <a:solidFill>
                  <a:srgbClr val="203458"/>
                </a:solidFill>
                <a:latin typeface="Trebuchet MS"/>
                <a:cs typeface="Trebuchet MS"/>
              </a:rPr>
              <a:t> </a:t>
            </a:r>
            <a:r>
              <a:rPr sz="3000" spc="-55" dirty="0">
                <a:solidFill>
                  <a:srgbClr val="203458"/>
                </a:solidFill>
                <a:latin typeface="Trebuchet MS"/>
                <a:cs typeface="Trebuchet MS"/>
              </a:rPr>
              <a:t>hours. </a:t>
            </a:r>
            <a:r>
              <a:rPr sz="3000" dirty="0">
                <a:solidFill>
                  <a:srgbClr val="203458"/>
                </a:solidFill>
                <a:latin typeface="Trebuchet MS"/>
                <a:cs typeface="Trebuchet MS"/>
              </a:rPr>
              <a:t>Must</a:t>
            </a:r>
            <a:r>
              <a:rPr sz="3000" spc="-150" dirty="0">
                <a:solidFill>
                  <a:srgbClr val="203458"/>
                </a:solidFill>
                <a:latin typeface="Trebuchet MS"/>
                <a:cs typeface="Trebuchet MS"/>
              </a:rPr>
              <a:t> </a:t>
            </a:r>
            <a:r>
              <a:rPr sz="3000" dirty="0">
                <a:solidFill>
                  <a:srgbClr val="203458"/>
                </a:solidFill>
                <a:latin typeface="Trebuchet MS"/>
                <a:cs typeface="Trebuchet MS"/>
              </a:rPr>
              <a:t>be</a:t>
            </a:r>
            <a:r>
              <a:rPr sz="3000" spc="-150" dirty="0">
                <a:solidFill>
                  <a:srgbClr val="203458"/>
                </a:solidFill>
                <a:latin typeface="Trebuchet MS"/>
                <a:cs typeface="Trebuchet MS"/>
              </a:rPr>
              <a:t> </a:t>
            </a:r>
            <a:r>
              <a:rPr sz="3000" spc="-50" dirty="0">
                <a:solidFill>
                  <a:srgbClr val="203458"/>
                </a:solidFill>
                <a:latin typeface="Trebuchet MS"/>
                <a:cs typeface="Trebuchet MS"/>
              </a:rPr>
              <a:t>satisfied</a:t>
            </a:r>
            <a:r>
              <a:rPr sz="3000" spc="-150" dirty="0">
                <a:solidFill>
                  <a:srgbClr val="203458"/>
                </a:solidFill>
                <a:latin typeface="Trebuchet MS"/>
                <a:cs typeface="Trebuchet MS"/>
              </a:rPr>
              <a:t> </a:t>
            </a:r>
            <a:r>
              <a:rPr sz="3000" spc="-25" dirty="0">
                <a:solidFill>
                  <a:srgbClr val="203458"/>
                </a:solidFill>
                <a:latin typeface="Trebuchet MS"/>
                <a:cs typeface="Trebuchet MS"/>
              </a:rPr>
              <a:t>beyond</a:t>
            </a:r>
            <a:r>
              <a:rPr sz="3000" spc="-150" dirty="0">
                <a:solidFill>
                  <a:srgbClr val="203458"/>
                </a:solidFill>
                <a:latin typeface="Trebuchet MS"/>
                <a:cs typeface="Trebuchet MS"/>
              </a:rPr>
              <a:t> </a:t>
            </a:r>
            <a:r>
              <a:rPr sz="3000" spc="125" dirty="0">
                <a:solidFill>
                  <a:srgbClr val="203458"/>
                </a:solidFill>
                <a:latin typeface="Trebuchet MS"/>
                <a:cs typeface="Trebuchet MS"/>
              </a:rPr>
              <a:t>a</a:t>
            </a:r>
            <a:r>
              <a:rPr sz="3000" spc="-150" dirty="0">
                <a:solidFill>
                  <a:srgbClr val="203458"/>
                </a:solidFill>
                <a:latin typeface="Trebuchet MS"/>
                <a:cs typeface="Trebuchet MS"/>
              </a:rPr>
              <a:t> </a:t>
            </a:r>
            <a:r>
              <a:rPr sz="3000" spc="-25" dirty="0">
                <a:solidFill>
                  <a:srgbClr val="203458"/>
                </a:solidFill>
                <a:latin typeface="Trebuchet MS"/>
                <a:cs typeface="Trebuchet MS"/>
              </a:rPr>
              <a:t>reasonable</a:t>
            </a:r>
            <a:r>
              <a:rPr sz="3000" spc="-150" dirty="0">
                <a:solidFill>
                  <a:srgbClr val="203458"/>
                </a:solidFill>
                <a:latin typeface="Trebuchet MS"/>
                <a:cs typeface="Trebuchet MS"/>
              </a:rPr>
              <a:t> </a:t>
            </a:r>
            <a:r>
              <a:rPr sz="3000" spc="-10" dirty="0">
                <a:solidFill>
                  <a:srgbClr val="203458"/>
                </a:solidFill>
                <a:latin typeface="Trebuchet MS"/>
                <a:cs typeface="Trebuchet MS"/>
              </a:rPr>
              <a:t>doubt.</a:t>
            </a:r>
            <a:endParaRPr sz="3000">
              <a:latin typeface="Trebuchet MS"/>
              <a:cs typeface="Trebuchet MS"/>
            </a:endParaRPr>
          </a:p>
          <a:p>
            <a:pPr marL="12700" marR="8161020">
              <a:lnSpc>
                <a:spcPct val="137500"/>
              </a:lnSpc>
            </a:pPr>
            <a:r>
              <a:rPr sz="3000" spc="-285" dirty="0">
                <a:solidFill>
                  <a:srgbClr val="203458"/>
                </a:solidFill>
                <a:latin typeface="Trebuchet MS"/>
                <a:cs typeface="Trebuchet MS"/>
              </a:rPr>
              <a:t>s11O</a:t>
            </a:r>
            <a:r>
              <a:rPr sz="3000" spc="-95" dirty="0">
                <a:solidFill>
                  <a:srgbClr val="203458"/>
                </a:solidFill>
                <a:latin typeface="Trebuchet MS"/>
                <a:cs typeface="Trebuchet MS"/>
              </a:rPr>
              <a:t> </a:t>
            </a:r>
            <a:r>
              <a:rPr sz="3000" dirty="0">
                <a:solidFill>
                  <a:srgbClr val="203458"/>
                </a:solidFill>
                <a:latin typeface="Trebuchet MS"/>
                <a:cs typeface="Trebuchet MS"/>
              </a:rPr>
              <a:t>and</a:t>
            </a:r>
            <a:r>
              <a:rPr sz="3000" spc="-90" dirty="0">
                <a:solidFill>
                  <a:srgbClr val="203458"/>
                </a:solidFill>
                <a:latin typeface="Trebuchet MS"/>
                <a:cs typeface="Trebuchet MS"/>
              </a:rPr>
              <a:t> </a:t>
            </a:r>
            <a:r>
              <a:rPr sz="3000" spc="-395" dirty="0">
                <a:solidFill>
                  <a:srgbClr val="203458"/>
                </a:solidFill>
                <a:latin typeface="Trebuchet MS"/>
                <a:cs typeface="Trebuchet MS"/>
              </a:rPr>
              <a:t>s11P</a:t>
            </a:r>
            <a:r>
              <a:rPr sz="3000" spc="-95" dirty="0">
                <a:solidFill>
                  <a:srgbClr val="203458"/>
                </a:solidFill>
                <a:latin typeface="Trebuchet MS"/>
                <a:cs typeface="Trebuchet MS"/>
              </a:rPr>
              <a:t> </a:t>
            </a:r>
            <a:r>
              <a:rPr sz="3000" spc="120" dirty="0">
                <a:solidFill>
                  <a:srgbClr val="203458"/>
                </a:solidFill>
                <a:latin typeface="Trebuchet MS"/>
                <a:cs typeface="Trebuchet MS"/>
              </a:rPr>
              <a:t>-</a:t>
            </a:r>
            <a:r>
              <a:rPr sz="3000" spc="-90" dirty="0">
                <a:solidFill>
                  <a:srgbClr val="203458"/>
                </a:solidFill>
                <a:latin typeface="Trebuchet MS"/>
                <a:cs typeface="Trebuchet MS"/>
              </a:rPr>
              <a:t> </a:t>
            </a:r>
            <a:r>
              <a:rPr sz="3000" spc="-65" dirty="0">
                <a:solidFill>
                  <a:srgbClr val="203458"/>
                </a:solidFill>
                <a:latin typeface="Trebuchet MS"/>
                <a:cs typeface="Trebuchet MS"/>
              </a:rPr>
              <a:t>financial</a:t>
            </a:r>
            <a:r>
              <a:rPr sz="3000" spc="-95" dirty="0">
                <a:solidFill>
                  <a:srgbClr val="203458"/>
                </a:solidFill>
                <a:latin typeface="Trebuchet MS"/>
                <a:cs typeface="Trebuchet MS"/>
              </a:rPr>
              <a:t> </a:t>
            </a:r>
            <a:r>
              <a:rPr sz="3000" spc="-40" dirty="0">
                <a:solidFill>
                  <a:srgbClr val="203458"/>
                </a:solidFill>
                <a:latin typeface="Trebuchet MS"/>
                <a:cs typeface="Trebuchet MS"/>
              </a:rPr>
              <a:t>compensation</a:t>
            </a:r>
            <a:r>
              <a:rPr sz="3000" spc="-90" dirty="0">
                <a:solidFill>
                  <a:srgbClr val="203458"/>
                </a:solidFill>
                <a:latin typeface="Trebuchet MS"/>
                <a:cs typeface="Trebuchet MS"/>
              </a:rPr>
              <a:t> </a:t>
            </a:r>
            <a:r>
              <a:rPr sz="3000" spc="-40" dirty="0">
                <a:solidFill>
                  <a:srgbClr val="203458"/>
                </a:solidFill>
                <a:latin typeface="Trebuchet MS"/>
                <a:cs typeface="Trebuchet MS"/>
              </a:rPr>
              <a:t>order </a:t>
            </a:r>
            <a:r>
              <a:rPr sz="3000" dirty="0">
                <a:solidFill>
                  <a:srgbClr val="203458"/>
                </a:solidFill>
                <a:latin typeface="Trebuchet MS"/>
                <a:cs typeface="Trebuchet MS"/>
              </a:rPr>
              <a:t>Might</a:t>
            </a:r>
            <a:r>
              <a:rPr sz="3000" spc="-185" dirty="0">
                <a:solidFill>
                  <a:srgbClr val="203458"/>
                </a:solidFill>
                <a:latin typeface="Trebuchet MS"/>
                <a:cs typeface="Trebuchet MS"/>
              </a:rPr>
              <a:t> </a:t>
            </a:r>
            <a:r>
              <a:rPr sz="3000" dirty="0">
                <a:solidFill>
                  <a:srgbClr val="203458"/>
                </a:solidFill>
                <a:latin typeface="Trebuchet MS"/>
                <a:cs typeface="Trebuchet MS"/>
              </a:rPr>
              <a:t>also</a:t>
            </a:r>
            <a:r>
              <a:rPr sz="3000" spc="-140" dirty="0">
                <a:solidFill>
                  <a:srgbClr val="203458"/>
                </a:solidFill>
                <a:latin typeface="Trebuchet MS"/>
                <a:cs typeface="Trebuchet MS"/>
              </a:rPr>
              <a:t> </a:t>
            </a:r>
            <a:r>
              <a:rPr sz="3000" spc="-130" dirty="0">
                <a:solidFill>
                  <a:srgbClr val="203458"/>
                </a:solidFill>
                <a:latin typeface="Trebuchet MS"/>
                <a:cs typeface="Trebuchet MS"/>
              </a:rPr>
              <a:t>vary</a:t>
            </a:r>
            <a:r>
              <a:rPr sz="3000" spc="-95" dirty="0">
                <a:solidFill>
                  <a:srgbClr val="203458"/>
                </a:solidFill>
                <a:latin typeface="Trebuchet MS"/>
                <a:cs typeface="Trebuchet MS"/>
              </a:rPr>
              <a:t> </a:t>
            </a:r>
            <a:r>
              <a:rPr sz="3000" spc="229" dirty="0">
                <a:solidFill>
                  <a:srgbClr val="203458"/>
                </a:solidFill>
                <a:latin typeface="Trebuchet MS"/>
                <a:cs typeface="Trebuchet MS"/>
              </a:rPr>
              <a:t>CAO</a:t>
            </a:r>
            <a:endParaRPr sz="3000">
              <a:latin typeface="Trebuchet MS"/>
              <a:cs typeface="Trebuchet MS"/>
            </a:endParaRPr>
          </a:p>
          <a:p>
            <a:pPr marL="12700">
              <a:lnSpc>
                <a:spcPct val="100000"/>
              </a:lnSpc>
              <a:spcBef>
                <a:spcPts val="1350"/>
              </a:spcBef>
              <a:tabLst>
                <a:tab pos="10387330" algn="l"/>
              </a:tabLst>
            </a:pPr>
            <a:r>
              <a:rPr sz="3000" spc="-130" dirty="0">
                <a:solidFill>
                  <a:srgbClr val="203458"/>
                </a:solidFill>
                <a:latin typeface="Trebuchet MS"/>
                <a:cs typeface="Trebuchet MS"/>
              </a:rPr>
              <a:t>Family</a:t>
            </a:r>
            <a:r>
              <a:rPr sz="3000" spc="-95" dirty="0">
                <a:solidFill>
                  <a:srgbClr val="203458"/>
                </a:solidFill>
                <a:latin typeface="Trebuchet MS"/>
                <a:cs typeface="Trebuchet MS"/>
              </a:rPr>
              <a:t> </a:t>
            </a:r>
            <a:r>
              <a:rPr sz="3000" spc="-10" dirty="0">
                <a:solidFill>
                  <a:srgbClr val="203458"/>
                </a:solidFill>
                <a:latin typeface="Trebuchet MS"/>
                <a:cs typeface="Trebuchet MS"/>
              </a:rPr>
              <a:t>Court</a:t>
            </a:r>
            <a:r>
              <a:rPr sz="3000" spc="-215" dirty="0">
                <a:solidFill>
                  <a:srgbClr val="203458"/>
                </a:solidFill>
                <a:latin typeface="Trebuchet MS"/>
                <a:cs typeface="Trebuchet MS"/>
              </a:rPr>
              <a:t> </a:t>
            </a:r>
            <a:r>
              <a:rPr sz="3000" spc="-45" dirty="0">
                <a:solidFill>
                  <a:srgbClr val="203458"/>
                </a:solidFill>
                <a:latin typeface="Trebuchet MS"/>
                <a:cs typeface="Trebuchet MS"/>
              </a:rPr>
              <a:t>(Contempt</a:t>
            </a:r>
            <a:r>
              <a:rPr sz="3000" spc="-175" dirty="0">
                <a:solidFill>
                  <a:srgbClr val="203458"/>
                </a:solidFill>
                <a:latin typeface="Trebuchet MS"/>
                <a:cs typeface="Trebuchet MS"/>
              </a:rPr>
              <a:t> </a:t>
            </a:r>
            <a:r>
              <a:rPr sz="3000" dirty="0">
                <a:solidFill>
                  <a:srgbClr val="203458"/>
                </a:solidFill>
                <a:latin typeface="Trebuchet MS"/>
                <a:cs typeface="Trebuchet MS"/>
              </a:rPr>
              <a:t>of</a:t>
            </a:r>
            <a:r>
              <a:rPr sz="3000" spc="-155" dirty="0">
                <a:solidFill>
                  <a:srgbClr val="203458"/>
                </a:solidFill>
                <a:latin typeface="Trebuchet MS"/>
                <a:cs typeface="Trebuchet MS"/>
              </a:rPr>
              <a:t> </a:t>
            </a:r>
            <a:r>
              <a:rPr sz="3000" spc="-40" dirty="0">
                <a:solidFill>
                  <a:srgbClr val="203458"/>
                </a:solidFill>
                <a:latin typeface="Trebuchet MS"/>
                <a:cs typeface="Trebuchet MS"/>
              </a:rPr>
              <a:t>Court)</a:t>
            </a:r>
            <a:r>
              <a:rPr sz="3000" spc="-155" dirty="0">
                <a:solidFill>
                  <a:srgbClr val="203458"/>
                </a:solidFill>
                <a:latin typeface="Trebuchet MS"/>
                <a:cs typeface="Trebuchet MS"/>
              </a:rPr>
              <a:t> </a:t>
            </a:r>
            <a:r>
              <a:rPr sz="3000" spc="-95" dirty="0">
                <a:solidFill>
                  <a:srgbClr val="203458"/>
                </a:solidFill>
                <a:latin typeface="Trebuchet MS"/>
                <a:cs typeface="Trebuchet MS"/>
              </a:rPr>
              <a:t>(Powers)</a:t>
            </a:r>
            <a:r>
              <a:rPr sz="3000" spc="-130" dirty="0">
                <a:solidFill>
                  <a:srgbClr val="203458"/>
                </a:solidFill>
                <a:latin typeface="Trebuchet MS"/>
                <a:cs typeface="Trebuchet MS"/>
              </a:rPr>
              <a:t> </a:t>
            </a:r>
            <a:r>
              <a:rPr sz="3000" spc="-50" dirty="0">
                <a:solidFill>
                  <a:srgbClr val="203458"/>
                </a:solidFill>
                <a:latin typeface="Trebuchet MS"/>
                <a:cs typeface="Trebuchet MS"/>
              </a:rPr>
              <a:t>Regulations</a:t>
            </a:r>
            <a:r>
              <a:rPr sz="3000" spc="-155" dirty="0">
                <a:solidFill>
                  <a:srgbClr val="203458"/>
                </a:solidFill>
                <a:latin typeface="Trebuchet MS"/>
                <a:cs typeface="Trebuchet MS"/>
              </a:rPr>
              <a:t> </a:t>
            </a:r>
            <a:r>
              <a:rPr sz="3000" dirty="0">
                <a:solidFill>
                  <a:srgbClr val="203458"/>
                </a:solidFill>
                <a:latin typeface="Trebuchet MS"/>
                <a:cs typeface="Trebuchet MS"/>
              </a:rPr>
              <a:t>2014</a:t>
            </a:r>
            <a:r>
              <a:rPr sz="3000" spc="-150" dirty="0">
                <a:solidFill>
                  <a:srgbClr val="203458"/>
                </a:solidFill>
                <a:latin typeface="Trebuchet MS"/>
                <a:cs typeface="Trebuchet MS"/>
              </a:rPr>
              <a:t> </a:t>
            </a:r>
            <a:r>
              <a:rPr sz="3000" spc="70" dirty="0">
                <a:solidFill>
                  <a:srgbClr val="203458"/>
                </a:solidFill>
                <a:latin typeface="Trebuchet MS"/>
                <a:cs typeface="Trebuchet MS"/>
              </a:rPr>
              <a:t>-</a:t>
            </a:r>
            <a:r>
              <a:rPr sz="3000" dirty="0">
                <a:solidFill>
                  <a:srgbClr val="203458"/>
                </a:solidFill>
                <a:latin typeface="Trebuchet MS"/>
                <a:cs typeface="Trebuchet MS"/>
              </a:rPr>
              <a:t>	</a:t>
            </a:r>
            <a:r>
              <a:rPr sz="3000" spc="-100" dirty="0">
                <a:solidFill>
                  <a:srgbClr val="203458"/>
                </a:solidFill>
                <a:latin typeface="Trebuchet MS"/>
                <a:cs typeface="Trebuchet MS"/>
              </a:rPr>
              <a:t>fine</a:t>
            </a:r>
            <a:r>
              <a:rPr sz="3000" spc="-125" dirty="0">
                <a:solidFill>
                  <a:srgbClr val="203458"/>
                </a:solidFill>
                <a:latin typeface="Trebuchet MS"/>
                <a:cs typeface="Trebuchet MS"/>
              </a:rPr>
              <a:t> </a:t>
            </a:r>
            <a:r>
              <a:rPr sz="3000" spc="-80" dirty="0">
                <a:solidFill>
                  <a:srgbClr val="203458"/>
                </a:solidFill>
                <a:latin typeface="Trebuchet MS"/>
                <a:cs typeface="Trebuchet MS"/>
              </a:rPr>
              <a:t>or</a:t>
            </a:r>
            <a:r>
              <a:rPr sz="3000" spc="-125" dirty="0">
                <a:solidFill>
                  <a:srgbClr val="203458"/>
                </a:solidFill>
                <a:latin typeface="Trebuchet MS"/>
                <a:cs typeface="Trebuchet MS"/>
              </a:rPr>
              <a:t> </a:t>
            </a:r>
            <a:r>
              <a:rPr sz="3000" spc="-110" dirty="0">
                <a:solidFill>
                  <a:srgbClr val="203458"/>
                </a:solidFill>
                <a:latin typeface="Trebuchet MS"/>
                <a:cs typeface="Trebuchet MS"/>
              </a:rPr>
              <a:t>committal</a:t>
            </a:r>
            <a:r>
              <a:rPr sz="3000" spc="-114" dirty="0">
                <a:solidFill>
                  <a:srgbClr val="203458"/>
                </a:solidFill>
                <a:latin typeface="Trebuchet MS"/>
                <a:cs typeface="Trebuchet MS"/>
              </a:rPr>
              <a:t> </a:t>
            </a:r>
            <a:r>
              <a:rPr sz="3000" spc="-45" dirty="0">
                <a:solidFill>
                  <a:srgbClr val="203458"/>
                </a:solidFill>
                <a:latin typeface="Trebuchet MS"/>
                <a:cs typeface="Trebuchet MS"/>
              </a:rPr>
              <a:t>to</a:t>
            </a:r>
            <a:r>
              <a:rPr sz="3000" spc="-120" dirty="0">
                <a:solidFill>
                  <a:srgbClr val="203458"/>
                </a:solidFill>
                <a:latin typeface="Trebuchet MS"/>
                <a:cs typeface="Trebuchet MS"/>
              </a:rPr>
              <a:t> </a:t>
            </a:r>
            <a:r>
              <a:rPr sz="3000" spc="-75" dirty="0">
                <a:solidFill>
                  <a:srgbClr val="203458"/>
                </a:solidFill>
                <a:latin typeface="Trebuchet MS"/>
                <a:cs typeface="Trebuchet MS"/>
              </a:rPr>
              <a:t>prison</a:t>
            </a:r>
            <a:r>
              <a:rPr sz="3000" spc="-120" dirty="0">
                <a:solidFill>
                  <a:srgbClr val="203458"/>
                </a:solidFill>
                <a:latin typeface="Trebuchet MS"/>
                <a:cs typeface="Trebuchet MS"/>
              </a:rPr>
              <a:t> </a:t>
            </a:r>
            <a:r>
              <a:rPr sz="3000" spc="-25" dirty="0">
                <a:solidFill>
                  <a:srgbClr val="203458"/>
                </a:solidFill>
                <a:latin typeface="Trebuchet MS"/>
                <a:cs typeface="Trebuchet MS"/>
              </a:rPr>
              <a:t>(up</a:t>
            </a:r>
            <a:endParaRPr sz="3000">
              <a:latin typeface="Trebuchet MS"/>
              <a:cs typeface="Trebuchet MS"/>
            </a:endParaRPr>
          </a:p>
        </p:txBody>
      </p:sp>
      <p:sp>
        <p:nvSpPr>
          <p:cNvPr id="9" name="object 9"/>
          <p:cNvSpPr txBox="1"/>
          <p:nvPr/>
        </p:nvSpPr>
        <p:spPr>
          <a:xfrm>
            <a:off x="1663700" y="7630779"/>
            <a:ext cx="2084705" cy="482600"/>
          </a:xfrm>
          <a:prstGeom prst="rect">
            <a:avLst/>
          </a:prstGeom>
        </p:spPr>
        <p:txBody>
          <a:bodyPr vert="horz" wrap="square" lIns="0" tIns="12700" rIns="0" bIns="0" rtlCol="0">
            <a:spAutoFit/>
          </a:bodyPr>
          <a:lstStyle/>
          <a:p>
            <a:pPr marL="12700">
              <a:lnSpc>
                <a:spcPct val="100000"/>
              </a:lnSpc>
              <a:spcBef>
                <a:spcPts val="100"/>
              </a:spcBef>
            </a:pPr>
            <a:r>
              <a:rPr sz="3000" spc="-45" dirty="0">
                <a:solidFill>
                  <a:srgbClr val="203458"/>
                </a:solidFill>
                <a:latin typeface="Trebuchet MS"/>
                <a:cs typeface="Trebuchet MS"/>
              </a:rPr>
              <a:t>to</a:t>
            </a:r>
            <a:r>
              <a:rPr sz="3000" spc="-135" dirty="0">
                <a:solidFill>
                  <a:srgbClr val="203458"/>
                </a:solidFill>
                <a:latin typeface="Trebuchet MS"/>
                <a:cs typeface="Trebuchet MS"/>
              </a:rPr>
              <a:t> </a:t>
            </a:r>
            <a:r>
              <a:rPr sz="3000" spc="265" dirty="0">
                <a:solidFill>
                  <a:srgbClr val="203458"/>
                </a:solidFill>
                <a:latin typeface="Trebuchet MS"/>
                <a:cs typeface="Trebuchet MS"/>
              </a:rPr>
              <a:t>2</a:t>
            </a:r>
            <a:r>
              <a:rPr sz="3000" spc="-135" dirty="0">
                <a:solidFill>
                  <a:srgbClr val="203458"/>
                </a:solidFill>
                <a:latin typeface="Trebuchet MS"/>
                <a:cs typeface="Trebuchet MS"/>
              </a:rPr>
              <a:t> </a:t>
            </a:r>
            <a:r>
              <a:rPr sz="3000" spc="-105" dirty="0">
                <a:solidFill>
                  <a:srgbClr val="203458"/>
                </a:solidFill>
                <a:latin typeface="Trebuchet MS"/>
                <a:cs typeface="Trebuchet MS"/>
              </a:rPr>
              <a:t>months)</a:t>
            </a:r>
            <a:endParaRPr sz="3000">
              <a:latin typeface="Trebuchet MS"/>
              <a:cs typeface="Trebuchet MS"/>
            </a:endParaRPr>
          </a:p>
        </p:txBody>
      </p:sp>
      <p:sp>
        <p:nvSpPr>
          <p:cNvPr id="10" name="object 10" descr="$PPTXTitle"/>
          <p:cNvSpPr txBox="1">
            <a:spLocks noGrp="1"/>
          </p:cNvSpPr>
          <p:nvPr>
            <p:ph type="title"/>
          </p:nvPr>
        </p:nvSpPr>
        <p:spPr>
          <a:xfrm>
            <a:off x="1016000" y="968375"/>
            <a:ext cx="6587490" cy="1168400"/>
          </a:xfrm>
          <a:prstGeom prst="rect">
            <a:avLst/>
          </a:prstGeom>
        </p:spPr>
        <p:txBody>
          <a:bodyPr vert="horz" wrap="square" lIns="0" tIns="12700" rIns="0" bIns="0" rtlCol="0">
            <a:spAutoFit/>
          </a:bodyPr>
          <a:lstStyle/>
          <a:p>
            <a:pPr marL="12700">
              <a:lnSpc>
                <a:spcPct val="100000"/>
              </a:lnSpc>
              <a:spcBef>
                <a:spcPts val="100"/>
              </a:spcBef>
            </a:pPr>
            <a:r>
              <a:rPr spc="-10" dirty="0"/>
              <a:t>ENFORCEMENT</a:t>
            </a:r>
          </a:p>
        </p:txBody>
      </p:sp>
      <p:sp>
        <p:nvSpPr>
          <p:cNvPr id="11" name="object 11"/>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2" name="object 12"/>
          <p:cNvGrpSpPr/>
          <p:nvPr/>
        </p:nvGrpSpPr>
        <p:grpSpPr>
          <a:xfrm>
            <a:off x="11506196" y="7525394"/>
            <a:ext cx="6867525" cy="2761615"/>
            <a:chOff x="11506196" y="7525394"/>
            <a:chExt cx="6867525" cy="2761615"/>
          </a:xfrm>
        </p:grpSpPr>
        <p:sp>
          <p:nvSpPr>
            <p:cNvPr id="13" name="object 13"/>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4" name="object 14"/>
            <p:cNvSpPr/>
            <p:nvPr/>
          </p:nvSpPr>
          <p:spPr>
            <a:xfrm>
              <a:off x="11593987" y="7608782"/>
              <a:ext cx="6694170" cy="2279015"/>
            </a:xfrm>
            <a:custGeom>
              <a:avLst/>
              <a:gdLst/>
              <a:ahLst/>
              <a:cxnLst/>
              <a:rect l="l" t="t" r="r" b="b"/>
              <a:pathLst>
                <a:path w="6694169" h="2279015">
                  <a:moveTo>
                    <a:pt x="3344927" y="0"/>
                  </a:moveTo>
                  <a:lnTo>
                    <a:pt x="6694008" y="433982"/>
                  </a:lnTo>
                  <a:lnTo>
                    <a:pt x="6694009" y="2278811"/>
                  </a:lnTo>
                  <a:lnTo>
                    <a:pt x="0" y="2278811"/>
                  </a:lnTo>
                  <a:lnTo>
                    <a:pt x="0" y="433444"/>
                  </a:lnTo>
                  <a:lnTo>
                    <a:pt x="3344927" y="0"/>
                  </a:lnTo>
                  <a:close/>
                </a:path>
              </a:pathLst>
            </a:custGeom>
            <a:solidFill>
              <a:srgbClr val="00B3AF"/>
            </a:solidFill>
          </p:spPr>
          <p:txBody>
            <a:bodyPr wrap="square" lIns="0" tIns="0" rIns="0" bIns="0" rtlCol="0"/>
            <a:lstStyle/>
            <a:p>
              <a:endParaRPr/>
            </a:p>
          </p:txBody>
        </p:sp>
        <p:sp>
          <p:nvSpPr>
            <p:cNvPr id="15" name="object 15"/>
            <p:cNvSpPr/>
            <p:nvPr/>
          </p:nvSpPr>
          <p:spPr>
            <a:xfrm>
              <a:off x="11591921" y="7611119"/>
              <a:ext cx="6696075" cy="2276475"/>
            </a:xfrm>
            <a:custGeom>
              <a:avLst/>
              <a:gdLst/>
              <a:ahLst/>
              <a:cxnLst/>
              <a:rect l="l" t="t" r="r" b="b"/>
              <a:pathLst>
                <a:path w="6696075" h="2276475">
                  <a:moveTo>
                    <a:pt x="0" y="431480"/>
                  </a:moveTo>
                  <a:lnTo>
                    <a:pt x="3329768" y="0"/>
                  </a:lnTo>
                </a:path>
                <a:path w="6696075" h="2276475">
                  <a:moveTo>
                    <a:pt x="3364222" y="0"/>
                  </a:moveTo>
                  <a:lnTo>
                    <a:pt x="6695922" y="431730"/>
                  </a:lnTo>
                  <a:lnTo>
                    <a:pt x="6695922" y="2276475"/>
                  </a:lnTo>
                  <a:lnTo>
                    <a:pt x="0" y="2276474"/>
                  </a:lnTo>
                </a:path>
              </a:pathLst>
            </a:custGeom>
            <a:ln w="171449">
              <a:solidFill>
                <a:srgbClr val="FED307"/>
              </a:solidFill>
            </a:ln>
          </p:spPr>
          <p:txBody>
            <a:bodyPr wrap="square" lIns="0" tIns="0" rIns="0" bIns="0" rtlCol="0"/>
            <a:lstStyle/>
            <a:p>
              <a:endParaRPr/>
            </a:p>
          </p:txBody>
        </p:sp>
      </p:grpSp>
      <p:sp>
        <p:nvSpPr>
          <p:cNvPr id="16" name="object 16"/>
          <p:cNvSpPr txBox="1"/>
          <p:nvPr/>
        </p:nvSpPr>
        <p:spPr>
          <a:xfrm>
            <a:off x="11887856" y="7793710"/>
            <a:ext cx="6102350" cy="2042795"/>
          </a:xfrm>
          <a:prstGeom prst="rect">
            <a:avLst/>
          </a:prstGeom>
        </p:spPr>
        <p:txBody>
          <a:bodyPr vert="horz" wrap="square" lIns="0" tIns="12700" rIns="0" bIns="0" rtlCol="0">
            <a:spAutoFit/>
          </a:bodyPr>
          <a:lstStyle/>
          <a:p>
            <a:pPr marL="1762760">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sources:</a:t>
            </a:r>
            <a:endParaRPr sz="3300">
              <a:latin typeface="Trebuchet MS"/>
              <a:cs typeface="Trebuchet MS"/>
            </a:endParaRPr>
          </a:p>
          <a:p>
            <a:pPr marL="12700" marR="5080" indent="1216660">
              <a:lnSpc>
                <a:spcPct val="100400"/>
              </a:lnSpc>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560" dirty="0">
                <a:solidFill>
                  <a:srgbClr val="FFFFFF"/>
                </a:solidFill>
                <a:latin typeface="Trebuchet MS"/>
                <a:cs typeface="Trebuchet MS"/>
              </a:rPr>
              <a:t>s11 </a:t>
            </a:r>
            <a:r>
              <a:rPr sz="3300" spc="-150" dirty="0">
                <a:solidFill>
                  <a:srgbClr val="FFFFFF"/>
                </a:solidFill>
                <a:latin typeface="Trebuchet MS"/>
                <a:cs typeface="Trebuchet MS"/>
              </a:rPr>
              <a:t>Family</a:t>
            </a:r>
            <a:r>
              <a:rPr sz="3300" spc="-100" dirty="0">
                <a:solidFill>
                  <a:srgbClr val="FFFFFF"/>
                </a:solidFill>
                <a:latin typeface="Trebuchet MS"/>
                <a:cs typeface="Trebuchet MS"/>
              </a:rPr>
              <a:t> </a:t>
            </a:r>
            <a:r>
              <a:rPr sz="3300" spc="-10" dirty="0">
                <a:solidFill>
                  <a:srgbClr val="FFFFFF"/>
                </a:solidFill>
                <a:latin typeface="Trebuchet MS"/>
                <a:cs typeface="Trebuchet MS"/>
              </a:rPr>
              <a:t>Court</a:t>
            </a:r>
            <a:r>
              <a:rPr sz="3300" spc="-240" dirty="0">
                <a:solidFill>
                  <a:srgbClr val="FFFFFF"/>
                </a:solidFill>
                <a:latin typeface="Trebuchet MS"/>
                <a:cs typeface="Trebuchet MS"/>
              </a:rPr>
              <a:t> </a:t>
            </a:r>
            <a:r>
              <a:rPr sz="3300" spc="-55" dirty="0">
                <a:solidFill>
                  <a:srgbClr val="FFFFFF"/>
                </a:solidFill>
                <a:latin typeface="Trebuchet MS"/>
                <a:cs typeface="Trebuchet MS"/>
              </a:rPr>
              <a:t>(Contempt</a:t>
            </a:r>
            <a:r>
              <a:rPr sz="3300" spc="-170" dirty="0">
                <a:solidFill>
                  <a:srgbClr val="FFFFFF"/>
                </a:solidFill>
                <a:latin typeface="Trebuchet MS"/>
                <a:cs typeface="Trebuchet MS"/>
              </a:rPr>
              <a:t> </a:t>
            </a:r>
            <a:r>
              <a:rPr sz="3300" dirty="0">
                <a:solidFill>
                  <a:srgbClr val="FFFFFF"/>
                </a:solidFill>
                <a:latin typeface="Trebuchet MS"/>
                <a:cs typeface="Trebuchet MS"/>
              </a:rPr>
              <a:t>of</a:t>
            </a:r>
            <a:r>
              <a:rPr sz="3300" spc="-165" dirty="0">
                <a:solidFill>
                  <a:srgbClr val="FFFFFF"/>
                </a:solidFill>
                <a:latin typeface="Trebuchet MS"/>
                <a:cs typeface="Trebuchet MS"/>
              </a:rPr>
              <a:t> </a:t>
            </a:r>
            <a:r>
              <a:rPr sz="3300" spc="-25" dirty="0">
                <a:solidFill>
                  <a:srgbClr val="FFFFFF"/>
                </a:solidFill>
                <a:latin typeface="Trebuchet MS"/>
                <a:cs typeface="Trebuchet MS"/>
              </a:rPr>
              <a:t>Court)</a:t>
            </a:r>
            <a:endParaRPr sz="3300">
              <a:latin typeface="Trebuchet MS"/>
              <a:cs typeface="Trebuchet MS"/>
            </a:endParaRPr>
          </a:p>
          <a:p>
            <a:pPr marL="628650">
              <a:lnSpc>
                <a:spcPct val="100000"/>
              </a:lnSpc>
              <a:spcBef>
                <a:spcPts val="10"/>
              </a:spcBef>
            </a:pPr>
            <a:r>
              <a:rPr sz="3300" spc="-105" dirty="0">
                <a:solidFill>
                  <a:srgbClr val="FFFFFF"/>
                </a:solidFill>
                <a:latin typeface="Trebuchet MS"/>
                <a:cs typeface="Trebuchet MS"/>
              </a:rPr>
              <a:t>(Powers)</a:t>
            </a:r>
            <a:r>
              <a:rPr sz="3300" spc="-145" dirty="0">
                <a:solidFill>
                  <a:srgbClr val="FFFFFF"/>
                </a:solidFill>
                <a:latin typeface="Trebuchet MS"/>
                <a:cs typeface="Trebuchet MS"/>
              </a:rPr>
              <a:t> </a:t>
            </a:r>
            <a:r>
              <a:rPr sz="3300" spc="-55" dirty="0">
                <a:solidFill>
                  <a:srgbClr val="FFFFFF"/>
                </a:solidFill>
                <a:latin typeface="Trebuchet MS"/>
                <a:cs typeface="Trebuchet MS"/>
              </a:rPr>
              <a:t>Regulations</a:t>
            </a:r>
            <a:r>
              <a:rPr sz="3300" spc="-145" dirty="0">
                <a:solidFill>
                  <a:srgbClr val="FFFFFF"/>
                </a:solidFill>
                <a:latin typeface="Trebuchet MS"/>
                <a:cs typeface="Trebuchet MS"/>
              </a:rPr>
              <a:t> </a:t>
            </a:r>
            <a:r>
              <a:rPr sz="3300" spc="-20" dirty="0">
                <a:solidFill>
                  <a:srgbClr val="FFFFFF"/>
                </a:solidFill>
                <a:latin typeface="Trebuchet MS"/>
                <a:cs typeface="Trebuchet MS"/>
              </a:rPr>
              <a:t>2014</a:t>
            </a:r>
            <a:endParaRPr sz="3300">
              <a:latin typeface="Trebuchet MS"/>
              <a:cs typeface="Trebuchet MS"/>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5874" y="2265044"/>
            <a:ext cx="95250" cy="95249"/>
          </a:xfrm>
          <a:prstGeom prst="rect">
            <a:avLst/>
          </a:prstGeom>
        </p:spPr>
      </p:pic>
      <p:pic>
        <p:nvPicPr>
          <p:cNvPr id="3" name="object 3"/>
          <p:cNvPicPr/>
          <p:nvPr/>
        </p:nvPicPr>
        <p:blipFill>
          <a:blip r:embed="rId2" cstate="print"/>
          <a:stretch>
            <a:fillRect/>
          </a:stretch>
        </p:blipFill>
        <p:spPr>
          <a:xfrm>
            <a:off x="1285874" y="2760344"/>
            <a:ext cx="95250" cy="95249"/>
          </a:xfrm>
          <a:prstGeom prst="rect">
            <a:avLst/>
          </a:prstGeom>
        </p:spPr>
      </p:pic>
      <p:pic>
        <p:nvPicPr>
          <p:cNvPr id="4" name="object 4"/>
          <p:cNvPicPr/>
          <p:nvPr/>
        </p:nvPicPr>
        <p:blipFill>
          <a:blip r:embed="rId2" cstate="print"/>
          <a:stretch>
            <a:fillRect/>
          </a:stretch>
        </p:blipFill>
        <p:spPr>
          <a:xfrm>
            <a:off x="1285874" y="3750944"/>
            <a:ext cx="95250" cy="95249"/>
          </a:xfrm>
          <a:prstGeom prst="rect">
            <a:avLst/>
          </a:prstGeom>
        </p:spPr>
      </p:pic>
      <p:pic>
        <p:nvPicPr>
          <p:cNvPr id="5" name="object 5"/>
          <p:cNvPicPr/>
          <p:nvPr/>
        </p:nvPicPr>
        <p:blipFill>
          <a:blip r:embed="rId2" cstate="print"/>
          <a:stretch>
            <a:fillRect/>
          </a:stretch>
        </p:blipFill>
        <p:spPr>
          <a:xfrm>
            <a:off x="1285874" y="4246244"/>
            <a:ext cx="95250" cy="95249"/>
          </a:xfrm>
          <a:prstGeom prst="rect">
            <a:avLst/>
          </a:prstGeom>
        </p:spPr>
      </p:pic>
      <p:pic>
        <p:nvPicPr>
          <p:cNvPr id="6" name="object 6"/>
          <p:cNvPicPr/>
          <p:nvPr/>
        </p:nvPicPr>
        <p:blipFill>
          <a:blip r:embed="rId2" cstate="print"/>
          <a:stretch>
            <a:fillRect/>
          </a:stretch>
        </p:blipFill>
        <p:spPr>
          <a:xfrm>
            <a:off x="1276349" y="5227319"/>
            <a:ext cx="95250" cy="95249"/>
          </a:xfrm>
          <a:prstGeom prst="rect">
            <a:avLst/>
          </a:prstGeom>
        </p:spPr>
      </p:pic>
      <p:pic>
        <p:nvPicPr>
          <p:cNvPr id="7" name="object 7"/>
          <p:cNvPicPr/>
          <p:nvPr/>
        </p:nvPicPr>
        <p:blipFill>
          <a:blip r:embed="rId2" cstate="print"/>
          <a:stretch>
            <a:fillRect/>
          </a:stretch>
        </p:blipFill>
        <p:spPr>
          <a:xfrm>
            <a:off x="1285874" y="6189344"/>
            <a:ext cx="95250" cy="95249"/>
          </a:xfrm>
          <a:prstGeom prst="rect">
            <a:avLst/>
          </a:prstGeom>
        </p:spPr>
      </p:pic>
      <p:pic>
        <p:nvPicPr>
          <p:cNvPr id="8" name="object 8"/>
          <p:cNvPicPr/>
          <p:nvPr/>
        </p:nvPicPr>
        <p:blipFill>
          <a:blip r:embed="rId2" cstate="print"/>
          <a:stretch>
            <a:fillRect/>
          </a:stretch>
        </p:blipFill>
        <p:spPr>
          <a:xfrm>
            <a:off x="1285874" y="7179944"/>
            <a:ext cx="95250" cy="95249"/>
          </a:xfrm>
          <a:prstGeom prst="rect">
            <a:avLst/>
          </a:prstGeom>
        </p:spPr>
      </p:pic>
      <p:pic>
        <p:nvPicPr>
          <p:cNvPr id="9" name="object 9"/>
          <p:cNvPicPr/>
          <p:nvPr/>
        </p:nvPicPr>
        <p:blipFill>
          <a:blip r:embed="rId2" cstate="print"/>
          <a:stretch>
            <a:fillRect/>
          </a:stretch>
        </p:blipFill>
        <p:spPr>
          <a:xfrm>
            <a:off x="1285874" y="8170544"/>
            <a:ext cx="95250" cy="95249"/>
          </a:xfrm>
          <a:prstGeom prst="rect">
            <a:avLst/>
          </a:prstGeom>
        </p:spPr>
      </p:pic>
      <p:sp>
        <p:nvSpPr>
          <p:cNvPr id="10" name="object 10"/>
          <p:cNvSpPr txBox="1"/>
          <p:nvPr/>
        </p:nvSpPr>
        <p:spPr>
          <a:xfrm>
            <a:off x="1512490" y="1960879"/>
            <a:ext cx="10046970" cy="6921500"/>
          </a:xfrm>
          <a:prstGeom prst="rect">
            <a:avLst/>
          </a:prstGeom>
        </p:spPr>
        <p:txBody>
          <a:bodyPr vert="horz" wrap="square" lIns="0" tIns="12700" rIns="0" bIns="0" rtlCol="0">
            <a:spAutoFit/>
          </a:bodyPr>
          <a:lstStyle/>
          <a:p>
            <a:pPr marL="33655" marR="7620">
              <a:lnSpc>
                <a:spcPct val="135400"/>
              </a:lnSpc>
              <a:spcBef>
                <a:spcPts val="100"/>
              </a:spcBef>
            </a:pPr>
            <a:r>
              <a:rPr sz="2400" spc="-45" dirty="0">
                <a:solidFill>
                  <a:srgbClr val="203458"/>
                </a:solidFill>
                <a:latin typeface="Trebuchet MS"/>
                <a:cs typeface="Trebuchet MS"/>
              </a:rPr>
              <a:t>Assessment</a:t>
            </a:r>
            <a:r>
              <a:rPr sz="2400" spc="-135" dirty="0">
                <a:solidFill>
                  <a:srgbClr val="203458"/>
                </a:solidFill>
                <a:latin typeface="Trebuchet MS"/>
                <a:cs typeface="Trebuchet MS"/>
              </a:rPr>
              <a:t> </a:t>
            </a:r>
            <a:r>
              <a:rPr sz="2400" dirty="0">
                <a:solidFill>
                  <a:srgbClr val="203458"/>
                </a:solidFill>
                <a:latin typeface="Trebuchet MS"/>
                <a:cs typeface="Trebuchet MS"/>
              </a:rPr>
              <a:t>of</a:t>
            </a:r>
            <a:r>
              <a:rPr sz="2400" spc="-100" dirty="0">
                <a:solidFill>
                  <a:srgbClr val="203458"/>
                </a:solidFill>
                <a:latin typeface="Trebuchet MS"/>
                <a:cs typeface="Trebuchet MS"/>
              </a:rPr>
              <a:t> </a:t>
            </a:r>
            <a:r>
              <a:rPr sz="2400" spc="-65" dirty="0">
                <a:solidFill>
                  <a:srgbClr val="203458"/>
                </a:solidFill>
                <a:latin typeface="Trebuchet MS"/>
                <a:cs typeface="Trebuchet MS"/>
              </a:rPr>
              <a:t>child</a:t>
            </a:r>
            <a:r>
              <a:rPr sz="2400" spc="-105" dirty="0">
                <a:solidFill>
                  <a:srgbClr val="203458"/>
                </a:solidFill>
                <a:latin typeface="Trebuchet MS"/>
                <a:cs typeface="Trebuchet MS"/>
              </a:rPr>
              <a:t> </a:t>
            </a:r>
            <a:r>
              <a:rPr sz="2400" spc="-45" dirty="0">
                <a:solidFill>
                  <a:srgbClr val="203458"/>
                </a:solidFill>
                <a:latin typeface="Trebuchet MS"/>
                <a:cs typeface="Trebuchet MS"/>
              </a:rPr>
              <a:t>maintenance</a:t>
            </a:r>
            <a:r>
              <a:rPr sz="2400" spc="-100" dirty="0">
                <a:solidFill>
                  <a:srgbClr val="203458"/>
                </a:solidFill>
                <a:latin typeface="Trebuchet MS"/>
                <a:cs typeface="Trebuchet MS"/>
              </a:rPr>
              <a:t> </a:t>
            </a:r>
            <a:r>
              <a:rPr sz="2400" spc="-80" dirty="0">
                <a:solidFill>
                  <a:srgbClr val="203458"/>
                </a:solidFill>
                <a:latin typeface="Trebuchet MS"/>
                <a:cs typeface="Trebuchet MS"/>
              </a:rPr>
              <a:t>sits</a:t>
            </a:r>
            <a:r>
              <a:rPr sz="2400" spc="-100"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dirty="0">
                <a:solidFill>
                  <a:srgbClr val="203458"/>
                </a:solidFill>
                <a:latin typeface="Trebuchet MS"/>
                <a:cs typeface="Trebuchet MS"/>
              </a:rPr>
              <a:t>Child</a:t>
            </a:r>
            <a:r>
              <a:rPr sz="2400" spc="-105" dirty="0">
                <a:solidFill>
                  <a:srgbClr val="203458"/>
                </a:solidFill>
                <a:latin typeface="Trebuchet MS"/>
                <a:cs typeface="Trebuchet MS"/>
              </a:rPr>
              <a:t> </a:t>
            </a:r>
            <a:r>
              <a:rPr sz="2400" spc="-10" dirty="0">
                <a:solidFill>
                  <a:srgbClr val="203458"/>
                </a:solidFill>
                <a:latin typeface="Trebuchet MS"/>
                <a:cs typeface="Trebuchet MS"/>
              </a:rPr>
              <a:t>Support</a:t>
            </a:r>
            <a:r>
              <a:rPr sz="2400" spc="-100" dirty="0">
                <a:solidFill>
                  <a:srgbClr val="203458"/>
                </a:solidFill>
                <a:latin typeface="Trebuchet MS"/>
                <a:cs typeface="Trebuchet MS"/>
              </a:rPr>
              <a:t> </a:t>
            </a:r>
            <a:r>
              <a:rPr sz="2400" dirty="0">
                <a:solidFill>
                  <a:srgbClr val="203458"/>
                </a:solidFill>
                <a:latin typeface="Trebuchet MS"/>
                <a:cs typeface="Trebuchet MS"/>
              </a:rPr>
              <a:t>Agency</a:t>
            </a:r>
            <a:r>
              <a:rPr sz="2400" spc="-105" dirty="0">
                <a:solidFill>
                  <a:srgbClr val="203458"/>
                </a:solidFill>
                <a:latin typeface="Trebuchet MS"/>
                <a:cs typeface="Trebuchet MS"/>
              </a:rPr>
              <a:t> </a:t>
            </a:r>
            <a:r>
              <a:rPr sz="2400" spc="-70" dirty="0">
                <a:solidFill>
                  <a:srgbClr val="203458"/>
                </a:solidFill>
                <a:latin typeface="Trebuchet MS"/>
                <a:cs typeface="Trebuchet MS"/>
              </a:rPr>
              <a:t>not</a:t>
            </a:r>
            <a:r>
              <a:rPr sz="2400" spc="-100" dirty="0">
                <a:solidFill>
                  <a:srgbClr val="203458"/>
                </a:solidFill>
                <a:latin typeface="Trebuchet MS"/>
                <a:cs typeface="Trebuchet MS"/>
              </a:rPr>
              <a:t> </a:t>
            </a:r>
            <a:r>
              <a:rPr sz="2400" spc="-10" dirty="0">
                <a:solidFill>
                  <a:srgbClr val="203458"/>
                </a:solidFill>
                <a:latin typeface="Trebuchet MS"/>
                <a:cs typeface="Trebuchet MS"/>
              </a:rPr>
              <a:t>courts </a:t>
            </a:r>
            <a:r>
              <a:rPr sz="2400" spc="190" dirty="0">
                <a:solidFill>
                  <a:srgbClr val="203458"/>
                </a:solidFill>
                <a:latin typeface="Trebuchet MS"/>
                <a:cs typeface="Trebuchet MS"/>
              </a:rPr>
              <a:t>CSA</a:t>
            </a:r>
            <a:r>
              <a:rPr sz="2400" spc="-150" dirty="0">
                <a:solidFill>
                  <a:srgbClr val="203458"/>
                </a:solidFill>
                <a:latin typeface="Trebuchet MS"/>
                <a:cs typeface="Trebuchet MS"/>
              </a:rPr>
              <a:t> </a:t>
            </a:r>
            <a:r>
              <a:rPr sz="2400" spc="-310" dirty="0">
                <a:solidFill>
                  <a:srgbClr val="203458"/>
                </a:solidFill>
                <a:latin typeface="Trebuchet MS"/>
                <a:cs typeface="Trebuchet MS"/>
              </a:rPr>
              <a:t>1991</a:t>
            </a:r>
            <a:r>
              <a:rPr sz="2400" spc="-75" dirty="0">
                <a:solidFill>
                  <a:srgbClr val="203458"/>
                </a:solidFill>
                <a:latin typeface="Trebuchet MS"/>
                <a:cs typeface="Trebuchet MS"/>
              </a:rPr>
              <a:t> </a:t>
            </a:r>
            <a:r>
              <a:rPr sz="2400" spc="-25" dirty="0">
                <a:solidFill>
                  <a:srgbClr val="203458"/>
                </a:solidFill>
                <a:latin typeface="Trebuchet MS"/>
                <a:cs typeface="Trebuchet MS"/>
              </a:rPr>
              <a:t>aimed</a:t>
            </a:r>
            <a:r>
              <a:rPr sz="2400" spc="-105" dirty="0">
                <a:solidFill>
                  <a:srgbClr val="203458"/>
                </a:solidFill>
                <a:latin typeface="Trebuchet MS"/>
                <a:cs typeface="Trebuchet MS"/>
              </a:rPr>
              <a:t>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70" dirty="0">
                <a:solidFill>
                  <a:srgbClr val="203458"/>
                </a:solidFill>
                <a:latin typeface="Trebuchet MS"/>
                <a:cs typeface="Trebuchet MS"/>
              </a:rPr>
              <a:t>ensure</a:t>
            </a:r>
            <a:r>
              <a:rPr sz="2400" spc="-105" dirty="0">
                <a:solidFill>
                  <a:srgbClr val="203458"/>
                </a:solidFill>
                <a:latin typeface="Trebuchet MS"/>
                <a:cs typeface="Trebuchet MS"/>
              </a:rPr>
              <a:t> </a:t>
            </a:r>
            <a:r>
              <a:rPr sz="2400" spc="-45" dirty="0">
                <a:solidFill>
                  <a:srgbClr val="203458"/>
                </a:solidFill>
                <a:latin typeface="Trebuchet MS"/>
                <a:cs typeface="Trebuchet MS"/>
              </a:rPr>
              <a:t>parents</a:t>
            </a:r>
            <a:r>
              <a:rPr sz="2400" spc="-105" dirty="0">
                <a:solidFill>
                  <a:srgbClr val="203458"/>
                </a:solidFill>
                <a:latin typeface="Trebuchet MS"/>
                <a:cs typeface="Trebuchet MS"/>
              </a:rPr>
              <a:t> </a:t>
            </a:r>
            <a:r>
              <a:rPr sz="2400" spc="-65" dirty="0">
                <a:solidFill>
                  <a:srgbClr val="203458"/>
                </a:solidFill>
                <a:latin typeface="Trebuchet MS"/>
                <a:cs typeface="Trebuchet MS"/>
              </a:rPr>
              <a:t>contributed</a:t>
            </a:r>
            <a:r>
              <a:rPr sz="2400" spc="-105" dirty="0">
                <a:solidFill>
                  <a:srgbClr val="203458"/>
                </a:solidFill>
                <a:latin typeface="Trebuchet MS"/>
                <a:cs typeface="Trebuchet MS"/>
              </a:rPr>
              <a:t> </a:t>
            </a:r>
            <a:r>
              <a:rPr sz="2400" spc="-90" dirty="0">
                <a:solidFill>
                  <a:srgbClr val="203458"/>
                </a:solidFill>
                <a:latin typeface="Trebuchet MS"/>
                <a:cs typeface="Trebuchet MS"/>
              </a:rPr>
              <a:t>realistically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50" dirty="0">
                <a:solidFill>
                  <a:srgbClr val="203458"/>
                </a:solidFill>
                <a:latin typeface="Trebuchet MS"/>
                <a:cs typeface="Trebuchet MS"/>
              </a:rPr>
              <a:t>support</a:t>
            </a:r>
            <a:r>
              <a:rPr sz="2400" spc="-105" dirty="0">
                <a:solidFill>
                  <a:srgbClr val="203458"/>
                </a:solidFill>
                <a:latin typeface="Trebuchet MS"/>
                <a:cs typeface="Trebuchet MS"/>
              </a:rPr>
              <a:t> </a:t>
            </a:r>
            <a:r>
              <a:rPr sz="2400" dirty="0">
                <a:solidFill>
                  <a:srgbClr val="203458"/>
                </a:solidFill>
                <a:latin typeface="Trebuchet MS"/>
                <a:cs typeface="Trebuchet MS"/>
              </a:rPr>
              <a:t>of</a:t>
            </a:r>
            <a:r>
              <a:rPr sz="2400" spc="-105" dirty="0">
                <a:solidFill>
                  <a:srgbClr val="203458"/>
                </a:solidFill>
                <a:latin typeface="Trebuchet MS"/>
                <a:cs typeface="Trebuchet MS"/>
              </a:rPr>
              <a:t> </a:t>
            </a:r>
            <a:r>
              <a:rPr sz="2400" spc="-75" dirty="0">
                <a:solidFill>
                  <a:srgbClr val="203458"/>
                </a:solidFill>
                <a:latin typeface="Trebuchet MS"/>
                <a:cs typeface="Trebuchet MS"/>
              </a:rPr>
              <a:t>their </a:t>
            </a:r>
            <a:r>
              <a:rPr sz="2400" spc="-10" dirty="0">
                <a:solidFill>
                  <a:srgbClr val="203458"/>
                </a:solidFill>
                <a:latin typeface="Trebuchet MS"/>
                <a:cs typeface="Trebuchet MS"/>
              </a:rPr>
              <a:t>children</a:t>
            </a:r>
            <a:endParaRPr sz="2400">
              <a:latin typeface="Trebuchet MS"/>
              <a:cs typeface="Trebuchet MS"/>
            </a:endParaRPr>
          </a:p>
          <a:p>
            <a:pPr marL="33655">
              <a:lnSpc>
                <a:spcPct val="100000"/>
              </a:lnSpc>
              <a:spcBef>
                <a:spcPts val="1019"/>
              </a:spcBef>
            </a:pPr>
            <a:r>
              <a:rPr sz="2400" spc="-80" dirty="0">
                <a:solidFill>
                  <a:srgbClr val="203458"/>
                </a:solidFill>
                <a:latin typeface="Trebuchet MS"/>
                <a:cs typeface="Trebuchet MS"/>
              </a:rPr>
              <a:t>Nationally</a:t>
            </a:r>
            <a:r>
              <a:rPr sz="2400" spc="-105" dirty="0">
                <a:solidFill>
                  <a:srgbClr val="203458"/>
                </a:solidFill>
                <a:latin typeface="Trebuchet MS"/>
                <a:cs typeface="Trebuchet MS"/>
              </a:rPr>
              <a:t> </a:t>
            </a:r>
            <a:r>
              <a:rPr sz="2400" spc="-45" dirty="0">
                <a:solidFill>
                  <a:srgbClr val="203458"/>
                </a:solidFill>
                <a:latin typeface="Trebuchet MS"/>
                <a:cs typeface="Trebuchet MS"/>
              </a:rPr>
              <a:t>set</a:t>
            </a:r>
            <a:r>
              <a:rPr sz="2400" spc="-105" dirty="0">
                <a:solidFill>
                  <a:srgbClr val="203458"/>
                </a:solidFill>
                <a:latin typeface="Trebuchet MS"/>
                <a:cs typeface="Trebuchet MS"/>
              </a:rPr>
              <a:t> </a:t>
            </a:r>
            <a:r>
              <a:rPr sz="2400" spc="-85" dirty="0">
                <a:solidFill>
                  <a:srgbClr val="203458"/>
                </a:solidFill>
                <a:latin typeface="Trebuchet MS"/>
                <a:cs typeface="Trebuchet MS"/>
              </a:rPr>
              <a:t>formula</a:t>
            </a:r>
            <a:r>
              <a:rPr sz="2400" spc="-95" dirty="0">
                <a:solidFill>
                  <a:srgbClr val="203458"/>
                </a:solidFill>
                <a:latin typeface="Trebuchet MS"/>
                <a:cs typeface="Trebuchet MS"/>
              </a:rPr>
              <a:t> </a:t>
            </a:r>
            <a:r>
              <a:rPr sz="2400" spc="85" dirty="0">
                <a:solidFill>
                  <a:srgbClr val="203458"/>
                </a:solidFill>
                <a:latin typeface="Trebuchet MS"/>
                <a:cs typeface="Trebuchet MS"/>
              </a:rPr>
              <a:t>-</a:t>
            </a:r>
            <a:r>
              <a:rPr sz="2400" spc="-100" dirty="0">
                <a:solidFill>
                  <a:srgbClr val="203458"/>
                </a:solidFill>
                <a:latin typeface="Trebuchet MS"/>
                <a:cs typeface="Trebuchet MS"/>
              </a:rPr>
              <a:t> </a:t>
            </a:r>
            <a:r>
              <a:rPr sz="2400" spc="-30" dirty="0">
                <a:solidFill>
                  <a:srgbClr val="203458"/>
                </a:solidFill>
                <a:latin typeface="Trebuchet MS"/>
                <a:cs typeface="Trebuchet MS"/>
              </a:rPr>
              <a:t>to</a:t>
            </a:r>
            <a:r>
              <a:rPr sz="2400" spc="-100" dirty="0">
                <a:solidFill>
                  <a:srgbClr val="203458"/>
                </a:solidFill>
                <a:latin typeface="Trebuchet MS"/>
                <a:cs typeface="Trebuchet MS"/>
              </a:rPr>
              <a:t> </a:t>
            </a:r>
            <a:r>
              <a:rPr sz="2400" spc="-25" dirty="0">
                <a:solidFill>
                  <a:srgbClr val="203458"/>
                </a:solidFill>
                <a:latin typeface="Trebuchet MS"/>
                <a:cs typeface="Trebuchet MS"/>
              </a:rPr>
              <a:t>eradicate</a:t>
            </a:r>
            <a:r>
              <a:rPr sz="2400" spc="-105" dirty="0">
                <a:solidFill>
                  <a:srgbClr val="203458"/>
                </a:solidFill>
                <a:latin typeface="Trebuchet MS"/>
                <a:cs typeface="Trebuchet MS"/>
              </a:rPr>
              <a:t> </a:t>
            </a:r>
            <a:r>
              <a:rPr sz="2400" spc="-10" dirty="0">
                <a:solidFill>
                  <a:srgbClr val="203458"/>
                </a:solidFill>
                <a:latin typeface="Trebuchet MS"/>
                <a:cs typeface="Trebuchet MS"/>
              </a:rPr>
              <a:t>variation</a:t>
            </a:r>
            <a:endParaRPr sz="2400">
              <a:latin typeface="Trebuchet MS"/>
              <a:cs typeface="Trebuchet MS"/>
            </a:endParaRPr>
          </a:p>
          <a:p>
            <a:pPr marL="33655" marR="723265">
              <a:lnSpc>
                <a:spcPct val="135400"/>
              </a:lnSpc>
            </a:pPr>
            <a:r>
              <a:rPr sz="2400" spc="-65" dirty="0">
                <a:solidFill>
                  <a:srgbClr val="203458"/>
                </a:solidFill>
                <a:latin typeface="Trebuchet MS"/>
                <a:cs typeface="Trebuchet MS"/>
              </a:rPr>
              <a:t>Criticism</a:t>
            </a:r>
            <a:r>
              <a:rPr sz="2400" spc="-120" dirty="0">
                <a:solidFill>
                  <a:srgbClr val="203458"/>
                </a:solidFill>
                <a:latin typeface="Trebuchet MS"/>
                <a:cs typeface="Trebuchet MS"/>
              </a:rPr>
              <a:t> </a:t>
            </a:r>
            <a:r>
              <a:rPr sz="2400" dirty="0">
                <a:solidFill>
                  <a:srgbClr val="203458"/>
                </a:solidFill>
                <a:latin typeface="Trebuchet MS"/>
                <a:cs typeface="Trebuchet MS"/>
              </a:rPr>
              <a:t>of</a:t>
            </a:r>
            <a:r>
              <a:rPr sz="2400" spc="-120" dirty="0">
                <a:solidFill>
                  <a:srgbClr val="203458"/>
                </a:solidFill>
                <a:latin typeface="Trebuchet MS"/>
                <a:cs typeface="Trebuchet MS"/>
              </a:rPr>
              <a:t> </a:t>
            </a:r>
            <a:r>
              <a:rPr sz="2400" spc="-30" dirty="0">
                <a:solidFill>
                  <a:srgbClr val="203458"/>
                </a:solidFill>
                <a:latin typeface="Trebuchet MS"/>
                <a:cs typeface="Trebuchet MS"/>
              </a:rPr>
              <a:t>scheme</a:t>
            </a:r>
            <a:r>
              <a:rPr sz="2400" spc="-100" dirty="0">
                <a:solidFill>
                  <a:srgbClr val="203458"/>
                </a:solidFill>
                <a:latin typeface="Trebuchet MS"/>
                <a:cs typeface="Trebuchet MS"/>
              </a:rPr>
              <a:t> </a:t>
            </a:r>
            <a:r>
              <a:rPr sz="2400" dirty="0">
                <a:solidFill>
                  <a:srgbClr val="203458"/>
                </a:solidFill>
                <a:latin typeface="Trebuchet MS"/>
                <a:cs typeface="Trebuchet MS"/>
              </a:rPr>
              <a:t>being</a:t>
            </a:r>
            <a:r>
              <a:rPr sz="2400" spc="-105" dirty="0">
                <a:solidFill>
                  <a:srgbClr val="203458"/>
                </a:solidFill>
                <a:latin typeface="Trebuchet MS"/>
                <a:cs typeface="Trebuchet MS"/>
              </a:rPr>
              <a:t> </a:t>
            </a:r>
            <a:r>
              <a:rPr sz="2400" spc="-125" dirty="0">
                <a:solidFill>
                  <a:srgbClr val="203458"/>
                </a:solidFill>
                <a:latin typeface="Trebuchet MS"/>
                <a:cs typeface="Trebuchet MS"/>
              </a:rPr>
              <a:t>overly</a:t>
            </a:r>
            <a:r>
              <a:rPr sz="2400" spc="-75" dirty="0">
                <a:solidFill>
                  <a:srgbClr val="203458"/>
                </a:solidFill>
                <a:latin typeface="Trebuchet MS"/>
                <a:cs typeface="Trebuchet MS"/>
              </a:rPr>
              <a:t> </a:t>
            </a:r>
            <a:r>
              <a:rPr sz="2400" spc="-55" dirty="0">
                <a:solidFill>
                  <a:srgbClr val="203458"/>
                </a:solidFill>
                <a:latin typeface="Trebuchet MS"/>
                <a:cs typeface="Trebuchet MS"/>
              </a:rPr>
              <a:t>complex</a:t>
            </a:r>
            <a:r>
              <a:rPr sz="2400" spc="-105" dirty="0">
                <a:solidFill>
                  <a:srgbClr val="203458"/>
                </a:solidFill>
                <a:latin typeface="Trebuchet MS"/>
                <a:cs typeface="Trebuchet MS"/>
              </a:rPr>
              <a:t> </a:t>
            </a:r>
            <a:r>
              <a:rPr sz="2400" spc="-40" dirty="0">
                <a:solidFill>
                  <a:srgbClr val="203458"/>
                </a:solidFill>
                <a:latin typeface="Trebuchet MS"/>
                <a:cs typeface="Trebuchet MS"/>
              </a:rPr>
              <a:t>led</a:t>
            </a:r>
            <a:r>
              <a:rPr sz="2400" spc="-100" dirty="0">
                <a:solidFill>
                  <a:srgbClr val="203458"/>
                </a:solidFill>
                <a:latin typeface="Trebuchet MS"/>
                <a:cs typeface="Trebuchet MS"/>
              </a:rPr>
              <a:t> </a:t>
            </a:r>
            <a:r>
              <a:rPr sz="2400" spc="-30" dirty="0">
                <a:solidFill>
                  <a:srgbClr val="203458"/>
                </a:solidFill>
                <a:latin typeface="Trebuchet MS"/>
                <a:cs typeface="Trebuchet MS"/>
              </a:rPr>
              <a:t>to</a:t>
            </a:r>
            <a:r>
              <a:rPr sz="2400" spc="-105" dirty="0">
                <a:solidFill>
                  <a:srgbClr val="203458"/>
                </a:solidFill>
                <a:latin typeface="Trebuchet MS"/>
                <a:cs typeface="Trebuchet MS"/>
              </a:rPr>
              <a:t> </a:t>
            </a:r>
            <a:r>
              <a:rPr sz="2400" spc="-75" dirty="0">
                <a:solidFill>
                  <a:srgbClr val="203458"/>
                </a:solidFill>
                <a:latin typeface="Trebuchet MS"/>
                <a:cs typeface="Trebuchet MS"/>
              </a:rPr>
              <a:t>amendments.</a:t>
            </a:r>
            <a:r>
              <a:rPr sz="2400" spc="-105" dirty="0">
                <a:solidFill>
                  <a:srgbClr val="203458"/>
                </a:solidFill>
                <a:latin typeface="Trebuchet MS"/>
                <a:cs typeface="Trebuchet MS"/>
              </a:rPr>
              <a:t> </a:t>
            </a:r>
            <a:r>
              <a:rPr sz="2400" spc="135" dirty="0">
                <a:solidFill>
                  <a:srgbClr val="203458"/>
                </a:solidFill>
                <a:latin typeface="Trebuchet MS"/>
                <a:cs typeface="Trebuchet MS"/>
              </a:rPr>
              <a:t>CSPSSA </a:t>
            </a:r>
            <a:r>
              <a:rPr sz="2400" dirty="0">
                <a:solidFill>
                  <a:srgbClr val="203458"/>
                </a:solidFill>
                <a:latin typeface="Trebuchet MS"/>
                <a:cs typeface="Trebuchet MS"/>
              </a:rPr>
              <a:t>2000.</a:t>
            </a:r>
            <a:r>
              <a:rPr sz="2400" spc="-60" dirty="0">
                <a:solidFill>
                  <a:srgbClr val="203458"/>
                </a:solidFill>
                <a:latin typeface="Trebuchet MS"/>
                <a:cs typeface="Trebuchet MS"/>
              </a:rPr>
              <a:t> </a:t>
            </a:r>
            <a:r>
              <a:rPr sz="2400" spc="-45" dirty="0">
                <a:solidFill>
                  <a:srgbClr val="203458"/>
                </a:solidFill>
                <a:latin typeface="Trebuchet MS"/>
                <a:cs typeface="Trebuchet MS"/>
              </a:rPr>
              <a:t>DWP</a:t>
            </a:r>
            <a:r>
              <a:rPr sz="2400" spc="-60" dirty="0">
                <a:solidFill>
                  <a:srgbClr val="203458"/>
                </a:solidFill>
                <a:latin typeface="Trebuchet MS"/>
                <a:cs typeface="Trebuchet MS"/>
              </a:rPr>
              <a:t> </a:t>
            </a:r>
            <a:r>
              <a:rPr sz="2400" spc="-10" dirty="0">
                <a:solidFill>
                  <a:srgbClr val="203458"/>
                </a:solidFill>
                <a:latin typeface="Trebuchet MS"/>
                <a:cs typeface="Trebuchet MS"/>
              </a:rPr>
              <a:t>now</a:t>
            </a:r>
            <a:r>
              <a:rPr sz="2400" spc="-60" dirty="0">
                <a:solidFill>
                  <a:srgbClr val="203458"/>
                </a:solidFill>
                <a:latin typeface="Trebuchet MS"/>
                <a:cs typeface="Trebuchet MS"/>
              </a:rPr>
              <a:t> </a:t>
            </a:r>
            <a:r>
              <a:rPr sz="2400" spc="-25" dirty="0">
                <a:solidFill>
                  <a:srgbClr val="203458"/>
                </a:solidFill>
                <a:latin typeface="Trebuchet MS"/>
                <a:cs typeface="Trebuchet MS"/>
              </a:rPr>
              <a:t>assumes</a:t>
            </a:r>
            <a:r>
              <a:rPr sz="2400" spc="-60" dirty="0">
                <a:solidFill>
                  <a:srgbClr val="203458"/>
                </a:solidFill>
                <a:latin typeface="Trebuchet MS"/>
                <a:cs typeface="Trebuchet MS"/>
              </a:rPr>
              <a:t> </a:t>
            </a:r>
            <a:r>
              <a:rPr sz="2400" spc="-95" dirty="0">
                <a:solidFill>
                  <a:srgbClr val="203458"/>
                </a:solidFill>
                <a:latin typeface="Trebuchet MS"/>
                <a:cs typeface="Trebuchet MS"/>
              </a:rPr>
              <a:t>responsibility</a:t>
            </a:r>
            <a:r>
              <a:rPr sz="2400" spc="-60" dirty="0">
                <a:solidFill>
                  <a:srgbClr val="203458"/>
                </a:solidFill>
                <a:latin typeface="Trebuchet MS"/>
                <a:cs typeface="Trebuchet MS"/>
              </a:rPr>
              <a:t> </a:t>
            </a:r>
            <a:r>
              <a:rPr sz="2400" dirty="0">
                <a:solidFill>
                  <a:srgbClr val="203458"/>
                </a:solidFill>
                <a:latin typeface="Trebuchet MS"/>
                <a:cs typeface="Trebuchet MS"/>
              </a:rPr>
              <a:t>and</a:t>
            </a:r>
            <a:r>
              <a:rPr sz="2400" spc="-60" dirty="0">
                <a:solidFill>
                  <a:srgbClr val="203458"/>
                </a:solidFill>
                <a:latin typeface="Trebuchet MS"/>
                <a:cs typeface="Trebuchet MS"/>
              </a:rPr>
              <a:t> </a:t>
            </a:r>
            <a:r>
              <a:rPr sz="2400" spc="-45" dirty="0">
                <a:solidFill>
                  <a:srgbClr val="203458"/>
                </a:solidFill>
                <a:latin typeface="Trebuchet MS"/>
                <a:cs typeface="Trebuchet MS"/>
              </a:rPr>
              <a:t>funds</a:t>
            </a:r>
            <a:r>
              <a:rPr sz="2400" spc="-60" dirty="0">
                <a:solidFill>
                  <a:srgbClr val="203458"/>
                </a:solidFill>
                <a:latin typeface="Trebuchet MS"/>
                <a:cs typeface="Trebuchet MS"/>
              </a:rPr>
              <a:t> </a:t>
            </a:r>
            <a:r>
              <a:rPr sz="2400" spc="245" dirty="0">
                <a:solidFill>
                  <a:srgbClr val="203458"/>
                </a:solidFill>
                <a:latin typeface="Trebuchet MS"/>
                <a:cs typeface="Trebuchet MS"/>
              </a:rPr>
              <a:t>CMO</a:t>
            </a:r>
            <a:r>
              <a:rPr sz="2400" spc="-60" dirty="0">
                <a:solidFill>
                  <a:srgbClr val="203458"/>
                </a:solidFill>
                <a:latin typeface="Trebuchet MS"/>
                <a:cs typeface="Trebuchet MS"/>
              </a:rPr>
              <a:t> </a:t>
            </a:r>
            <a:r>
              <a:rPr sz="2400" spc="-10" dirty="0">
                <a:solidFill>
                  <a:srgbClr val="203458"/>
                </a:solidFill>
                <a:latin typeface="Trebuchet MS"/>
                <a:cs typeface="Trebuchet MS"/>
              </a:rPr>
              <a:t>service.</a:t>
            </a:r>
            <a:endParaRPr sz="2400">
              <a:latin typeface="Trebuchet MS"/>
              <a:cs typeface="Trebuchet MS"/>
            </a:endParaRPr>
          </a:p>
          <a:p>
            <a:pPr marL="12700" marR="5080">
              <a:lnSpc>
                <a:spcPts val="3750"/>
              </a:lnSpc>
              <a:spcBef>
                <a:spcPts val="270"/>
              </a:spcBef>
            </a:pPr>
            <a:r>
              <a:rPr sz="2300" spc="-105" dirty="0">
                <a:solidFill>
                  <a:srgbClr val="203458"/>
                </a:solidFill>
                <a:latin typeface="Trebuchet MS"/>
                <a:cs typeface="Trebuchet MS"/>
              </a:rPr>
              <a:t>If</a:t>
            </a:r>
            <a:r>
              <a:rPr sz="2300" spc="-65" dirty="0">
                <a:solidFill>
                  <a:srgbClr val="203458"/>
                </a:solidFill>
                <a:latin typeface="Trebuchet MS"/>
                <a:cs typeface="Trebuchet MS"/>
              </a:rPr>
              <a:t> </a:t>
            </a:r>
            <a:r>
              <a:rPr sz="2300" spc="-50" dirty="0">
                <a:solidFill>
                  <a:srgbClr val="203458"/>
                </a:solidFill>
                <a:latin typeface="Trebuchet MS"/>
                <a:cs typeface="Trebuchet MS"/>
              </a:rPr>
              <a:t>parents</a:t>
            </a:r>
            <a:r>
              <a:rPr sz="2300" spc="-60" dirty="0">
                <a:solidFill>
                  <a:srgbClr val="203458"/>
                </a:solidFill>
                <a:latin typeface="Trebuchet MS"/>
                <a:cs typeface="Trebuchet MS"/>
              </a:rPr>
              <a:t> </a:t>
            </a:r>
            <a:r>
              <a:rPr sz="2300" spc="-25" dirty="0">
                <a:solidFill>
                  <a:srgbClr val="203458"/>
                </a:solidFill>
                <a:latin typeface="Trebuchet MS"/>
                <a:cs typeface="Trebuchet MS"/>
              </a:rPr>
              <a:t>cannot</a:t>
            </a:r>
            <a:r>
              <a:rPr sz="2300" spc="-65" dirty="0">
                <a:solidFill>
                  <a:srgbClr val="203458"/>
                </a:solidFill>
                <a:latin typeface="Trebuchet MS"/>
                <a:cs typeface="Trebuchet MS"/>
              </a:rPr>
              <a:t> </a:t>
            </a:r>
            <a:r>
              <a:rPr sz="2300" spc="-20" dirty="0">
                <a:solidFill>
                  <a:srgbClr val="203458"/>
                </a:solidFill>
                <a:latin typeface="Trebuchet MS"/>
                <a:cs typeface="Trebuchet MS"/>
              </a:rPr>
              <a:t>reach</a:t>
            </a:r>
            <a:r>
              <a:rPr sz="2300" spc="-60" dirty="0">
                <a:solidFill>
                  <a:srgbClr val="203458"/>
                </a:solidFill>
                <a:latin typeface="Trebuchet MS"/>
                <a:cs typeface="Trebuchet MS"/>
              </a:rPr>
              <a:t> </a:t>
            </a:r>
            <a:r>
              <a:rPr sz="2300" spc="-90" dirty="0">
                <a:solidFill>
                  <a:srgbClr val="203458"/>
                </a:solidFill>
                <a:latin typeface="Trebuchet MS"/>
                <a:cs typeface="Trebuchet MS"/>
              </a:rPr>
              <a:t>family-</a:t>
            </a:r>
            <a:r>
              <a:rPr sz="2300" dirty="0">
                <a:solidFill>
                  <a:srgbClr val="203458"/>
                </a:solidFill>
                <a:latin typeface="Trebuchet MS"/>
                <a:cs typeface="Trebuchet MS"/>
              </a:rPr>
              <a:t>based</a:t>
            </a:r>
            <a:r>
              <a:rPr sz="2300" spc="-60" dirty="0">
                <a:solidFill>
                  <a:srgbClr val="203458"/>
                </a:solidFill>
                <a:latin typeface="Trebuchet MS"/>
                <a:cs typeface="Trebuchet MS"/>
              </a:rPr>
              <a:t> </a:t>
            </a:r>
            <a:r>
              <a:rPr sz="2300" spc="-85" dirty="0">
                <a:solidFill>
                  <a:srgbClr val="203458"/>
                </a:solidFill>
                <a:latin typeface="Trebuchet MS"/>
                <a:cs typeface="Trebuchet MS"/>
              </a:rPr>
              <a:t>arrangement,</a:t>
            </a:r>
            <a:r>
              <a:rPr sz="2300" spc="-65" dirty="0">
                <a:solidFill>
                  <a:srgbClr val="203458"/>
                </a:solidFill>
                <a:latin typeface="Trebuchet MS"/>
                <a:cs typeface="Trebuchet MS"/>
              </a:rPr>
              <a:t> </a:t>
            </a:r>
            <a:r>
              <a:rPr sz="2300" spc="-50" dirty="0">
                <a:solidFill>
                  <a:srgbClr val="203458"/>
                </a:solidFill>
                <a:latin typeface="Trebuchet MS"/>
                <a:cs typeface="Trebuchet MS"/>
              </a:rPr>
              <a:t>DWP</a:t>
            </a:r>
            <a:r>
              <a:rPr sz="2300" spc="-60" dirty="0">
                <a:solidFill>
                  <a:srgbClr val="203458"/>
                </a:solidFill>
                <a:latin typeface="Trebuchet MS"/>
                <a:cs typeface="Trebuchet MS"/>
              </a:rPr>
              <a:t> </a:t>
            </a:r>
            <a:r>
              <a:rPr sz="2300" spc="-105" dirty="0">
                <a:solidFill>
                  <a:srgbClr val="203458"/>
                </a:solidFill>
                <a:latin typeface="Trebuchet MS"/>
                <a:cs typeface="Trebuchet MS"/>
              </a:rPr>
              <a:t>runs</a:t>
            </a:r>
            <a:r>
              <a:rPr sz="2300" spc="-60" dirty="0">
                <a:solidFill>
                  <a:srgbClr val="203458"/>
                </a:solidFill>
                <a:latin typeface="Trebuchet MS"/>
                <a:cs typeface="Trebuchet MS"/>
              </a:rPr>
              <a:t> </a:t>
            </a:r>
            <a:r>
              <a:rPr sz="2300" spc="95" dirty="0">
                <a:solidFill>
                  <a:srgbClr val="203458"/>
                </a:solidFill>
                <a:latin typeface="Trebuchet MS"/>
                <a:cs typeface="Trebuchet MS"/>
              </a:rPr>
              <a:t>a</a:t>
            </a:r>
            <a:r>
              <a:rPr sz="2300" spc="-65" dirty="0">
                <a:solidFill>
                  <a:srgbClr val="203458"/>
                </a:solidFill>
                <a:latin typeface="Trebuchet MS"/>
                <a:cs typeface="Trebuchet MS"/>
              </a:rPr>
              <a:t> </a:t>
            </a:r>
            <a:r>
              <a:rPr sz="2300" spc="-105" dirty="0">
                <a:solidFill>
                  <a:srgbClr val="203458"/>
                </a:solidFill>
                <a:latin typeface="Trebuchet MS"/>
                <a:cs typeface="Trebuchet MS"/>
              </a:rPr>
              <a:t>statutory</a:t>
            </a:r>
            <a:r>
              <a:rPr sz="2300" spc="-60" dirty="0">
                <a:solidFill>
                  <a:srgbClr val="203458"/>
                </a:solidFill>
                <a:latin typeface="Trebuchet MS"/>
                <a:cs typeface="Trebuchet MS"/>
              </a:rPr>
              <a:t> </a:t>
            </a:r>
            <a:r>
              <a:rPr sz="2300" spc="-10" dirty="0">
                <a:solidFill>
                  <a:srgbClr val="203458"/>
                </a:solidFill>
                <a:latin typeface="Trebuchet MS"/>
                <a:cs typeface="Trebuchet MS"/>
              </a:rPr>
              <a:t>service </a:t>
            </a:r>
            <a:r>
              <a:rPr sz="2300" spc="-85" dirty="0">
                <a:solidFill>
                  <a:srgbClr val="203458"/>
                </a:solidFill>
                <a:latin typeface="Trebuchet MS"/>
                <a:cs typeface="Trebuchet MS"/>
              </a:rPr>
              <a:t>that</a:t>
            </a:r>
            <a:r>
              <a:rPr sz="2300" spc="-90" dirty="0">
                <a:solidFill>
                  <a:srgbClr val="203458"/>
                </a:solidFill>
                <a:latin typeface="Trebuchet MS"/>
                <a:cs typeface="Trebuchet MS"/>
              </a:rPr>
              <a:t> </a:t>
            </a:r>
            <a:r>
              <a:rPr sz="2300" dirty="0">
                <a:solidFill>
                  <a:srgbClr val="203458"/>
                </a:solidFill>
                <a:latin typeface="Trebuchet MS"/>
                <a:cs typeface="Trebuchet MS"/>
              </a:rPr>
              <a:t>can</a:t>
            </a:r>
            <a:r>
              <a:rPr sz="2300" spc="-105" dirty="0">
                <a:solidFill>
                  <a:srgbClr val="203458"/>
                </a:solidFill>
                <a:latin typeface="Trebuchet MS"/>
                <a:cs typeface="Trebuchet MS"/>
              </a:rPr>
              <a:t> </a:t>
            </a:r>
            <a:r>
              <a:rPr sz="2300" spc="-10" dirty="0">
                <a:solidFill>
                  <a:srgbClr val="203458"/>
                </a:solidFill>
                <a:latin typeface="Trebuchet MS"/>
                <a:cs typeface="Trebuchet MS"/>
              </a:rPr>
              <a:t>arrange</a:t>
            </a:r>
            <a:r>
              <a:rPr sz="2300" spc="-95" dirty="0">
                <a:solidFill>
                  <a:srgbClr val="203458"/>
                </a:solidFill>
                <a:latin typeface="Trebuchet MS"/>
                <a:cs typeface="Trebuchet MS"/>
              </a:rPr>
              <a:t> </a:t>
            </a:r>
            <a:r>
              <a:rPr sz="2300" spc="-70" dirty="0">
                <a:solidFill>
                  <a:srgbClr val="203458"/>
                </a:solidFill>
                <a:latin typeface="Trebuchet MS"/>
                <a:cs typeface="Trebuchet MS"/>
              </a:rPr>
              <a:t>child</a:t>
            </a:r>
            <a:r>
              <a:rPr sz="2300" spc="-95" dirty="0">
                <a:solidFill>
                  <a:srgbClr val="203458"/>
                </a:solidFill>
                <a:latin typeface="Trebuchet MS"/>
                <a:cs typeface="Trebuchet MS"/>
              </a:rPr>
              <a:t> </a:t>
            </a:r>
            <a:r>
              <a:rPr sz="2300" spc="-50" dirty="0">
                <a:solidFill>
                  <a:srgbClr val="203458"/>
                </a:solidFill>
                <a:latin typeface="Trebuchet MS"/>
                <a:cs typeface="Trebuchet MS"/>
              </a:rPr>
              <a:t>maintenance</a:t>
            </a:r>
            <a:r>
              <a:rPr sz="2300" spc="-95" dirty="0">
                <a:solidFill>
                  <a:srgbClr val="203458"/>
                </a:solidFill>
                <a:latin typeface="Trebuchet MS"/>
                <a:cs typeface="Trebuchet MS"/>
              </a:rPr>
              <a:t> </a:t>
            </a:r>
            <a:r>
              <a:rPr sz="2300" spc="85" dirty="0">
                <a:solidFill>
                  <a:srgbClr val="203458"/>
                </a:solidFill>
                <a:latin typeface="Trebuchet MS"/>
                <a:cs typeface="Trebuchet MS"/>
              </a:rPr>
              <a:t>-</a:t>
            </a:r>
            <a:r>
              <a:rPr sz="2300" spc="-100" dirty="0">
                <a:solidFill>
                  <a:srgbClr val="203458"/>
                </a:solidFill>
                <a:latin typeface="Trebuchet MS"/>
                <a:cs typeface="Trebuchet MS"/>
              </a:rPr>
              <a:t> </a:t>
            </a:r>
            <a:r>
              <a:rPr sz="2300" spc="-10" dirty="0">
                <a:solidFill>
                  <a:srgbClr val="203458"/>
                </a:solidFill>
                <a:latin typeface="Trebuchet MS"/>
                <a:cs typeface="Trebuchet MS"/>
              </a:rPr>
              <a:t>Child</a:t>
            </a:r>
            <a:r>
              <a:rPr sz="2300" spc="-95" dirty="0">
                <a:solidFill>
                  <a:srgbClr val="203458"/>
                </a:solidFill>
                <a:latin typeface="Trebuchet MS"/>
                <a:cs typeface="Trebuchet MS"/>
              </a:rPr>
              <a:t> </a:t>
            </a:r>
            <a:r>
              <a:rPr sz="2300" spc="-20" dirty="0">
                <a:solidFill>
                  <a:srgbClr val="203458"/>
                </a:solidFill>
                <a:latin typeface="Trebuchet MS"/>
                <a:cs typeface="Trebuchet MS"/>
              </a:rPr>
              <a:t>Maintenance</a:t>
            </a:r>
            <a:r>
              <a:rPr sz="2300" spc="-95" dirty="0">
                <a:solidFill>
                  <a:srgbClr val="203458"/>
                </a:solidFill>
                <a:latin typeface="Trebuchet MS"/>
                <a:cs typeface="Trebuchet MS"/>
              </a:rPr>
              <a:t> </a:t>
            </a:r>
            <a:r>
              <a:rPr sz="2300" spc="-25" dirty="0">
                <a:solidFill>
                  <a:srgbClr val="203458"/>
                </a:solidFill>
                <a:latin typeface="Trebuchet MS"/>
                <a:cs typeface="Trebuchet MS"/>
              </a:rPr>
              <a:t>Service</a:t>
            </a:r>
            <a:r>
              <a:rPr sz="2300" spc="-95" dirty="0">
                <a:solidFill>
                  <a:srgbClr val="203458"/>
                </a:solidFill>
                <a:latin typeface="Trebuchet MS"/>
                <a:cs typeface="Trebuchet MS"/>
              </a:rPr>
              <a:t> </a:t>
            </a:r>
            <a:r>
              <a:rPr sz="2300" spc="55" dirty="0">
                <a:solidFill>
                  <a:srgbClr val="203458"/>
                </a:solidFill>
                <a:latin typeface="Trebuchet MS"/>
                <a:cs typeface="Trebuchet MS"/>
              </a:rPr>
              <a:t>(CMS)</a:t>
            </a:r>
            <a:endParaRPr sz="2300">
              <a:latin typeface="Trebuchet MS"/>
              <a:cs typeface="Trebuchet MS"/>
            </a:endParaRPr>
          </a:p>
          <a:p>
            <a:pPr marL="33655" marR="45085">
              <a:lnSpc>
                <a:spcPts val="3900"/>
              </a:lnSpc>
              <a:spcBef>
                <a:spcPts val="30"/>
              </a:spcBef>
            </a:pPr>
            <a:r>
              <a:rPr sz="2400" spc="190" dirty="0">
                <a:solidFill>
                  <a:srgbClr val="203458"/>
                </a:solidFill>
                <a:latin typeface="Trebuchet MS"/>
                <a:cs typeface="Trebuchet MS"/>
              </a:rPr>
              <a:t>CSA</a:t>
            </a:r>
            <a:r>
              <a:rPr sz="2400" spc="-140" dirty="0">
                <a:solidFill>
                  <a:srgbClr val="203458"/>
                </a:solidFill>
                <a:latin typeface="Trebuchet MS"/>
                <a:cs typeface="Trebuchet MS"/>
              </a:rPr>
              <a:t> </a:t>
            </a:r>
            <a:r>
              <a:rPr sz="2400" spc="-310" dirty="0">
                <a:solidFill>
                  <a:srgbClr val="203458"/>
                </a:solidFill>
                <a:latin typeface="Trebuchet MS"/>
                <a:cs typeface="Trebuchet MS"/>
              </a:rPr>
              <a:t>1991</a:t>
            </a:r>
            <a:r>
              <a:rPr sz="2400" spc="-75" dirty="0">
                <a:solidFill>
                  <a:srgbClr val="203458"/>
                </a:solidFill>
                <a:latin typeface="Trebuchet MS"/>
                <a:cs typeface="Trebuchet MS"/>
              </a:rPr>
              <a:t> </a:t>
            </a:r>
            <a:r>
              <a:rPr sz="2400" dirty="0">
                <a:solidFill>
                  <a:srgbClr val="203458"/>
                </a:solidFill>
                <a:latin typeface="Trebuchet MS"/>
                <a:cs typeface="Trebuchet MS"/>
              </a:rPr>
              <a:t>deals</a:t>
            </a:r>
            <a:r>
              <a:rPr sz="2400" spc="-95"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90" dirty="0">
                <a:solidFill>
                  <a:srgbClr val="203458"/>
                </a:solidFill>
                <a:latin typeface="Trebuchet MS"/>
                <a:cs typeface="Trebuchet MS"/>
              </a:rPr>
              <a:t>the </a:t>
            </a:r>
            <a:r>
              <a:rPr sz="2400" spc="-45" dirty="0">
                <a:solidFill>
                  <a:srgbClr val="203458"/>
                </a:solidFill>
                <a:latin typeface="Trebuchet MS"/>
                <a:cs typeface="Trebuchet MS"/>
              </a:rPr>
              <a:t>calculation</a:t>
            </a:r>
            <a:r>
              <a:rPr sz="2400" spc="-95" dirty="0">
                <a:solidFill>
                  <a:srgbClr val="203458"/>
                </a:solidFill>
                <a:latin typeface="Trebuchet MS"/>
                <a:cs typeface="Trebuchet MS"/>
              </a:rPr>
              <a:t> </a:t>
            </a:r>
            <a:r>
              <a:rPr sz="2400" dirty="0">
                <a:solidFill>
                  <a:srgbClr val="203458"/>
                </a:solidFill>
                <a:latin typeface="Trebuchet MS"/>
                <a:cs typeface="Trebuchet MS"/>
              </a:rPr>
              <a:t>of</a:t>
            </a:r>
            <a:r>
              <a:rPr sz="2400" spc="-95" dirty="0">
                <a:solidFill>
                  <a:srgbClr val="203458"/>
                </a:solidFill>
                <a:latin typeface="Trebuchet MS"/>
                <a:cs typeface="Trebuchet MS"/>
              </a:rPr>
              <a:t> </a:t>
            </a:r>
            <a:r>
              <a:rPr sz="2400" spc="-45" dirty="0">
                <a:solidFill>
                  <a:srgbClr val="203458"/>
                </a:solidFill>
                <a:latin typeface="Trebuchet MS"/>
                <a:cs typeface="Trebuchet MS"/>
              </a:rPr>
              <a:t>maintenance</a:t>
            </a:r>
            <a:r>
              <a:rPr sz="2400" spc="-95" dirty="0">
                <a:solidFill>
                  <a:srgbClr val="203458"/>
                </a:solidFill>
                <a:latin typeface="Trebuchet MS"/>
                <a:cs typeface="Trebuchet MS"/>
              </a:rPr>
              <a:t> </a:t>
            </a:r>
            <a:r>
              <a:rPr sz="2400" spc="-70" dirty="0">
                <a:solidFill>
                  <a:srgbClr val="203458"/>
                </a:solidFill>
                <a:latin typeface="Trebuchet MS"/>
                <a:cs typeface="Trebuchet MS"/>
              </a:rPr>
              <a:t>for</a:t>
            </a:r>
            <a:r>
              <a:rPr sz="2400" spc="-90" dirty="0">
                <a:solidFill>
                  <a:srgbClr val="203458"/>
                </a:solidFill>
                <a:latin typeface="Trebuchet MS"/>
                <a:cs typeface="Trebuchet MS"/>
              </a:rPr>
              <a:t> </a:t>
            </a:r>
            <a:r>
              <a:rPr sz="2400" spc="100" dirty="0">
                <a:solidFill>
                  <a:srgbClr val="203458"/>
                </a:solidFill>
                <a:latin typeface="Trebuchet MS"/>
                <a:cs typeface="Trebuchet MS"/>
              </a:rPr>
              <a:t>a</a:t>
            </a:r>
            <a:r>
              <a:rPr sz="2400" spc="-95" dirty="0">
                <a:solidFill>
                  <a:srgbClr val="203458"/>
                </a:solidFill>
                <a:latin typeface="Trebuchet MS"/>
                <a:cs typeface="Trebuchet MS"/>
              </a:rPr>
              <a:t> </a:t>
            </a:r>
            <a:r>
              <a:rPr sz="2400" spc="-55" dirty="0">
                <a:solidFill>
                  <a:srgbClr val="203458"/>
                </a:solidFill>
                <a:latin typeface="Trebuchet MS"/>
                <a:cs typeface="Trebuchet MS"/>
              </a:rPr>
              <a:t>qualifying</a:t>
            </a:r>
            <a:r>
              <a:rPr sz="2400" spc="-95" dirty="0">
                <a:solidFill>
                  <a:srgbClr val="203458"/>
                </a:solidFill>
                <a:latin typeface="Trebuchet MS"/>
                <a:cs typeface="Trebuchet MS"/>
              </a:rPr>
              <a:t> </a:t>
            </a:r>
            <a:r>
              <a:rPr sz="2400" spc="-65" dirty="0">
                <a:solidFill>
                  <a:srgbClr val="203458"/>
                </a:solidFill>
                <a:latin typeface="Trebuchet MS"/>
                <a:cs typeface="Trebuchet MS"/>
              </a:rPr>
              <a:t>child</a:t>
            </a:r>
            <a:r>
              <a:rPr sz="2400" spc="-95" dirty="0">
                <a:solidFill>
                  <a:srgbClr val="203458"/>
                </a:solidFill>
                <a:latin typeface="Trebuchet MS"/>
                <a:cs typeface="Trebuchet MS"/>
              </a:rPr>
              <a:t> </a:t>
            </a:r>
            <a:r>
              <a:rPr sz="2400" spc="-25" dirty="0">
                <a:solidFill>
                  <a:srgbClr val="203458"/>
                </a:solidFill>
                <a:latin typeface="Trebuchet MS"/>
                <a:cs typeface="Trebuchet MS"/>
              </a:rPr>
              <a:t>for </a:t>
            </a:r>
            <a:r>
              <a:rPr sz="2400" spc="-45" dirty="0">
                <a:solidFill>
                  <a:srgbClr val="203458"/>
                </a:solidFill>
                <a:latin typeface="Trebuchet MS"/>
                <a:cs typeface="Trebuchet MS"/>
              </a:rPr>
              <a:t>maintenance</a:t>
            </a:r>
            <a:r>
              <a:rPr sz="2400" spc="-114" dirty="0">
                <a:solidFill>
                  <a:srgbClr val="203458"/>
                </a:solidFill>
                <a:latin typeface="Trebuchet MS"/>
                <a:cs typeface="Trebuchet MS"/>
              </a:rPr>
              <a:t> </a:t>
            </a:r>
            <a:r>
              <a:rPr sz="2400" spc="-30" dirty="0">
                <a:solidFill>
                  <a:srgbClr val="203458"/>
                </a:solidFill>
                <a:latin typeface="Trebuchet MS"/>
                <a:cs typeface="Trebuchet MS"/>
              </a:rPr>
              <a:t>to</a:t>
            </a:r>
            <a:r>
              <a:rPr sz="2400" spc="-90" dirty="0">
                <a:solidFill>
                  <a:srgbClr val="203458"/>
                </a:solidFill>
                <a:latin typeface="Trebuchet MS"/>
                <a:cs typeface="Trebuchet MS"/>
              </a:rPr>
              <a:t> </a:t>
            </a:r>
            <a:r>
              <a:rPr sz="2400" dirty="0">
                <a:solidFill>
                  <a:srgbClr val="203458"/>
                </a:solidFill>
                <a:latin typeface="Trebuchet MS"/>
                <a:cs typeface="Trebuchet MS"/>
              </a:rPr>
              <a:t>be</a:t>
            </a:r>
            <a:r>
              <a:rPr sz="2400" spc="-85" dirty="0">
                <a:solidFill>
                  <a:srgbClr val="203458"/>
                </a:solidFill>
                <a:latin typeface="Trebuchet MS"/>
                <a:cs typeface="Trebuchet MS"/>
              </a:rPr>
              <a:t> </a:t>
            </a:r>
            <a:r>
              <a:rPr sz="2400" dirty="0">
                <a:solidFill>
                  <a:srgbClr val="203458"/>
                </a:solidFill>
                <a:latin typeface="Trebuchet MS"/>
                <a:cs typeface="Trebuchet MS"/>
              </a:rPr>
              <a:t>paid</a:t>
            </a:r>
            <a:r>
              <a:rPr sz="2400" spc="-90" dirty="0">
                <a:solidFill>
                  <a:srgbClr val="203458"/>
                </a:solidFill>
                <a:latin typeface="Trebuchet MS"/>
                <a:cs typeface="Trebuchet MS"/>
              </a:rPr>
              <a:t> </a:t>
            </a:r>
            <a:r>
              <a:rPr sz="2400" spc="-50" dirty="0">
                <a:solidFill>
                  <a:srgbClr val="203458"/>
                </a:solidFill>
                <a:latin typeface="Trebuchet MS"/>
                <a:cs typeface="Trebuchet MS"/>
              </a:rPr>
              <a:t>by</a:t>
            </a:r>
            <a:r>
              <a:rPr sz="2400" spc="-90" dirty="0">
                <a:solidFill>
                  <a:srgbClr val="203458"/>
                </a:solidFill>
                <a:latin typeface="Trebuchet MS"/>
                <a:cs typeface="Trebuchet MS"/>
              </a:rPr>
              <a:t> </a:t>
            </a:r>
            <a:r>
              <a:rPr sz="2400" spc="-25" dirty="0">
                <a:solidFill>
                  <a:srgbClr val="203458"/>
                </a:solidFill>
                <a:latin typeface="Trebuchet MS"/>
                <a:cs typeface="Trebuchet MS"/>
              </a:rPr>
              <a:t>non-</a:t>
            </a:r>
            <a:r>
              <a:rPr sz="2400" spc="-80" dirty="0">
                <a:solidFill>
                  <a:srgbClr val="203458"/>
                </a:solidFill>
                <a:latin typeface="Trebuchet MS"/>
                <a:cs typeface="Trebuchet MS"/>
              </a:rPr>
              <a:t>resident</a:t>
            </a:r>
            <a:r>
              <a:rPr sz="2400" spc="-85" dirty="0">
                <a:solidFill>
                  <a:srgbClr val="203458"/>
                </a:solidFill>
                <a:latin typeface="Trebuchet MS"/>
                <a:cs typeface="Trebuchet MS"/>
              </a:rPr>
              <a:t> </a:t>
            </a:r>
            <a:r>
              <a:rPr sz="2400" spc="-55" dirty="0">
                <a:solidFill>
                  <a:srgbClr val="203458"/>
                </a:solidFill>
                <a:latin typeface="Trebuchet MS"/>
                <a:cs typeface="Trebuchet MS"/>
              </a:rPr>
              <a:t>parent</a:t>
            </a:r>
            <a:r>
              <a:rPr sz="2400" spc="-90" dirty="0">
                <a:solidFill>
                  <a:srgbClr val="203458"/>
                </a:solidFill>
                <a:latin typeface="Trebuchet MS"/>
                <a:cs typeface="Trebuchet MS"/>
              </a:rPr>
              <a:t> </a:t>
            </a:r>
            <a:r>
              <a:rPr sz="2400" spc="-30" dirty="0">
                <a:solidFill>
                  <a:srgbClr val="203458"/>
                </a:solidFill>
                <a:latin typeface="Trebuchet MS"/>
                <a:cs typeface="Trebuchet MS"/>
              </a:rPr>
              <a:t>to</a:t>
            </a:r>
            <a:r>
              <a:rPr sz="2400" spc="-90" dirty="0">
                <a:solidFill>
                  <a:srgbClr val="203458"/>
                </a:solidFill>
                <a:latin typeface="Trebuchet MS"/>
                <a:cs typeface="Trebuchet MS"/>
              </a:rPr>
              <a:t> </a:t>
            </a:r>
            <a:r>
              <a:rPr sz="2400" spc="-55" dirty="0">
                <a:solidFill>
                  <a:srgbClr val="203458"/>
                </a:solidFill>
                <a:latin typeface="Trebuchet MS"/>
                <a:cs typeface="Trebuchet MS"/>
              </a:rPr>
              <a:t>parent</a:t>
            </a:r>
            <a:r>
              <a:rPr sz="2400" spc="-85" dirty="0">
                <a:solidFill>
                  <a:srgbClr val="203458"/>
                </a:solidFill>
                <a:latin typeface="Trebuchet MS"/>
                <a:cs typeface="Trebuchet MS"/>
              </a:rPr>
              <a:t> </a:t>
            </a:r>
            <a:r>
              <a:rPr sz="2400" spc="-114" dirty="0">
                <a:solidFill>
                  <a:srgbClr val="203458"/>
                </a:solidFill>
                <a:latin typeface="Trebuchet MS"/>
                <a:cs typeface="Trebuchet MS"/>
              </a:rPr>
              <a:t>with</a:t>
            </a:r>
            <a:r>
              <a:rPr sz="2400" spc="-75" dirty="0">
                <a:solidFill>
                  <a:srgbClr val="203458"/>
                </a:solidFill>
                <a:latin typeface="Trebuchet MS"/>
                <a:cs typeface="Trebuchet MS"/>
              </a:rPr>
              <a:t> </a:t>
            </a:r>
            <a:r>
              <a:rPr sz="2400" spc="-20" dirty="0">
                <a:solidFill>
                  <a:srgbClr val="203458"/>
                </a:solidFill>
                <a:latin typeface="Trebuchet MS"/>
                <a:cs typeface="Trebuchet MS"/>
              </a:rPr>
              <a:t>care</a:t>
            </a:r>
            <a:endParaRPr sz="2400">
              <a:latin typeface="Trebuchet MS"/>
              <a:cs typeface="Trebuchet MS"/>
            </a:endParaRPr>
          </a:p>
          <a:p>
            <a:pPr marL="33655" marR="763270">
              <a:lnSpc>
                <a:spcPts val="3900"/>
              </a:lnSpc>
            </a:pPr>
            <a:r>
              <a:rPr sz="2400" spc="229" dirty="0">
                <a:solidFill>
                  <a:srgbClr val="203458"/>
                </a:solidFill>
                <a:latin typeface="Trebuchet MS"/>
                <a:cs typeface="Trebuchet MS"/>
              </a:rPr>
              <a:t>CMS</a:t>
            </a:r>
            <a:r>
              <a:rPr sz="2400" spc="-70" dirty="0">
                <a:solidFill>
                  <a:srgbClr val="203458"/>
                </a:solidFill>
                <a:latin typeface="Trebuchet MS"/>
                <a:cs typeface="Trebuchet MS"/>
              </a:rPr>
              <a:t> </a:t>
            </a:r>
            <a:r>
              <a:rPr sz="2400" dirty="0">
                <a:solidFill>
                  <a:srgbClr val="203458"/>
                </a:solidFill>
                <a:latin typeface="Trebuchet MS"/>
                <a:cs typeface="Trebuchet MS"/>
              </a:rPr>
              <a:t>can</a:t>
            </a:r>
            <a:r>
              <a:rPr sz="2400" spc="-65" dirty="0">
                <a:solidFill>
                  <a:srgbClr val="203458"/>
                </a:solidFill>
                <a:latin typeface="Trebuchet MS"/>
                <a:cs typeface="Trebuchet MS"/>
              </a:rPr>
              <a:t> </a:t>
            </a:r>
            <a:r>
              <a:rPr sz="2400" spc="-30" dirty="0">
                <a:solidFill>
                  <a:srgbClr val="203458"/>
                </a:solidFill>
                <a:latin typeface="Trebuchet MS"/>
                <a:cs typeface="Trebuchet MS"/>
              </a:rPr>
              <a:t>trace</a:t>
            </a:r>
            <a:r>
              <a:rPr sz="2400" spc="-65" dirty="0">
                <a:solidFill>
                  <a:srgbClr val="203458"/>
                </a:solidFill>
                <a:latin typeface="Trebuchet MS"/>
                <a:cs typeface="Trebuchet MS"/>
              </a:rPr>
              <a:t> </a:t>
            </a:r>
            <a:r>
              <a:rPr sz="2400" spc="-25" dirty="0">
                <a:solidFill>
                  <a:srgbClr val="203458"/>
                </a:solidFill>
                <a:latin typeface="Trebuchet MS"/>
                <a:cs typeface="Trebuchet MS"/>
              </a:rPr>
              <a:t>non-</a:t>
            </a:r>
            <a:r>
              <a:rPr sz="2400" spc="-80" dirty="0">
                <a:solidFill>
                  <a:srgbClr val="203458"/>
                </a:solidFill>
                <a:latin typeface="Trebuchet MS"/>
                <a:cs typeface="Trebuchet MS"/>
              </a:rPr>
              <a:t>resident</a:t>
            </a:r>
            <a:r>
              <a:rPr sz="2400" spc="-65" dirty="0">
                <a:solidFill>
                  <a:srgbClr val="203458"/>
                </a:solidFill>
                <a:latin typeface="Trebuchet MS"/>
                <a:cs typeface="Trebuchet MS"/>
              </a:rPr>
              <a:t> </a:t>
            </a:r>
            <a:r>
              <a:rPr sz="2400" spc="-100" dirty="0">
                <a:solidFill>
                  <a:srgbClr val="203458"/>
                </a:solidFill>
                <a:latin typeface="Trebuchet MS"/>
                <a:cs typeface="Trebuchet MS"/>
              </a:rPr>
              <a:t>parent,</a:t>
            </a:r>
            <a:r>
              <a:rPr sz="2400" spc="-65" dirty="0">
                <a:solidFill>
                  <a:srgbClr val="203458"/>
                </a:solidFill>
                <a:latin typeface="Trebuchet MS"/>
                <a:cs typeface="Trebuchet MS"/>
              </a:rPr>
              <a:t> </a:t>
            </a:r>
            <a:r>
              <a:rPr sz="2400" spc="-80" dirty="0">
                <a:solidFill>
                  <a:srgbClr val="203458"/>
                </a:solidFill>
                <a:latin typeface="Trebuchet MS"/>
                <a:cs typeface="Trebuchet MS"/>
              </a:rPr>
              <a:t>investigate,</a:t>
            </a:r>
            <a:r>
              <a:rPr sz="2400" spc="-65" dirty="0">
                <a:solidFill>
                  <a:srgbClr val="203458"/>
                </a:solidFill>
                <a:latin typeface="Trebuchet MS"/>
                <a:cs typeface="Trebuchet MS"/>
              </a:rPr>
              <a:t> </a:t>
            </a:r>
            <a:r>
              <a:rPr sz="2400" spc="-70" dirty="0">
                <a:solidFill>
                  <a:srgbClr val="203458"/>
                </a:solidFill>
                <a:latin typeface="Trebuchet MS"/>
                <a:cs typeface="Trebuchet MS"/>
              </a:rPr>
              <a:t>calculate,</a:t>
            </a:r>
            <a:r>
              <a:rPr sz="2400" spc="-65" dirty="0">
                <a:solidFill>
                  <a:srgbClr val="203458"/>
                </a:solidFill>
                <a:latin typeface="Trebuchet MS"/>
                <a:cs typeface="Trebuchet MS"/>
              </a:rPr>
              <a:t> </a:t>
            </a:r>
            <a:r>
              <a:rPr sz="2400" spc="-50" dirty="0">
                <a:solidFill>
                  <a:srgbClr val="203458"/>
                </a:solidFill>
                <a:latin typeface="Trebuchet MS"/>
                <a:cs typeface="Trebuchet MS"/>
              </a:rPr>
              <a:t>collect</a:t>
            </a:r>
            <a:r>
              <a:rPr sz="2400" spc="-65" dirty="0">
                <a:solidFill>
                  <a:srgbClr val="203458"/>
                </a:solidFill>
                <a:latin typeface="Trebuchet MS"/>
                <a:cs typeface="Trebuchet MS"/>
              </a:rPr>
              <a:t> </a:t>
            </a:r>
            <a:r>
              <a:rPr sz="2400" spc="-25" dirty="0">
                <a:solidFill>
                  <a:srgbClr val="203458"/>
                </a:solidFill>
                <a:latin typeface="Trebuchet MS"/>
                <a:cs typeface="Trebuchet MS"/>
              </a:rPr>
              <a:t>and </a:t>
            </a:r>
            <a:r>
              <a:rPr sz="2400" spc="-35" dirty="0">
                <a:solidFill>
                  <a:srgbClr val="203458"/>
                </a:solidFill>
                <a:latin typeface="Trebuchet MS"/>
                <a:cs typeface="Trebuchet MS"/>
              </a:rPr>
              <a:t>enforce</a:t>
            </a:r>
            <a:r>
              <a:rPr sz="2400" spc="-135" dirty="0">
                <a:solidFill>
                  <a:srgbClr val="203458"/>
                </a:solidFill>
                <a:latin typeface="Trebuchet MS"/>
                <a:cs typeface="Trebuchet MS"/>
              </a:rPr>
              <a:t> </a:t>
            </a:r>
            <a:r>
              <a:rPr sz="2400" spc="-10" dirty="0">
                <a:solidFill>
                  <a:srgbClr val="203458"/>
                </a:solidFill>
                <a:latin typeface="Trebuchet MS"/>
                <a:cs typeface="Trebuchet MS"/>
              </a:rPr>
              <a:t>payment</a:t>
            </a:r>
            <a:endParaRPr sz="2400">
              <a:latin typeface="Trebuchet MS"/>
              <a:cs typeface="Trebuchet MS"/>
            </a:endParaRPr>
          </a:p>
          <a:p>
            <a:pPr marL="33655" marR="255904">
              <a:lnSpc>
                <a:spcPts val="3900"/>
              </a:lnSpc>
            </a:pPr>
            <a:r>
              <a:rPr sz="2400" dirty="0">
                <a:solidFill>
                  <a:srgbClr val="203458"/>
                </a:solidFill>
                <a:latin typeface="Trebuchet MS"/>
                <a:cs typeface="Trebuchet MS"/>
              </a:rPr>
              <a:t>Gross</a:t>
            </a:r>
            <a:r>
              <a:rPr sz="2400" spc="-70" dirty="0">
                <a:solidFill>
                  <a:srgbClr val="203458"/>
                </a:solidFill>
                <a:latin typeface="Trebuchet MS"/>
                <a:cs typeface="Trebuchet MS"/>
              </a:rPr>
              <a:t> </a:t>
            </a:r>
            <a:r>
              <a:rPr sz="2400" spc="-114" dirty="0">
                <a:solidFill>
                  <a:srgbClr val="203458"/>
                </a:solidFill>
                <a:latin typeface="Trebuchet MS"/>
                <a:cs typeface="Trebuchet MS"/>
              </a:rPr>
              <a:t>weekly</a:t>
            </a:r>
            <a:r>
              <a:rPr sz="2400" spc="-70" dirty="0">
                <a:solidFill>
                  <a:srgbClr val="203458"/>
                </a:solidFill>
                <a:latin typeface="Trebuchet MS"/>
                <a:cs typeface="Trebuchet MS"/>
              </a:rPr>
              <a:t> </a:t>
            </a:r>
            <a:r>
              <a:rPr sz="2400" spc="-45" dirty="0">
                <a:solidFill>
                  <a:srgbClr val="203458"/>
                </a:solidFill>
                <a:latin typeface="Trebuchet MS"/>
                <a:cs typeface="Trebuchet MS"/>
              </a:rPr>
              <a:t>income</a:t>
            </a:r>
            <a:r>
              <a:rPr sz="2400" spc="-70" dirty="0">
                <a:solidFill>
                  <a:srgbClr val="203458"/>
                </a:solidFill>
                <a:latin typeface="Trebuchet MS"/>
                <a:cs typeface="Trebuchet MS"/>
              </a:rPr>
              <a:t> </a:t>
            </a:r>
            <a:r>
              <a:rPr sz="2400" dirty="0">
                <a:solidFill>
                  <a:srgbClr val="203458"/>
                </a:solidFill>
                <a:latin typeface="Trebuchet MS"/>
                <a:cs typeface="Trebuchet MS"/>
              </a:rPr>
              <a:t>of</a:t>
            </a:r>
            <a:r>
              <a:rPr sz="2400" spc="-70" dirty="0">
                <a:solidFill>
                  <a:srgbClr val="203458"/>
                </a:solidFill>
                <a:latin typeface="Trebuchet MS"/>
                <a:cs typeface="Trebuchet MS"/>
              </a:rPr>
              <a:t> </a:t>
            </a:r>
            <a:r>
              <a:rPr sz="2400" spc="-55" dirty="0">
                <a:solidFill>
                  <a:srgbClr val="203458"/>
                </a:solidFill>
                <a:latin typeface="Trebuchet MS"/>
                <a:cs typeface="Trebuchet MS"/>
              </a:rPr>
              <a:t>parent</a:t>
            </a:r>
            <a:r>
              <a:rPr sz="2400" spc="-70" dirty="0">
                <a:solidFill>
                  <a:srgbClr val="203458"/>
                </a:solidFill>
                <a:latin typeface="Trebuchet MS"/>
                <a:cs typeface="Trebuchet MS"/>
              </a:rPr>
              <a:t> </a:t>
            </a:r>
            <a:r>
              <a:rPr sz="2400" spc="-85" dirty="0">
                <a:solidFill>
                  <a:srgbClr val="203458"/>
                </a:solidFill>
                <a:latin typeface="Trebuchet MS"/>
                <a:cs typeface="Trebuchet MS"/>
              </a:rPr>
              <a:t>determines</a:t>
            </a:r>
            <a:r>
              <a:rPr sz="2400" spc="-65" dirty="0">
                <a:solidFill>
                  <a:srgbClr val="203458"/>
                </a:solidFill>
                <a:latin typeface="Trebuchet MS"/>
                <a:cs typeface="Trebuchet MS"/>
              </a:rPr>
              <a:t> </a:t>
            </a:r>
            <a:r>
              <a:rPr sz="2400" spc="-130" dirty="0">
                <a:solidFill>
                  <a:srgbClr val="203458"/>
                </a:solidFill>
                <a:latin typeface="Trebuchet MS"/>
                <a:cs typeface="Trebuchet MS"/>
              </a:rPr>
              <a:t>rate,</a:t>
            </a:r>
            <a:r>
              <a:rPr sz="2400" spc="-70" dirty="0">
                <a:solidFill>
                  <a:srgbClr val="203458"/>
                </a:solidFill>
                <a:latin typeface="Trebuchet MS"/>
                <a:cs typeface="Trebuchet MS"/>
              </a:rPr>
              <a:t> </a:t>
            </a:r>
            <a:r>
              <a:rPr sz="2400" spc="-114" dirty="0">
                <a:solidFill>
                  <a:srgbClr val="203458"/>
                </a:solidFill>
                <a:latin typeface="Trebuchet MS"/>
                <a:cs typeface="Trebuchet MS"/>
              </a:rPr>
              <a:t>with</a:t>
            </a:r>
            <a:r>
              <a:rPr sz="2400" spc="-70" dirty="0">
                <a:solidFill>
                  <a:srgbClr val="203458"/>
                </a:solidFill>
                <a:latin typeface="Trebuchet MS"/>
                <a:cs typeface="Trebuchet MS"/>
              </a:rPr>
              <a:t> </a:t>
            </a:r>
            <a:r>
              <a:rPr sz="2400" spc="-40" dirty="0">
                <a:solidFill>
                  <a:srgbClr val="203458"/>
                </a:solidFill>
                <a:latin typeface="Trebuchet MS"/>
                <a:cs typeface="Trebuchet MS"/>
              </a:rPr>
              <a:t>prescribed</a:t>
            </a:r>
            <a:r>
              <a:rPr sz="2400" spc="-70" dirty="0">
                <a:solidFill>
                  <a:srgbClr val="203458"/>
                </a:solidFill>
                <a:latin typeface="Trebuchet MS"/>
                <a:cs typeface="Trebuchet MS"/>
              </a:rPr>
              <a:t> </a:t>
            </a:r>
            <a:r>
              <a:rPr sz="2400" spc="315" dirty="0">
                <a:solidFill>
                  <a:srgbClr val="203458"/>
                </a:solidFill>
                <a:latin typeface="Trebuchet MS"/>
                <a:cs typeface="Trebuchet MS"/>
              </a:rPr>
              <a:t>%</a:t>
            </a:r>
            <a:r>
              <a:rPr sz="2400" spc="-70" dirty="0">
                <a:solidFill>
                  <a:srgbClr val="203458"/>
                </a:solidFill>
                <a:latin typeface="Trebuchet MS"/>
                <a:cs typeface="Trebuchet MS"/>
              </a:rPr>
              <a:t> </a:t>
            </a:r>
            <a:r>
              <a:rPr sz="2400" spc="-10" dirty="0">
                <a:solidFill>
                  <a:srgbClr val="203458"/>
                </a:solidFill>
                <a:latin typeface="Trebuchet MS"/>
                <a:cs typeface="Trebuchet MS"/>
              </a:rPr>
              <a:t>applied </a:t>
            </a:r>
            <a:r>
              <a:rPr sz="2400" dirty="0">
                <a:solidFill>
                  <a:srgbClr val="203458"/>
                </a:solidFill>
                <a:latin typeface="Trebuchet MS"/>
                <a:cs typeface="Trebuchet MS"/>
              </a:rPr>
              <a:t>up</a:t>
            </a:r>
            <a:r>
              <a:rPr sz="2400" spc="-155" dirty="0">
                <a:solidFill>
                  <a:srgbClr val="203458"/>
                </a:solidFill>
                <a:latin typeface="Trebuchet MS"/>
                <a:cs typeface="Trebuchet MS"/>
              </a:rPr>
              <a:t> </a:t>
            </a:r>
            <a:r>
              <a:rPr sz="2400" spc="-30" dirty="0">
                <a:solidFill>
                  <a:srgbClr val="203458"/>
                </a:solidFill>
                <a:latin typeface="Trebuchet MS"/>
                <a:cs typeface="Trebuchet MS"/>
              </a:rPr>
              <a:t>to</a:t>
            </a:r>
            <a:r>
              <a:rPr sz="2400" spc="-150" dirty="0">
                <a:solidFill>
                  <a:srgbClr val="203458"/>
                </a:solidFill>
                <a:latin typeface="Trebuchet MS"/>
                <a:cs typeface="Trebuchet MS"/>
              </a:rPr>
              <a:t> </a:t>
            </a:r>
            <a:r>
              <a:rPr sz="2400" dirty="0">
                <a:solidFill>
                  <a:srgbClr val="203458"/>
                </a:solidFill>
                <a:latin typeface="Microsoft JhengHei"/>
                <a:cs typeface="Microsoft JhengHei"/>
              </a:rPr>
              <a:t>£</a:t>
            </a:r>
            <a:r>
              <a:rPr sz="2400" dirty="0">
                <a:solidFill>
                  <a:srgbClr val="203458"/>
                </a:solidFill>
                <a:latin typeface="Trebuchet MS"/>
                <a:cs typeface="Trebuchet MS"/>
              </a:rPr>
              <a:t>3000/week</a:t>
            </a:r>
            <a:r>
              <a:rPr sz="2400" spc="-150" dirty="0">
                <a:solidFill>
                  <a:srgbClr val="203458"/>
                </a:solidFill>
                <a:latin typeface="Trebuchet MS"/>
                <a:cs typeface="Trebuchet MS"/>
              </a:rPr>
              <a:t> </a:t>
            </a:r>
            <a:r>
              <a:rPr sz="2400" spc="-20" dirty="0">
                <a:solidFill>
                  <a:srgbClr val="203458"/>
                </a:solidFill>
                <a:latin typeface="Trebuchet MS"/>
                <a:cs typeface="Trebuchet MS"/>
              </a:rPr>
              <a:t>max.</a:t>
            </a:r>
            <a:endParaRPr sz="2400">
              <a:latin typeface="Trebuchet MS"/>
              <a:cs typeface="Trebuchet MS"/>
            </a:endParaRPr>
          </a:p>
        </p:txBody>
      </p:sp>
      <p:sp>
        <p:nvSpPr>
          <p:cNvPr id="11" name="object 11"/>
          <p:cNvSpPr txBox="1"/>
          <p:nvPr/>
        </p:nvSpPr>
        <p:spPr>
          <a:xfrm>
            <a:off x="12372730" y="2138372"/>
            <a:ext cx="1200785" cy="4779010"/>
          </a:xfrm>
          <a:prstGeom prst="rect">
            <a:avLst/>
          </a:prstGeom>
        </p:spPr>
        <p:txBody>
          <a:bodyPr vert="horz" wrap="square" lIns="0" tIns="0" rIns="0" bIns="0" rtlCol="0">
            <a:spAutoFit/>
          </a:bodyPr>
          <a:lstStyle/>
          <a:p>
            <a:pPr algn="ctr">
              <a:lnSpc>
                <a:spcPts val="2875"/>
              </a:lnSpc>
            </a:pPr>
            <a:r>
              <a:rPr sz="2500" b="1" dirty="0">
                <a:solidFill>
                  <a:srgbClr val="292959"/>
                </a:solidFill>
                <a:latin typeface="Trebuchet MS"/>
                <a:cs typeface="Trebuchet MS"/>
              </a:rPr>
              <a:t>No</a:t>
            </a:r>
            <a:r>
              <a:rPr sz="2500" b="1" spc="-155" dirty="0">
                <a:solidFill>
                  <a:srgbClr val="292959"/>
                </a:solidFill>
                <a:latin typeface="Trebuchet MS"/>
                <a:cs typeface="Trebuchet MS"/>
              </a:rPr>
              <a:t> </a:t>
            </a:r>
            <a:r>
              <a:rPr sz="2500" b="1" spc="-25" dirty="0">
                <a:solidFill>
                  <a:srgbClr val="292959"/>
                </a:solidFill>
                <a:latin typeface="Trebuchet MS"/>
                <a:cs typeface="Trebuchet MS"/>
              </a:rPr>
              <a:t>of</a:t>
            </a:r>
            <a:endParaRPr sz="2500">
              <a:latin typeface="Trebuchet MS"/>
              <a:cs typeface="Trebuchet MS"/>
            </a:endParaRPr>
          </a:p>
          <a:p>
            <a:pPr algn="ctr">
              <a:lnSpc>
                <a:spcPct val="100000"/>
              </a:lnSpc>
              <a:spcBef>
                <a:spcPts val="450"/>
              </a:spcBef>
            </a:pPr>
            <a:r>
              <a:rPr sz="2500" b="1" spc="-40" dirty="0">
                <a:solidFill>
                  <a:srgbClr val="292959"/>
                </a:solidFill>
                <a:latin typeface="Trebuchet MS"/>
                <a:cs typeface="Trebuchet MS"/>
              </a:rPr>
              <a:t>children</a:t>
            </a:r>
            <a:endParaRPr sz="2500">
              <a:latin typeface="Trebuchet MS"/>
              <a:cs typeface="Trebuchet MS"/>
            </a:endParaRPr>
          </a:p>
          <a:p>
            <a:pPr>
              <a:lnSpc>
                <a:spcPct val="100000"/>
              </a:lnSpc>
              <a:spcBef>
                <a:spcPts val="2585"/>
              </a:spcBef>
            </a:pPr>
            <a:endParaRPr sz="2500">
              <a:latin typeface="Trebuchet MS"/>
              <a:cs typeface="Trebuchet MS"/>
            </a:endParaRPr>
          </a:p>
          <a:p>
            <a:pPr marL="111125" marR="103505" indent="-86360" algn="ctr">
              <a:lnSpc>
                <a:spcPct val="285400"/>
              </a:lnSpc>
            </a:pPr>
            <a:r>
              <a:rPr sz="2500" spc="25" dirty="0">
                <a:solidFill>
                  <a:srgbClr val="292959"/>
                </a:solidFill>
                <a:latin typeface="Trebuchet MS"/>
                <a:cs typeface="Trebuchet MS"/>
              </a:rPr>
              <a:t>One </a:t>
            </a:r>
            <a:r>
              <a:rPr sz="2500" spc="-25" dirty="0">
                <a:solidFill>
                  <a:srgbClr val="292959"/>
                </a:solidFill>
                <a:latin typeface="Trebuchet MS"/>
                <a:cs typeface="Trebuchet MS"/>
              </a:rPr>
              <a:t>Two </a:t>
            </a:r>
            <a:r>
              <a:rPr sz="2500" spc="-145" dirty="0">
                <a:solidFill>
                  <a:srgbClr val="292959"/>
                </a:solidFill>
                <a:latin typeface="Trebuchet MS"/>
                <a:cs typeface="Trebuchet MS"/>
              </a:rPr>
              <a:t>Three</a:t>
            </a:r>
            <a:r>
              <a:rPr sz="2500" spc="-35" dirty="0">
                <a:solidFill>
                  <a:srgbClr val="292959"/>
                </a:solidFill>
                <a:latin typeface="Trebuchet MS"/>
                <a:cs typeface="Trebuchet MS"/>
              </a:rPr>
              <a:t> </a:t>
            </a:r>
            <a:r>
              <a:rPr sz="2500" spc="-160" dirty="0">
                <a:solidFill>
                  <a:srgbClr val="292959"/>
                </a:solidFill>
                <a:latin typeface="Trebuchet MS"/>
                <a:cs typeface="Trebuchet MS"/>
              </a:rPr>
              <a:t>+</a:t>
            </a:r>
            <a:endParaRPr sz="2500">
              <a:latin typeface="Trebuchet MS"/>
              <a:cs typeface="Trebuchet MS"/>
            </a:endParaRPr>
          </a:p>
        </p:txBody>
      </p:sp>
      <p:sp>
        <p:nvSpPr>
          <p:cNvPr id="12" name="object 12"/>
          <p:cNvSpPr txBox="1"/>
          <p:nvPr/>
        </p:nvSpPr>
        <p:spPr>
          <a:xfrm>
            <a:off x="14343864" y="1481147"/>
            <a:ext cx="1072515" cy="5436235"/>
          </a:xfrm>
          <a:prstGeom prst="rect">
            <a:avLst/>
          </a:prstGeom>
        </p:spPr>
        <p:txBody>
          <a:bodyPr vert="horz" wrap="square" lIns="0" tIns="0" rIns="0" bIns="0" rtlCol="0">
            <a:spAutoFit/>
          </a:bodyPr>
          <a:lstStyle/>
          <a:p>
            <a:pPr algn="ctr">
              <a:lnSpc>
                <a:spcPts val="2875"/>
              </a:lnSpc>
            </a:pPr>
            <a:r>
              <a:rPr sz="2500" b="1" spc="50" dirty="0">
                <a:solidFill>
                  <a:srgbClr val="292959"/>
                </a:solidFill>
                <a:latin typeface="Trebuchet MS"/>
                <a:cs typeface="Trebuchet MS"/>
              </a:rPr>
              <a:t>%</a:t>
            </a:r>
            <a:r>
              <a:rPr sz="2500" b="1" spc="-130" dirty="0">
                <a:solidFill>
                  <a:srgbClr val="292959"/>
                </a:solidFill>
                <a:latin typeface="Trebuchet MS"/>
                <a:cs typeface="Trebuchet MS"/>
              </a:rPr>
              <a:t> </a:t>
            </a:r>
            <a:r>
              <a:rPr sz="2500" b="1" spc="-25" dirty="0">
                <a:solidFill>
                  <a:srgbClr val="292959"/>
                </a:solidFill>
                <a:latin typeface="Trebuchet MS"/>
                <a:cs typeface="Trebuchet MS"/>
              </a:rPr>
              <a:t>of</a:t>
            </a:r>
            <a:endParaRPr sz="2500">
              <a:latin typeface="Trebuchet MS"/>
              <a:cs typeface="Trebuchet MS"/>
            </a:endParaRPr>
          </a:p>
          <a:p>
            <a:pPr indent="-635" algn="ctr">
              <a:lnSpc>
                <a:spcPct val="114999"/>
              </a:lnSpc>
            </a:pPr>
            <a:r>
              <a:rPr sz="2500" b="1" spc="95" dirty="0">
                <a:solidFill>
                  <a:srgbClr val="292959"/>
                </a:solidFill>
                <a:latin typeface="Trebuchet MS"/>
                <a:cs typeface="Trebuchet MS"/>
              </a:rPr>
              <a:t>gross </a:t>
            </a:r>
            <a:r>
              <a:rPr sz="2500" b="1" spc="-25" dirty="0">
                <a:solidFill>
                  <a:srgbClr val="292959"/>
                </a:solidFill>
                <a:latin typeface="Trebuchet MS"/>
                <a:cs typeface="Trebuchet MS"/>
              </a:rPr>
              <a:t>income </a:t>
            </a:r>
            <a:r>
              <a:rPr sz="2500" b="1" dirty="0">
                <a:solidFill>
                  <a:srgbClr val="292959"/>
                </a:solidFill>
                <a:latin typeface="Trebuchet MS"/>
                <a:cs typeface="Trebuchet MS"/>
              </a:rPr>
              <a:t>up</a:t>
            </a:r>
            <a:r>
              <a:rPr sz="2500" b="1" spc="-140" dirty="0">
                <a:solidFill>
                  <a:srgbClr val="292959"/>
                </a:solidFill>
                <a:latin typeface="Trebuchet MS"/>
                <a:cs typeface="Trebuchet MS"/>
              </a:rPr>
              <a:t> </a:t>
            </a:r>
            <a:r>
              <a:rPr sz="2500" b="1" spc="-25" dirty="0">
                <a:solidFill>
                  <a:srgbClr val="292959"/>
                </a:solidFill>
                <a:latin typeface="Trebuchet MS"/>
                <a:cs typeface="Trebuchet MS"/>
              </a:rPr>
              <a:t>to</a:t>
            </a:r>
            <a:endParaRPr sz="2500">
              <a:latin typeface="Trebuchet MS"/>
              <a:cs typeface="Trebuchet MS"/>
            </a:endParaRPr>
          </a:p>
          <a:p>
            <a:pPr algn="ctr">
              <a:lnSpc>
                <a:spcPct val="100000"/>
              </a:lnSpc>
              <a:spcBef>
                <a:spcPts val="450"/>
              </a:spcBef>
            </a:pPr>
            <a:r>
              <a:rPr sz="2500" b="1" spc="-20" dirty="0">
                <a:solidFill>
                  <a:srgbClr val="292959"/>
                </a:solidFill>
                <a:latin typeface="Hypatia Sans Pro Black"/>
                <a:cs typeface="Hypatia Sans Pro Black"/>
              </a:rPr>
              <a:t>£</a:t>
            </a:r>
            <a:r>
              <a:rPr sz="2500" b="1" spc="-20" dirty="0">
                <a:solidFill>
                  <a:srgbClr val="292959"/>
                </a:solidFill>
                <a:latin typeface="Trebuchet MS"/>
                <a:cs typeface="Trebuchet MS"/>
              </a:rPr>
              <a:t>800</a:t>
            </a:r>
            <a:endParaRPr sz="2500">
              <a:latin typeface="Trebuchet MS"/>
              <a:cs typeface="Trebuchet MS"/>
            </a:endParaRPr>
          </a:p>
          <a:p>
            <a:pPr>
              <a:lnSpc>
                <a:spcPct val="100000"/>
              </a:lnSpc>
            </a:pPr>
            <a:endParaRPr sz="2500">
              <a:latin typeface="Trebuchet MS"/>
              <a:cs typeface="Trebuchet MS"/>
            </a:endParaRPr>
          </a:p>
          <a:p>
            <a:pPr>
              <a:lnSpc>
                <a:spcPct val="100000"/>
              </a:lnSpc>
              <a:spcBef>
                <a:spcPts val="70"/>
              </a:spcBef>
            </a:pPr>
            <a:endParaRPr sz="2500">
              <a:latin typeface="Trebuchet MS"/>
              <a:cs typeface="Trebuchet MS"/>
            </a:endParaRPr>
          </a:p>
          <a:p>
            <a:pPr algn="ctr">
              <a:lnSpc>
                <a:spcPct val="100000"/>
              </a:lnSpc>
            </a:pPr>
            <a:r>
              <a:rPr sz="2500" spc="-25" dirty="0">
                <a:solidFill>
                  <a:srgbClr val="292959"/>
                </a:solidFill>
                <a:latin typeface="Trebuchet MS"/>
                <a:cs typeface="Trebuchet MS"/>
              </a:rPr>
              <a:t>12%</a:t>
            </a:r>
            <a:endParaRPr sz="2500">
              <a:latin typeface="Trebuchet MS"/>
              <a:cs typeface="Trebuchet MS"/>
            </a:endParaRPr>
          </a:p>
          <a:p>
            <a:pPr>
              <a:lnSpc>
                <a:spcPct val="100000"/>
              </a:lnSpc>
              <a:spcBef>
                <a:spcPts val="2660"/>
              </a:spcBef>
            </a:pPr>
            <a:endParaRPr sz="2500">
              <a:latin typeface="Trebuchet MS"/>
              <a:cs typeface="Trebuchet MS"/>
            </a:endParaRPr>
          </a:p>
          <a:p>
            <a:pPr algn="ctr">
              <a:lnSpc>
                <a:spcPct val="100000"/>
              </a:lnSpc>
            </a:pPr>
            <a:r>
              <a:rPr sz="2500" spc="-25" dirty="0">
                <a:solidFill>
                  <a:srgbClr val="292959"/>
                </a:solidFill>
                <a:latin typeface="Trebuchet MS"/>
                <a:cs typeface="Trebuchet MS"/>
              </a:rPr>
              <a:t>16%</a:t>
            </a:r>
            <a:endParaRPr sz="2500">
              <a:latin typeface="Trebuchet MS"/>
              <a:cs typeface="Trebuchet MS"/>
            </a:endParaRPr>
          </a:p>
          <a:p>
            <a:pPr>
              <a:lnSpc>
                <a:spcPct val="100000"/>
              </a:lnSpc>
              <a:spcBef>
                <a:spcPts val="2660"/>
              </a:spcBef>
            </a:pPr>
            <a:endParaRPr sz="2500">
              <a:latin typeface="Trebuchet MS"/>
              <a:cs typeface="Trebuchet MS"/>
            </a:endParaRPr>
          </a:p>
          <a:p>
            <a:pPr algn="ctr">
              <a:lnSpc>
                <a:spcPct val="100000"/>
              </a:lnSpc>
            </a:pPr>
            <a:r>
              <a:rPr sz="2500" spc="-25" dirty="0">
                <a:solidFill>
                  <a:srgbClr val="292959"/>
                </a:solidFill>
                <a:latin typeface="Trebuchet MS"/>
                <a:cs typeface="Trebuchet MS"/>
              </a:rPr>
              <a:t>19%</a:t>
            </a:r>
            <a:endParaRPr sz="2500">
              <a:latin typeface="Trebuchet MS"/>
              <a:cs typeface="Trebuchet MS"/>
            </a:endParaRPr>
          </a:p>
        </p:txBody>
      </p:sp>
      <p:sp>
        <p:nvSpPr>
          <p:cNvPr id="13" name="object 13"/>
          <p:cNvSpPr txBox="1"/>
          <p:nvPr/>
        </p:nvSpPr>
        <p:spPr>
          <a:xfrm>
            <a:off x="16161635" y="1919297"/>
            <a:ext cx="1500505" cy="4998085"/>
          </a:xfrm>
          <a:prstGeom prst="rect">
            <a:avLst/>
          </a:prstGeom>
        </p:spPr>
        <p:txBody>
          <a:bodyPr vert="horz" wrap="square" lIns="0" tIns="0" rIns="0" bIns="0" rtlCol="0">
            <a:spAutoFit/>
          </a:bodyPr>
          <a:lstStyle/>
          <a:p>
            <a:pPr algn="ctr">
              <a:lnSpc>
                <a:spcPts val="2875"/>
              </a:lnSpc>
            </a:pPr>
            <a:r>
              <a:rPr sz="2500" b="1" spc="50" dirty="0">
                <a:solidFill>
                  <a:srgbClr val="292959"/>
                </a:solidFill>
                <a:latin typeface="Trebuchet MS"/>
                <a:cs typeface="Trebuchet MS"/>
              </a:rPr>
              <a:t>%</a:t>
            </a:r>
            <a:r>
              <a:rPr sz="2500" b="1" spc="-135" dirty="0">
                <a:solidFill>
                  <a:srgbClr val="292959"/>
                </a:solidFill>
                <a:latin typeface="Trebuchet MS"/>
                <a:cs typeface="Trebuchet MS"/>
              </a:rPr>
              <a:t> </a:t>
            </a:r>
            <a:r>
              <a:rPr sz="2500" b="1" dirty="0">
                <a:solidFill>
                  <a:srgbClr val="292959"/>
                </a:solidFill>
                <a:latin typeface="Trebuchet MS"/>
                <a:cs typeface="Trebuchet MS"/>
              </a:rPr>
              <a:t>of</a:t>
            </a:r>
            <a:r>
              <a:rPr sz="2500" b="1" spc="-135" dirty="0">
                <a:solidFill>
                  <a:srgbClr val="292959"/>
                </a:solidFill>
                <a:latin typeface="Trebuchet MS"/>
                <a:cs typeface="Trebuchet MS"/>
              </a:rPr>
              <a:t> </a:t>
            </a:r>
            <a:r>
              <a:rPr sz="2500" b="1" spc="85" dirty="0">
                <a:solidFill>
                  <a:srgbClr val="292959"/>
                </a:solidFill>
                <a:latin typeface="Trebuchet MS"/>
                <a:cs typeface="Trebuchet MS"/>
              </a:rPr>
              <a:t>gross</a:t>
            </a:r>
            <a:endParaRPr sz="2500">
              <a:latin typeface="Trebuchet MS"/>
              <a:cs typeface="Trebuchet MS"/>
            </a:endParaRPr>
          </a:p>
          <a:p>
            <a:pPr marL="15240" marR="7620" indent="-635" algn="ctr">
              <a:lnSpc>
                <a:spcPct val="114999"/>
              </a:lnSpc>
            </a:pPr>
            <a:r>
              <a:rPr sz="2500" b="1" spc="-10" dirty="0">
                <a:solidFill>
                  <a:srgbClr val="292959"/>
                </a:solidFill>
                <a:latin typeface="Trebuchet MS"/>
                <a:cs typeface="Trebuchet MS"/>
              </a:rPr>
              <a:t>income </a:t>
            </a:r>
            <a:r>
              <a:rPr sz="2500" b="1" spc="-60" dirty="0">
                <a:solidFill>
                  <a:srgbClr val="292959"/>
                </a:solidFill>
                <a:latin typeface="Trebuchet MS"/>
                <a:cs typeface="Trebuchet MS"/>
              </a:rPr>
              <a:t>over</a:t>
            </a:r>
            <a:r>
              <a:rPr sz="2500" b="1" spc="-114" dirty="0">
                <a:solidFill>
                  <a:srgbClr val="292959"/>
                </a:solidFill>
                <a:latin typeface="Trebuchet MS"/>
                <a:cs typeface="Trebuchet MS"/>
              </a:rPr>
              <a:t> </a:t>
            </a:r>
            <a:r>
              <a:rPr sz="2500" b="1" spc="-20" dirty="0">
                <a:solidFill>
                  <a:srgbClr val="292959"/>
                </a:solidFill>
                <a:latin typeface="Hypatia Sans Pro Black"/>
                <a:cs typeface="Hypatia Sans Pro Black"/>
              </a:rPr>
              <a:t>£</a:t>
            </a:r>
            <a:r>
              <a:rPr sz="2500" b="1" spc="-20" dirty="0">
                <a:solidFill>
                  <a:srgbClr val="292959"/>
                </a:solidFill>
                <a:latin typeface="Trebuchet MS"/>
                <a:cs typeface="Trebuchet MS"/>
              </a:rPr>
              <a:t>800</a:t>
            </a:r>
            <a:endParaRPr sz="2500">
              <a:latin typeface="Trebuchet MS"/>
              <a:cs typeface="Trebuchet MS"/>
            </a:endParaRPr>
          </a:p>
          <a:p>
            <a:pPr>
              <a:lnSpc>
                <a:spcPct val="100000"/>
              </a:lnSpc>
            </a:pPr>
            <a:endParaRPr sz="2500">
              <a:latin typeface="Trebuchet MS"/>
              <a:cs typeface="Trebuchet MS"/>
            </a:endParaRPr>
          </a:p>
          <a:p>
            <a:pPr>
              <a:lnSpc>
                <a:spcPct val="100000"/>
              </a:lnSpc>
            </a:pPr>
            <a:endParaRPr sz="2500">
              <a:latin typeface="Trebuchet MS"/>
              <a:cs typeface="Trebuchet MS"/>
            </a:endParaRPr>
          </a:p>
          <a:p>
            <a:pPr>
              <a:lnSpc>
                <a:spcPct val="100000"/>
              </a:lnSpc>
              <a:spcBef>
                <a:spcPts val="615"/>
              </a:spcBef>
            </a:pPr>
            <a:endParaRPr sz="2500">
              <a:latin typeface="Trebuchet MS"/>
              <a:cs typeface="Trebuchet MS"/>
            </a:endParaRPr>
          </a:p>
          <a:p>
            <a:pPr algn="ctr">
              <a:lnSpc>
                <a:spcPct val="100000"/>
              </a:lnSpc>
              <a:spcBef>
                <a:spcPts val="5"/>
              </a:spcBef>
            </a:pPr>
            <a:r>
              <a:rPr sz="2500" spc="110" dirty="0">
                <a:solidFill>
                  <a:srgbClr val="292959"/>
                </a:solidFill>
                <a:latin typeface="Trebuchet MS"/>
                <a:cs typeface="Trebuchet MS"/>
              </a:rPr>
              <a:t>9%</a:t>
            </a:r>
            <a:endParaRPr sz="2500">
              <a:latin typeface="Trebuchet MS"/>
              <a:cs typeface="Trebuchet MS"/>
            </a:endParaRPr>
          </a:p>
          <a:p>
            <a:pPr>
              <a:lnSpc>
                <a:spcPct val="100000"/>
              </a:lnSpc>
              <a:spcBef>
                <a:spcPts val="2655"/>
              </a:spcBef>
            </a:pPr>
            <a:endParaRPr sz="2500">
              <a:latin typeface="Trebuchet MS"/>
              <a:cs typeface="Trebuchet MS"/>
            </a:endParaRPr>
          </a:p>
          <a:p>
            <a:pPr algn="ctr">
              <a:lnSpc>
                <a:spcPct val="100000"/>
              </a:lnSpc>
            </a:pPr>
            <a:r>
              <a:rPr sz="2500" spc="-25" dirty="0">
                <a:solidFill>
                  <a:srgbClr val="292959"/>
                </a:solidFill>
                <a:latin typeface="Trebuchet MS"/>
                <a:cs typeface="Trebuchet MS"/>
              </a:rPr>
              <a:t>12%</a:t>
            </a:r>
            <a:endParaRPr sz="2500">
              <a:latin typeface="Trebuchet MS"/>
              <a:cs typeface="Trebuchet MS"/>
            </a:endParaRPr>
          </a:p>
          <a:p>
            <a:pPr>
              <a:lnSpc>
                <a:spcPct val="100000"/>
              </a:lnSpc>
              <a:spcBef>
                <a:spcPts val="2660"/>
              </a:spcBef>
            </a:pPr>
            <a:endParaRPr sz="2500">
              <a:latin typeface="Trebuchet MS"/>
              <a:cs typeface="Trebuchet MS"/>
            </a:endParaRPr>
          </a:p>
          <a:p>
            <a:pPr algn="ctr">
              <a:lnSpc>
                <a:spcPct val="100000"/>
              </a:lnSpc>
            </a:pPr>
            <a:r>
              <a:rPr sz="2500" spc="-25" dirty="0">
                <a:solidFill>
                  <a:srgbClr val="292959"/>
                </a:solidFill>
                <a:latin typeface="Trebuchet MS"/>
                <a:cs typeface="Trebuchet MS"/>
              </a:rPr>
              <a:t>15%</a:t>
            </a:r>
            <a:endParaRPr sz="2500">
              <a:latin typeface="Trebuchet MS"/>
              <a:cs typeface="Trebuchet MS"/>
            </a:endParaRPr>
          </a:p>
        </p:txBody>
      </p:sp>
      <p:grpSp>
        <p:nvGrpSpPr>
          <p:cNvPr id="14" name="object 14"/>
          <p:cNvGrpSpPr/>
          <p:nvPr/>
        </p:nvGrpSpPr>
        <p:grpSpPr>
          <a:xfrm>
            <a:off x="11992771" y="1068367"/>
            <a:ext cx="6024245" cy="6228715"/>
            <a:chOff x="11992771" y="1068367"/>
            <a:chExt cx="6024245" cy="6228715"/>
          </a:xfrm>
        </p:grpSpPr>
        <p:sp>
          <p:nvSpPr>
            <p:cNvPr id="15" name="object 15"/>
            <p:cNvSpPr/>
            <p:nvPr/>
          </p:nvSpPr>
          <p:spPr>
            <a:xfrm>
              <a:off x="12011812" y="1106474"/>
              <a:ext cx="5986145" cy="6152515"/>
            </a:xfrm>
            <a:custGeom>
              <a:avLst/>
              <a:gdLst/>
              <a:ahLst/>
              <a:cxnLst/>
              <a:rect l="l" t="t" r="r" b="b"/>
              <a:pathLst>
                <a:path w="5986144" h="6152515">
                  <a:moveTo>
                    <a:pt x="5986056" y="0"/>
                  </a:moveTo>
                  <a:lnTo>
                    <a:pt x="3814064" y="0"/>
                  </a:lnTo>
                  <a:lnTo>
                    <a:pt x="1922614" y="0"/>
                  </a:lnTo>
                  <a:lnTo>
                    <a:pt x="0" y="0"/>
                  </a:lnTo>
                  <a:lnTo>
                    <a:pt x="0" y="6151892"/>
                  </a:lnTo>
                  <a:lnTo>
                    <a:pt x="1922614" y="6151892"/>
                  </a:lnTo>
                  <a:lnTo>
                    <a:pt x="3814064" y="6151892"/>
                  </a:lnTo>
                  <a:lnTo>
                    <a:pt x="5986056" y="6151892"/>
                  </a:lnTo>
                  <a:lnTo>
                    <a:pt x="5986056" y="0"/>
                  </a:lnTo>
                  <a:close/>
                </a:path>
              </a:pathLst>
            </a:custGeom>
            <a:solidFill>
              <a:srgbClr val="000000"/>
            </a:solidFill>
          </p:spPr>
          <p:txBody>
            <a:bodyPr wrap="square" lIns="0" tIns="0" rIns="0" bIns="0" rtlCol="0"/>
            <a:lstStyle/>
            <a:p>
              <a:endParaRPr/>
            </a:p>
          </p:txBody>
        </p:sp>
        <p:sp>
          <p:nvSpPr>
            <p:cNvPr id="16" name="object 16"/>
            <p:cNvSpPr/>
            <p:nvPr/>
          </p:nvSpPr>
          <p:spPr>
            <a:xfrm>
              <a:off x="11992771" y="1087417"/>
              <a:ext cx="6024245" cy="6190615"/>
            </a:xfrm>
            <a:custGeom>
              <a:avLst/>
              <a:gdLst/>
              <a:ahLst/>
              <a:cxnLst/>
              <a:rect l="l" t="t" r="r" b="b"/>
              <a:pathLst>
                <a:path w="6024244" h="6190615">
                  <a:moveTo>
                    <a:pt x="19049" y="19049"/>
                  </a:moveTo>
                  <a:lnTo>
                    <a:pt x="19049" y="6170939"/>
                  </a:lnTo>
                </a:path>
                <a:path w="6024244" h="6190615">
                  <a:moveTo>
                    <a:pt x="1941665" y="19049"/>
                  </a:moveTo>
                  <a:lnTo>
                    <a:pt x="1941665" y="6170939"/>
                  </a:lnTo>
                </a:path>
                <a:path w="6024244" h="6190615">
                  <a:moveTo>
                    <a:pt x="3833107" y="19049"/>
                  </a:moveTo>
                  <a:lnTo>
                    <a:pt x="3833107" y="6170939"/>
                  </a:lnTo>
                </a:path>
                <a:path w="6024244" h="6190615">
                  <a:moveTo>
                    <a:pt x="6005105" y="19049"/>
                  </a:moveTo>
                  <a:lnTo>
                    <a:pt x="6005105" y="6170939"/>
                  </a:lnTo>
                </a:path>
                <a:path w="6024244" h="6190615">
                  <a:moveTo>
                    <a:pt x="0" y="0"/>
                  </a:moveTo>
                  <a:lnTo>
                    <a:pt x="6024155" y="0"/>
                  </a:lnTo>
                </a:path>
                <a:path w="6024244" h="6190615">
                  <a:moveTo>
                    <a:pt x="0" y="2927697"/>
                  </a:moveTo>
                  <a:lnTo>
                    <a:pt x="6024155" y="2927697"/>
                  </a:lnTo>
                </a:path>
                <a:path w="6024244" h="6190615">
                  <a:moveTo>
                    <a:pt x="0" y="4015128"/>
                  </a:moveTo>
                  <a:lnTo>
                    <a:pt x="6024155" y="4015128"/>
                  </a:lnTo>
                </a:path>
                <a:path w="6024244" h="6190615">
                  <a:moveTo>
                    <a:pt x="0" y="5102558"/>
                  </a:moveTo>
                  <a:lnTo>
                    <a:pt x="6024155" y="5102558"/>
                  </a:lnTo>
                </a:path>
                <a:path w="6024244" h="6190615">
                  <a:moveTo>
                    <a:pt x="0" y="6189989"/>
                  </a:moveTo>
                  <a:lnTo>
                    <a:pt x="6024155" y="6189989"/>
                  </a:lnTo>
                </a:path>
              </a:pathLst>
            </a:custGeom>
            <a:ln w="38099">
              <a:solidFill>
                <a:srgbClr val="000000"/>
              </a:solidFill>
            </a:ln>
          </p:spPr>
          <p:txBody>
            <a:bodyPr wrap="square" lIns="0" tIns="0" rIns="0" bIns="0" rtlCol="0"/>
            <a:lstStyle/>
            <a:p>
              <a:endParaRPr/>
            </a:p>
          </p:txBody>
        </p:sp>
      </p:grpSp>
      <p:sp>
        <p:nvSpPr>
          <p:cNvPr id="17" name="object 17" descr="$PPTXTitle"/>
          <p:cNvSpPr txBox="1">
            <a:spLocks noGrp="1"/>
          </p:cNvSpPr>
          <p:nvPr>
            <p:ph type="title"/>
          </p:nvPr>
        </p:nvSpPr>
        <p:spPr>
          <a:xfrm>
            <a:off x="1016000" y="969677"/>
            <a:ext cx="8243570" cy="726440"/>
          </a:xfrm>
          <a:prstGeom prst="rect">
            <a:avLst/>
          </a:prstGeom>
        </p:spPr>
        <p:txBody>
          <a:bodyPr vert="horz" wrap="square" lIns="0" tIns="12700" rIns="0" bIns="0" rtlCol="0">
            <a:spAutoFit/>
          </a:bodyPr>
          <a:lstStyle/>
          <a:p>
            <a:pPr marL="12700">
              <a:lnSpc>
                <a:spcPct val="100000"/>
              </a:lnSpc>
              <a:spcBef>
                <a:spcPts val="100"/>
              </a:spcBef>
            </a:pPr>
            <a:r>
              <a:rPr sz="4600" dirty="0"/>
              <a:t>CHILD</a:t>
            </a:r>
            <a:r>
              <a:rPr sz="4600" spc="-200" dirty="0"/>
              <a:t> </a:t>
            </a:r>
            <a:r>
              <a:rPr sz="4600" spc="60" dirty="0"/>
              <a:t>MAINTENANCE</a:t>
            </a:r>
            <a:r>
              <a:rPr sz="4600" spc="-200" dirty="0"/>
              <a:t> </a:t>
            </a:r>
            <a:r>
              <a:rPr sz="4600" spc="70" dirty="0">
                <a:solidFill>
                  <a:srgbClr val="292959"/>
                </a:solidFill>
              </a:rPr>
              <a:t>SERVICE</a:t>
            </a:r>
            <a:endParaRPr sz="4600"/>
          </a:p>
        </p:txBody>
      </p:sp>
      <p:sp>
        <p:nvSpPr>
          <p:cNvPr id="18" name="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grpSp>
        <p:nvGrpSpPr>
          <p:cNvPr id="19" name="object 19"/>
          <p:cNvGrpSpPr/>
          <p:nvPr/>
        </p:nvGrpSpPr>
        <p:grpSpPr>
          <a:xfrm>
            <a:off x="11506196" y="7507512"/>
            <a:ext cx="6867525" cy="2780030"/>
            <a:chOff x="11506196" y="7507512"/>
            <a:chExt cx="6867525" cy="2780030"/>
          </a:xfrm>
        </p:grpSpPr>
        <p:sp>
          <p:nvSpPr>
            <p:cNvPr id="20" name="object 2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21" name="object 21"/>
            <p:cNvSpPr/>
            <p:nvPr/>
          </p:nvSpPr>
          <p:spPr>
            <a:xfrm>
              <a:off x="11593014" y="7593236"/>
              <a:ext cx="6695440" cy="2294890"/>
            </a:xfrm>
            <a:custGeom>
              <a:avLst/>
              <a:gdLst/>
              <a:ahLst/>
              <a:cxnLst/>
              <a:rect l="l" t="t" r="r" b="b"/>
              <a:pathLst>
                <a:path w="6695440" h="2294890">
                  <a:moveTo>
                    <a:pt x="3345901" y="0"/>
                  </a:moveTo>
                  <a:lnTo>
                    <a:pt x="6694981" y="433982"/>
                  </a:lnTo>
                  <a:lnTo>
                    <a:pt x="6694981" y="2294398"/>
                  </a:lnTo>
                  <a:lnTo>
                    <a:pt x="0" y="2294398"/>
                  </a:lnTo>
                  <a:lnTo>
                    <a:pt x="0" y="433570"/>
                  </a:lnTo>
                  <a:lnTo>
                    <a:pt x="3345901" y="0"/>
                  </a:lnTo>
                  <a:close/>
                </a:path>
              </a:pathLst>
            </a:custGeom>
            <a:solidFill>
              <a:srgbClr val="00B3AF"/>
            </a:solidFill>
          </p:spPr>
          <p:txBody>
            <a:bodyPr wrap="square" lIns="0" tIns="0" rIns="0" bIns="0" rtlCol="0"/>
            <a:lstStyle/>
            <a:p>
              <a:endParaRPr/>
            </a:p>
          </p:txBody>
        </p:sp>
        <p:sp>
          <p:nvSpPr>
            <p:cNvPr id="22" name="object 22"/>
            <p:cNvSpPr/>
            <p:nvPr/>
          </p:nvSpPr>
          <p:spPr>
            <a:xfrm>
              <a:off x="11591921" y="7593237"/>
              <a:ext cx="6696075" cy="2294890"/>
            </a:xfrm>
            <a:custGeom>
              <a:avLst/>
              <a:gdLst/>
              <a:ahLst/>
              <a:cxnLst/>
              <a:rect l="l" t="t" r="r" b="b"/>
              <a:pathLst>
                <a:path w="6696075" h="2294890">
                  <a:moveTo>
                    <a:pt x="8" y="433774"/>
                  </a:moveTo>
                  <a:lnTo>
                    <a:pt x="3347003" y="0"/>
                  </a:lnTo>
                  <a:lnTo>
                    <a:pt x="6696074" y="434033"/>
                  </a:lnTo>
                  <a:lnTo>
                    <a:pt x="6695983" y="2294397"/>
                  </a:lnTo>
                  <a:lnTo>
                    <a:pt x="0" y="2294396"/>
                  </a:lnTo>
                </a:path>
              </a:pathLst>
            </a:custGeom>
            <a:ln w="171449">
              <a:solidFill>
                <a:srgbClr val="FED307"/>
              </a:solidFill>
            </a:ln>
          </p:spPr>
          <p:txBody>
            <a:bodyPr wrap="square" lIns="0" tIns="0" rIns="0" bIns="0" rtlCol="0"/>
            <a:lstStyle/>
            <a:p>
              <a:endParaRPr/>
            </a:p>
          </p:txBody>
        </p:sp>
      </p:grpSp>
      <p:sp>
        <p:nvSpPr>
          <p:cNvPr id="23" name="object 23"/>
          <p:cNvSpPr txBox="1"/>
          <p:nvPr/>
        </p:nvSpPr>
        <p:spPr>
          <a:xfrm>
            <a:off x="12399378" y="7793710"/>
            <a:ext cx="5079365" cy="2042795"/>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sources:</a:t>
            </a:r>
            <a:endParaRPr sz="3300">
              <a:latin typeface="Trebuchet MS"/>
              <a:cs typeface="Trebuchet MS"/>
            </a:endParaRPr>
          </a:p>
          <a:p>
            <a:pPr marL="12065" marR="5080" indent="-635" algn="ctr">
              <a:lnSpc>
                <a:spcPct val="100400"/>
              </a:lnSpc>
            </a:pPr>
            <a:r>
              <a:rPr sz="3300" dirty="0">
                <a:solidFill>
                  <a:srgbClr val="FFFFFF"/>
                </a:solidFill>
                <a:latin typeface="Trebuchet MS"/>
                <a:cs typeface="Trebuchet MS"/>
              </a:rPr>
              <a:t>Child</a:t>
            </a:r>
            <a:r>
              <a:rPr sz="3300" spc="-200" dirty="0">
                <a:solidFill>
                  <a:srgbClr val="FFFFFF"/>
                </a:solidFill>
                <a:latin typeface="Trebuchet MS"/>
                <a:cs typeface="Trebuchet MS"/>
              </a:rPr>
              <a:t> </a:t>
            </a:r>
            <a:r>
              <a:rPr sz="3300" spc="-20" dirty="0">
                <a:solidFill>
                  <a:srgbClr val="FFFFFF"/>
                </a:solidFill>
                <a:latin typeface="Trebuchet MS"/>
                <a:cs typeface="Trebuchet MS"/>
              </a:rPr>
              <a:t>Support</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200" dirty="0">
                <a:solidFill>
                  <a:srgbClr val="FFFFFF"/>
                </a:solidFill>
                <a:latin typeface="Trebuchet MS"/>
                <a:cs typeface="Trebuchet MS"/>
              </a:rPr>
              <a:t> </a:t>
            </a:r>
            <a:r>
              <a:rPr sz="3300" spc="-445" dirty="0">
                <a:solidFill>
                  <a:srgbClr val="FFFFFF"/>
                </a:solidFill>
                <a:latin typeface="Trebuchet MS"/>
                <a:cs typeface="Trebuchet MS"/>
              </a:rPr>
              <a:t>1991</a:t>
            </a:r>
            <a:r>
              <a:rPr sz="3300" spc="825" dirty="0">
                <a:solidFill>
                  <a:srgbClr val="FFFFFF"/>
                </a:solidFill>
                <a:latin typeface="Trebuchet MS"/>
                <a:cs typeface="Trebuchet MS"/>
              </a:rPr>
              <a:t> </a:t>
            </a:r>
            <a:r>
              <a:rPr sz="3300" dirty="0">
                <a:solidFill>
                  <a:srgbClr val="FFFFFF"/>
                </a:solidFill>
                <a:latin typeface="Trebuchet MS"/>
                <a:cs typeface="Trebuchet MS"/>
              </a:rPr>
              <a:t>Child</a:t>
            </a:r>
            <a:r>
              <a:rPr sz="3300" spc="-170" dirty="0">
                <a:solidFill>
                  <a:srgbClr val="FFFFFF"/>
                </a:solidFill>
                <a:latin typeface="Trebuchet MS"/>
                <a:cs typeface="Trebuchet MS"/>
              </a:rPr>
              <a:t> </a:t>
            </a:r>
            <a:r>
              <a:rPr sz="3300" spc="-75" dirty="0">
                <a:solidFill>
                  <a:srgbClr val="FFFFFF"/>
                </a:solidFill>
                <a:latin typeface="Trebuchet MS"/>
                <a:cs typeface="Trebuchet MS"/>
              </a:rPr>
              <a:t>Support,</a:t>
            </a:r>
            <a:r>
              <a:rPr sz="3300" spc="-170" dirty="0">
                <a:solidFill>
                  <a:srgbClr val="FFFFFF"/>
                </a:solidFill>
                <a:latin typeface="Trebuchet MS"/>
                <a:cs typeface="Trebuchet MS"/>
              </a:rPr>
              <a:t> </a:t>
            </a:r>
            <a:r>
              <a:rPr sz="3300" spc="-65" dirty="0">
                <a:solidFill>
                  <a:srgbClr val="FFFFFF"/>
                </a:solidFill>
                <a:latin typeface="Trebuchet MS"/>
                <a:cs typeface="Trebuchet MS"/>
              </a:rPr>
              <a:t>Pensions</a:t>
            </a:r>
            <a:r>
              <a:rPr sz="3300" spc="-170" dirty="0">
                <a:solidFill>
                  <a:srgbClr val="FFFFFF"/>
                </a:solidFill>
                <a:latin typeface="Trebuchet MS"/>
                <a:cs typeface="Trebuchet MS"/>
              </a:rPr>
              <a:t> </a:t>
            </a:r>
            <a:r>
              <a:rPr sz="3300" spc="-25" dirty="0">
                <a:solidFill>
                  <a:srgbClr val="FFFFFF"/>
                </a:solidFill>
                <a:latin typeface="Trebuchet MS"/>
                <a:cs typeface="Trebuchet MS"/>
              </a:rPr>
              <a:t>and </a:t>
            </a:r>
            <a:r>
              <a:rPr sz="3300" dirty="0">
                <a:solidFill>
                  <a:srgbClr val="FFFFFF"/>
                </a:solidFill>
                <a:latin typeface="Trebuchet MS"/>
                <a:cs typeface="Trebuchet MS"/>
              </a:rPr>
              <a:t>Social</a:t>
            </a:r>
            <a:r>
              <a:rPr sz="3300" spc="-105" dirty="0">
                <a:solidFill>
                  <a:srgbClr val="FFFFFF"/>
                </a:solidFill>
                <a:latin typeface="Trebuchet MS"/>
                <a:cs typeface="Trebuchet MS"/>
              </a:rPr>
              <a:t> </a:t>
            </a:r>
            <a:r>
              <a:rPr sz="3300" spc="-85" dirty="0">
                <a:solidFill>
                  <a:srgbClr val="FFFFFF"/>
                </a:solidFill>
                <a:latin typeface="Trebuchet MS"/>
                <a:cs typeface="Trebuchet MS"/>
              </a:rPr>
              <a:t>Security</a:t>
            </a:r>
            <a:r>
              <a:rPr sz="3300" spc="-105" dirty="0">
                <a:solidFill>
                  <a:srgbClr val="FFFFFF"/>
                </a:solidFill>
                <a:latin typeface="Trebuchet MS"/>
                <a:cs typeface="Trebuchet MS"/>
              </a:rPr>
              <a:t> </a:t>
            </a:r>
            <a:r>
              <a:rPr sz="3300" dirty="0">
                <a:solidFill>
                  <a:srgbClr val="FFFFFF"/>
                </a:solidFill>
                <a:latin typeface="Trebuchet MS"/>
                <a:cs typeface="Trebuchet MS"/>
              </a:rPr>
              <a:t>Act</a:t>
            </a:r>
            <a:r>
              <a:rPr sz="3300" spc="-105" dirty="0">
                <a:solidFill>
                  <a:srgbClr val="FFFFFF"/>
                </a:solidFill>
                <a:latin typeface="Trebuchet MS"/>
                <a:cs typeface="Trebuchet MS"/>
              </a:rPr>
              <a:t> </a:t>
            </a:r>
            <a:r>
              <a:rPr sz="3300" spc="140" dirty="0">
                <a:solidFill>
                  <a:srgbClr val="FFFFFF"/>
                </a:solidFill>
                <a:latin typeface="Trebuchet MS"/>
                <a:cs typeface="Trebuchet MS"/>
              </a:rPr>
              <a:t>2000</a:t>
            </a:r>
            <a:endParaRPr sz="3300">
              <a:latin typeface="Trebuchet MS"/>
              <a:cs typeface="Trebuchet MS"/>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66824" y="2131321"/>
            <a:ext cx="85725" cy="85724"/>
          </a:xfrm>
          <a:prstGeom prst="rect">
            <a:avLst/>
          </a:prstGeom>
        </p:spPr>
      </p:pic>
      <p:pic>
        <p:nvPicPr>
          <p:cNvPr id="3" name="object 3"/>
          <p:cNvPicPr/>
          <p:nvPr/>
        </p:nvPicPr>
        <p:blipFill>
          <a:blip r:embed="rId2" cstate="print"/>
          <a:stretch>
            <a:fillRect/>
          </a:stretch>
        </p:blipFill>
        <p:spPr>
          <a:xfrm>
            <a:off x="1266824" y="3045721"/>
            <a:ext cx="85725" cy="85724"/>
          </a:xfrm>
          <a:prstGeom prst="rect">
            <a:avLst/>
          </a:prstGeom>
        </p:spPr>
      </p:pic>
      <p:pic>
        <p:nvPicPr>
          <p:cNvPr id="4" name="object 4"/>
          <p:cNvPicPr/>
          <p:nvPr/>
        </p:nvPicPr>
        <p:blipFill>
          <a:blip r:embed="rId2" cstate="print"/>
          <a:stretch>
            <a:fillRect/>
          </a:stretch>
        </p:blipFill>
        <p:spPr>
          <a:xfrm>
            <a:off x="1266824" y="4417321"/>
            <a:ext cx="85725" cy="85724"/>
          </a:xfrm>
          <a:prstGeom prst="rect">
            <a:avLst/>
          </a:prstGeom>
        </p:spPr>
      </p:pic>
      <p:pic>
        <p:nvPicPr>
          <p:cNvPr id="5" name="object 5"/>
          <p:cNvPicPr/>
          <p:nvPr/>
        </p:nvPicPr>
        <p:blipFill>
          <a:blip r:embed="rId2" cstate="print"/>
          <a:stretch>
            <a:fillRect/>
          </a:stretch>
        </p:blipFill>
        <p:spPr>
          <a:xfrm>
            <a:off x="1266824" y="5788921"/>
            <a:ext cx="85725" cy="85724"/>
          </a:xfrm>
          <a:prstGeom prst="rect">
            <a:avLst/>
          </a:prstGeom>
        </p:spPr>
      </p:pic>
      <p:pic>
        <p:nvPicPr>
          <p:cNvPr id="6" name="object 6"/>
          <p:cNvPicPr/>
          <p:nvPr/>
        </p:nvPicPr>
        <p:blipFill>
          <a:blip r:embed="rId2" cstate="print"/>
          <a:stretch>
            <a:fillRect/>
          </a:stretch>
        </p:blipFill>
        <p:spPr>
          <a:xfrm>
            <a:off x="1266824" y="6246121"/>
            <a:ext cx="85725" cy="85724"/>
          </a:xfrm>
          <a:prstGeom prst="rect">
            <a:avLst/>
          </a:prstGeom>
        </p:spPr>
      </p:pic>
      <p:pic>
        <p:nvPicPr>
          <p:cNvPr id="7" name="object 7"/>
          <p:cNvPicPr/>
          <p:nvPr/>
        </p:nvPicPr>
        <p:blipFill>
          <a:blip r:embed="rId2" cstate="print"/>
          <a:stretch>
            <a:fillRect/>
          </a:stretch>
        </p:blipFill>
        <p:spPr>
          <a:xfrm>
            <a:off x="1266824" y="7160521"/>
            <a:ext cx="85725" cy="85724"/>
          </a:xfrm>
          <a:prstGeom prst="rect">
            <a:avLst/>
          </a:prstGeom>
        </p:spPr>
      </p:pic>
      <p:sp>
        <p:nvSpPr>
          <p:cNvPr id="8" name="object 8"/>
          <p:cNvSpPr txBox="1"/>
          <p:nvPr/>
        </p:nvSpPr>
        <p:spPr>
          <a:xfrm>
            <a:off x="1490910" y="1850645"/>
            <a:ext cx="10078085" cy="6426200"/>
          </a:xfrm>
          <a:prstGeom prst="rect">
            <a:avLst/>
          </a:prstGeom>
        </p:spPr>
        <p:txBody>
          <a:bodyPr vert="horz" wrap="square" lIns="0" tIns="12700" rIns="0" bIns="0" rtlCol="0">
            <a:spAutoFit/>
          </a:bodyPr>
          <a:lstStyle/>
          <a:p>
            <a:pPr marL="12700" marR="705485">
              <a:lnSpc>
                <a:spcPct val="136400"/>
              </a:lnSpc>
              <a:spcBef>
                <a:spcPts val="100"/>
              </a:spcBef>
            </a:pPr>
            <a:r>
              <a:rPr sz="2200" dirty="0">
                <a:solidFill>
                  <a:srgbClr val="203458"/>
                </a:solidFill>
                <a:latin typeface="Trebuchet MS"/>
                <a:cs typeface="Trebuchet MS"/>
              </a:rPr>
              <a:t>Due</a:t>
            </a:r>
            <a:r>
              <a:rPr sz="2200" spc="-120" dirty="0">
                <a:solidFill>
                  <a:srgbClr val="203458"/>
                </a:solidFill>
                <a:latin typeface="Trebuchet MS"/>
                <a:cs typeface="Trebuchet MS"/>
              </a:rPr>
              <a:t> </a:t>
            </a:r>
            <a:r>
              <a:rPr sz="2200" spc="-45" dirty="0">
                <a:solidFill>
                  <a:srgbClr val="203458"/>
                </a:solidFill>
                <a:latin typeface="Trebuchet MS"/>
                <a:cs typeface="Trebuchet MS"/>
              </a:rPr>
              <a:t>to</a:t>
            </a:r>
            <a:r>
              <a:rPr sz="2200" spc="-85" dirty="0">
                <a:solidFill>
                  <a:srgbClr val="203458"/>
                </a:solidFill>
                <a:latin typeface="Trebuchet MS"/>
                <a:cs typeface="Trebuchet MS"/>
              </a:rPr>
              <a:t> </a:t>
            </a:r>
            <a:r>
              <a:rPr sz="2200" spc="170" dirty="0">
                <a:solidFill>
                  <a:srgbClr val="203458"/>
                </a:solidFill>
                <a:latin typeface="Trebuchet MS"/>
                <a:cs typeface="Trebuchet MS"/>
              </a:rPr>
              <a:t>CSA</a:t>
            </a:r>
            <a:r>
              <a:rPr sz="2200" spc="-80" dirty="0">
                <a:solidFill>
                  <a:srgbClr val="203458"/>
                </a:solidFill>
                <a:latin typeface="Trebuchet MS"/>
                <a:cs typeface="Trebuchet MS"/>
              </a:rPr>
              <a:t> </a:t>
            </a:r>
            <a:r>
              <a:rPr sz="2200" spc="-290" dirty="0">
                <a:solidFill>
                  <a:srgbClr val="203458"/>
                </a:solidFill>
                <a:latin typeface="Trebuchet MS"/>
                <a:cs typeface="Trebuchet MS"/>
              </a:rPr>
              <a:t>1991,</a:t>
            </a:r>
            <a:r>
              <a:rPr sz="2200" spc="-70" dirty="0">
                <a:solidFill>
                  <a:srgbClr val="203458"/>
                </a:solidFill>
                <a:latin typeface="Trebuchet MS"/>
                <a:cs typeface="Trebuchet MS"/>
              </a:rPr>
              <a:t> </a:t>
            </a:r>
            <a:r>
              <a:rPr sz="2200" spc="-60" dirty="0">
                <a:solidFill>
                  <a:srgbClr val="203458"/>
                </a:solidFill>
                <a:latin typeface="Trebuchet MS"/>
                <a:cs typeface="Trebuchet MS"/>
              </a:rPr>
              <a:t>courts</a:t>
            </a:r>
            <a:r>
              <a:rPr sz="2200" spc="-85" dirty="0">
                <a:solidFill>
                  <a:srgbClr val="203458"/>
                </a:solidFill>
                <a:latin typeface="Trebuchet MS"/>
                <a:cs typeface="Trebuchet MS"/>
              </a:rPr>
              <a:t> </a:t>
            </a:r>
            <a:r>
              <a:rPr sz="2200" spc="-20" dirty="0">
                <a:solidFill>
                  <a:srgbClr val="203458"/>
                </a:solidFill>
                <a:latin typeface="Trebuchet MS"/>
                <a:cs typeface="Trebuchet MS"/>
              </a:rPr>
              <a:t>now</a:t>
            </a:r>
            <a:r>
              <a:rPr sz="2200" spc="-80" dirty="0">
                <a:solidFill>
                  <a:srgbClr val="203458"/>
                </a:solidFill>
                <a:latin typeface="Trebuchet MS"/>
                <a:cs typeface="Trebuchet MS"/>
              </a:rPr>
              <a:t> </a:t>
            </a:r>
            <a:r>
              <a:rPr sz="2200" spc="-25" dirty="0">
                <a:solidFill>
                  <a:srgbClr val="203458"/>
                </a:solidFill>
                <a:latin typeface="Trebuchet MS"/>
                <a:cs typeface="Trebuchet MS"/>
              </a:rPr>
              <a:t>have</a:t>
            </a:r>
            <a:r>
              <a:rPr sz="2200" spc="-80" dirty="0">
                <a:solidFill>
                  <a:srgbClr val="203458"/>
                </a:solidFill>
                <a:latin typeface="Trebuchet MS"/>
                <a:cs typeface="Trebuchet MS"/>
              </a:rPr>
              <a:t> </a:t>
            </a:r>
            <a:r>
              <a:rPr sz="2200" spc="-110" dirty="0">
                <a:solidFill>
                  <a:srgbClr val="203458"/>
                </a:solidFill>
                <a:latin typeface="Trebuchet MS"/>
                <a:cs typeface="Trebuchet MS"/>
              </a:rPr>
              <a:t>limited</a:t>
            </a:r>
            <a:r>
              <a:rPr sz="2200" spc="-70" dirty="0">
                <a:solidFill>
                  <a:srgbClr val="203458"/>
                </a:solidFill>
                <a:latin typeface="Trebuchet MS"/>
                <a:cs typeface="Trebuchet MS"/>
              </a:rPr>
              <a:t> </a:t>
            </a:r>
            <a:r>
              <a:rPr sz="2200" spc="-75" dirty="0">
                <a:solidFill>
                  <a:srgbClr val="203458"/>
                </a:solidFill>
                <a:latin typeface="Trebuchet MS"/>
                <a:cs typeface="Trebuchet MS"/>
              </a:rPr>
              <a:t>provision</a:t>
            </a:r>
            <a:r>
              <a:rPr sz="2200" spc="-85" dirty="0">
                <a:solidFill>
                  <a:srgbClr val="203458"/>
                </a:solidFill>
                <a:latin typeface="Trebuchet MS"/>
                <a:cs typeface="Trebuchet MS"/>
              </a:rPr>
              <a:t> </a:t>
            </a:r>
            <a:r>
              <a:rPr sz="2200" spc="-100" dirty="0">
                <a:solidFill>
                  <a:srgbClr val="203458"/>
                </a:solidFill>
                <a:latin typeface="Trebuchet MS"/>
                <a:cs typeface="Trebuchet MS"/>
              </a:rPr>
              <a:t>(or</a:t>
            </a:r>
            <a:r>
              <a:rPr sz="2200" spc="-70" dirty="0">
                <a:solidFill>
                  <a:srgbClr val="203458"/>
                </a:solidFill>
                <a:latin typeface="Trebuchet MS"/>
                <a:cs typeface="Trebuchet MS"/>
              </a:rPr>
              <a:t> </a:t>
            </a:r>
            <a:r>
              <a:rPr sz="2200" spc="-45" dirty="0">
                <a:solidFill>
                  <a:srgbClr val="203458"/>
                </a:solidFill>
                <a:latin typeface="Trebuchet MS"/>
                <a:cs typeface="Trebuchet MS"/>
              </a:rPr>
              <a:t>need)</a:t>
            </a:r>
            <a:r>
              <a:rPr sz="2200" spc="-80" dirty="0">
                <a:solidFill>
                  <a:srgbClr val="203458"/>
                </a:solidFill>
                <a:latin typeface="Trebuchet MS"/>
                <a:cs typeface="Trebuchet MS"/>
              </a:rPr>
              <a:t> </a:t>
            </a:r>
            <a:r>
              <a:rPr sz="2200" spc="-45" dirty="0">
                <a:solidFill>
                  <a:srgbClr val="203458"/>
                </a:solidFill>
                <a:latin typeface="Trebuchet MS"/>
                <a:cs typeface="Trebuchet MS"/>
              </a:rPr>
              <a:t>to</a:t>
            </a:r>
            <a:r>
              <a:rPr sz="2200" spc="-85" dirty="0">
                <a:solidFill>
                  <a:srgbClr val="203458"/>
                </a:solidFill>
                <a:latin typeface="Trebuchet MS"/>
                <a:cs typeface="Trebuchet MS"/>
              </a:rPr>
              <a:t> </a:t>
            </a:r>
            <a:r>
              <a:rPr sz="2200" spc="-65" dirty="0">
                <a:solidFill>
                  <a:srgbClr val="203458"/>
                </a:solidFill>
                <a:latin typeface="Trebuchet MS"/>
                <a:cs typeface="Trebuchet MS"/>
              </a:rPr>
              <a:t>make</a:t>
            </a:r>
            <a:r>
              <a:rPr sz="2200" spc="-80" dirty="0">
                <a:solidFill>
                  <a:srgbClr val="203458"/>
                </a:solidFill>
                <a:latin typeface="Trebuchet MS"/>
                <a:cs typeface="Trebuchet MS"/>
              </a:rPr>
              <a:t> </a:t>
            </a:r>
            <a:r>
              <a:rPr sz="2200" spc="-10" dirty="0">
                <a:solidFill>
                  <a:srgbClr val="203458"/>
                </a:solidFill>
                <a:latin typeface="Trebuchet MS"/>
                <a:cs typeface="Trebuchet MS"/>
              </a:rPr>
              <a:t>financial </a:t>
            </a:r>
            <a:r>
              <a:rPr sz="2200" spc="-55" dirty="0">
                <a:solidFill>
                  <a:srgbClr val="203458"/>
                </a:solidFill>
                <a:latin typeface="Trebuchet MS"/>
                <a:cs typeface="Trebuchet MS"/>
              </a:rPr>
              <a:t>orders </a:t>
            </a:r>
            <a:r>
              <a:rPr sz="2200" spc="-70" dirty="0">
                <a:solidFill>
                  <a:srgbClr val="203458"/>
                </a:solidFill>
                <a:latin typeface="Trebuchet MS"/>
                <a:cs typeface="Trebuchet MS"/>
              </a:rPr>
              <a:t>for</a:t>
            </a:r>
            <a:r>
              <a:rPr sz="2200" spc="-50" dirty="0">
                <a:solidFill>
                  <a:srgbClr val="203458"/>
                </a:solidFill>
                <a:latin typeface="Trebuchet MS"/>
                <a:cs typeface="Trebuchet MS"/>
              </a:rPr>
              <a:t> </a:t>
            </a:r>
            <a:r>
              <a:rPr sz="2200" spc="-105" dirty="0">
                <a:solidFill>
                  <a:srgbClr val="203458"/>
                </a:solidFill>
                <a:latin typeface="Trebuchet MS"/>
                <a:cs typeface="Trebuchet MS"/>
              </a:rPr>
              <a:t>children,</a:t>
            </a:r>
            <a:r>
              <a:rPr sz="2200" spc="-55" dirty="0">
                <a:solidFill>
                  <a:srgbClr val="203458"/>
                </a:solidFill>
                <a:latin typeface="Trebuchet MS"/>
                <a:cs typeface="Trebuchet MS"/>
              </a:rPr>
              <a:t> </a:t>
            </a:r>
            <a:r>
              <a:rPr sz="2200" spc="-65" dirty="0">
                <a:solidFill>
                  <a:srgbClr val="203458"/>
                </a:solidFill>
                <a:latin typeface="Trebuchet MS"/>
                <a:cs typeface="Trebuchet MS"/>
              </a:rPr>
              <a:t>unless</a:t>
            </a:r>
            <a:r>
              <a:rPr sz="2200" spc="-55" dirty="0">
                <a:solidFill>
                  <a:srgbClr val="203458"/>
                </a:solidFill>
                <a:latin typeface="Trebuchet MS"/>
                <a:cs typeface="Trebuchet MS"/>
              </a:rPr>
              <a:t> </a:t>
            </a:r>
            <a:r>
              <a:rPr sz="2200" spc="-135" dirty="0">
                <a:solidFill>
                  <a:srgbClr val="203458"/>
                </a:solidFill>
                <a:latin typeface="Trebuchet MS"/>
                <a:cs typeface="Trebuchet MS"/>
              </a:rPr>
              <a:t>very</a:t>
            </a:r>
            <a:r>
              <a:rPr sz="2200" spc="-50" dirty="0">
                <a:solidFill>
                  <a:srgbClr val="203458"/>
                </a:solidFill>
                <a:latin typeface="Trebuchet MS"/>
                <a:cs typeface="Trebuchet MS"/>
              </a:rPr>
              <a:t> </a:t>
            </a:r>
            <a:r>
              <a:rPr sz="2200" spc="-85" dirty="0">
                <a:solidFill>
                  <a:srgbClr val="203458"/>
                </a:solidFill>
                <a:latin typeface="Trebuchet MS"/>
                <a:cs typeface="Trebuchet MS"/>
              </a:rPr>
              <a:t>wealthy</a:t>
            </a:r>
            <a:r>
              <a:rPr sz="2200" spc="-55" dirty="0">
                <a:solidFill>
                  <a:srgbClr val="203458"/>
                </a:solidFill>
                <a:latin typeface="Trebuchet MS"/>
                <a:cs typeface="Trebuchet MS"/>
              </a:rPr>
              <a:t> </a:t>
            </a:r>
            <a:r>
              <a:rPr sz="2200" spc="-30" dirty="0">
                <a:solidFill>
                  <a:srgbClr val="203458"/>
                </a:solidFill>
                <a:latin typeface="Trebuchet MS"/>
                <a:cs typeface="Trebuchet MS"/>
              </a:rPr>
              <a:t>(exceeding</a:t>
            </a:r>
            <a:r>
              <a:rPr sz="2200" spc="-50" dirty="0">
                <a:solidFill>
                  <a:srgbClr val="203458"/>
                </a:solidFill>
                <a:latin typeface="Trebuchet MS"/>
                <a:cs typeface="Trebuchet MS"/>
              </a:rPr>
              <a:t> </a:t>
            </a:r>
            <a:r>
              <a:rPr sz="2200" spc="170" dirty="0">
                <a:solidFill>
                  <a:srgbClr val="203458"/>
                </a:solidFill>
                <a:latin typeface="Trebuchet MS"/>
                <a:cs typeface="Trebuchet MS"/>
              </a:rPr>
              <a:t>CSA</a:t>
            </a:r>
            <a:r>
              <a:rPr sz="2200" spc="-55" dirty="0">
                <a:solidFill>
                  <a:srgbClr val="203458"/>
                </a:solidFill>
                <a:latin typeface="Trebuchet MS"/>
                <a:cs typeface="Trebuchet MS"/>
              </a:rPr>
              <a:t> </a:t>
            </a:r>
            <a:r>
              <a:rPr sz="2200" spc="-10" dirty="0">
                <a:solidFill>
                  <a:srgbClr val="203458"/>
                </a:solidFill>
                <a:latin typeface="Trebuchet MS"/>
                <a:cs typeface="Trebuchet MS"/>
              </a:rPr>
              <a:t>limit)</a:t>
            </a:r>
            <a:endParaRPr sz="2200">
              <a:latin typeface="Trebuchet MS"/>
              <a:cs typeface="Trebuchet MS"/>
            </a:endParaRPr>
          </a:p>
          <a:p>
            <a:pPr marL="12700" marR="80010">
              <a:lnSpc>
                <a:spcPct val="136400"/>
              </a:lnSpc>
            </a:pPr>
            <a:r>
              <a:rPr sz="2200" spc="-170" dirty="0">
                <a:solidFill>
                  <a:srgbClr val="203458"/>
                </a:solidFill>
                <a:latin typeface="Trebuchet MS"/>
                <a:cs typeface="Trebuchet MS"/>
              </a:rPr>
              <a:t>s15</a:t>
            </a:r>
            <a:r>
              <a:rPr sz="2200" spc="-70" dirty="0">
                <a:solidFill>
                  <a:srgbClr val="203458"/>
                </a:solidFill>
                <a:latin typeface="Trebuchet MS"/>
                <a:cs typeface="Trebuchet MS"/>
              </a:rPr>
              <a:t> </a:t>
            </a:r>
            <a:r>
              <a:rPr sz="2200" dirty="0">
                <a:solidFill>
                  <a:srgbClr val="203458"/>
                </a:solidFill>
                <a:latin typeface="Trebuchet MS"/>
                <a:cs typeface="Trebuchet MS"/>
              </a:rPr>
              <a:t>and</a:t>
            </a:r>
            <a:r>
              <a:rPr sz="2200" spc="-85" dirty="0">
                <a:solidFill>
                  <a:srgbClr val="203458"/>
                </a:solidFill>
                <a:latin typeface="Trebuchet MS"/>
                <a:cs typeface="Trebuchet MS"/>
              </a:rPr>
              <a:t> </a:t>
            </a:r>
            <a:r>
              <a:rPr sz="2200" dirty="0">
                <a:solidFill>
                  <a:srgbClr val="203458"/>
                </a:solidFill>
                <a:latin typeface="Trebuchet MS"/>
                <a:cs typeface="Trebuchet MS"/>
              </a:rPr>
              <a:t>sch</a:t>
            </a:r>
            <a:r>
              <a:rPr sz="2200" spc="-75" dirty="0">
                <a:solidFill>
                  <a:srgbClr val="203458"/>
                </a:solidFill>
                <a:latin typeface="Trebuchet MS"/>
                <a:cs typeface="Trebuchet MS"/>
              </a:rPr>
              <a:t> </a:t>
            </a:r>
            <a:r>
              <a:rPr sz="2200" spc="-530" dirty="0">
                <a:solidFill>
                  <a:srgbClr val="203458"/>
                </a:solidFill>
                <a:latin typeface="Trebuchet MS"/>
                <a:cs typeface="Trebuchet MS"/>
              </a:rPr>
              <a:t>1</a:t>
            </a:r>
            <a:r>
              <a:rPr sz="2200" spc="-70" dirty="0">
                <a:solidFill>
                  <a:srgbClr val="203458"/>
                </a:solidFill>
                <a:latin typeface="Trebuchet MS"/>
                <a:cs typeface="Trebuchet MS"/>
              </a:rPr>
              <a:t> </a:t>
            </a:r>
            <a:r>
              <a:rPr sz="2200" spc="165" dirty="0">
                <a:solidFill>
                  <a:srgbClr val="203458"/>
                </a:solidFill>
                <a:latin typeface="Trebuchet MS"/>
                <a:cs typeface="Trebuchet MS"/>
              </a:rPr>
              <a:t>CA</a:t>
            </a:r>
            <a:r>
              <a:rPr sz="2200" spc="-70" dirty="0">
                <a:solidFill>
                  <a:srgbClr val="203458"/>
                </a:solidFill>
                <a:latin typeface="Trebuchet MS"/>
                <a:cs typeface="Trebuchet MS"/>
              </a:rPr>
              <a:t> </a:t>
            </a:r>
            <a:r>
              <a:rPr sz="2200" spc="-175" dirty="0">
                <a:solidFill>
                  <a:srgbClr val="203458"/>
                </a:solidFill>
                <a:latin typeface="Trebuchet MS"/>
                <a:cs typeface="Trebuchet MS"/>
              </a:rPr>
              <a:t>1989:</a:t>
            </a:r>
            <a:r>
              <a:rPr sz="2200" spc="-70" dirty="0">
                <a:solidFill>
                  <a:srgbClr val="203458"/>
                </a:solidFill>
                <a:latin typeface="Trebuchet MS"/>
                <a:cs typeface="Trebuchet MS"/>
              </a:rPr>
              <a:t> </a:t>
            </a:r>
            <a:r>
              <a:rPr sz="2200" dirty="0">
                <a:solidFill>
                  <a:srgbClr val="203458"/>
                </a:solidFill>
                <a:latin typeface="Trebuchet MS"/>
                <a:cs typeface="Trebuchet MS"/>
              </a:rPr>
              <a:t>an</a:t>
            </a:r>
            <a:r>
              <a:rPr sz="2200" spc="-75" dirty="0">
                <a:solidFill>
                  <a:srgbClr val="203458"/>
                </a:solidFill>
                <a:latin typeface="Trebuchet MS"/>
                <a:cs typeface="Trebuchet MS"/>
              </a:rPr>
              <a:t> </a:t>
            </a:r>
            <a:r>
              <a:rPr sz="2200" spc="-30" dirty="0">
                <a:solidFill>
                  <a:srgbClr val="203458"/>
                </a:solidFill>
                <a:latin typeface="Trebuchet MS"/>
                <a:cs typeface="Trebuchet MS"/>
              </a:rPr>
              <a:t>application</a:t>
            </a:r>
            <a:r>
              <a:rPr sz="2200" spc="-75" dirty="0">
                <a:solidFill>
                  <a:srgbClr val="203458"/>
                </a:solidFill>
                <a:latin typeface="Trebuchet MS"/>
                <a:cs typeface="Trebuchet MS"/>
              </a:rPr>
              <a:t> </a:t>
            </a:r>
            <a:r>
              <a:rPr sz="2200" dirty="0">
                <a:solidFill>
                  <a:srgbClr val="203458"/>
                </a:solidFill>
                <a:latin typeface="Trebuchet MS"/>
                <a:cs typeface="Trebuchet MS"/>
              </a:rPr>
              <a:t>can</a:t>
            </a:r>
            <a:r>
              <a:rPr sz="2200" spc="-70" dirty="0">
                <a:solidFill>
                  <a:srgbClr val="203458"/>
                </a:solidFill>
                <a:latin typeface="Trebuchet MS"/>
                <a:cs typeface="Trebuchet MS"/>
              </a:rPr>
              <a:t> </a:t>
            </a:r>
            <a:r>
              <a:rPr sz="2200" dirty="0">
                <a:solidFill>
                  <a:srgbClr val="203458"/>
                </a:solidFill>
                <a:latin typeface="Trebuchet MS"/>
                <a:cs typeface="Trebuchet MS"/>
              </a:rPr>
              <a:t>be</a:t>
            </a:r>
            <a:r>
              <a:rPr sz="2200" spc="-75" dirty="0">
                <a:solidFill>
                  <a:srgbClr val="203458"/>
                </a:solidFill>
                <a:latin typeface="Trebuchet MS"/>
                <a:cs typeface="Trebuchet MS"/>
              </a:rPr>
              <a:t> </a:t>
            </a:r>
            <a:r>
              <a:rPr sz="2200" dirty="0">
                <a:solidFill>
                  <a:srgbClr val="203458"/>
                </a:solidFill>
                <a:latin typeface="Trebuchet MS"/>
                <a:cs typeface="Trebuchet MS"/>
              </a:rPr>
              <a:t>made</a:t>
            </a:r>
            <a:r>
              <a:rPr sz="2200" spc="-70" dirty="0">
                <a:solidFill>
                  <a:srgbClr val="203458"/>
                </a:solidFill>
                <a:latin typeface="Trebuchet MS"/>
                <a:cs typeface="Trebuchet MS"/>
              </a:rPr>
              <a:t> </a:t>
            </a:r>
            <a:r>
              <a:rPr sz="2200" spc="-50" dirty="0">
                <a:solidFill>
                  <a:srgbClr val="203458"/>
                </a:solidFill>
                <a:latin typeface="Trebuchet MS"/>
                <a:cs typeface="Trebuchet MS"/>
              </a:rPr>
              <a:t>by</a:t>
            </a:r>
            <a:r>
              <a:rPr sz="2200" spc="-75" dirty="0">
                <a:solidFill>
                  <a:srgbClr val="203458"/>
                </a:solidFill>
                <a:latin typeface="Trebuchet MS"/>
                <a:cs typeface="Trebuchet MS"/>
              </a:rPr>
              <a:t> </a:t>
            </a:r>
            <a:r>
              <a:rPr sz="2200" spc="100" dirty="0">
                <a:solidFill>
                  <a:srgbClr val="203458"/>
                </a:solidFill>
                <a:latin typeface="Trebuchet MS"/>
                <a:cs typeface="Trebuchet MS"/>
              </a:rPr>
              <a:t>a</a:t>
            </a:r>
            <a:r>
              <a:rPr sz="2200" spc="-70" dirty="0">
                <a:solidFill>
                  <a:srgbClr val="203458"/>
                </a:solidFill>
                <a:latin typeface="Trebuchet MS"/>
                <a:cs typeface="Trebuchet MS"/>
              </a:rPr>
              <a:t> </a:t>
            </a:r>
            <a:r>
              <a:rPr sz="2200" spc="-45" dirty="0">
                <a:solidFill>
                  <a:srgbClr val="203458"/>
                </a:solidFill>
                <a:latin typeface="Trebuchet MS"/>
                <a:cs typeface="Trebuchet MS"/>
              </a:rPr>
              <a:t>parent</a:t>
            </a:r>
            <a:r>
              <a:rPr sz="2200" spc="-75" dirty="0">
                <a:solidFill>
                  <a:srgbClr val="203458"/>
                </a:solidFill>
                <a:latin typeface="Trebuchet MS"/>
                <a:cs typeface="Trebuchet MS"/>
              </a:rPr>
              <a:t> </a:t>
            </a:r>
            <a:r>
              <a:rPr sz="2200" spc="-60" dirty="0">
                <a:solidFill>
                  <a:srgbClr val="203458"/>
                </a:solidFill>
                <a:latin typeface="Trebuchet MS"/>
                <a:cs typeface="Trebuchet MS"/>
              </a:rPr>
              <a:t>or</a:t>
            </a:r>
            <a:r>
              <a:rPr sz="2200" spc="-70" dirty="0">
                <a:solidFill>
                  <a:srgbClr val="203458"/>
                </a:solidFill>
                <a:latin typeface="Trebuchet MS"/>
                <a:cs typeface="Trebuchet MS"/>
              </a:rPr>
              <a:t> </a:t>
            </a:r>
            <a:r>
              <a:rPr sz="2200" spc="-110" dirty="0">
                <a:solidFill>
                  <a:srgbClr val="203458"/>
                </a:solidFill>
                <a:latin typeface="Trebuchet MS"/>
                <a:cs typeface="Trebuchet MS"/>
              </a:rPr>
              <a:t>civil</a:t>
            </a:r>
            <a:r>
              <a:rPr sz="2200" spc="-70" dirty="0">
                <a:solidFill>
                  <a:srgbClr val="203458"/>
                </a:solidFill>
                <a:latin typeface="Trebuchet MS"/>
                <a:cs typeface="Trebuchet MS"/>
              </a:rPr>
              <a:t> </a:t>
            </a:r>
            <a:r>
              <a:rPr sz="2200" spc="-10" dirty="0">
                <a:solidFill>
                  <a:srgbClr val="203458"/>
                </a:solidFill>
                <a:latin typeface="Trebuchet MS"/>
                <a:cs typeface="Trebuchet MS"/>
              </a:rPr>
              <a:t>partner </a:t>
            </a:r>
            <a:r>
              <a:rPr sz="2200" dirty="0">
                <a:solidFill>
                  <a:srgbClr val="203458"/>
                </a:solidFill>
                <a:latin typeface="Trebuchet MS"/>
                <a:cs typeface="Trebuchet MS"/>
              </a:rPr>
              <a:t>against</a:t>
            </a:r>
            <a:r>
              <a:rPr sz="2200" spc="-125" dirty="0">
                <a:solidFill>
                  <a:srgbClr val="203458"/>
                </a:solidFill>
                <a:latin typeface="Trebuchet MS"/>
                <a:cs typeface="Trebuchet MS"/>
              </a:rPr>
              <a:t> </a:t>
            </a:r>
            <a:r>
              <a:rPr sz="2200" spc="-90" dirty="0">
                <a:solidFill>
                  <a:srgbClr val="203458"/>
                </a:solidFill>
                <a:latin typeface="Trebuchet MS"/>
                <a:cs typeface="Trebuchet MS"/>
              </a:rPr>
              <a:t>the</a:t>
            </a:r>
            <a:r>
              <a:rPr sz="2200" spc="-75" dirty="0">
                <a:solidFill>
                  <a:srgbClr val="203458"/>
                </a:solidFill>
                <a:latin typeface="Trebuchet MS"/>
                <a:cs typeface="Trebuchet MS"/>
              </a:rPr>
              <a:t> </a:t>
            </a:r>
            <a:r>
              <a:rPr sz="2200" spc="-85" dirty="0">
                <a:solidFill>
                  <a:srgbClr val="203458"/>
                </a:solidFill>
                <a:latin typeface="Trebuchet MS"/>
                <a:cs typeface="Trebuchet MS"/>
              </a:rPr>
              <a:t>other </a:t>
            </a:r>
            <a:r>
              <a:rPr sz="2200" spc="-45" dirty="0">
                <a:solidFill>
                  <a:srgbClr val="203458"/>
                </a:solidFill>
                <a:latin typeface="Trebuchet MS"/>
                <a:cs typeface="Trebuchet MS"/>
              </a:rPr>
              <a:t>parent</a:t>
            </a:r>
            <a:r>
              <a:rPr sz="2200" spc="-80" dirty="0">
                <a:solidFill>
                  <a:srgbClr val="203458"/>
                </a:solidFill>
                <a:latin typeface="Trebuchet MS"/>
                <a:cs typeface="Trebuchet MS"/>
              </a:rPr>
              <a:t> </a:t>
            </a:r>
            <a:r>
              <a:rPr sz="2200" spc="-60" dirty="0">
                <a:solidFill>
                  <a:srgbClr val="203458"/>
                </a:solidFill>
                <a:latin typeface="Trebuchet MS"/>
                <a:cs typeface="Trebuchet MS"/>
              </a:rPr>
              <a:t>or</a:t>
            </a:r>
            <a:r>
              <a:rPr sz="2200" spc="-85" dirty="0">
                <a:solidFill>
                  <a:srgbClr val="203458"/>
                </a:solidFill>
                <a:latin typeface="Trebuchet MS"/>
                <a:cs typeface="Trebuchet MS"/>
              </a:rPr>
              <a:t> </a:t>
            </a:r>
            <a:r>
              <a:rPr sz="2200" spc="-110" dirty="0">
                <a:solidFill>
                  <a:srgbClr val="203458"/>
                </a:solidFill>
                <a:latin typeface="Trebuchet MS"/>
                <a:cs typeface="Trebuchet MS"/>
              </a:rPr>
              <a:t>civil</a:t>
            </a:r>
            <a:r>
              <a:rPr sz="2200" spc="-70" dirty="0">
                <a:solidFill>
                  <a:srgbClr val="203458"/>
                </a:solidFill>
                <a:latin typeface="Trebuchet MS"/>
                <a:cs typeface="Trebuchet MS"/>
              </a:rPr>
              <a:t> </a:t>
            </a:r>
            <a:r>
              <a:rPr sz="2200" spc="-65" dirty="0">
                <a:solidFill>
                  <a:srgbClr val="203458"/>
                </a:solidFill>
                <a:latin typeface="Trebuchet MS"/>
                <a:cs typeface="Trebuchet MS"/>
              </a:rPr>
              <a:t>partner</a:t>
            </a:r>
            <a:r>
              <a:rPr sz="2200" spc="-85" dirty="0">
                <a:solidFill>
                  <a:srgbClr val="203458"/>
                </a:solidFill>
                <a:latin typeface="Trebuchet MS"/>
                <a:cs typeface="Trebuchet MS"/>
              </a:rPr>
              <a:t> </a:t>
            </a:r>
            <a:r>
              <a:rPr sz="2200" spc="-65" dirty="0">
                <a:solidFill>
                  <a:srgbClr val="203458"/>
                </a:solidFill>
                <a:latin typeface="Trebuchet MS"/>
                <a:cs typeface="Trebuchet MS"/>
              </a:rPr>
              <a:t>for</a:t>
            </a:r>
            <a:r>
              <a:rPr sz="2200" spc="-85" dirty="0">
                <a:solidFill>
                  <a:srgbClr val="203458"/>
                </a:solidFill>
                <a:latin typeface="Trebuchet MS"/>
                <a:cs typeface="Trebuchet MS"/>
              </a:rPr>
              <a:t> </a:t>
            </a:r>
            <a:r>
              <a:rPr sz="2200" spc="100" dirty="0">
                <a:solidFill>
                  <a:srgbClr val="203458"/>
                </a:solidFill>
                <a:latin typeface="Trebuchet MS"/>
                <a:cs typeface="Trebuchet MS"/>
              </a:rPr>
              <a:t>a</a:t>
            </a:r>
            <a:r>
              <a:rPr sz="2200" spc="-85" dirty="0">
                <a:solidFill>
                  <a:srgbClr val="203458"/>
                </a:solidFill>
                <a:latin typeface="Trebuchet MS"/>
                <a:cs typeface="Trebuchet MS"/>
              </a:rPr>
              <a:t> </a:t>
            </a:r>
            <a:r>
              <a:rPr sz="2200" spc="-45" dirty="0">
                <a:solidFill>
                  <a:srgbClr val="203458"/>
                </a:solidFill>
                <a:latin typeface="Trebuchet MS"/>
                <a:cs typeface="Trebuchet MS"/>
              </a:rPr>
              <a:t>financial</a:t>
            </a:r>
            <a:r>
              <a:rPr sz="2200" spc="-80" dirty="0">
                <a:solidFill>
                  <a:srgbClr val="203458"/>
                </a:solidFill>
                <a:latin typeface="Trebuchet MS"/>
                <a:cs typeface="Trebuchet MS"/>
              </a:rPr>
              <a:t> </a:t>
            </a:r>
            <a:r>
              <a:rPr sz="2200" spc="-60" dirty="0">
                <a:solidFill>
                  <a:srgbClr val="203458"/>
                </a:solidFill>
                <a:latin typeface="Trebuchet MS"/>
                <a:cs typeface="Trebuchet MS"/>
              </a:rPr>
              <a:t>order</a:t>
            </a:r>
            <a:r>
              <a:rPr sz="2200" spc="-85" dirty="0">
                <a:solidFill>
                  <a:srgbClr val="203458"/>
                </a:solidFill>
                <a:latin typeface="Trebuchet MS"/>
                <a:cs typeface="Trebuchet MS"/>
              </a:rPr>
              <a:t> </a:t>
            </a:r>
            <a:r>
              <a:rPr sz="2200" spc="-105" dirty="0">
                <a:solidFill>
                  <a:srgbClr val="203458"/>
                </a:solidFill>
                <a:latin typeface="Trebuchet MS"/>
                <a:cs typeface="Trebuchet MS"/>
              </a:rPr>
              <a:t>in</a:t>
            </a:r>
            <a:r>
              <a:rPr sz="2200" spc="-70" dirty="0">
                <a:solidFill>
                  <a:srgbClr val="203458"/>
                </a:solidFill>
                <a:latin typeface="Trebuchet MS"/>
                <a:cs typeface="Trebuchet MS"/>
              </a:rPr>
              <a:t> </a:t>
            </a:r>
            <a:r>
              <a:rPr sz="2200" spc="-40" dirty="0">
                <a:solidFill>
                  <a:srgbClr val="203458"/>
                </a:solidFill>
                <a:latin typeface="Trebuchet MS"/>
                <a:cs typeface="Trebuchet MS"/>
              </a:rPr>
              <a:t>respect</a:t>
            </a:r>
            <a:r>
              <a:rPr sz="2200" spc="-85" dirty="0">
                <a:solidFill>
                  <a:srgbClr val="203458"/>
                </a:solidFill>
                <a:latin typeface="Trebuchet MS"/>
                <a:cs typeface="Trebuchet MS"/>
              </a:rPr>
              <a:t> </a:t>
            </a:r>
            <a:r>
              <a:rPr sz="2200" dirty="0">
                <a:solidFill>
                  <a:srgbClr val="203458"/>
                </a:solidFill>
                <a:latin typeface="Trebuchet MS"/>
                <a:cs typeface="Trebuchet MS"/>
              </a:rPr>
              <a:t>of</a:t>
            </a:r>
            <a:r>
              <a:rPr sz="2200" spc="-85" dirty="0">
                <a:solidFill>
                  <a:srgbClr val="203458"/>
                </a:solidFill>
                <a:latin typeface="Trebuchet MS"/>
                <a:cs typeface="Trebuchet MS"/>
              </a:rPr>
              <a:t> </a:t>
            </a:r>
            <a:r>
              <a:rPr sz="2200" spc="100" dirty="0">
                <a:solidFill>
                  <a:srgbClr val="203458"/>
                </a:solidFill>
                <a:latin typeface="Trebuchet MS"/>
                <a:cs typeface="Trebuchet MS"/>
              </a:rPr>
              <a:t>a</a:t>
            </a:r>
            <a:r>
              <a:rPr sz="2200" spc="-85" dirty="0">
                <a:solidFill>
                  <a:srgbClr val="203458"/>
                </a:solidFill>
                <a:latin typeface="Trebuchet MS"/>
                <a:cs typeface="Trebuchet MS"/>
              </a:rPr>
              <a:t> </a:t>
            </a:r>
            <a:r>
              <a:rPr sz="2200" spc="-60" dirty="0">
                <a:solidFill>
                  <a:srgbClr val="203458"/>
                </a:solidFill>
                <a:latin typeface="Trebuchet MS"/>
                <a:cs typeface="Trebuchet MS"/>
              </a:rPr>
              <a:t>child</a:t>
            </a:r>
            <a:r>
              <a:rPr sz="2200" spc="-80" dirty="0">
                <a:solidFill>
                  <a:srgbClr val="203458"/>
                </a:solidFill>
                <a:latin typeface="Trebuchet MS"/>
                <a:cs typeface="Trebuchet MS"/>
              </a:rPr>
              <a:t> </a:t>
            </a:r>
            <a:r>
              <a:rPr sz="2200" spc="-25" dirty="0">
                <a:solidFill>
                  <a:srgbClr val="203458"/>
                </a:solidFill>
                <a:latin typeface="Trebuchet MS"/>
                <a:cs typeface="Trebuchet MS"/>
              </a:rPr>
              <a:t>of </a:t>
            </a:r>
            <a:r>
              <a:rPr sz="2200" spc="-90" dirty="0">
                <a:solidFill>
                  <a:srgbClr val="203458"/>
                </a:solidFill>
                <a:latin typeface="Trebuchet MS"/>
                <a:cs typeface="Trebuchet MS"/>
              </a:rPr>
              <a:t>the</a:t>
            </a:r>
            <a:r>
              <a:rPr sz="2200" spc="-60" dirty="0">
                <a:solidFill>
                  <a:srgbClr val="203458"/>
                </a:solidFill>
                <a:latin typeface="Trebuchet MS"/>
                <a:cs typeface="Trebuchet MS"/>
              </a:rPr>
              <a:t> </a:t>
            </a:r>
            <a:r>
              <a:rPr sz="2200" spc="-10" dirty="0">
                <a:solidFill>
                  <a:srgbClr val="203458"/>
                </a:solidFill>
                <a:latin typeface="Trebuchet MS"/>
                <a:cs typeface="Trebuchet MS"/>
              </a:rPr>
              <a:t>family</a:t>
            </a:r>
            <a:endParaRPr sz="2200">
              <a:latin typeface="Trebuchet MS"/>
              <a:cs typeface="Trebuchet MS"/>
            </a:endParaRPr>
          </a:p>
          <a:p>
            <a:pPr marL="12700" marR="5080">
              <a:lnSpc>
                <a:spcPct val="136400"/>
              </a:lnSpc>
            </a:pPr>
            <a:r>
              <a:rPr sz="2200" spc="-35" dirty="0">
                <a:solidFill>
                  <a:srgbClr val="203458"/>
                </a:solidFill>
                <a:latin typeface="Trebuchet MS"/>
                <a:cs typeface="Trebuchet MS"/>
              </a:rPr>
              <a:t>Application</a:t>
            </a:r>
            <a:r>
              <a:rPr sz="2200" spc="-100" dirty="0">
                <a:solidFill>
                  <a:srgbClr val="203458"/>
                </a:solidFill>
                <a:latin typeface="Trebuchet MS"/>
                <a:cs typeface="Trebuchet MS"/>
              </a:rPr>
              <a:t> </a:t>
            </a:r>
            <a:r>
              <a:rPr sz="2200" dirty="0">
                <a:solidFill>
                  <a:srgbClr val="203458"/>
                </a:solidFill>
                <a:latin typeface="Trebuchet MS"/>
                <a:cs typeface="Trebuchet MS"/>
              </a:rPr>
              <a:t>can</a:t>
            </a:r>
            <a:r>
              <a:rPr sz="2200" spc="-85" dirty="0">
                <a:solidFill>
                  <a:srgbClr val="203458"/>
                </a:solidFill>
                <a:latin typeface="Trebuchet MS"/>
                <a:cs typeface="Trebuchet MS"/>
              </a:rPr>
              <a:t> </a:t>
            </a:r>
            <a:r>
              <a:rPr sz="2200" dirty="0">
                <a:solidFill>
                  <a:srgbClr val="203458"/>
                </a:solidFill>
                <a:latin typeface="Trebuchet MS"/>
                <a:cs typeface="Trebuchet MS"/>
              </a:rPr>
              <a:t>be</a:t>
            </a:r>
            <a:r>
              <a:rPr sz="2200" spc="-85" dirty="0">
                <a:solidFill>
                  <a:srgbClr val="203458"/>
                </a:solidFill>
                <a:latin typeface="Trebuchet MS"/>
                <a:cs typeface="Trebuchet MS"/>
              </a:rPr>
              <a:t> </a:t>
            </a:r>
            <a:r>
              <a:rPr sz="2200" dirty="0">
                <a:solidFill>
                  <a:srgbClr val="203458"/>
                </a:solidFill>
                <a:latin typeface="Trebuchet MS"/>
                <a:cs typeface="Trebuchet MS"/>
              </a:rPr>
              <a:t>made</a:t>
            </a:r>
            <a:r>
              <a:rPr sz="2200" spc="-85" dirty="0">
                <a:solidFill>
                  <a:srgbClr val="203458"/>
                </a:solidFill>
                <a:latin typeface="Trebuchet MS"/>
                <a:cs typeface="Trebuchet MS"/>
              </a:rPr>
              <a:t> </a:t>
            </a:r>
            <a:r>
              <a:rPr sz="2200" spc="-50" dirty="0">
                <a:solidFill>
                  <a:srgbClr val="203458"/>
                </a:solidFill>
                <a:latin typeface="Trebuchet MS"/>
                <a:cs typeface="Trebuchet MS"/>
              </a:rPr>
              <a:t>by</a:t>
            </a:r>
            <a:r>
              <a:rPr sz="2200" spc="-85" dirty="0">
                <a:solidFill>
                  <a:srgbClr val="203458"/>
                </a:solidFill>
                <a:latin typeface="Trebuchet MS"/>
                <a:cs typeface="Trebuchet MS"/>
              </a:rPr>
              <a:t> </a:t>
            </a:r>
            <a:r>
              <a:rPr sz="2200" spc="-70" dirty="0">
                <a:solidFill>
                  <a:srgbClr val="203458"/>
                </a:solidFill>
                <a:latin typeface="Trebuchet MS"/>
                <a:cs typeface="Trebuchet MS"/>
              </a:rPr>
              <a:t>parent/civil</a:t>
            </a:r>
            <a:r>
              <a:rPr sz="2200" spc="-85" dirty="0">
                <a:solidFill>
                  <a:srgbClr val="203458"/>
                </a:solidFill>
                <a:latin typeface="Trebuchet MS"/>
                <a:cs typeface="Trebuchet MS"/>
              </a:rPr>
              <a:t> </a:t>
            </a:r>
            <a:r>
              <a:rPr sz="2200" spc="-65" dirty="0">
                <a:solidFill>
                  <a:srgbClr val="203458"/>
                </a:solidFill>
                <a:latin typeface="Trebuchet MS"/>
                <a:cs typeface="Trebuchet MS"/>
              </a:rPr>
              <a:t>partner</a:t>
            </a:r>
            <a:r>
              <a:rPr sz="2200" spc="-85" dirty="0">
                <a:solidFill>
                  <a:srgbClr val="203458"/>
                </a:solidFill>
                <a:latin typeface="Trebuchet MS"/>
                <a:cs typeface="Trebuchet MS"/>
              </a:rPr>
              <a:t> </a:t>
            </a:r>
            <a:r>
              <a:rPr sz="2200" spc="-60" dirty="0">
                <a:solidFill>
                  <a:srgbClr val="203458"/>
                </a:solidFill>
                <a:latin typeface="Trebuchet MS"/>
                <a:cs typeface="Trebuchet MS"/>
              </a:rPr>
              <a:t>or</a:t>
            </a:r>
            <a:r>
              <a:rPr sz="2200" spc="-85" dirty="0">
                <a:solidFill>
                  <a:srgbClr val="203458"/>
                </a:solidFill>
                <a:latin typeface="Trebuchet MS"/>
                <a:cs typeface="Trebuchet MS"/>
              </a:rPr>
              <a:t> </a:t>
            </a:r>
            <a:r>
              <a:rPr sz="2200" spc="-30" dirty="0">
                <a:solidFill>
                  <a:srgbClr val="203458"/>
                </a:solidFill>
                <a:latin typeface="Trebuchet MS"/>
                <a:cs typeface="Trebuchet MS"/>
              </a:rPr>
              <a:t>someone</a:t>
            </a:r>
            <a:r>
              <a:rPr sz="2200" spc="-85" dirty="0">
                <a:solidFill>
                  <a:srgbClr val="203458"/>
                </a:solidFill>
                <a:latin typeface="Trebuchet MS"/>
                <a:cs typeface="Trebuchet MS"/>
              </a:rPr>
              <a:t> </a:t>
            </a:r>
            <a:r>
              <a:rPr sz="2200" spc="-110" dirty="0">
                <a:solidFill>
                  <a:srgbClr val="203458"/>
                </a:solidFill>
                <a:latin typeface="Trebuchet MS"/>
                <a:cs typeface="Trebuchet MS"/>
              </a:rPr>
              <a:t>with</a:t>
            </a:r>
            <a:r>
              <a:rPr sz="2200" spc="-70" dirty="0">
                <a:solidFill>
                  <a:srgbClr val="203458"/>
                </a:solidFill>
                <a:latin typeface="Trebuchet MS"/>
                <a:cs typeface="Trebuchet MS"/>
              </a:rPr>
              <a:t> </a:t>
            </a:r>
            <a:r>
              <a:rPr sz="2200" spc="-65" dirty="0">
                <a:solidFill>
                  <a:srgbClr val="203458"/>
                </a:solidFill>
                <a:latin typeface="Trebuchet MS"/>
                <a:cs typeface="Trebuchet MS"/>
              </a:rPr>
              <a:t>whom</a:t>
            </a:r>
            <a:r>
              <a:rPr sz="2200" spc="-85" dirty="0">
                <a:solidFill>
                  <a:srgbClr val="203458"/>
                </a:solidFill>
                <a:latin typeface="Trebuchet MS"/>
                <a:cs typeface="Trebuchet MS"/>
              </a:rPr>
              <a:t> </a:t>
            </a:r>
            <a:r>
              <a:rPr sz="2200" spc="-60" dirty="0">
                <a:solidFill>
                  <a:srgbClr val="203458"/>
                </a:solidFill>
                <a:latin typeface="Trebuchet MS"/>
                <a:cs typeface="Trebuchet MS"/>
              </a:rPr>
              <a:t>child</a:t>
            </a:r>
            <a:r>
              <a:rPr sz="2200" spc="-85" dirty="0">
                <a:solidFill>
                  <a:srgbClr val="203458"/>
                </a:solidFill>
                <a:latin typeface="Trebuchet MS"/>
                <a:cs typeface="Trebuchet MS"/>
              </a:rPr>
              <a:t> </a:t>
            </a:r>
            <a:r>
              <a:rPr sz="2200" spc="-25" dirty="0">
                <a:solidFill>
                  <a:srgbClr val="203458"/>
                </a:solidFill>
                <a:latin typeface="Trebuchet MS"/>
                <a:cs typeface="Trebuchet MS"/>
              </a:rPr>
              <a:t>is </a:t>
            </a:r>
            <a:r>
              <a:rPr sz="2200" spc="-110" dirty="0">
                <a:solidFill>
                  <a:srgbClr val="203458"/>
                </a:solidFill>
                <a:latin typeface="Trebuchet MS"/>
                <a:cs typeface="Trebuchet MS"/>
              </a:rPr>
              <a:t>living.</a:t>
            </a:r>
            <a:r>
              <a:rPr sz="2200" spc="-70" dirty="0">
                <a:solidFill>
                  <a:srgbClr val="203458"/>
                </a:solidFill>
                <a:latin typeface="Trebuchet MS"/>
                <a:cs typeface="Trebuchet MS"/>
              </a:rPr>
              <a:t> </a:t>
            </a:r>
            <a:r>
              <a:rPr sz="2200" dirty="0">
                <a:solidFill>
                  <a:srgbClr val="203458"/>
                </a:solidFill>
                <a:latin typeface="Trebuchet MS"/>
                <a:cs typeface="Trebuchet MS"/>
              </a:rPr>
              <a:t>Child</a:t>
            </a:r>
            <a:r>
              <a:rPr sz="2200" spc="-70" dirty="0">
                <a:solidFill>
                  <a:srgbClr val="203458"/>
                </a:solidFill>
                <a:latin typeface="Trebuchet MS"/>
                <a:cs typeface="Trebuchet MS"/>
              </a:rPr>
              <a:t> </a:t>
            </a:r>
            <a:r>
              <a:rPr sz="2200" spc="-80" dirty="0">
                <a:solidFill>
                  <a:srgbClr val="203458"/>
                </a:solidFill>
                <a:latin typeface="Trebuchet MS"/>
                <a:cs typeface="Trebuchet MS"/>
              </a:rPr>
              <a:t>themselves</a:t>
            </a:r>
            <a:r>
              <a:rPr sz="2200" spc="-65" dirty="0">
                <a:solidFill>
                  <a:srgbClr val="203458"/>
                </a:solidFill>
                <a:latin typeface="Trebuchet MS"/>
                <a:cs typeface="Trebuchet MS"/>
              </a:rPr>
              <a:t> </a:t>
            </a:r>
            <a:r>
              <a:rPr sz="2200" spc="-95" dirty="0">
                <a:solidFill>
                  <a:srgbClr val="203458"/>
                </a:solidFill>
                <a:latin typeface="Trebuchet MS"/>
                <a:cs typeface="Trebuchet MS"/>
              </a:rPr>
              <a:t>if</a:t>
            </a:r>
            <a:r>
              <a:rPr sz="2200" spc="-70" dirty="0">
                <a:solidFill>
                  <a:srgbClr val="203458"/>
                </a:solidFill>
                <a:latin typeface="Trebuchet MS"/>
                <a:cs typeface="Trebuchet MS"/>
              </a:rPr>
              <a:t> </a:t>
            </a:r>
            <a:r>
              <a:rPr sz="2200" spc="-80" dirty="0">
                <a:solidFill>
                  <a:srgbClr val="203458"/>
                </a:solidFill>
                <a:latin typeface="Trebuchet MS"/>
                <a:cs typeface="Trebuchet MS"/>
              </a:rPr>
              <a:t>over</a:t>
            </a:r>
            <a:r>
              <a:rPr sz="2200" spc="-65" dirty="0">
                <a:solidFill>
                  <a:srgbClr val="203458"/>
                </a:solidFill>
                <a:latin typeface="Trebuchet MS"/>
                <a:cs typeface="Trebuchet MS"/>
              </a:rPr>
              <a:t> </a:t>
            </a:r>
            <a:r>
              <a:rPr sz="2200" spc="-285" dirty="0">
                <a:solidFill>
                  <a:srgbClr val="203458"/>
                </a:solidFill>
                <a:latin typeface="Trebuchet MS"/>
                <a:cs typeface="Trebuchet MS"/>
              </a:rPr>
              <a:t>18,</a:t>
            </a:r>
            <a:r>
              <a:rPr sz="2200" spc="-70" dirty="0">
                <a:solidFill>
                  <a:srgbClr val="203458"/>
                </a:solidFill>
                <a:latin typeface="Trebuchet MS"/>
                <a:cs typeface="Trebuchet MS"/>
              </a:rPr>
              <a:t> </a:t>
            </a:r>
            <a:r>
              <a:rPr sz="2200" dirty="0">
                <a:solidFill>
                  <a:srgbClr val="203458"/>
                </a:solidFill>
                <a:latin typeface="Trebuchet MS"/>
                <a:cs typeface="Trebuchet MS"/>
              </a:rPr>
              <a:t>and</a:t>
            </a:r>
            <a:r>
              <a:rPr sz="2200" spc="-65" dirty="0">
                <a:solidFill>
                  <a:srgbClr val="203458"/>
                </a:solidFill>
                <a:latin typeface="Trebuchet MS"/>
                <a:cs typeface="Trebuchet MS"/>
              </a:rPr>
              <a:t> </a:t>
            </a:r>
            <a:r>
              <a:rPr sz="2200" spc="-105" dirty="0">
                <a:solidFill>
                  <a:srgbClr val="203458"/>
                </a:solidFill>
                <a:latin typeface="Trebuchet MS"/>
                <a:cs typeface="Trebuchet MS"/>
              </a:rPr>
              <a:t>in</a:t>
            </a:r>
            <a:r>
              <a:rPr sz="2200" spc="-70" dirty="0">
                <a:solidFill>
                  <a:srgbClr val="203458"/>
                </a:solidFill>
                <a:latin typeface="Trebuchet MS"/>
                <a:cs typeface="Trebuchet MS"/>
              </a:rPr>
              <a:t> </a:t>
            </a:r>
            <a:r>
              <a:rPr sz="2200" spc="-90" dirty="0">
                <a:solidFill>
                  <a:srgbClr val="203458"/>
                </a:solidFill>
                <a:latin typeface="Trebuchet MS"/>
                <a:cs typeface="Trebuchet MS"/>
              </a:rPr>
              <a:t>full-</a:t>
            </a:r>
            <a:r>
              <a:rPr sz="2200" spc="-120" dirty="0">
                <a:solidFill>
                  <a:srgbClr val="203458"/>
                </a:solidFill>
                <a:latin typeface="Trebuchet MS"/>
                <a:cs typeface="Trebuchet MS"/>
              </a:rPr>
              <a:t>time</a:t>
            </a:r>
            <a:r>
              <a:rPr sz="2200" spc="-70" dirty="0">
                <a:solidFill>
                  <a:srgbClr val="203458"/>
                </a:solidFill>
                <a:latin typeface="Trebuchet MS"/>
                <a:cs typeface="Trebuchet MS"/>
              </a:rPr>
              <a:t> </a:t>
            </a:r>
            <a:r>
              <a:rPr sz="2200" spc="-30" dirty="0">
                <a:solidFill>
                  <a:srgbClr val="203458"/>
                </a:solidFill>
                <a:latin typeface="Trebuchet MS"/>
                <a:cs typeface="Trebuchet MS"/>
              </a:rPr>
              <a:t>education</a:t>
            </a:r>
            <a:r>
              <a:rPr sz="2200" spc="-65" dirty="0">
                <a:solidFill>
                  <a:srgbClr val="203458"/>
                </a:solidFill>
                <a:latin typeface="Trebuchet MS"/>
                <a:cs typeface="Trebuchet MS"/>
              </a:rPr>
              <a:t> </a:t>
            </a:r>
            <a:r>
              <a:rPr sz="2200" spc="-60" dirty="0">
                <a:solidFill>
                  <a:srgbClr val="203458"/>
                </a:solidFill>
                <a:latin typeface="Trebuchet MS"/>
                <a:cs typeface="Trebuchet MS"/>
              </a:rPr>
              <a:t>or</a:t>
            </a:r>
            <a:r>
              <a:rPr sz="2200" spc="-70" dirty="0">
                <a:solidFill>
                  <a:srgbClr val="203458"/>
                </a:solidFill>
                <a:latin typeface="Trebuchet MS"/>
                <a:cs typeface="Trebuchet MS"/>
              </a:rPr>
              <a:t> </a:t>
            </a:r>
            <a:r>
              <a:rPr sz="2200" spc="-105" dirty="0">
                <a:solidFill>
                  <a:srgbClr val="203458"/>
                </a:solidFill>
                <a:latin typeface="Trebuchet MS"/>
                <a:cs typeface="Trebuchet MS"/>
              </a:rPr>
              <a:t>in</a:t>
            </a:r>
            <a:r>
              <a:rPr sz="2200" spc="-65" dirty="0">
                <a:solidFill>
                  <a:srgbClr val="203458"/>
                </a:solidFill>
                <a:latin typeface="Trebuchet MS"/>
                <a:cs typeface="Trebuchet MS"/>
              </a:rPr>
              <a:t> training</a:t>
            </a:r>
            <a:r>
              <a:rPr sz="2200" spc="-70" dirty="0">
                <a:solidFill>
                  <a:srgbClr val="203458"/>
                </a:solidFill>
                <a:latin typeface="Trebuchet MS"/>
                <a:cs typeface="Trebuchet MS"/>
              </a:rPr>
              <a:t> </a:t>
            </a:r>
            <a:r>
              <a:rPr sz="2200" spc="-20" dirty="0">
                <a:solidFill>
                  <a:srgbClr val="203458"/>
                </a:solidFill>
                <a:latin typeface="Trebuchet MS"/>
                <a:cs typeface="Trebuchet MS"/>
              </a:rPr>
              <a:t>(qualifying </a:t>
            </a:r>
            <a:r>
              <a:rPr sz="2200" spc="-80" dirty="0">
                <a:solidFill>
                  <a:srgbClr val="203458"/>
                </a:solidFill>
                <a:latin typeface="Trebuchet MS"/>
                <a:cs typeface="Trebuchet MS"/>
              </a:rPr>
              <a:t>criteria</a:t>
            </a:r>
            <a:r>
              <a:rPr sz="2200" spc="-45" dirty="0">
                <a:solidFill>
                  <a:srgbClr val="203458"/>
                </a:solidFill>
                <a:latin typeface="Trebuchet MS"/>
                <a:cs typeface="Trebuchet MS"/>
              </a:rPr>
              <a:t> </a:t>
            </a:r>
            <a:r>
              <a:rPr sz="2200" spc="-10" dirty="0">
                <a:solidFill>
                  <a:srgbClr val="203458"/>
                </a:solidFill>
                <a:latin typeface="Trebuchet MS"/>
                <a:cs typeface="Trebuchet MS"/>
              </a:rPr>
              <a:t>apply)</a:t>
            </a:r>
            <a:endParaRPr sz="2200">
              <a:latin typeface="Trebuchet MS"/>
              <a:cs typeface="Trebuchet MS"/>
            </a:endParaRPr>
          </a:p>
          <a:p>
            <a:pPr marL="12700">
              <a:lnSpc>
                <a:spcPct val="100000"/>
              </a:lnSpc>
              <a:spcBef>
                <a:spcPts val="955"/>
              </a:spcBef>
            </a:pPr>
            <a:r>
              <a:rPr sz="2200" spc="-55" dirty="0">
                <a:solidFill>
                  <a:srgbClr val="203458"/>
                </a:solidFill>
                <a:latin typeface="Trebuchet MS"/>
                <a:cs typeface="Trebuchet MS"/>
              </a:rPr>
              <a:t>Periodic</a:t>
            </a:r>
            <a:r>
              <a:rPr sz="2200" spc="-70" dirty="0">
                <a:solidFill>
                  <a:srgbClr val="203458"/>
                </a:solidFill>
                <a:latin typeface="Trebuchet MS"/>
                <a:cs typeface="Trebuchet MS"/>
              </a:rPr>
              <a:t> </a:t>
            </a:r>
            <a:r>
              <a:rPr sz="2200" spc="-95" dirty="0">
                <a:solidFill>
                  <a:srgbClr val="203458"/>
                </a:solidFill>
                <a:latin typeface="Trebuchet MS"/>
                <a:cs typeface="Trebuchet MS"/>
              </a:rPr>
              <a:t>payments,</a:t>
            </a:r>
            <a:r>
              <a:rPr sz="2200" spc="-65" dirty="0">
                <a:solidFill>
                  <a:srgbClr val="203458"/>
                </a:solidFill>
                <a:latin typeface="Trebuchet MS"/>
                <a:cs typeface="Trebuchet MS"/>
              </a:rPr>
              <a:t> </a:t>
            </a:r>
            <a:r>
              <a:rPr sz="2200" spc="-60" dirty="0">
                <a:solidFill>
                  <a:srgbClr val="203458"/>
                </a:solidFill>
                <a:latin typeface="Trebuchet MS"/>
                <a:cs typeface="Trebuchet MS"/>
              </a:rPr>
              <a:t>or</a:t>
            </a:r>
            <a:r>
              <a:rPr sz="2200" spc="-65" dirty="0">
                <a:solidFill>
                  <a:srgbClr val="203458"/>
                </a:solidFill>
                <a:latin typeface="Trebuchet MS"/>
                <a:cs typeface="Trebuchet MS"/>
              </a:rPr>
              <a:t> </a:t>
            </a:r>
            <a:r>
              <a:rPr sz="2200" spc="-105" dirty="0">
                <a:solidFill>
                  <a:srgbClr val="203458"/>
                </a:solidFill>
                <a:latin typeface="Trebuchet MS"/>
                <a:cs typeface="Trebuchet MS"/>
              </a:rPr>
              <a:t>lump</a:t>
            </a:r>
            <a:r>
              <a:rPr sz="2200" spc="-65" dirty="0">
                <a:solidFill>
                  <a:srgbClr val="203458"/>
                </a:solidFill>
                <a:latin typeface="Trebuchet MS"/>
                <a:cs typeface="Trebuchet MS"/>
              </a:rPr>
              <a:t> </a:t>
            </a:r>
            <a:r>
              <a:rPr sz="2200" spc="-95" dirty="0">
                <a:solidFill>
                  <a:srgbClr val="203458"/>
                </a:solidFill>
                <a:latin typeface="Trebuchet MS"/>
                <a:cs typeface="Trebuchet MS"/>
              </a:rPr>
              <a:t>sum</a:t>
            </a:r>
            <a:r>
              <a:rPr sz="2200" spc="-65" dirty="0">
                <a:solidFill>
                  <a:srgbClr val="203458"/>
                </a:solidFill>
                <a:latin typeface="Trebuchet MS"/>
                <a:cs typeface="Trebuchet MS"/>
              </a:rPr>
              <a:t> </a:t>
            </a:r>
            <a:r>
              <a:rPr sz="2200" spc="85" dirty="0">
                <a:solidFill>
                  <a:srgbClr val="203458"/>
                </a:solidFill>
                <a:latin typeface="Trebuchet MS"/>
                <a:cs typeface="Trebuchet MS"/>
              </a:rPr>
              <a:t>-</a:t>
            </a:r>
            <a:r>
              <a:rPr sz="2200" spc="-65" dirty="0">
                <a:solidFill>
                  <a:srgbClr val="203458"/>
                </a:solidFill>
                <a:latin typeface="Trebuchet MS"/>
                <a:cs typeface="Trebuchet MS"/>
              </a:rPr>
              <a:t> </a:t>
            </a:r>
            <a:r>
              <a:rPr sz="2200" spc="-60" dirty="0">
                <a:solidFill>
                  <a:srgbClr val="203458"/>
                </a:solidFill>
                <a:latin typeface="Trebuchet MS"/>
                <a:cs typeface="Trebuchet MS"/>
              </a:rPr>
              <a:t>or</a:t>
            </a:r>
            <a:r>
              <a:rPr sz="2200" spc="-65" dirty="0">
                <a:solidFill>
                  <a:srgbClr val="203458"/>
                </a:solidFill>
                <a:latin typeface="Trebuchet MS"/>
                <a:cs typeface="Trebuchet MS"/>
              </a:rPr>
              <a:t> </a:t>
            </a:r>
            <a:r>
              <a:rPr sz="2200" spc="-55" dirty="0">
                <a:solidFill>
                  <a:srgbClr val="203458"/>
                </a:solidFill>
                <a:latin typeface="Trebuchet MS"/>
                <a:cs typeface="Trebuchet MS"/>
              </a:rPr>
              <a:t>transfer/loan</a:t>
            </a:r>
            <a:r>
              <a:rPr sz="2200" spc="-65" dirty="0">
                <a:solidFill>
                  <a:srgbClr val="203458"/>
                </a:solidFill>
                <a:latin typeface="Trebuchet MS"/>
                <a:cs typeface="Trebuchet MS"/>
              </a:rPr>
              <a:t> </a:t>
            </a:r>
            <a:r>
              <a:rPr sz="2200" dirty="0">
                <a:solidFill>
                  <a:srgbClr val="203458"/>
                </a:solidFill>
                <a:latin typeface="Trebuchet MS"/>
                <a:cs typeface="Trebuchet MS"/>
              </a:rPr>
              <a:t>back</a:t>
            </a:r>
            <a:r>
              <a:rPr sz="2200" spc="-65" dirty="0">
                <a:solidFill>
                  <a:srgbClr val="203458"/>
                </a:solidFill>
                <a:latin typeface="Trebuchet MS"/>
                <a:cs typeface="Trebuchet MS"/>
              </a:rPr>
              <a:t> </a:t>
            </a:r>
            <a:r>
              <a:rPr sz="2200" spc="-10" dirty="0">
                <a:solidFill>
                  <a:srgbClr val="203458"/>
                </a:solidFill>
                <a:latin typeface="Trebuchet MS"/>
                <a:cs typeface="Trebuchet MS"/>
              </a:rPr>
              <a:t>property</a:t>
            </a:r>
            <a:endParaRPr sz="2200">
              <a:latin typeface="Trebuchet MS"/>
              <a:cs typeface="Trebuchet MS"/>
            </a:endParaRPr>
          </a:p>
          <a:p>
            <a:pPr marL="12700" marR="496570">
              <a:lnSpc>
                <a:spcPct val="136400"/>
              </a:lnSpc>
            </a:pPr>
            <a:r>
              <a:rPr sz="2200" spc="-100" dirty="0">
                <a:solidFill>
                  <a:srgbClr val="203458"/>
                </a:solidFill>
                <a:latin typeface="Trebuchet MS"/>
                <a:cs typeface="Trebuchet MS"/>
              </a:rPr>
              <a:t>If</a:t>
            </a:r>
            <a:r>
              <a:rPr sz="2200" spc="-70" dirty="0">
                <a:solidFill>
                  <a:srgbClr val="203458"/>
                </a:solidFill>
                <a:latin typeface="Trebuchet MS"/>
                <a:cs typeface="Trebuchet MS"/>
              </a:rPr>
              <a:t> </a:t>
            </a:r>
            <a:r>
              <a:rPr sz="2200" spc="-40" dirty="0">
                <a:solidFill>
                  <a:srgbClr val="203458"/>
                </a:solidFill>
                <a:latin typeface="Trebuchet MS"/>
                <a:cs typeface="Trebuchet MS"/>
              </a:rPr>
              <a:t>parents</a:t>
            </a:r>
            <a:r>
              <a:rPr sz="2200" spc="-130" dirty="0">
                <a:solidFill>
                  <a:srgbClr val="203458"/>
                </a:solidFill>
                <a:latin typeface="Trebuchet MS"/>
                <a:cs typeface="Trebuchet MS"/>
              </a:rPr>
              <a:t> </a:t>
            </a:r>
            <a:r>
              <a:rPr sz="2200" spc="-55" dirty="0">
                <a:solidFill>
                  <a:srgbClr val="203458"/>
                </a:solidFill>
                <a:latin typeface="Trebuchet MS"/>
                <a:cs typeface="Trebuchet MS"/>
              </a:rPr>
              <a:t>were</a:t>
            </a:r>
            <a:r>
              <a:rPr sz="2200" spc="-80" dirty="0">
                <a:solidFill>
                  <a:srgbClr val="203458"/>
                </a:solidFill>
                <a:latin typeface="Trebuchet MS"/>
                <a:cs typeface="Trebuchet MS"/>
              </a:rPr>
              <a:t> </a:t>
            </a:r>
            <a:r>
              <a:rPr sz="2200" spc="-110" dirty="0">
                <a:solidFill>
                  <a:srgbClr val="203458"/>
                </a:solidFill>
                <a:latin typeface="Trebuchet MS"/>
                <a:cs typeface="Trebuchet MS"/>
              </a:rPr>
              <a:t>married,</a:t>
            </a:r>
            <a:r>
              <a:rPr sz="2200" spc="-70" dirty="0">
                <a:solidFill>
                  <a:srgbClr val="203458"/>
                </a:solidFill>
                <a:latin typeface="Trebuchet MS"/>
                <a:cs typeface="Trebuchet MS"/>
              </a:rPr>
              <a:t> </a:t>
            </a:r>
            <a:r>
              <a:rPr sz="2200" spc="-90" dirty="0">
                <a:solidFill>
                  <a:srgbClr val="203458"/>
                </a:solidFill>
                <a:latin typeface="Trebuchet MS"/>
                <a:cs typeface="Trebuchet MS"/>
              </a:rPr>
              <a:t>usually</a:t>
            </a:r>
            <a:r>
              <a:rPr sz="2200" spc="-75" dirty="0">
                <a:solidFill>
                  <a:srgbClr val="203458"/>
                </a:solidFill>
                <a:latin typeface="Trebuchet MS"/>
                <a:cs typeface="Trebuchet MS"/>
              </a:rPr>
              <a:t> </a:t>
            </a:r>
            <a:r>
              <a:rPr sz="2200" spc="-10" dirty="0">
                <a:solidFill>
                  <a:srgbClr val="203458"/>
                </a:solidFill>
                <a:latin typeface="Trebuchet MS"/>
                <a:cs typeface="Trebuchet MS"/>
              </a:rPr>
              <a:t>ask</a:t>
            </a:r>
            <a:r>
              <a:rPr sz="2200" spc="-85" dirty="0">
                <a:solidFill>
                  <a:srgbClr val="203458"/>
                </a:solidFill>
                <a:latin typeface="Trebuchet MS"/>
                <a:cs typeface="Trebuchet MS"/>
              </a:rPr>
              <a:t> </a:t>
            </a:r>
            <a:r>
              <a:rPr sz="2200" spc="-70" dirty="0">
                <a:solidFill>
                  <a:srgbClr val="203458"/>
                </a:solidFill>
                <a:latin typeface="Trebuchet MS"/>
                <a:cs typeface="Trebuchet MS"/>
              </a:rPr>
              <a:t>for</a:t>
            </a:r>
            <a:r>
              <a:rPr sz="2200" spc="-80" dirty="0">
                <a:solidFill>
                  <a:srgbClr val="203458"/>
                </a:solidFill>
                <a:latin typeface="Trebuchet MS"/>
                <a:cs typeface="Trebuchet MS"/>
              </a:rPr>
              <a:t> </a:t>
            </a:r>
            <a:r>
              <a:rPr sz="2200" spc="-45" dirty="0">
                <a:solidFill>
                  <a:srgbClr val="203458"/>
                </a:solidFill>
                <a:latin typeface="Trebuchet MS"/>
                <a:cs typeface="Trebuchet MS"/>
              </a:rPr>
              <a:t>financial</a:t>
            </a:r>
            <a:r>
              <a:rPr sz="2200" spc="-85" dirty="0">
                <a:solidFill>
                  <a:srgbClr val="203458"/>
                </a:solidFill>
                <a:latin typeface="Trebuchet MS"/>
                <a:cs typeface="Trebuchet MS"/>
              </a:rPr>
              <a:t> </a:t>
            </a:r>
            <a:r>
              <a:rPr sz="2200" spc="-60" dirty="0">
                <a:solidFill>
                  <a:srgbClr val="203458"/>
                </a:solidFill>
                <a:latin typeface="Trebuchet MS"/>
                <a:cs typeface="Trebuchet MS"/>
              </a:rPr>
              <a:t>order</a:t>
            </a:r>
            <a:r>
              <a:rPr sz="2200" spc="-80" dirty="0">
                <a:solidFill>
                  <a:srgbClr val="203458"/>
                </a:solidFill>
                <a:latin typeface="Trebuchet MS"/>
                <a:cs typeface="Trebuchet MS"/>
              </a:rPr>
              <a:t> </a:t>
            </a:r>
            <a:r>
              <a:rPr sz="2200" spc="-105" dirty="0">
                <a:solidFill>
                  <a:srgbClr val="203458"/>
                </a:solidFill>
                <a:latin typeface="Trebuchet MS"/>
                <a:cs typeface="Trebuchet MS"/>
              </a:rPr>
              <a:t>in</a:t>
            </a:r>
            <a:r>
              <a:rPr sz="2200" spc="-70" dirty="0">
                <a:solidFill>
                  <a:srgbClr val="203458"/>
                </a:solidFill>
                <a:latin typeface="Trebuchet MS"/>
                <a:cs typeface="Trebuchet MS"/>
              </a:rPr>
              <a:t> </a:t>
            </a:r>
            <a:r>
              <a:rPr sz="2200" spc="-55" dirty="0">
                <a:solidFill>
                  <a:srgbClr val="203458"/>
                </a:solidFill>
                <a:latin typeface="Trebuchet MS"/>
                <a:cs typeface="Trebuchet MS"/>
              </a:rPr>
              <a:t>divorce</a:t>
            </a:r>
            <a:r>
              <a:rPr sz="2200" spc="-85" dirty="0">
                <a:solidFill>
                  <a:srgbClr val="203458"/>
                </a:solidFill>
                <a:latin typeface="Trebuchet MS"/>
                <a:cs typeface="Trebuchet MS"/>
              </a:rPr>
              <a:t> </a:t>
            </a:r>
            <a:r>
              <a:rPr sz="2200" spc="-10" dirty="0">
                <a:solidFill>
                  <a:srgbClr val="203458"/>
                </a:solidFill>
                <a:latin typeface="Trebuchet MS"/>
                <a:cs typeface="Trebuchet MS"/>
              </a:rPr>
              <a:t>proceedings</a:t>
            </a:r>
            <a:r>
              <a:rPr sz="2200" spc="-80" dirty="0">
                <a:solidFill>
                  <a:srgbClr val="203458"/>
                </a:solidFill>
                <a:latin typeface="Trebuchet MS"/>
                <a:cs typeface="Trebuchet MS"/>
              </a:rPr>
              <a:t> </a:t>
            </a:r>
            <a:r>
              <a:rPr sz="2200" spc="-25" dirty="0">
                <a:solidFill>
                  <a:srgbClr val="203458"/>
                </a:solidFill>
                <a:latin typeface="Trebuchet MS"/>
                <a:cs typeface="Trebuchet MS"/>
              </a:rPr>
              <a:t>to </a:t>
            </a:r>
            <a:r>
              <a:rPr sz="2200" dirty="0">
                <a:solidFill>
                  <a:srgbClr val="203458"/>
                </a:solidFill>
                <a:latin typeface="Trebuchet MS"/>
                <a:cs typeface="Trebuchet MS"/>
              </a:rPr>
              <a:t>care</a:t>
            </a:r>
            <a:r>
              <a:rPr sz="2200" spc="-95" dirty="0">
                <a:solidFill>
                  <a:srgbClr val="203458"/>
                </a:solidFill>
                <a:latin typeface="Trebuchet MS"/>
                <a:cs typeface="Trebuchet MS"/>
              </a:rPr>
              <a:t> </a:t>
            </a:r>
            <a:r>
              <a:rPr sz="2200" spc="-70" dirty="0">
                <a:solidFill>
                  <a:srgbClr val="203458"/>
                </a:solidFill>
                <a:latin typeface="Trebuchet MS"/>
                <a:cs typeface="Trebuchet MS"/>
              </a:rPr>
              <a:t>for</a:t>
            </a:r>
            <a:r>
              <a:rPr sz="2200" spc="-75" dirty="0">
                <a:solidFill>
                  <a:srgbClr val="203458"/>
                </a:solidFill>
                <a:latin typeface="Trebuchet MS"/>
                <a:cs typeface="Trebuchet MS"/>
              </a:rPr>
              <a:t> </a:t>
            </a:r>
            <a:r>
              <a:rPr sz="2200" spc="-70" dirty="0">
                <a:solidFill>
                  <a:srgbClr val="203458"/>
                </a:solidFill>
                <a:latin typeface="Trebuchet MS"/>
                <a:cs typeface="Trebuchet MS"/>
              </a:rPr>
              <a:t>children</a:t>
            </a:r>
            <a:r>
              <a:rPr sz="2200" spc="-80" dirty="0">
                <a:solidFill>
                  <a:srgbClr val="203458"/>
                </a:solidFill>
                <a:latin typeface="Trebuchet MS"/>
                <a:cs typeface="Trebuchet MS"/>
              </a:rPr>
              <a:t> </a:t>
            </a:r>
            <a:r>
              <a:rPr sz="2200" spc="-135" dirty="0">
                <a:solidFill>
                  <a:srgbClr val="203458"/>
                </a:solidFill>
                <a:latin typeface="Trebuchet MS"/>
                <a:cs typeface="Trebuchet MS"/>
              </a:rPr>
              <a:t>(until</a:t>
            </a:r>
            <a:r>
              <a:rPr sz="2200" spc="-70" dirty="0">
                <a:solidFill>
                  <a:srgbClr val="203458"/>
                </a:solidFill>
                <a:latin typeface="Trebuchet MS"/>
                <a:cs typeface="Trebuchet MS"/>
              </a:rPr>
              <a:t> </a:t>
            </a:r>
            <a:r>
              <a:rPr sz="2200" spc="-254" dirty="0">
                <a:solidFill>
                  <a:srgbClr val="203458"/>
                </a:solidFill>
                <a:latin typeface="Trebuchet MS"/>
                <a:cs typeface="Trebuchet MS"/>
              </a:rPr>
              <a:t>18),</a:t>
            </a:r>
            <a:r>
              <a:rPr sz="2200" spc="-70" dirty="0">
                <a:solidFill>
                  <a:srgbClr val="203458"/>
                </a:solidFill>
                <a:latin typeface="Trebuchet MS"/>
                <a:cs typeface="Trebuchet MS"/>
              </a:rPr>
              <a:t> </a:t>
            </a:r>
            <a:r>
              <a:rPr sz="2200" dirty="0">
                <a:solidFill>
                  <a:srgbClr val="203458"/>
                </a:solidFill>
                <a:latin typeface="Trebuchet MS"/>
                <a:cs typeface="Trebuchet MS"/>
              </a:rPr>
              <a:t>so</a:t>
            </a:r>
            <a:r>
              <a:rPr sz="2200" spc="-75" dirty="0">
                <a:solidFill>
                  <a:srgbClr val="203458"/>
                </a:solidFill>
                <a:latin typeface="Trebuchet MS"/>
                <a:cs typeface="Trebuchet MS"/>
              </a:rPr>
              <a:t> </a:t>
            </a:r>
            <a:r>
              <a:rPr sz="2200" spc="-90" dirty="0">
                <a:solidFill>
                  <a:srgbClr val="203458"/>
                </a:solidFill>
                <a:latin typeface="Trebuchet MS"/>
                <a:cs typeface="Trebuchet MS"/>
              </a:rPr>
              <a:t>usually</a:t>
            </a:r>
            <a:r>
              <a:rPr sz="2200" spc="-75" dirty="0">
                <a:solidFill>
                  <a:srgbClr val="203458"/>
                </a:solidFill>
                <a:latin typeface="Trebuchet MS"/>
                <a:cs typeface="Trebuchet MS"/>
              </a:rPr>
              <a:t> </a:t>
            </a:r>
            <a:r>
              <a:rPr sz="2200" spc="-85" dirty="0">
                <a:solidFill>
                  <a:srgbClr val="203458"/>
                </a:solidFill>
                <a:latin typeface="Trebuchet MS"/>
                <a:cs typeface="Trebuchet MS"/>
              </a:rPr>
              <a:t>unmarried</a:t>
            </a:r>
            <a:r>
              <a:rPr sz="2200" spc="-80" dirty="0">
                <a:solidFill>
                  <a:srgbClr val="203458"/>
                </a:solidFill>
                <a:latin typeface="Trebuchet MS"/>
                <a:cs typeface="Trebuchet MS"/>
              </a:rPr>
              <a:t> </a:t>
            </a:r>
            <a:r>
              <a:rPr sz="2200" spc="-40" dirty="0">
                <a:solidFill>
                  <a:srgbClr val="203458"/>
                </a:solidFill>
                <a:latin typeface="Trebuchet MS"/>
                <a:cs typeface="Trebuchet MS"/>
              </a:rPr>
              <a:t>parents</a:t>
            </a:r>
            <a:r>
              <a:rPr sz="2200" spc="-75" dirty="0">
                <a:solidFill>
                  <a:srgbClr val="203458"/>
                </a:solidFill>
                <a:latin typeface="Trebuchet MS"/>
                <a:cs typeface="Trebuchet MS"/>
              </a:rPr>
              <a:t> </a:t>
            </a:r>
            <a:r>
              <a:rPr sz="2200" spc="-20" dirty="0">
                <a:solidFill>
                  <a:srgbClr val="203458"/>
                </a:solidFill>
                <a:latin typeface="Trebuchet MS"/>
                <a:cs typeface="Trebuchet MS"/>
              </a:rPr>
              <a:t>who</a:t>
            </a:r>
            <a:r>
              <a:rPr sz="2200" spc="-75" dirty="0">
                <a:solidFill>
                  <a:srgbClr val="203458"/>
                </a:solidFill>
                <a:latin typeface="Trebuchet MS"/>
                <a:cs typeface="Trebuchet MS"/>
              </a:rPr>
              <a:t> </a:t>
            </a:r>
            <a:r>
              <a:rPr sz="2200" spc="-25" dirty="0">
                <a:solidFill>
                  <a:srgbClr val="203458"/>
                </a:solidFill>
                <a:latin typeface="Trebuchet MS"/>
                <a:cs typeface="Trebuchet MS"/>
              </a:rPr>
              <a:t>apply</a:t>
            </a:r>
            <a:r>
              <a:rPr sz="2200" spc="-80" dirty="0">
                <a:solidFill>
                  <a:srgbClr val="203458"/>
                </a:solidFill>
                <a:latin typeface="Trebuchet MS"/>
                <a:cs typeface="Trebuchet MS"/>
              </a:rPr>
              <a:t> </a:t>
            </a:r>
            <a:r>
              <a:rPr sz="2200" spc="-45" dirty="0">
                <a:solidFill>
                  <a:srgbClr val="203458"/>
                </a:solidFill>
                <a:latin typeface="Trebuchet MS"/>
                <a:cs typeface="Trebuchet MS"/>
              </a:rPr>
              <a:t>via</a:t>
            </a:r>
            <a:r>
              <a:rPr sz="2200" spc="-75" dirty="0">
                <a:solidFill>
                  <a:srgbClr val="203458"/>
                </a:solidFill>
                <a:latin typeface="Trebuchet MS"/>
                <a:cs typeface="Trebuchet MS"/>
              </a:rPr>
              <a:t> </a:t>
            </a:r>
            <a:r>
              <a:rPr sz="2200" spc="165" dirty="0">
                <a:solidFill>
                  <a:srgbClr val="203458"/>
                </a:solidFill>
                <a:latin typeface="Trebuchet MS"/>
                <a:cs typeface="Trebuchet MS"/>
              </a:rPr>
              <a:t>CA</a:t>
            </a:r>
            <a:r>
              <a:rPr sz="2200" spc="-80" dirty="0">
                <a:solidFill>
                  <a:srgbClr val="203458"/>
                </a:solidFill>
                <a:latin typeface="Trebuchet MS"/>
                <a:cs typeface="Trebuchet MS"/>
              </a:rPr>
              <a:t> </a:t>
            </a:r>
            <a:r>
              <a:rPr sz="2200" spc="-20" dirty="0">
                <a:solidFill>
                  <a:srgbClr val="203458"/>
                </a:solidFill>
                <a:latin typeface="Trebuchet MS"/>
                <a:cs typeface="Trebuchet MS"/>
              </a:rPr>
              <a:t>1989</a:t>
            </a:r>
            <a:endParaRPr sz="2200">
              <a:latin typeface="Trebuchet MS"/>
              <a:cs typeface="Trebuchet MS"/>
            </a:endParaRPr>
          </a:p>
          <a:p>
            <a:pPr marL="12700" marR="284480">
              <a:lnSpc>
                <a:spcPct val="136400"/>
              </a:lnSpc>
            </a:pPr>
            <a:r>
              <a:rPr sz="2200" b="1" spc="-90" dirty="0">
                <a:solidFill>
                  <a:srgbClr val="203458"/>
                </a:solidFill>
                <a:latin typeface="Trebuchet MS"/>
                <a:cs typeface="Trebuchet MS"/>
              </a:rPr>
              <a:t>Re</a:t>
            </a:r>
            <a:r>
              <a:rPr sz="2200" b="1" spc="-95" dirty="0">
                <a:solidFill>
                  <a:srgbClr val="203458"/>
                </a:solidFill>
                <a:latin typeface="Trebuchet MS"/>
                <a:cs typeface="Trebuchet MS"/>
              </a:rPr>
              <a:t> </a:t>
            </a:r>
            <a:r>
              <a:rPr sz="2200" b="1" spc="-125" dirty="0">
                <a:solidFill>
                  <a:srgbClr val="203458"/>
                </a:solidFill>
                <a:latin typeface="Trebuchet MS"/>
                <a:cs typeface="Trebuchet MS"/>
              </a:rPr>
              <a:t>P</a:t>
            </a:r>
            <a:r>
              <a:rPr sz="2200" b="1" spc="-90" dirty="0">
                <a:solidFill>
                  <a:srgbClr val="203458"/>
                </a:solidFill>
                <a:latin typeface="Trebuchet MS"/>
                <a:cs typeface="Trebuchet MS"/>
              </a:rPr>
              <a:t> </a:t>
            </a:r>
            <a:r>
              <a:rPr sz="2200" b="1" spc="-30" dirty="0">
                <a:solidFill>
                  <a:srgbClr val="203458"/>
                </a:solidFill>
                <a:latin typeface="Trebuchet MS"/>
                <a:cs typeface="Trebuchet MS"/>
              </a:rPr>
              <a:t>(Financial</a:t>
            </a:r>
            <a:r>
              <a:rPr sz="2200" b="1" spc="-95" dirty="0">
                <a:solidFill>
                  <a:srgbClr val="203458"/>
                </a:solidFill>
                <a:latin typeface="Trebuchet MS"/>
                <a:cs typeface="Trebuchet MS"/>
              </a:rPr>
              <a:t> </a:t>
            </a:r>
            <a:r>
              <a:rPr sz="2200" b="1" spc="-60" dirty="0">
                <a:solidFill>
                  <a:srgbClr val="203458"/>
                </a:solidFill>
                <a:latin typeface="Trebuchet MS"/>
                <a:cs typeface="Trebuchet MS"/>
              </a:rPr>
              <a:t>Provision)</a:t>
            </a:r>
            <a:r>
              <a:rPr sz="2200" b="1" spc="-90" dirty="0">
                <a:solidFill>
                  <a:srgbClr val="203458"/>
                </a:solidFill>
                <a:latin typeface="Trebuchet MS"/>
                <a:cs typeface="Trebuchet MS"/>
              </a:rPr>
              <a:t> </a:t>
            </a:r>
            <a:r>
              <a:rPr sz="2200" b="1" spc="-85" dirty="0">
                <a:solidFill>
                  <a:srgbClr val="203458"/>
                </a:solidFill>
                <a:latin typeface="Trebuchet MS"/>
                <a:cs typeface="Trebuchet MS"/>
              </a:rPr>
              <a:t>[2003]</a:t>
            </a:r>
            <a:r>
              <a:rPr sz="2200" b="1" spc="-90" dirty="0">
                <a:solidFill>
                  <a:srgbClr val="203458"/>
                </a:solidFill>
                <a:latin typeface="Trebuchet MS"/>
                <a:cs typeface="Trebuchet MS"/>
              </a:rPr>
              <a:t> </a:t>
            </a:r>
            <a:r>
              <a:rPr sz="2200" b="1" spc="80" dirty="0">
                <a:solidFill>
                  <a:srgbClr val="203458"/>
                </a:solidFill>
                <a:latin typeface="Trebuchet MS"/>
                <a:cs typeface="Trebuchet MS"/>
              </a:rPr>
              <a:t>EWCA</a:t>
            </a:r>
            <a:r>
              <a:rPr sz="2200" b="1" spc="-95" dirty="0">
                <a:solidFill>
                  <a:srgbClr val="203458"/>
                </a:solidFill>
                <a:latin typeface="Trebuchet MS"/>
                <a:cs typeface="Trebuchet MS"/>
              </a:rPr>
              <a:t> </a:t>
            </a:r>
            <a:r>
              <a:rPr sz="2200" b="1" dirty="0">
                <a:solidFill>
                  <a:srgbClr val="203458"/>
                </a:solidFill>
                <a:latin typeface="Trebuchet MS"/>
                <a:cs typeface="Trebuchet MS"/>
              </a:rPr>
              <a:t>Civ</a:t>
            </a:r>
            <a:r>
              <a:rPr sz="2200" b="1" spc="-90" dirty="0">
                <a:solidFill>
                  <a:srgbClr val="203458"/>
                </a:solidFill>
                <a:latin typeface="Trebuchet MS"/>
                <a:cs typeface="Trebuchet MS"/>
              </a:rPr>
              <a:t> </a:t>
            </a:r>
            <a:r>
              <a:rPr sz="2200" b="1" spc="-110" dirty="0">
                <a:solidFill>
                  <a:srgbClr val="203458"/>
                </a:solidFill>
                <a:latin typeface="Trebuchet MS"/>
                <a:cs typeface="Trebuchet MS"/>
              </a:rPr>
              <a:t>837:</a:t>
            </a:r>
            <a:r>
              <a:rPr sz="2200" b="1" spc="-95" dirty="0">
                <a:solidFill>
                  <a:srgbClr val="203458"/>
                </a:solidFill>
                <a:latin typeface="Trebuchet MS"/>
                <a:cs typeface="Trebuchet MS"/>
              </a:rPr>
              <a:t> </a:t>
            </a:r>
            <a:r>
              <a:rPr sz="2200" spc="-90" dirty="0">
                <a:solidFill>
                  <a:srgbClr val="203458"/>
                </a:solidFill>
                <a:latin typeface="Trebuchet MS"/>
                <a:cs typeface="Trebuchet MS"/>
              </a:rPr>
              <a:t>the</a:t>
            </a:r>
            <a:r>
              <a:rPr sz="2200" spc="-45" dirty="0">
                <a:solidFill>
                  <a:srgbClr val="203458"/>
                </a:solidFill>
                <a:latin typeface="Trebuchet MS"/>
                <a:cs typeface="Trebuchet MS"/>
              </a:rPr>
              <a:t> </a:t>
            </a:r>
            <a:r>
              <a:rPr sz="2200" spc="-105" dirty="0">
                <a:solidFill>
                  <a:srgbClr val="203458"/>
                </a:solidFill>
                <a:latin typeface="Trebuchet MS"/>
                <a:cs typeface="Trebuchet MS"/>
              </a:rPr>
              <a:t>child’s</a:t>
            </a:r>
            <a:r>
              <a:rPr sz="2200" spc="-45" dirty="0">
                <a:solidFill>
                  <a:srgbClr val="203458"/>
                </a:solidFill>
                <a:latin typeface="Trebuchet MS"/>
                <a:cs typeface="Trebuchet MS"/>
              </a:rPr>
              <a:t> award, both </a:t>
            </a:r>
            <a:r>
              <a:rPr sz="2200" spc="-10" dirty="0">
                <a:solidFill>
                  <a:srgbClr val="203458"/>
                </a:solidFill>
                <a:latin typeface="Trebuchet MS"/>
                <a:cs typeface="Trebuchet MS"/>
              </a:rPr>
              <a:t>capital </a:t>
            </a:r>
            <a:r>
              <a:rPr sz="2200" dirty="0">
                <a:solidFill>
                  <a:srgbClr val="203458"/>
                </a:solidFill>
                <a:latin typeface="Trebuchet MS"/>
                <a:cs typeface="Trebuchet MS"/>
              </a:rPr>
              <a:t>and</a:t>
            </a:r>
            <a:r>
              <a:rPr sz="2200" spc="-75" dirty="0">
                <a:solidFill>
                  <a:srgbClr val="203458"/>
                </a:solidFill>
                <a:latin typeface="Trebuchet MS"/>
                <a:cs typeface="Trebuchet MS"/>
              </a:rPr>
              <a:t> </a:t>
            </a:r>
            <a:r>
              <a:rPr sz="2200" spc="-95" dirty="0">
                <a:solidFill>
                  <a:srgbClr val="203458"/>
                </a:solidFill>
                <a:latin typeface="Trebuchet MS"/>
                <a:cs typeface="Trebuchet MS"/>
              </a:rPr>
              <a:t>income,</a:t>
            </a:r>
            <a:r>
              <a:rPr sz="2200" spc="-70" dirty="0">
                <a:solidFill>
                  <a:srgbClr val="203458"/>
                </a:solidFill>
                <a:latin typeface="Trebuchet MS"/>
                <a:cs typeface="Trebuchet MS"/>
              </a:rPr>
              <a:t> </a:t>
            </a:r>
            <a:r>
              <a:rPr sz="2200" spc="-45" dirty="0">
                <a:solidFill>
                  <a:srgbClr val="203458"/>
                </a:solidFill>
                <a:latin typeface="Trebuchet MS"/>
                <a:cs typeface="Trebuchet MS"/>
              </a:rPr>
              <a:t>should</a:t>
            </a:r>
            <a:r>
              <a:rPr sz="2200" spc="-70" dirty="0">
                <a:solidFill>
                  <a:srgbClr val="203458"/>
                </a:solidFill>
                <a:latin typeface="Trebuchet MS"/>
                <a:cs typeface="Trebuchet MS"/>
              </a:rPr>
              <a:t> </a:t>
            </a:r>
            <a:r>
              <a:rPr sz="2200" spc="-80" dirty="0">
                <a:solidFill>
                  <a:srgbClr val="203458"/>
                </a:solidFill>
                <a:latin typeface="Trebuchet MS"/>
                <a:cs typeface="Trebuchet MS"/>
              </a:rPr>
              <a:t>reflect</a:t>
            </a:r>
            <a:r>
              <a:rPr sz="2200" spc="-70" dirty="0">
                <a:solidFill>
                  <a:srgbClr val="203458"/>
                </a:solidFill>
                <a:latin typeface="Trebuchet MS"/>
                <a:cs typeface="Trebuchet MS"/>
              </a:rPr>
              <a:t> </a:t>
            </a:r>
            <a:r>
              <a:rPr sz="2200" spc="-90" dirty="0">
                <a:solidFill>
                  <a:srgbClr val="203458"/>
                </a:solidFill>
                <a:latin typeface="Trebuchet MS"/>
                <a:cs typeface="Trebuchet MS"/>
              </a:rPr>
              <a:t>the</a:t>
            </a:r>
            <a:r>
              <a:rPr sz="2200" spc="-70" dirty="0">
                <a:solidFill>
                  <a:srgbClr val="203458"/>
                </a:solidFill>
                <a:latin typeface="Trebuchet MS"/>
                <a:cs typeface="Trebuchet MS"/>
              </a:rPr>
              <a:t> </a:t>
            </a:r>
            <a:r>
              <a:rPr sz="2200" spc="-45" dirty="0">
                <a:solidFill>
                  <a:srgbClr val="203458"/>
                </a:solidFill>
                <a:latin typeface="Trebuchet MS"/>
                <a:cs typeface="Trebuchet MS"/>
              </a:rPr>
              <a:t>financial</a:t>
            </a:r>
            <a:r>
              <a:rPr sz="2200" spc="-70" dirty="0">
                <a:solidFill>
                  <a:srgbClr val="203458"/>
                </a:solidFill>
                <a:latin typeface="Trebuchet MS"/>
                <a:cs typeface="Trebuchet MS"/>
              </a:rPr>
              <a:t> </a:t>
            </a:r>
            <a:r>
              <a:rPr sz="2200" dirty="0">
                <a:solidFill>
                  <a:srgbClr val="203458"/>
                </a:solidFill>
                <a:latin typeface="Trebuchet MS"/>
                <a:cs typeface="Trebuchet MS"/>
              </a:rPr>
              <a:t>and</a:t>
            </a:r>
            <a:r>
              <a:rPr sz="2200" spc="-70" dirty="0">
                <a:solidFill>
                  <a:srgbClr val="203458"/>
                </a:solidFill>
                <a:latin typeface="Trebuchet MS"/>
                <a:cs typeface="Trebuchet MS"/>
              </a:rPr>
              <a:t> </a:t>
            </a:r>
            <a:r>
              <a:rPr sz="2200" spc="-10" dirty="0">
                <a:solidFill>
                  <a:srgbClr val="203458"/>
                </a:solidFill>
                <a:latin typeface="Trebuchet MS"/>
                <a:cs typeface="Trebuchet MS"/>
              </a:rPr>
              <a:t>social</a:t>
            </a:r>
            <a:r>
              <a:rPr sz="2200" spc="-70" dirty="0">
                <a:solidFill>
                  <a:srgbClr val="203458"/>
                </a:solidFill>
                <a:latin typeface="Trebuchet MS"/>
                <a:cs typeface="Trebuchet MS"/>
              </a:rPr>
              <a:t> </a:t>
            </a:r>
            <a:r>
              <a:rPr sz="2200" spc="-60" dirty="0">
                <a:solidFill>
                  <a:srgbClr val="203458"/>
                </a:solidFill>
                <a:latin typeface="Trebuchet MS"/>
                <a:cs typeface="Trebuchet MS"/>
              </a:rPr>
              <a:t>position</a:t>
            </a:r>
            <a:r>
              <a:rPr sz="2200" spc="-70" dirty="0">
                <a:solidFill>
                  <a:srgbClr val="203458"/>
                </a:solidFill>
                <a:latin typeface="Trebuchet MS"/>
                <a:cs typeface="Trebuchet MS"/>
              </a:rPr>
              <a:t> </a:t>
            </a:r>
            <a:r>
              <a:rPr sz="2200" dirty="0">
                <a:solidFill>
                  <a:srgbClr val="203458"/>
                </a:solidFill>
                <a:latin typeface="Trebuchet MS"/>
                <a:cs typeface="Trebuchet MS"/>
              </a:rPr>
              <a:t>of</a:t>
            </a:r>
            <a:r>
              <a:rPr sz="2200" spc="-75" dirty="0">
                <a:solidFill>
                  <a:srgbClr val="203458"/>
                </a:solidFill>
                <a:latin typeface="Trebuchet MS"/>
                <a:cs typeface="Trebuchet MS"/>
              </a:rPr>
              <a:t> </a:t>
            </a:r>
            <a:r>
              <a:rPr sz="2200" spc="-90" dirty="0">
                <a:solidFill>
                  <a:srgbClr val="203458"/>
                </a:solidFill>
                <a:latin typeface="Trebuchet MS"/>
                <a:cs typeface="Trebuchet MS"/>
              </a:rPr>
              <a:t>the</a:t>
            </a:r>
            <a:r>
              <a:rPr sz="2200" spc="-70" dirty="0">
                <a:solidFill>
                  <a:srgbClr val="203458"/>
                </a:solidFill>
                <a:latin typeface="Trebuchet MS"/>
                <a:cs typeface="Trebuchet MS"/>
              </a:rPr>
              <a:t> father </a:t>
            </a:r>
            <a:r>
              <a:rPr sz="2200" spc="-25" dirty="0">
                <a:solidFill>
                  <a:srgbClr val="203458"/>
                </a:solidFill>
                <a:latin typeface="Trebuchet MS"/>
                <a:cs typeface="Trebuchet MS"/>
              </a:rPr>
              <a:t>and </a:t>
            </a:r>
            <a:r>
              <a:rPr sz="2200" dirty="0">
                <a:solidFill>
                  <a:srgbClr val="203458"/>
                </a:solidFill>
                <a:latin typeface="Trebuchet MS"/>
                <a:cs typeface="Trebuchet MS"/>
              </a:rPr>
              <a:t>approached</a:t>
            </a:r>
            <a:r>
              <a:rPr sz="2200" spc="-80" dirty="0">
                <a:solidFill>
                  <a:srgbClr val="203458"/>
                </a:solidFill>
                <a:latin typeface="Trebuchet MS"/>
                <a:cs typeface="Trebuchet MS"/>
              </a:rPr>
              <a:t> </a:t>
            </a:r>
            <a:r>
              <a:rPr sz="2200" spc="-90" dirty="0">
                <a:solidFill>
                  <a:srgbClr val="203458"/>
                </a:solidFill>
                <a:latin typeface="Trebuchet MS"/>
                <a:cs typeface="Trebuchet MS"/>
              </a:rPr>
              <a:t>the</a:t>
            </a:r>
            <a:r>
              <a:rPr sz="2200" spc="-75" dirty="0">
                <a:solidFill>
                  <a:srgbClr val="203458"/>
                </a:solidFill>
                <a:latin typeface="Trebuchet MS"/>
                <a:cs typeface="Trebuchet MS"/>
              </a:rPr>
              <a:t> </a:t>
            </a:r>
            <a:r>
              <a:rPr sz="2200" spc="-100" dirty="0">
                <a:solidFill>
                  <a:srgbClr val="203458"/>
                </a:solidFill>
                <a:latin typeface="Trebuchet MS"/>
                <a:cs typeface="Trebuchet MS"/>
              </a:rPr>
              <a:t>matter</a:t>
            </a:r>
            <a:r>
              <a:rPr sz="2200" spc="-70" dirty="0">
                <a:solidFill>
                  <a:srgbClr val="203458"/>
                </a:solidFill>
                <a:latin typeface="Trebuchet MS"/>
                <a:cs typeface="Trebuchet MS"/>
              </a:rPr>
              <a:t> </a:t>
            </a:r>
            <a:r>
              <a:rPr sz="2200" spc="-50" dirty="0">
                <a:solidFill>
                  <a:srgbClr val="203458"/>
                </a:solidFill>
                <a:latin typeface="Trebuchet MS"/>
                <a:cs typeface="Trebuchet MS"/>
              </a:rPr>
              <a:t>by</a:t>
            </a:r>
            <a:r>
              <a:rPr sz="2200" spc="-75" dirty="0">
                <a:solidFill>
                  <a:srgbClr val="203458"/>
                </a:solidFill>
                <a:latin typeface="Trebuchet MS"/>
                <a:cs typeface="Trebuchet MS"/>
              </a:rPr>
              <a:t> </a:t>
            </a:r>
            <a:r>
              <a:rPr sz="2200" spc="-55" dirty="0">
                <a:solidFill>
                  <a:srgbClr val="203458"/>
                </a:solidFill>
                <a:latin typeface="Trebuchet MS"/>
                <a:cs typeface="Trebuchet MS"/>
              </a:rPr>
              <a:t>looking</a:t>
            </a:r>
            <a:r>
              <a:rPr sz="2200" spc="-75" dirty="0">
                <a:solidFill>
                  <a:srgbClr val="203458"/>
                </a:solidFill>
                <a:latin typeface="Trebuchet MS"/>
                <a:cs typeface="Trebuchet MS"/>
              </a:rPr>
              <a:t> </a:t>
            </a:r>
            <a:r>
              <a:rPr sz="2200" dirty="0">
                <a:solidFill>
                  <a:srgbClr val="203458"/>
                </a:solidFill>
                <a:latin typeface="Trebuchet MS"/>
                <a:cs typeface="Trebuchet MS"/>
              </a:rPr>
              <a:t>at</a:t>
            </a:r>
            <a:r>
              <a:rPr sz="2200" spc="-70" dirty="0">
                <a:solidFill>
                  <a:srgbClr val="203458"/>
                </a:solidFill>
                <a:latin typeface="Trebuchet MS"/>
                <a:cs typeface="Trebuchet MS"/>
              </a:rPr>
              <a:t> </a:t>
            </a:r>
            <a:r>
              <a:rPr sz="2200" spc="-90" dirty="0">
                <a:solidFill>
                  <a:srgbClr val="203458"/>
                </a:solidFill>
                <a:latin typeface="Trebuchet MS"/>
                <a:cs typeface="Trebuchet MS"/>
              </a:rPr>
              <a:t>the</a:t>
            </a:r>
            <a:r>
              <a:rPr sz="2200" spc="-75" dirty="0">
                <a:solidFill>
                  <a:srgbClr val="203458"/>
                </a:solidFill>
                <a:latin typeface="Trebuchet MS"/>
                <a:cs typeface="Trebuchet MS"/>
              </a:rPr>
              <a:t> </a:t>
            </a:r>
            <a:r>
              <a:rPr sz="2200" spc="-25" dirty="0">
                <a:solidFill>
                  <a:srgbClr val="203458"/>
                </a:solidFill>
                <a:latin typeface="Trebuchet MS"/>
                <a:cs typeface="Trebuchet MS"/>
              </a:rPr>
              <a:t>accommodation</a:t>
            </a:r>
            <a:r>
              <a:rPr sz="2200" spc="-75" dirty="0">
                <a:solidFill>
                  <a:srgbClr val="203458"/>
                </a:solidFill>
                <a:latin typeface="Trebuchet MS"/>
                <a:cs typeface="Trebuchet MS"/>
              </a:rPr>
              <a:t> </a:t>
            </a:r>
            <a:r>
              <a:rPr sz="2200" spc="-90" dirty="0">
                <a:solidFill>
                  <a:srgbClr val="203458"/>
                </a:solidFill>
                <a:latin typeface="Trebuchet MS"/>
                <a:cs typeface="Trebuchet MS"/>
              </a:rPr>
              <a:t>the</a:t>
            </a:r>
            <a:r>
              <a:rPr sz="2200" spc="-75" dirty="0">
                <a:solidFill>
                  <a:srgbClr val="203458"/>
                </a:solidFill>
                <a:latin typeface="Trebuchet MS"/>
                <a:cs typeface="Trebuchet MS"/>
              </a:rPr>
              <a:t> </a:t>
            </a:r>
            <a:r>
              <a:rPr sz="2200" spc="-60" dirty="0">
                <a:solidFill>
                  <a:srgbClr val="203458"/>
                </a:solidFill>
                <a:latin typeface="Trebuchet MS"/>
                <a:cs typeface="Trebuchet MS"/>
              </a:rPr>
              <a:t>child</a:t>
            </a:r>
            <a:r>
              <a:rPr sz="2200" spc="-75" dirty="0">
                <a:solidFill>
                  <a:srgbClr val="203458"/>
                </a:solidFill>
                <a:latin typeface="Trebuchet MS"/>
                <a:cs typeface="Trebuchet MS"/>
              </a:rPr>
              <a:t> </a:t>
            </a:r>
            <a:r>
              <a:rPr sz="2200" spc="-45" dirty="0">
                <a:solidFill>
                  <a:srgbClr val="203458"/>
                </a:solidFill>
                <a:latin typeface="Trebuchet MS"/>
                <a:cs typeface="Trebuchet MS"/>
              </a:rPr>
              <a:t>should</a:t>
            </a:r>
            <a:r>
              <a:rPr sz="2200" spc="-70" dirty="0">
                <a:solidFill>
                  <a:srgbClr val="203458"/>
                </a:solidFill>
                <a:latin typeface="Trebuchet MS"/>
                <a:cs typeface="Trebuchet MS"/>
              </a:rPr>
              <a:t> </a:t>
            </a:r>
            <a:r>
              <a:rPr sz="2200" spc="-10" dirty="0">
                <a:solidFill>
                  <a:srgbClr val="203458"/>
                </a:solidFill>
                <a:latin typeface="Trebuchet MS"/>
                <a:cs typeface="Trebuchet MS"/>
              </a:rPr>
              <a:t>have.</a:t>
            </a:r>
            <a:endParaRPr sz="2200">
              <a:latin typeface="Trebuchet MS"/>
              <a:cs typeface="Trebuchet MS"/>
            </a:endParaRPr>
          </a:p>
        </p:txBody>
      </p:sp>
      <p:pic>
        <p:nvPicPr>
          <p:cNvPr id="9" name="object 9"/>
          <p:cNvPicPr/>
          <p:nvPr/>
        </p:nvPicPr>
        <p:blipFill>
          <a:blip r:embed="rId2" cstate="print"/>
          <a:stretch>
            <a:fillRect/>
          </a:stretch>
        </p:blipFill>
        <p:spPr>
          <a:xfrm>
            <a:off x="1266824" y="8532121"/>
            <a:ext cx="85725" cy="85724"/>
          </a:xfrm>
          <a:prstGeom prst="rect">
            <a:avLst/>
          </a:prstGeom>
        </p:spPr>
      </p:pic>
      <p:pic>
        <p:nvPicPr>
          <p:cNvPr id="10" name="object 10"/>
          <p:cNvPicPr/>
          <p:nvPr/>
        </p:nvPicPr>
        <p:blipFill>
          <a:blip r:embed="rId2" cstate="print"/>
          <a:stretch>
            <a:fillRect/>
          </a:stretch>
        </p:blipFill>
        <p:spPr>
          <a:xfrm>
            <a:off x="1266824" y="9446521"/>
            <a:ext cx="85725" cy="85724"/>
          </a:xfrm>
          <a:prstGeom prst="rect">
            <a:avLst/>
          </a:prstGeom>
        </p:spPr>
      </p:pic>
      <p:sp>
        <p:nvSpPr>
          <p:cNvPr id="11" name="object 11"/>
          <p:cNvSpPr txBox="1"/>
          <p:nvPr/>
        </p:nvSpPr>
        <p:spPr>
          <a:xfrm>
            <a:off x="1490910" y="8251445"/>
            <a:ext cx="9514205" cy="1397000"/>
          </a:xfrm>
          <a:prstGeom prst="rect">
            <a:avLst/>
          </a:prstGeom>
        </p:spPr>
        <p:txBody>
          <a:bodyPr vert="horz" wrap="square" lIns="0" tIns="12700" rIns="0" bIns="0" rtlCol="0">
            <a:spAutoFit/>
          </a:bodyPr>
          <a:lstStyle/>
          <a:p>
            <a:pPr marL="12700" marR="5080">
              <a:lnSpc>
                <a:spcPct val="136400"/>
              </a:lnSpc>
              <a:spcBef>
                <a:spcPts val="100"/>
              </a:spcBef>
            </a:pPr>
            <a:r>
              <a:rPr sz="2200" b="1" dirty="0">
                <a:solidFill>
                  <a:srgbClr val="203458"/>
                </a:solidFill>
                <a:latin typeface="Trebuchet MS"/>
                <a:cs typeface="Trebuchet MS"/>
              </a:rPr>
              <a:t>K</a:t>
            </a:r>
            <a:r>
              <a:rPr sz="2200" b="1" spc="-120" dirty="0">
                <a:solidFill>
                  <a:srgbClr val="203458"/>
                </a:solidFill>
                <a:latin typeface="Trebuchet MS"/>
                <a:cs typeface="Trebuchet MS"/>
              </a:rPr>
              <a:t> </a:t>
            </a:r>
            <a:r>
              <a:rPr sz="2200" b="1" spc="-90" dirty="0">
                <a:solidFill>
                  <a:srgbClr val="203458"/>
                </a:solidFill>
                <a:latin typeface="Trebuchet MS"/>
                <a:cs typeface="Trebuchet MS"/>
              </a:rPr>
              <a:t>v</a:t>
            </a:r>
            <a:r>
              <a:rPr sz="2200" b="1" spc="-114" dirty="0">
                <a:solidFill>
                  <a:srgbClr val="203458"/>
                </a:solidFill>
                <a:latin typeface="Trebuchet MS"/>
                <a:cs typeface="Trebuchet MS"/>
              </a:rPr>
              <a:t> </a:t>
            </a:r>
            <a:r>
              <a:rPr sz="2200" b="1" dirty="0">
                <a:solidFill>
                  <a:srgbClr val="203458"/>
                </a:solidFill>
                <a:latin typeface="Trebuchet MS"/>
                <a:cs typeface="Trebuchet MS"/>
              </a:rPr>
              <a:t>K</a:t>
            </a:r>
            <a:r>
              <a:rPr sz="2200" b="1" spc="-114" dirty="0">
                <a:solidFill>
                  <a:srgbClr val="203458"/>
                </a:solidFill>
                <a:latin typeface="Trebuchet MS"/>
                <a:cs typeface="Trebuchet MS"/>
              </a:rPr>
              <a:t> </a:t>
            </a:r>
            <a:r>
              <a:rPr sz="2200" b="1" spc="-10" dirty="0">
                <a:solidFill>
                  <a:srgbClr val="203458"/>
                </a:solidFill>
                <a:latin typeface="Trebuchet MS"/>
                <a:cs typeface="Trebuchet MS"/>
              </a:rPr>
              <a:t>(Minors:</a:t>
            </a:r>
            <a:r>
              <a:rPr sz="2200" b="1" spc="-114" dirty="0">
                <a:solidFill>
                  <a:srgbClr val="203458"/>
                </a:solidFill>
                <a:latin typeface="Trebuchet MS"/>
                <a:cs typeface="Trebuchet MS"/>
              </a:rPr>
              <a:t> </a:t>
            </a:r>
            <a:r>
              <a:rPr sz="2200" b="1" spc="-65" dirty="0">
                <a:solidFill>
                  <a:srgbClr val="203458"/>
                </a:solidFill>
                <a:latin typeface="Trebuchet MS"/>
                <a:cs typeface="Trebuchet MS"/>
              </a:rPr>
              <a:t>Property</a:t>
            </a:r>
            <a:r>
              <a:rPr sz="2200" b="1" spc="-114" dirty="0">
                <a:solidFill>
                  <a:srgbClr val="203458"/>
                </a:solidFill>
                <a:latin typeface="Trebuchet MS"/>
                <a:cs typeface="Trebuchet MS"/>
              </a:rPr>
              <a:t> </a:t>
            </a:r>
            <a:r>
              <a:rPr sz="2200" b="1" spc="-40" dirty="0">
                <a:solidFill>
                  <a:srgbClr val="203458"/>
                </a:solidFill>
                <a:latin typeface="Trebuchet MS"/>
                <a:cs typeface="Trebuchet MS"/>
              </a:rPr>
              <a:t>Transfer)</a:t>
            </a:r>
            <a:r>
              <a:rPr sz="2200" b="1" spc="-114" dirty="0">
                <a:solidFill>
                  <a:srgbClr val="203458"/>
                </a:solidFill>
                <a:latin typeface="Trebuchet MS"/>
                <a:cs typeface="Trebuchet MS"/>
              </a:rPr>
              <a:t> </a:t>
            </a:r>
            <a:r>
              <a:rPr sz="2200" b="1" spc="-204" dirty="0">
                <a:solidFill>
                  <a:srgbClr val="203458"/>
                </a:solidFill>
                <a:latin typeface="Trebuchet MS"/>
                <a:cs typeface="Trebuchet MS"/>
              </a:rPr>
              <a:t>[1992]</a:t>
            </a:r>
            <a:r>
              <a:rPr sz="2200" b="1" spc="-114" dirty="0">
                <a:solidFill>
                  <a:srgbClr val="203458"/>
                </a:solidFill>
                <a:latin typeface="Trebuchet MS"/>
                <a:cs typeface="Trebuchet MS"/>
              </a:rPr>
              <a:t> </a:t>
            </a:r>
            <a:r>
              <a:rPr sz="2200" b="1" spc="-160" dirty="0">
                <a:solidFill>
                  <a:srgbClr val="203458"/>
                </a:solidFill>
                <a:latin typeface="Trebuchet MS"/>
                <a:cs typeface="Trebuchet MS"/>
              </a:rPr>
              <a:t>2</a:t>
            </a:r>
            <a:r>
              <a:rPr sz="2200" b="1" spc="-114" dirty="0">
                <a:solidFill>
                  <a:srgbClr val="203458"/>
                </a:solidFill>
                <a:latin typeface="Trebuchet MS"/>
                <a:cs typeface="Trebuchet MS"/>
              </a:rPr>
              <a:t> </a:t>
            </a:r>
            <a:r>
              <a:rPr sz="2200" b="1" spc="-170" dirty="0">
                <a:solidFill>
                  <a:srgbClr val="203458"/>
                </a:solidFill>
                <a:latin typeface="Trebuchet MS"/>
                <a:cs typeface="Trebuchet MS"/>
              </a:rPr>
              <a:t>FLR</a:t>
            </a:r>
            <a:r>
              <a:rPr sz="2200" b="1" spc="-114" dirty="0">
                <a:solidFill>
                  <a:srgbClr val="203458"/>
                </a:solidFill>
                <a:latin typeface="Trebuchet MS"/>
                <a:cs typeface="Trebuchet MS"/>
              </a:rPr>
              <a:t> </a:t>
            </a:r>
            <a:r>
              <a:rPr sz="2200" b="1" spc="-70" dirty="0">
                <a:solidFill>
                  <a:srgbClr val="203458"/>
                </a:solidFill>
                <a:latin typeface="Trebuchet MS"/>
                <a:cs typeface="Trebuchet MS"/>
              </a:rPr>
              <a:t>98</a:t>
            </a:r>
            <a:r>
              <a:rPr sz="2200" b="1" spc="-114" dirty="0">
                <a:solidFill>
                  <a:srgbClr val="203458"/>
                </a:solidFill>
                <a:latin typeface="Trebuchet MS"/>
                <a:cs typeface="Trebuchet MS"/>
              </a:rPr>
              <a:t> </a:t>
            </a:r>
            <a:r>
              <a:rPr sz="2200" spc="-70" dirty="0">
                <a:solidFill>
                  <a:srgbClr val="203458"/>
                </a:solidFill>
                <a:latin typeface="Trebuchet MS"/>
                <a:cs typeface="Trebuchet MS"/>
              </a:rPr>
              <a:t>transfer </a:t>
            </a:r>
            <a:r>
              <a:rPr sz="2200" spc="-55" dirty="0">
                <a:solidFill>
                  <a:srgbClr val="203458"/>
                </a:solidFill>
                <a:latin typeface="Trebuchet MS"/>
                <a:cs typeface="Trebuchet MS"/>
              </a:rPr>
              <a:t>tenancy</a:t>
            </a:r>
            <a:r>
              <a:rPr sz="2200" spc="-70" dirty="0">
                <a:solidFill>
                  <a:srgbClr val="203458"/>
                </a:solidFill>
                <a:latin typeface="Trebuchet MS"/>
                <a:cs typeface="Trebuchet MS"/>
              </a:rPr>
              <a:t> </a:t>
            </a:r>
            <a:r>
              <a:rPr sz="2200" spc="-45" dirty="0">
                <a:solidFill>
                  <a:srgbClr val="203458"/>
                </a:solidFill>
                <a:latin typeface="Trebuchet MS"/>
                <a:cs typeface="Trebuchet MS"/>
              </a:rPr>
              <a:t>to</a:t>
            </a:r>
            <a:r>
              <a:rPr sz="2200" spc="-70" dirty="0">
                <a:solidFill>
                  <a:srgbClr val="203458"/>
                </a:solidFill>
                <a:latin typeface="Trebuchet MS"/>
                <a:cs typeface="Trebuchet MS"/>
              </a:rPr>
              <a:t> </a:t>
            </a:r>
            <a:r>
              <a:rPr sz="2200" spc="-55" dirty="0">
                <a:solidFill>
                  <a:srgbClr val="203458"/>
                </a:solidFill>
                <a:latin typeface="Trebuchet MS"/>
                <a:cs typeface="Trebuchet MS"/>
              </a:rPr>
              <a:t>mother’s </a:t>
            </a:r>
            <a:r>
              <a:rPr sz="2200" spc="-20" dirty="0">
                <a:solidFill>
                  <a:srgbClr val="203458"/>
                </a:solidFill>
                <a:latin typeface="Trebuchet MS"/>
                <a:cs typeface="Trebuchet MS"/>
              </a:rPr>
              <a:t>name</a:t>
            </a:r>
            <a:endParaRPr sz="2200">
              <a:latin typeface="Trebuchet MS"/>
              <a:cs typeface="Trebuchet MS"/>
            </a:endParaRPr>
          </a:p>
          <a:p>
            <a:pPr marL="12700">
              <a:lnSpc>
                <a:spcPct val="100000"/>
              </a:lnSpc>
              <a:spcBef>
                <a:spcPts val="960"/>
              </a:spcBef>
            </a:pPr>
            <a:r>
              <a:rPr sz="2200" b="1" spc="-20" dirty="0">
                <a:solidFill>
                  <a:srgbClr val="203458"/>
                </a:solidFill>
                <a:latin typeface="Trebuchet MS"/>
                <a:cs typeface="Trebuchet MS"/>
              </a:rPr>
              <a:t>DN</a:t>
            </a:r>
            <a:r>
              <a:rPr sz="2200" b="1" spc="-114" dirty="0">
                <a:solidFill>
                  <a:srgbClr val="203458"/>
                </a:solidFill>
                <a:latin typeface="Trebuchet MS"/>
                <a:cs typeface="Trebuchet MS"/>
              </a:rPr>
              <a:t> </a:t>
            </a:r>
            <a:r>
              <a:rPr sz="2200" b="1" spc="-90" dirty="0">
                <a:solidFill>
                  <a:srgbClr val="203458"/>
                </a:solidFill>
                <a:latin typeface="Trebuchet MS"/>
                <a:cs typeface="Trebuchet MS"/>
              </a:rPr>
              <a:t>v</a:t>
            </a:r>
            <a:r>
              <a:rPr sz="2200" b="1" spc="-110" dirty="0">
                <a:solidFill>
                  <a:srgbClr val="203458"/>
                </a:solidFill>
                <a:latin typeface="Trebuchet MS"/>
                <a:cs typeface="Trebuchet MS"/>
              </a:rPr>
              <a:t> </a:t>
            </a:r>
            <a:r>
              <a:rPr sz="2200" b="1" spc="-50" dirty="0">
                <a:solidFill>
                  <a:srgbClr val="203458"/>
                </a:solidFill>
                <a:latin typeface="Trebuchet MS"/>
                <a:cs typeface="Trebuchet MS"/>
              </a:rPr>
              <a:t>UD</a:t>
            </a:r>
            <a:r>
              <a:rPr sz="2200" b="1" spc="-110" dirty="0">
                <a:solidFill>
                  <a:srgbClr val="203458"/>
                </a:solidFill>
                <a:latin typeface="Trebuchet MS"/>
                <a:cs typeface="Trebuchet MS"/>
              </a:rPr>
              <a:t> </a:t>
            </a:r>
            <a:r>
              <a:rPr sz="2200" b="1" spc="-95" dirty="0">
                <a:solidFill>
                  <a:srgbClr val="203458"/>
                </a:solidFill>
                <a:latin typeface="Trebuchet MS"/>
                <a:cs typeface="Trebuchet MS"/>
              </a:rPr>
              <a:t>[2020]</a:t>
            </a:r>
            <a:r>
              <a:rPr sz="2200" b="1" spc="-110" dirty="0">
                <a:solidFill>
                  <a:srgbClr val="203458"/>
                </a:solidFill>
                <a:latin typeface="Trebuchet MS"/>
                <a:cs typeface="Trebuchet MS"/>
              </a:rPr>
              <a:t> </a:t>
            </a:r>
            <a:r>
              <a:rPr sz="2200" b="1" dirty="0">
                <a:solidFill>
                  <a:srgbClr val="203458"/>
                </a:solidFill>
                <a:latin typeface="Trebuchet MS"/>
                <a:cs typeface="Trebuchet MS"/>
              </a:rPr>
              <a:t>EWHC</a:t>
            </a:r>
            <a:r>
              <a:rPr sz="2200" b="1" spc="-110" dirty="0">
                <a:solidFill>
                  <a:srgbClr val="203458"/>
                </a:solidFill>
                <a:latin typeface="Trebuchet MS"/>
                <a:cs typeface="Trebuchet MS"/>
              </a:rPr>
              <a:t> 627 </a:t>
            </a:r>
            <a:r>
              <a:rPr sz="2200" b="1" spc="-95" dirty="0">
                <a:solidFill>
                  <a:srgbClr val="203458"/>
                </a:solidFill>
                <a:latin typeface="Trebuchet MS"/>
                <a:cs typeface="Trebuchet MS"/>
              </a:rPr>
              <a:t>(Fam)</a:t>
            </a:r>
            <a:r>
              <a:rPr sz="2200" b="1" spc="-110" dirty="0">
                <a:solidFill>
                  <a:srgbClr val="203458"/>
                </a:solidFill>
                <a:latin typeface="Trebuchet MS"/>
                <a:cs typeface="Trebuchet MS"/>
              </a:rPr>
              <a:t> </a:t>
            </a:r>
            <a:r>
              <a:rPr sz="2200" spc="-45" dirty="0">
                <a:solidFill>
                  <a:srgbClr val="203458"/>
                </a:solidFill>
                <a:latin typeface="Trebuchet MS"/>
                <a:cs typeface="Trebuchet MS"/>
              </a:rPr>
              <a:t>parent</a:t>
            </a:r>
            <a:r>
              <a:rPr sz="2200" spc="-65" dirty="0">
                <a:solidFill>
                  <a:srgbClr val="203458"/>
                </a:solidFill>
                <a:latin typeface="Trebuchet MS"/>
                <a:cs typeface="Trebuchet MS"/>
              </a:rPr>
              <a:t> </a:t>
            </a:r>
            <a:r>
              <a:rPr sz="2200" spc="-20" dirty="0">
                <a:solidFill>
                  <a:srgbClr val="203458"/>
                </a:solidFill>
                <a:latin typeface="Trebuchet MS"/>
                <a:cs typeface="Trebuchet MS"/>
              </a:rPr>
              <a:t>cannot</a:t>
            </a:r>
            <a:r>
              <a:rPr sz="2200" spc="-65" dirty="0">
                <a:solidFill>
                  <a:srgbClr val="203458"/>
                </a:solidFill>
                <a:latin typeface="Trebuchet MS"/>
                <a:cs typeface="Trebuchet MS"/>
              </a:rPr>
              <a:t> </a:t>
            </a:r>
            <a:r>
              <a:rPr sz="2200" spc="-25" dirty="0">
                <a:solidFill>
                  <a:srgbClr val="203458"/>
                </a:solidFill>
                <a:latin typeface="Trebuchet MS"/>
                <a:cs typeface="Trebuchet MS"/>
              </a:rPr>
              <a:t>apply</a:t>
            </a:r>
            <a:r>
              <a:rPr sz="2200" spc="-65" dirty="0">
                <a:solidFill>
                  <a:srgbClr val="203458"/>
                </a:solidFill>
                <a:latin typeface="Trebuchet MS"/>
                <a:cs typeface="Trebuchet MS"/>
              </a:rPr>
              <a:t> </a:t>
            </a:r>
            <a:r>
              <a:rPr sz="2200" spc="-95" dirty="0">
                <a:solidFill>
                  <a:srgbClr val="203458"/>
                </a:solidFill>
                <a:latin typeface="Trebuchet MS"/>
                <a:cs typeface="Trebuchet MS"/>
              </a:rPr>
              <a:t>if</a:t>
            </a:r>
            <a:r>
              <a:rPr sz="2200" spc="-65" dirty="0">
                <a:solidFill>
                  <a:srgbClr val="203458"/>
                </a:solidFill>
                <a:latin typeface="Trebuchet MS"/>
                <a:cs typeface="Trebuchet MS"/>
              </a:rPr>
              <a:t> </a:t>
            </a:r>
            <a:r>
              <a:rPr sz="2200" spc="-60" dirty="0">
                <a:solidFill>
                  <a:srgbClr val="203458"/>
                </a:solidFill>
                <a:latin typeface="Trebuchet MS"/>
                <a:cs typeface="Trebuchet MS"/>
              </a:rPr>
              <a:t>child</a:t>
            </a:r>
            <a:r>
              <a:rPr sz="2200" spc="-65" dirty="0">
                <a:solidFill>
                  <a:srgbClr val="203458"/>
                </a:solidFill>
                <a:latin typeface="Trebuchet MS"/>
                <a:cs typeface="Trebuchet MS"/>
              </a:rPr>
              <a:t> </a:t>
            </a:r>
            <a:r>
              <a:rPr sz="2200" spc="-80" dirty="0">
                <a:solidFill>
                  <a:srgbClr val="203458"/>
                </a:solidFill>
                <a:latin typeface="Trebuchet MS"/>
                <a:cs typeface="Trebuchet MS"/>
              </a:rPr>
              <a:t>over</a:t>
            </a:r>
            <a:r>
              <a:rPr sz="2200" spc="-65" dirty="0">
                <a:solidFill>
                  <a:srgbClr val="203458"/>
                </a:solidFill>
                <a:latin typeface="Trebuchet MS"/>
                <a:cs typeface="Trebuchet MS"/>
              </a:rPr>
              <a:t> </a:t>
            </a:r>
            <a:r>
              <a:rPr sz="2200" spc="-290" dirty="0">
                <a:solidFill>
                  <a:srgbClr val="203458"/>
                </a:solidFill>
                <a:latin typeface="Trebuchet MS"/>
                <a:cs typeface="Trebuchet MS"/>
              </a:rPr>
              <a:t>18</a:t>
            </a:r>
            <a:endParaRPr sz="2200">
              <a:latin typeface="Trebuchet MS"/>
              <a:cs typeface="Trebuchet MS"/>
            </a:endParaRPr>
          </a:p>
        </p:txBody>
      </p:sp>
      <p:grpSp>
        <p:nvGrpSpPr>
          <p:cNvPr id="12" name="object 12"/>
          <p:cNvGrpSpPr/>
          <p:nvPr/>
        </p:nvGrpSpPr>
        <p:grpSpPr>
          <a:xfrm>
            <a:off x="11506196" y="1028700"/>
            <a:ext cx="6867525" cy="9258300"/>
            <a:chOff x="11506196" y="1028700"/>
            <a:chExt cx="6867525" cy="9258300"/>
          </a:xfrm>
        </p:grpSpPr>
        <p:pic>
          <p:nvPicPr>
            <p:cNvPr id="13" name="object 13"/>
            <p:cNvPicPr/>
            <p:nvPr/>
          </p:nvPicPr>
          <p:blipFill>
            <a:blip r:embed="rId3" cstate="print"/>
            <a:stretch>
              <a:fillRect/>
            </a:stretch>
          </p:blipFill>
          <p:spPr>
            <a:xfrm>
              <a:off x="11645314" y="1028700"/>
              <a:ext cx="6591299" cy="7591965"/>
            </a:xfrm>
            <a:prstGeom prst="rect">
              <a:avLst/>
            </a:prstGeom>
          </p:spPr>
        </p:pic>
        <p:sp>
          <p:nvSpPr>
            <p:cNvPr id="14" name="object 14"/>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E65385"/>
            </a:solidFill>
          </p:spPr>
          <p:txBody>
            <a:bodyPr wrap="square" lIns="0" tIns="0" rIns="0" bIns="0" rtlCol="0"/>
            <a:lstStyle/>
            <a:p>
              <a:endParaRPr/>
            </a:p>
          </p:txBody>
        </p:sp>
        <p:sp>
          <p:nvSpPr>
            <p:cNvPr id="15" name="object 15"/>
            <p:cNvSpPr/>
            <p:nvPr/>
          </p:nvSpPr>
          <p:spPr>
            <a:xfrm>
              <a:off x="11591823" y="8154376"/>
              <a:ext cx="6696709" cy="1733550"/>
            </a:xfrm>
            <a:custGeom>
              <a:avLst/>
              <a:gdLst/>
              <a:ahLst/>
              <a:cxnLst/>
              <a:rect l="l" t="t" r="r" b="b"/>
              <a:pathLst>
                <a:path w="6696709" h="1733550">
                  <a:moveTo>
                    <a:pt x="3347091" y="0"/>
                  </a:moveTo>
                  <a:lnTo>
                    <a:pt x="6696172" y="433982"/>
                  </a:lnTo>
                  <a:lnTo>
                    <a:pt x="6696172" y="1733286"/>
                  </a:lnTo>
                  <a:lnTo>
                    <a:pt x="0" y="1733286"/>
                  </a:lnTo>
                  <a:lnTo>
                    <a:pt x="0" y="433725"/>
                  </a:lnTo>
                  <a:lnTo>
                    <a:pt x="3347091" y="0"/>
                  </a:lnTo>
                  <a:close/>
                </a:path>
              </a:pathLst>
            </a:custGeom>
            <a:solidFill>
              <a:srgbClr val="00B3AF"/>
            </a:solidFill>
          </p:spPr>
          <p:txBody>
            <a:bodyPr wrap="square" lIns="0" tIns="0" rIns="0" bIns="0" rtlCol="0"/>
            <a:lstStyle/>
            <a:p>
              <a:endParaRPr/>
            </a:p>
          </p:txBody>
        </p:sp>
        <p:sp>
          <p:nvSpPr>
            <p:cNvPr id="16" name="object 16"/>
            <p:cNvSpPr/>
            <p:nvPr/>
          </p:nvSpPr>
          <p:spPr>
            <a:xfrm>
              <a:off x="11591921" y="8154378"/>
              <a:ext cx="6696075" cy="1733550"/>
            </a:xfrm>
            <a:custGeom>
              <a:avLst/>
              <a:gdLst/>
              <a:ahLst/>
              <a:cxnLst/>
              <a:rect l="l" t="t" r="r" b="b"/>
              <a:pathLst>
                <a:path w="6696075" h="1733550">
                  <a:moveTo>
                    <a:pt x="4" y="433744"/>
                  </a:moveTo>
                  <a:lnTo>
                    <a:pt x="3346999" y="0"/>
                  </a:lnTo>
                  <a:lnTo>
                    <a:pt x="6696074" y="434007"/>
                  </a:lnTo>
                  <a:lnTo>
                    <a:pt x="6696010" y="1733285"/>
                  </a:lnTo>
                  <a:lnTo>
                    <a:pt x="0" y="1733285"/>
                  </a:lnTo>
                </a:path>
              </a:pathLst>
            </a:custGeom>
            <a:ln w="171449">
              <a:solidFill>
                <a:srgbClr val="FED307"/>
              </a:solidFill>
            </a:ln>
          </p:spPr>
          <p:txBody>
            <a:bodyPr wrap="square" lIns="0" tIns="0" rIns="0" bIns="0" rtlCol="0"/>
            <a:lstStyle/>
            <a:p>
              <a:endParaRPr/>
            </a:p>
          </p:txBody>
        </p:sp>
      </p:grpSp>
      <p:sp>
        <p:nvSpPr>
          <p:cNvPr id="17" name="object 17" descr="$PPTXTitle"/>
          <p:cNvSpPr txBox="1">
            <a:spLocks noGrp="1"/>
          </p:cNvSpPr>
          <p:nvPr>
            <p:ph type="title"/>
          </p:nvPr>
        </p:nvSpPr>
        <p:spPr>
          <a:xfrm>
            <a:off x="1016000" y="981706"/>
            <a:ext cx="10523220" cy="756920"/>
          </a:xfrm>
          <a:prstGeom prst="rect">
            <a:avLst/>
          </a:prstGeom>
        </p:spPr>
        <p:txBody>
          <a:bodyPr vert="horz" wrap="square" lIns="0" tIns="12700" rIns="0" bIns="0" rtlCol="0">
            <a:spAutoFit/>
          </a:bodyPr>
          <a:lstStyle/>
          <a:p>
            <a:pPr marL="12700">
              <a:lnSpc>
                <a:spcPct val="100000"/>
              </a:lnSpc>
              <a:spcBef>
                <a:spcPts val="100"/>
              </a:spcBef>
            </a:pPr>
            <a:r>
              <a:rPr sz="4800" dirty="0"/>
              <a:t>FINANCIAL</a:t>
            </a:r>
            <a:r>
              <a:rPr sz="4800" spc="-175" dirty="0"/>
              <a:t> </a:t>
            </a:r>
            <a:r>
              <a:rPr sz="4800" spc="80" dirty="0"/>
              <a:t>PROVISION</a:t>
            </a:r>
            <a:r>
              <a:rPr sz="4800" spc="-175" dirty="0"/>
              <a:t> </a:t>
            </a:r>
            <a:r>
              <a:rPr sz="4800" spc="-130" dirty="0">
                <a:solidFill>
                  <a:srgbClr val="292959"/>
                </a:solidFill>
              </a:rPr>
              <a:t>FOR</a:t>
            </a:r>
            <a:r>
              <a:rPr sz="4800" spc="-175" dirty="0">
                <a:solidFill>
                  <a:srgbClr val="292959"/>
                </a:solidFill>
              </a:rPr>
              <a:t> </a:t>
            </a:r>
            <a:r>
              <a:rPr sz="4800" spc="-10" dirty="0">
                <a:solidFill>
                  <a:srgbClr val="292959"/>
                </a:solidFill>
              </a:rPr>
              <a:t>CHILDREN</a:t>
            </a:r>
            <a:endParaRPr sz="4800"/>
          </a:p>
        </p:txBody>
      </p:sp>
      <p:sp>
        <p:nvSpPr>
          <p:cNvPr id="18" name="object 18"/>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9" name="object 19"/>
          <p:cNvSpPr txBox="1"/>
          <p:nvPr/>
        </p:nvSpPr>
        <p:spPr>
          <a:xfrm>
            <a:off x="12993054" y="8579958"/>
            <a:ext cx="3891915" cy="1033144"/>
          </a:xfrm>
          <a:prstGeom prst="rect">
            <a:avLst/>
          </a:prstGeom>
        </p:spPr>
        <p:txBody>
          <a:bodyPr vert="horz" wrap="square" lIns="0" tIns="12700" rIns="0" bIns="0" rtlCol="0">
            <a:spAutoFit/>
          </a:bodyPr>
          <a:lstStyle/>
          <a:p>
            <a:pPr marR="97155" algn="ctr">
              <a:lnSpc>
                <a:spcPct val="100000"/>
              </a:lnSpc>
              <a:spcBef>
                <a:spcPts val="100"/>
              </a:spcBef>
            </a:pPr>
            <a:r>
              <a:rPr sz="3300" b="1" spc="-50" dirty="0">
                <a:solidFill>
                  <a:srgbClr val="FFFFFF"/>
                </a:solidFill>
                <a:latin typeface="Trebuchet MS"/>
                <a:cs typeface="Trebuchet MS"/>
              </a:rPr>
              <a:t>Key</a:t>
            </a:r>
            <a:r>
              <a:rPr sz="3300" b="1" spc="-200" dirty="0">
                <a:solidFill>
                  <a:srgbClr val="FFFFFF"/>
                </a:solidFill>
                <a:latin typeface="Trebuchet MS"/>
                <a:cs typeface="Trebuchet MS"/>
              </a:rPr>
              <a:t> </a:t>
            </a:r>
            <a:r>
              <a:rPr sz="3300" b="1" spc="-10" dirty="0">
                <a:solidFill>
                  <a:srgbClr val="FFFFFF"/>
                </a:solidFill>
                <a:latin typeface="Trebuchet MS"/>
                <a:cs typeface="Trebuchet MS"/>
              </a:rPr>
              <a:t>sources:</a:t>
            </a:r>
            <a:endParaRPr sz="3300">
              <a:latin typeface="Trebuchet MS"/>
              <a:cs typeface="Trebuchet MS"/>
            </a:endParaRPr>
          </a:p>
          <a:p>
            <a:pPr algn="ctr">
              <a:lnSpc>
                <a:spcPct val="100000"/>
              </a:lnSpc>
              <a:spcBef>
                <a:spcPts val="15"/>
              </a:spcBef>
            </a:pPr>
            <a:r>
              <a:rPr sz="3300" spc="-55" dirty="0">
                <a:solidFill>
                  <a:srgbClr val="FFFFFF"/>
                </a:solidFill>
                <a:latin typeface="Trebuchet MS"/>
                <a:cs typeface="Trebuchet MS"/>
              </a:rPr>
              <a:t>Children</a:t>
            </a:r>
            <a:r>
              <a:rPr sz="3300" spc="-195" dirty="0">
                <a:solidFill>
                  <a:srgbClr val="FFFFFF"/>
                </a:solidFill>
                <a:latin typeface="Trebuchet MS"/>
                <a:cs typeface="Trebuchet MS"/>
              </a:rPr>
              <a:t> </a:t>
            </a:r>
            <a:r>
              <a:rPr sz="3300" dirty="0">
                <a:solidFill>
                  <a:srgbClr val="FFFFFF"/>
                </a:solidFill>
                <a:latin typeface="Trebuchet MS"/>
                <a:cs typeface="Trebuchet MS"/>
              </a:rPr>
              <a:t>Act</a:t>
            </a:r>
            <a:r>
              <a:rPr sz="3300" spc="-185" dirty="0">
                <a:solidFill>
                  <a:srgbClr val="FFFFFF"/>
                </a:solidFill>
                <a:latin typeface="Trebuchet MS"/>
                <a:cs typeface="Trebuchet MS"/>
              </a:rPr>
              <a:t> </a:t>
            </a:r>
            <a:r>
              <a:rPr sz="3300" spc="-270" dirty="0">
                <a:solidFill>
                  <a:srgbClr val="FFFFFF"/>
                </a:solidFill>
                <a:latin typeface="Trebuchet MS"/>
                <a:cs typeface="Trebuchet MS"/>
              </a:rPr>
              <a:t>1989,</a:t>
            </a:r>
            <a:r>
              <a:rPr sz="3300" spc="-100" dirty="0">
                <a:solidFill>
                  <a:srgbClr val="FFFFFF"/>
                </a:solidFill>
                <a:latin typeface="Trebuchet MS"/>
                <a:cs typeface="Trebuchet MS"/>
              </a:rPr>
              <a:t> </a:t>
            </a:r>
            <a:r>
              <a:rPr sz="3300" spc="-125" dirty="0">
                <a:solidFill>
                  <a:srgbClr val="FFFFFF"/>
                </a:solidFill>
                <a:latin typeface="Trebuchet MS"/>
                <a:cs typeface="Trebuchet MS"/>
              </a:rPr>
              <a:t>s15</a:t>
            </a:r>
            <a:endParaRPr sz="3300">
              <a:latin typeface="Trebuchet MS"/>
              <a:cs typeface="Trebuchet MS"/>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8D36-AEED-C3E2-741E-B00362A5C829}"/>
              </a:ext>
            </a:extLst>
          </p:cNvPr>
          <p:cNvSpPr>
            <a:spLocks noGrp="1"/>
          </p:cNvSpPr>
          <p:nvPr>
            <p:ph type="title"/>
          </p:nvPr>
        </p:nvSpPr>
        <p:spPr/>
        <p:txBody>
          <a:bodyPr/>
          <a:lstStyle/>
          <a:p>
            <a:r>
              <a:rPr lang="en-GB" dirty="0"/>
              <a:t>WHO CAN APPLY FOR S8 ORDERS?</a:t>
            </a:r>
          </a:p>
        </p:txBody>
      </p:sp>
      <p:pic>
        <p:nvPicPr>
          <p:cNvPr id="7" name="Picture 6">
            <a:extLst>
              <a:ext uri="{FF2B5EF4-FFF2-40B4-BE49-F238E27FC236}">
                <a16:creationId xmlns:a16="http://schemas.microsoft.com/office/drawing/2014/main" id="{EAC25BDA-44AC-F4D5-9679-F60B47962E1F}"/>
              </a:ext>
            </a:extLst>
          </p:cNvPr>
          <p:cNvPicPr>
            <a:picLocks noChangeAspect="1"/>
          </p:cNvPicPr>
          <p:nvPr/>
        </p:nvPicPr>
        <p:blipFill>
          <a:blip r:embed="rId2"/>
          <a:stretch>
            <a:fillRect/>
          </a:stretch>
        </p:blipFill>
        <p:spPr>
          <a:xfrm>
            <a:off x="2428875" y="2324100"/>
            <a:ext cx="13430250" cy="7543800"/>
          </a:xfrm>
          <a:prstGeom prst="rect">
            <a:avLst/>
          </a:prstGeom>
        </p:spPr>
      </p:pic>
    </p:spTree>
    <p:extLst>
      <p:ext uri="{BB962C8B-B14F-4D97-AF65-F5344CB8AC3E}">
        <p14:creationId xmlns:p14="http://schemas.microsoft.com/office/powerpoint/2010/main" val="26912842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F796C-1AE4-ABE1-B708-2791E7DD26FD}"/>
              </a:ext>
            </a:extLst>
          </p:cNvPr>
          <p:cNvSpPr>
            <a:spLocks noGrp="1"/>
          </p:cNvSpPr>
          <p:nvPr>
            <p:ph type="title"/>
          </p:nvPr>
        </p:nvSpPr>
        <p:spPr/>
        <p:txBody>
          <a:bodyPr/>
          <a:lstStyle/>
          <a:p>
            <a:r>
              <a:rPr lang="en-GB" dirty="0"/>
              <a:t>BAR ON REPEAT APPLICATIONS</a:t>
            </a:r>
          </a:p>
        </p:txBody>
      </p:sp>
      <p:sp>
        <p:nvSpPr>
          <p:cNvPr id="3" name="Text Placeholder 2">
            <a:extLst>
              <a:ext uri="{FF2B5EF4-FFF2-40B4-BE49-F238E27FC236}">
                <a16:creationId xmlns:a16="http://schemas.microsoft.com/office/drawing/2014/main" id="{DB08228A-8B6D-E7AB-254C-6ABC6878147A}"/>
              </a:ext>
            </a:extLst>
          </p:cNvPr>
          <p:cNvSpPr>
            <a:spLocks noGrp="1"/>
          </p:cNvSpPr>
          <p:nvPr>
            <p:ph type="body" idx="1"/>
          </p:nvPr>
        </p:nvSpPr>
        <p:spPr>
          <a:xfrm>
            <a:off x="228600" y="2145869"/>
            <a:ext cx="17602200" cy="9140964"/>
          </a:xfrm>
        </p:spPr>
        <p:txBody>
          <a:bodyPr/>
          <a:lstStyle/>
          <a:p>
            <a:r>
              <a:rPr lang="en-GB" sz="1800" dirty="0"/>
              <a:t>While the open-door policy of CA 1989 allows anyone with a genuine interest in the child to seek an order, there is a danger that repeated applications by the same person may cause hardship to the child and their family. The court has power to prevent this by ordering that a named person cannot make any further applications without the permission of the court (s91(14)).</a:t>
            </a:r>
          </a:p>
          <a:p>
            <a:endParaRPr lang="en-GB" sz="1800" dirty="0"/>
          </a:p>
          <a:p>
            <a:r>
              <a:rPr lang="en-GB" sz="1800" dirty="0"/>
              <a:t>Guidelines for the use of s91(14) orders were set out by the Court of Appeal in Re P (Section 91(14) Guidelines) (Residence and Religious Heritage) [1999]:</a:t>
            </a:r>
          </a:p>
          <a:p>
            <a:endParaRPr lang="en-GB" sz="1800" dirty="0"/>
          </a:p>
          <a:p>
            <a:r>
              <a:rPr lang="en-GB" sz="1800" dirty="0"/>
              <a:t>(a)   The welfare principle applies. The court has discretion to make the order but, as they are so restrictive, the power should be used sparingly.</a:t>
            </a:r>
          </a:p>
          <a:p>
            <a:endParaRPr lang="en-GB" sz="1800" dirty="0"/>
          </a:p>
          <a:p>
            <a:r>
              <a:rPr lang="en-GB" sz="1800" dirty="0"/>
              <a:t>(b)   The use of the order must be proportionate to the harm it seeks to prevent.</a:t>
            </a:r>
          </a:p>
          <a:p>
            <a:endParaRPr lang="en-GB" sz="1800" dirty="0"/>
          </a:p>
          <a:p>
            <a:r>
              <a:rPr lang="en-GB" sz="1800" dirty="0"/>
              <a:t>(c)   Its most obvious use is for cases where there have been repeated applications made with little basis, but its application is not limited to these cases.</a:t>
            </a:r>
          </a:p>
          <a:p>
            <a:endParaRPr lang="en-GB" sz="1800" dirty="0"/>
          </a:p>
          <a:p>
            <a:r>
              <a:rPr lang="en-GB" sz="1800" dirty="0"/>
              <a:t>(d)   It is not appropriate where the parties simply need time to settle into a court-ordered regime and it should be used to prevent unacceptable strain on the child or primary carers.</a:t>
            </a:r>
          </a:p>
          <a:p>
            <a:endParaRPr lang="en-GB" sz="1800" dirty="0"/>
          </a:p>
          <a:p>
            <a:r>
              <a:rPr lang="en-GB" sz="1800" dirty="0"/>
              <a:t>(e)   The order may be made without time limit and should only be made without notice in the most exceptional circumstances.</a:t>
            </a:r>
          </a:p>
          <a:p>
            <a:endParaRPr lang="en-GB" sz="1800" dirty="0"/>
          </a:p>
          <a:p>
            <a:r>
              <a:rPr lang="en-GB" sz="1800" dirty="0"/>
              <a:t>In M (a Child) [2005] the Court of Appeal held that, although a s91(14) order can be open-ended, it must be proportionate. In this case, it was not proportionate to have an open-ended order and a three-year limit was imposed.</a:t>
            </a:r>
          </a:p>
          <a:p>
            <a:endParaRPr lang="en-GB" sz="1800" dirty="0"/>
          </a:p>
          <a:p>
            <a:r>
              <a:rPr lang="en-GB" sz="1800" dirty="0"/>
              <a:t>In J (a Child) [2007] the Court of Appeal upheld an open-ended s91(14) order. The order would end when the child reached 18 under s91(13), in this case, a period of five-and-a-half years. The Court of Appeal held that a s91(14) order without a time limit would be appropriate only in the most exceptional of circumstances.</a:t>
            </a:r>
          </a:p>
          <a:p>
            <a:endParaRPr lang="en-GB" sz="1800" dirty="0"/>
          </a:p>
          <a:p>
            <a:r>
              <a:rPr lang="en-GB" sz="1800" dirty="0"/>
              <a:t>The only conditions allowed on a s91(14) order are to state how long it will last and the type of relief to which it applies. This means that, for example, a condition requiring a party to seek psychiatric treatment would not be valid. The court also found that, if a s91(14) order has been made because of a party’s conduct, that party must show that they have addressed their conduct if they are to have an arguable case for permission to apply.</a:t>
            </a:r>
          </a:p>
          <a:p>
            <a:endParaRPr lang="en-GB" sz="1800" dirty="0"/>
          </a:p>
          <a:p>
            <a:r>
              <a:rPr lang="en-GB" sz="1800" dirty="0"/>
              <a:t>s91(14) bars do not infringe Art 6 ECHR (the right to a fair trial) because they only impose a potential restriction on the right to a hearing; they do not deny access to the court (Re P (Section 91(14) Guidelines) (Residence and Religious Heritage)).</a:t>
            </a:r>
          </a:p>
        </p:txBody>
      </p:sp>
    </p:spTree>
    <p:extLst>
      <p:ext uri="{BB962C8B-B14F-4D97-AF65-F5344CB8AC3E}">
        <p14:creationId xmlns:p14="http://schemas.microsoft.com/office/powerpoint/2010/main" val="1358254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651A-98E2-815B-01B3-1BCCF57CFD46}"/>
              </a:ext>
            </a:extLst>
          </p:cNvPr>
          <p:cNvSpPr>
            <a:spLocks noGrp="1"/>
          </p:cNvSpPr>
          <p:nvPr>
            <p:ph type="title"/>
          </p:nvPr>
        </p:nvSpPr>
        <p:spPr/>
        <p:txBody>
          <a:bodyPr/>
          <a:lstStyle/>
          <a:p>
            <a:r>
              <a:rPr lang="en-GB" dirty="0"/>
              <a:t>DURATION OF ORDERS</a:t>
            </a:r>
          </a:p>
        </p:txBody>
      </p:sp>
      <p:sp>
        <p:nvSpPr>
          <p:cNvPr id="3" name="Text Placeholder 2">
            <a:extLst>
              <a:ext uri="{FF2B5EF4-FFF2-40B4-BE49-F238E27FC236}">
                <a16:creationId xmlns:a16="http://schemas.microsoft.com/office/drawing/2014/main" id="{7EF70387-6E25-2223-B261-DF7134D3091B}"/>
              </a:ext>
            </a:extLst>
          </p:cNvPr>
          <p:cNvSpPr>
            <a:spLocks noGrp="1"/>
          </p:cNvSpPr>
          <p:nvPr>
            <p:ph type="body" idx="1"/>
          </p:nvPr>
        </p:nvSpPr>
        <p:spPr>
          <a:xfrm>
            <a:off x="1143000" y="2400300"/>
            <a:ext cx="15600680" cy="6401753"/>
          </a:xfrm>
        </p:spPr>
        <p:txBody>
          <a:bodyPr/>
          <a:lstStyle/>
          <a:p>
            <a:r>
              <a:rPr lang="en-GB" dirty="0"/>
              <a:t>The court may make an order for a specified period but CA 1989 imposes maximum age limits and certain events will lead to automatic termination.</a:t>
            </a:r>
          </a:p>
          <a:p>
            <a:endParaRPr lang="en-GB" dirty="0"/>
          </a:p>
          <a:p>
            <a:r>
              <a:rPr lang="en-GB" dirty="0"/>
              <a:t>A court cannot make a s8 order which will last beyond the child’s 16th birthday unless there are exceptional circumstances. In such a case, the order may continue until the child reaches the age of 18.</a:t>
            </a:r>
          </a:p>
          <a:p>
            <a:endParaRPr lang="en-GB" dirty="0"/>
          </a:p>
          <a:p>
            <a:r>
              <a:rPr lang="en-GB" dirty="0"/>
              <a:t>A CAO relating only to the child’s living arrangements can continue until the child is 18 without the need to demonstrate exceptional circumstances.</a:t>
            </a:r>
          </a:p>
          <a:p>
            <a:endParaRPr lang="en-GB" dirty="0"/>
          </a:p>
          <a:p>
            <a:r>
              <a:rPr lang="en-GB" dirty="0"/>
              <a:t>A CAO will cease to have effect if the parents live together for a continuous period of more than six months (s11). If the CAO relates only to living arrangements, this will apply only if both parents have PR.</a:t>
            </a:r>
          </a:p>
        </p:txBody>
      </p:sp>
    </p:spTree>
    <p:extLst>
      <p:ext uri="{BB962C8B-B14F-4D97-AF65-F5344CB8AC3E}">
        <p14:creationId xmlns:p14="http://schemas.microsoft.com/office/powerpoint/2010/main" val="5741924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43D8-A060-E985-4B5F-9C38F05ED96A}"/>
              </a:ext>
            </a:extLst>
          </p:cNvPr>
          <p:cNvSpPr>
            <a:spLocks noGrp="1"/>
          </p:cNvSpPr>
          <p:nvPr>
            <p:ph type="title"/>
          </p:nvPr>
        </p:nvSpPr>
        <p:spPr/>
        <p:txBody>
          <a:bodyPr/>
          <a:lstStyle/>
          <a:p>
            <a:r>
              <a:rPr lang="en-GB" dirty="0"/>
              <a:t>FAMILY ASSISTANCE ORDERS</a:t>
            </a:r>
          </a:p>
        </p:txBody>
      </p:sp>
      <p:sp>
        <p:nvSpPr>
          <p:cNvPr id="3" name="Text Placeholder 2">
            <a:extLst>
              <a:ext uri="{FF2B5EF4-FFF2-40B4-BE49-F238E27FC236}">
                <a16:creationId xmlns:a16="http://schemas.microsoft.com/office/drawing/2014/main" id="{52B83AFF-780C-79B9-572C-A74B617E0AC9}"/>
              </a:ext>
            </a:extLst>
          </p:cNvPr>
          <p:cNvSpPr>
            <a:spLocks noGrp="1"/>
          </p:cNvSpPr>
          <p:nvPr>
            <p:ph type="body" idx="1"/>
          </p:nvPr>
        </p:nvSpPr>
        <p:spPr>
          <a:xfrm>
            <a:off x="304800" y="2145869"/>
            <a:ext cx="16959431" cy="8002191"/>
          </a:xfrm>
        </p:spPr>
        <p:txBody>
          <a:bodyPr/>
          <a:lstStyle/>
          <a:p>
            <a:r>
              <a:rPr lang="en-GB" sz="2600" dirty="0"/>
              <a:t>A court may make a family assistance order (s16(1)) where it has power to make a s8 order or an order for financial relief. The order requires a local authority social worker or a probation officer to advise, assist and befriend any person named in the order.</a:t>
            </a:r>
          </a:p>
          <a:p>
            <a:endParaRPr lang="en-GB" sz="2600" dirty="0"/>
          </a:p>
          <a:p>
            <a:r>
              <a:rPr lang="en-GB" sz="2600" dirty="0"/>
              <a:t>The order may name:</a:t>
            </a:r>
          </a:p>
          <a:p>
            <a:endParaRPr lang="en-GB" sz="2600" dirty="0"/>
          </a:p>
          <a:p>
            <a:r>
              <a:rPr lang="en-GB" sz="2600" dirty="0"/>
              <a:t>(a)   a parent or guardian;</a:t>
            </a:r>
          </a:p>
          <a:p>
            <a:r>
              <a:rPr lang="en-GB" sz="2600" dirty="0"/>
              <a:t>(b)   a person with whom the child is living;</a:t>
            </a:r>
          </a:p>
          <a:p>
            <a:r>
              <a:rPr lang="en-GB" sz="2600" dirty="0"/>
              <a:t>(c)   a person who has a child arrangements order giving them contact; or</a:t>
            </a:r>
          </a:p>
          <a:p>
            <a:r>
              <a:rPr lang="en-GB" sz="2600" dirty="0"/>
              <a:t>(d)   the child themselves.</a:t>
            </a:r>
          </a:p>
          <a:p>
            <a:endParaRPr lang="en-GB" sz="2600" dirty="0"/>
          </a:p>
          <a:p>
            <a:r>
              <a:rPr lang="en-GB" sz="2600" dirty="0"/>
              <a:t>An order may only be made with the consent of any adult concerned and may last only for a maximum of 12 months (s6 CAA 2006).</a:t>
            </a:r>
          </a:p>
          <a:p>
            <a:endParaRPr lang="en-GB" sz="2600" dirty="0"/>
          </a:p>
          <a:p>
            <a:r>
              <a:rPr lang="en-GB" sz="2600" dirty="0"/>
              <a:t>The court may still make a family assistance order in the course of family proceedings even if it does not actually make a s8 order. Where there is a s8 order in force, the social worker involved may at any time refer the question of variation or discharge of that order to the court.</a:t>
            </a:r>
          </a:p>
          <a:p>
            <a:endParaRPr lang="en-GB" sz="2600" dirty="0"/>
          </a:p>
          <a:p>
            <a:r>
              <a:rPr lang="en-GB" sz="2600" dirty="0"/>
              <a:t>The family assistance order enables the court to provide short-term support for children and their families.</a:t>
            </a:r>
          </a:p>
          <a:p>
            <a:endParaRPr lang="en-GB" sz="2600" dirty="0"/>
          </a:p>
        </p:txBody>
      </p:sp>
    </p:spTree>
    <p:extLst>
      <p:ext uri="{BB962C8B-B14F-4D97-AF65-F5344CB8AC3E}">
        <p14:creationId xmlns:p14="http://schemas.microsoft.com/office/powerpoint/2010/main" val="29943799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D0A49-C650-720A-5CB0-F86E5AD072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6D8E-08DC-120B-259F-209B7ABF0427}"/>
              </a:ext>
            </a:extLst>
          </p:cNvPr>
          <p:cNvSpPr>
            <a:spLocks noGrp="1"/>
          </p:cNvSpPr>
          <p:nvPr>
            <p:ph type="title"/>
          </p:nvPr>
        </p:nvSpPr>
        <p:spPr/>
        <p:txBody>
          <a:bodyPr/>
          <a:lstStyle/>
          <a:p>
            <a:r>
              <a:rPr lang="en-GB" dirty="0"/>
              <a:t>FAMILY ASSISTANCE ORDERS</a:t>
            </a:r>
          </a:p>
        </p:txBody>
      </p:sp>
      <p:sp>
        <p:nvSpPr>
          <p:cNvPr id="3" name="Text Placeholder 2">
            <a:extLst>
              <a:ext uri="{FF2B5EF4-FFF2-40B4-BE49-F238E27FC236}">
                <a16:creationId xmlns:a16="http://schemas.microsoft.com/office/drawing/2014/main" id="{0B372389-3AB8-65CC-487E-ABC9F2272324}"/>
              </a:ext>
            </a:extLst>
          </p:cNvPr>
          <p:cNvSpPr>
            <a:spLocks noGrp="1"/>
          </p:cNvSpPr>
          <p:nvPr>
            <p:ph type="body" idx="1"/>
          </p:nvPr>
        </p:nvSpPr>
        <p:spPr>
          <a:xfrm>
            <a:off x="304800" y="2145869"/>
            <a:ext cx="16959431" cy="8125301"/>
          </a:xfrm>
        </p:spPr>
        <p:txBody>
          <a:bodyPr/>
          <a:lstStyle/>
          <a:p>
            <a:r>
              <a:rPr lang="en-GB" sz="2200" dirty="0"/>
              <a:t>Under s6 CAA 2006:</a:t>
            </a:r>
          </a:p>
          <a:p>
            <a:endParaRPr lang="en-GB" sz="2200" dirty="0"/>
          </a:p>
          <a:p>
            <a:r>
              <a:rPr lang="en-GB" sz="2200" dirty="0"/>
              <a:t>(a)   if a family assistance order is to be in force at the same time as a contact provision in a child arrangements order, the family assistance order may direct the officer concerned to give advice and assistance as regards establishing, improving and maintaining contact;</a:t>
            </a:r>
          </a:p>
          <a:p>
            <a:r>
              <a:rPr lang="en-GB" sz="2200" dirty="0"/>
              <a:t>(b)   if a family assistance order is to be in force at the same time as a s8 order, the family assistance order may direct the officer to report to the court about questions such as whether the s8 order should be varied or discharged.</a:t>
            </a:r>
          </a:p>
          <a:p>
            <a:endParaRPr lang="en-GB" sz="2200" dirty="0"/>
          </a:p>
          <a:p>
            <a:r>
              <a:rPr lang="en-GB" sz="2200" dirty="0"/>
              <a:t>CAA 2006 also inserted a new s16A CA 1989 concerning risk assessments. If a CAFCASS officer performing a function in private law proceedings relating to a child has cause to suspect that the child is at risk of harm, the officer should make a risk assessment and provide this to the court.</a:t>
            </a:r>
          </a:p>
          <a:p>
            <a:endParaRPr lang="en-GB" sz="2200" dirty="0"/>
          </a:p>
          <a:p>
            <a:r>
              <a:rPr lang="en-GB" sz="2200" dirty="0"/>
              <a:t>There have been few reported cases on family assistance orders and it seems that they are quite rare in practice. This is most likely due to resource allocation. In </a:t>
            </a:r>
            <a:r>
              <a:rPr lang="en-GB" sz="2200" b="1" dirty="0"/>
              <a:t>S v P (Contact Application: Family Assistance Order) [1997] </a:t>
            </a:r>
            <a:r>
              <a:rPr lang="en-GB" sz="2200" dirty="0"/>
              <a:t>the court had to consider the appropriateness of a family assistance order. It was held that the order should not be made to require a local authority to provide an escort to bring the applicant’s children to visit him in prison.</a:t>
            </a:r>
          </a:p>
          <a:p>
            <a:endParaRPr lang="en-GB" sz="2200" dirty="0"/>
          </a:p>
          <a:p>
            <a:r>
              <a:rPr lang="en-GB" sz="2200" b="1" dirty="0"/>
              <a:t>Re E (Family Assistance Order) [1999] </a:t>
            </a:r>
            <a:r>
              <a:rPr lang="en-GB" sz="2200" dirty="0"/>
              <a:t>illustrates a somewhat different approach to the making of family assistance orders as compared with S v P. A local authority placed under such an obligation could reasonably be expected to provide facilities for supervised contact between a mother in long-term psychiatric care and her child who had been placed in the care of a paternal aunt. It was accepted that such contact promoted the welfare of the child. The court felt that the order was appropriate despite the fact that its limited duration would mean regular renewal, because there was no other private order that could require the local authority to supervise contact.</a:t>
            </a:r>
          </a:p>
          <a:p>
            <a:endParaRPr lang="en-GB" sz="2200" dirty="0"/>
          </a:p>
        </p:txBody>
      </p:sp>
    </p:spTree>
    <p:extLst>
      <p:ext uri="{BB962C8B-B14F-4D97-AF65-F5344CB8AC3E}">
        <p14:creationId xmlns:p14="http://schemas.microsoft.com/office/powerpoint/2010/main" val="39612867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A7E89-9E09-F5D8-DFB5-39C870BF10EB}"/>
              </a:ext>
            </a:extLst>
          </p:cNvPr>
          <p:cNvSpPr>
            <a:spLocks noGrp="1"/>
          </p:cNvSpPr>
          <p:nvPr>
            <p:ph type="title"/>
          </p:nvPr>
        </p:nvSpPr>
        <p:spPr/>
        <p:txBody>
          <a:bodyPr/>
          <a:lstStyle/>
          <a:p>
            <a:r>
              <a:rPr lang="en-GB" dirty="0"/>
              <a:t>SPECIAL GUARDIAN ORDER</a:t>
            </a:r>
          </a:p>
        </p:txBody>
      </p:sp>
      <p:sp>
        <p:nvSpPr>
          <p:cNvPr id="3" name="Text Placeholder 2">
            <a:extLst>
              <a:ext uri="{FF2B5EF4-FFF2-40B4-BE49-F238E27FC236}">
                <a16:creationId xmlns:a16="http://schemas.microsoft.com/office/drawing/2014/main" id="{FE9FA51B-ACEF-03B3-C640-507E05035B3F}"/>
              </a:ext>
            </a:extLst>
          </p:cNvPr>
          <p:cNvSpPr>
            <a:spLocks noGrp="1"/>
          </p:cNvSpPr>
          <p:nvPr>
            <p:ph type="body" idx="1"/>
          </p:nvPr>
        </p:nvSpPr>
        <p:spPr>
          <a:xfrm>
            <a:off x="381000" y="2145869"/>
            <a:ext cx="16883231" cy="8617744"/>
          </a:xfrm>
        </p:spPr>
        <p:txBody>
          <a:bodyPr/>
          <a:lstStyle/>
          <a:p>
            <a:r>
              <a:rPr lang="en-GB" sz="2000" dirty="0"/>
              <a:t>A special guardianship order is an order appointing one or more individuals to be a child’s “special guardians”. This is a private law order (ss14A-14G Children Act 1989) but is increasingly made in public law proceedings as an alternative to a care order. Arguably, the extent of the use of the order in public law proceedings was not envisaged at the time special guardianship orders (“SGOs”) came into force in 2005.</a:t>
            </a:r>
          </a:p>
          <a:p>
            <a:endParaRPr lang="en-GB" sz="2000" dirty="0"/>
          </a:p>
          <a:p>
            <a:r>
              <a:rPr lang="en-GB" sz="2000" dirty="0"/>
              <a:t>Special guardianship orders are intended to provide a more permanent status for non-parents than that provided by a CAO regulating with whom and where a child is to live with another person, but, unlike adoption, they do not extinguish the legal relationship between the child and their birth family.</a:t>
            </a:r>
          </a:p>
          <a:p>
            <a:endParaRPr lang="en-GB" sz="2000" dirty="0"/>
          </a:p>
          <a:p>
            <a:r>
              <a:rPr lang="en-GB" sz="2000" dirty="0"/>
              <a:t>The aim of a SGO is to ensure the child retains links with their birth family. Often special guardians are grandparents or other family members.</a:t>
            </a:r>
          </a:p>
          <a:p>
            <a:endParaRPr lang="en-GB" sz="2000" dirty="0"/>
          </a:p>
          <a:p>
            <a:r>
              <a:rPr lang="en-GB" sz="2000" dirty="0"/>
              <a:t>The most significant differences between the CAO regulating with whom the child is to live and the special guardianship order, is that:</a:t>
            </a:r>
          </a:p>
          <a:p>
            <a:endParaRPr lang="en-GB" sz="2000" dirty="0"/>
          </a:p>
          <a:p>
            <a:r>
              <a:rPr lang="en-GB" sz="2000" dirty="0"/>
              <a:t>(a)   Even the parents require permission to apply to the court to vary or discharge a special guardianship order – such leave cannot be given unless there has been a significant change of circumstances since the making of the order. Special guardians are also entitled to local authority support services.</a:t>
            </a:r>
          </a:p>
          <a:p>
            <a:endParaRPr lang="en-GB" sz="2000" dirty="0"/>
          </a:p>
          <a:p>
            <a:r>
              <a:rPr lang="en-GB" sz="2000" dirty="0"/>
              <a:t>(b)   The special guardian is entitled to appoint a guardian in their will and is allowed to remove the child from the UK for a period of up to three months.</a:t>
            </a:r>
          </a:p>
          <a:p>
            <a:endParaRPr lang="en-GB" sz="2000" dirty="0"/>
          </a:p>
          <a:p>
            <a:r>
              <a:rPr lang="en-GB" sz="2000" dirty="0"/>
              <a:t>(c)   The special guardian is also, by virtue of s14C(1)(b), entitled to exercise PR to the exclusion of any other person with PR for the child (apart from another special guardian). A parent is prohibited under CA 1989 from being appointed as a special guardian.</a:t>
            </a:r>
          </a:p>
          <a:p>
            <a:endParaRPr lang="en-GB" sz="2000" dirty="0"/>
          </a:p>
          <a:p>
            <a:r>
              <a:rPr lang="en-GB" sz="2000" dirty="0"/>
              <a:t>(d)   The distinction between guardians and special guardians is that the former are usually appointed by the parents and the appointment takes effect on the death of a parent. Special guardians are appointed by the court; there is no power to make private appointments. They are appointed during the parents’ lifetime and provide for who the child should live with during the parents’/carers’ lifetimes.</a:t>
            </a:r>
          </a:p>
        </p:txBody>
      </p:sp>
    </p:spTree>
    <p:extLst>
      <p:ext uri="{BB962C8B-B14F-4D97-AF65-F5344CB8AC3E}">
        <p14:creationId xmlns:p14="http://schemas.microsoft.com/office/powerpoint/2010/main" val="6592010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61D32-B62B-CD23-8BC8-6A6208A51D92}"/>
              </a:ext>
            </a:extLst>
          </p:cNvPr>
          <p:cNvSpPr>
            <a:spLocks noGrp="1"/>
          </p:cNvSpPr>
          <p:nvPr>
            <p:ph type="title"/>
          </p:nvPr>
        </p:nvSpPr>
        <p:spPr/>
        <p:txBody>
          <a:bodyPr/>
          <a:lstStyle/>
          <a:p>
            <a:r>
              <a:rPr lang="en-GB" dirty="0"/>
              <a:t>SPECIAL GUARDIAN ORDER</a:t>
            </a:r>
          </a:p>
        </p:txBody>
      </p:sp>
      <p:sp>
        <p:nvSpPr>
          <p:cNvPr id="3" name="Text Placeholder 2">
            <a:extLst>
              <a:ext uri="{FF2B5EF4-FFF2-40B4-BE49-F238E27FC236}">
                <a16:creationId xmlns:a16="http://schemas.microsoft.com/office/drawing/2014/main" id="{0803E022-5E3F-3520-FC15-BBEA474A5419}"/>
              </a:ext>
            </a:extLst>
          </p:cNvPr>
          <p:cNvSpPr>
            <a:spLocks noGrp="1"/>
          </p:cNvSpPr>
          <p:nvPr>
            <p:ph type="body" idx="1"/>
          </p:nvPr>
        </p:nvSpPr>
        <p:spPr>
          <a:xfrm>
            <a:off x="1663551" y="2145869"/>
            <a:ext cx="15600680" cy="7140416"/>
          </a:xfrm>
        </p:spPr>
        <p:txBody>
          <a:bodyPr/>
          <a:lstStyle/>
          <a:p>
            <a:r>
              <a:rPr lang="en-GB" sz="2800" dirty="0"/>
              <a:t>Subject to procedural requirements, a court may make a special guardianship order in private or public law in CA 1989 proceedings or in proceedings under the Adoption and Children Act 2002 (ACA 2002).</a:t>
            </a:r>
          </a:p>
          <a:p>
            <a:endParaRPr lang="en-GB" sz="2800" dirty="0"/>
          </a:p>
          <a:p>
            <a:r>
              <a:rPr lang="en-GB" sz="2800" dirty="0"/>
              <a:t>The effect of the special guardianship order is that the special guardian(s) has PR for the child named in the order and is entitled to exercise PR to the exclusion of any other person with PR (apart from any other special guardian). This means the special guardian has a heightened level of parental responsibility; this is a very important distinction from shared parental responsibility obtained via a “lives with” child arrangements order. There are, however, restrictions placed on a special guardianship order. When a special guardianship order is in force, no person may cause a child to be known by a new surname or remove the child from the UK for a period of more than three months without the written consent of every person with PR for the child.</a:t>
            </a:r>
          </a:p>
          <a:p>
            <a:endParaRPr lang="en-GB" sz="2800" dirty="0"/>
          </a:p>
          <a:p>
            <a:r>
              <a:rPr lang="en-GB" sz="2800" dirty="0"/>
              <a:t>Where a special guardianship order is in force, no person may make an application for a CAO regulating when and with whom a child is to live without the leave of the court. In relation to other s8 orders, the usual provisions of CA 1989 apply (ss9–11).</a:t>
            </a:r>
          </a:p>
        </p:txBody>
      </p:sp>
    </p:spTree>
    <p:extLst>
      <p:ext uri="{BB962C8B-B14F-4D97-AF65-F5344CB8AC3E}">
        <p14:creationId xmlns:p14="http://schemas.microsoft.com/office/powerpoint/2010/main" val="1491279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1C48-280E-31E6-1867-840CBEE6DE16}"/>
              </a:ext>
            </a:extLst>
          </p:cNvPr>
          <p:cNvSpPr>
            <a:spLocks noGrp="1"/>
          </p:cNvSpPr>
          <p:nvPr>
            <p:ph type="title"/>
          </p:nvPr>
        </p:nvSpPr>
        <p:spPr/>
        <p:txBody>
          <a:bodyPr/>
          <a:lstStyle/>
          <a:p>
            <a:r>
              <a:rPr lang="en-GB" dirty="0"/>
              <a:t>S37 DIRECTION</a:t>
            </a:r>
          </a:p>
        </p:txBody>
      </p:sp>
      <p:sp>
        <p:nvSpPr>
          <p:cNvPr id="3" name="Text Placeholder 2">
            <a:extLst>
              <a:ext uri="{FF2B5EF4-FFF2-40B4-BE49-F238E27FC236}">
                <a16:creationId xmlns:a16="http://schemas.microsoft.com/office/drawing/2014/main" id="{0D9317A1-DA68-379E-5D0F-E5D3D4F51021}"/>
              </a:ext>
            </a:extLst>
          </p:cNvPr>
          <p:cNvSpPr>
            <a:spLocks noGrp="1"/>
          </p:cNvSpPr>
          <p:nvPr>
            <p:ph type="body" idx="1"/>
          </p:nvPr>
        </p:nvSpPr>
        <p:spPr>
          <a:xfrm>
            <a:off x="1663551" y="2145869"/>
            <a:ext cx="15600680" cy="5416868"/>
          </a:xfrm>
        </p:spPr>
        <p:txBody>
          <a:bodyPr/>
          <a:lstStyle/>
          <a:p>
            <a:r>
              <a:rPr lang="en-GB" dirty="0"/>
              <a:t>If it appears that it might be appropriate to involve the local authority by making a care or supervision order, the court may make a “s37 direction” requiring a local authority to undertake an investigation. A s37 direction should be made only where a care or supervision order might be appropriate (</a:t>
            </a:r>
            <a:r>
              <a:rPr lang="en-GB" b="1" dirty="0"/>
              <a:t>Re L (s37 Application) [1999</a:t>
            </a:r>
            <a:r>
              <a:rPr lang="en-GB" dirty="0"/>
              <a:t>]).</a:t>
            </a:r>
          </a:p>
          <a:p>
            <a:endParaRPr lang="en-GB" dirty="0"/>
          </a:p>
          <a:p>
            <a:r>
              <a:rPr lang="en-GB" dirty="0"/>
              <a:t>A s37 direction may be made in the course of any family proceedings in which a question arises as to the welfare of a child. The local authority must complete its investigation within eight weeks unless the court directs otherwise and it must consider whether to apply for a care order or a supervision order. If it decides not to do so, it must tell the court why and indicate what other action it proposes to take to help the child.</a:t>
            </a:r>
          </a:p>
        </p:txBody>
      </p:sp>
    </p:spTree>
    <p:extLst>
      <p:ext uri="{BB962C8B-B14F-4D97-AF65-F5344CB8AC3E}">
        <p14:creationId xmlns:p14="http://schemas.microsoft.com/office/powerpoint/2010/main" val="19642812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3EC04-032B-913C-CB71-B66A5D7C6BAA}"/>
              </a:ext>
            </a:extLst>
          </p:cNvPr>
          <p:cNvSpPr>
            <a:spLocks noGrp="1"/>
          </p:cNvSpPr>
          <p:nvPr>
            <p:ph type="title"/>
          </p:nvPr>
        </p:nvSpPr>
        <p:spPr/>
        <p:txBody>
          <a:bodyPr/>
          <a:lstStyle/>
          <a:p>
            <a:r>
              <a:rPr lang="en-GB" dirty="0"/>
              <a:t>GENERAL PRINCIPLES S1 CA 1989</a:t>
            </a:r>
          </a:p>
        </p:txBody>
      </p:sp>
      <p:sp>
        <p:nvSpPr>
          <p:cNvPr id="3" name="Text Placeholder 2">
            <a:extLst>
              <a:ext uri="{FF2B5EF4-FFF2-40B4-BE49-F238E27FC236}">
                <a16:creationId xmlns:a16="http://schemas.microsoft.com/office/drawing/2014/main" id="{3A6D2E18-99F4-251F-EE0A-FD1FB179319E}"/>
              </a:ext>
            </a:extLst>
          </p:cNvPr>
          <p:cNvSpPr>
            <a:spLocks noGrp="1"/>
          </p:cNvSpPr>
          <p:nvPr>
            <p:ph type="body" idx="1"/>
          </p:nvPr>
        </p:nvSpPr>
        <p:spPr>
          <a:xfrm>
            <a:off x="1663551" y="2145869"/>
            <a:ext cx="15600680" cy="5416868"/>
          </a:xfrm>
        </p:spPr>
        <p:txBody>
          <a:bodyPr/>
          <a:lstStyle/>
          <a:p>
            <a:r>
              <a:rPr lang="en-GB" dirty="0"/>
              <a:t>(1)   The welfare principle: the child’s welfare is the court’s paramount consideration.</a:t>
            </a:r>
          </a:p>
          <a:p>
            <a:endParaRPr lang="en-GB" dirty="0"/>
          </a:p>
          <a:p>
            <a:r>
              <a:rPr lang="en-GB" dirty="0"/>
              <a:t>(2)   The no order principle: the court should not make an order unless this would be better for the child than making no order.</a:t>
            </a:r>
          </a:p>
          <a:p>
            <a:endParaRPr lang="en-GB" dirty="0"/>
          </a:p>
          <a:p>
            <a:r>
              <a:rPr lang="en-GB" dirty="0"/>
              <a:t>(3)   The no delay principle: any delay in dealing with the matter is likely to prejudice the child’s welfare.</a:t>
            </a:r>
          </a:p>
          <a:p>
            <a:endParaRPr lang="en-GB" dirty="0"/>
          </a:p>
          <a:p>
            <a:r>
              <a:rPr lang="en-GB" dirty="0"/>
              <a:t>(4)   The parental involvement presumption: that involvement of both parents in the child’s life will further the child’s welfare.</a:t>
            </a:r>
          </a:p>
        </p:txBody>
      </p:sp>
    </p:spTree>
    <p:extLst>
      <p:ext uri="{BB962C8B-B14F-4D97-AF65-F5344CB8AC3E}">
        <p14:creationId xmlns:p14="http://schemas.microsoft.com/office/powerpoint/2010/main" val="12061695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B50E53-BB2F-8F3F-9B8F-652948F9EAF4}"/>
              </a:ext>
            </a:extLst>
          </p:cNvPr>
          <p:cNvPicPr>
            <a:picLocks noChangeAspect="1"/>
          </p:cNvPicPr>
          <p:nvPr/>
        </p:nvPicPr>
        <p:blipFill>
          <a:blip r:embed="rId2"/>
          <a:srcRect t="9091"/>
          <a:stretch>
            <a:fillRect/>
          </a:stretch>
        </p:blipFill>
        <p:spPr>
          <a:xfrm>
            <a:off x="228600" y="1943100"/>
            <a:ext cx="13430250" cy="6858000"/>
          </a:xfrm>
          <a:prstGeom prst="rect">
            <a:avLst/>
          </a:prstGeom>
        </p:spPr>
      </p:pic>
    </p:spTree>
    <p:extLst>
      <p:ext uri="{BB962C8B-B14F-4D97-AF65-F5344CB8AC3E}">
        <p14:creationId xmlns:p14="http://schemas.microsoft.com/office/powerpoint/2010/main" val="33071569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335B84-5049-041B-5243-E44C3668A2D8}"/>
              </a:ext>
            </a:extLst>
          </p:cNvPr>
          <p:cNvPicPr>
            <a:picLocks noChangeAspect="1"/>
          </p:cNvPicPr>
          <p:nvPr/>
        </p:nvPicPr>
        <p:blipFill>
          <a:blip r:embed="rId2"/>
          <a:srcRect l="32340" t="-1515" r="31915" b="-1"/>
          <a:stretch>
            <a:fillRect/>
          </a:stretch>
        </p:blipFill>
        <p:spPr>
          <a:xfrm>
            <a:off x="3657600" y="-342900"/>
            <a:ext cx="7391400" cy="11791043"/>
          </a:xfrm>
          <a:prstGeom prst="rect">
            <a:avLst/>
          </a:prstGeom>
        </p:spPr>
      </p:pic>
    </p:spTree>
    <p:extLst>
      <p:ext uri="{BB962C8B-B14F-4D97-AF65-F5344CB8AC3E}">
        <p14:creationId xmlns:p14="http://schemas.microsoft.com/office/powerpoint/2010/main" val="155391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215" dirty="0"/>
              <a:t>WEEK 3: </a:t>
            </a:r>
            <a:r>
              <a:rPr spc="-10" dirty="0">
                <a:solidFill>
                  <a:srgbClr val="292959"/>
                </a:solidFill>
              </a:rPr>
              <a:t>READING</a:t>
            </a:r>
          </a:p>
        </p:txBody>
      </p:sp>
      <p:pic>
        <p:nvPicPr>
          <p:cNvPr id="4" name="object 4"/>
          <p:cNvPicPr/>
          <p:nvPr/>
        </p:nvPicPr>
        <p:blipFill>
          <a:blip r:embed="rId2" cstate="print"/>
          <a:stretch>
            <a:fillRect/>
          </a:stretch>
        </p:blipFill>
        <p:spPr>
          <a:xfrm>
            <a:off x="1485899" y="4317869"/>
            <a:ext cx="142875" cy="142874"/>
          </a:xfrm>
          <a:prstGeom prst="rect">
            <a:avLst/>
          </a:prstGeom>
        </p:spPr>
      </p:pic>
      <p:pic>
        <p:nvPicPr>
          <p:cNvPr id="5" name="object 5"/>
          <p:cNvPicPr/>
          <p:nvPr/>
        </p:nvPicPr>
        <p:blipFill>
          <a:blip r:embed="rId2" cstate="print"/>
          <a:stretch>
            <a:fillRect/>
          </a:stretch>
        </p:blipFill>
        <p:spPr>
          <a:xfrm>
            <a:off x="1485899" y="5098919"/>
            <a:ext cx="142875" cy="142874"/>
          </a:xfrm>
          <a:prstGeom prst="rect">
            <a:avLst/>
          </a:prstGeom>
        </p:spPr>
      </p:pic>
      <p:sp>
        <p:nvSpPr>
          <p:cNvPr id="6" name="object 6"/>
          <p:cNvSpPr txBox="1"/>
          <p:nvPr/>
        </p:nvSpPr>
        <p:spPr>
          <a:xfrm>
            <a:off x="1016000" y="2266800"/>
            <a:ext cx="15063469" cy="3149600"/>
          </a:xfrm>
          <a:prstGeom prst="rect">
            <a:avLst/>
          </a:prstGeom>
        </p:spPr>
        <p:txBody>
          <a:bodyPr vert="horz" wrap="square" lIns="0" tIns="12065" rIns="0" bIns="0" rtlCol="0">
            <a:spAutoFit/>
          </a:bodyPr>
          <a:lstStyle/>
          <a:p>
            <a:pPr marL="12700" marR="5080">
              <a:lnSpc>
                <a:spcPct val="136700"/>
              </a:lnSpc>
              <a:spcBef>
                <a:spcPts val="95"/>
              </a:spcBef>
            </a:pPr>
            <a:r>
              <a:rPr sz="3750" dirty="0">
                <a:solidFill>
                  <a:srgbClr val="203458"/>
                </a:solidFill>
                <a:latin typeface="Trebuchet MS"/>
                <a:cs typeface="Trebuchet MS"/>
              </a:rPr>
              <a:t>You</a:t>
            </a:r>
            <a:r>
              <a:rPr sz="3750" spc="-215" dirty="0">
                <a:solidFill>
                  <a:srgbClr val="203458"/>
                </a:solidFill>
                <a:latin typeface="Trebuchet MS"/>
                <a:cs typeface="Trebuchet MS"/>
              </a:rPr>
              <a:t> </a:t>
            </a:r>
            <a:r>
              <a:rPr sz="3750" dirty="0">
                <a:solidFill>
                  <a:srgbClr val="203458"/>
                </a:solidFill>
                <a:latin typeface="Trebuchet MS"/>
                <a:cs typeface="Trebuchet MS"/>
              </a:rPr>
              <a:t>can</a:t>
            </a:r>
            <a:r>
              <a:rPr sz="3750" spc="-150" dirty="0">
                <a:solidFill>
                  <a:srgbClr val="203458"/>
                </a:solidFill>
                <a:latin typeface="Trebuchet MS"/>
                <a:cs typeface="Trebuchet MS"/>
              </a:rPr>
              <a:t> </a:t>
            </a:r>
            <a:r>
              <a:rPr sz="3750" spc="-20" dirty="0">
                <a:solidFill>
                  <a:srgbClr val="203458"/>
                </a:solidFill>
                <a:latin typeface="Trebuchet MS"/>
                <a:cs typeface="Trebuchet MS"/>
              </a:rPr>
              <a:t>draw</a:t>
            </a:r>
            <a:r>
              <a:rPr sz="3750" spc="-155" dirty="0">
                <a:solidFill>
                  <a:srgbClr val="203458"/>
                </a:solidFill>
                <a:latin typeface="Trebuchet MS"/>
                <a:cs typeface="Trebuchet MS"/>
              </a:rPr>
              <a:t> </a:t>
            </a:r>
            <a:r>
              <a:rPr sz="3750" dirty="0">
                <a:solidFill>
                  <a:srgbClr val="203458"/>
                </a:solidFill>
                <a:latin typeface="Trebuchet MS"/>
                <a:cs typeface="Trebuchet MS"/>
              </a:rPr>
              <a:t>on</a:t>
            </a:r>
            <a:r>
              <a:rPr sz="3750" spc="-155"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90" dirty="0">
                <a:solidFill>
                  <a:srgbClr val="203458"/>
                </a:solidFill>
                <a:latin typeface="Trebuchet MS"/>
                <a:cs typeface="Trebuchet MS"/>
              </a:rPr>
              <a:t>following</a:t>
            </a:r>
            <a:r>
              <a:rPr sz="3750" spc="-155" dirty="0">
                <a:solidFill>
                  <a:srgbClr val="203458"/>
                </a:solidFill>
                <a:latin typeface="Trebuchet MS"/>
                <a:cs typeface="Trebuchet MS"/>
              </a:rPr>
              <a:t> </a:t>
            </a:r>
            <a:r>
              <a:rPr sz="3750" spc="-60" dirty="0">
                <a:solidFill>
                  <a:srgbClr val="203458"/>
                </a:solidFill>
                <a:latin typeface="Trebuchet MS"/>
                <a:cs typeface="Trebuchet MS"/>
              </a:rPr>
              <a:t>chapters</a:t>
            </a:r>
            <a:r>
              <a:rPr sz="3750" spc="-155" dirty="0">
                <a:solidFill>
                  <a:srgbClr val="203458"/>
                </a:solidFill>
                <a:latin typeface="Trebuchet MS"/>
                <a:cs typeface="Trebuchet MS"/>
              </a:rPr>
              <a:t> </a:t>
            </a:r>
            <a:r>
              <a:rPr sz="3750" dirty="0">
                <a:solidFill>
                  <a:srgbClr val="203458"/>
                </a:solidFill>
                <a:latin typeface="Trebuchet MS"/>
                <a:cs typeface="Trebuchet MS"/>
              </a:rPr>
              <a:t>of</a:t>
            </a:r>
            <a:r>
              <a:rPr sz="3750" spc="-150" dirty="0">
                <a:solidFill>
                  <a:srgbClr val="203458"/>
                </a:solidFill>
                <a:latin typeface="Trebuchet MS"/>
                <a:cs typeface="Trebuchet MS"/>
              </a:rPr>
              <a:t> </a:t>
            </a:r>
            <a:r>
              <a:rPr sz="3750" spc="-180" dirty="0">
                <a:solidFill>
                  <a:srgbClr val="203458"/>
                </a:solidFill>
                <a:latin typeface="Trebuchet MS"/>
                <a:cs typeface="Trebuchet MS"/>
              </a:rPr>
              <a:t>your</a:t>
            </a:r>
            <a:r>
              <a:rPr sz="3750" spc="-120" dirty="0">
                <a:solidFill>
                  <a:srgbClr val="203458"/>
                </a:solidFill>
                <a:latin typeface="Trebuchet MS"/>
                <a:cs typeface="Trebuchet MS"/>
              </a:rPr>
              <a:t> </a:t>
            </a:r>
            <a:r>
              <a:rPr sz="3750" spc="-114" dirty="0">
                <a:solidFill>
                  <a:srgbClr val="203458"/>
                </a:solidFill>
                <a:latin typeface="Trebuchet MS"/>
                <a:cs typeface="Trebuchet MS"/>
              </a:rPr>
              <a:t>textbooks</a:t>
            </a:r>
            <a:r>
              <a:rPr sz="3750" spc="-155" dirty="0">
                <a:solidFill>
                  <a:srgbClr val="203458"/>
                </a:solidFill>
                <a:latin typeface="Trebuchet MS"/>
                <a:cs typeface="Trebuchet MS"/>
              </a:rPr>
              <a:t> </a:t>
            </a:r>
            <a:r>
              <a:rPr sz="3750" spc="-80" dirty="0">
                <a:solidFill>
                  <a:srgbClr val="203458"/>
                </a:solidFill>
                <a:latin typeface="Trebuchet MS"/>
                <a:cs typeface="Trebuchet MS"/>
              </a:rPr>
              <a:t>to</a:t>
            </a:r>
            <a:r>
              <a:rPr sz="3750" spc="-155" dirty="0">
                <a:solidFill>
                  <a:srgbClr val="203458"/>
                </a:solidFill>
                <a:latin typeface="Trebuchet MS"/>
                <a:cs typeface="Trebuchet MS"/>
              </a:rPr>
              <a:t> </a:t>
            </a:r>
            <a:r>
              <a:rPr sz="3750" dirty="0">
                <a:solidFill>
                  <a:srgbClr val="203458"/>
                </a:solidFill>
                <a:latin typeface="Trebuchet MS"/>
                <a:cs typeface="Trebuchet MS"/>
              </a:rPr>
              <a:t>deepen</a:t>
            </a:r>
            <a:r>
              <a:rPr sz="3750" spc="-155" dirty="0">
                <a:solidFill>
                  <a:srgbClr val="203458"/>
                </a:solidFill>
                <a:latin typeface="Trebuchet MS"/>
                <a:cs typeface="Trebuchet MS"/>
              </a:rPr>
              <a:t> </a:t>
            </a:r>
            <a:r>
              <a:rPr sz="3750" spc="-20" dirty="0">
                <a:solidFill>
                  <a:srgbClr val="203458"/>
                </a:solidFill>
                <a:latin typeface="Trebuchet MS"/>
                <a:cs typeface="Trebuchet MS"/>
              </a:rPr>
              <a:t>your </a:t>
            </a:r>
            <a:r>
              <a:rPr sz="3750" spc="-70" dirty="0">
                <a:solidFill>
                  <a:srgbClr val="203458"/>
                </a:solidFill>
                <a:latin typeface="Trebuchet MS"/>
                <a:cs typeface="Trebuchet MS"/>
              </a:rPr>
              <a:t>understanding</a:t>
            </a:r>
            <a:r>
              <a:rPr sz="3750" spc="-215" dirty="0">
                <a:solidFill>
                  <a:srgbClr val="203458"/>
                </a:solidFill>
                <a:latin typeface="Trebuchet MS"/>
                <a:cs typeface="Trebuchet MS"/>
              </a:rPr>
              <a:t> </a:t>
            </a:r>
            <a:r>
              <a:rPr sz="3750" dirty="0">
                <a:solidFill>
                  <a:srgbClr val="203458"/>
                </a:solidFill>
                <a:latin typeface="Trebuchet MS"/>
                <a:cs typeface="Trebuchet MS"/>
              </a:rPr>
              <a:t>of</a:t>
            </a:r>
            <a:r>
              <a:rPr sz="3750" spc="-220" dirty="0">
                <a:solidFill>
                  <a:srgbClr val="203458"/>
                </a:solidFill>
                <a:latin typeface="Trebuchet MS"/>
                <a:cs typeface="Trebuchet MS"/>
              </a:rPr>
              <a:t> </a:t>
            </a:r>
            <a:r>
              <a:rPr sz="3750" spc="-150" dirty="0">
                <a:solidFill>
                  <a:srgbClr val="203458"/>
                </a:solidFill>
                <a:latin typeface="Trebuchet MS"/>
                <a:cs typeface="Trebuchet MS"/>
              </a:rPr>
              <a:t>the</a:t>
            </a:r>
            <a:r>
              <a:rPr sz="3750" spc="-130" dirty="0">
                <a:solidFill>
                  <a:srgbClr val="203458"/>
                </a:solidFill>
                <a:latin typeface="Trebuchet MS"/>
                <a:cs typeface="Trebuchet MS"/>
              </a:rPr>
              <a:t> </a:t>
            </a:r>
            <a:r>
              <a:rPr sz="3750" spc="-45" dirty="0">
                <a:solidFill>
                  <a:srgbClr val="203458"/>
                </a:solidFill>
                <a:latin typeface="Trebuchet MS"/>
                <a:cs typeface="Trebuchet MS"/>
              </a:rPr>
              <a:t>topics</a:t>
            </a:r>
            <a:r>
              <a:rPr sz="3750" spc="-160" dirty="0">
                <a:solidFill>
                  <a:srgbClr val="203458"/>
                </a:solidFill>
                <a:latin typeface="Trebuchet MS"/>
                <a:cs typeface="Trebuchet MS"/>
              </a:rPr>
              <a:t> </a:t>
            </a:r>
            <a:r>
              <a:rPr sz="3750" spc="-25" dirty="0">
                <a:solidFill>
                  <a:srgbClr val="203458"/>
                </a:solidFill>
                <a:latin typeface="Trebuchet MS"/>
                <a:cs typeface="Trebuchet MS"/>
              </a:rPr>
              <a:t>discussed</a:t>
            </a:r>
            <a:r>
              <a:rPr sz="3750" spc="-160" dirty="0">
                <a:solidFill>
                  <a:srgbClr val="203458"/>
                </a:solidFill>
                <a:latin typeface="Trebuchet MS"/>
                <a:cs typeface="Trebuchet MS"/>
              </a:rPr>
              <a:t> </a:t>
            </a:r>
            <a:r>
              <a:rPr sz="3750" spc="-190" dirty="0">
                <a:solidFill>
                  <a:srgbClr val="203458"/>
                </a:solidFill>
                <a:latin typeface="Trebuchet MS"/>
                <a:cs typeface="Trebuchet MS"/>
              </a:rPr>
              <a:t>in</a:t>
            </a:r>
            <a:r>
              <a:rPr sz="3750" spc="-120" dirty="0">
                <a:solidFill>
                  <a:srgbClr val="203458"/>
                </a:solidFill>
                <a:latin typeface="Trebuchet MS"/>
                <a:cs typeface="Trebuchet MS"/>
              </a:rPr>
              <a:t> </a:t>
            </a:r>
            <a:r>
              <a:rPr sz="3750" spc="-175" dirty="0">
                <a:solidFill>
                  <a:srgbClr val="203458"/>
                </a:solidFill>
                <a:latin typeface="Trebuchet MS"/>
                <a:cs typeface="Trebuchet MS"/>
              </a:rPr>
              <a:t>this</a:t>
            </a:r>
            <a:r>
              <a:rPr sz="3750" spc="-120" dirty="0">
                <a:solidFill>
                  <a:srgbClr val="203458"/>
                </a:solidFill>
                <a:latin typeface="Trebuchet MS"/>
                <a:cs typeface="Trebuchet MS"/>
              </a:rPr>
              <a:t> </a:t>
            </a:r>
            <a:r>
              <a:rPr sz="3750" spc="-10" dirty="0">
                <a:solidFill>
                  <a:srgbClr val="203458"/>
                </a:solidFill>
                <a:latin typeface="Trebuchet MS"/>
                <a:cs typeface="Trebuchet MS"/>
              </a:rPr>
              <a:t>unit.</a:t>
            </a:r>
            <a:endParaRPr sz="3750">
              <a:latin typeface="Trebuchet MS"/>
              <a:cs typeface="Trebuchet MS"/>
            </a:endParaRPr>
          </a:p>
          <a:p>
            <a:pPr marL="821690">
              <a:lnSpc>
                <a:spcPct val="100000"/>
              </a:lnSpc>
              <a:spcBef>
                <a:spcPts val="1650"/>
              </a:spcBef>
            </a:pPr>
            <a:r>
              <a:rPr sz="3750" spc="-140" dirty="0">
                <a:solidFill>
                  <a:srgbClr val="203458"/>
                </a:solidFill>
                <a:latin typeface="Trebuchet MS"/>
                <a:cs typeface="Trebuchet MS"/>
              </a:rPr>
              <a:t>Herring</a:t>
            </a:r>
            <a:r>
              <a:rPr sz="3750" spc="-130" dirty="0">
                <a:solidFill>
                  <a:srgbClr val="203458"/>
                </a:solidFill>
                <a:latin typeface="Trebuchet MS"/>
                <a:cs typeface="Trebuchet MS"/>
              </a:rPr>
              <a:t> </a:t>
            </a:r>
            <a:r>
              <a:rPr sz="3750" spc="50" dirty="0">
                <a:solidFill>
                  <a:srgbClr val="203458"/>
                </a:solidFill>
                <a:latin typeface="Trebuchet MS"/>
                <a:cs typeface="Trebuchet MS"/>
              </a:rPr>
              <a:t>(2023)</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415" dirty="0">
                <a:solidFill>
                  <a:srgbClr val="203458"/>
                </a:solidFill>
                <a:latin typeface="Trebuchet MS"/>
                <a:cs typeface="Trebuchet MS"/>
              </a:rPr>
              <a:t>10</a:t>
            </a:r>
            <a:endParaRPr sz="3750">
              <a:latin typeface="Trebuchet MS"/>
              <a:cs typeface="Trebuchet MS"/>
            </a:endParaRPr>
          </a:p>
          <a:p>
            <a:pPr marL="821690">
              <a:lnSpc>
                <a:spcPct val="100000"/>
              </a:lnSpc>
              <a:spcBef>
                <a:spcPts val="1650"/>
              </a:spcBef>
            </a:pPr>
            <a:r>
              <a:rPr sz="3750" spc="-95" dirty="0">
                <a:solidFill>
                  <a:srgbClr val="203458"/>
                </a:solidFill>
                <a:latin typeface="Trebuchet MS"/>
                <a:cs typeface="Trebuchet MS"/>
              </a:rPr>
              <a:t>Duffield</a:t>
            </a:r>
            <a:r>
              <a:rPr sz="3750" spc="-140" dirty="0">
                <a:solidFill>
                  <a:srgbClr val="203458"/>
                </a:solidFill>
                <a:latin typeface="Trebuchet MS"/>
                <a:cs typeface="Trebuchet MS"/>
              </a:rPr>
              <a:t> et</a:t>
            </a:r>
            <a:r>
              <a:rPr sz="3750" spc="-125" dirty="0">
                <a:solidFill>
                  <a:srgbClr val="203458"/>
                </a:solidFill>
                <a:latin typeface="Trebuchet MS"/>
                <a:cs typeface="Trebuchet MS"/>
              </a:rPr>
              <a:t> </a:t>
            </a:r>
            <a:r>
              <a:rPr sz="3750" spc="-175" dirty="0">
                <a:solidFill>
                  <a:srgbClr val="203458"/>
                </a:solidFill>
                <a:latin typeface="Trebuchet MS"/>
                <a:cs typeface="Trebuchet MS"/>
              </a:rPr>
              <a:t>al.</a:t>
            </a:r>
            <a:r>
              <a:rPr sz="3750" spc="-120" dirty="0">
                <a:solidFill>
                  <a:srgbClr val="203458"/>
                </a:solidFill>
                <a:latin typeface="Trebuchet MS"/>
                <a:cs typeface="Trebuchet MS"/>
              </a:rPr>
              <a:t> </a:t>
            </a:r>
            <a:r>
              <a:rPr sz="3750" spc="105" dirty="0">
                <a:solidFill>
                  <a:srgbClr val="203458"/>
                </a:solidFill>
                <a:latin typeface="Trebuchet MS"/>
                <a:cs typeface="Trebuchet MS"/>
              </a:rPr>
              <a:t>(2024)</a:t>
            </a:r>
            <a:r>
              <a:rPr sz="3750" spc="-130" dirty="0">
                <a:solidFill>
                  <a:srgbClr val="203458"/>
                </a:solidFill>
                <a:latin typeface="Trebuchet MS"/>
                <a:cs typeface="Trebuchet MS"/>
              </a:rPr>
              <a:t> </a:t>
            </a:r>
            <a:r>
              <a:rPr sz="3750" spc="-65" dirty="0">
                <a:solidFill>
                  <a:srgbClr val="203458"/>
                </a:solidFill>
                <a:latin typeface="Trebuchet MS"/>
                <a:cs typeface="Trebuchet MS"/>
              </a:rPr>
              <a:t>chapter</a:t>
            </a:r>
            <a:r>
              <a:rPr sz="3750" spc="-130" dirty="0">
                <a:solidFill>
                  <a:srgbClr val="203458"/>
                </a:solidFill>
                <a:latin typeface="Trebuchet MS"/>
                <a:cs typeface="Trebuchet MS"/>
              </a:rPr>
              <a:t> </a:t>
            </a:r>
            <a:r>
              <a:rPr sz="3750" spc="-490" dirty="0">
                <a:solidFill>
                  <a:srgbClr val="203458"/>
                </a:solidFill>
                <a:latin typeface="Trebuchet MS"/>
                <a:cs typeface="Trebuchet MS"/>
              </a:rPr>
              <a:t>13</a:t>
            </a:r>
            <a:endParaRPr sz="3750">
              <a:latin typeface="Trebuchet MS"/>
              <a:cs typeface="Trebuchet MS"/>
            </a:endParaRPr>
          </a:p>
        </p:txBody>
      </p:sp>
      <p:sp>
        <p:nvSpPr>
          <p:cNvPr id="7" name="object 7"/>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8" name="object 8"/>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DFE1FF"/>
          </a:solidFill>
        </p:spPr>
        <p:txBody>
          <a:bodyPr wrap="square" lIns="0" tIns="0" rIns="0" bIns="0" rtlCol="0"/>
          <a:lstStyle/>
          <a:p>
            <a:endParaRPr/>
          </a:p>
        </p:txBody>
      </p:sp>
      <p:sp>
        <p:nvSpPr>
          <p:cNvPr id="3" name="object 3"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lang="en-GB" spc="-140" dirty="0"/>
              <a:t>NEXT WEEK</a:t>
            </a:r>
            <a:endParaRPr spc="-150" dirty="0">
              <a:solidFill>
                <a:srgbClr val="292959"/>
              </a:solidFill>
            </a:endParaRPr>
          </a:p>
        </p:txBody>
      </p:sp>
      <p:pic>
        <p:nvPicPr>
          <p:cNvPr id="4" name="object 4"/>
          <p:cNvPicPr/>
          <p:nvPr/>
        </p:nvPicPr>
        <p:blipFill>
          <a:blip r:embed="rId2" cstate="print"/>
          <a:stretch>
            <a:fillRect/>
          </a:stretch>
        </p:blipFill>
        <p:spPr>
          <a:xfrm>
            <a:off x="1362074" y="2703843"/>
            <a:ext cx="114299" cy="114299"/>
          </a:xfrm>
          <a:prstGeom prst="rect">
            <a:avLst/>
          </a:prstGeom>
        </p:spPr>
      </p:pic>
      <p:pic>
        <p:nvPicPr>
          <p:cNvPr id="5" name="object 5"/>
          <p:cNvPicPr/>
          <p:nvPr/>
        </p:nvPicPr>
        <p:blipFill>
          <a:blip r:embed="rId2" cstate="print"/>
          <a:stretch>
            <a:fillRect/>
          </a:stretch>
        </p:blipFill>
        <p:spPr>
          <a:xfrm>
            <a:off x="1362074" y="4504068"/>
            <a:ext cx="114299" cy="114299"/>
          </a:xfrm>
          <a:prstGeom prst="rect">
            <a:avLst/>
          </a:prstGeom>
        </p:spPr>
      </p:pic>
      <p:pic>
        <p:nvPicPr>
          <p:cNvPr id="6" name="object 6"/>
          <p:cNvPicPr/>
          <p:nvPr/>
        </p:nvPicPr>
        <p:blipFill>
          <a:blip r:embed="rId2" cstate="print"/>
          <a:stretch>
            <a:fillRect/>
          </a:stretch>
        </p:blipFill>
        <p:spPr>
          <a:xfrm>
            <a:off x="1362074" y="5704217"/>
            <a:ext cx="114299" cy="114299"/>
          </a:xfrm>
          <a:prstGeom prst="rect">
            <a:avLst/>
          </a:prstGeom>
        </p:spPr>
      </p:pic>
      <p:pic>
        <p:nvPicPr>
          <p:cNvPr id="7" name="object 7"/>
          <p:cNvPicPr/>
          <p:nvPr/>
        </p:nvPicPr>
        <p:blipFill>
          <a:blip r:embed="rId2" cstate="print"/>
          <a:stretch>
            <a:fillRect/>
          </a:stretch>
        </p:blipFill>
        <p:spPr>
          <a:xfrm>
            <a:off x="1362074" y="6904367"/>
            <a:ext cx="114299" cy="114299"/>
          </a:xfrm>
          <a:prstGeom prst="rect">
            <a:avLst/>
          </a:prstGeom>
        </p:spPr>
      </p:pic>
      <p:sp>
        <p:nvSpPr>
          <p:cNvPr id="8" name="object 8"/>
          <p:cNvSpPr txBox="1"/>
          <p:nvPr/>
        </p:nvSpPr>
        <p:spPr>
          <a:xfrm>
            <a:off x="1641971" y="2336164"/>
            <a:ext cx="15693390" cy="553485"/>
          </a:xfrm>
          <a:prstGeom prst="rect">
            <a:avLst/>
          </a:prstGeom>
        </p:spPr>
        <p:txBody>
          <a:bodyPr vert="horz" wrap="square" lIns="0" tIns="12700" rIns="0" bIns="0" rtlCol="0">
            <a:spAutoFit/>
          </a:bodyPr>
          <a:lstStyle/>
          <a:p>
            <a:pPr marL="12700" marR="46990">
              <a:lnSpc>
                <a:spcPct val="135800"/>
              </a:lnSpc>
              <a:spcBef>
                <a:spcPts val="100"/>
              </a:spcBef>
            </a:pPr>
            <a:r>
              <a:rPr lang="en-GB" sz="2900" dirty="0">
                <a:solidFill>
                  <a:srgbClr val="203458"/>
                </a:solidFill>
                <a:latin typeface="Trebuchet MS"/>
                <a:cs typeface="Trebuchet MS"/>
              </a:rPr>
              <a:t>We will be looking at Public Children Law Proceedings</a:t>
            </a:r>
            <a:endParaRPr sz="2900" dirty="0">
              <a:latin typeface="Trebuchet MS"/>
              <a:cs typeface="Trebuchet MS"/>
            </a:endParaRPr>
          </a:p>
        </p:txBody>
      </p:sp>
      <p:sp>
        <p:nvSpPr>
          <p:cNvPr id="9" name="object 9"/>
          <p:cNvSpPr/>
          <p:nvPr/>
        </p:nvSpPr>
        <p:spPr>
          <a:xfrm>
            <a:off x="0" y="0"/>
            <a:ext cx="14418310" cy="772795"/>
          </a:xfrm>
          <a:custGeom>
            <a:avLst/>
            <a:gdLst/>
            <a:ahLst/>
            <a:cxnLst/>
            <a:rect l="l" t="t" r="r" b="b"/>
            <a:pathLst>
              <a:path w="14418310" h="772795">
                <a:moveTo>
                  <a:pt x="14417940" y="772421"/>
                </a:moveTo>
                <a:lnTo>
                  <a:pt x="0" y="772421"/>
                </a:lnTo>
                <a:lnTo>
                  <a:pt x="0" y="0"/>
                </a:lnTo>
                <a:lnTo>
                  <a:pt x="14417940" y="0"/>
                </a:lnTo>
                <a:lnTo>
                  <a:pt x="14417940" y="772421"/>
                </a:lnTo>
                <a:close/>
              </a:path>
            </a:pathLst>
          </a:custGeom>
          <a:solidFill>
            <a:srgbClr val="292959"/>
          </a:solidFill>
        </p:spPr>
        <p:txBody>
          <a:bodyPr wrap="square" lIns="0" tIns="0" rIns="0" bIns="0" rtlCol="0"/>
          <a:lstStyle/>
          <a:p>
            <a:endParaRPr/>
          </a:p>
        </p:txBody>
      </p:sp>
      <p:sp>
        <p:nvSpPr>
          <p:cNvPr id="10" name="object 10"/>
          <p:cNvSpPr/>
          <p:nvPr/>
        </p:nvSpPr>
        <p:spPr>
          <a:xfrm>
            <a:off x="11589837" y="9736179"/>
            <a:ext cx="6698615" cy="551180"/>
          </a:xfrm>
          <a:custGeom>
            <a:avLst/>
            <a:gdLst/>
            <a:ahLst/>
            <a:cxnLst/>
            <a:rect l="l" t="t" r="r" b="b"/>
            <a:pathLst>
              <a:path w="6698615" h="551179">
                <a:moveTo>
                  <a:pt x="6698161" y="550820"/>
                </a:moveTo>
                <a:lnTo>
                  <a:pt x="0" y="550820"/>
                </a:lnTo>
                <a:lnTo>
                  <a:pt x="0" y="0"/>
                </a:lnTo>
                <a:lnTo>
                  <a:pt x="6698161" y="0"/>
                </a:lnTo>
                <a:lnTo>
                  <a:pt x="6698161" y="550820"/>
                </a:lnTo>
                <a:close/>
              </a:path>
            </a:pathLst>
          </a:custGeom>
          <a:solidFill>
            <a:srgbClr val="FED307"/>
          </a:solidFill>
        </p:spPr>
        <p:txBody>
          <a:bodyPr wrap="square" lIns="0" tIns="0" rIns="0" bIns="0" rtlCol="0"/>
          <a:lstStyle/>
          <a:p>
            <a:endParaRPr/>
          </a:p>
        </p:txBody>
      </p:sp>
      <p:pic>
        <p:nvPicPr>
          <p:cNvPr id="11" name="Picture 10" descr="Applying the law in practice | Kingsley Knight Legal Training">
            <a:extLst>
              <a:ext uri="{FF2B5EF4-FFF2-40B4-BE49-F238E27FC236}">
                <a16:creationId xmlns:a16="http://schemas.microsoft.com/office/drawing/2014/main" id="{224B97A4-F7D8-4F8D-553B-09041218EDF0}"/>
              </a:ext>
            </a:extLst>
          </p:cNvPr>
          <p:cNvPicPr>
            <a:picLocks noChangeAspect="1"/>
          </p:cNvPicPr>
          <p:nvPr/>
        </p:nvPicPr>
        <p:blipFill>
          <a:blip r:embed="rId3"/>
          <a:stretch>
            <a:fillRect/>
          </a:stretch>
        </p:blipFill>
        <p:spPr>
          <a:xfrm>
            <a:off x="1303080" y="3105150"/>
            <a:ext cx="6146391" cy="614639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8828</Words>
  <Application>Microsoft Office PowerPoint</Application>
  <PresentationFormat>Custom</PresentationFormat>
  <Paragraphs>463</Paragraphs>
  <Slides>46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Hypatia Sans Pro Black</vt:lpstr>
      <vt:lpstr>Microsoft JhengHei</vt:lpstr>
      <vt:lpstr>Aptos</vt:lpstr>
      <vt:lpstr>Arial</vt:lpstr>
      <vt:lpstr>Gill Sans MT</vt:lpstr>
      <vt:lpstr>Lucida Sans Unicode</vt:lpstr>
      <vt:lpstr>Trebuchet MS</vt:lpstr>
      <vt:lpstr>Office Theme</vt:lpstr>
      <vt:lpstr>WEEK 3: PRIVATE CHILD LAW PROCEEDINGS</vt:lpstr>
      <vt:lpstr>WEEK 3: LEARNING OUTCOMES</vt:lpstr>
      <vt:lpstr>PowerPoint Presentation</vt:lpstr>
      <vt:lpstr>WHAT ARE PRIVATE CHILD LAW DISPUTES?</vt:lpstr>
      <vt:lpstr>PRIVATE CHILD LAW PROCEEDINGS</vt:lpstr>
      <vt:lpstr>PARENTAL RESPONSIBILITY</vt:lpstr>
      <vt:lpstr>PowerPoint Presentation</vt:lpstr>
      <vt:lpstr>ACTIVITY: CAFCASS</vt:lpstr>
      <vt:lpstr>CAFCASS</vt:lpstr>
      <vt:lpstr>APPOINTMENT OF A CHILDREN’S GUARDIAN UNDER R16.4 FPR 2010</vt:lpstr>
      <vt:lpstr>ACTIVITY: READING LEGISLATION</vt:lpstr>
      <vt:lpstr>CORE PRINCIPLES</vt:lpstr>
      <vt:lpstr>THE WELFARE PRINCIPLE</vt:lpstr>
      <vt:lpstr>THE WELFARE CHECKLIST Another centrally important part of CA is the factors in s1(3) known as the Welfare checklist</vt:lpstr>
      <vt:lpstr>CHILDREN PROCEEDINGS IN PRACTICE</vt:lpstr>
      <vt:lpstr>PowerPoint Presentation</vt:lpstr>
      <vt:lpstr>THE CHILDREN ARRANGEMENTS PROGRAMME (CAP)</vt:lpstr>
      <vt:lpstr>PowerPoint Presentation</vt:lpstr>
      <vt:lpstr>SECTION 8 ORDERS</vt:lpstr>
      <vt:lpstr>CHILD ARRANGEMENTS ORDERS</vt:lpstr>
      <vt:lpstr>LIVE WITH ORDERS</vt:lpstr>
      <vt:lpstr>CONTACT</vt:lpstr>
      <vt:lpstr>TIME WITH ORDERS</vt:lpstr>
      <vt:lpstr>UNCOOPERATIVE PARENTS AND ALIENATION</vt:lpstr>
      <vt:lpstr>ENFORCEMENT OF ORDERS</vt:lpstr>
      <vt:lpstr>RELOCATION OVERSEAS</vt:lpstr>
      <vt:lpstr>PROHIBITED STEPS (PSO)</vt:lpstr>
      <vt:lpstr>SPECIFIC ISSUE ORDER (SIO)</vt:lpstr>
      <vt:lpstr>FIRST HEARING DISPUTE RESOLUTION APPOINTMENT (FHDRA)</vt:lpstr>
      <vt:lpstr>HEARING AND ORDER</vt:lpstr>
      <vt:lpstr>ENFORCEMENT</vt:lpstr>
      <vt:lpstr>CHILD MAINTENANCE SERVICE</vt:lpstr>
      <vt:lpstr>FINANCIAL PROVISION FOR CHILDREN</vt:lpstr>
      <vt:lpstr>WHO CAN APPLY FOR S8 ORDERS?</vt:lpstr>
      <vt:lpstr>BAR ON REPEAT APPLICATIONS</vt:lpstr>
      <vt:lpstr>DURATION OF ORDERS</vt:lpstr>
      <vt:lpstr>FAMILY ASSISTANCE ORDERS</vt:lpstr>
      <vt:lpstr>FAMILY ASSISTANCE ORDERS</vt:lpstr>
      <vt:lpstr>SPECIAL GUARDIAN ORDER</vt:lpstr>
      <vt:lpstr>SPECIAL GUARDIAN ORDER</vt:lpstr>
      <vt:lpstr>S37 DIRECTION</vt:lpstr>
      <vt:lpstr>GENERAL PRINCIPLES S1 CA 1989</vt:lpstr>
      <vt:lpstr>PowerPoint Presentation</vt:lpstr>
      <vt:lpstr>PowerPoint Presentation</vt:lpstr>
      <vt:lpstr>WEEK 3: READING</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FLP 4 - Private child law</dc:title>
  <dc:creator>Martin Jones</dc:creator>
  <cp:keywords>DAGRIeOG58I,BAFYwojWtl0,0</cp:keywords>
  <cp:lastModifiedBy>Ellie Brown</cp:lastModifiedBy>
  <cp:revision>1</cp:revision>
  <dcterms:created xsi:type="dcterms:W3CDTF">2026-08-28T14:20:36Z</dcterms:created>
  <dcterms:modified xsi:type="dcterms:W3CDTF">2026-09-09T14:57:18Z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2026-04-01T00:00:00Z</vt:filetime>
  </property>
  <property fmtid="{D5CDD505-2E9C-101B-9397-08002B2CF9AE}" pid="3" name="Creator">
    <vt:lpwstr>Canva</vt:lpwstr>
  </property>
  <property fmtid="{D5CDD505-2E9C-101B-9397-08002B2CF9AE}" pid="4" name="LastSaved">
    <vt:filetime>2026-08-28T00:00:00Z</vt:filetime>
  </property>
  <property fmtid="{D5CDD505-2E9C-101B-9397-08002B2CF9AE}" pid="5" name="Producer">
    <vt:lpwstr>Canva</vt:lpwstr>
  </property>
</Properties>
</file>