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media/image16.jpg" ContentType="image/png"/>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40"/>
  </p:notesMasterIdLst>
  <p:handoutMasterIdLst>
    <p:handoutMasterId r:id="rId41"/>
  </p:handoutMasterIdLst>
  <p:sldIdLst>
    <p:sldId id="256" r:id="rId5"/>
    <p:sldId id="301" r:id="rId6"/>
    <p:sldId id="257" r:id="rId7"/>
    <p:sldId id="275" r:id="rId8"/>
    <p:sldId id="295" r:id="rId9"/>
    <p:sldId id="293" r:id="rId10"/>
    <p:sldId id="274" r:id="rId11"/>
    <p:sldId id="273" r:id="rId12"/>
    <p:sldId id="276" r:id="rId13"/>
    <p:sldId id="277" r:id="rId14"/>
    <p:sldId id="279" r:id="rId15"/>
    <p:sldId id="302" r:id="rId16"/>
    <p:sldId id="278" r:id="rId17"/>
    <p:sldId id="303" r:id="rId18"/>
    <p:sldId id="281" r:id="rId19"/>
    <p:sldId id="304" r:id="rId20"/>
    <p:sldId id="282" r:id="rId21"/>
    <p:sldId id="305" r:id="rId22"/>
    <p:sldId id="285" r:id="rId23"/>
    <p:sldId id="284" r:id="rId24"/>
    <p:sldId id="283" r:id="rId25"/>
    <p:sldId id="306" r:id="rId26"/>
    <p:sldId id="286" r:id="rId27"/>
    <p:sldId id="287" r:id="rId28"/>
    <p:sldId id="307" r:id="rId29"/>
    <p:sldId id="291" r:id="rId30"/>
    <p:sldId id="290" r:id="rId31"/>
    <p:sldId id="289" r:id="rId32"/>
    <p:sldId id="292" r:id="rId33"/>
    <p:sldId id="296" r:id="rId34"/>
    <p:sldId id="297" r:id="rId35"/>
    <p:sldId id="298" r:id="rId36"/>
    <p:sldId id="299" r:id="rId37"/>
    <p:sldId id="300" r:id="rId38"/>
    <p:sldId id="294"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66"/>
    <a:srgbClr val="FA5A2E"/>
    <a:srgbClr val="D7632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E37A1C7-B97F-4693-B06C-5EAB20DF2B3F}" v="58" dt="2025-09-26T15:55:53.6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7463" autoAdjust="0"/>
  </p:normalViewPr>
  <p:slideViewPr>
    <p:cSldViewPr snapToGrid="0">
      <p:cViewPr varScale="1">
        <p:scale>
          <a:sx n="75" d="100"/>
          <a:sy n="75" d="100"/>
        </p:scale>
        <p:origin x="798" y="72"/>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7E37A1C7-B97F-4693-B06C-5EAB20DF2B3F}"/>
    <pc:docChg chg="undo custSel mod addSld delSld modSld sldOrd">
      <pc:chgData name="Ross Phillips" userId="c604230b-847d-4cb1-9e23-f810d4c0fde1" providerId="ADAL" clId="{7E37A1C7-B97F-4693-B06C-5EAB20DF2B3F}" dt="2025-09-26T15:56:12.428" v="710" actId="6264"/>
      <pc:docMkLst>
        <pc:docMk/>
      </pc:docMkLst>
      <pc:sldChg chg="addSp delSp modSp mod setBg setClrOvrMap delDesignElem chgLayout">
        <pc:chgData name="Ross Phillips" userId="c604230b-847d-4cb1-9e23-f810d4c0fde1" providerId="ADAL" clId="{7E37A1C7-B97F-4693-B06C-5EAB20DF2B3F}" dt="2025-09-26T15:56:02.888" v="708" actId="26606"/>
        <pc:sldMkLst>
          <pc:docMk/>
          <pc:sldMk cId="322398974" sldId="256"/>
        </pc:sldMkLst>
        <pc:spChg chg="mod ord">
          <ac:chgData name="Ross Phillips" userId="c604230b-847d-4cb1-9e23-f810d4c0fde1" providerId="ADAL" clId="{7E37A1C7-B97F-4693-B06C-5EAB20DF2B3F}" dt="2025-09-26T15:56:02.888" v="708" actId="26606"/>
          <ac:spMkLst>
            <pc:docMk/>
            <pc:sldMk cId="322398974" sldId="256"/>
            <ac:spMk id="2" creationId="{E561AC0E-7195-4ACF-AA0A-5E2923A987F7}"/>
          </ac:spMkLst>
        </pc:spChg>
        <pc:spChg chg="add del mod">
          <ac:chgData name="Ross Phillips" userId="c604230b-847d-4cb1-9e23-f810d4c0fde1" providerId="ADAL" clId="{7E37A1C7-B97F-4693-B06C-5EAB20DF2B3F}" dt="2025-09-26T15:20:28.404" v="227" actId="6264"/>
          <ac:spMkLst>
            <pc:docMk/>
            <pc:sldMk cId="322398974" sldId="256"/>
            <ac:spMk id="3" creationId="{0BFDDCD4-7599-0EF4-A8AF-7034C8A5DF84}"/>
          </ac:spMkLst>
        </pc:spChg>
        <pc:spChg chg="add mod ord">
          <ac:chgData name="Ross Phillips" userId="c604230b-847d-4cb1-9e23-f810d4c0fde1" providerId="ADAL" clId="{7E37A1C7-B97F-4693-B06C-5EAB20DF2B3F}" dt="2025-09-26T15:56:02.888" v="708" actId="26606"/>
          <ac:spMkLst>
            <pc:docMk/>
            <pc:sldMk cId="322398974" sldId="256"/>
            <ac:spMk id="4" creationId="{15F4CC96-BE7E-FFE7-8D80-2B3F7EE8E67F}"/>
          </ac:spMkLst>
        </pc:spChg>
        <pc:spChg chg="add">
          <ac:chgData name="Ross Phillips" userId="c604230b-847d-4cb1-9e23-f810d4c0fde1" providerId="ADAL" clId="{7E37A1C7-B97F-4693-B06C-5EAB20DF2B3F}" dt="2025-09-26T15:56:02.888" v="708" actId="26606"/>
          <ac:spMkLst>
            <pc:docMk/>
            <pc:sldMk cId="322398974" sldId="256"/>
            <ac:spMk id="13" creationId="{3CF7592C-5058-4C5D-9582-F387E043076E}"/>
          </ac:spMkLst>
        </pc:spChg>
        <pc:spChg chg="add">
          <ac:chgData name="Ross Phillips" userId="c604230b-847d-4cb1-9e23-f810d4c0fde1" providerId="ADAL" clId="{7E37A1C7-B97F-4693-B06C-5EAB20DF2B3F}" dt="2025-09-26T15:56:02.888" v="708" actId="26606"/>
          <ac:spMkLst>
            <pc:docMk/>
            <pc:sldMk cId="322398974" sldId="256"/>
            <ac:spMk id="14" creationId="{D2AD2279-6A2A-4C51-A364-6C5365C64DB4}"/>
          </ac:spMkLst>
        </pc:spChg>
        <pc:spChg chg="add">
          <ac:chgData name="Ross Phillips" userId="c604230b-847d-4cb1-9e23-f810d4c0fde1" providerId="ADAL" clId="{7E37A1C7-B97F-4693-B06C-5EAB20DF2B3F}" dt="2025-09-26T15:56:02.888" v="708" actId="26606"/>
          <ac:spMkLst>
            <pc:docMk/>
            <pc:sldMk cId="322398974" sldId="256"/>
            <ac:spMk id="15" creationId="{F71D6D92-4751-4F60-BC9C-360F41042E89}"/>
          </ac:spMkLst>
        </pc:spChg>
        <pc:spChg chg="add del">
          <ac:chgData name="Ross Phillips" userId="c604230b-847d-4cb1-9e23-f810d4c0fde1" providerId="ADAL" clId="{7E37A1C7-B97F-4693-B06C-5EAB20DF2B3F}" dt="2025-09-26T15:20:44.694" v="236" actId="26606"/>
          <ac:spMkLst>
            <pc:docMk/>
            <pc:sldMk cId="322398974" sldId="256"/>
            <ac:spMk id="16" creationId="{0A19250D-D569-4232-9020-BD415AE51DDC}"/>
          </ac:spMkLst>
        </pc:spChg>
        <pc:spChg chg="add">
          <ac:chgData name="Ross Phillips" userId="c604230b-847d-4cb1-9e23-f810d4c0fde1" providerId="ADAL" clId="{7E37A1C7-B97F-4693-B06C-5EAB20DF2B3F}" dt="2025-09-26T15:56:02.888" v="708" actId="26606"/>
          <ac:spMkLst>
            <pc:docMk/>
            <pc:sldMk cId="322398974" sldId="256"/>
            <ac:spMk id="20" creationId="{DFFD120F-F1BE-44CA-BC25-B1B45318F5AF}"/>
          </ac:spMkLst>
        </pc:spChg>
        <pc:spChg chg="add">
          <ac:chgData name="Ross Phillips" userId="c604230b-847d-4cb1-9e23-f810d4c0fde1" providerId="ADAL" clId="{7E37A1C7-B97F-4693-B06C-5EAB20DF2B3F}" dt="2025-09-26T15:56:02.888" v="708" actId="26606"/>
          <ac:spMkLst>
            <pc:docMk/>
            <pc:sldMk cId="322398974" sldId="256"/>
            <ac:spMk id="22" creationId="{BD9C417D-99A5-4474-B6E4-07A082B273B1}"/>
          </ac:spMkLst>
        </pc:spChg>
        <pc:spChg chg="add">
          <ac:chgData name="Ross Phillips" userId="c604230b-847d-4cb1-9e23-f810d4c0fde1" providerId="ADAL" clId="{7E37A1C7-B97F-4693-B06C-5EAB20DF2B3F}" dt="2025-09-26T15:56:02.888" v="708" actId="26606"/>
          <ac:spMkLst>
            <pc:docMk/>
            <pc:sldMk cId="322398974" sldId="256"/>
            <ac:spMk id="24" creationId="{C38ED258-3AC4-40D3-B5E0-2F3E34994F11}"/>
          </ac:spMkLst>
        </pc:spChg>
        <pc:spChg chg="add">
          <ac:chgData name="Ross Phillips" userId="c604230b-847d-4cb1-9e23-f810d4c0fde1" providerId="ADAL" clId="{7E37A1C7-B97F-4693-B06C-5EAB20DF2B3F}" dt="2025-09-26T15:56:02.888" v="708" actId="26606"/>
          <ac:spMkLst>
            <pc:docMk/>
            <pc:sldMk cId="322398974" sldId="256"/>
            <ac:spMk id="28" creationId="{259EA88E-9712-4359-9B24-06836BFD34DC}"/>
          </ac:spMkLst>
        </pc:spChg>
        <pc:spChg chg="del">
          <ac:chgData name="Ross Phillips" userId="c604230b-847d-4cb1-9e23-f810d4c0fde1" providerId="ADAL" clId="{7E37A1C7-B97F-4693-B06C-5EAB20DF2B3F}" dt="2025-09-26T15:20:28.404" v="227" actId="6264"/>
          <ac:spMkLst>
            <pc:docMk/>
            <pc:sldMk cId="322398974" sldId="256"/>
            <ac:spMk id="29" creationId="{F6E384F5-137A-40B1-97F0-694CC6ECD59C}"/>
          </ac:spMkLst>
        </pc:spChg>
        <pc:spChg chg="del">
          <ac:chgData name="Ross Phillips" userId="c604230b-847d-4cb1-9e23-f810d4c0fde1" providerId="ADAL" clId="{7E37A1C7-B97F-4693-B06C-5EAB20DF2B3F}" dt="2025-09-26T15:20:28.404" v="227" actId="6264"/>
          <ac:spMkLst>
            <pc:docMk/>
            <pc:sldMk cId="322398974" sldId="256"/>
            <ac:spMk id="31" creationId="{EBA87361-6D30-46E4-834B-719CF59055EA}"/>
          </ac:spMkLst>
        </pc:spChg>
        <pc:spChg chg="del">
          <ac:chgData name="Ross Phillips" userId="c604230b-847d-4cb1-9e23-f810d4c0fde1" providerId="ADAL" clId="{7E37A1C7-B97F-4693-B06C-5EAB20DF2B3F}" dt="2025-09-26T15:20:28.404" v="227" actId="6264"/>
          <ac:spMkLst>
            <pc:docMk/>
            <pc:sldMk cId="322398974" sldId="256"/>
            <ac:spMk id="33" creationId="{9DBC4630-03DA-474F-BBCB-BA3AE6B317A4}"/>
          </ac:spMkLst>
        </pc:spChg>
        <pc:spChg chg="del">
          <ac:chgData name="Ross Phillips" userId="c604230b-847d-4cb1-9e23-f810d4c0fde1" providerId="ADAL" clId="{7E37A1C7-B97F-4693-B06C-5EAB20DF2B3F}" dt="2025-09-26T15:20:28.404" v="227" actId="6264"/>
          <ac:spMkLst>
            <pc:docMk/>
            <pc:sldMk cId="322398974" sldId="256"/>
            <ac:spMk id="35" creationId="{D89DB1C0-FEEC-4CB6-88B2-F9C5562E09D1}"/>
          </ac:spMkLst>
        </pc:spChg>
        <pc:spChg chg="del">
          <ac:chgData name="Ross Phillips" userId="c604230b-847d-4cb1-9e23-f810d4c0fde1" providerId="ADAL" clId="{7E37A1C7-B97F-4693-B06C-5EAB20DF2B3F}" dt="2025-09-26T15:20:28.404" v="227" actId="6264"/>
          <ac:spMkLst>
            <pc:docMk/>
            <pc:sldMk cId="322398974" sldId="256"/>
            <ac:spMk id="39" creationId="{08163D1C-ED91-4D5F-A33B-CF1256B270D4}"/>
          </ac:spMkLst>
        </pc:spChg>
        <pc:spChg chg="del">
          <ac:chgData name="Ross Phillips" userId="c604230b-847d-4cb1-9e23-f810d4c0fde1" providerId="ADAL" clId="{7E37A1C7-B97F-4693-B06C-5EAB20DF2B3F}" dt="2025-09-26T15:20:28.404" v="227" actId="6264"/>
          <ac:spMkLst>
            <pc:docMk/>
            <pc:sldMk cId="322398974" sldId="256"/>
            <ac:spMk id="41" creationId="{31103AB2-C090-458F-B752-294F23AFA8AD}"/>
          </ac:spMkLst>
        </pc:spChg>
        <pc:spChg chg="del">
          <ac:chgData name="Ross Phillips" userId="c604230b-847d-4cb1-9e23-f810d4c0fde1" providerId="ADAL" clId="{7E37A1C7-B97F-4693-B06C-5EAB20DF2B3F}" dt="2025-09-26T15:20:28.404" v="227" actId="6264"/>
          <ac:spMkLst>
            <pc:docMk/>
            <pc:sldMk cId="322398974" sldId="256"/>
            <ac:spMk id="43" creationId="{83D471F3-782A-4BA1-9CAB-FF5CDF0A75E0}"/>
          </ac:spMkLst>
        </pc:spChg>
        <pc:grpChg chg="add del">
          <ac:chgData name="Ross Phillips" userId="c604230b-847d-4cb1-9e23-f810d4c0fde1" providerId="ADAL" clId="{7E37A1C7-B97F-4693-B06C-5EAB20DF2B3F}" dt="2025-09-26T15:20:44.694" v="236" actId="26606"/>
          <ac:grpSpMkLst>
            <pc:docMk/>
            <pc:sldMk cId="322398974" sldId="256"/>
            <ac:grpSpMk id="18" creationId="{B7BAEF06-AB74-442C-8C30-B88233FD836C}"/>
          </ac:grpSpMkLst>
        </pc:grpChg>
        <pc:grpChg chg="add del">
          <ac:chgData name="Ross Phillips" userId="c604230b-847d-4cb1-9e23-f810d4c0fde1" providerId="ADAL" clId="{7E37A1C7-B97F-4693-B06C-5EAB20DF2B3F}" dt="2025-09-26T15:20:44.694" v="236" actId="26606"/>
          <ac:grpSpMkLst>
            <pc:docMk/>
            <pc:sldMk cId="322398974" sldId="256"/>
            <ac:grpSpMk id="26" creationId="{C9829185-6353-4E3C-B082-AA7F5193916F}"/>
          </ac:grpSpMkLst>
        </pc:grpChg>
        <pc:grpChg chg="add del">
          <ac:chgData name="Ross Phillips" userId="c604230b-847d-4cb1-9e23-f810d4c0fde1" providerId="ADAL" clId="{7E37A1C7-B97F-4693-B06C-5EAB20DF2B3F}" dt="2025-09-26T15:51:40.868" v="631"/>
          <ac:grpSpMkLst>
            <pc:docMk/>
            <pc:sldMk cId="322398974" sldId="256"/>
            <ac:grpSpMk id="34" creationId="{E22DA879-6EA7-2E08-9742-7BFB8B3EBC48}"/>
          </ac:grpSpMkLst>
        </pc:grpChg>
        <pc:picChg chg="mod">
          <ac:chgData name="Ross Phillips" userId="c604230b-847d-4cb1-9e23-f810d4c0fde1" providerId="ADAL" clId="{7E37A1C7-B97F-4693-B06C-5EAB20DF2B3F}" dt="2025-09-26T15:20:44.694" v="237" actId="26606"/>
          <ac:picMkLst>
            <pc:docMk/>
            <pc:sldMk cId="322398974" sldId="256"/>
            <ac:picMk id="5" creationId="{EB71843F-0A0B-4317-B205-4B0A0B97C0FD}"/>
          </ac:picMkLst>
        </pc:picChg>
        <pc:picChg chg="mod">
          <ac:chgData name="Ross Phillips" userId="c604230b-847d-4cb1-9e23-f810d4c0fde1" providerId="ADAL" clId="{7E37A1C7-B97F-4693-B06C-5EAB20DF2B3F}" dt="2025-09-26T15:56:02.888" v="708" actId="26606"/>
          <ac:picMkLst>
            <pc:docMk/>
            <pc:sldMk cId="322398974" sldId="256"/>
            <ac:picMk id="7" creationId="{2696A1A4-8E43-47F6-A6DC-A9ADAB053D8B}"/>
          </ac:picMkLst>
        </pc:picChg>
        <pc:picChg chg="mod">
          <ac:chgData name="Ross Phillips" userId="c604230b-847d-4cb1-9e23-f810d4c0fde1" providerId="ADAL" clId="{7E37A1C7-B97F-4693-B06C-5EAB20DF2B3F}" dt="2025-09-26T15:20:44.694" v="237" actId="26606"/>
          <ac:picMkLst>
            <pc:docMk/>
            <pc:sldMk cId="322398974" sldId="256"/>
            <ac:picMk id="9" creationId="{93E427C7-0218-4592-82DA-2431E4BF8756}"/>
          </ac:picMkLst>
        </pc:picChg>
        <pc:picChg chg="mod">
          <ac:chgData name="Ross Phillips" userId="c604230b-847d-4cb1-9e23-f810d4c0fde1" providerId="ADAL" clId="{7E37A1C7-B97F-4693-B06C-5EAB20DF2B3F}" dt="2025-09-26T15:20:44.694" v="237" actId="26606"/>
          <ac:picMkLst>
            <pc:docMk/>
            <pc:sldMk cId="322398974" sldId="256"/>
            <ac:picMk id="11" creationId="{18A239E6-97C0-4A74-8E7A-C9FD39A8C92C}"/>
          </ac:picMkLst>
        </pc:picChg>
      </pc:sldChg>
      <pc:sldChg chg="addSp delSp modSp add mod setBg delDesignElem chgLayout">
        <pc:chgData name="Ross Phillips" userId="c604230b-847d-4cb1-9e23-f810d4c0fde1" providerId="ADAL" clId="{7E37A1C7-B97F-4693-B06C-5EAB20DF2B3F}" dt="2025-09-26T15:55:53.638" v="707"/>
        <pc:sldMkLst>
          <pc:docMk/>
          <pc:sldMk cId="3057954643" sldId="257"/>
        </pc:sldMkLst>
        <pc:spChg chg="add del mod">
          <ac:chgData name="Ross Phillips" userId="c604230b-847d-4cb1-9e23-f810d4c0fde1" providerId="ADAL" clId="{7E37A1C7-B97F-4693-B06C-5EAB20DF2B3F}" dt="2025-09-26T15:19:59.379" v="220" actId="6264"/>
          <ac:spMkLst>
            <pc:docMk/>
            <pc:sldMk cId="3057954643" sldId="257"/>
            <ac:spMk id="2" creationId="{ABCE3102-3012-1092-5793-577F45C6941D}"/>
          </ac:spMkLst>
        </pc:spChg>
        <pc:spChg chg="add del mod">
          <ac:chgData name="Ross Phillips" userId="c604230b-847d-4cb1-9e23-f810d4c0fde1" providerId="ADAL" clId="{7E37A1C7-B97F-4693-B06C-5EAB20DF2B3F}" dt="2025-09-26T15:19:59.379" v="220" actId="6264"/>
          <ac:spMkLst>
            <pc:docMk/>
            <pc:sldMk cId="3057954643" sldId="257"/>
            <ac:spMk id="3" creationId="{BB9AB328-4FC3-9D19-B2D7-D438E13F4D45}"/>
          </ac:spMkLst>
        </pc:spChg>
        <pc:spChg chg="add del mod">
          <ac:chgData name="Ross Phillips" userId="c604230b-847d-4cb1-9e23-f810d4c0fde1" providerId="ADAL" clId="{7E37A1C7-B97F-4693-B06C-5EAB20DF2B3F}" dt="2025-09-26T15:20:28.404" v="227" actId="6264"/>
          <ac:spMkLst>
            <pc:docMk/>
            <pc:sldMk cId="3057954643" sldId="257"/>
            <ac:spMk id="4" creationId="{ECB25799-86C1-10AD-E16F-BDAAA37E254B}"/>
          </ac:spMkLst>
        </pc:spChg>
        <pc:spChg chg="mod ord">
          <ac:chgData name="Ross Phillips" userId="c604230b-847d-4cb1-9e23-f810d4c0fde1" providerId="ADAL" clId="{7E37A1C7-B97F-4693-B06C-5EAB20DF2B3F}" dt="2025-09-26T15:55:31.967" v="693" actId="26606"/>
          <ac:spMkLst>
            <pc:docMk/>
            <pc:sldMk cId="3057954643" sldId="257"/>
            <ac:spMk id="5" creationId="{599074E8-8722-B8E7-4E77-617C810B2F45}"/>
          </ac:spMkLst>
        </pc:spChg>
        <pc:spChg chg="add del mod">
          <ac:chgData name="Ross Phillips" userId="c604230b-847d-4cb1-9e23-f810d4c0fde1" providerId="ADAL" clId="{7E37A1C7-B97F-4693-B06C-5EAB20DF2B3F}" dt="2025-09-26T15:20:28.404" v="227" actId="6264"/>
          <ac:spMkLst>
            <pc:docMk/>
            <pc:sldMk cId="3057954643" sldId="257"/>
            <ac:spMk id="6" creationId="{CED61E84-02DB-72C0-E3AE-08DE224A35B6}"/>
          </ac:spMkLst>
        </pc:spChg>
        <pc:spChg chg="add del">
          <ac:chgData name="Ross Phillips" userId="c604230b-847d-4cb1-9e23-f810d4c0fde1" providerId="ADAL" clId="{7E37A1C7-B97F-4693-B06C-5EAB20DF2B3F}" dt="2025-09-26T15:55:53.638" v="707"/>
          <ac:spMkLst>
            <pc:docMk/>
            <pc:sldMk cId="3057954643" sldId="257"/>
            <ac:spMk id="10" creationId="{3429A099-5CB1-4A20-B64F-4F0562EF3399}"/>
          </ac:spMkLst>
        </pc:spChg>
        <pc:spChg chg="add del">
          <ac:chgData name="Ross Phillips" userId="c604230b-847d-4cb1-9e23-f810d4c0fde1" providerId="ADAL" clId="{7E37A1C7-B97F-4693-B06C-5EAB20DF2B3F}" dt="2025-09-26T15:55:53.638" v="707"/>
          <ac:spMkLst>
            <pc:docMk/>
            <pc:sldMk cId="3057954643" sldId="257"/>
            <ac:spMk id="11" creationId="{087C0A89-7FB3-43F8-9DE3-0177E3E27B4C}"/>
          </ac:spMkLst>
        </pc:spChg>
        <pc:spChg chg="del">
          <ac:chgData name="Ross Phillips" userId="c604230b-847d-4cb1-9e23-f810d4c0fde1" providerId="ADAL" clId="{7E37A1C7-B97F-4693-B06C-5EAB20DF2B3F}" dt="2025-09-26T15:15:15.175" v="218"/>
          <ac:spMkLst>
            <pc:docMk/>
            <pc:sldMk cId="3057954643" sldId="257"/>
            <ac:spMk id="12" creationId="{A3D9AEEE-1CCD-43C0-BA3E-16D60A6E23C0}"/>
          </ac:spMkLst>
        </pc:spChg>
        <pc:spChg chg="add del">
          <ac:chgData name="Ross Phillips" userId="c604230b-847d-4cb1-9e23-f810d4c0fde1" providerId="ADAL" clId="{7E37A1C7-B97F-4693-B06C-5EAB20DF2B3F}" dt="2025-09-26T15:51:40.868" v="631"/>
          <ac:spMkLst>
            <pc:docMk/>
            <pc:sldMk cId="3057954643" sldId="257"/>
            <ac:spMk id="13" creationId="{BACC6370-2D7E-4714-9D71-7542949D7D5D}"/>
          </ac:spMkLst>
        </pc:spChg>
        <pc:spChg chg="del">
          <ac:chgData name="Ross Phillips" userId="c604230b-847d-4cb1-9e23-f810d4c0fde1" providerId="ADAL" clId="{7E37A1C7-B97F-4693-B06C-5EAB20DF2B3F}" dt="2025-09-26T15:15:15.175" v="218"/>
          <ac:spMkLst>
            <pc:docMk/>
            <pc:sldMk cId="3057954643" sldId="257"/>
            <ac:spMk id="14" creationId="{60F880A6-33D3-4EEC-A780-B73559B9F24C}"/>
          </ac:spMkLst>
        </pc:spChg>
        <pc:spChg chg="add del">
          <ac:chgData name="Ross Phillips" userId="c604230b-847d-4cb1-9e23-f810d4c0fde1" providerId="ADAL" clId="{7E37A1C7-B97F-4693-B06C-5EAB20DF2B3F}" dt="2025-09-26T15:51:40.868" v="631"/>
          <ac:spMkLst>
            <pc:docMk/>
            <pc:sldMk cId="3057954643" sldId="257"/>
            <ac:spMk id="15" creationId="{256B2C21-A230-48C0-8DF1-C46611373C44}"/>
          </ac:spMkLst>
        </pc:spChg>
        <pc:spChg chg="del">
          <ac:chgData name="Ross Phillips" userId="c604230b-847d-4cb1-9e23-f810d4c0fde1" providerId="ADAL" clId="{7E37A1C7-B97F-4693-B06C-5EAB20DF2B3F}" dt="2025-09-26T15:15:15.175" v="218"/>
          <ac:spMkLst>
            <pc:docMk/>
            <pc:sldMk cId="3057954643" sldId="257"/>
            <ac:spMk id="16" creationId="{2C6246ED-0535-4496-A8F6-1E80CC4EB853}"/>
          </ac:spMkLst>
        </pc:spChg>
        <pc:spChg chg="add del">
          <ac:chgData name="Ross Phillips" userId="c604230b-847d-4cb1-9e23-f810d4c0fde1" providerId="ADAL" clId="{7E37A1C7-B97F-4693-B06C-5EAB20DF2B3F}" dt="2025-09-26T15:51:40.868" v="631"/>
          <ac:spMkLst>
            <pc:docMk/>
            <pc:sldMk cId="3057954643" sldId="257"/>
            <ac:spMk id="17" creationId="{3847E18C-932D-4C95-AABA-FEC7C9499AD7}"/>
          </ac:spMkLst>
        </pc:spChg>
        <pc:spChg chg="add del">
          <ac:chgData name="Ross Phillips" userId="c604230b-847d-4cb1-9e23-f810d4c0fde1" providerId="ADAL" clId="{7E37A1C7-B97F-4693-B06C-5EAB20DF2B3F}" dt="2025-09-26T15:55:53.638" v="707"/>
          <ac:spMkLst>
            <pc:docMk/>
            <pc:sldMk cId="3057954643" sldId="257"/>
            <ac:spMk id="18" creationId="{399F4DD4-CC07-42A8-8AF8-069654F1A9E1}"/>
          </ac:spMkLst>
        </pc:spChg>
        <pc:spChg chg="add del">
          <ac:chgData name="Ross Phillips" userId="c604230b-847d-4cb1-9e23-f810d4c0fde1" providerId="ADAL" clId="{7E37A1C7-B97F-4693-B06C-5EAB20DF2B3F}" dt="2025-09-26T15:51:40.868" v="631"/>
          <ac:spMkLst>
            <pc:docMk/>
            <pc:sldMk cId="3057954643" sldId="257"/>
            <ac:spMk id="19" creationId="{3150CB11-0C61-439E-910F-5787759E72A0}"/>
          </ac:spMkLst>
        </pc:spChg>
        <pc:spChg chg="add del">
          <ac:chgData name="Ross Phillips" userId="c604230b-847d-4cb1-9e23-f810d4c0fde1" providerId="ADAL" clId="{7E37A1C7-B97F-4693-B06C-5EAB20DF2B3F}" dt="2025-09-26T15:51:40.868" v="631"/>
          <ac:spMkLst>
            <pc:docMk/>
            <pc:sldMk cId="3057954643" sldId="257"/>
            <ac:spMk id="21" creationId="{43F8A58B-5155-44CE-A5FF-7647B47D0A7A}"/>
          </ac:spMkLst>
        </pc:spChg>
        <pc:spChg chg="add del">
          <ac:chgData name="Ross Phillips" userId="c604230b-847d-4cb1-9e23-f810d4c0fde1" providerId="ADAL" clId="{7E37A1C7-B97F-4693-B06C-5EAB20DF2B3F}" dt="2025-09-26T15:51:40.868" v="631"/>
          <ac:spMkLst>
            <pc:docMk/>
            <pc:sldMk cId="3057954643" sldId="257"/>
            <ac:spMk id="23" creationId="{443F2ACA-E6D6-4028-82DD-F03C262D5DE6}"/>
          </ac:spMkLst>
        </pc:spChg>
        <pc:graphicFrameChg chg="mod ord modGraphic">
          <ac:chgData name="Ross Phillips" userId="c604230b-847d-4cb1-9e23-f810d4c0fde1" providerId="ADAL" clId="{7E37A1C7-B97F-4693-B06C-5EAB20DF2B3F}" dt="2025-09-26T15:55:31.967" v="693" actId="26606"/>
          <ac:graphicFrameMkLst>
            <pc:docMk/>
            <pc:sldMk cId="3057954643" sldId="257"/>
            <ac:graphicFrameMk id="8" creationId="{A04995B6-DCD3-6580-0661-827096021892}"/>
          </ac:graphicFrameMkLst>
        </pc:graphicFrameChg>
      </pc:sldChg>
      <pc:sldChg chg="addSp delSp modSp del mod chgLayout">
        <pc:chgData name="Ross Phillips" userId="c604230b-847d-4cb1-9e23-f810d4c0fde1" providerId="ADAL" clId="{7E37A1C7-B97F-4693-B06C-5EAB20DF2B3F}" dt="2025-09-26T15:49:27.128" v="603" actId="47"/>
        <pc:sldMkLst>
          <pc:docMk/>
          <pc:sldMk cId="153491007" sldId="268"/>
        </pc:sldMkLst>
        <pc:spChg chg="add del mod ord">
          <ac:chgData name="Ross Phillips" userId="c604230b-847d-4cb1-9e23-f810d4c0fde1" providerId="ADAL" clId="{7E37A1C7-B97F-4693-B06C-5EAB20DF2B3F}" dt="2025-09-26T15:48:54.454" v="594" actId="6264"/>
          <ac:spMkLst>
            <pc:docMk/>
            <pc:sldMk cId="153491007" sldId="268"/>
            <ac:spMk id="2" creationId="{8C86860B-FCBA-AC2C-AC3B-40484D9B0977}"/>
          </ac:spMkLst>
        </pc:spChg>
        <pc:spChg chg="add del mod ord">
          <ac:chgData name="Ross Phillips" userId="c604230b-847d-4cb1-9e23-f810d4c0fde1" providerId="ADAL" clId="{7E37A1C7-B97F-4693-B06C-5EAB20DF2B3F}" dt="2025-09-26T15:48:54.454" v="594" actId="6264"/>
          <ac:spMkLst>
            <pc:docMk/>
            <pc:sldMk cId="153491007" sldId="268"/>
            <ac:spMk id="3" creationId="{E4C21573-5331-C6D1-47F8-BBA0DD4FDA55}"/>
          </ac:spMkLst>
        </pc:spChg>
        <pc:spChg chg="add mod ord">
          <ac:chgData name="Ross Phillips" userId="c604230b-847d-4cb1-9e23-f810d4c0fde1" providerId="ADAL" clId="{7E37A1C7-B97F-4693-B06C-5EAB20DF2B3F}" dt="2025-09-26T15:48:54.454" v="594" actId="6264"/>
          <ac:spMkLst>
            <pc:docMk/>
            <pc:sldMk cId="153491007" sldId="268"/>
            <ac:spMk id="4" creationId="{0D489806-7D9E-E7F0-F9BE-3A6E9551F035}"/>
          </ac:spMkLst>
        </pc:spChg>
        <pc:spChg chg="mod">
          <ac:chgData name="Ross Phillips" userId="c604230b-847d-4cb1-9e23-f810d4c0fde1" providerId="ADAL" clId="{7E37A1C7-B97F-4693-B06C-5EAB20DF2B3F}" dt="2025-09-26T15:48:41.958" v="593" actId="1076"/>
          <ac:spMkLst>
            <pc:docMk/>
            <pc:sldMk cId="153491007" sldId="268"/>
            <ac:spMk id="5" creationId="{25AD4F61-E023-4530-BF03-8BC2D825D0BF}"/>
          </ac:spMkLst>
        </pc:spChg>
        <pc:spChg chg="add mod ord">
          <ac:chgData name="Ross Phillips" userId="c604230b-847d-4cb1-9e23-f810d4c0fde1" providerId="ADAL" clId="{7E37A1C7-B97F-4693-B06C-5EAB20DF2B3F}" dt="2025-09-26T15:48:54.454" v="594" actId="6264"/>
          <ac:spMkLst>
            <pc:docMk/>
            <pc:sldMk cId="153491007" sldId="268"/>
            <ac:spMk id="6" creationId="{930BA151-D01E-4C34-8D3E-BFFCE909A2A1}"/>
          </ac:spMkLst>
        </pc:spChg>
        <pc:spChg chg="mod">
          <ac:chgData name="Ross Phillips" userId="c604230b-847d-4cb1-9e23-f810d4c0fde1" providerId="ADAL" clId="{7E37A1C7-B97F-4693-B06C-5EAB20DF2B3F}" dt="2025-09-26T15:49:20.094" v="600" actId="21"/>
          <ac:spMkLst>
            <pc:docMk/>
            <pc:sldMk cId="153491007" sldId="268"/>
            <ac:spMk id="13" creationId="{EECA178D-27B9-46ED-9FD8-69655515BAC1}"/>
          </ac:spMkLst>
        </pc:spChg>
      </pc:sldChg>
      <pc:sldChg chg="del">
        <pc:chgData name="Ross Phillips" userId="c604230b-847d-4cb1-9e23-f810d4c0fde1" providerId="ADAL" clId="{7E37A1C7-B97F-4693-B06C-5EAB20DF2B3F}" dt="2025-09-26T15:11:42.607" v="2" actId="47"/>
        <pc:sldMkLst>
          <pc:docMk/>
          <pc:sldMk cId="226120613" sldId="271"/>
        </pc:sldMkLst>
      </pc:sldChg>
      <pc:sldChg chg="addSp delSp modSp mod modClrScheme chgLayout">
        <pc:chgData name="Ross Phillips" userId="c604230b-847d-4cb1-9e23-f810d4c0fde1" providerId="ADAL" clId="{7E37A1C7-B97F-4693-B06C-5EAB20DF2B3F}" dt="2025-09-26T15:55:53.638" v="707"/>
        <pc:sldMkLst>
          <pc:docMk/>
          <pc:sldMk cId="2343187237" sldId="273"/>
        </pc:sldMkLst>
        <pc:spChg chg="mod ord">
          <ac:chgData name="Ross Phillips" userId="c604230b-847d-4cb1-9e23-f810d4c0fde1" providerId="ADAL" clId="{7E37A1C7-B97F-4693-B06C-5EAB20DF2B3F}" dt="2025-09-26T15:55:53.638" v="707"/>
          <ac:spMkLst>
            <pc:docMk/>
            <pc:sldMk cId="2343187237" sldId="273"/>
            <ac:spMk id="2" creationId="{B97DC602-F375-4751-A8E6-39B213613EAE}"/>
          </ac:spMkLst>
        </pc:spChg>
        <pc:spChg chg="add del mod">
          <ac:chgData name="Ross Phillips" userId="c604230b-847d-4cb1-9e23-f810d4c0fde1" providerId="ADAL" clId="{7E37A1C7-B97F-4693-B06C-5EAB20DF2B3F}" dt="2025-09-26T15:20:28.404" v="227" actId="6264"/>
          <ac:spMkLst>
            <pc:docMk/>
            <pc:sldMk cId="2343187237" sldId="273"/>
            <ac:spMk id="3" creationId="{A681DDDE-DDDD-BD0F-676F-218252606EC6}"/>
          </ac:spMkLst>
        </pc:spChg>
        <pc:spChg chg="del mod">
          <ac:chgData name="Ross Phillips" userId="c604230b-847d-4cb1-9e23-f810d4c0fde1" providerId="ADAL" clId="{7E37A1C7-B97F-4693-B06C-5EAB20DF2B3F}" dt="2025-09-26T15:24:49.869" v="299"/>
          <ac:spMkLst>
            <pc:docMk/>
            <pc:sldMk cId="2343187237" sldId="273"/>
            <ac:spMk id="4" creationId="{5C487059-756C-41E4-9013-ABE4C35777D4}"/>
          </ac:spMkLst>
        </pc:spChg>
        <pc:spChg chg="mod">
          <ac:chgData name="Ross Phillips" userId="c604230b-847d-4cb1-9e23-f810d4c0fde1" providerId="ADAL" clId="{7E37A1C7-B97F-4693-B06C-5EAB20DF2B3F}" dt="2025-09-26T15:25:00.722" v="302" actId="207"/>
          <ac:spMkLst>
            <pc:docMk/>
            <pc:sldMk cId="2343187237" sldId="273"/>
            <ac:spMk id="5" creationId="{388D62AD-D49A-4C2E-8821-ACE00D500571}"/>
          </ac:spMkLst>
        </pc:spChg>
        <pc:spChg chg="add del mod ord">
          <ac:chgData name="Ross Phillips" userId="c604230b-847d-4cb1-9e23-f810d4c0fde1" providerId="ADAL" clId="{7E37A1C7-B97F-4693-B06C-5EAB20DF2B3F}" dt="2025-09-26T15:24:03.893" v="292" actId="700"/>
          <ac:spMkLst>
            <pc:docMk/>
            <pc:sldMk cId="2343187237" sldId="273"/>
            <ac:spMk id="6" creationId="{1FAABBCC-1F46-73BC-1D7B-CB759487AB5D}"/>
          </ac:spMkLst>
        </pc:spChg>
        <pc:spChg chg="add mod ord">
          <ac:chgData name="Ross Phillips" userId="c604230b-847d-4cb1-9e23-f810d4c0fde1" providerId="ADAL" clId="{7E37A1C7-B97F-4693-B06C-5EAB20DF2B3F}" dt="2025-09-26T15:55:53.638" v="707"/>
          <ac:spMkLst>
            <pc:docMk/>
            <pc:sldMk cId="2343187237" sldId="273"/>
            <ac:spMk id="8" creationId="{7FE2D02E-1651-A1BD-7D65-0CE1769BD758}"/>
          </ac:spMkLst>
        </pc:spChg>
        <pc:spChg chg="add mod ord">
          <ac:chgData name="Ross Phillips" userId="c604230b-847d-4cb1-9e23-f810d4c0fde1" providerId="ADAL" clId="{7E37A1C7-B97F-4693-B06C-5EAB20DF2B3F}" dt="2025-09-26T15:55:53.638" v="707"/>
          <ac:spMkLst>
            <pc:docMk/>
            <pc:sldMk cId="2343187237" sldId="273"/>
            <ac:spMk id="9" creationId="{053057EA-BE33-3538-3823-32B34C628B82}"/>
          </ac:spMkLst>
        </pc:spChg>
        <pc:spChg chg="add del mod">
          <ac:chgData name="Ross Phillips" userId="c604230b-847d-4cb1-9e23-f810d4c0fde1" providerId="ADAL" clId="{7E37A1C7-B97F-4693-B06C-5EAB20DF2B3F}" dt="2025-09-26T15:24:55.404" v="300" actId="6264"/>
          <ac:spMkLst>
            <pc:docMk/>
            <pc:sldMk cId="2343187237" sldId="273"/>
            <ac:spMk id="10" creationId="{654E190C-ED44-D44D-888B-BF51F8E0C1B6}"/>
          </ac:spMkLst>
        </pc:spChg>
        <pc:spChg chg="add del mod">
          <ac:chgData name="Ross Phillips" userId="c604230b-847d-4cb1-9e23-f810d4c0fde1" providerId="ADAL" clId="{7E37A1C7-B97F-4693-B06C-5EAB20DF2B3F}" dt="2025-09-26T15:24:55.404" v="300" actId="6264"/>
          <ac:spMkLst>
            <pc:docMk/>
            <pc:sldMk cId="2343187237" sldId="273"/>
            <ac:spMk id="11" creationId="{563F59E3-F2F3-E2AD-EC97-E489CB3DEF31}"/>
          </ac:spMkLst>
        </pc:spChg>
        <pc:spChg chg="add del mod">
          <ac:chgData name="Ross Phillips" userId="c604230b-847d-4cb1-9e23-f810d4c0fde1" providerId="ADAL" clId="{7E37A1C7-B97F-4693-B06C-5EAB20DF2B3F}" dt="2025-09-26T15:24:55.404" v="300" actId="6264"/>
          <ac:spMkLst>
            <pc:docMk/>
            <pc:sldMk cId="2343187237" sldId="273"/>
            <ac:spMk id="12" creationId="{10416035-D5B4-1E70-EACF-4C2CAD777FFA}"/>
          </ac:spMkLst>
        </pc:spChg>
        <pc:spChg chg="add del mod">
          <ac:chgData name="Ross Phillips" userId="c604230b-847d-4cb1-9e23-f810d4c0fde1" providerId="ADAL" clId="{7E37A1C7-B97F-4693-B06C-5EAB20DF2B3F}" dt="2025-09-26T15:24:56.748" v="301" actId="6264"/>
          <ac:spMkLst>
            <pc:docMk/>
            <pc:sldMk cId="2343187237" sldId="273"/>
            <ac:spMk id="13" creationId="{35B5831E-9EDA-8755-957D-F63290BD92A9}"/>
          </ac:spMkLst>
        </pc:spChg>
        <pc:spChg chg="add del mod">
          <ac:chgData name="Ross Phillips" userId="c604230b-847d-4cb1-9e23-f810d4c0fde1" providerId="ADAL" clId="{7E37A1C7-B97F-4693-B06C-5EAB20DF2B3F}" dt="2025-09-26T15:24:56.748" v="301" actId="6264"/>
          <ac:spMkLst>
            <pc:docMk/>
            <pc:sldMk cId="2343187237" sldId="273"/>
            <ac:spMk id="14" creationId="{8063EA27-6515-EA26-FA17-1B2D1C7D920E}"/>
          </ac:spMkLst>
        </pc:spChg>
        <pc:spChg chg="add del mod">
          <ac:chgData name="Ross Phillips" userId="c604230b-847d-4cb1-9e23-f810d4c0fde1" providerId="ADAL" clId="{7E37A1C7-B97F-4693-B06C-5EAB20DF2B3F}" dt="2025-09-26T15:24:56.748" v="301" actId="6264"/>
          <ac:spMkLst>
            <pc:docMk/>
            <pc:sldMk cId="2343187237" sldId="273"/>
            <ac:spMk id="15" creationId="{38EE6D3C-7A5B-95CC-FCE8-8CC2D80D02C4}"/>
          </ac:spMkLst>
        </pc:spChg>
        <pc:picChg chg="mod">
          <ac:chgData name="Ross Phillips" userId="c604230b-847d-4cb1-9e23-f810d4c0fde1" providerId="ADAL" clId="{7E37A1C7-B97F-4693-B06C-5EAB20DF2B3F}" dt="2025-09-26T15:55:12.264" v="691" actId="14100"/>
          <ac:picMkLst>
            <pc:docMk/>
            <pc:sldMk cId="2343187237" sldId="273"/>
            <ac:picMk id="7" creationId="{D72F96A0-E446-491F-9BB5-481ACC88A8C8}"/>
          </ac:picMkLst>
        </pc:picChg>
      </pc:sldChg>
      <pc:sldChg chg="addSp delSp modSp mod modClrScheme chgLayout">
        <pc:chgData name="Ross Phillips" userId="c604230b-847d-4cb1-9e23-f810d4c0fde1" providerId="ADAL" clId="{7E37A1C7-B97F-4693-B06C-5EAB20DF2B3F}" dt="2025-09-26T15:55:53.638" v="707"/>
        <pc:sldMkLst>
          <pc:docMk/>
          <pc:sldMk cId="3974703617" sldId="274"/>
        </pc:sldMkLst>
        <pc:spChg chg="mod ord">
          <ac:chgData name="Ross Phillips" userId="c604230b-847d-4cb1-9e23-f810d4c0fde1" providerId="ADAL" clId="{7E37A1C7-B97F-4693-B06C-5EAB20DF2B3F}" dt="2025-09-26T15:55:53.638" v="707"/>
          <ac:spMkLst>
            <pc:docMk/>
            <pc:sldMk cId="3974703617" sldId="274"/>
            <ac:spMk id="2" creationId="{2B73BDEF-60C8-45DB-A2CF-D013A5CCDFD1}"/>
          </ac:spMkLst>
        </pc:spChg>
        <pc:spChg chg="mod ord">
          <ac:chgData name="Ross Phillips" userId="c604230b-847d-4cb1-9e23-f810d4c0fde1" providerId="ADAL" clId="{7E37A1C7-B97F-4693-B06C-5EAB20DF2B3F}" dt="2025-09-26T15:55:53.638" v="707"/>
          <ac:spMkLst>
            <pc:docMk/>
            <pc:sldMk cId="3974703617" sldId="274"/>
            <ac:spMk id="3" creationId="{A991E950-0559-4502-868B-5566347170A2}"/>
          </ac:spMkLst>
        </pc:spChg>
        <pc:spChg chg="add del mod">
          <ac:chgData name="Ross Phillips" userId="c604230b-847d-4cb1-9e23-f810d4c0fde1" providerId="ADAL" clId="{7E37A1C7-B97F-4693-B06C-5EAB20DF2B3F}" dt="2025-09-26T15:20:28.404" v="227" actId="6264"/>
          <ac:spMkLst>
            <pc:docMk/>
            <pc:sldMk cId="3974703617" sldId="274"/>
            <ac:spMk id="4" creationId="{C7AF6279-BB0F-E8C1-B885-BBBFA3CA833C}"/>
          </ac:spMkLst>
        </pc:spChg>
        <pc:spChg chg="del mod">
          <ac:chgData name="Ross Phillips" userId="c604230b-847d-4cb1-9e23-f810d4c0fde1" providerId="ADAL" clId="{7E37A1C7-B97F-4693-B06C-5EAB20DF2B3F}" dt="2025-09-26T15:23:45.836" v="290" actId="478"/>
          <ac:spMkLst>
            <pc:docMk/>
            <pc:sldMk cId="3974703617" sldId="274"/>
            <ac:spMk id="5" creationId="{FBFCCEE3-6FE1-4525-9331-3AC5BF7B2EB9}"/>
          </ac:spMkLst>
        </pc:spChg>
        <pc:spChg chg="add del mod">
          <ac:chgData name="Ross Phillips" userId="c604230b-847d-4cb1-9e23-f810d4c0fde1" providerId="ADAL" clId="{7E37A1C7-B97F-4693-B06C-5EAB20DF2B3F}" dt="2025-09-26T15:20:28.404" v="227" actId="6264"/>
          <ac:spMkLst>
            <pc:docMk/>
            <pc:sldMk cId="3974703617" sldId="274"/>
            <ac:spMk id="6" creationId="{37BB4FA8-69CC-7A6C-F86C-2D679C324292}"/>
          </ac:spMkLst>
        </pc:spChg>
        <pc:spChg chg="add mod ord">
          <ac:chgData name="Ross Phillips" userId="c604230b-847d-4cb1-9e23-f810d4c0fde1" providerId="ADAL" clId="{7E37A1C7-B97F-4693-B06C-5EAB20DF2B3F}" dt="2025-09-26T15:55:53.638" v="707"/>
          <ac:spMkLst>
            <pc:docMk/>
            <pc:sldMk cId="3974703617" sldId="274"/>
            <ac:spMk id="8" creationId="{B3D232D3-6393-DF0A-3461-F0488724C7FA}"/>
          </ac:spMkLst>
        </pc:spChg>
      </pc:sldChg>
      <pc:sldChg chg="addSp delSp modSp mod modClrScheme chgLayout">
        <pc:chgData name="Ross Phillips" userId="c604230b-847d-4cb1-9e23-f810d4c0fde1" providerId="ADAL" clId="{7E37A1C7-B97F-4693-B06C-5EAB20DF2B3F}" dt="2025-09-26T15:55:53.638" v="707"/>
        <pc:sldMkLst>
          <pc:docMk/>
          <pc:sldMk cId="404460662" sldId="275"/>
        </pc:sldMkLst>
        <pc:spChg chg="mod ord">
          <ac:chgData name="Ross Phillips" userId="c604230b-847d-4cb1-9e23-f810d4c0fde1" providerId="ADAL" clId="{7E37A1C7-B97F-4693-B06C-5EAB20DF2B3F}" dt="2025-09-26T15:55:53.638" v="707"/>
          <ac:spMkLst>
            <pc:docMk/>
            <pc:sldMk cId="404460662" sldId="275"/>
            <ac:spMk id="2" creationId="{4179FF88-0CAD-49A7-A4AE-12432EE9B13B}"/>
          </ac:spMkLst>
        </pc:spChg>
        <pc:spChg chg="mod ord">
          <ac:chgData name="Ross Phillips" userId="c604230b-847d-4cb1-9e23-f810d4c0fde1" providerId="ADAL" clId="{7E37A1C7-B97F-4693-B06C-5EAB20DF2B3F}" dt="2025-09-26T15:55:53.638" v="707"/>
          <ac:spMkLst>
            <pc:docMk/>
            <pc:sldMk cId="404460662" sldId="275"/>
            <ac:spMk id="3" creationId="{BB4B2C8B-30C2-42F0-AED3-A3057D9721AE}"/>
          </ac:spMkLst>
        </pc:spChg>
        <pc:spChg chg="add del mod">
          <ac:chgData name="Ross Phillips" userId="c604230b-847d-4cb1-9e23-f810d4c0fde1" providerId="ADAL" clId="{7E37A1C7-B97F-4693-B06C-5EAB20DF2B3F}" dt="2025-09-26T15:20:28.404" v="227" actId="6264"/>
          <ac:spMkLst>
            <pc:docMk/>
            <pc:sldMk cId="404460662" sldId="275"/>
            <ac:spMk id="4" creationId="{993808D0-F649-D44C-7866-91C1C8436940}"/>
          </ac:spMkLst>
        </pc:spChg>
        <pc:spChg chg="del mod">
          <ac:chgData name="Ross Phillips" userId="c604230b-847d-4cb1-9e23-f810d4c0fde1" providerId="ADAL" clId="{7E37A1C7-B97F-4693-B06C-5EAB20DF2B3F}" dt="2025-09-26T15:21:37.539" v="255"/>
          <ac:spMkLst>
            <pc:docMk/>
            <pc:sldMk cId="404460662" sldId="275"/>
            <ac:spMk id="5" creationId="{1F3F2802-1B4E-49CE-95D9-E6E724CFEFCF}"/>
          </ac:spMkLst>
        </pc:spChg>
        <pc:spChg chg="add del mod">
          <ac:chgData name="Ross Phillips" userId="c604230b-847d-4cb1-9e23-f810d4c0fde1" providerId="ADAL" clId="{7E37A1C7-B97F-4693-B06C-5EAB20DF2B3F}" dt="2025-09-26T15:20:28.404" v="227" actId="6264"/>
          <ac:spMkLst>
            <pc:docMk/>
            <pc:sldMk cId="404460662" sldId="275"/>
            <ac:spMk id="6" creationId="{DC9F7615-7CC5-C3A0-DC3A-41CB8D005A64}"/>
          </ac:spMkLst>
        </pc:spChg>
        <pc:spChg chg="add mod ord">
          <ac:chgData name="Ross Phillips" userId="c604230b-847d-4cb1-9e23-f810d4c0fde1" providerId="ADAL" clId="{7E37A1C7-B97F-4693-B06C-5EAB20DF2B3F}" dt="2025-09-26T15:55:53.638" v="707"/>
          <ac:spMkLst>
            <pc:docMk/>
            <pc:sldMk cId="404460662" sldId="275"/>
            <ac:spMk id="8" creationId="{77341E25-5DE0-46D0-7FA5-9039F49BE237}"/>
          </ac:spMkLst>
        </pc:spChg>
      </pc:sldChg>
      <pc:sldChg chg="addSp delSp modSp mod modClrScheme chgLayout">
        <pc:chgData name="Ross Phillips" userId="c604230b-847d-4cb1-9e23-f810d4c0fde1" providerId="ADAL" clId="{7E37A1C7-B97F-4693-B06C-5EAB20DF2B3F}" dt="2025-09-26T15:55:53.638" v="707"/>
        <pc:sldMkLst>
          <pc:docMk/>
          <pc:sldMk cId="1434161867" sldId="276"/>
        </pc:sldMkLst>
        <pc:spChg chg="mod ord">
          <ac:chgData name="Ross Phillips" userId="c604230b-847d-4cb1-9e23-f810d4c0fde1" providerId="ADAL" clId="{7E37A1C7-B97F-4693-B06C-5EAB20DF2B3F}" dt="2025-09-26T15:55:53.638" v="707"/>
          <ac:spMkLst>
            <pc:docMk/>
            <pc:sldMk cId="1434161867" sldId="276"/>
            <ac:spMk id="2" creationId="{8E5957B7-498A-4A4B-BAEE-2843D19055D1}"/>
          </ac:spMkLst>
        </pc:spChg>
        <pc:spChg chg="mod ord">
          <ac:chgData name="Ross Phillips" userId="c604230b-847d-4cb1-9e23-f810d4c0fde1" providerId="ADAL" clId="{7E37A1C7-B97F-4693-B06C-5EAB20DF2B3F}" dt="2025-09-26T15:55:53.638" v="707"/>
          <ac:spMkLst>
            <pc:docMk/>
            <pc:sldMk cId="1434161867" sldId="276"/>
            <ac:spMk id="3" creationId="{B29A9144-2717-4120-945A-EA8FC2705C4D}"/>
          </ac:spMkLst>
        </pc:spChg>
        <pc:spChg chg="mod">
          <ac:chgData name="Ross Phillips" userId="c604230b-847d-4cb1-9e23-f810d4c0fde1" providerId="ADAL" clId="{7E37A1C7-B97F-4693-B06C-5EAB20DF2B3F}" dt="2025-09-26T15:25:42.731" v="312" actId="21"/>
          <ac:spMkLst>
            <pc:docMk/>
            <pc:sldMk cId="1434161867" sldId="276"/>
            <ac:spMk id="4" creationId="{EED14332-0876-4934-9B0E-F108DF14EC1F}"/>
          </ac:spMkLst>
        </pc:spChg>
        <pc:spChg chg="add del mod">
          <ac:chgData name="Ross Phillips" userId="c604230b-847d-4cb1-9e23-f810d4c0fde1" providerId="ADAL" clId="{7E37A1C7-B97F-4693-B06C-5EAB20DF2B3F}" dt="2025-09-26T15:20:28.404" v="227" actId="6264"/>
          <ac:spMkLst>
            <pc:docMk/>
            <pc:sldMk cId="1434161867" sldId="276"/>
            <ac:spMk id="5" creationId="{DDE34CD4-4322-D991-7163-84F36CEDD534}"/>
          </ac:spMkLst>
        </pc:spChg>
        <pc:spChg chg="add del mod">
          <ac:chgData name="Ross Phillips" userId="c604230b-847d-4cb1-9e23-f810d4c0fde1" providerId="ADAL" clId="{7E37A1C7-B97F-4693-B06C-5EAB20DF2B3F}" dt="2025-09-26T15:20:28.404" v="227" actId="6264"/>
          <ac:spMkLst>
            <pc:docMk/>
            <pc:sldMk cId="1434161867" sldId="276"/>
            <ac:spMk id="6" creationId="{0A2DC396-E979-0FD4-CE48-17DA0FC0ADFB}"/>
          </ac:spMkLst>
        </pc:spChg>
        <pc:spChg chg="add mod ord">
          <ac:chgData name="Ross Phillips" userId="c604230b-847d-4cb1-9e23-f810d4c0fde1" providerId="ADAL" clId="{7E37A1C7-B97F-4693-B06C-5EAB20DF2B3F}" dt="2025-09-26T15:55:53.638" v="707"/>
          <ac:spMkLst>
            <pc:docMk/>
            <pc:sldMk cId="1434161867" sldId="276"/>
            <ac:spMk id="7" creationId="{FD2DA78F-AB14-0F80-3460-3AFBC564541E}"/>
          </ac:spMkLst>
        </pc:spChg>
        <pc:picChg chg="mod">
          <ac:chgData name="Ross Phillips" userId="c604230b-847d-4cb1-9e23-f810d4c0fde1" providerId="ADAL" clId="{7E37A1C7-B97F-4693-B06C-5EAB20DF2B3F}" dt="2025-09-26T15:55:04.863" v="689" actId="14100"/>
          <ac:picMkLst>
            <pc:docMk/>
            <pc:sldMk cId="1434161867" sldId="276"/>
            <ac:picMk id="8" creationId="{C4462BC0-54E8-4F4D-8555-2FDC8F32321E}"/>
          </ac:picMkLst>
        </pc:picChg>
      </pc:sldChg>
      <pc:sldChg chg="addSp delSp modSp mod setBg delDesignElem chgLayout">
        <pc:chgData name="Ross Phillips" userId="c604230b-847d-4cb1-9e23-f810d4c0fde1" providerId="ADAL" clId="{7E37A1C7-B97F-4693-B06C-5EAB20DF2B3F}" dt="2025-09-26T15:55:53.638" v="707"/>
        <pc:sldMkLst>
          <pc:docMk/>
          <pc:sldMk cId="2433505479" sldId="277"/>
        </pc:sldMkLst>
        <pc:spChg chg="mod ord">
          <ac:chgData name="Ross Phillips" userId="c604230b-847d-4cb1-9e23-f810d4c0fde1" providerId="ADAL" clId="{7E37A1C7-B97F-4693-B06C-5EAB20DF2B3F}" dt="2025-09-26T15:54:57.172" v="687" actId="26606"/>
          <ac:spMkLst>
            <pc:docMk/>
            <pc:sldMk cId="2433505479" sldId="277"/>
            <ac:spMk id="2" creationId="{0C3804E1-1875-43A1-AA52-4002325DC1BD}"/>
          </ac:spMkLst>
        </pc:spChg>
        <pc:spChg chg="mod ord">
          <ac:chgData name="Ross Phillips" userId="c604230b-847d-4cb1-9e23-f810d4c0fde1" providerId="ADAL" clId="{7E37A1C7-B97F-4693-B06C-5EAB20DF2B3F}" dt="2025-09-26T15:54:57.172" v="687" actId="26606"/>
          <ac:spMkLst>
            <pc:docMk/>
            <pc:sldMk cId="2433505479" sldId="277"/>
            <ac:spMk id="3" creationId="{C47F8309-9251-4ABC-A756-4BC5DCFD4D35}"/>
          </ac:spMkLst>
        </pc:spChg>
        <pc:spChg chg="add del mod">
          <ac:chgData name="Ross Phillips" userId="c604230b-847d-4cb1-9e23-f810d4c0fde1" providerId="ADAL" clId="{7E37A1C7-B97F-4693-B06C-5EAB20DF2B3F}" dt="2025-09-26T15:20:28.404" v="227" actId="6264"/>
          <ac:spMkLst>
            <pc:docMk/>
            <pc:sldMk cId="2433505479" sldId="277"/>
            <ac:spMk id="4" creationId="{B939A558-1FAE-6F5D-4492-8344D7137A52}"/>
          </ac:spMkLst>
        </pc:spChg>
        <pc:spChg chg="del mod">
          <ac:chgData name="Ross Phillips" userId="c604230b-847d-4cb1-9e23-f810d4c0fde1" providerId="ADAL" clId="{7E37A1C7-B97F-4693-B06C-5EAB20DF2B3F}" dt="2025-09-26T15:26:04.339" v="315" actId="478"/>
          <ac:spMkLst>
            <pc:docMk/>
            <pc:sldMk cId="2433505479" sldId="277"/>
            <ac:spMk id="6" creationId="{194882EF-4F26-4645-98C8-2580F9408F68}"/>
          </ac:spMkLst>
        </pc:spChg>
        <pc:spChg chg="add del mod">
          <ac:chgData name="Ross Phillips" userId="c604230b-847d-4cb1-9e23-f810d4c0fde1" providerId="ADAL" clId="{7E37A1C7-B97F-4693-B06C-5EAB20DF2B3F}" dt="2025-09-26T15:20:28.404" v="227" actId="6264"/>
          <ac:spMkLst>
            <pc:docMk/>
            <pc:sldMk cId="2433505479" sldId="277"/>
            <ac:spMk id="7" creationId="{85F29834-4287-CB2C-0DAD-523617B33DFD}"/>
          </ac:spMkLst>
        </pc:spChg>
        <pc:spChg chg="add del">
          <ac:chgData name="Ross Phillips" userId="c604230b-847d-4cb1-9e23-f810d4c0fde1" providerId="ADAL" clId="{7E37A1C7-B97F-4693-B06C-5EAB20DF2B3F}" dt="2025-09-26T15:55:53.638" v="707"/>
          <ac:spMkLst>
            <pc:docMk/>
            <pc:sldMk cId="2433505479" sldId="277"/>
            <ac:spMk id="8" creationId="{843969B5-FE3E-4150-B93F-B908A270CDF5}"/>
          </ac:spMkLst>
        </pc:spChg>
        <pc:spChg chg="add del">
          <ac:chgData name="Ross Phillips" userId="c604230b-847d-4cb1-9e23-f810d4c0fde1" providerId="ADAL" clId="{7E37A1C7-B97F-4693-B06C-5EAB20DF2B3F}" dt="2025-09-26T15:55:53.638" v="707"/>
          <ac:spMkLst>
            <pc:docMk/>
            <pc:sldMk cId="2433505479" sldId="277"/>
            <ac:spMk id="12" creationId="{11FCBB93-2B1C-491C-903C-769C626EA32F}"/>
          </ac:spMkLst>
        </pc:spChg>
        <pc:spChg chg="add del">
          <ac:chgData name="Ross Phillips" userId="c604230b-847d-4cb1-9e23-f810d4c0fde1" providerId="ADAL" clId="{7E37A1C7-B97F-4693-B06C-5EAB20DF2B3F}" dt="2025-09-26T15:55:53.638" v="707"/>
          <ac:spMkLst>
            <pc:docMk/>
            <pc:sldMk cId="2433505479" sldId="277"/>
            <ac:spMk id="14" creationId="{650464D7-9DE6-4DE1-865A-27A05DB100EB}"/>
          </ac:spMkLst>
        </pc:spChg>
        <pc:grpChg chg="add del">
          <ac:chgData name="Ross Phillips" userId="c604230b-847d-4cb1-9e23-f810d4c0fde1" providerId="ADAL" clId="{7E37A1C7-B97F-4693-B06C-5EAB20DF2B3F}" dt="2025-09-26T15:51:40.868" v="631"/>
          <ac:grpSpMkLst>
            <pc:docMk/>
            <pc:sldMk cId="2433505479" sldId="277"/>
            <ac:grpSpMk id="10" creationId="{1FD67D68-9B83-C338-8342-3348D8F22347}"/>
          </ac:grpSpMkLst>
        </pc:grpChg>
        <pc:picChg chg="mod">
          <ac:chgData name="Ross Phillips" userId="c604230b-847d-4cb1-9e23-f810d4c0fde1" providerId="ADAL" clId="{7E37A1C7-B97F-4693-B06C-5EAB20DF2B3F}" dt="2025-09-26T15:54:57.172" v="687" actId="26606"/>
          <ac:picMkLst>
            <pc:docMk/>
            <pc:sldMk cId="2433505479" sldId="277"/>
            <ac:picMk id="5" creationId="{E9CA5389-6241-4C9D-853C-45654A393A57}"/>
          </ac:picMkLst>
        </pc:picChg>
      </pc:sldChg>
      <pc:sldChg chg="addSp delSp modSp mod modClrScheme chgLayout">
        <pc:chgData name="Ross Phillips" userId="c604230b-847d-4cb1-9e23-f810d4c0fde1" providerId="ADAL" clId="{7E37A1C7-B97F-4693-B06C-5EAB20DF2B3F}" dt="2025-09-26T15:55:53.638" v="707"/>
        <pc:sldMkLst>
          <pc:docMk/>
          <pc:sldMk cId="241550366" sldId="278"/>
        </pc:sldMkLst>
        <pc:spChg chg="mod ord">
          <ac:chgData name="Ross Phillips" userId="c604230b-847d-4cb1-9e23-f810d4c0fde1" providerId="ADAL" clId="{7E37A1C7-B97F-4693-B06C-5EAB20DF2B3F}" dt="2025-09-26T15:55:53.638" v="707"/>
          <ac:spMkLst>
            <pc:docMk/>
            <pc:sldMk cId="241550366" sldId="278"/>
            <ac:spMk id="2" creationId="{0CB59472-E3CA-4A3A-8C16-5E621275EA93}"/>
          </ac:spMkLst>
        </pc:spChg>
        <pc:spChg chg="add del mod">
          <ac:chgData name="Ross Phillips" userId="c604230b-847d-4cb1-9e23-f810d4c0fde1" providerId="ADAL" clId="{7E37A1C7-B97F-4693-B06C-5EAB20DF2B3F}" dt="2025-09-26T15:20:28.404" v="227" actId="6264"/>
          <ac:spMkLst>
            <pc:docMk/>
            <pc:sldMk cId="241550366" sldId="278"/>
            <ac:spMk id="3" creationId="{39F29990-B71B-3F38-22F7-C037F7D37A30}"/>
          </ac:spMkLst>
        </pc:spChg>
        <pc:spChg chg="del mod">
          <ac:chgData name="Ross Phillips" userId="c604230b-847d-4cb1-9e23-f810d4c0fde1" providerId="ADAL" clId="{7E37A1C7-B97F-4693-B06C-5EAB20DF2B3F}" dt="2025-09-26T15:28:55.540" v="356" actId="478"/>
          <ac:spMkLst>
            <pc:docMk/>
            <pc:sldMk cId="241550366" sldId="278"/>
            <ac:spMk id="4" creationId="{5DA0B44F-2EC1-4A26-9F00-0C8A511282BD}"/>
          </ac:spMkLst>
        </pc:spChg>
        <pc:spChg chg="add del mod">
          <ac:chgData name="Ross Phillips" userId="c604230b-847d-4cb1-9e23-f810d4c0fde1" providerId="ADAL" clId="{7E37A1C7-B97F-4693-B06C-5EAB20DF2B3F}" dt="2025-09-26T15:20:28.404" v="227" actId="6264"/>
          <ac:spMkLst>
            <pc:docMk/>
            <pc:sldMk cId="241550366" sldId="278"/>
            <ac:spMk id="6" creationId="{36F7C145-412B-34CB-E8B6-60E7865BBE81}"/>
          </ac:spMkLst>
        </pc:spChg>
        <pc:spChg chg="mod">
          <ac:chgData name="Ross Phillips" userId="c604230b-847d-4cb1-9e23-f810d4c0fde1" providerId="ADAL" clId="{7E37A1C7-B97F-4693-B06C-5EAB20DF2B3F}" dt="2025-09-26T15:28:15.738" v="341" actId="21"/>
          <ac:spMkLst>
            <pc:docMk/>
            <pc:sldMk cId="241550366" sldId="278"/>
            <ac:spMk id="7" creationId="{29A9B61C-CD01-495E-8BAB-3BE750FB49C0}"/>
          </ac:spMkLst>
        </pc:spChg>
        <pc:spChg chg="add mod ord">
          <ac:chgData name="Ross Phillips" userId="c604230b-847d-4cb1-9e23-f810d4c0fde1" providerId="ADAL" clId="{7E37A1C7-B97F-4693-B06C-5EAB20DF2B3F}" dt="2025-09-26T15:55:53.638" v="707"/>
          <ac:spMkLst>
            <pc:docMk/>
            <pc:sldMk cId="241550366" sldId="278"/>
            <ac:spMk id="8" creationId="{6DEF23FE-0655-C6C6-68A6-9421420FCE42}"/>
          </ac:spMkLst>
        </pc:spChg>
        <pc:spChg chg="add mod">
          <ac:chgData name="Ross Phillips" userId="c604230b-847d-4cb1-9e23-f810d4c0fde1" providerId="ADAL" clId="{7E37A1C7-B97F-4693-B06C-5EAB20DF2B3F}" dt="2025-09-26T15:55:53.638" v="707"/>
          <ac:spMkLst>
            <pc:docMk/>
            <pc:sldMk cId="241550366" sldId="278"/>
            <ac:spMk id="12" creationId="{EF6F3E73-F46E-B21B-A330-CCB507B2DB85}"/>
          </ac:spMkLst>
        </pc:spChg>
        <pc:picChg chg="del mod ord">
          <ac:chgData name="Ross Phillips" userId="c604230b-847d-4cb1-9e23-f810d4c0fde1" providerId="ADAL" clId="{7E37A1C7-B97F-4693-B06C-5EAB20DF2B3F}" dt="2025-09-26T15:30:47.716" v="385" actId="478"/>
          <ac:picMkLst>
            <pc:docMk/>
            <pc:sldMk cId="241550366" sldId="278"/>
            <ac:picMk id="5" creationId="{627C4D62-CA29-491A-B70F-FF9B965E04B5}"/>
          </ac:picMkLst>
        </pc:picChg>
        <pc:picChg chg="add mod ord">
          <ac:chgData name="Ross Phillips" userId="c604230b-847d-4cb1-9e23-f810d4c0fde1" providerId="ADAL" clId="{7E37A1C7-B97F-4693-B06C-5EAB20DF2B3F}" dt="2025-09-26T15:30:53.864" v="387" actId="167"/>
          <ac:picMkLst>
            <pc:docMk/>
            <pc:sldMk cId="241550366" sldId="278"/>
            <ac:picMk id="13" creationId="{EB493EDC-F98F-4C08-FCDE-2A06C38C58E6}"/>
          </ac:picMkLst>
        </pc:picChg>
      </pc:sldChg>
      <pc:sldChg chg="addSp delSp modSp mod modClrScheme chgLayout">
        <pc:chgData name="Ross Phillips" userId="c604230b-847d-4cb1-9e23-f810d4c0fde1" providerId="ADAL" clId="{7E37A1C7-B97F-4693-B06C-5EAB20DF2B3F}" dt="2025-09-26T15:55:53.638" v="707"/>
        <pc:sldMkLst>
          <pc:docMk/>
          <pc:sldMk cId="954405637" sldId="279"/>
        </pc:sldMkLst>
        <pc:spChg chg="mod ord">
          <ac:chgData name="Ross Phillips" userId="c604230b-847d-4cb1-9e23-f810d4c0fde1" providerId="ADAL" clId="{7E37A1C7-B97F-4693-B06C-5EAB20DF2B3F}" dt="2025-09-26T15:55:53.638" v="707"/>
          <ac:spMkLst>
            <pc:docMk/>
            <pc:sldMk cId="954405637" sldId="279"/>
            <ac:spMk id="2" creationId="{763766FA-A046-4CEA-99C8-028C38CD5BDB}"/>
          </ac:spMkLst>
        </pc:spChg>
        <pc:spChg chg="mod ord">
          <ac:chgData name="Ross Phillips" userId="c604230b-847d-4cb1-9e23-f810d4c0fde1" providerId="ADAL" clId="{7E37A1C7-B97F-4693-B06C-5EAB20DF2B3F}" dt="2025-09-26T15:55:53.638" v="707"/>
          <ac:spMkLst>
            <pc:docMk/>
            <pc:sldMk cId="954405637" sldId="279"/>
            <ac:spMk id="3" creationId="{71BEF7D7-2B15-4124-8A37-E06E98D7711C}"/>
          </ac:spMkLst>
        </pc:spChg>
        <pc:spChg chg="del mod">
          <ac:chgData name="Ross Phillips" userId="c604230b-847d-4cb1-9e23-f810d4c0fde1" providerId="ADAL" clId="{7E37A1C7-B97F-4693-B06C-5EAB20DF2B3F}" dt="2025-09-26T15:27:21.634" v="336" actId="478"/>
          <ac:spMkLst>
            <pc:docMk/>
            <pc:sldMk cId="954405637" sldId="279"/>
            <ac:spMk id="4" creationId="{D4AA7A0E-C045-47B5-851A-BBD967FBA9CD}"/>
          </ac:spMkLst>
        </pc:spChg>
        <pc:spChg chg="add del mod">
          <ac:chgData name="Ross Phillips" userId="c604230b-847d-4cb1-9e23-f810d4c0fde1" providerId="ADAL" clId="{7E37A1C7-B97F-4693-B06C-5EAB20DF2B3F}" dt="2025-09-26T15:20:28.404" v="227" actId="6264"/>
          <ac:spMkLst>
            <pc:docMk/>
            <pc:sldMk cId="954405637" sldId="279"/>
            <ac:spMk id="5" creationId="{02F67486-D533-8E0D-1628-C9A8CCCAD76E}"/>
          </ac:spMkLst>
        </pc:spChg>
        <pc:spChg chg="add del mod">
          <ac:chgData name="Ross Phillips" userId="c604230b-847d-4cb1-9e23-f810d4c0fde1" providerId="ADAL" clId="{7E37A1C7-B97F-4693-B06C-5EAB20DF2B3F}" dt="2025-09-26T15:20:28.404" v="227" actId="6264"/>
          <ac:spMkLst>
            <pc:docMk/>
            <pc:sldMk cId="954405637" sldId="279"/>
            <ac:spMk id="7" creationId="{6CE2AFFE-08E8-293F-50A8-C83FDA133E45}"/>
          </ac:spMkLst>
        </pc:spChg>
        <pc:spChg chg="add mod ord">
          <ac:chgData name="Ross Phillips" userId="c604230b-847d-4cb1-9e23-f810d4c0fde1" providerId="ADAL" clId="{7E37A1C7-B97F-4693-B06C-5EAB20DF2B3F}" dt="2025-09-26T15:55:53.638" v="707"/>
          <ac:spMkLst>
            <pc:docMk/>
            <pc:sldMk cId="954405637" sldId="279"/>
            <ac:spMk id="8" creationId="{9B766D03-9183-888D-B3F8-3C81CAC7686D}"/>
          </ac:spMkLst>
        </pc:spChg>
      </pc:sldChg>
      <pc:sldChg chg="addSp delSp modSp mod modClrScheme chgLayout">
        <pc:chgData name="Ross Phillips" userId="c604230b-847d-4cb1-9e23-f810d4c0fde1" providerId="ADAL" clId="{7E37A1C7-B97F-4693-B06C-5EAB20DF2B3F}" dt="2025-09-26T15:55:53.638" v="707"/>
        <pc:sldMkLst>
          <pc:docMk/>
          <pc:sldMk cId="880812626" sldId="281"/>
        </pc:sldMkLst>
        <pc:spChg chg="mod ord">
          <ac:chgData name="Ross Phillips" userId="c604230b-847d-4cb1-9e23-f810d4c0fde1" providerId="ADAL" clId="{7E37A1C7-B97F-4693-B06C-5EAB20DF2B3F}" dt="2025-09-26T15:55:53.638" v="707"/>
          <ac:spMkLst>
            <pc:docMk/>
            <pc:sldMk cId="880812626" sldId="281"/>
            <ac:spMk id="2" creationId="{153B2623-F9D6-4C37-8C96-D8933B5E7CB9}"/>
          </ac:spMkLst>
        </pc:spChg>
        <pc:spChg chg="mod ord">
          <ac:chgData name="Ross Phillips" userId="c604230b-847d-4cb1-9e23-f810d4c0fde1" providerId="ADAL" clId="{7E37A1C7-B97F-4693-B06C-5EAB20DF2B3F}" dt="2025-09-26T15:55:53.638" v="707"/>
          <ac:spMkLst>
            <pc:docMk/>
            <pc:sldMk cId="880812626" sldId="281"/>
            <ac:spMk id="3" creationId="{7420E132-2365-4BFE-8325-2300A8A93B90}"/>
          </ac:spMkLst>
        </pc:spChg>
        <pc:spChg chg="mod">
          <ac:chgData name="Ross Phillips" userId="c604230b-847d-4cb1-9e23-f810d4c0fde1" providerId="ADAL" clId="{7E37A1C7-B97F-4693-B06C-5EAB20DF2B3F}" dt="2025-09-26T15:31:22.266" v="389" actId="21"/>
          <ac:spMkLst>
            <pc:docMk/>
            <pc:sldMk cId="880812626" sldId="281"/>
            <ac:spMk id="5" creationId="{84BC2329-4CE1-4F68-8862-0415BF8B9E81}"/>
          </ac:spMkLst>
        </pc:spChg>
        <pc:spChg chg="add del mod">
          <ac:chgData name="Ross Phillips" userId="c604230b-847d-4cb1-9e23-f810d4c0fde1" providerId="ADAL" clId="{7E37A1C7-B97F-4693-B06C-5EAB20DF2B3F}" dt="2025-09-26T15:20:28.404" v="227" actId="6264"/>
          <ac:spMkLst>
            <pc:docMk/>
            <pc:sldMk cId="880812626" sldId="281"/>
            <ac:spMk id="7" creationId="{3097047A-6B8C-DC06-8753-4A29147C6D09}"/>
          </ac:spMkLst>
        </pc:spChg>
        <pc:spChg chg="add del mod">
          <ac:chgData name="Ross Phillips" userId="c604230b-847d-4cb1-9e23-f810d4c0fde1" providerId="ADAL" clId="{7E37A1C7-B97F-4693-B06C-5EAB20DF2B3F}" dt="2025-09-26T15:20:28.404" v="227" actId="6264"/>
          <ac:spMkLst>
            <pc:docMk/>
            <pc:sldMk cId="880812626" sldId="281"/>
            <ac:spMk id="8" creationId="{F05090A9-5F74-6CD8-228F-4E9335508808}"/>
          </ac:spMkLst>
        </pc:spChg>
        <pc:spChg chg="add del mod ord">
          <ac:chgData name="Ross Phillips" userId="c604230b-847d-4cb1-9e23-f810d4c0fde1" providerId="ADAL" clId="{7E37A1C7-B97F-4693-B06C-5EAB20DF2B3F}" dt="2025-09-26T15:32:20.798" v="398"/>
          <ac:spMkLst>
            <pc:docMk/>
            <pc:sldMk cId="880812626" sldId="281"/>
            <ac:spMk id="9" creationId="{376C7E29-5684-2644-C36D-F20A883A4E94}"/>
          </ac:spMkLst>
        </pc:spChg>
        <pc:spChg chg="add mod">
          <ac:chgData name="Ross Phillips" userId="c604230b-847d-4cb1-9e23-f810d4c0fde1" providerId="ADAL" clId="{7E37A1C7-B97F-4693-B06C-5EAB20DF2B3F}" dt="2025-09-26T15:55:53.638" v="707"/>
          <ac:spMkLst>
            <pc:docMk/>
            <pc:sldMk cId="880812626" sldId="281"/>
            <ac:spMk id="12" creationId="{D506C632-FD7F-FEBD-35F2-84D768602A15}"/>
          </ac:spMkLst>
        </pc:spChg>
        <pc:picChg chg="del">
          <ac:chgData name="Ross Phillips" userId="c604230b-847d-4cb1-9e23-f810d4c0fde1" providerId="ADAL" clId="{7E37A1C7-B97F-4693-B06C-5EAB20DF2B3F}" dt="2025-09-26T15:32:13.515" v="396" actId="478"/>
          <ac:picMkLst>
            <pc:docMk/>
            <pc:sldMk cId="880812626" sldId="281"/>
            <ac:picMk id="4" creationId="{B6614A3B-2A3D-4F0F-9C8E-8E2BA22D3BDD}"/>
          </ac:picMkLst>
        </pc:picChg>
        <pc:picChg chg="del">
          <ac:chgData name="Ross Phillips" userId="c604230b-847d-4cb1-9e23-f810d4c0fde1" providerId="ADAL" clId="{7E37A1C7-B97F-4693-B06C-5EAB20DF2B3F}" dt="2025-09-26T15:31:53.118" v="392" actId="21"/>
          <ac:picMkLst>
            <pc:docMk/>
            <pc:sldMk cId="880812626" sldId="281"/>
            <ac:picMk id="6" creationId="{F2EC4E7D-C6BB-4AA2-A02F-FAB12FE48A9A}"/>
          </ac:picMkLst>
        </pc:picChg>
        <pc:picChg chg="add del mod">
          <ac:chgData name="Ross Phillips" userId="c604230b-847d-4cb1-9e23-f810d4c0fde1" providerId="ADAL" clId="{7E37A1C7-B97F-4693-B06C-5EAB20DF2B3F}" dt="2025-09-26T15:53:56.628" v="675" actId="478"/>
          <ac:picMkLst>
            <pc:docMk/>
            <pc:sldMk cId="880812626" sldId="281"/>
            <ac:picMk id="10" creationId="{C0633FA8-EF8B-B934-2B62-7B5A1056CA08}"/>
          </ac:picMkLst>
        </pc:picChg>
        <pc:picChg chg="add mod">
          <ac:chgData name="Ross Phillips" userId="c604230b-847d-4cb1-9e23-f810d4c0fde1" providerId="ADAL" clId="{7E37A1C7-B97F-4693-B06C-5EAB20DF2B3F}" dt="2025-09-26T15:54:02.292" v="677" actId="1076"/>
          <ac:picMkLst>
            <pc:docMk/>
            <pc:sldMk cId="880812626" sldId="281"/>
            <ac:picMk id="13" creationId="{50E54778-69C6-EEA5-BA0A-D9E673D947BD}"/>
          </ac:picMkLst>
        </pc:picChg>
      </pc:sldChg>
      <pc:sldChg chg="addSp delSp modSp mod chgLayout">
        <pc:chgData name="Ross Phillips" userId="c604230b-847d-4cb1-9e23-f810d4c0fde1" providerId="ADAL" clId="{7E37A1C7-B97F-4693-B06C-5EAB20DF2B3F}" dt="2025-09-26T15:55:53.638" v="707"/>
        <pc:sldMkLst>
          <pc:docMk/>
          <pc:sldMk cId="625226035" sldId="282"/>
        </pc:sldMkLst>
        <pc:spChg chg="mod ord">
          <ac:chgData name="Ross Phillips" userId="c604230b-847d-4cb1-9e23-f810d4c0fde1" providerId="ADAL" clId="{7E37A1C7-B97F-4693-B06C-5EAB20DF2B3F}" dt="2025-09-26T15:55:53.638" v="707"/>
          <ac:spMkLst>
            <pc:docMk/>
            <pc:sldMk cId="625226035" sldId="282"/>
            <ac:spMk id="2" creationId="{05DEAEBD-B563-4181-AA23-0B7D04DAB351}"/>
          </ac:spMkLst>
        </pc:spChg>
        <pc:spChg chg="mod ord">
          <ac:chgData name="Ross Phillips" userId="c604230b-847d-4cb1-9e23-f810d4c0fde1" providerId="ADAL" clId="{7E37A1C7-B97F-4693-B06C-5EAB20DF2B3F}" dt="2025-09-26T15:54:18.273" v="681" actId="1076"/>
          <ac:spMkLst>
            <pc:docMk/>
            <pc:sldMk cId="625226035" sldId="282"/>
            <ac:spMk id="3" creationId="{6F60B6BA-1392-4A4D-8E69-E9FFADFBDF79}"/>
          </ac:spMkLst>
        </pc:spChg>
        <pc:spChg chg="add del mod">
          <ac:chgData name="Ross Phillips" userId="c604230b-847d-4cb1-9e23-f810d4c0fde1" providerId="ADAL" clId="{7E37A1C7-B97F-4693-B06C-5EAB20DF2B3F}" dt="2025-09-26T15:20:28.404" v="227" actId="6264"/>
          <ac:spMkLst>
            <pc:docMk/>
            <pc:sldMk cId="625226035" sldId="282"/>
            <ac:spMk id="4" creationId="{4B573184-CF1E-E8B8-27D6-3CDC09F97B0A}"/>
          </ac:spMkLst>
        </pc:spChg>
        <pc:spChg chg="mod">
          <ac:chgData name="Ross Phillips" userId="c604230b-847d-4cb1-9e23-f810d4c0fde1" providerId="ADAL" clId="{7E37A1C7-B97F-4693-B06C-5EAB20DF2B3F}" dt="2025-09-26T15:32:47.936" v="400" actId="21"/>
          <ac:spMkLst>
            <pc:docMk/>
            <pc:sldMk cId="625226035" sldId="282"/>
            <ac:spMk id="6" creationId="{9E21F4E0-F971-45ED-8442-55DFA0FA1BFC}"/>
          </ac:spMkLst>
        </pc:spChg>
        <pc:spChg chg="add del mod">
          <ac:chgData name="Ross Phillips" userId="c604230b-847d-4cb1-9e23-f810d4c0fde1" providerId="ADAL" clId="{7E37A1C7-B97F-4693-B06C-5EAB20DF2B3F}" dt="2025-09-26T15:20:28.404" v="227" actId="6264"/>
          <ac:spMkLst>
            <pc:docMk/>
            <pc:sldMk cId="625226035" sldId="282"/>
            <ac:spMk id="7" creationId="{B6310A54-D3BC-4835-7A3E-9195880712F5}"/>
          </ac:spMkLst>
        </pc:spChg>
        <pc:picChg chg="mod">
          <ac:chgData name="Ross Phillips" userId="c604230b-847d-4cb1-9e23-f810d4c0fde1" providerId="ADAL" clId="{7E37A1C7-B97F-4693-B06C-5EAB20DF2B3F}" dt="2025-09-26T15:54:20.851" v="682" actId="1076"/>
          <ac:picMkLst>
            <pc:docMk/>
            <pc:sldMk cId="625226035" sldId="282"/>
            <ac:picMk id="5" creationId="{CFE85334-06C1-470B-AD54-172C985CF192}"/>
          </ac:picMkLst>
        </pc:picChg>
      </pc:sldChg>
      <pc:sldChg chg="addSp delSp modSp mod chgLayout">
        <pc:chgData name="Ross Phillips" userId="c604230b-847d-4cb1-9e23-f810d4c0fde1" providerId="ADAL" clId="{7E37A1C7-B97F-4693-B06C-5EAB20DF2B3F}" dt="2025-09-26T15:55:53.638" v="707"/>
        <pc:sldMkLst>
          <pc:docMk/>
          <pc:sldMk cId="908227669" sldId="283"/>
        </pc:sldMkLst>
        <pc:spChg chg="del mod ord">
          <ac:chgData name="Ross Phillips" userId="c604230b-847d-4cb1-9e23-f810d4c0fde1" providerId="ADAL" clId="{7E37A1C7-B97F-4693-B06C-5EAB20DF2B3F}" dt="2025-09-26T15:37:54.407" v="467" actId="6264"/>
          <ac:spMkLst>
            <pc:docMk/>
            <pc:sldMk cId="908227669" sldId="283"/>
            <ac:spMk id="2" creationId="{88204C29-54F5-484E-BDC8-4219338F59F0}"/>
          </ac:spMkLst>
        </pc:spChg>
        <pc:spChg chg="mod ord">
          <ac:chgData name="Ross Phillips" userId="c604230b-847d-4cb1-9e23-f810d4c0fde1" providerId="ADAL" clId="{7E37A1C7-B97F-4693-B06C-5EAB20DF2B3F}" dt="2025-09-26T15:51:41.406" v="646" actId="27636"/>
          <ac:spMkLst>
            <pc:docMk/>
            <pc:sldMk cId="908227669" sldId="283"/>
            <ac:spMk id="3" creationId="{9821EA0A-CD6F-435C-9AFA-C365A6D308EB}"/>
          </ac:spMkLst>
        </pc:spChg>
        <pc:spChg chg="add del mod">
          <ac:chgData name="Ross Phillips" userId="c604230b-847d-4cb1-9e23-f810d4c0fde1" providerId="ADAL" clId="{7E37A1C7-B97F-4693-B06C-5EAB20DF2B3F}" dt="2025-09-26T15:20:28.404" v="227" actId="6264"/>
          <ac:spMkLst>
            <pc:docMk/>
            <pc:sldMk cId="908227669" sldId="283"/>
            <ac:spMk id="4" creationId="{7BE3EE64-649A-AEB2-0731-C551BA7B44B8}"/>
          </ac:spMkLst>
        </pc:spChg>
        <pc:spChg chg="del mod">
          <ac:chgData name="Ross Phillips" userId="c604230b-847d-4cb1-9e23-f810d4c0fde1" providerId="ADAL" clId="{7E37A1C7-B97F-4693-B06C-5EAB20DF2B3F}" dt="2025-09-26T15:38:13.824" v="473" actId="478"/>
          <ac:spMkLst>
            <pc:docMk/>
            <pc:sldMk cId="908227669" sldId="283"/>
            <ac:spMk id="6" creationId="{5AC3F135-A419-4D4F-96D5-593A88C9572F}"/>
          </ac:spMkLst>
        </pc:spChg>
        <pc:spChg chg="add del mod">
          <ac:chgData name="Ross Phillips" userId="c604230b-847d-4cb1-9e23-f810d4c0fde1" providerId="ADAL" clId="{7E37A1C7-B97F-4693-B06C-5EAB20DF2B3F}" dt="2025-09-26T15:20:28.404" v="227" actId="6264"/>
          <ac:spMkLst>
            <pc:docMk/>
            <pc:sldMk cId="908227669" sldId="283"/>
            <ac:spMk id="7" creationId="{9A108572-FA38-F3B5-F979-EF1765FAF431}"/>
          </ac:spMkLst>
        </pc:spChg>
        <pc:spChg chg="add del mod">
          <ac:chgData name="Ross Phillips" userId="c604230b-847d-4cb1-9e23-f810d4c0fde1" providerId="ADAL" clId="{7E37A1C7-B97F-4693-B06C-5EAB20DF2B3F}" dt="2025-09-26T15:37:54.407" v="467" actId="6264"/>
          <ac:spMkLst>
            <pc:docMk/>
            <pc:sldMk cId="908227669" sldId="283"/>
            <ac:spMk id="8" creationId="{9A6C820F-1AAA-A09A-9EE7-332B045BDF16}"/>
          </ac:spMkLst>
        </pc:spChg>
        <pc:spChg chg="add del mod ord">
          <ac:chgData name="Ross Phillips" userId="c604230b-847d-4cb1-9e23-f810d4c0fde1" providerId="ADAL" clId="{7E37A1C7-B97F-4693-B06C-5EAB20DF2B3F}" dt="2025-09-26T15:37:56.932" v="468" actId="700"/>
          <ac:spMkLst>
            <pc:docMk/>
            <pc:sldMk cId="908227669" sldId="283"/>
            <ac:spMk id="9" creationId="{CA24C938-BDCC-2D79-5093-C561981502BB}"/>
          </ac:spMkLst>
        </pc:spChg>
        <pc:spChg chg="add mod ord">
          <ac:chgData name="Ross Phillips" userId="c604230b-847d-4cb1-9e23-f810d4c0fde1" providerId="ADAL" clId="{7E37A1C7-B97F-4693-B06C-5EAB20DF2B3F}" dt="2025-09-26T15:55:53.638" v="707"/>
          <ac:spMkLst>
            <pc:docMk/>
            <pc:sldMk cId="908227669" sldId="283"/>
            <ac:spMk id="10" creationId="{9E4ECDFD-307D-9666-6433-C8CBB14BD330}"/>
          </ac:spMkLst>
        </pc:spChg>
        <pc:picChg chg="del">
          <ac:chgData name="Ross Phillips" userId="c604230b-847d-4cb1-9e23-f810d4c0fde1" providerId="ADAL" clId="{7E37A1C7-B97F-4693-B06C-5EAB20DF2B3F}" dt="2025-09-26T15:37:52.572" v="466" actId="478"/>
          <ac:picMkLst>
            <pc:docMk/>
            <pc:sldMk cId="908227669" sldId="283"/>
            <ac:picMk id="5" creationId="{BA082296-4417-4C2E-BAAD-31863E9DBDAD}"/>
          </ac:picMkLst>
        </pc:picChg>
        <pc:picChg chg="add mod">
          <ac:chgData name="Ross Phillips" userId="c604230b-847d-4cb1-9e23-f810d4c0fde1" providerId="ADAL" clId="{7E37A1C7-B97F-4693-B06C-5EAB20DF2B3F}" dt="2025-09-26T15:54:44.805" v="686" actId="1076"/>
          <ac:picMkLst>
            <pc:docMk/>
            <pc:sldMk cId="908227669" sldId="283"/>
            <ac:picMk id="11" creationId="{DFFF8A29-FA23-7A30-C508-97A8A331D25E}"/>
          </ac:picMkLst>
        </pc:picChg>
      </pc:sldChg>
      <pc:sldChg chg="addSp delSp modSp mod modClrScheme chgLayout">
        <pc:chgData name="Ross Phillips" userId="c604230b-847d-4cb1-9e23-f810d4c0fde1" providerId="ADAL" clId="{7E37A1C7-B97F-4693-B06C-5EAB20DF2B3F}" dt="2025-09-26T15:55:53.638" v="707"/>
        <pc:sldMkLst>
          <pc:docMk/>
          <pc:sldMk cId="1467194735" sldId="284"/>
        </pc:sldMkLst>
        <pc:spChg chg="del mod ord">
          <ac:chgData name="Ross Phillips" userId="c604230b-847d-4cb1-9e23-f810d4c0fde1" providerId="ADAL" clId="{7E37A1C7-B97F-4693-B06C-5EAB20DF2B3F}" dt="2025-09-26T15:36:21.676" v="448" actId="700"/>
          <ac:spMkLst>
            <pc:docMk/>
            <pc:sldMk cId="1467194735" sldId="284"/>
            <ac:spMk id="2" creationId="{4FABF9FD-93BC-41BE-9BC7-5D782C8AA5D3}"/>
          </ac:spMkLst>
        </pc:spChg>
        <pc:spChg chg="del mod ord">
          <ac:chgData name="Ross Phillips" userId="c604230b-847d-4cb1-9e23-f810d4c0fde1" providerId="ADAL" clId="{7E37A1C7-B97F-4693-B06C-5EAB20DF2B3F}" dt="2025-09-26T15:36:21.676" v="448" actId="700"/>
          <ac:spMkLst>
            <pc:docMk/>
            <pc:sldMk cId="1467194735" sldId="284"/>
            <ac:spMk id="3" creationId="{1052A696-F145-4BC5-A09A-4AEF15856F9E}"/>
          </ac:spMkLst>
        </pc:spChg>
        <pc:spChg chg="add del mod">
          <ac:chgData name="Ross Phillips" userId="c604230b-847d-4cb1-9e23-f810d4c0fde1" providerId="ADAL" clId="{7E37A1C7-B97F-4693-B06C-5EAB20DF2B3F}" dt="2025-09-26T15:20:28.404" v="227" actId="6264"/>
          <ac:spMkLst>
            <pc:docMk/>
            <pc:sldMk cId="1467194735" sldId="284"/>
            <ac:spMk id="4" creationId="{C3E55411-A6F3-D039-48F1-8828634EEFE1}"/>
          </ac:spMkLst>
        </pc:spChg>
        <pc:spChg chg="mod">
          <ac:chgData name="Ross Phillips" userId="c604230b-847d-4cb1-9e23-f810d4c0fde1" providerId="ADAL" clId="{7E37A1C7-B97F-4693-B06C-5EAB20DF2B3F}" dt="2025-09-26T15:35:48.338" v="439" actId="27636"/>
          <ac:spMkLst>
            <pc:docMk/>
            <pc:sldMk cId="1467194735" sldId="284"/>
            <ac:spMk id="6" creationId="{609CDD5A-619C-4B5E-BA9F-E277F089876F}"/>
          </ac:spMkLst>
        </pc:spChg>
        <pc:spChg chg="add del mod">
          <ac:chgData name="Ross Phillips" userId="c604230b-847d-4cb1-9e23-f810d4c0fde1" providerId="ADAL" clId="{7E37A1C7-B97F-4693-B06C-5EAB20DF2B3F}" dt="2025-09-26T15:20:28.404" v="227" actId="6264"/>
          <ac:spMkLst>
            <pc:docMk/>
            <pc:sldMk cId="1467194735" sldId="284"/>
            <ac:spMk id="7" creationId="{FCC6A608-4642-38E8-95E7-3F2791D9C618}"/>
          </ac:spMkLst>
        </pc:spChg>
        <pc:spChg chg="add del mod ord">
          <ac:chgData name="Ross Phillips" userId="c604230b-847d-4cb1-9e23-f810d4c0fde1" providerId="ADAL" clId="{7E37A1C7-B97F-4693-B06C-5EAB20DF2B3F}" dt="2025-09-26T15:37:04.845" v="453" actId="700"/>
          <ac:spMkLst>
            <pc:docMk/>
            <pc:sldMk cId="1467194735" sldId="284"/>
            <ac:spMk id="8" creationId="{63BB3A54-D173-B84A-FE2B-7C74BD8B4A6D}"/>
          </ac:spMkLst>
        </pc:spChg>
        <pc:spChg chg="add mod ord">
          <ac:chgData name="Ross Phillips" userId="c604230b-847d-4cb1-9e23-f810d4c0fde1" providerId="ADAL" clId="{7E37A1C7-B97F-4693-B06C-5EAB20DF2B3F}" dt="2025-09-26T15:51:41.391" v="645" actId="27636"/>
          <ac:spMkLst>
            <pc:docMk/>
            <pc:sldMk cId="1467194735" sldId="284"/>
            <ac:spMk id="9" creationId="{A3F0BC5A-9A19-D9CA-2EA0-EBDAD4DE9C60}"/>
          </ac:spMkLst>
        </pc:spChg>
        <pc:spChg chg="add del mod ord">
          <ac:chgData name="Ross Phillips" userId="c604230b-847d-4cb1-9e23-f810d4c0fde1" providerId="ADAL" clId="{7E37A1C7-B97F-4693-B06C-5EAB20DF2B3F}" dt="2025-09-26T15:37:04.845" v="453" actId="700"/>
          <ac:spMkLst>
            <pc:docMk/>
            <pc:sldMk cId="1467194735" sldId="284"/>
            <ac:spMk id="10" creationId="{76765995-72F0-F9A7-4137-AE6E8E3ECCAC}"/>
          </ac:spMkLst>
        </pc:spChg>
        <pc:spChg chg="add mod ord">
          <ac:chgData name="Ross Phillips" userId="c604230b-847d-4cb1-9e23-f810d4c0fde1" providerId="ADAL" clId="{7E37A1C7-B97F-4693-B06C-5EAB20DF2B3F}" dt="2025-09-26T15:55:53.638" v="707"/>
          <ac:spMkLst>
            <pc:docMk/>
            <pc:sldMk cId="1467194735" sldId="284"/>
            <ac:spMk id="11" creationId="{AE52D120-95DF-8DF3-4D17-472F666C3B07}"/>
          </ac:spMkLst>
        </pc:spChg>
        <pc:picChg chg="del">
          <ac:chgData name="Ross Phillips" userId="c604230b-847d-4cb1-9e23-f810d4c0fde1" providerId="ADAL" clId="{7E37A1C7-B97F-4693-B06C-5EAB20DF2B3F}" dt="2025-09-26T15:36:09.570" v="445" actId="21"/>
          <ac:picMkLst>
            <pc:docMk/>
            <pc:sldMk cId="1467194735" sldId="284"/>
            <ac:picMk id="5" creationId="{5F5817B9-FC52-4F05-93B8-AD6D1E25EAD6}"/>
          </ac:picMkLst>
        </pc:picChg>
        <pc:picChg chg="add mod">
          <ac:chgData name="Ross Phillips" userId="c604230b-847d-4cb1-9e23-f810d4c0fde1" providerId="ADAL" clId="{7E37A1C7-B97F-4693-B06C-5EAB20DF2B3F}" dt="2025-09-26T15:54:38.464" v="685" actId="1076"/>
          <ac:picMkLst>
            <pc:docMk/>
            <pc:sldMk cId="1467194735" sldId="284"/>
            <ac:picMk id="12" creationId="{A0651F93-BC70-6FA1-F671-E0AA8950F2D7}"/>
          </ac:picMkLst>
        </pc:picChg>
      </pc:sldChg>
      <pc:sldChg chg="addSp delSp modSp mod modClrScheme chgLayout">
        <pc:chgData name="Ross Phillips" userId="c604230b-847d-4cb1-9e23-f810d4c0fde1" providerId="ADAL" clId="{7E37A1C7-B97F-4693-B06C-5EAB20DF2B3F}" dt="2025-09-26T15:55:53.638" v="707"/>
        <pc:sldMkLst>
          <pc:docMk/>
          <pc:sldMk cId="1821838470" sldId="285"/>
        </pc:sldMkLst>
        <pc:spChg chg="mod ord">
          <ac:chgData name="Ross Phillips" userId="c604230b-847d-4cb1-9e23-f810d4c0fde1" providerId="ADAL" clId="{7E37A1C7-B97F-4693-B06C-5EAB20DF2B3F}" dt="2025-09-26T15:55:53.638" v="707"/>
          <ac:spMkLst>
            <pc:docMk/>
            <pc:sldMk cId="1821838470" sldId="285"/>
            <ac:spMk id="2" creationId="{2E7B3C16-8F21-4568-936A-810B04824265}"/>
          </ac:spMkLst>
        </pc:spChg>
        <pc:spChg chg="del mod">
          <ac:chgData name="Ross Phillips" userId="c604230b-847d-4cb1-9e23-f810d4c0fde1" providerId="ADAL" clId="{7E37A1C7-B97F-4693-B06C-5EAB20DF2B3F}" dt="2025-09-26T15:35:10.783" v="430"/>
          <ac:spMkLst>
            <pc:docMk/>
            <pc:sldMk cId="1821838470" sldId="285"/>
            <ac:spMk id="3" creationId="{EACC12D4-D1EB-491E-AD66-C2FDB9DBCAF4}"/>
          </ac:spMkLst>
        </pc:spChg>
        <pc:spChg chg="mod">
          <ac:chgData name="Ross Phillips" userId="c604230b-847d-4cb1-9e23-f810d4c0fde1" providerId="ADAL" clId="{7E37A1C7-B97F-4693-B06C-5EAB20DF2B3F}" dt="2025-09-26T15:34:25.044" v="417" actId="21"/>
          <ac:spMkLst>
            <pc:docMk/>
            <pc:sldMk cId="1821838470" sldId="285"/>
            <ac:spMk id="4" creationId="{47E51D74-71C9-456D-9516-F31741FD996B}"/>
          </ac:spMkLst>
        </pc:spChg>
        <pc:spChg chg="add del mod">
          <ac:chgData name="Ross Phillips" userId="c604230b-847d-4cb1-9e23-f810d4c0fde1" providerId="ADAL" clId="{7E37A1C7-B97F-4693-B06C-5EAB20DF2B3F}" dt="2025-09-26T15:20:28.404" v="227" actId="6264"/>
          <ac:spMkLst>
            <pc:docMk/>
            <pc:sldMk cId="1821838470" sldId="285"/>
            <ac:spMk id="6" creationId="{38D521D1-435C-8505-C2FB-DEDDCEC6145E}"/>
          </ac:spMkLst>
        </pc:spChg>
        <pc:spChg chg="add del mod">
          <ac:chgData name="Ross Phillips" userId="c604230b-847d-4cb1-9e23-f810d4c0fde1" providerId="ADAL" clId="{7E37A1C7-B97F-4693-B06C-5EAB20DF2B3F}" dt="2025-09-26T15:20:28.404" v="227" actId="6264"/>
          <ac:spMkLst>
            <pc:docMk/>
            <pc:sldMk cId="1821838470" sldId="285"/>
            <ac:spMk id="7" creationId="{CED8813D-6182-B055-CA11-CB153224E248}"/>
          </ac:spMkLst>
        </pc:spChg>
        <pc:spChg chg="add del mod">
          <ac:chgData name="Ross Phillips" userId="c604230b-847d-4cb1-9e23-f810d4c0fde1" providerId="ADAL" clId="{7E37A1C7-B97F-4693-B06C-5EAB20DF2B3F}" dt="2025-09-26T15:35:23.132" v="433" actId="6264"/>
          <ac:spMkLst>
            <pc:docMk/>
            <pc:sldMk cId="1821838470" sldId="285"/>
            <ac:spMk id="9" creationId="{7CA2AE09-1C53-90A8-169B-199711860338}"/>
          </ac:spMkLst>
        </pc:spChg>
        <pc:spChg chg="add del mod">
          <ac:chgData name="Ross Phillips" userId="c604230b-847d-4cb1-9e23-f810d4c0fde1" providerId="ADAL" clId="{7E37A1C7-B97F-4693-B06C-5EAB20DF2B3F}" dt="2025-09-26T15:35:23.132" v="433" actId="6264"/>
          <ac:spMkLst>
            <pc:docMk/>
            <pc:sldMk cId="1821838470" sldId="285"/>
            <ac:spMk id="10" creationId="{DA6CA6C8-3D91-3FD9-B0FB-96712E703EA8}"/>
          </ac:spMkLst>
        </pc:spChg>
        <pc:spChg chg="add del mod ord">
          <ac:chgData name="Ross Phillips" userId="c604230b-847d-4cb1-9e23-f810d4c0fde1" providerId="ADAL" clId="{7E37A1C7-B97F-4693-B06C-5EAB20DF2B3F}" dt="2025-09-26T15:35:25.508" v="434" actId="700"/>
          <ac:spMkLst>
            <pc:docMk/>
            <pc:sldMk cId="1821838470" sldId="285"/>
            <ac:spMk id="11" creationId="{24E6ADB5-2794-67C7-EE96-4587D3DA3458}"/>
          </ac:spMkLst>
        </pc:spChg>
        <pc:spChg chg="add del mod ord">
          <ac:chgData name="Ross Phillips" userId="c604230b-847d-4cb1-9e23-f810d4c0fde1" providerId="ADAL" clId="{7E37A1C7-B97F-4693-B06C-5EAB20DF2B3F}" dt="2025-09-26T15:35:35.228" v="436" actId="6264"/>
          <ac:spMkLst>
            <pc:docMk/>
            <pc:sldMk cId="1821838470" sldId="285"/>
            <ac:spMk id="12" creationId="{9BBD07C2-C27C-4837-6978-665D7D6ECE28}"/>
          </ac:spMkLst>
        </pc:spChg>
        <pc:spChg chg="add del mod ord">
          <ac:chgData name="Ross Phillips" userId="c604230b-847d-4cb1-9e23-f810d4c0fde1" providerId="ADAL" clId="{7E37A1C7-B97F-4693-B06C-5EAB20DF2B3F}" dt="2025-09-26T15:35:35.228" v="436" actId="6264"/>
          <ac:spMkLst>
            <pc:docMk/>
            <pc:sldMk cId="1821838470" sldId="285"/>
            <ac:spMk id="13" creationId="{CED73F12-E1E1-215E-A657-0F5F64AF1131}"/>
          </ac:spMkLst>
        </pc:spChg>
        <pc:spChg chg="add del mod">
          <ac:chgData name="Ross Phillips" userId="c604230b-847d-4cb1-9e23-f810d4c0fde1" providerId="ADAL" clId="{7E37A1C7-B97F-4693-B06C-5EAB20DF2B3F}" dt="2025-09-26T15:35:35.228" v="436" actId="6264"/>
          <ac:spMkLst>
            <pc:docMk/>
            <pc:sldMk cId="1821838470" sldId="285"/>
            <ac:spMk id="14" creationId="{FA6CE9A3-756B-26C1-CF7E-9E6DA98E3937}"/>
          </ac:spMkLst>
        </pc:spChg>
        <pc:spChg chg="add mod ord">
          <ac:chgData name="Ross Phillips" userId="c604230b-847d-4cb1-9e23-f810d4c0fde1" providerId="ADAL" clId="{7E37A1C7-B97F-4693-B06C-5EAB20DF2B3F}" dt="2025-09-26T15:55:53.638" v="707"/>
          <ac:spMkLst>
            <pc:docMk/>
            <pc:sldMk cId="1821838470" sldId="285"/>
            <ac:spMk id="15" creationId="{23C97E75-A008-9E62-0A07-B8460FEF9633}"/>
          </ac:spMkLst>
        </pc:spChg>
        <pc:spChg chg="add mod ord">
          <ac:chgData name="Ross Phillips" userId="c604230b-847d-4cb1-9e23-f810d4c0fde1" providerId="ADAL" clId="{7E37A1C7-B97F-4693-B06C-5EAB20DF2B3F}" dt="2025-09-26T15:55:53.638" v="707"/>
          <ac:spMkLst>
            <pc:docMk/>
            <pc:sldMk cId="1821838470" sldId="285"/>
            <ac:spMk id="16" creationId="{58993755-2633-9976-9CDE-BCDF31155AC3}"/>
          </ac:spMkLst>
        </pc:spChg>
        <pc:picChg chg="del mod ord">
          <ac:chgData name="Ross Phillips" userId="c604230b-847d-4cb1-9e23-f810d4c0fde1" providerId="ADAL" clId="{7E37A1C7-B97F-4693-B06C-5EAB20DF2B3F}" dt="2025-09-26T15:34:49.844" v="424" actId="21"/>
          <ac:picMkLst>
            <pc:docMk/>
            <pc:sldMk cId="1821838470" sldId="285"/>
            <ac:picMk id="5" creationId="{49C6F11B-34FB-435C-92FB-0652234B9FE1}"/>
          </ac:picMkLst>
        </pc:picChg>
        <pc:picChg chg="add mod">
          <ac:chgData name="Ross Phillips" userId="c604230b-847d-4cb1-9e23-f810d4c0fde1" providerId="ADAL" clId="{7E37A1C7-B97F-4693-B06C-5EAB20DF2B3F}" dt="2025-09-26T15:36:13.402" v="447" actId="1076"/>
          <ac:picMkLst>
            <pc:docMk/>
            <pc:sldMk cId="1821838470" sldId="285"/>
            <ac:picMk id="17" creationId="{5F5817B9-FC52-4F05-93B8-AD6D1E25EAD6}"/>
          </ac:picMkLst>
        </pc:picChg>
      </pc:sldChg>
      <pc:sldChg chg="addSp delSp modSp mod modClrScheme chgLayout">
        <pc:chgData name="Ross Phillips" userId="c604230b-847d-4cb1-9e23-f810d4c0fde1" providerId="ADAL" clId="{7E37A1C7-B97F-4693-B06C-5EAB20DF2B3F}" dt="2025-09-26T15:55:53.638" v="707"/>
        <pc:sldMkLst>
          <pc:docMk/>
          <pc:sldMk cId="1790113613" sldId="286"/>
        </pc:sldMkLst>
        <pc:spChg chg="mod ord">
          <ac:chgData name="Ross Phillips" userId="c604230b-847d-4cb1-9e23-f810d4c0fde1" providerId="ADAL" clId="{7E37A1C7-B97F-4693-B06C-5EAB20DF2B3F}" dt="2025-09-26T15:55:53.638" v="707"/>
          <ac:spMkLst>
            <pc:docMk/>
            <pc:sldMk cId="1790113613" sldId="286"/>
            <ac:spMk id="2" creationId="{D4D19F3D-BDED-4F68-9ED6-43F2C7FC53FD}"/>
          </ac:spMkLst>
        </pc:spChg>
        <pc:spChg chg="mod ord">
          <ac:chgData name="Ross Phillips" userId="c604230b-847d-4cb1-9e23-f810d4c0fde1" providerId="ADAL" clId="{7E37A1C7-B97F-4693-B06C-5EAB20DF2B3F}" dt="2025-09-26T15:55:53.638" v="707"/>
          <ac:spMkLst>
            <pc:docMk/>
            <pc:sldMk cId="1790113613" sldId="286"/>
            <ac:spMk id="3" creationId="{E0BD51F4-569E-4A38-8214-A688500E2E86}"/>
          </ac:spMkLst>
        </pc:spChg>
        <pc:spChg chg="mod">
          <ac:chgData name="Ross Phillips" userId="c604230b-847d-4cb1-9e23-f810d4c0fde1" providerId="ADAL" clId="{7E37A1C7-B97F-4693-B06C-5EAB20DF2B3F}" dt="2025-09-26T15:38:39.239" v="478" actId="21"/>
          <ac:spMkLst>
            <pc:docMk/>
            <pc:sldMk cId="1790113613" sldId="286"/>
            <ac:spMk id="4" creationId="{034D5A54-9CF4-4AC8-8BC0-46D8D334E7E9}"/>
          </ac:spMkLst>
        </pc:spChg>
        <pc:spChg chg="add del mod">
          <ac:chgData name="Ross Phillips" userId="c604230b-847d-4cb1-9e23-f810d4c0fde1" providerId="ADAL" clId="{7E37A1C7-B97F-4693-B06C-5EAB20DF2B3F}" dt="2025-09-26T15:20:28.404" v="227" actId="6264"/>
          <ac:spMkLst>
            <pc:docMk/>
            <pc:sldMk cId="1790113613" sldId="286"/>
            <ac:spMk id="5" creationId="{BEACB1F7-702D-7210-7163-859F8A57D29E}"/>
          </ac:spMkLst>
        </pc:spChg>
        <pc:spChg chg="add del mod">
          <ac:chgData name="Ross Phillips" userId="c604230b-847d-4cb1-9e23-f810d4c0fde1" providerId="ADAL" clId="{7E37A1C7-B97F-4693-B06C-5EAB20DF2B3F}" dt="2025-09-26T15:20:28.404" v="227" actId="6264"/>
          <ac:spMkLst>
            <pc:docMk/>
            <pc:sldMk cId="1790113613" sldId="286"/>
            <ac:spMk id="7" creationId="{2F70D354-4727-0F00-9921-F3FDE3E52A43}"/>
          </ac:spMkLst>
        </pc:spChg>
        <pc:spChg chg="add mod ord">
          <ac:chgData name="Ross Phillips" userId="c604230b-847d-4cb1-9e23-f810d4c0fde1" providerId="ADAL" clId="{7E37A1C7-B97F-4693-B06C-5EAB20DF2B3F}" dt="2025-09-26T15:55:53.638" v="707"/>
          <ac:spMkLst>
            <pc:docMk/>
            <pc:sldMk cId="1790113613" sldId="286"/>
            <ac:spMk id="8" creationId="{B79261F1-395E-B093-BBE7-785F4880A0DD}"/>
          </ac:spMkLst>
        </pc:spChg>
        <pc:picChg chg="del">
          <ac:chgData name="Ross Phillips" userId="c604230b-847d-4cb1-9e23-f810d4c0fde1" providerId="ADAL" clId="{7E37A1C7-B97F-4693-B06C-5EAB20DF2B3F}" dt="2025-09-26T15:39:18.124" v="492" actId="21"/>
          <ac:picMkLst>
            <pc:docMk/>
            <pc:sldMk cId="1790113613" sldId="286"/>
            <ac:picMk id="6" creationId="{64778B38-838C-4320-B8BA-8B6B6CFD3D98}"/>
          </ac:picMkLst>
        </pc:picChg>
        <pc:picChg chg="add mod">
          <ac:chgData name="Ross Phillips" userId="c604230b-847d-4cb1-9e23-f810d4c0fde1" providerId="ADAL" clId="{7E37A1C7-B97F-4693-B06C-5EAB20DF2B3F}" dt="2025-09-26T15:39:49.527" v="497"/>
          <ac:picMkLst>
            <pc:docMk/>
            <pc:sldMk cId="1790113613" sldId="286"/>
            <ac:picMk id="9" creationId="{B4BBAADA-3FAF-7B9A-2EAC-1A7F0DA4F6C2}"/>
          </ac:picMkLst>
        </pc:picChg>
      </pc:sldChg>
      <pc:sldChg chg="addSp delSp modSp mod setBg delDesignElem chgLayout">
        <pc:chgData name="Ross Phillips" userId="c604230b-847d-4cb1-9e23-f810d4c0fde1" providerId="ADAL" clId="{7E37A1C7-B97F-4693-B06C-5EAB20DF2B3F}" dt="2025-09-26T15:55:53.638" v="707"/>
        <pc:sldMkLst>
          <pc:docMk/>
          <pc:sldMk cId="3099928074" sldId="287"/>
        </pc:sldMkLst>
        <pc:spChg chg="add del mod">
          <ac:chgData name="Ross Phillips" userId="c604230b-847d-4cb1-9e23-f810d4c0fde1" providerId="ADAL" clId="{7E37A1C7-B97F-4693-B06C-5EAB20DF2B3F}" dt="2025-09-26T15:20:28.404" v="227" actId="6264"/>
          <ac:spMkLst>
            <pc:docMk/>
            <pc:sldMk cId="3099928074" sldId="287"/>
            <ac:spMk id="2" creationId="{D5A6D7F4-51B1-F791-6CFD-CEE93CAF6150}"/>
          </ac:spMkLst>
        </pc:spChg>
        <pc:spChg chg="del mod ord">
          <ac:chgData name="Ross Phillips" userId="c604230b-847d-4cb1-9e23-f810d4c0fde1" providerId="ADAL" clId="{7E37A1C7-B97F-4693-B06C-5EAB20DF2B3F}" dt="2025-09-26T15:41:06.486" v="528"/>
          <ac:spMkLst>
            <pc:docMk/>
            <pc:sldMk cId="3099928074" sldId="287"/>
            <ac:spMk id="3" creationId="{85CCA901-129A-4002-9221-1492FEA511C0}"/>
          </ac:spMkLst>
        </pc:spChg>
        <pc:spChg chg="mod ord">
          <ac:chgData name="Ross Phillips" userId="c604230b-847d-4cb1-9e23-f810d4c0fde1" providerId="ADAL" clId="{7E37A1C7-B97F-4693-B06C-5EAB20DF2B3F}" dt="2025-09-26T15:51:54.129" v="650" actId="26606"/>
          <ac:spMkLst>
            <pc:docMk/>
            <pc:sldMk cId="3099928074" sldId="287"/>
            <ac:spMk id="4" creationId="{2E232538-2694-45BE-BA63-C3488CA5164E}"/>
          </ac:spMkLst>
        </pc:spChg>
        <pc:spChg chg="add del mod">
          <ac:chgData name="Ross Phillips" userId="c604230b-847d-4cb1-9e23-f810d4c0fde1" providerId="ADAL" clId="{7E37A1C7-B97F-4693-B06C-5EAB20DF2B3F}" dt="2025-09-26T15:20:28.404" v="227" actId="6264"/>
          <ac:spMkLst>
            <pc:docMk/>
            <pc:sldMk cId="3099928074" sldId="287"/>
            <ac:spMk id="6" creationId="{AE4B68B2-AE65-C109-A80F-709BDD7776EE}"/>
          </ac:spMkLst>
        </pc:spChg>
        <pc:spChg chg="mod ord">
          <ac:chgData name="Ross Phillips" userId="c604230b-847d-4cb1-9e23-f810d4c0fde1" providerId="ADAL" clId="{7E37A1C7-B97F-4693-B06C-5EAB20DF2B3F}" dt="2025-09-26T15:41:15.740" v="530" actId="26606"/>
          <ac:spMkLst>
            <pc:docMk/>
            <pc:sldMk cId="3099928074" sldId="287"/>
            <ac:spMk id="8" creationId="{CB5BA3EC-0DF6-433E-8B28-BBD038A9F1EA}"/>
          </ac:spMkLst>
        </pc:spChg>
        <pc:spChg chg="add del">
          <ac:chgData name="Ross Phillips" userId="c604230b-847d-4cb1-9e23-f810d4c0fde1" providerId="ADAL" clId="{7E37A1C7-B97F-4693-B06C-5EAB20DF2B3F}" dt="2025-09-26T15:55:53.638" v="707"/>
          <ac:spMkLst>
            <pc:docMk/>
            <pc:sldMk cId="3099928074" sldId="287"/>
            <ac:spMk id="10" creationId="{1D1D1210-3BD3-4C6E-AD1B-07BFB5ABDD5C}"/>
          </ac:spMkLst>
        </pc:spChg>
        <pc:spChg chg="add del">
          <ac:chgData name="Ross Phillips" userId="c604230b-847d-4cb1-9e23-f810d4c0fde1" providerId="ADAL" clId="{7E37A1C7-B97F-4693-B06C-5EAB20DF2B3F}" dt="2025-09-26T15:51:40.868" v="631"/>
          <ac:spMkLst>
            <pc:docMk/>
            <pc:sldMk cId="3099928074" sldId="287"/>
            <ac:spMk id="13" creationId="{D4771268-CB57-404A-9271-370EB28F6090}"/>
          </ac:spMkLst>
        </pc:spChg>
        <pc:spChg chg="add del">
          <ac:chgData name="Ross Phillips" userId="c604230b-847d-4cb1-9e23-f810d4c0fde1" providerId="ADAL" clId="{7E37A1C7-B97F-4693-B06C-5EAB20DF2B3F}" dt="2025-09-26T15:55:53.638" v="707"/>
          <ac:spMkLst>
            <pc:docMk/>
            <pc:sldMk cId="3099928074" sldId="287"/>
            <ac:spMk id="15" creationId="{E4947F56-9DBB-4FF9-ABF2-5B7B3C7B5FC0}"/>
          </ac:spMkLst>
        </pc:spChg>
        <pc:spChg chg="add del">
          <ac:chgData name="Ross Phillips" userId="c604230b-847d-4cb1-9e23-f810d4c0fde1" providerId="ADAL" clId="{7E37A1C7-B97F-4693-B06C-5EAB20DF2B3F}" dt="2025-09-26T15:55:53.638" v="707"/>
          <ac:spMkLst>
            <pc:docMk/>
            <pc:sldMk cId="3099928074" sldId="287"/>
            <ac:spMk id="19" creationId="{5C8E9CDB-D43B-406A-A383-9ACA480BA2D4}"/>
          </ac:spMkLst>
        </pc:spChg>
        <pc:spChg chg="add del">
          <ac:chgData name="Ross Phillips" userId="c604230b-847d-4cb1-9e23-f810d4c0fde1" providerId="ADAL" clId="{7E37A1C7-B97F-4693-B06C-5EAB20DF2B3F}" dt="2025-09-26T15:55:53.638" v="707"/>
          <ac:spMkLst>
            <pc:docMk/>
            <pc:sldMk cId="3099928074" sldId="287"/>
            <ac:spMk id="21" creationId="{93C8016D-8063-469F-8F60-CDDA584AB1B3}"/>
          </ac:spMkLst>
        </pc:spChg>
        <pc:spChg chg="add del">
          <ac:chgData name="Ross Phillips" userId="c604230b-847d-4cb1-9e23-f810d4c0fde1" providerId="ADAL" clId="{7E37A1C7-B97F-4693-B06C-5EAB20DF2B3F}" dt="2025-09-26T15:55:53.638" v="707"/>
          <ac:spMkLst>
            <pc:docMk/>
            <pc:sldMk cId="3099928074" sldId="287"/>
            <ac:spMk id="23" creationId="{ABFEE421-0374-4B8E-A6B8-6A1718AF4286}"/>
          </ac:spMkLst>
        </pc:spChg>
        <pc:picChg chg="del">
          <ac:chgData name="Ross Phillips" userId="c604230b-847d-4cb1-9e23-f810d4c0fde1" providerId="ADAL" clId="{7E37A1C7-B97F-4693-B06C-5EAB20DF2B3F}" dt="2025-09-26T15:40:53.237" v="508" actId="478"/>
          <ac:picMkLst>
            <pc:docMk/>
            <pc:sldMk cId="3099928074" sldId="287"/>
            <ac:picMk id="5" creationId="{8BADB517-7D4A-4DCD-9B1F-26A0866938A8}"/>
          </ac:picMkLst>
        </pc:picChg>
        <pc:picChg chg="add mod">
          <ac:chgData name="Ross Phillips" userId="c604230b-847d-4cb1-9e23-f810d4c0fde1" providerId="ADAL" clId="{7E37A1C7-B97F-4693-B06C-5EAB20DF2B3F}" dt="2025-09-26T15:51:54.129" v="650" actId="26606"/>
          <ac:picMkLst>
            <pc:docMk/>
            <pc:sldMk cId="3099928074" sldId="287"/>
            <ac:picMk id="7" creationId="{8E39B541-4E31-4CDF-8082-8CBEDDD1538C}"/>
          </ac:picMkLst>
        </pc:picChg>
        <pc:picChg chg="del">
          <ac:chgData name="Ross Phillips" userId="c604230b-847d-4cb1-9e23-f810d4c0fde1" providerId="ADAL" clId="{7E37A1C7-B97F-4693-B06C-5EAB20DF2B3F}" dt="2025-09-26T15:40:25.157" v="506" actId="21"/>
          <ac:picMkLst>
            <pc:docMk/>
            <pc:sldMk cId="3099928074" sldId="287"/>
            <ac:picMk id="1026" creationId="{8E39B541-4E31-4CDF-8082-8CBEDDD1538C}"/>
          </ac:picMkLst>
        </pc:picChg>
        <pc:cxnChg chg="add del">
          <ac:chgData name="Ross Phillips" userId="c604230b-847d-4cb1-9e23-f810d4c0fde1" providerId="ADAL" clId="{7E37A1C7-B97F-4693-B06C-5EAB20DF2B3F}" dt="2025-09-26T15:55:53.638" v="707"/>
          <ac:cxnSpMkLst>
            <pc:docMk/>
            <pc:sldMk cId="3099928074" sldId="287"/>
            <ac:cxnSpMk id="17" creationId="{B6E21A4B-9996-44C9-AE8B-9B156A6CDFB6}"/>
          </ac:cxnSpMkLst>
        </pc:cxnChg>
      </pc:sldChg>
      <pc:sldChg chg="addSp delSp modSp mod ord setBg delDesignElem chgLayout">
        <pc:chgData name="Ross Phillips" userId="c604230b-847d-4cb1-9e23-f810d4c0fde1" providerId="ADAL" clId="{7E37A1C7-B97F-4693-B06C-5EAB20DF2B3F}" dt="2025-09-26T15:55:53.638" v="707"/>
        <pc:sldMkLst>
          <pc:docMk/>
          <pc:sldMk cId="3288534675" sldId="289"/>
        </pc:sldMkLst>
        <pc:spChg chg="mod ord">
          <ac:chgData name="Ross Phillips" userId="c604230b-847d-4cb1-9e23-f810d4c0fde1" providerId="ADAL" clId="{7E37A1C7-B97F-4693-B06C-5EAB20DF2B3F}" dt="2025-09-26T15:52:48.668" v="663" actId="26606"/>
          <ac:spMkLst>
            <pc:docMk/>
            <pc:sldMk cId="3288534675" sldId="289"/>
            <ac:spMk id="2" creationId="{CA54C8D2-86C8-4C4F-8746-F6CD8F38A2F8}"/>
          </ac:spMkLst>
        </pc:spChg>
        <pc:spChg chg="add del mod">
          <ac:chgData name="Ross Phillips" userId="c604230b-847d-4cb1-9e23-f810d4c0fde1" providerId="ADAL" clId="{7E37A1C7-B97F-4693-B06C-5EAB20DF2B3F}" dt="2025-09-26T15:20:28.404" v="227" actId="6264"/>
          <ac:spMkLst>
            <pc:docMk/>
            <pc:sldMk cId="3288534675" sldId="289"/>
            <ac:spMk id="3" creationId="{20E529BC-23E1-CB44-20CE-E98945214162}"/>
          </ac:spMkLst>
        </pc:spChg>
        <pc:spChg chg="add del mod">
          <ac:chgData name="Ross Phillips" userId="c604230b-847d-4cb1-9e23-f810d4c0fde1" providerId="ADAL" clId="{7E37A1C7-B97F-4693-B06C-5EAB20DF2B3F}" dt="2025-09-26T15:20:28.404" v="227" actId="6264"/>
          <ac:spMkLst>
            <pc:docMk/>
            <pc:sldMk cId="3288534675" sldId="289"/>
            <ac:spMk id="4" creationId="{2B933BF7-2F89-59B5-C814-4A4C241AED6B}"/>
          </ac:spMkLst>
        </pc:spChg>
        <pc:spChg chg="add del">
          <ac:chgData name="Ross Phillips" userId="c604230b-847d-4cb1-9e23-f810d4c0fde1" providerId="ADAL" clId="{7E37A1C7-B97F-4693-B06C-5EAB20DF2B3F}" dt="2025-09-26T15:55:53.638" v="707"/>
          <ac:spMkLst>
            <pc:docMk/>
            <pc:sldMk cId="3288534675" sldId="289"/>
            <ac:spMk id="10" creationId="{1D1D1210-3BD3-4C6E-AD1B-07BFB5ABDD5C}"/>
          </ac:spMkLst>
        </pc:spChg>
        <pc:spChg chg="add del">
          <ac:chgData name="Ross Phillips" userId="c604230b-847d-4cb1-9e23-f810d4c0fde1" providerId="ADAL" clId="{7E37A1C7-B97F-4693-B06C-5EAB20DF2B3F}" dt="2025-09-26T15:55:53.638" v="707"/>
          <ac:spMkLst>
            <pc:docMk/>
            <pc:sldMk cId="3288534675" sldId="289"/>
            <ac:spMk id="12" creationId="{E4947F56-9DBB-4FF9-ABF2-5B7B3C7B5FC0}"/>
          </ac:spMkLst>
        </pc:spChg>
        <pc:spChg chg="add del">
          <ac:chgData name="Ross Phillips" userId="c604230b-847d-4cb1-9e23-f810d4c0fde1" providerId="ADAL" clId="{7E37A1C7-B97F-4693-B06C-5EAB20DF2B3F}" dt="2025-09-26T15:55:53.638" v="707"/>
          <ac:spMkLst>
            <pc:docMk/>
            <pc:sldMk cId="3288534675" sldId="289"/>
            <ac:spMk id="16" creationId="{64E74486-E6AB-4CA4-B730-DCB6EBC7B189}"/>
          </ac:spMkLst>
        </pc:spChg>
        <pc:spChg chg="add del">
          <ac:chgData name="Ross Phillips" userId="c604230b-847d-4cb1-9e23-f810d4c0fde1" providerId="ADAL" clId="{7E37A1C7-B97F-4693-B06C-5EAB20DF2B3F}" dt="2025-09-26T15:55:53.638" v="707"/>
          <ac:spMkLst>
            <pc:docMk/>
            <pc:sldMk cId="3288534675" sldId="289"/>
            <ac:spMk id="20" creationId="{F1720810-DC7C-41EE-8F6B-E884FA644E5A}"/>
          </ac:spMkLst>
        </pc:spChg>
        <pc:spChg chg="add del">
          <ac:chgData name="Ross Phillips" userId="c604230b-847d-4cb1-9e23-f810d4c0fde1" providerId="ADAL" clId="{7E37A1C7-B97F-4693-B06C-5EAB20DF2B3F}" dt="2025-09-26T15:55:53.638" v="707"/>
          <ac:spMkLst>
            <pc:docMk/>
            <pc:sldMk cId="3288534675" sldId="289"/>
            <ac:spMk id="22" creationId="{F9D905F4-0739-470A-953A-6CDD9AD67E42}"/>
          </ac:spMkLst>
        </pc:spChg>
        <pc:picChg chg="mod ord">
          <ac:chgData name="Ross Phillips" userId="c604230b-847d-4cb1-9e23-f810d4c0fde1" providerId="ADAL" clId="{7E37A1C7-B97F-4693-B06C-5EAB20DF2B3F}" dt="2025-09-26T15:53:01.203" v="668" actId="14100"/>
          <ac:picMkLst>
            <pc:docMk/>
            <pc:sldMk cId="3288534675" sldId="289"/>
            <ac:picMk id="5" creationId="{4FE4863A-D3C8-4C39-B31A-E5913B6CBD75}"/>
          </ac:picMkLst>
        </pc:picChg>
        <pc:picChg chg="del">
          <ac:chgData name="Ross Phillips" userId="c604230b-847d-4cb1-9e23-f810d4c0fde1" providerId="ADAL" clId="{7E37A1C7-B97F-4693-B06C-5EAB20DF2B3F}" dt="2025-09-26T15:52:47.412" v="662" actId="478"/>
          <ac:picMkLst>
            <pc:docMk/>
            <pc:sldMk cId="3288534675" sldId="289"/>
            <ac:picMk id="7" creationId="{5B5F7B8F-8BE0-4568-A6B0-170FFC440C80}"/>
          </ac:picMkLst>
        </pc:picChg>
        <pc:cxnChg chg="add del">
          <ac:chgData name="Ross Phillips" userId="c604230b-847d-4cb1-9e23-f810d4c0fde1" providerId="ADAL" clId="{7E37A1C7-B97F-4693-B06C-5EAB20DF2B3F}" dt="2025-09-26T15:55:53.638" v="707"/>
          <ac:cxnSpMkLst>
            <pc:docMk/>
            <pc:sldMk cId="3288534675" sldId="289"/>
            <ac:cxnSpMk id="14" creationId="{B6E21A4B-9996-44C9-AE8B-9B156A6CDFB6}"/>
          </ac:cxnSpMkLst>
        </pc:cxnChg>
        <pc:cxnChg chg="add del">
          <ac:chgData name="Ross Phillips" userId="c604230b-847d-4cb1-9e23-f810d4c0fde1" providerId="ADAL" clId="{7E37A1C7-B97F-4693-B06C-5EAB20DF2B3F}" dt="2025-09-26T15:55:53.638" v="707"/>
          <ac:cxnSpMkLst>
            <pc:docMk/>
            <pc:sldMk cId="3288534675" sldId="289"/>
            <ac:cxnSpMk id="18" creationId="{5FD29D94-DCB8-41B5-B682-FE1CEFCB53D9}"/>
          </ac:cxnSpMkLst>
        </pc:cxnChg>
      </pc:sldChg>
      <pc:sldChg chg="addSp delSp modSp mod ord setBg delDesignElem chgLayout">
        <pc:chgData name="Ross Phillips" userId="c604230b-847d-4cb1-9e23-f810d4c0fde1" providerId="ADAL" clId="{7E37A1C7-B97F-4693-B06C-5EAB20DF2B3F}" dt="2025-09-26T15:55:53.638" v="707"/>
        <pc:sldMkLst>
          <pc:docMk/>
          <pc:sldMk cId="4027675671" sldId="290"/>
        </pc:sldMkLst>
        <pc:spChg chg="mod ord">
          <ac:chgData name="Ross Phillips" userId="c604230b-847d-4cb1-9e23-f810d4c0fde1" providerId="ADAL" clId="{7E37A1C7-B97F-4693-B06C-5EAB20DF2B3F}" dt="2025-09-26T15:52:36.555" v="659" actId="26606"/>
          <ac:spMkLst>
            <pc:docMk/>
            <pc:sldMk cId="4027675671" sldId="290"/>
            <ac:spMk id="2" creationId="{081316A5-8B95-41EF-ABEB-1FE0F5D3A55E}"/>
          </ac:spMkLst>
        </pc:spChg>
        <pc:spChg chg="add del mod">
          <ac:chgData name="Ross Phillips" userId="c604230b-847d-4cb1-9e23-f810d4c0fde1" providerId="ADAL" clId="{7E37A1C7-B97F-4693-B06C-5EAB20DF2B3F}" dt="2025-09-26T15:20:28.404" v="227" actId="6264"/>
          <ac:spMkLst>
            <pc:docMk/>
            <pc:sldMk cId="4027675671" sldId="290"/>
            <ac:spMk id="3" creationId="{873D59BD-C4E5-775F-7E85-ABF15C0E6C9B}"/>
          </ac:spMkLst>
        </pc:spChg>
        <pc:spChg chg="add del mod">
          <ac:chgData name="Ross Phillips" userId="c604230b-847d-4cb1-9e23-f810d4c0fde1" providerId="ADAL" clId="{7E37A1C7-B97F-4693-B06C-5EAB20DF2B3F}" dt="2025-09-26T15:20:28.404" v="227" actId="6264"/>
          <ac:spMkLst>
            <pc:docMk/>
            <pc:sldMk cId="4027675671" sldId="290"/>
            <ac:spMk id="6" creationId="{697BA3DA-A06B-CBEE-2D05-B04E9E5FD191}"/>
          </ac:spMkLst>
        </pc:spChg>
        <pc:spChg chg="add del">
          <ac:chgData name="Ross Phillips" userId="c604230b-847d-4cb1-9e23-f810d4c0fde1" providerId="ADAL" clId="{7E37A1C7-B97F-4693-B06C-5EAB20DF2B3F}" dt="2025-09-26T15:55:53.638" v="707"/>
          <ac:spMkLst>
            <pc:docMk/>
            <pc:sldMk cId="4027675671" sldId="290"/>
            <ac:spMk id="10" creationId="{1D1D1210-3BD3-4C6E-AD1B-07BFB5ABDD5C}"/>
          </ac:spMkLst>
        </pc:spChg>
        <pc:spChg chg="add del">
          <ac:chgData name="Ross Phillips" userId="c604230b-847d-4cb1-9e23-f810d4c0fde1" providerId="ADAL" clId="{7E37A1C7-B97F-4693-B06C-5EAB20DF2B3F}" dt="2025-09-26T15:55:53.638" v="707"/>
          <ac:spMkLst>
            <pc:docMk/>
            <pc:sldMk cId="4027675671" sldId="290"/>
            <ac:spMk id="12" creationId="{E4947F56-9DBB-4FF9-ABF2-5B7B3C7B5FC0}"/>
          </ac:spMkLst>
        </pc:spChg>
        <pc:spChg chg="add del">
          <ac:chgData name="Ross Phillips" userId="c604230b-847d-4cb1-9e23-f810d4c0fde1" providerId="ADAL" clId="{7E37A1C7-B97F-4693-B06C-5EAB20DF2B3F}" dt="2025-09-26T15:55:53.638" v="707"/>
          <ac:spMkLst>
            <pc:docMk/>
            <pc:sldMk cId="4027675671" sldId="290"/>
            <ac:spMk id="16" creationId="{64E74486-E6AB-4CA4-B730-DCB6EBC7B189}"/>
          </ac:spMkLst>
        </pc:spChg>
        <pc:spChg chg="add del">
          <ac:chgData name="Ross Phillips" userId="c604230b-847d-4cb1-9e23-f810d4c0fde1" providerId="ADAL" clId="{7E37A1C7-B97F-4693-B06C-5EAB20DF2B3F}" dt="2025-09-26T15:55:53.638" v="707"/>
          <ac:spMkLst>
            <pc:docMk/>
            <pc:sldMk cId="4027675671" sldId="290"/>
            <ac:spMk id="20" creationId="{F1720810-DC7C-41EE-8F6B-E884FA644E5A}"/>
          </ac:spMkLst>
        </pc:spChg>
        <pc:spChg chg="add del">
          <ac:chgData name="Ross Phillips" userId="c604230b-847d-4cb1-9e23-f810d4c0fde1" providerId="ADAL" clId="{7E37A1C7-B97F-4693-B06C-5EAB20DF2B3F}" dt="2025-09-26T15:55:53.638" v="707"/>
          <ac:spMkLst>
            <pc:docMk/>
            <pc:sldMk cId="4027675671" sldId="290"/>
            <ac:spMk id="22" creationId="{F9D905F4-0739-470A-953A-6CDD9AD67E42}"/>
          </ac:spMkLst>
        </pc:spChg>
        <pc:picChg chg="del">
          <ac:chgData name="Ross Phillips" userId="c604230b-847d-4cb1-9e23-f810d4c0fde1" providerId="ADAL" clId="{7E37A1C7-B97F-4693-B06C-5EAB20DF2B3F}" dt="2025-09-26T15:52:35.287" v="658" actId="478"/>
          <ac:picMkLst>
            <pc:docMk/>
            <pc:sldMk cId="4027675671" sldId="290"/>
            <ac:picMk id="4" creationId="{7F3961C1-B896-4663-B7C3-A6784BF1190D}"/>
          </ac:picMkLst>
        </pc:picChg>
        <pc:picChg chg="mod ord">
          <ac:chgData name="Ross Phillips" userId="c604230b-847d-4cb1-9e23-f810d4c0fde1" providerId="ADAL" clId="{7E37A1C7-B97F-4693-B06C-5EAB20DF2B3F}" dt="2025-09-26T15:52:44.259" v="661" actId="1076"/>
          <ac:picMkLst>
            <pc:docMk/>
            <pc:sldMk cId="4027675671" sldId="290"/>
            <ac:picMk id="5" creationId="{CB2617EF-228F-4052-A512-5EB1A0CE4DF7}"/>
          </ac:picMkLst>
        </pc:picChg>
        <pc:cxnChg chg="add del">
          <ac:chgData name="Ross Phillips" userId="c604230b-847d-4cb1-9e23-f810d4c0fde1" providerId="ADAL" clId="{7E37A1C7-B97F-4693-B06C-5EAB20DF2B3F}" dt="2025-09-26T15:55:53.638" v="707"/>
          <ac:cxnSpMkLst>
            <pc:docMk/>
            <pc:sldMk cId="4027675671" sldId="290"/>
            <ac:cxnSpMk id="14" creationId="{B6E21A4B-9996-44C9-AE8B-9B156A6CDFB6}"/>
          </ac:cxnSpMkLst>
        </pc:cxnChg>
        <pc:cxnChg chg="add del">
          <ac:chgData name="Ross Phillips" userId="c604230b-847d-4cb1-9e23-f810d4c0fde1" providerId="ADAL" clId="{7E37A1C7-B97F-4693-B06C-5EAB20DF2B3F}" dt="2025-09-26T15:55:53.638" v="707"/>
          <ac:cxnSpMkLst>
            <pc:docMk/>
            <pc:sldMk cId="4027675671" sldId="290"/>
            <ac:cxnSpMk id="18" creationId="{5FD29D94-DCB8-41B5-B682-FE1CEFCB53D9}"/>
          </ac:cxnSpMkLst>
        </pc:cxnChg>
      </pc:sldChg>
      <pc:sldChg chg="addSp delSp modSp mod ord setBg delDesignElem chgLayout">
        <pc:chgData name="Ross Phillips" userId="c604230b-847d-4cb1-9e23-f810d4c0fde1" providerId="ADAL" clId="{7E37A1C7-B97F-4693-B06C-5EAB20DF2B3F}" dt="2025-09-26T15:55:53.638" v="707"/>
        <pc:sldMkLst>
          <pc:docMk/>
          <pc:sldMk cId="2771926126" sldId="291"/>
        </pc:sldMkLst>
        <pc:spChg chg="mod ord">
          <ac:chgData name="Ross Phillips" userId="c604230b-847d-4cb1-9e23-f810d4c0fde1" providerId="ADAL" clId="{7E37A1C7-B97F-4693-B06C-5EAB20DF2B3F}" dt="2025-09-26T15:52:15.784" v="652" actId="26606"/>
          <ac:spMkLst>
            <pc:docMk/>
            <pc:sldMk cId="2771926126" sldId="291"/>
            <ac:spMk id="2" creationId="{B858C199-9A8E-4F89-A814-1765F392E404}"/>
          </ac:spMkLst>
        </pc:spChg>
        <pc:spChg chg="add del mod">
          <ac:chgData name="Ross Phillips" userId="c604230b-847d-4cb1-9e23-f810d4c0fde1" providerId="ADAL" clId="{7E37A1C7-B97F-4693-B06C-5EAB20DF2B3F}" dt="2025-09-26T15:20:28.404" v="227" actId="6264"/>
          <ac:spMkLst>
            <pc:docMk/>
            <pc:sldMk cId="2771926126" sldId="291"/>
            <ac:spMk id="3" creationId="{A6C5BC11-7BF6-DA35-9E3D-42360D794D4C}"/>
          </ac:spMkLst>
        </pc:spChg>
        <pc:spChg chg="add del mod">
          <ac:chgData name="Ross Phillips" userId="c604230b-847d-4cb1-9e23-f810d4c0fde1" providerId="ADAL" clId="{7E37A1C7-B97F-4693-B06C-5EAB20DF2B3F}" dt="2025-09-26T15:20:28.404" v="227" actId="6264"/>
          <ac:spMkLst>
            <pc:docMk/>
            <pc:sldMk cId="2771926126" sldId="291"/>
            <ac:spMk id="6" creationId="{5FAD8722-57FF-68DD-8D2D-D123373BCD7A}"/>
          </ac:spMkLst>
        </pc:spChg>
        <pc:spChg chg="add del">
          <ac:chgData name="Ross Phillips" userId="c604230b-847d-4cb1-9e23-f810d4c0fde1" providerId="ADAL" clId="{7E37A1C7-B97F-4693-B06C-5EAB20DF2B3F}" dt="2025-09-26T15:55:53.638" v="707"/>
          <ac:spMkLst>
            <pc:docMk/>
            <pc:sldMk cId="2771926126" sldId="291"/>
            <ac:spMk id="10" creationId="{1D1D1210-3BD3-4C6E-AD1B-07BFB5ABDD5C}"/>
          </ac:spMkLst>
        </pc:spChg>
        <pc:spChg chg="add del">
          <ac:chgData name="Ross Phillips" userId="c604230b-847d-4cb1-9e23-f810d4c0fde1" providerId="ADAL" clId="{7E37A1C7-B97F-4693-B06C-5EAB20DF2B3F}" dt="2025-09-26T15:55:53.638" v="707"/>
          <ac:spMkLst>
            <pc:docMk/>
            <pc:sldMk cId="2771926126" sldId="291"/>
            <ac:spMk id="12" creationId="{E4947F56-9DBB-4FF9-ABF2-5B7B3C7B5FC0}"/>
          </ac:spMkLst>
        </pc:spChg>
        <pc:spChg chg="add del">
          <ac:chgData name="Ross Phillips" userId="c604230b-847d-4cb1-9e23-f810d4c0fde1" providerId="ADAL" clId="{7E37A1C7-B97F-4693-B06C-5EAB20DF2B3F}" dt="2025-09-26T15:55:53.638" v="707"/>
          <ac:spMkLst>
            <pc:docMk/>
            <pc:sldMk cId="2771926126" sldId="291"/>
            <ac:spMk id="16" creationId="{64E74486-E6AB-4CA4-B730-DCB6EBC7B189}"/>
          </ac:spMkLst>
        </pc:spChg>
        <pc:spChg chg="add del">
          <ac:chgData name="Ross Phillips" userId="c604230b-847d-4cb1-9e23-f810d4c0fde1" providerId="ADAL" clId="{7E37A1C7-B97F-4693-B06C-5EAB20DF2B3F}" dt="2025-09-26T15:55:53.638" v="707"/>
          <ac:spMkLst>
            <pc:docMk/>
            <pc:sldMk cId="2771926126" sldId="291"/>
            <ac:spMk id="20" creationId="{F1720810-DC7C-41EE-8F6B-E884FA644E5A}"/>
          </ac:spMkLst>
        </pc:spChg>
        <pc:spChg chg="add del">
          <ac:chgData name="Ross Phillips" userId="c604230b-847d-4cb1-9e23-f810d4c0fde1" providerId="ADAL" clId="{7E37A1C7-B97F-4693-B06C-5EAB20DF2B3F}" dt="2025-09-26T15:55:53.638" v="707"/>
          <ac:spMkLst>
            <pc:docMk/>
            <pc:sldMk cId="2771926126" sldId="291"/>
            <ac:spMk id="22" creationId="{F9D905F4-0739-470A-953A-6CDD9AD67E42}"/>
          </ac:spMkLst>
        </pc:spChg>
        <pc:picChg chg="del">
          <ac:chgData name="Ross Phillips" userId="c604230b-847d-4cb1-9e23-f810d4c0fde1" providerId="ADAL" clId="{7E37A1C7-B97F-4693-B06C-5EAB20DF2B3F}" dt="2025-09-26T15:52:11.700" v="651" actId="478"/>
          <ac:picMkLst>
            <pc:docMk/>
            <pc:sldMk cId="2771926126" sldId="291"/>
            <ac:picMk id="4" creationId="{69CE3A22-C772-4207-891C-F4D23AAE5C1B}"/>
          </ac:picMkLst>
        </pc:picChg>
        <pc:picChg chg="mod ord">
          <ac:chgData name="Ross Phillips" userId="c604230b-847d-4cb1-9e23-f810d4c0fde1" providerId="ADAL" clId="{7E37A1C7-B97F-4693-B06C-5EAB20DF2B3F}" dt="2025-09-26T15:52:31.144" v="657" actId="1076"/>
          <ac:picMkLst>
            <pc:docMk/>
            <pc:sldMk cId="2771926126" sldId="291"/>
            <ac:picMk id="5" creationId="{1B9A7419-C88F-4EE2-9C49-85F75E60A5C2}"/>
          </ac:picMkLst>
        </pc:picChg>
        <pc:cxnChg chg="add del">
          <ac:chgData name="Ross Phillips" userId="c604230b-847d-4cb1-9e23-f810d4c0fde1" providerId="ADAL" clId="{7E37A1C7-B97F-4693-B06C-5EAB20DF2B3F}" dt="2025-09-26T15:55:53.638" v="707"/>
          <ac:cxnSpMkLst>
            <pc:docMk/>
            <pc:sldMk cId="2771926126" sldId="291"/>
            <ac:cxnSpMk id="14" creationId="{B6E21A4B-9996-44C9-AE8B-9B156A6CDFB6}"/>
          </ac:cxnSpMkLst>
        </pc:cxnChg>
        <pc:cxnChg chg="add del">
          <ac:chgData name="Ross Phillips" userId="c604230b-847d-4cb1-9e23-f810d4c0fde1" providerId="ADAL" clId="{7E37A1C7-B97F-4693-B06C-5EAB20DF2B3F}" dt="2025-09-26T15:55:53.638" v="707"/>
          <ac:cxnSpMkLst>
            <pc:docMk/>
            <pc:sldMk cId="2771926126" sldId="291"/>
            <ac:cxnSpMk id="18" creationId="{5FD29D94-DCB8-41B5-B682-FE1CEFCB53D9}"/>
          </ac:cxnSpMkLst>
        </pc:cxnChg>
      </pc:sldChg>
      <pc:sldChg chg="addSp delSp modSp mod modClrScheme chgLayout">
        <pc:chgData name="Ross Phillips" userId="c604230b-847d-4cb1-9e23-f810d4c0fde1" providerId="ADAL" clId="{7E37A1C7-B97F-4693-B06C-5EAB20DF2B3F}" dt="2025-09-26T15:55:53.638" v="707"/>
        <pc:sldMkLst>
          <pc:docMk/>
          <pc:sldMk cId="3323086528" sldId="292"/>
        </pc:sldMkLst>
        <pc:spChg chg="mod ord">
          <ac:chgData name="Ross Phillips" userId="c604230b-847d-4cb1-9e23-f810d4c0fde1" providerId="ADAL" clId="{7E37A1C7-B97F-4693-B06C-5EAB20DF2B3F}" dt="2025-09-26T15:55:53.638" v="707"/>
          <ac:spMkLst>
            <pc:docMk/>
            <pc:sldMk cId="3323086528" sldId="292"/>
            <ac:spMk id="2" creationId="{C8AE000F-1ABE-4498-B883-E4188E97CC42}"/>
          </ac:spMkLst>
        </pc:spChg>
        <pc:spChg chg="mod ord">
          <ac:chgData name="Ross Phillips" userId="c604230b-847d-4cb1-9e23-f810d4c0fde1" providerId="ADAL" clId="{7E37A1C7-B97F-4693-B06C-5EAB20DF2B3F}" dt="2025-09-26T15:55:53.638" v="707"/>
          <ac:spMkLst>
            <pc:docMk/>
            <pc:sldMk cId="3323086528" sldId="292"/>
            <ac:spMk id="3" creationId="{D717BBF1-05E4-4FB4-A2BE-7D958F931624}"/>
          </ac:spMkLst>
        </pc:spChg>
        <pc:spChg chg="add del mod">
          <ac:chgData name="Ross Phillips" userId="c604230b-847d-4cb1-9e23-f810d4c0fde1" providerId="ADAL" clId="{7E37A1C7-B97F-4693-B06C-5EAB20DF2B3F}" dt="2025-09-26T15:20:28.404" v="227" actId="6264"/>
          <ac:spMkLst>
            <pc:docMk/>
            <pc:sldMk cId="3323086528" sldId="292"/>
            <ac:spMk id="4" creationId="{08808C47-4AB9-BA89-DCD7-AE0EF4283EE1}"/>
          </ac:spMkLst>
        </pc:spChg>
        <pc:spChg chg="mod">
          <ac:chgData name="Ross Phillips" userId="c604230b-847d-4cb1-9e23-f810d4c0fde1" providerId="ADAL" clId="{7E37A1C7-B97F-4693-B06C-5EAB20DF2B3F}" dt="2025-09-26T15:41:53.825" v="537" actId="21"/>
          <ac:spMkLst>
            <pc:docMk/>
            <pc:sldMk cId="3323086528" sldId="292"/>
            <ac:spMk id="6" creationId="{F48E42E6-A4C4-4A34-942F-71E439D85568}"/>
          </ac:spMkLst>
        </pc:spChg>
        <pc:spChg chg="add del mod">
          <ac:chgData name="Ross Phillips" userId="c604230b-847d-4cb1-9e23-f810d4c0fde1" providerId="ADAL" clId="{7E37A1C7-B97F-4693-B06C-5EAB20DF2B3F}" dt="2025-09-26T15:20:28.404" v="227" actId="6264"/>
          <ac:spMkLst>
            <pc:docMk/>
            <pc:sldMk cId="3323086528" sldId="292"/>
            <ac:spMk id="7" creationId="{A9F12528-5F41-D890-54B6-68567C0E01AB}"/>
          </ac:spMkLst>
        </pc:spChg>
        <pc:spChg chg="add mod ord">
          <ac:chgData name="Ross Phillips" userId="c604230b-847d-4cb1-9e23-f810d4c0fde1" providerId="ADAL" clId="{7E37A1C7-B97F-4693-B06C-5EAB20DF2B3F}" dt="2025-09-26T15:55:53.638" v="707"/>
          <ac:spMkLst>
            <pc:docMk/>
            <pc:sldMk cId="3323086528" sldId="292"/>
            <ac:spMk id="8" creationId="{1D3B6AA5-EA42-7672-2716-0E1ED4AE8A9F}"/>
          </ac:spMkLst>
        </pc:spChg>
        <pc:picChg chg="del">
          <ac:chgData name="Ross Phillips" userId="c604230b-847d-4cb1-9e23-f810d4c0fde1" providerId="ADAL" clId="{7E37A1C7-B97F-4693-B06C-5EAB20DF2B3F}" dt="2025-09-26T15:42:09.633" v="542" actId="21"/>
          <ac:picMkLst>
            <pc:docMk/>
            <pc:sldMk cId="3323086528" sldId="292"/>
            <ac:picMk id="5" creationId="{F14201D6-3B42-4927-B260-0B728BE3BE9E}"/>
          </ac:picMkLst>
        </pc:picChg>
        <pc:picChg chg="add mod">
          <ac:chgData name="Ross Phillips" userId="c604230b-847d-4cb1-9e23-f810d4c0fde1" providerId="ADAL" clId="{7E37A1C7-B97F-4693-B06C-5EAB20DF2B3F}" dt="2025-09-26T15:53:09.072" v="669" actId="1076"/>
          <ac:picMkLst>
            <pc:docMk/>
            <pc:sldMk cId="3323086528" sldId="292"/>
            <ac:picMk id="9" creationId="{96587B53-BBAC-4C55-92C1-B15D5F6156FE}"/>
          </ac:picMkLst>
        </pc:picChg>
      </pc:sldChg>
      <pc:sldChg chg="addSp delSp modSp mod modClrScheme chgLayout">
        <pc:chgData name="Ross Phillips" userId="c604230b-847d-4cb1-9e23-f810d4c0fde1" providerId="ADAL" clId="{7E37A1C7-B97F-4693-B06C-5EAB20DF2B3F}" dt="2025-09-26T15:55:53.638" v="707"/>
        <pc:sldMkLst>
          <pc:docMk/>
          <pc:sldMk cId="425409026" sldId="293"/>
        </pc:sldMkLst>
        <pc:spChg chg="mod ord">
          <ac:chgData name="Ross Phillips" userId="c604230b-847d-4cb1-9e23-f810d4c0fde1" providerId="ADAL" clId="{7E37A1C7-B97F-4693-B06C-5EAB20DF2B3F}" dt="2025-09-26T15:55:53.638" v="707"/>
          <ac:spMkLst>
            <pc:docMk/>
            <pc:sldMk cId="425409026" sldId="293"/>
            <ac:spMk id="2" creationId="{C4622BEE-BF68-477C-A520-B131CEFC1EFB}"/>
          </ac:spMkLst>
        </pc:spChg>
        <pc:spChg chg="mod ord">
          <ac:chgData name="Ross Phillips" userId="c604230b-847d-4cb1-9e23-f810d4c0fde1" providerId="ADAL" clId="{7E37A1C7-B97F-4693-B06C-5EAB20DF2B3F}" dt="2025-09-26T15:55:53.638" v="707"/>
          <ac:spMkLst>
            <pc:docMk/>
            <pc:sldMk cId="425409026" sldId="293"/>
            <ac:spMk id="3" creationId="{5566561B-991B-4A13-AC32-73DBDE4AFD03}"/>
          </ac:spMkLst>
        </pc:spChg>
        <pc:spChg chg="del mod">
          <ac:chgData name="Ross Phillips" userId="c604230b-847d-4cb1-9e23-f810d4c0fde1" providerId="ADAL" clId="{7E37A1C7-B97F-4693-B06C-5EAB20DF2B3F}" dt="2025-09-26T15:23:05.009" v="274" actId="478"/>
          <ac:spMkLst>
            <pc:docMk/>
            <pc:sldMk cId="425409026" sldId="293"/>
            <ac:spMk id="4" creationId="{DF6E630B-2762-4EB6-B1E6-10683755B556}"/>
          </ac:spMkLst>
        </pc:spChg>
        <pc:spChg chg="add del mod">
          <ac:chgData name="Ross Phillips" userId="c604230b-847d-4cb1-9e23-f810d4c0fde1" providerId="ADAL" clId="{7E37A1C7-B97F-4693-B06C-5EAB20DF2B3F}" dt="2025-09-26T15:20:28.404" v="227" actId="6264"/>
          <ac:spMkLst>
            <pc:docMk/>
            <pc:sldMk cId="425409026" sldId="293"/>
            <ac:spMk id="5" creationId="{77995A22-B8FB-5848-1D76-040FF48F79D0}"/>
          </ac:spMkLst>
        </pc:spChg>
        <pc:spChg chg="add del mod">
          <ac:chgData name="Ross Phillips" userId="c604230b-847d-4cb1-9e23-f810d4c0fde1" providerId="ADAL" clId="{7E37A1C7-B97F-4693-B06C-5EAB20DF2B3F}" dt="2025-09-26T15:20:28.404" v="227" actId="6264"/>
          <ac:spMkLst>
            <pc:docMk/>
            <pc:sldMk cId="425409026" sldId="293"/>
            <ac:spMk id="7" creationId="{6BFE70A5-91D6-24CB-EACE-7B14C498B9D1}"/>
          </ac:spMkLst>
        </pc:spChg>
        <pc:spChg chg="add mod ord">
          <ac:chgData name="Ross Phillips" userId="c604230b-847d-4cb1-9e23-f810d4c0fde1" providerId="ADAL" clId="{7E37A1C7-B97F-4693-B06C-5EAB20DF2B3F}" dt="2025-09-26T15:55:53.638" v="707"/>
          <ac:spMkLst>
            <pc:docMk/>
            <pc:sldMk cId="425409026" sldId="293"/>
            <ac:spMk id="8" creationId="{A8F27262-C3F6-AEFF-9D85-418E592ED8D2}"/>
          </ac:spMkLst>
        </pc:spChg>
        <pc:picChg chg="mod">
          <ac:chgData name="Ross Phillips" userId="c604230b-847d-4cb1-9e23-f810d4c0fde1" providerId="ADAL" clId="{7E37A1C7-B97F-4693-B06C-5EAB20DF2B3F}" dt="2025-09-26T15:23:22.259" v="278" actId="1076"/>
          <ac:picMkLst>
            <pc:docMk/>
            <pc:sldMk cId="425409026" sldId="293"/>
            <ac:picMk id="6" creationId="{16094300-3997-4000-A95E-CE5EB67E8814}"/>
          </ac:picMkLst>
        </pc:picChg>
      </pc:sldChg>
      <pc:sldChg chg="addSp delSp modSp mod ord chgLayout">
        <pc:chgData name="Ross Phillips" userId="c604230b-847d-4cb1-9e23-f810d4c0fde1" providerId="ADAL" clId="{7E37A1C7-B97F-4693-B06C-5EAB20DF2B3F}" dt="2025-09-26T15:55:53.638" v="707"/>
        <pc:sldMkLst>
          <pc:docMk/>
          <pc:sldMk cId="7414914" sldId="294"/>
        </pc:sldMkLst>
        <pc:spChg chg="mod ord">
          <ac:chgData name="Ross Phillips" userId="c604230b-847d-4cb1-9e23-f810d4c0fde1" providerId="ADAL" clId="{7E37A1C7-B97F-4693-B06C-5EAB20DF2B3F}" dt="2025-09-26T15:55:53.638" v="707"/>
          <ac:spMkLst>
            <pc:docMk/>
            <pc:sldMk cId="7414914" sldId="294"/>
            <ac:spMk id="2" creationId="{D8310F9D-95A1-49EE-B468-862ED98A8124}"/>
          </ac:spMkLst>
        </pc:spChg>
        <pc:spChg chg="mod ord">
          <ac:chgData name="Ross Phillips" userId="c604230b-847d-4cb1-9e23-f810d4c0fde1" providerId="ADAL" clId="{7E37A1C7-B97F-4693-B06C-5EAB20DF2B3F}" dt="2025-09-26T15:55:53.638" v="707"/>
          <ac:spMkLst>
            <pc:docMk/>
            <pc:sldMk cId="7414914" sldId="294"/>
            <ac:spMk id="3" creationId="{0E7811A3-04E7-4C10-A340-AE703EF0EDE8}"/>
          </ac:spMkLst>
        </pc:spChg>
        <pc:spChg chg="add del mod">
          <ac:chgData name="Ross Phillips" userId="c604230b-847d-4cb1-9e23-f810d4c0fde1" providerId="ADAL" clId="{7E37A1C7-B97F-4693-B06C-5EAB20DF2B3F}" dt="2025-09-26T15:20:28.404" v="227" actId="6264"/>
          <ac:spMkLst>
            <pc:docMk/>
            <pc:sldMk cId="7414914" sldId="294"/>
            <ac:spMk id="4" creationId="{B9FB1712-0ABF-F490-BA51-EC94C1447D6A}"/>
          </ac:spMkLst>
        </pc:spChg>
        <pc:spChg chg="mod">
          <ac:chgData name="Ross Phillips" userId="c604230b-847d-4cb1-9e23-f810d4c0fde1" providerId="ADAL" clId="{7E37A1C7-B97F-4693-B06C-5EAB20DF2B3F}" dt="2025-09-26T15:43:17.719" v="558" actId="27636"/>
          <ac:spMkLst>
            <pc:docMk/>
            <pc:sldMk cId="7414914" sldId="294"/>
            <ac:spMk id="6" creationId="{19425421-4374-458D-9EB8-F224BD829FF2}"/>
          </ac:spMkLst>
        </pc:spChg>
        <pc:spChg chg="add del mod">
          <ac:chgData name="Ross Phillips" userId="c604230b-847d-4cb1-9e23-f810d4c0fde1" providerId="ADAL" clId="{7E37A1C7-B97F-4693-B06C-5EAB20DF2B3F}" dt="2025-09-26T15:20:28.404" v="227" actId="6264"/>
          <ac:spMkLst>
            <pc:docMk/>
            <pc:sldMk cId="7414914" sldId="294"/>
            <ac:spMk id="7" creationId="{F032CB5D-5CDF-E0A1-1FAA-B041DBF7BC70}"/>
          </ac:spMkLst>
        </pc:spChg>
        <pc:picChg chg="del">
          <ac:chgData name="Ross Phillips" userId="c604230b-847d-4cb1-9e23-f810d4c0fde1" providerId="ADAL" clId="{7E37A1C7-B97F-4693-B06C-5EAB20DF2B3F}" dt="2025-09-26T15:43:45.042" v="564" actId="21"/>
          <ac:picMkLst>
            <pc:docMk/>
            <pc:sldMk cId="7414914" sldId="294"/>
            <ac:picMk id="5" creationId="{96587B53-BBAC-4C55-92C1-B15D5F6156FE}"/>
          </ac:picMkLst>
        </pc:picChg>
      </pc:sldChg>
      <pc:sldChg chg="addSp delSp modSp mod setBg delDesignElem chgLayout">
        <pc:chgData name="Ross Phillips" userId="c604230b-847d-4cb1-9e23-f810d4c0fde1" providerId="ADAL" clId="{7E37A1C7-B97F-4693-B06C-5EAB20DF2B3F}" dt="2025-09-26T15:55:53.638" v="707"/>
        <pc:sldMkLst>
          <pc:docMk/>
          <pc:sldMk cId="2885459953" sldId="295"/>
        </pc:sldMkLst>
        <pc:spChg chg="mod ord">
          <ac:chgData name="Ross Phillips" userId="c604230b-847d-4cb1-9e23-f810d4c0fde1" providerId="ADAL" clId="{7E37A1C7-B97F-4693-B06C-5EAB20DF2B3F}" dt="2025-09-26T15:55:20.806" v="692" actId="26606"/>
          <ac:spMkLst>
            <pc:docMk/>
            <pc:sldMk cId="2885459953" sldId="295"/>
            <ac:spMk id="2" creationId="{F3A88666-41E2-43CA-A5D0-D6EB343ACDAE}"/>
          </ac:spMkLst>
        </pc:spChg>
        <pc:spChg chg="mod ord">
          <ac:chgData name="Ross Phillips" userId="c604230b-847d-4cb1-9e23-f810d4c0fde1" providerId="ADAL" clId="{7E37A1C7-B97F-4693-B06C-5EAB20DF2B3F}" dt="2025-09-26T15:55:20.806" v="692" actId="26606"/>
          <ac:spMkLst>
            <pc:docMk/>
            <pc:sldMk cId="2885459953" sldId="295"/>
            <ac:spMk id="3" creationId="{46722FD2-B0E9-4A94-B730-63505BD461E1}"/>
          </ac:spMkLst>
        </pc:spChg>
        <pc:spChg chg="add del mod">
          <ac:chgData name="Ross Phillips" userId="c604230b-847d-4cb1-9e23-f810d4c0fde1" providerId="ADAL" clId="{7E37A1C7-B97F-4693-B06C-5EAB20DF2B3F}" dt="2025-09-26T15:20:28.404" v="227" actId="6264"/>
          <ac:spMkLst>
            <pc:docMk/>
            <pc:sldMk cId="2885459953" sldId="295"/>
            <ac:spMk id="4" creationId="{66F7DACD-51E2-E94A-8B35-6067E068FF31}"/>
          </ac:spMkLst>
        </pc:spChg>
        <pc:spChg chg="del mod">
          <ac:chgData name="Ross Phillips" userId="c604230b-847d-4cb1-9e23-f810d4c0fde1" providerId="ADAL" clId="{7E37A1C7-B97F-4693-B06C-5EAB20DF2B3F}" dt="2025-09-26T15:22:06.923" v="261" actId="478"/>
          <ac:spMkLst>
            <pc:docMk/>
            <pc:sldMk cId="2885459953" sldId="295"/>
            <ac:spMk id="5" creationId="{C750731A-D4B8-4C5A-8D2F-B59290058C7D}"/>
          </ac:spMkLst>
        </pc:spChg>
        <pc:spChg chg="add del mod">
          <ac:chgData name="Ross Phillips" userId="c604230b-847d-4cb1-9e23-f810d4c0fde1" providerId="ADAL" clId="{7E37A1C7-B97F-4693-B06C-5EAB20DF2B3F}" dt="2025-09-26T15:20:28.404" v="227" actId="6264"/>
          <ac:spMkLst>
            <pc:docMk/>
            <pc:sldMk cId="2885459953" sldId="295"/>
            <ac:spMk id="6" creationId="{0BB491B8-FB53-39FE-1FF5-D1AAA3013235}"/>
          </ac:spMkLst>
        </pc:spChg>
        <pc:spChg chg="add del">
          <ac:chgData name="Ross Phillips" userId="c604230b-847d-4cb1-9e23-f810d4c0fde1" providerId="ADAL" clId="{7E37A1C7-B97F-4693-B06C-5EAB20DF2B3F}" dt="2025-09-26T15:55:53.638" v="707"/>
          <ac:spMkLst>
            <pc:docMk/>
            <pc:sldMk cId="2885459953" sldId="295"/>
            <ac:spMk id="9" creationId="{843969B5-FE3E-4150-B93F-B908A270CDF5}"/>
          </ac:spMkLst>
        </pc:spChg>
        <pc:spChg chg="add del">
          <ac:chgData name="Ross Phillips" userId="c604230b-847d-4cb1-9e23-f810d4c0fde1" providerId="ADAL" clId="{7E37A1C7-B97F-4693-B06C-5EAB20DF2B3F}" dt="2025-09-26T15:55:53.638" v="707"/>
          <ac:spMkLst>
            <pc:docMk/>
            <pc:sldMk cId="2885459953" sldId="295"/>
            <ac:spMk id="10" creationId="{11FCBB93-2B1C-491C-903C-769C626EA32F}"/>
          </ac:spMkLst>
        </pc:spChg>
        <pc:spChg chg="add del">
          <ac:chgData name="Ross Phillips" userId="c604230b-847d-4cb1-9e23-f810d4c0fde1" providerId="ADAL" clId="{7E37A1C7-B97F-4693-B06C-5EAB20DF2B3F}" dt="2025-09-26T15:55:53.638" v="707"/>
          <ac:spMkLst>
            <pc:docMk/>
            <pc:sldMk cId="2885459953" sldId="295"/>
            <ac:spMk id="11" creationId="{650464D7-9DE6-4DE1-865A-27A05DB100EB}"/>
          </ac:spMkLst>
        </pc:spChg>
        <pc:spChg chg="add del">
          <ac:chgData name="Ross Phillips" userId="c604230b-847d-4cb1-9e23-f810d4c0fde1" providerId="ADAL" clId="{7E37A1C7-B97F-4693-B06C-5EAB20DF2B3F}" dt="2025-09-26T15:51:40.868" v="631"/>
          <ac:spMkLst>
            <pc:docMk/>
            <pc:sldMk cId="2885459953" sldId="295"/>
            <ac:spMk id="12" creationId="{12609869-9E80-471B-A487-A53288E0E791}"/>
          </ac:spMkLst>
        </pc:spChg>
        <pc:spChg chg="add del">
          <ac:chgData name="Ross Phillips" userId="c604230b-847d-4cb1-9e23-f810d4c0fde1" providerId="ADAL" clId="{7E37A1C7-B97F-4693-B06C-5EAB20DF2B3F}" dt="2025-09-26T15:51:40.868" v="631"/>
          <ac:spMkLst>
            <pc:docMk/>
            <pc:sldMk cId="2885459953" sldId="295"/>
            <ac:spMk id="14" creationId="{7004738A-9D34-43E8-97D2-CA0EED4F8BE0}"/>
          </ac:spMkLst>
        </pc:spChg>
        <pc:spChg chg="add del">
          <ac:chgData name="Ross Phillips" userId="c604230b-847d-4cb1-9e23-f810d4c0fde1" providerId="ADAL" clId="{7E37A1C7-B97F-4693-B06C-5EAB20DF2B3F}" dt="2025-09-26T15:51:40.868" v="631"/>
          <ac:spMkLst>
            <pc:docMk/>
            <pc:sldMk cId="2885459953" sldId="295"/>
            <ac:spMk id="16" creationId="{B8B8D07F-F13E-443E-BA68-2D26672D76B9}"/>
          </ac:spMkLst>
        </pc:spChg>
        <pc:spChg chg="add del">
          <ac:chgData name="Ross Phillips" userId="c604230b-847d-4cb1-9e23-f810d4c0fde1" providerId="ADAL" clId="{7E37A1C7-B97F-4693-B06C-5EAB20DF2B3F}" dt="2025-09-26T15:51:40.868" v="631"/>
          <ac:spMkLst>
            <pc:docMk/>
            <pc:sldMk cId="2885459953" sldId="295"/>
            <ac:spMk id="18" creationId="{2813A4FA-24A5-41ED-A534-3807D1B2F344}"/>
          </ac:spMkLst>
        </pc:spChg>
        <pc:spChg chg="add del">
          <ac:chgData name="Ross Phillips" userId="c604230b-847d-4cb1-9e23-f810d4c0fde1" providerId="ADAL" clId="{7E37A1C7-B97F-4693-B06C-5EAB20DF2B3F}" dt="2025-09-26T15:51:40.868" v="631"/>
          <ac:spMkLst>
            <pc:docMk/>
            <pc:sldMk cId="2885459953" sldId="295"/>
            <ac:spMk id="20" creationId="{C3944F27-CA70-4E84-A51A-E6BF89558979}"/>
          </ac:spMkLst>
        </pc:spChg>
        <pc:picChg chg="mod">
          <ac:chgData name="Ross Phillips" userId="c604230b-847d-4cb1-9e23-f810d4c0fde1" providerId="ADAL" clId="{7E37A1C7-B97F-4693-B06C-5EAB20DF2B3F}" dt="2025-09-26T15:55:20.806" v="692" actId="26606"/>
          <ac:picMkLst>
            <pc:docMk/>
            <pc:sldMk cId="2885459953" sldId="295"/>
            <ac:picMk id="7" creationId="{9C5AA432-2082-4225-8028-6C4135EF917A}"/>
          </ac:picMkLst>
        </pc:picChg>
      </pc:sldChg>
      <pc:sldChg chg="addSp delSp modSp mod setBg delDesignElem chgLayout">
        <pc:chgData name="Ross Phillips" userId="c604230b-847d-4cb1-9e23-f810d4c0fde1" providerId="ADAL" clId="{7E37A1C7-B97F-4693-B06C-5EAB20DF2B3F}" dt="2025-09-26T15:55:53.638" v="707"/>
        <pc:sldMkLst>
          <pc:docMk/>
          <pc:sldMk cId="1089757304" sldId="296"/>
        </pc:sldMkLst>
        <pc:spChg chg="mod ord">
          <ac:chgData name="Ross Phillips" userId="c604230b-847d-4cb1-9e23-f810d4c0fde1" providerId="ADAL" clId="{7E37A1C7-B97F-4693-B06C-5EAB20DF2B3F}" dt="2025-09-26T15:53:16.395" v="670" actId="26606"/>
          <ac:spMkLst>
            <pc:docMk/>
            <pc:sldMk cId="1089757304" sldId="296"/>
            <ac:spMk id="2" creationId="{BC7A2E08-1E78-48FA-83F5-BA362476F46A}"/>
          </ac:spMkLst>
        </pc:spChg>
        <pc:spChg chg="add del mod">
          <ac:chgData name="Ross Phillips" userId="c604230b-847d-4cb1-9e23-f810d4c0fde1" providerId="ADAL" clId="{7E37A1C7-B97F-4693-B06C-5EAB20DF2B3F}" dt="2025-09-26T15:20:28.404" v="227" actId="6264"/>
          <ac:spMkLst>
            <pc:docMk/>
            <pc:sldMk cId="1089757304" sldId="296"/>
            <ac:spMk id="3" creationId="{DC50CDDB-EF54-9A2F-260B-BEEC897CE39A}"/>
          </ac:spMkLst>
        </pc:spChg>
        <pc:spChg chg="add del mod">
          <ac:chgData name="Ross Phillips" userId="c604230b-847d-4cb1-9e23-f810d4c0fde1" providerId="ADAL" clId="{7E37A1C7-B97F-4693-B06C-5EAB20DF2B3F}" dt="2025-09-26T15:20:28.404" v="227" actId="6264"/>
          <ac:spMkLst>
            <pc:docMk/>
            <pc:sldMk cId="1089757304" sldId="296"/>
            <ac:spMk id="4" creationId="{9CCA4232-3B9E-730A-3A94-9BE260C256BD}"/>
          </ac:spMkLst>
        </pc:spChg>
        <pc:spChg chg="add del">
          <ac:chgData name="Ross Phillips" userId="c604230b-847d-4cb1-9e23-f810d4c0fde1" providerId="ADAL" clId="{7E37A1C7-B97F-4693-B06C-5EAB20DF2B3F}" dt="2025-09-26T15:51:40.868" v="631"/>
          <ac:spMkLst>
            <pc:docMk/>
            <pc:sldMk cId="1089757304" sldId="296"/>
            <ac:spMk id="7" creationId="{D4771268-CB57-404A-9271-370EB28F6090}"/>
          </ac:spMkLst>
        </pc:spChg>
        <pc:spChg chg="add del">
          <ac:chgData name="Ross Phillips" userId="c604230b-847d-4cb1-9e23-f810d4c0fde1" providerId="ADAL" clId="{7E37A1C7-B97F-4693-B06C-5EAB20DF2B3F}" dt="2025-09-26T15:55:53.638" v="707"/>
          <ac:spMkLst>
            <pc:docMk/>
            <pc:sldMk cId="1089757304" sldId="296"/>
            <ac:spMk id="8" creationId="{1D1D1210-3BD3-4C6E-AD1B-07BFB5ABDD5C}"/>
          </ac:spMkLst>
        </pc:spChg>
        <pc:spChg chg="del">
          <ac:chgData name="Ross Phillips" userId="c604230b-847d-4cb1-9e23-f810d4c0fde1" providerId="ADAL" clId="{7E37A1C7-B97F-4693-B06C-5EAB20DF2B3F}" dt="2025-09-26T15:20:28.404" v="227" actId="6264"/>
          <ac:spMkLst>
            <pc:docMk/>
            <pc:sldMk cId="1089757304" sldId="296"/>
            <ac:spMk id="10" creationId="{A4AC5506-6312-4701-8D3C-40187889A947}"/>
          </ac:spMkLst>
        </pc:spChg>
        <pc:spChg chg="add del">
          <ac:chgData name="Ross Phillips" userId="c604230b-847d-4cb1-9e23-f810d4c0fde1" providerId="ADAL" clId="{7E37A1C7-B97F-4693-B06C-5EAB20DF2B3F}" dt="2025-09-26T15:55:53.638" v="707"/>
          <ac:spMkLst>
            <pc:docMk/>
            <pc:sldMk cId="1089757304" sldId="296"/>
            <ac:spMk id="12" creationId="{E4947F56-9DBB-4FF9-ABF2-5B7B3C7B5FC0}"/>
          </ac:spMkLst>
        </pc:spChg>
        <pc:spChg chg="add del">
          <ac:chgData name="Ross Phillips" userId="c604230b-847d-4cb1-9e23-f810d4c0fde1" providerId="ADAL" clId="{7E37A1C7-B97F-4693-B06C-5EAB20DF2B3F}" dt="2025-09-26T15:55:53.638" v="707"/>
          <ac:spMkLst>
            <pc:docMk/>
            <pc:sldMk cId="1089757304" sldId="296"/>
            <ac:spMk id="16" creationId="{F5773171-0576-4132-A405-A6861EB518F2}"/>
          </ac:spMkLst>
        </pc:spChg>
        <pc:spChg chg="add del">
          <ac:chgData name="Ross Phillips" userId="c604230b-847d-4cb1-9e23-f810d4c0fde1" providerId="ADAL" clId="{7E37A1C7-B97F-4693-B06C-5EAB20DF2B3F}" dt="2025-09-26T15:55:53.638" v="707"/>
          <ac:spMkLst>
            <pc:docMk/>
            <pc:sldMk cId="1089757304" sldId="296"/>
            <ac:spMk id="18" creationId="{019B878C-B90F-4ECB-965C-222272341D2C}"/>
          </ac:spMkLst>
        </pc:spChg>
        <pc:spChg chg="add del">
          <ac:chgData name="Ross Phillips" userId="c604230b-847d-4cb1-9e23-f810d4c0fde1" providerId="ADAL" clId="{7E37A1C7-B97F-4693-B06C-5EAB20DF2B3F}" dt="2025-09-26T15:55:53.638" v="707"/>
          <ac:spMkLst>
            <pc:docMk/>
            <pc:sldMk cId="1089757304" sldId="296"/>
            <ac:spMk id="20" creationId="{DEA90D0B-AC38-4D61-872C-1B5C58A55CD1}"/>
          </ac:spMkLst>
        </pc:spChg>
        <pc:picChg chg="mod ord">
          <ac:chgData name="Ross Phillips" userId="c604230b-847d-4cb1-9e23-f810d4c0fde1" providerId="ADAL" clId="{7E37A1C7-B97F-4693-B06C-5EAB20DF2B3F}" dt="2025-09-26T15:53:16.395" v="670" actId="26606"/>
          <ac:picMkLst>
            <pc:docMk/>
            <pc:sldMk cId="1089757304" sldId="296"/>
            <ac:picMk id="5" creationId="{A730C1BD-6053-4E5A-9AE0-78BBF5207273}"/>
          </ac:picMkLst>
        </pc:picChg>
        <pc:cxnChg chg="add del">
          <ac:chgData name="Ross Phillips" userId="c604230b-847d-4cb1-9e23-f810d4c0fde1" providerId="ADAL" clId="{7E37A1C7-B97F-4693-B06C-5EAB20DF2B3F}" dt="2025-09-26T15:55:53.638" v="707"/>
          <ac:cxnSpMkLst>
            <pc:docMk/>
            <pc:sldMk cId="1089757304" sldId="296"/>
            <ac:cxnSpMk id="14" creationId="{B6E21A4B-9996-44C9-AE8B-9B156A6CDFB6}"/>
          </ac:cxnSpMkLst>
        </pc:cxnChg>
      </pc:sldChg>
      <pc:sldChg chg="addSp delSp modSp mod setBg delDesignElem chgLayout">
        <pc:chgData name="Ross Phillips" userId="c604230b-847d-4cb1-9e23-f810d4c0fde1" providerId="ADAL" clId="{7E37A1C7-B97F-4693-B06C-5EAB20DF2B3F}" dt="2025-09-26T15:55:53.638" v="707"/>
        <pc:sldMkLst>
          <pc:docMk/>
          <pc:sldMk cId="59473034" sldId="297"/>
        </pc:sldMkLst>
        <pc:spChg chg="mod ord">
          <ac:chgData name="Ross Phillips" userId="c604230b-847d-4cb1-9e23-f810d4c0fde1" providerId="ADAL" clId="{7E37A1C7-B97F-4693-B06C-5EAB20DF2B3F}" dt="2025-09-26T15:53:22.226" v="671" actId="26606"/>
          <ac:spMkLst>
            <pc:docMk/>
            <pc:sldMk cId="59473034" sldId="297"/>
            <ac:spMk id="2" creationId="{BC7A2E08-1E78-48FA-83F5-BA362476F46A}"/>
          </ac:spMkLst>
        </pc:spChg>
        <pc:spChg chg="add del mod">
          <ac:chgData name="Ross Phillips" userId="c604230b-847d-4cb1-9e23-f810d4c0fde1" providerId="ADAL" clId="{7E37A1C7-B97F-4693-B06C-5EAB20DF2B3F}" dt="2025-09-26T15:20:28.404" v="227" actId="6264"/>
          <ac:spMkLst>
            <pc:docMk/>
            <pc:sldMk cId="59473034" sldId="297"/>
            <ac:spMk id="3" creationId="{C278F508-2E32-4DAB-16E7-EFADBFE6D618}"/>
          </ac:spMkLst>
        </pc:spChg>
        <pc:spChg chg="add del mod">
          <ac:chgData name="Ross Phillips" userId="c604230b-847d-4cb1-9e23-f810d4c0fde1" providerId="ADAL" clId="{7E37A1C7-B97F-4693-B06C-5EAB20DF2B3F}" dt="2025-09-26T15:20:28.404" v="227" actId="6264"/>
          <ac:spMkLst>
            <pc:docMk/>
            <pc:sldMk cId="59473034" sldId="297"/>
            <ac:spMk id="4" creationId="{BDF0B500-2B04-76A6-A131-064D106B81DC}"/>
          </ac:spMkLst>
        </pc:spChg>
        <pc:spChg chg="del">
          <ac:chgData name="Ross Phillips" userId="c604230b-847d-4cb1-9e23-f810d4c0fde1" providerId="ADAL" clId="{7E37A1C7-B97F-4693-B06C-5EAB20DF2B3F}" dt="2025-09-26T15:20:28.404" v="227" actId="6264"/>
          <ac:spMkLst>
            <pc:docMk/>
            <pc:sldMk cId="59473034" sldId="297"/>
            <ac:spMk id="10" creationId="{A4AC5506-6312-4701-8D3C-40187889A947}"/>
          </ac:spMkLst>
        </pc:spChg>
        <pc:spChg chg="add del">
          <ac:chgData name="Ross Phillips" userId="c604230b-847d-4cb1-9e23-f810d4c0fde1" providerId="ADAL" clId="{7E37A1C7-B97F-4693-B06C-5EAB20DF2B3F}" dt="2025-09-26T15:55:53.638" v="707"/>
          <ac:spMkLst>
            <pc:docMk/>
            <pc:sldMk cId="59473034" sldId="297"/>
            <ac:spMk id="19" creationId="{1D1D1210-3BD3-4C6E-AD1B-07BFB5ABDD5C}"/>
          </ac:spMkLst>
        </pc:spChg>
        <pc:spChg chg="add del">
          <ac:chgData name="Ross Phillips" userId="c604230b-847d-4cb1-9e23-f810d4c0fde1" providerId="ADAL" clId="{7E37A1C7-B97F-4693-B06C-5EAB20DF2B3F}" dt="2025-09-26T15:51:40.868" v="631"/>
          <ac:spMkLst>
            <pc:docMk/>
            <pc:sldMk cId="59473034" sldId="297"/>
            <ac:spMk id="22" creationId="{D4771268-CB57-404A-9271-370EB28F6090}"/>
          </ac:spMkLst>
        </pc:spChg>
        <pc:spChg chg="add del">
          <ac:chgData name="Ross Phillips" userId="c604230b-847d-4cb1-9e23-f810d4c0fde1" providerId="ADAL" clId="{7E37A1C7-B97F-4693-B06C-5EAB20DF2B3F}" dt="2025-09-26T15:55:53.638" v="707"/>
          <ac:spMkLst>
            <pc:docMk/>
            <pc:sldMk cId="59473034" sldId="297"/>
            <ac:spMk id="24" creationId="{E4947F56-9DBB-4FF9-ABF2-5B7B3C7B5FC0}"/>
          </ac:spMkLst>
        </pc:spChg>
        <pc:spChg chg="add del">
          <ac:chgData name="Ross Phillips" userId="c604230b-847d-4cb1-9e23-f810d4c0fde1" providerId="ADAL" clId="{7E37A1C7-B97F-4693-B06C-5EAB20DF2B3F}" dt="2025-09-26T15:55:53.638" v="707"/>
          <ac:spMkLst>
            <pc:docMk/>
            <pc:sldMk cId="59473034" sldId="297"/>
            <ac:spMk id="28" creationId="{F5773171-0576-4132-A405-A6861EB518F2}"/>
          </ac:spMkLst>
        </pc:spChg>
        <pc:spChg chg="add del">
          <ac:chgData name="Ross Phillips" userId="c604230b-847d-4cb1-9e23-f810d4c0fde1" providerId="ADAL" clId="{7E37A1C7-B97F-4693-B06C-5EAB20DF2B3F}" dt="2025-09-26T15:55:53.638" v="707"/>
          <ac:spMkLst>
            <pc:docMk/>
            <pc:sldMk cId="59473034" sldId="297"/>
            <ac:spMk id="30" creationId="{019B878C-B90F-4ECB-965C-222272341D2C}"/>
          </ac:spMkLst>
        </pc:spChg>
        <pc:spChg chg="add del">
          <ac:chgData name="Ross Phillips" userId="c604230b-847d-4cb1-9e23-f810d4c0fde1" providerId="ADAL" clId="{7E37A1C7-B97F-4693-B06C-5EAB20DF2B3F}" dt="2025-09-26T15:55:53.638" v="707"/>
          <ac:spMkLst>
            <pc:docMk/>
            <pc:sldMk cId="59473034" sldId="297"/>
            <ac:spMk id="32" creationId="{DEA90D0B-AC38-4D61-872C-1B5C58A55CD1}"/>
          </ac:spMkLst>
        </pc:spChg>
        <pc:picChg chg="mod ord">
          <ac:chgData name="Ross Phillips" userId="c604230b-847d-4cb1-9e23-f810d4c0fde1" providerId="ADAL" clId="{7E37A1C7-B97F-4693-B06C-5EAB20DF2B3F}" dt="2025-09-26T15:53:22.226" v="671" actId="26606"/>
          <ac:picMkLst>
            <pc:docMk/>
            <pc:sldMk cId="59473034" sldId="297"/>
            <ac:picMk id="17" creationId="{98C01829-CB94-4DB3-A31F-4A32391CF46D}"/>
          </ac:picMkLst>
        </pc:picChg>
        <pc:cxnChg chg="add del">
          <ac:chgData name="Ross Phillips" userId="c604230b-847d-4cb1-9e23-f810d4c0fde1" providerId="ADAL" clId="{7E37A1C7-B97F-4693-B06C-5EAB20DF2B3F}" dt="2025-09-26T15:55:53.638" v="707"/>
          <ac:cxnSpMkLst>
            <pc:docMk/>
            <pc:sldMk cId="59473034" sldId="297"/>
            <ac:cxnSpMk id="26" creationId="{B6E21A4B-9996-44C9-AE8B-9B156A6CDFB6}"/>
          </ac:cxnSpMkLst>
        </pc:cxnChg>
      </pc:sldChg>
      <pc:sldChg chg="addSp delSp modSp mod ord setBg delDesignElem chgLayout">
        <pc:chgData name="Ross Phillips" userId="c604230b-847d-4cb1-9e23-f810d4c0fde1" providerId="ADAL" clId="{7E37A1C7-B97F-4693-B06C-5EAB20DF2B3F}" dt="2025-09-26T15:55:53.638" v="707"/>
        <pc:sldMkLst>
          <pc:docMk/>
          <pc:sldMk cId="3372332902" sldId="298"/>
        </pc:sldMkLst>
        <pc:spChg chg="mod ord">
          <ac:chgData name="Ross Phillips" userId="c604230b-847d-4cb1-9e23-f810d4c0fde1" providerId="ADAL" clId="{7E37A1C7-B97F-4693-B06C-5EAB20DF2B3F}" dt="2025-09-26T15:53:25.218" v="672" actId="26606"/>
          <ac:spMkLst>
            <pc:docMk/>
            <pc:sldMk cId="3372332902" sldId="298"/>
            <ac:spMk id="2" creationId="{BC7A2E08-1E78-48FA-83F5-BA362476F46A}"/>
          </ac:spMkLst>
        </pc:spChg>
        <pc:spChg chg="add del mod">
          <ac:chgData name="Ross Phillips" userId="c604230b-847d-4cb1-9e23-f810d4c0fde1" providerId="ADAL" clId="{7E37A1C7-B97F-4693-B06C-5EAB20DF2B3F}" dt="2025-09-26T15:20:28.404" v="227" actId="6264"/>
          <ac:spMkLst>
            <pc:docMk/>
            <pc:sldMk cId="3372332902" sldId="298"/>
            <ac:spMk id="3" creationId="{924FBEFA-72D9-938A-CA11-13632E2666F7}"/>
          </ac:spMkLst>
        </pc:spChg>
        <pc:spChg chg="add del mod">
          <ac:chgData name="Ross Phillips" userId="c604230b-847d-4cb1-9e23-f810d4c0fde1" providerId="ADAL" clId="{7E37A1C7-B97F-4693-B06C-5EAB20DF2B3F}" dt="2025-09-26T15:20:28.404" v="227" actId="6264"/>
          <ac:spMkLst>
            <pc:docMk/>
            <pc:sldMk cId="3372332902" sldId="298"/>
            <ac:spMk id="4" creationId="{7DC5A3A4-2A11-AC15-B1C4-0E2674D8E081}"/>
          </ac:spMkLst>
        </pc:spChg>
        <pc:spChg chg="add del">
          <ac:chgData name="Ross Phillips" userId="c604230b-847d-4cb1-9e23-f810d4c0fde1" providerId="ADAL" clId="{7E37A1C7-B97F-4693-B06C-5EAB20DF2B3F}" dt="2025-09-26T15:55:53.638" v="707"/>
          <ac:spMkLst>
            <pc:docMk/>
            <pc:sldMk cId="3372332902" sldId="298"/>
            <ac:spMk id="8" creationId="{1D1D1210-3BD3-4C6E-AD1B-07BFB5ABDD5C}"/>
          </ac:spMkLst>
        </pc:spChg>
        <pc:spChg chg="del">
          <ac:chgData name="Ross Phillips" userId="c604230b-847d-4cb1-9e23-f810d4c0fde1" providerId="ADAL" clId="{7E37A1C7-B97F-4693-B06C-5EAB20DF2B3F}" dt="2025-09-26T15:20:28.404" v="227" actId="6264"/>
          <ac:spMkLst>
            <pc:docMk/>
            <pc:sldMk cId="3372332902" sldId="298"/>
            <ac:spMk id="10" creationId="{A4AC5506-6312-4701-8D3C-40187889A947}"/>
          </ac:spMkLst>
        </pc:spChg>
        <pc:spChg chg="add del">
          <ac:chgData name="Ross Phillips" userId="c604230b-847d-4cb1-9e23-f810d4c0fde1" providerId="ADAL" clId="{7E37A1C7-B97F-4693-B06C-5EAB20DF2B3F}" dt="2025-09-26T15:51:40.868" v="631"/>
          <ac:spMkLst>
            <pc:docMk/>
            <pc:sldMk cId="3372332902" sldId="298"/>
            <ac:spMk id="11" creationId="{D4771268-CB57-404A-9271-370EB28F6090}"/>
          </ac:spMkLst>
        </pc:spChg>
        <pc:spChg chg="add del">
          <ac:chgData name="Ross Phillips" userId="c604230b-847d-4cb1-9e23-f810d4c0fde1" providerId="ADAL" clId="{7E37A1C7-B97F-4693-B06C-5EAB20DF2B3F}" dt="2025-09-26T15:55:53.638" v="707"/>
          <ac:spMkLst>
            <pc:docMk/>
            <pc:sldMk cId="3372332902" sldId="298"/>
            <ac:spMk id="13" creationId="{E4947F56-9DBB-4FF9-ABF2-5B7B3C7B5FC0}"/>
          </ac:spMkLst>
        </pc:spChg>
        <pc:spChg chg="add del">
          <ac:chgData name="Ross Phillips" userId="c604230b-847d-4cb1-9e23-f810d4c0fde1" providerId="ADAL" clId="{7E37A1C7-B97F-4693-B06C-5EAB20DF2B3F}" dt="2025-09-26T15:55:53.638" v="707"/>
          <ac:spMkLst>
            <pc:docMk/>
            <pc:sldMk cId="3372332902" sldId="298"/>
            <ac:spMk id="17" creationId="{F5773171-0576-4132-A405-A6861EB518F2}"/>
          </ac:spMkLst>
        </pc:spChg>
        <pc:spChg chg="add del">
          <ac:chgData name="Ross Phillips" userId="c604230b-847d-4cb1-9e23-f810d4c0fde1" providerId="ADAL" clId="{7E37A1C7-B97F-4693-B06C-5EAB20DF2B3F}" dt="2025-09-26T15:55:53.638" v="707"/>
          <ac:spMkLst>
            <pc:docMk/>
            <pc:sldMk cId="3372332902" sldId="298"/>
            <ac:spMk id="19" creationId="{019B878C-B90F-4ECB-965C-222272341D2C}"/>
          </ac:spMkLst>
        </pc:spChg>
        <pc:spChg chg="add del">
          <ac:chgData name="Ross Phillips" userId="c604230b-847d-4cb1-9e23-f810d4c0fde1" providerId="ADAL" clId="{7E37A1C7-B97F-4693-B06C-5EAB20DF2B3F}" dt="2025-09-26T15:55:53.638" v="707"/>
          <ac:spMkLst>
            <pc:docMk/>
            <pc:sldMk cId="3372332902" sldId="298"/>
            <ac:spMk id="21" creationId="{DEA90D0B-AC38-4D61-872C-1B5C58A55CD1}"/>
          </ac:spMkLst>
        </pc:spChg>
        <pc:picChg chg="mod ord">
          <ac:chgData name="Ross Phillips" userId="c604230b-847d-4cb1-9e23-f810d4c0fde1" providerId="ADAL" clId="{7E37A1C7-B97F-4693-B06C-5EAB20DF2B3F}" dt="2025-09-26T15:53:25.218" v="672" actId="26606"/>
          <ac:picMkLst>
            <pc:docMk/>
            <pc:sldMk cId="3372332902" sldId="298"/>
            <ac:picMk id="6" creationId="{49DCD4B9-7DF9-49D2-8BC2-61D4998AB097}"/>
          </ac:picMkLst>
        </pc:picChg>
        <pc:cxnChg chg="add del">
          <ac:chgData name="Ross Phillips" userId="c604230b-847d-4cb1-9e23-f810d4c0fde1" providerId="ADAL" clId="{7E37A1C7-B97F-4693-B06C-5EAB20DF2B3F}" dt="2025-09-26T15:55:53.638" v="707"/>
          <ac:cxnSpMkLst>
            <pc:docMk/>
            <pc:sldMk cId="3372332902" sldId="298"/>
            <ac:cxnSpMk id="15" creationId="{B6E21A4B-9996-44C9-AE8B-9B156A6CDFB6}"/>
          </ac:cxnSpMkLst>
        </pc:cxnChg>
      </pc:sldChg>
      <pc:sldChg chg="addSp delSp modSp mod ord setBg delDesignElem chgLayout">
        <pc:chgData name="Ross Phillips" userId="c604230b-847d-4cb1-9e23-f810d4c0fde1" providerId="ADAL" clId="{7E37A1C7-B97F-4693-B06C-5EAB20DF2B3F}" dt="2025-09-26T15:55:53.638" v="707"/>
        <pc:sldMkLst>
          <pc:docMk/>
          <pc:sldMk cId="1715627862" sldId="299"/>
        </pc:sldMkLst>
        <pc:spChg chg="del mod ord">
          <ac:chgData name="Ross Phillips" userId="c604230b-847d-4cb1-9e23-f810d4c0fde1" providerId="ADAL" clId="{7E37A1C7-B97F-4693-B06C-5EAB20DF2B3F}" dt="2025-09-26T15:47:35.548" v="579" actId="6264"/>
          <ac:spMkLst>
            <pc:docMk/>
            <pc:sldMk cId="1715627862" sldId="299"/>
            <ac:spMk id="2" creationId="{BC7A2E08-1E78-48FA-83F5-BA362476F46A}"/>
          </ac:spMkLst>
        </pc:spChg>
        <pc:spChg chg="add del mod">
          <ac:chgData name="Ross Phillips" userId="c604230b-847d-4cb1-9e23-f810d4c0fde1" providerId="ADAL" clId="{7E37A1C7-B97F-4693-B06C-5EAB20DF2B3F}" dt="2025-09-26T15:20:28.404" v="227" actId="6264"/>
          <ac:spMkLst>
            <pc:docMk/>
            <pc:sldMk cId="1715627862" sldId="299"/>
            <ac:spMk id="3" creationId="{1481A9EB-5E3E-2A55-5654-6D5DAD8C658C}"/>
          </ac:spMkLst>
        </pc:spChg>
        <pc:spChg chg="add del mod">
          <ac:chgData name="Ross Phillips" userId="c604230b-847d-4cb1-9e23-f810d4c0fde1" providerId="ADAL" clId="{7E37A1C7-B97F-4693-B06C-5EAB20DF2B3F}" dt="2025-09-26T15:20:28.404" v="227" actId="6264"/>
          <ac:spMkLst>
            <pc:docMk/>
            <pc:sldMk cId="1715627862" sldId="299"/>
            <ac:spMk id="4" creationId="{EAA86CC9-8934-7F26-2DBF-024355D01696}"/>
          </ac:spMkLst>
        </pc:spChg>
        <pc:spChg chg="add del mod">
          <ac:chgData name="Ross Phillips" userId="c604230b-847d-4cb1-9e23-f810d4c0fde1" providerId="ADAL" clId="{7E37A1C7-B97F-4693-B06C-5EAB20DF2B3F}" dt="2025-09-26T15:47:35.548" v="579" actId="6264"/>
          <ac:spMkLst>
            <pc:docMk/>
            <pc:sldMk cId="1715627862" sldId="299"/>
            <ac:spMk id="5" creationId="{B4BF3BA0-7CA8-39F7-A2A5-910F145CDB57}"/>
          </ac:spMkLst>
        </pc:spChg>
        <pc:spChg chg="add mod ord">
          <ac:chgData name="Ross Phillips" userId="c604230b-847d-4cb1-9e23-f810d4c0fde1" providerId="ADAL" clId="{7E37A1C7-B97F-4693-B06C-5EAB20DF2B3F}" dt="2025-09-26T15:53:31.752" v="673" actId="26606"/>
          <ac:spMkLst>
            <pc:docMk/>
            <pc:sldMk cId="1715627862" sldId="299"/>
            <ac:spMk id="6" creationId="{DEE3C614-6273-89C6-EE75-6EBAEAAFEA76}"/>
          </ac:spMkLst>
        </pc:spChg>
        <pc:spChg chg="del">
          <ac:chgData name="Ross Phillips" userId="c604230b-847d-4cb1-9e23-f810d4c0fde1" providerId="ADAL" clId="{7E37A1C7-B97F-4693-B06C-5EAB20DF2B3F}" dt="2025-09-26T15:47:40.104" v="580" actId="478"/>
          <ac:spMkLst>
            <pc:docMk/>
            <pc:sldMk cId="1715627862" sldId="299"/>
            <ac:spMk id="8" creationId="{C49EE09E-F95F-4372-B684-B94D4B5F351A}"/>
          </ac:spMkLst>
        </pc:spChg>
        <pc:spChg chg="add del">
          <ac:chgData name="Ross Phillips" userId="c604230b-847d-4cb1-9e23-f810d4c0fde1" providerId="ADAL" clId="{7E37A1C7-B97F-4693-B06C-5EAB20DF2B3F}" dt="2025-09-26T15:55:53.638" v="707"/>
          <ac:spMkLst>
            <pc:docMk/>
            <pc:sldMk cId="1715627862" sldId="299"/>
            <ac:spMk id="9" creationId="{1D1D1210-3BD3-4C6E-AD1B-07BFB5ABDD5C}"/>
          </ac:spMkLst>
        </pc:spChg>
        <pc:spChg chg="add del">
          <ac:chgData name="Ross Phillips" userId="c604230b-847d-4cb1-9e23-f810d4c0fde1" providerId="ADAL" clId="{7E37A1C7-B97F-4693-B06C-5EAB20DF2B3F}" dt="2025-09-26T15:55:53.638" v="707"/>
          <ac:spMkLst>
            <pc:docMk/>
            <pc:sldMk cId="1715627862" sldId="299"/>
            <ac:spMk id="10" creationId="{E4947F56-9DBB-4FF9-ABF2-5B7B3C7B5FC0}"/>
          </ac:spMkLst>
        </pc:spChg>
        <pc:spChg chg="add del">
          <ac:chgData name="Ross Phillips" userId="c604230b-847d-4cb1-9e23-f810d4c0fde1" providerId="ADAL" clId="{7E37A1C7-B97F-4693-B06C-5EAB20DF2B3F}" dt="2025-09-26T15:49:45.899" v="606" actId="26606"/>
          <ac:spMkLst>
            <pc:docMk/>
            <pc:sldMk cId="1715627862" sldId="299"/>
            <ac:spMk id="11" creationId="{269C7BC3-1DFB-09A1-F706-F98C47A121B9}"/>
          </ac:spMkLst>
        </pc:spChg>
        <pc:spChg chg="add del">
          <ac:chgData name="Ross Phillips" userId="c604230b-847d-4cb1-9e23-f810d4c0fde1" providerId="ADAL" clId="{7E37A1C7-B97F-4693-B06C-5EAB20DF2B3F}" dt="2025-09-26T15:51:40.868" v="631"/>
          <ac:spMkLst>
            <pc:docMk/>
            <pc:sldMk cId="1715627862" sldId="299"/>
            <ac:spMk id="12" creationId="{D4771268-CB57-404A-9271-370EB28F6090}"/>
          </ac:spMkLst>
        </pc:spChg>
        <pc:spChg chg="add del">
          <ac:chgData name="Ross Phillips" userId="c604230b-847d-4cb1-9e23-f810d4c0fde1" providerId="ADAL" clId="{7E37A1C7-B97F-4693-B06C-5EAB20DF2B3F}" dt="2025-09-26T15:49:45.899" v="606" actId="26606"/>
          <ac:spMkLst>
            <pc:docMk/>
            <pc:sldMk cId="1715627862" sldId="299"/>
            <ac:spMk id="14" creationId="{201CC55D-ED54-4C5C-95E6-10947BD1103B}"/>
          </ac:spMkLst>
        </pc:spChg>
        <pc:spChg chg="del">
          <ac:chgData name="Ross Phillips" userId="c604230b-847d-4cb1-9e23-f810d4c0fde1" providerId="ADAL" clId="{7E37A1C7-B97F-4693-B06C-5EAB20DF2B3F}" dt="2025-09-26T15:20:28.404" v="227" actId="6264"/>
          <ac:spMkLst>
            <pc:docMk/>
            <pc:sldMk cId="1715627862" sldId="299"/>
            <ac:spMk id="15" creationId="{6753252F-4873-4F63-801D-CC719279A7D5}"/>
          </ac:spMkLst>
        </pc:spChg>
        <pc:spChg chg="del">
          <ac:chgData name="Ross Phillips" userId="c604230b-847d-4cb1-9e23-f810d4c0fde1" providerId="ADAL" clId="{7E37A1C7-B97F-4693-B06C-5EAB20DF2B3F}" dt="2025-09-26T15:20:28.404" v="227" actId="6264"/>
          <ac:spMkLst>
            <pc:docMk/>
            <pc:sldMk cId="1715627862" sldId="299"/>
            <ac:spMk id="17" creationId="{047C8CCB-F95D-4249-92DD-651249D3535A}"/>
          </ac:spMkLst>
        </pc:spChg>
        <pc:spChg chg="add del">
          <ac:chgData name="Ross Phillips" userId="c604230b-847d-4cb1-9e23-f810d4c0fde1" providerId="ADAL" clId="{7E37A1C7-B97F-4693-B06C-5EAB20DF2B3F}" dt="2025-09-26T15:55:53.638" v="707"/>
          <ac:spMkLst>
            <pc:docMk/>
            <pc:sldMk cId="1715627862" sldId="299"/>
            <ac:spMk id="18" creationId="{CAA95A4F-6851-483E-8C86-31AA85F753B2}"/>
          </ac:spMkLst>
        </pc:spChg>
        <pc:spChg chg="add del">
          <ac:chgData name="Ross Phillips" userId="c604230b-847d-4cb1-9e23-f810d4c0fde1" providerId="ADAL" clId="{7E37A1C7-B97F-4693-B06C-5EAB20DF2B3F}" dt="2025-09-26T15:49:45.899" v="606" actId="26606"/>
          <ac:spMkLst>
            <pc:docMk/>
            <pc:sldMk cId="1715627862" sldId="299"/>
            <ac:spMk id="20" creationId="{3873B707-463F-40B0-8227-E8CC6C67EB25}"/>
          </ac:spMkLst>
        </pc:spChg>
        <pc:spChg chg="add del">
          <ac:chgData name="Ross Phillips" userId="c604230b-847d-4cb1-9e23-f810d4c0fde1" providerId="ADAL" clId="{7E37A1C7-B97F-4693-B06C-5EAB20DF2B3F}" dt="2025-09-26T15:55:53.638" v="707"/>
          <ac:spMkLst>
            <pc:docMk/>
            <pc:sldMk cId="1715627862" sldId="299"/>
            <ac:spMk id="21" creationId="{D102C23A-5B68-4151-A35E-69055BD516ED}"/>
          </ac:spMkLst>
        </pc:spChg>
        <pc:spChg chg="add del">
          <ac:chgData name="Ross Phillips" userId="c604230b-847d-4cb1-9e23-f810d4c0fde1" providerId="ADAL" clId="{7E37A1C7-B97F-4693-B06C-5EAB20DF2B3F}" dt="2025-09-26T15:49:45.899" v="606" actId="26606"/>
          <ac:spMkLst>
            <pc:docMk/>
            <pc:sldMk cId="1715627862" sldId="299"/>
            <ac:spMk id="22" creationId="{C13237C8-E62C-4F0D-A318-BD6FB6C2D138}"/>
          </ac:spMkLst>
        </pc:spChg>
        <pc:spChg chg="add del">
          <ac:chgData name="Ross Phillips" userId="c604230b-847d-4cb1-9e23-f810d4c0fde1" providerId="ADAL" clId="{7E37A1C7-B97F-4693-B06C-5EAB20DF2B3F}" dt="2025-09-26T15:55:53.638" v="707"/>
          <ac:spMkLst>
            <pc:docMk/>
            <pc:sldMk cId="1715627862" sldId="299"/>
            <ac:spMk id="23" creationId="{F16C535E-8900-4C12-9B34-681C17AD54C6}"/>
          </ac:spMkLst>
        </pc:spChg>
        <pc:spChg chg="add del">
          <ac:chgData name="Ross Phillips" userId="c604230b-847d-4cb1-9e23-f810d4c0fde1" providerId="ADAL" clId="{7E37A1C7-B97F-4693-B06C-5EAB20DF2B3F}" dt="2025-09-26T15:49:45.899" v="606" actId="26606"/>
          <ac:spMkLst>
            <pc:docMk/>
            <pc:sldMk cId="1715627862" sldId="299"/>
            <ac:spMk id="24" creationId="{19C9EAEA-39D0-4B0E-A0EB-51E7B26740B1}"/>
          </ac:spMkLst>
        </pc:spChg>
        <pc:grpChg chg="add del">
          <ac:chgData name="Ross Phillips" userId="c604230b-847d-4cb1-9e23-f810d4c0fde1" providerId="ADAL" clId="{7E37A1C7-B97F-4693-B06C-5EAB20DF2B3F}" dt="2025-09-26T15:49:45.899" v="606" actId="26606"/>
          <ac:grpSpMkLst>
            <pc:docMk/>
            <pc:sldMk cId="1715627862" sldId="299"/>
            <ac:grpSpMk id="16" creationId="{1DE889C7-FAD6-4397-98E2-05D503484459}"/>
          </ac:grpSpMkLst>
        </pc:grpChg>
        <pc:picChg chg="mod ord">
          <ac:chgData name="Ross Phillips" userId="c604230b-847d-4cb1-9e23-f810d4c0fde1" providerId="ADAL" clId="{7E37A1C7-B97F-4693-B06C-5EAB20DF2B3F}" dt="2025-09-26T15:53:31.752" v="673" actId="26606"/>
          <ac:picMkLst>
            <pc:docMk/>
            <pc:sldMk cId="1715627862" sldId="299"/>
            <ac:picMk id="7" creationId="{1113DFBD-D74C-415B-9080-85284B933634}"/>
          </ac:picMkLst>
        </pc:picChg>
        <pc:cxnChg chg="add del">
          <ac:chgData name="Ross Phillips" userId="c604230b-847d-4cb1-9e23-f810d4c0fde1" providerId="ADAL" clId="{7E37A1C7-B97F-4693-B06C-5EAB20DF2B3F}" dt="2025-09-26T15:55:53.638" v="707"/>
          <ac:cxnSpMkLst>
            <pc:docMk/>
            <pc:sldMk cId="1715627862" sldId="299"/>
            <ac:cxnSpMk id="13" creationId="{B6E21A4B-9996-44C9-AE8B-9B156A6CDFB6}"/>
          </ac:cxnSpMkLst>
        </pc:cxnChg>
        <pc:cxnChg chg="add del">
          <ac:chgData name="Ross Phillips" userId="c604230b-847d-4cb1-9e23-f810d4c0fde1" providerId="ADAL" clId="{7E37A1C7-B97F-4693-B06C-5EAB20DF2B3F}" dt="2025-09-26T15:55:53.638" v="707"/>
          <ac:cxnSpMkLst>
            <pc:docMk/>
            <pc:sldMk cId="1715627862" sldId="299"/>
            <ac:cxnSpMk id="19" creationId="{8E67B80F-DC96-4AB3-BCAC-07B698F6F682}"/>
          </ac:cxnSpMkLst>
        </pc:cxnChg>
      </pc:sldChg>
      <pc:sldChg chg="addSp delSp modSp mod ord setBg delDesignElem chgLayout">
        <pc:chgData name="Ross Phillips" userId="c604230b-847d-4cb1-9e23-f810d4c0fde1" providerId="ADAL" clId="{7E37A1C7-B97F-4693-B06C-5EAB20DF2B3F}" dt="2025-09-26T15:55:53.638" v="707"/>
        <pc:sldMkLst>
          <pc:docMk/>
          <pc:sldMk cId="793392337" sldId="300"/>
        </pc:sldMkLst>
        <pc:spChg chg="del mod ord">
          <ac:chgData name="Ross Phillips" userId="c604230b-847d-4cb1-9e23-f810d4c0fde1" providerId="ADAL" clId="{7E37A1C7-B97F-4693-B06C-5EAB20DF2B3F}" dt="2025-09-26T15:48:14.776" v="590" actId="6264"/>
          <ac:spMkLst>
            <pc:docMk/>
            <pc:sldMk cId="793392337" sldId="300"/>
            <ac:spMk id="2" creationId="{BC7A2E08-1E78-48FA-83F5-BA362476F46A}"/>
          </ac:spMkLst>
        </pc:spChg>
        <pc:spChg chg="add del mod">
          <ac:chgData name="Ross Phillips" userId="c604230b-847d-4cb1-9e23-f810d4c0fde1" providerId="ADAL" clId="{7E37A1C7-B97F-4693-B06C-5EAB20DF2B3F}" dt="2025-09-26T15:20:28.404" v="227" actId="6264"/>
          <ac:spMkLst>
            <pc:docMk/>
            <pc:sldMk cId="793392337" sldId="300"/>
            <ac:spMk id="3" creationId="{8D09E395-8F9C-8125-D578-ABA3A2710555}"/>
          </ac:spMkLst>
        </pc:spChg>
        <pc:spChg chg="add del mod">
          <ac:chgData name="Ross Phillips" userId="c604230b-847d-4cb1-9e23-f810d4c0fde1" providerId="ADAL" clId="{7E37A1C7-B97F-4693-B06C-5EAB20DF2B3F}" dt="2025-09-26T15:20:28.404" v="227" actId="6264"/>
          <ac:spMkLst>
            <pc:docMk/>
            <pc:sldMk cId="793392337" sldId="300"/>
            <ac:spMk id="4" creationId="{C31B6C43-EBE2-132F-3E41-E3CB3736D5D2}"/>
          </ac:spMkLst>
        </pc:spChg>
        <pc:spChg chg="add del mod">
          <ac:chgData name="Ross Phillips" userId="c604230b-847d-4cb1-9e23-f810d4c0fde1" providerId="ADAL" clId="{7E37A1C7-B97F-4693-B06C-5EAB20DF2B3F}" dt="2025-09-26T15:48:01.613" v="586" actId="6264"/>
          <ac:spMkLst>
            <pc:docMk/>
            <pc:sldMk cId="793392337" sldId="300"/>
            <ac:spMk id="5" creationId="{384DB55D-12BB-1F79-CE2B-BAABA000F56F}"/>
          </ac:spMkLst>
        </pc:spChg>
        <pc:spChg chg="add del mod">
          <ac:chgData name="Ross Phillips" userId="c604230b-847d-4cb1-9e23-f810d4c0fde1" providerId="ADAL" clId="{7E37A1C7-B97F-4693-B06C-5EAB20DF2B3F}" dt="2025-09-26T15:48:01.613" v="586" actId="6264"/>
          <ac:spMkLst>
            <pc:docMk/>
            <pc:sldMk cId="793392337" sldId="300"/>
            <ac:spMk id="7" creationId="{5AB8EBC6-4992-7E5C-1304-4AF30C98157E}"/>
          </ac:spMkLst>
        </pc:spChg>
        <pc:spChg chg="del">
          <ac:chgData name="Ross Phillips" userId="c604230b-847d-4cb1-9e23-f810d4c0fde1" providerId="ADAL" clId="{7E37A1C7-B97F-4693-B06C-5EAB20DF2B3F}" dt="2025-09-26T15:48:19.850" v="592" actId="478"/>
          <ac:spMkLst>
            <pc:docMk/>
            <pc:sldMk cId="793392337" sldId="300"/>
            <ac:spMk id="8" creationId="{6AA4B245-E66D-42BB-B81F-506EB84F40BA}"/>
          </ac:spMkLst>
        </pc:spChg>
        <pc:spChg chg="add del mod">
          <ac:chgData name="Ross Phillips" userId="c604230b-847d-4cb1-9e23-f810d4c0fde1" providerId="ADAL" clId="{7E37A1C7-B97F-4693-B06C-5EAB20DF2B3F}" dt="2025-09-26T15:48:03.681" v="587" actId="6264"/>
          <ac:spMkLst>
            <pc:docMk/>
            <pc:sldMk cId="793392337" sldId="300"/>
            <ac:spMk id="9" creationId="{23495B12-4B47-AED4-BAFD-F3E9349BD164}"/>
          </ac:spMkLst>
        </pc:spChg>
        <pc:spChg chg="add del mod">
          <ac:chgData name="Ross Phillips" userId="c604230b-847d-4cb1-9e23-f810d4c0fde1" providerId="ADAL" clId="{7E37A1C7-B97F-4693-B06C-5EAB20DF2B3F}" dt="2025-09-26T15:48:03.681" v="587" actId="6264"/>
          <ac:spMkLst>
            <pc:docMk/>
            <pc:sldMk cId="793392337" sldId="300"/>
            <ac:spMk id="10" creationId="{B2EE46FC-D026-E78B-627D-20859CBF4404}"/>
          </ac:spMkLst>
        </pc:spChg>
        <pc:spChg chg="add del mod">
          <ac:chgData name="Ross Phillips" userId="c604230b-847d-4cb1-9e23-f810d4c0fde1" providerId="ADAL" clId="{7E37A1C7-B97F-4693-B06C-5EAB20DF2B3F}" dt="2025-09-26T15:48:14.776" v="590" actId="6264"/>
          <ac:spMkLst>
            <pc:docMk/>
            <pc:sldMk cId="793392337" sldId="300"/>
            <ac:spMk id="11" creationId="{DFEEAEFC-AFE9-1E02-01ED-D4534AE7A5F1}"/>
          </ac:spMkLst>
        </pc:spChg>
        <pc:spChg chg="add mod ord">
          <ac:chgData name="Ross Phillips" userId="c604230b-847d-4cb1-9e23-f810d4c0fde1" providerId="ADAL" clId="{7E37A1C7-B97F-4693-B06C-5EAB20DF2B3F}" dt="2025-09-26T15:53:36.632" v="674" actId="26606"/>
          <ac:spMkLst>
            <pc:docMk/>
            <pc:sldMk cId="793392337" sldId="300"/>
            <ac:spMk id="12" creationId="{8B7ACE2B-52B6-EEF9-BF97-943F69712149}"/>
          </ac:spMkLst>
        </pc:spChg>
        <pc:spChg chg="add del">
          <ac:chgData name="Ross Phillips" userId="c604230b-847d-4cb1-9e23-f810d4c0fde1" providerId="ADAL" clId="{7E37A1C7-B97F-4693-B06C-5EAB20DF2B3F}" dt="2025-09-26T15:49:55.911" v="609" actId="26606"/>
          <ac:spMkLst>
            <pc:docMk/>
            <pc:sldMk cId="793392337" sldId="300"/>
            <ac:spMk id="14" creationId="{47942995-B07F-4636-9A06-C6A104B260A8}"/>
          </ac:spMkLst>
        </pc:spChg>
        <pc:spChg chg="del">
          <ac:chgData name="Ross Phillips" userId="c604230b-847d-4cb1-9e23-f810d4c0fde1" providerId="ADAL" clId="{7E37A1C7-B97F-4693-B06C-5EAB20DF2B3F}" dt="2025-09-26T15:20:28.404" v="227" actId="6264"/>
          <ac:spMkLst>
            <pc:docMk/>
            <pc:sldMk cId="793392337" sldId="300"/>
            <ac:spMk id="15" creationId="{6753252F-4873-4F63-801D-CC719279A7D5}"/>
          </ac:spMkLst>
        </pc:spChg>
        <pc:spChg chg="add del">
          <ac:chgData name="Ross Phillips" userId="c604230b-847d-4cb1-9e23-f810d4c0fde1" providerId="ADAL" clId="{7E37A1C7-B97F-4693-B06C-5EAB20DF2B3F}" dt="2025-09-26T15:55:53.638" v="707"/>
          <ac:spMkLst>
            <pc:docMk/>
            <pc:sldMk cId="793392337" sldId="300"/>
            <ac:spMk id="16" creationId="{1D1D1210-3BD3-4C6E-AD1B-07BFB5ABDD5C}"/>
          </ac:spMkLst>
        </pc:spChg>
        <pc:spChg chg="del">
          <ac:chgData name="Ross Phillips" userId="c604230b-847d-4cb1-9e23-f810d4c0fde1" providerId="ADAL" clId="{7E37A1C7-B97F-4693-B06C-5EAB20DF2B3F}" dt="2025-09-26T15:20:28.404" v="227" actId="6264"/>
          <ac:spMkLst>
            <pc:docMk/>
            <pc:sldMk cId="793392337" sldId="300"/>
            <ac:spMk id="17" creationId="{047C8CCB-F95D-4249-92DD-651249D3535A}"/>
          </ac:spMkLst>
        </pc:spChg>
        <pc:spChg chg="add del">
          <ac:chgData name="Ross Phillips" userId="c604230b-847d-4cb1-9e23-f810d4c0fde1" providerId="ADAL" clId="{7E37A1C7-B97F-4693-B06C-5EAB20DF2B3F}" dt="2025-09-26T15:55:53.638" v="707"/>
          <ac:spMkLst>
            <pc:docMk/>
            <pc:sldMk cId="793392337" sldId="300"/>
            <ac:spMk id="18" creationId="{E4947F56-9DBB-4FF9-ABF2-5B7B3C7B5FC0}"/>
          </ac:spMkLst>
        </pc:spChg>
        <pc:spChg chg="add del">
          <ac:chgData name="Ross Phillips" userId="c604230b-847d-4cb1-9e23-f810d4c0fde1" providerId="ADAL" clId="{7E37A1C7-B97F-4693-B06C-5EAB20DF2B3F}" dt="2025-09-26T15:55:53.638" v="707"/>
          <ac:spMkLst>
            <pc:docMk/>
            <pc:sldMk cId="793392337" sldId="300"/>
            <ac:spMk id="23" creationId="{5C8E9CDB-D43B-406A-A383-9ACA480BA2D4}"/>
          </ac:spMkLst>
        </pc:spChg>
        <pc:spChg chg="add del">
          <ac:chgData name="Ross Phillips" userId="c604230b-847d-4cb1-9e23-f810d4c0fde1" providerId="ADAL" clId="{7E37A1C7-B97F-4693-B06C-5EAB20DF2B3F}" dt="2025-09-26T15:49:55.911" v="609" actId="26606"/>
          <ac:spMkLst>
            <pc:docMk/>
            <pc:sldMk cId="793392337" sldId="300"/>
            <ac:spMk id="24" creationId="{B81933D1-5615-42C7-9C0B-4EB7105CCE2D}"/>
          </ac:spMkLst>
        </pc:spChg>
        <pc:spChg chg="add del">
          <ac:chgData name="Ross Phillips" userId="c604230b-847d-4cb1-9e23-f810d4c0fde1" providerId="ADAL" clId="{7E37A1C7-B97F-4693-B06C-5EAB20DF2B3F}" dt="2025-09-26T15:55:53.638" v="707"/>
          <ac:spMkLst>
            <pc:docMk/>
            <pc:sldMk cId="793392337" sldId="300"/>
            <ac:spMk id="25" creationId="{93C8016D-8063-469F-8F60-CDDA584AB1B3}"/>
          </ac:spMkLst>
        </pc:spChg>
        <pc:spChg chg="add del">
          <ac:chgData name="Ross Phillips" userId="c604230b-847d-4cb1-9e23-f810d4c0fde1" providerId="ADAL" clId="{7E37A1C7-B97F-4693-B06C-5EAB20DF2B3F}" dt="2025-09-26T15:49:55.911" v="609" actId="26606"/>
          <ac:spMkLst>
            <pc:docMk/>
            <pc:sldMk cId="793392337" sldId="300"/>
            <ac:spMk id="26" creationId="{19C9EAEA-39D0-4B0E-A0EB-51E7B26740B1}"/>
          </ac:spMkLst>
        </pc:spChg>
        <pc:spChg chg="add del">
          <ac:chgData name="Ross Phillips" userId="c604230b-847d-4cb1-9e23-f810d4c0fde1" providerId="ADAL" clId="{7E37A1C7-B97F-4693-B06C-5EAB20DF2B3F}" dt="2025-09-26T15:55:53.638" v="707"/>
          <ac:spMkLst>
            <pc:docMk/>
            <pc:sldMk cId="793392337" sldId="300"/>
            <ac:spMk id="27" creationId="{ABFEE421-0374-4B8E-A6B8-6A1718AF4286}"/>
          </ac:spMkLst>
        </pc:spChg>
        <pc:spChg chg="add del">
          <ac:chgData name="Ross Phillips" userId="c604230b-847d-4cb1-9e23-f810d4c0fde1" providerId="ADAL" clId="{7E37A1C7-B97F-4693-B06C-5EAB20DF2B3F}" dt="2025-09-26T15:51:40.868" v="631"/>
          <ac:spMkLst>
            <pc:docMk/>
            <pc:sldMk cId="793392337" sldId="300"/>
            <ac:spMk id="31" creationId="{D4771268-CB57-404A-9271-370EB28F6090}"/>
          </ac:spMkLst>
        </pc:spChg>
        <pc:grpChg chg="add del">
          <ac:chgData name="Ross Phillips" userId="c604230b-847d-4cb1-9e23-f810d4c0fde1" providerId="ADAL" clId="{7E37A1C7-B97F-4693-B06C-5EAB20DF2B3F}" dt="2025-09-26T15:49:55.911" v="609" actId="26606"/>
          <ac:grpSpMkLst>
            <pc:docMk/>
            <pc:sldMk cId="793392337" sldId="300"/>
            <ac:grpSpMk id="19" creationId="{032D8612-31EB-44CF-A1D0-14FD4C705424}"/>
          </ac:grpSpMkLst>
        </pc:grpChg>
        <pc:picChg chg="mod ord">
          <ac:chgData name="Ross Phillips" userId="c604230b-847d-4cb1-9e23-f810d4c0fde1" providerId="ADAL" clId="{7E37A1C7-B97F-4693-B06C-5EAB20DF2B3F}" dt="2025-09-26T15:53:36.632" v="674" actId="26606"/>
          <ac:picMkLst>
            <pc:docMk/>
            <pc:sldMk cId="793392337" sldId="300"/>
            <ac:picMk id="6" creationId="{2E4720CC-27DE-4FC3-9CA3-F3FBFAA9683C}"/>
          </ac:picMkLst>
        </pc:picChg>
        <pc:cxnChg chg="add del">
          <ac:chgData name="Ross Phillips" userId="c604230b-847d-4cb1-9e23-f810d4c0fde1" providerId="ADAL" clId="{7E37A1C7-B97F-4693-B06C-5EAB20DF2B3F}" dt="2025-09-26T15:55:53.638" v="707"/>
          <ac:cxnSpMkLst>
            <pc:docMk/>
            <pc:sldMk cId="793392337" sldId="300"/>
            <ac:cxnSpMk id="21" creationId="{B6E21A4B-9996-44C9-AE8B-9B156A6CDFB6}"/>
          </ac:cxnSpMkLst>
        </pc:cxnChg>
      </pc:sldChg>
      <pc:sldChg chg="addSp delSp modSp new mod setBg delDesignElem chgLayout">
        <pc:chgData name="Ross Phillips" userId="c604230b-847d-4cb1-9e23-f810d4c0fde1" providerId="ADAL" clId="{7E37A1C7-B97F-4693-B06C-5EAB20DF2B3F}" dt="2025-09-26T15:56:12.428" v="710" actId="6264"/>
        <pc:sldMkLst>
          <pc:docMk/>
          <pc:sldMk cId="77292283" sldId="301"/>
        </pc:sldMkLst>
        <pc:spChg chg="mod ord">
          <ac:chgData name="Ross Phillips" userId="c604230b-847d-4cb1-9e23-f810d4c0fde1" providerId="ADAL" clId="{7E37A1C7-B97F-4693-B06C-5EAB20DF2B3F}" dt="2025-09-26T15:56:12.428" v="710" actId="6264"/>
          <ac:spMkLst>
            <pc:docMk/>
            <pc:sldMk cId="77292283" sldId="301"/>
            <ac:spMk id="2" creationId="{5435C0FA-CD0F-9003-D40F-D9B84BB0966F}"/>
          </ac:spMkLst>
        </pc:spChg>
        <pc:spChg chg="mod ord">
          <ac:chgData name="Ross Phillips" userId="c604230b-847d-4cb1-9e23-f810d4c0fde1" providerId="ADAL" clId="{7E37A1C7-B97F-4693-B06C-5EAB20DF2B3F}" dt="2025-09-26T15:56:12.428" v="710" actId="6264"/>
          <ac:spMkLst>
            <pc:docMk/>
            <pc:sldMk cId="77292283" sldId="301"/>
            <ac:spMk id="3" creationId="{0BD0EFDF-1EE1-EB10-6B81-E95A14496AB7}"/>
          </ac:spMkLst>
        </pc:spChg>
        <pc:spChg chg="mod ord">
          <ac:chgData name="Ross Phillips" userId="c604230b-847d-4cb1-9e23-f810d4c0fde1" providerId="ADAL" clId="{7E37A1C7-B97F-4693-B06C-5EAB20DF2B3F}" dt="2025-09-26T15:56:12.428" v="710" actId="6264"/>
          <ac:spMkLst>
            <pc:docMk/>
            <pc:sldMk cId="77292283" sldId="301"/>
            <ac:spMk id="4" creationId="{C352C36C-BB29-1993-94E7-AB39EBFD395E}"/>
          </ac:spMkLst>
        </pc:spChg>
        <pc:spChg chg="add del mod">
          <ac:chgData name="Ross Phillips" userId="c604230b-847d-4cb1-9e23-f810d4c0fde1" providerId="ADAL" clId="{7E37A1C7-B97F-4693-B06C-5EAB20DF2B3F}" dt="2025-09-26T15:20:28.404" v="227" actId="6264"/>
          <ac:spMkLst>
            <pc:docMk/>
            <pc:sldMk cId="77292283" sldId="301"/>
            <ac:spMk id="5" creationId="{E1A751B2-B7AD-5FFE-6A5B-DE25823AE48C}"/>
          </ac:spMkLst>
        </pc:spChg>
        <pc:spChg chg="add del mod">
          <ac:chgData name="Ross Phillips" userId="c604230b-847d-4cb1-9e23-f810d4c0fde1" providerId="ADAL" clId="{7E37A1C7-B97F-4693-B06C-5EAB20DF2B3F}" dt="2025-09-26T15:20:28.404" v="227" actId="6264"/>
          <ac:spMkLst>
            <pc:docMk/>
            <pc:sldMk cId="77292283" sldId="301"/>
            <ac:spMk id="6" creationId="{75C0F121-DB09-2BD7-EEF2-B6D128213822}"/>
          </ac:spMkLst>
        </pc:spChg>
        <pc:spChg chg="add del mod">
          <ac:chgData name="Ross Phillips" userId="c604230b-847d-4cb1-9e23-f810d4c0fde1" providerId="ADAL" clId="{7E37A1C7-B97F-4693-B06C-5EAB20DF2B3F}" dt="2025-09-26T15:20:28.404" v="227" actId="6264"/>
          <ac:spMkLst>
            <pc:docMk/>
            <pc:sldMk cId="77292283" sldId="301"/>
            <ac:spMk id="7" creationId="{1048CD6B-06D5-DBEA-5D10-BB7E9E4C3B9B}"/>
          </ac:spMkLst>
        </pc:spChg>
        <pc:spChg chg="add del mod">
          <ac:chgData name="Ross Phillips" userId="c604230b-847d-4cb1-9e23-f810d4c0fde1" providerId="ADAL" clId="{7E37A1C7-B97F-4693-B06C-5EAB20DF2B3F}" dt="2025-09-26T15:55:41.712" v="694" actId="6264"/>
          <ac:spMkLst>
            <pc:docMk/>
            <pc:sldMk cId="77292283" sldId="301"/>
            <ac:spMk id="8" creationId="{49E9E985-A69C-006E-E4F1-12465AA9BAA2}"/>
          </ac:spMkLst>
        </pc:spChg>
        <pc:spChg chg="add del">
          <ac:chgData name="Ross Phillips" userId="c604230b-847d-4cb1-9e23-f810d4c0fde1" providerId="ADAL" clId="{7E37A1C7-B97F-4693-B06C-5EAB20DF2B3F}" dt="2025-09-26T15:51:40.868" v="631"/>
          <ac:spMkLst>
            <pc:docMk/>
            <pc:sldMk cId="77292283" sldId="301"/>
            <ac:spMk id="9" creationId="{4C608BEB-860E-4094-8511-78603564A75E}"/>
          </ac:spMkLst>
        </pc:spChg>
        <pc:spChg chg="add del mod">
          <ac:chgData name="Ross Phillips" userId="c604230b-847d-4cb1-9e23-f810d4c0fde1" providerId="ADAL" clId="{7E37A1C7-B97F-4693-B06C-5EAB20DF2B3F}" dt="2025-09-26T15:55:41.712" v="694" actId="6264"/>
          <ac:spMkLst>
            <pc:docMk/>
            <pc:sldMk cId="77292283" sldId="301"/>
            <ac:spMk id="10" creationId="{5E7BF5BC-4D09-9FD3-911C-BB85525DA07B}"/>
          </ac:spMkLst>
        </pc:spChg>
        <pc:spChg chg="add del mod">
          <ac:chgData name="Ross Phillips" userId="c604230b-847d-4cb1-9e23-f810d4c0fde1" providerId="ADAL" clId="{7E37A1C7-B97F-4693-B06C-5EAB20DF2B3F}" dt="2025-09-26T15:55:41.712" v="694" actId="6264"/>
          <ac:spMkLst>
            <pc:docMk/>
            <pc:sldMk cId="77292283" sldId="301"/>
            <ac:spMk id="12" creationId="{D8150692-82EE-4704-BD2B-CC372F457C36}"/>
          </ac:spMkLst>
        </pc:spChg>
        <pc:spChg chg="add del mod">
          <ac:chgData name="Ross Phillips" userId="c604230b-847d-4cb1-9e23-f810d4c0fde1" providerId="ADAL" clId="{7E37A1C7-B97F-4693-B06C-5EAB20DF2B3F}" dt="2025-09-26T15:56:09.769" v="709" actId="6264"/>
          <ac:spMkLst>
            <pc:docMk/>
            <pc:sldMk cId="77292283" sldId="301"/>
            <ac:spMk id="13" creationId="{E0289507-3102-6FB7-5B6F-71730A97ECDA}"/>
          </ac:spMkLst>
        </pc:spChg>
        <pc:spChg chg="add del mod">
          <ac:chgData name="Ross Phillips" userId="c604230b-847d-4cb1-9e23-f810d4c0fde1" providerId="ADAL" clId="{7E37A1C7-B97F-4693-B06C-5EAB20DF2B3F}" dt="2025-09-26T15:56:09.769" v="709" actId="6264"/>
          <ac:spMkLst>
            <pc:docMk/>
            <pc:sldMk cId="77292283" sldId="301"/>
            <ac:spMk id="14" creationId="{F14DBF18-CA15-241F-7CFA-8BF3D5CC4C8E}"/>
          </ac:spMkLst>
        </pc:spChg>
        <pc:spChg chg="add del mod">
          <ac:chgData name="Ross Phillips" userId="c604230b-847d-4cb1-9e23-f810d4c0fde1" providerId="ADAL" clId="{7E37A1C7-B97F-4693-B06C-5EAB20DF2B3F}" dt="2025-09-26T15:56:09.769" v="709" actId="6264"/>
          <ac:spMkLst>
            <pc:docMk/>
            <pc:sldMk cId="77292283" sldId="301"/>
            <ac:spMk id="15" creationId="{E9000F4D-AAEB-EEEC-5636-DBD2F5D7BD2D}"/>
          </ac:spMkLst>
        </pc:spChg>
        <pc:spChg chg="add del mod">
          <ac:chgData name="Ross Phillips" userId="c604230b-847d-4cb1-9e23-f810d4c0fde1" providerId="ADAL" clId="{7E37A1C7-B97F-4693-B06C-5EAB20DF2B3F}" dt="2025-09-26T15:56:12.428" v="710" actId="6264"/>
          <ac:spMkLst>
            <pc:docMk/>
            <pc:sldMk cId="77292283" sldId="301"/>
            <ac:spMk id="16" creationId="{9DBA67C2-FB79-64D6-79A0-0A2031C126D2}"/>
          </ac:spMkLst>
        </pc:spChg>
        <pc:spChg chg="add del mod">
          <ac:chgData name="Ross Phillips" userId="c604230b-847d-4cb1-9e23-f810d4c0fde1" providerId="ADAL" clId="{7E37A1C7-B97F-4693-B06C-5EAB20DF2B3F}" dt="2025-09-26T15:56:12.428" v="710" actId="6264"/>
          <ac:spMkLst>
            <pc:docMk/>
            <pc:sldMk cId="77292283" sldId="301"/>
            <ac:spMk id="17" creationId="{1E01C0B1-4DBA-35BF-BCA9-AA0CECD241B9}"/>
          </ac:spMkLst>
        </pc:spChg>
        <pc:spChg chg="add del mod">
          <ac:chgData name="Ross Phillips" userId="c604230b-847d-4cb1-9e23-f810d4c0fde1" providerId="ADAL" clId="{7E37A1C7-B97F-4693-B06C-5EAB20DF2B3F}" dt="2025-09-26T15:56:12.428" v="710" actId="6264"/>
          <ac:spMkLst>
            <pc:docMk/>
            <pc:sldMk cId="77292283" sldId="301"/>
            <ac:spMk id="18" creationId="{21BF0BB1-661C-0B88-73C5-2AF24C36D85F}"/>
          </ac:spMkLst>
        </pc:spChg>
        <pc:cxnChg chg="add del">
          <ac:chgData name="Ross Phillips" userId="c604230b-847d-4cb1-9e23-f810d4c0fde1" providerId="ADAL" clId="{7E37A1C7-B97F-4693-B06C-5EAB20DF2B3F}" dt="2025-09-26T15:51:40.868" v="631"/>
          <ac:cxnSpMkLst>
            <pc:docMk/>
            <pc:sldMk cId="77292283" sldId="301"/>
            <ac:cxnSpMk id="11" creationId="{1F16A8D4-FE87-4604-88B2-394B5D1EB437}"/>
          </ac:cxnSpMkLst>
        </pc:cxnChg>
      </pc:sldChg>
      <pc:sldChg chg="addSp modSp new mod">
        <pc:chgData name="Ross Phillips" userId="c604230b-847d-4cb1-9e23-f810d4c0fde1" providerId="ADAL" clId="{7E37A1C7-B97F-4693-B06C-5EAB20DF2B3F}" dt="2025-09-26T15:55:53.638" v="707"/>
        <pc:sldMkLst>
          <pc:docMk/>
          <pc:sldMk cId="482103286" sldId="302"/>
        </pc:sldMkLst>
        <pc:spChg chg="mod">
          <ac:chgData name="Ross Phillips" userId="c604230b-847d-4cb1-9e23-f810d4c0fde1" providerId="ADAL" clId="{7E37A1C7-B97F-4693-B06C-5EAB20DF2B3F}" dt="2025-09-26T15:55:53.638" v="707"/>
          <ac:spMkLst>
            <pc:docMk/>
            <pc:sldMk cId="482103286" sldId="302"/>
            <ac:spMk id="2" creationId="{F3AC9751-F8C8-473A-7B72-C210FD48BE20}"/>
          </ac:spMkLst>
        </pc:spChg>
        <pc:spChg chg="mod">
          <ac:chgData name="Ross Phillips" userId="c604230b-847d-4cb1-9e23-f810d4c0fde1" providerId="ADAL" clId="{7E37A1C7-B97F-4693-B06C-5EAB20DF2B3F}" dt="2025-09-26T15:55:53.638" v="707"/>
          <ac:spMkLst>
            <pc:docMk/>
            <pc:sldMk cId="482103286" sldId="302"/>
            <ac:spMk id="3" creationId="{BAC9B6E8-9CEC-8421-902D-49AEAFC4B272}"/>
          </ac:spMkLst>
        </pc:spChg>
        <pc:spChg chg="mod">
          <ac:chgData name="Ross Phillips" userId="c604230b-847d-4cb1-9e23-f810d4c0fde1" providerId="ADAL" clId="{7E37A1C7-B97F-4693-B06C-5EAB20DF2B3F}" dt="2025-09-26T15:55:53.638" v="707"/>
          <ac:spMkLst>
            <pc:docMk/>
            <pc:sldMk cId="482103286" sldId="302"/>
            <ac:spMk id="4" creationId="{84B95093-B87F-8F66-0E73-C20CEB30FFDA}"/>
          </ac:spMkLst>
        </pc:spChg>
        <pc:picChg chg="add mod ord modCrop">
          <ac:chgData name="Ross Phillips" userId="c604230b-847d-4cb1-9e23-f810d4c0fde1" providerId="ADAL" clId="{7E37A1C7-B97F-4693-B06C-5EAB20DF2B3F}" dt="2025-09-26T15:30:32.484" v="383" actId="167"/>
          <ac:picMkLst>
            <pc:docMk/>
            <pc:sldMk cId="482103286" sldId="302"/>
            <ac:picMk id="5" creationId="{9DF8BBDE-A294-A822-4EAD-1DB5AD89D61F}"/>
          </ac:picMkLst>
        </pc:picChg>
      </pc:sldChg>
      <pc:sldChg chg="new del">
        <pc:chgData name="Ross Phillips" userId="c604230b-847d-4cb1-9e23-f810d4c0fde1" providerId="ADAL" clId="{7E37A1C7-B97F-4693-B06C-5EAB20DF2B3F}" dt="2025-09-26T15:15:18.390" v="219" actId="47"/>
        <pc:sldMkLst>
          <pc:docMk/>
          <pc:sldMk cId="2899913917" sldId="302"/>
        </pc:sldMkLst>
      </pc:sldChg>
      <pc:sldChg chg="addSp modSp new mod">
        <pc:chgData name="Ross Phillips" userId="c604230b-847d-4cb1-9e23-f810d4c0fde1" providerId="ADAL" clId="{7E37A1C7-B97F-4693-B06C-5EAB20DF2B3F}" dt="2025-09-26T15:55:53.638" v="707"/>
        <pc:sldMkLst>
          <pc:docMk/>
          <pc:sldMk cId="1249287326" sldId="303"/>
        </pc:sldMkLst>
        <pc:spChg chg="mod">
          <ac:chgData name="Ross Phillips" userId="c604230b-847d-4cb1-9e23-f810d4c0fde1" providerId="ADAL" clId="{7E37A1C7-B97F-4693-B06C-5EAB20DF2B3F}" dt="2025-09-26T15:55:53.638" v="707"/>
          <ac:spMkLst>
            <pc:docMk/>
            <pc:sldMk cId="1249287326" sldId="303"/>
            <ac:spMk id="2" creationId="{DA86ED20-8384-DD5D-DCA4-E52ED86DADEC}"/>
          </ac:spMkLst>
        </pc:spChg>
        <pc:spChg chg="mod">
          <ac:chgData name="Ross Phillips" userId="c604230b-847d-4cb1-9e23-f810d4c0fde1" providerId="ADAL" clId="{7E37A1C7-B97F-4693-B06C-5EAB20DF2B3F}" dt="2025-09-26T15:55:53.638" v="707"/>
          <ac:spMkLst>
            <pc:docMk/>
            <pc:sldMk cId="1249287326" sldId="303"/>
            <ac:spMk id="3" creationId="{A0CDF362-67FF-4217-3C3D-97A76C1E4531}"/>
          </ac:spMkLst>
        </pc:spChg>
        <pc:spChg chg="mod">
          <ac:chgData name="Ross Phillips" userId="c604230b-847d-4cb1-9e23-f810d4c0fde1" providerId="ADAL" clId="{7E37A1C7-B97F-4693-B06C-5EAB20DF2B3F}" dt="2025-09-26T15:55:53.638" v="707"/>
          <ac:spMkLst>
            <pc:docMk/>
            <pc:sldMk cId="1249287326" sldId="303"/>
            <ac:spMk id="4" creationId="{63861569-8831-2DC6-DB2D-F7E68111AA9F}"/>
          </ac:spMkLst>
        </pc:spChg>
        <pc:picChg chg="add mod">
          <ac:chgData name="Ross Phillips" userId="c604230b-847d-4cb1-9e23-f810d4c0fde1" providerId="ADAL" clId="{7E37A1C7-B97F-4693-B06C-5EAB20DF2B3F}" dt="2025-09-26T15:54:07.629" v="678" actId="1076"/>
          <ac:picMkLst>
            <pc:docMk/>
            <pc:sldMk cId="1249287326" sldId="303"/>
            <ac:picMk id="6" creationId="{F2EC4E7D-C6BB-4AA2-A02F-FAB12FE48A9A}"/>
          </ac:picMkLst>
        </pc:picChg>
      </pc:sldChg>
      <pc:sldChg chg="addSp delSp modSp new mod modClrScheme chgLayout">
        <pc:chgData name="Ross Phillips" userId="c604230b-847d-4cb1-9e23-f810d4c0fde1" providerId="ADAL" clId="{7E37A1C7-B97F-4693-B06C-5EAB20DF2B3F}" dt="2025-09-26T15:55:53.638" v="707"/>
        <pc:sldMkLst>
          <pc:docMk/>
          <pc:sldMk cId="2511754593" sldId="304"/>
        </pc:sldMkLst>
        <pc:spChg chg="mod ord">
          <ac:chgData name="Ross Phillips" userId="c604230b-847d-4cb1-9e23-f810d4c0fde1" providerId="ADAL" clId="{7E37A1C7-B97F-4693-B06C-5EAB20DF2B3F}" dt="2025-09-26T15:55:53.638" v="707"/>
          <ac:spMkLst>
            <pc:docMk/>
            <pc:sldMk cId="2511754593" sldId="304"/>
            <ac:spMk id="2" creationId="{BFA31A55-67A7-555B-787A-68730981D956}"/>
          </ac:spMkLst>
        </pc:spChg>
        <pc:spChg chg="mod ord">
          <ac:chgData name="Ross Phillips" userId="c604230b-847d-4cb1-9e23-f810d4c0fde1" providerId="ADAL" clId="{7E37A1C7-B97F-4693-B06C-5EAB20DF2B3F}" dt="2025-09-26T15:55:53.638" v="707"/>
          <ac:spMkLst>
            <pc:docMk/>
            <pc:sldMk cId="2511754593" sldId="304"/>
            <ac:spMk id="3" creationId="{B2DAF643-CA06-85CC-7EDB-6ACF28566DC5}"/>
          </ac:spMkLst>
        </pc:spChg>
        <pc:spChg chg="del">
          <ac:chgData name="Ross Phillips" userId="c604230b-847d-4cb1-9e23-f810d4c0fde1" providerId="ADAL" clId="{7E37A1C7-B97F-4693-B06C-5EAB20DF2B3F}" dt="2025-09-26T15:33:52.410" v="413" actId="700"/>
          <ac:spMkLst>
            <pc:docMk/>
            <pc:sldMk cId="2511754593" sldId="304"/>
            <ac:spMk id="4" creationId="{2771DF67-7798-F606-1F12-FB1E33F7147D}"/>
          </ac:spMkLst>
        </pc:spChg>
        <pc:picChg chg="add mod ord">
          <ac:chgData name="Ross Phillips" userId="c604230b-847d-4cb1-9e23-f810d4c0fde1" providerId="ADAL" clId="{7E37A1C7-B97F-4693-B06C-5EAB20DF2B3F}" dt="2025-09-26T15:54:10.580" v="679" actId="1076"/>
          <ac:picMkLst>
            <pc:docMk/>
            <pc:sldMk cId="2511754593" sldId="304"/>
            <ac:picMk id="5" creationId="{C0D59C61-EE86-B08C-608A-EF2FEDBDF35B}"/>
          </ac:picMkLst>
        </pc:picChg>
      </pc:sldChg>
      <pc:sldChg chg="addSp delSp modSp new mod">
        <pc:chgData name="Ross Phillips" userId="c604230b-847d-4cb1-9e23-f810d4c0fde1" providerId="ADAL" clId="{7E37A1C7-B97F-4693-B06C-5EAB20DF2B3F}" dt="2025-09-26T15:55:53.638" v="707"/>
        <pc:sldMkLst>
          <pc:docMk/>
          <pc:sldMk cId="1454342721" sldId="305"/>
        </pc:sldMkLst>
        <pc:spChg chg="mod">
          <ac:chgData name="Ross Phillips" userId="c604230b-847d-4cb1-9e23-f810d4c0fde1" providerId="ADAL" clId="{7E37A1C7-B97F-4693-B06C-5EAB20DF2B3F}" dt="2025-09-26T15:55:53.638" v="707"/>
          <ac:spMkLst>
            <pc:docMk/>
            <pc:sldMk cId="1454342721" sldId="305"/>
            <ac:spMk id="2" creationId="{8B907B4E-C49B-3019-4135-A8D071353658}"/>
          </ac:spMkLst>
        </pc:spChg>
        <pc:spChg chg="del mod">
          <ac:chgData name="Ross Phillips" userId="c604230b-847d-4cb1-9e23-f810d4c0fde1" providerId="ADAL" clId="{7E37A1C7-B97F-4693-B06C-5EAB20DF2B3F}" dt="2025-09-26T15:54:27.002" v="683" actId="26606"/>
          <ac:spMkLst>
            <pc:docMk/>
            <pc:sldMk cId="1454342721" sldId="305"/>
            <ac:spMk id="3" creationId="{236A2D18-3110-338F-FE9B-B756157AE043}"/>
          </ac:spMkLst>
        </pc:spChg>
        <pc:spChg chg="mod">
          <ac:chgData name="Ross Phillips" userId="c604230b-847d-4cb1-9e23-f810d4c0fde1" providerId="ADAL" clId="{7E37A1C7-B97F-4693-B06C-5EAB20DF2B3F}" dt="2025-09-26T15:55:53.638" v="707"/>
          <ac:spMkLst>
            <pc:docMk/>
            <pc:sldMk cId="1454342721" sldId="305"/>
            <ac:spMk id="4" creationId="{8D401B30-BB1F-BCC5-48A6-31D5AB299B45}"/>
          </ac:spMkLst>
        </pc:spChg>
        <pc:graphicFrameChg chg="add mod">
          <ac:chgData name="Ross Phillips" userId="c604230b-847d-4cb1-9e23-f810d4c0fde1" providerId="ADAL" clId="{7E37A1C7-B97F-4693-B06C-5EAB20DF2B3F}" dt="2025-09-26T15:55:53.638" v="707"/>
          <ac:graphicFrameMkLst>
            <pc:docMk/>
            <pc:sldMk cId="1454342721" sldId="305"/>
            <ac:graphicFrameMk id="7" creationId="{451FA7A4-4960-195F-3594-3F5DEE3A5A08}"/>
          </ac:graphicFrameMkLst>
        </pc:graphicFrameChg>
        <pc:picChg chg="add mod">
          <ac:chgData name="Ross Phillips" userId="c604230b-847d-4cb1-9e23-f810d4c0fde1" providerId="ADAL" clId="{7E37A1C7-B97F-4693-B06C-5EAB20DF2B3F}" dt="2025-09-26T15:54:34.151" v="684" actId="1076"/>
          <ac:picMkLst>
            <pc:docMk/>
            <pc:sldMk cId="1454342721" sldId="305"/>
            <ac:picMk id="5" creationId="{49C6F11B-34FB-435C-92FB-0652234B9FE1}"/>
          </ac:picMkLst>
        </pc:picChg>
      </pc:sldChg>
      <pc:sldChg chg="addSp modSp new mod">
        <pc:chgData name="Ross Phillips" userId="c604230b-847d-4cb1-9e23-f810d4c0fde1" providerId="ADAL" clId="{7E37A1C7-B97F-4693-B06C-5EAB20DF2B3F}" dt="2025-09-26T15:55:53.638" v="707"/>
        <pc:sldMkLst>
          <pc:docMk/>
          <pc:sldMk cId="1488346948" sldId="306"/>
        </pc:sldMkLst>
        <pc:spChg chg="mod">
          <ac:chgData name="Ross Phillips" userId="c604230b-847d-4cb1-9e23-f810d4c0fde1" providerId="ADAL" clId="{7E37A1C7-B97F-4693-B06C-5EAB20DF2B3F}" dt="2025-09-26T15:55:53.638" v="707"/>
          <ac:spMkLst>
            <pc:docMk/>
            <pc:sldMk cId="1488346948" sldId="306"/>
            <ac:spMk id="2" creationId="{2B6D490D-F561-B15B-FA29-4B566C2A3889}"/>
          </ac:spMkLst>
        </pc:spChg>
        <pc:spChg chg="mod">
          <ac:chgData name="Ross Phillips" userId="c604230b-847d-4cb1-9e23-f810d4c0fde1" providerId="ADAL" clId="{7E37A1C7-B97F-4693-B06C-5EAB20DF2B3F}" dt="2025-09-26T15:55:53.638" v="707"/>
          <ac:spMkLst>
            <pc:docMk/>
            <pc:sldMk cId="1488346948" sldId="306"/>
            <ac:spMk id="3" creationId="{055C23AC-74C7-D91D-92C1-E6D3BB3DF9DB}"/>
          </ac:spMkLst>
        </pc:spChg>
        <pc:spChg chg="mod">
          <ac:chgData name="Ross Phillips" userId="c604230b-847d-4cb1-9e23-f810d4c0fde1" providerId="ADAL" clId="{7E37A1C7-B97F-4693-B06C-5EAB20DF2B3F}" dt="2025-09-26T15:55:53.638" v="707"/>
          <ac:spMkLst>
            <pc:docMk/>
            <pc:sldMk cId="1488346948" sldId="306"/>
            <ac:spMk id="4" creationId="{3F2F562A-35C8-3A9F-F73A-A1D8D99F3424}"/>
          </ac:spMkLst>
        </pc:spChg>
        <pc:picChg chg="add mod">
          <ac:chgData name="Ross Phillips" userId="c604230b-847d-4cb1-9e23-f810d4c0fde1" providerId="ADAL" clId="{7E37A1C7-B97F-4693-B06C-5EAB20DF2B3F}" dt="2025-09-26T15:39:23.762" v="494" actId="1076"/>
          <ac:picMkLst>
            <pc:docMk/>
            <pc:sldMk cId="1488346948" sldId="306"/>
            <ac:picMk id="6" creationId="{64778B38-838C-4320-B8BA-8B6B6CFD3D98}"/>
          </ac:picMkLst>
        </pc:picChg>
      </pc:sldChg>
      <pc:sldChg chg="addSp delSp modSp new mod">
        <pc:chgData name="Ross Phillips" userId="c604230b-847d-4cb1-9e23-f810d4c0fde1" providerId="ADAL" clId="{7E37A1C7-B97F-4693-B06C-5EAB20DF2B3F}" dt="2025-09-26T15:55:53.638" v="707"/>
        <pc:sldMkLst>
          <pc:docMk/>
          <pc:sldMk cId="1738709020" sldId="307"/>
        </pc:sldMkLst>
        <pc:spChg chg="mod">
          <ac:chgData name="Ross Phillips" userId="c604230b-847d-4cb1-9e23-f810d4c0fde1" providerId="ADAL" clId="{7E37A1C7-B97F-4693-B06C-5EAB20DF2B3F}" dt="2025-09-26T15:55:53.638" v="707"/>
          <ac:spMkLst>
            <pc:docMk/>
            <pc:sldMk cId="1738709020" sldId="307"/>
            <ac:spMk id="2" creationId="{403B225E-82F6-E80E-7B34-2949827DF798}"/>
          </ac:spMkLst>
        </pc:spChg>
        <pc:spChg chg="mod">
          <ac:chgData name="Ross Phillips" userId="c604230b-847d-4cb1-9e23-f810d4c0fde1" providerId="ADAL" clId="{7E37A1C7-B97F-4693-B06C-5EAB20DF2B3F}" dt="2025-09-26T15:55:53.638" v="707"/>
          <ac:spMkLst>
            <pc:docMk/>
            <pc:sldMk cId="1738709020" sldId="307"/>
            <ac:spMk id="3" creationId="{0E698494-BF94-8ED2-0FCC-788361E36CCB}"/>
          </ac:spMkLst>
        </pc:spChg>
        <pc:spChg chg="mod">
          <ac:chgData name="Ross Phillips" userId="c604230b-847d-4cb1-9e23-f810d4c0fde1" providerId="ADAL" clId="{7E37A1C7-B97F-4693-B06C-5EAB20DF2B3F}" dt="2025-09-26T15:55:53.638" v="707"/>
          <ac:spMkLst>
            <pc:docMk/>
            <pc:sldMk cId="1738709020" sldId="307"/>
            <ac:spMk id="4" creationId="{B25FEF46-763A-28F9-DE8B-1B5927E040C9}"/>
          </ac:spMkLst>
        </pc:spChg>
        <pc:spChg chg="add del">
          <ac:chgData name="Ross Phillips" userId="c604230b-847d-4cb1-9e23-f810d4c0fde1" providerId="ADAL" clId="{7E37A1C7-B97F-4693-B06C-5EAB20DF2B3F}" dt="2025-09-26T15:41:47.716" v="536" actId="22"/>
          <ac:spMkLst>
            <pc:docMk/>
            <pc:sldMk cId="1738709020" sldId="307"/>
            <ac:spMk id="6" creationId="{B44B548E-7C6F-C7E2-029D-B0186B3C00D7}"/>
          </ac:spMkLst>
        </pc:spChg>
        <pc:picChg chg="add mod">
          <ac:chgData name="Ross Phillips" userId="c604230b-847d-4cb1-9e23-f810d4c0fde1" providerId="ADAL" clId="{7E37A1C7-B97F-4693-B06C-5EAB20DF2B3F}" dt="2025-09-26T15:42:27.980" v="547" actId="1076"/>
          <ac:picMkLst>
            <pc:docMk/>
            <pc:sldMk cId="1738709020" sldId="307"/>
            <ac:picMk id="7" creationId="{F14201D6-3B42-4927-B260-0B728BE3BE9E}"/>
          </ac:picMkLst>
        </pc:picChg>
      </pc:sldChg>
      <pc:sldChg chg="add del">
        <pc:chgData name="Ross Phillips" userId="c604230b-847d-4cb1-9e23-f810d4c0fde1" providerId="ADAL" clId="{7E37A1C7-B97F-4693-B06C-5EAB20DF2B3F}" dt="2025-09-26T15:39:42.776" v="496" actId="47"/>
        <pc:sldMkLst>
          <pc:docMk/>
          <pc:sldMk cId="2796110387" sldId="30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E84F67-0021-4B3B-9876-E4D80589718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9B94835-8C60-4D4E-A519-C12D22437717}">
      <dgm:prSet/>
      <dgm:spPr/>
      <dgm:t>
        <a:bodyPr/>
        <a:lstStyle/>
        <a:p>
          <a:pPr rtl="0"/>
          <a:r>
            <a:rPr lang="en-GB" dirty="0"/>
            <a:t>Beth </a:t>
          </a:r>
          <a:r>
            <a:rPr lang="en-GB" dirty="0" err="1"/>
            <a:t>rydyn</a:t>
          </a:r>
          <a:r>
            <a:rPr lang="en-GB" dirty="0"/>
            <a:t> </a:t>
          </a:r>
          <a:r>
            <a:rPr lang="en-GB" dirty="0" err="1"/>
            <a:t>ni</a:t>
          </a:r>
          <a:r>
            <a:rPr lang="en-GB" dirty="0"/>
            <a:t> </a:t>
          </a:r>
          <a:r>
            <a:rPr lang="en-GB" dirty="0" err="1"/>
            <a:t>wedi'i</a:t>
          </a:r>
          <a:r>
            <a:rPr lang="en-GB" dirty="0"/>
            <a:t> </a:t>
          </a:r>
          <a:r>
            <a:rPr lang="en-GB" dirty="0" err="1"/>
            <a:t>gynnwys</a:t>
          </a:r>
          <a:r>
            <a:rPr lang="en-GB" dirty="0"/>
            <a:t> hyd yn hyn?</a:t>
          </a:r>
          <a:r>
            <a:rPr lang="en-GB" dirty="0">
              <a:latin typeface="Century Gothic" panose="020B0502020202020204"/>
            </a:rPr>
            <a:t> / </a:t>
          </a:r>
          <a:r>
            <a:rPr lang="en-GB" dirty="0"/>
            <a:t>What have we covered so far?</a:t>
          </a:r>
          <a:endParaRPr lang="en-US" dirty="0"/>
        </a:p>
      </dgm:t>
    </dgm:pt>
    <dgm:pt modelId="{F373D7B0-B2F3-4C8E-9339-6D57C3F55CCD}" type="parTrans" cxnId="{CB0BEB9F-C47A-48E2-B067-431069FB7E57}">
      <dgm:prSet/>
      <dgm:spPr/>
      <dgm:t>
        <a:bodyPr/>
        <a:lstStyle/>
        <a:p>
          <a:endParaRPr lang="en-US"/>
        </a:p>
      </dgm:t>
    </dgm:pt>
    <dgm:pt modelId="{7F77B51E-4540-4DEA-AB12-4A3EE7AB08C5}" type="sibTrans" cxnId="{CB0BEB9F-C47A-48E2-B067-431069FB7E57}">
      <dgm:prSet/>
      <dgm:spPr/>
      <dgm:t>
        <a:bodyPr/>
        <a:lstStyle/>
        <a:p>
          <a:endParaRPr lang="en-US"/>
        </a:p>
      </dgm:t>
    </dgm:pt>
    <dgm:pt modelId="{994A838C-8D17-4B46-BE5D-D6A972536217}">
      <dgm:prSet/>
      <dgm:spPr/>
      <dgm:t>
        <a:bodyPr/>
        <a:lstStyle/>
        <a:p>
          <a:pPr rtl="0"/>
          <a:r>
            <a:rPr lang="en-GB" dirty="0"/>
            <a:t>Oes </a:t>
          </a:r>
          <a:r>
            <a:rPr lang="en-GB" dirty="0" err="1"/>
            <a:t>gennych</a:t>
          </a:r>
          <a:r>
            <a:rPr lang="en-GB" dirty="0"/>
            <a:t> chi </a:t>
          </a:r>
          <a:r>
            <a:rPr lang="en-GB" dirty="0" err="1"/>
            <a:t>unrhyw</a:t>
          </a:r>
          <a:r>
            <a:rPr lang="en-GB" dirty="0"/>
            <a:t> </a:t>
          </a:r>
          <a:r>
            <a:rPr lang="en-GB" dirty="0" err="1"/>
            <a:t>gwestiynau</a:t>
          </a:r>
          <a:r>
            <a:rPr lang="en-GB" dirty="0"/>
            <a:t>? </a:t>
          </a:r>
          <a:r>
            <a:rPr lang="en-GB" dirty="0">
              <a:latin typeface="Century Gothic" panose="020B0502020202020204"/>
            </a:rPr>
            <a:t>/ </a:t>
          </a:r>
          <a:r>
            <a:rPr lang="en-GB" dirty="0"/>
            <a:t>Do you have any questions?</a:t>
          </a:r>
          <a:endParaRPr lang="en-US" dirty="0"/>
        </a:p>
      </dgm:t>
    </dgm:pt>
    <dgm:pt modelId="{9DCCF352-C72C-4D07-9E48-360D6511BB4A}" type="parTrans" cxnId="{F6F191E4-9144-413A-8E28-ED14277D46A0}">
      <dgm:prSet/>
      <dgm:spPr/>
      <dgm:t>
        <a:bodyPr/>
        <a:lstStyle/>
        <a:p>
          <a:endParaRPr lang="en-US"/>
        </a:p>
      </dgm:t>
    </dgm:pt>
    <dgm:pt modelId="{D18512E0-4E01-4478-B4E7-C6FC8B7FA94B}" type="sibTrans" cxnId="{F6F191E4-9144-413A-8E28-ED14277D46A0}">
      <dgm:prSet/>
      <dgm:spPr/>
      <dgm:t>
        <a:bodyPr/>
        <a:lstStyle/>
        <a:p>
          <a:endParaRPr lang="en-US"/>
        </a:p>
      </dgm:t>
    </dgm:pt>
    <dgm:pt modelId="{13B2B0EE-590E-49D9-9E1D-A8569DF5B641}" type="pres">
      <dgm:prSet presAssocID="{3BE84F67-0021-4B3B-9876-E4D80589718E}" presName="linear" presStyleCnt="0">
        <dgm:presLayoutVars>
          <dgm:animLvl val="lvl"/>
          <dgm:resizeHandles val="exact"/>
        </dgm:presLayoutVars>
      </dgm:prSet>
      <dgm:spPr/>
    </dgm:pt>
    <dgm:pt modelId="{0802BB25-B179-4836-8AF9-C6C607C61162}" type="pres">
      <dgm:prSet presAssocID="{B9B94835-8C60-4D4E-A519-C12D22437717}" presName="parentText" presStyleLbl="node1" presStyleIdx="0" presStyleCnt="2">
        <dgm:presLayoutVars>
          <dgm:chMax val="0"/>
          <dgm:bulletEnabled val="1"/>
        </dgm:presLayoutVars>
      </dgm:prSet>
      <dgm:spPr/>
    </dgm:pt>
    <dgm:pt modelId="{E96DDD2D-A355-46B2-8114-7ED39763EB93}" type="pres">
      <dgm:prSet presAssocID="{7F77B51E-4540-4DEA-AB12-4A3EE7AB08C5}" presName="spacer" presStyleCnt="0"/>
      <dgm:spPr/>
    </dgm:pt>
    <dgm:pt modelId="{34D96AA6-34FE-485B-AFB8-16F5CB4F6BDC}" type="pres">
      <dgm:prSet presAssocID="{994A838C-8D17-4B46-BE5D-D6A972536217}" presName="parentText" presStyleLbl="node1" presStyleIdx="1" presStyleCnt="2">
        <dgm:presLayoutVars>
          <dgm:chMax val="0"/>
          <dgm:bulletEnabled val="1"/>
        </dgm:presLayoutVars>
      </dgm:prSet>
      <dgm:spPr/>
    </dgm:pt>
  </dgm:ptLst>
  <dgm:cxnLst>
    <dgm:cxn modelId="{35791621-DCA0-4E6C-A47A-638061B1AC40}" type="presOf" srcId="{B9B94835-8C60-4D4E-A519-C12D22437717}" destId="{0802BB25-B179-4836-8AF9-C6C607C61162}" srcOrd="0" destOrd="0" presId="urn:microsoft.com/office/officeart/2005/8/layout/vList2"/>
    <dgm:cxn modelId="{35E21137-AF86-4331-991D-3AEDD21E63FA}" type="presOf" srcId="{3BE84F67-0021-4B3B-9876-E4D80589718E}" destId="{13B2B0EE-590E-49D9-9E1D-A8569DF5B641}" srcOrd="0" destOrd="0" presId="urn:microsoft.com/office/officeart/2005/8/layout/vList2"/>
    <dgm:cxn modelId="{CB0BEB9F-C47A-48E2-B067-431069FB7E57}" srcId="{3BE84F67-0021-4B3B-9876-E4D80589718E}" destId="{B9B94835-8C60-4D4E-A519-C12D22437717}" srcOrd="0" destOrd="0" parTransId="{F373D7B0-B2F3-4C8E-9339-6D57C3F55CCD}" sibTransId="{7F77B51E-4540-4DEA-AB12-4A3EE7AB08C5}"/>
    <dgm:cxn modelId="{25424EC1-8AF0-4910-834F-4D5BFED0648B}" type="presOf" srcId="{994A838C-8D17-4B46-BE5D-D6A972536217}" destId="{34D96AA6-34FE-485B-AFB8-16F5CB4F6BDC}" srcOrd="0" destOrd="0" presId="urn:microsoft.com/office/officeart/2005/8/layout/vList2"/>
    <dgm:cxn modelId="{F6F191E4-9144-413A-8E28-ED14277D46A0}" srcId="{3BE84F67-0021-4B3B-9876-E4D80589718E}" destId="{994A838C-8D17-4B46-BE5D-D6A972536217}" srcOrd="1" destOrd="0" parTransId="{9DCCF352-C72C-4D07-9E48-360D6511BB4A}" sibTransId="{D18512E0-4E01-4478-B4E7-C6FC8B7FA94B}"/>
    <dgm:cxn modelId="{76915D29-AEF7-457D-B418-322DEE735365}" type="presParOf" srcId="{13B2B0EE-590E-49D9-9E1D-A8569DF5B641}" destId="{0802BB25-B179-4836-8AF9-C6C607C61162}" srcOrd="0" destOrd="0" presId="urn:microsoft.com/office/officeart/2005/8/layout/vList2"/>
    <dgm:cxn modelId="{1C192A72-D31E-4D53-8852-006F9CBBD5E8}" type="presParOf" srcId="{13B2B0EE-590E-49D9-9E1D-A8569DF5B641}" destId="{E96DDD2D-A355-46B2-8114-7ED39763EB93}" srcOrd="1" destOrd="0" presId="urn:microsoft.com/office/officeart/2005/8/layout/vList2"/>
    <dgm:cxn modelId="{56EC5B07-2D37-42A3-ADC3-1BE429E5896E}" type="presParOf" srcId="{13B2B0EE-590E-49D9-9E1D-A8569DF5B641}" destId="{34D96AA6-34FE-485B-AFB8-16F5CB4F6BD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B0AB52-980F-4F29-8D73-6520C2635981}"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B11C744-7163-4ACF-9212-5BDA6637DCDD}">
      <dgm:prSet/>
      <dgm:spPr/>
      <dgm:t>
        <a:bodyPr/>
        <a:lstStyle/>
        <a:p>
          <a:r>
            <a:rPr lang="en-GB"/>
            <a:t>Mewn graffeg lle nad yw'r ystyr yn amlwg ar unwaith, mae'n arfer da i  ddarparu egluryn sy'n fyr ac i'r pwynt o dan y ddelwedd. </a:t>
          </a:r>
          <a:endParaRPr lang="en-US"/>
        </a:p>
      </dgm:t>
    </dgm:pt>
    <dgm:pt modelId="{F0DAFCB0-132A-499D-895C-D91259216D29}" type="parTrans" cxnId="{5CE1996E-3292-4A17-8DF4-D293F0DE159D}">
      <dgm:prSet/>
      <dgm:spPr/>
      <dgm:t>
        <a:bodyPr/>
        <a:lstStyle/>
        <a:p>
          <a:endParaRPr lang="en-US"/>
        </a:p>
      </dgm:t>
    </dgm:pt>
    <dgm:pt modelId="{E4AB659A-7E50-4228-BAE3-42D623CF34EB}" type="sibTrans" cxnId="{5CE1996E-3292-4A17-8DF4-D293F0DE159D}">
      <dgm:prSet/>
      <dgm:spPr/>
      <dgm:t>
        <a:bodyPr/>
        <a:lstStyle/>
        <a:p>
          <a:endParaRPr lang="en-US"/>
        </a:p>
      </dgm:t>
    </dgm:pt>
    <dgm:pt modelId="{21813F9F-D526-4612-9E41-10DE7F201764}">
      <dgm:prSet/>
      <dgm:spPr/>
      <dgm:t>
        <a:bodyPr/>
        <a:lstStyle/>
        <a:p>
          <a:r>
            <a:rPr lang="en-GB"/>
            <a:t>In graphics where the meaning isn’t immediately obvious, it is good practice to provide a caption that is short and to the point underneath the image.</a:t>
          </a:r>
          <a:endParaRPr lang="en-US"/>
        </a:p>
      </dgm:t>
    </dgm:pt>
    <dgm:pt modelId="{E8A80D74-3149-4869-BB0B-209A0561934B}" type="parTrans" cxnId="{278839F6-D676-4B80-B3D1-679BE58F6CCE}">
      <dgm:prSet/>
      <dgm:spPr/>
      <dgm:t>
        <a:bodyPr/>
        <a:lstStyle/>
        <a:p>
          <a:endParaRPr lang="en-US"/>
        </a:p>
      </dgm:t>
    </dgm:pt>
    <dgm:pt modelId="{447E84CD-FA0F-4BEE-AA92-E4A308418EE1}" type="sibTrans" cxnId="{278839F6-D676-4B80-B3D1-679BE58F6CCE}">
      <dgm:prSet/>
      <dgm:spPr/>
      <dgm:t>
        <a:bodyPr/>
        <a:lstStyle/>
        <a:p>
          <a:endParaRPr lang="en-US"/>
        </a:p>
      </dgm:t>
    </dgm:pt>
    <dgm:pt modelId="{94E52238-1FB2-4FC4-8DCA-9F02F5F1E019}" type="pres">
      <dgm:prSet presAssocID="{5BB0AB52-980F-4F29-8D73-6520C2635981}" presName="hierChild1" presStyleCnt="0">
        <dgm:presLayoutVars>
          <dgm:chPref val="1"/>
          <dgm:dir/>
          <dgm:animOne val="branch"/>
          <dgm:animLvl val="lvl"/>
          <dgm:resizeHandles/>
        </dgm:presLayoutVars>
      </dgm:prSet>
      <dgm:spPr/>
    </dgm:pt>
    <dgm:pt modelId="{0E712298-36EC-4F96-A5D9-0018397793FF}" type="pres">
      <dgm:prSet presAssocID="{4B11C744-7163-4ACF-9212-5BDA6637DCDD}" presName="hierRoot1" presStyleCnt="0"/>
      <dgm:spPr/>
    </dgm:pt>
    <dgm:pt modelId="{E1716B95-C0E6-4AD4-A937-B7EBE3857B18}" type="pres">
      <dgm:prSet presAssocID="{4B11C744-7163-4ACF-9212-5BDA6637DCDD}" presName="composite" presStyleCnt="0"/>
      <dgm:spPr/>
    </dgm:pt>
    <dgm:pt modelId="{E303AA7F-8D43-4B70-BBAD-3D3F7873FEA0}" type="pres">
      <dgm:prSet presAssocID="{4B11C744-7163-4ACF-9212-5BDA6637DCDD}" presName="background" presStyleLbl="node0" presStyleIdx="0" presStyleCnt="2"/>
      <dgm:spPr/>
    </dgm:pt>
    <dgm:pt modelId="{38F62950-56E4-4886-843A-A8C39590D513}" type="pres">
      <dgm:prSet presAssocID="{4B11C744-7163-4ACF-9212-5BDA6637DCDD}" presName="text" presStyleLbl="fgAcc0" presStyleIdx="0" presStyleCnt="2">
        <dgm:presLayoutVars>
          <dgm:chPref val="3"/>
        </dgm:presLayoutVars>
      </dgm:prSet>
      <dgm:spPr/>
    </dgm:pt>
    <dgm:pt modelId="{9038C529-D788-4DBD-BC44-3BA8742FF25A}" type="pres">
      <dgm:prSet presAssocID="{4B11C744-7163-4ACF-9212-5BDA6637DCDD}" presName="hierChild2" presStyleCnt="0"/>
      <dgm:spPr/>
    </dgm:pt>
    <dgm:pt modelId="{DFD009FF-AB48-4E0D-8E09-9CFB10700A92}" type="pres">
      <dgm:prSet presAssocID="{21813F9F-D526-4612-9E41-10DE7F201764}" presName="hierRoot1" presStyleCnt="0"/>
      <dgm:spPr/>
    </dgm:pt>
    <dgm:pt modelId="{0D317A26-8944-4AC3-9676-901A3E502A43}" type="pres">
      <dgm:prSet presAssocID="{21813F9F-D526-4612-9E41-10DE7F201764}" presName="composite" presStyleCnt="0"/>
      <dgm:spPr/>
    </dgm:pt>
    <dgm:pt modelId="{28BFEAA1-CB27-4F35-B562-1BDFC556B44D}" type="pres">
      <dgm:prSet presAssocID="{21813F9F-D526-4612-9E41-10DE7F201764}" presName="background" presStyleLbl="node0" presStyleIdx="1" presStyleCnt="2"/>
      <dgm:spPr/>
    </dgm:pt>
    <dgm:pt modelId="{8941DA37-F524-4AAE-9FBE-B10334883253}" type="pres">
      <dgm:prSet presAssocID="{21813F9F-D526-4612-9E41-10DE7F201764}" presName="text" presStyleLbl="fgAcc0" presStyleIdx="1" presStyleCnt="2">
        <dgm:presLayoutVars>
          <dgm:chPref val="3"/>
        </dgm:presLayoutVars>
      </dgm:prSet>
      <dgm:spPr/>
    </dgm:pt>
    <dgm:pt modelId="{732A938D-EC46-4A33-A1C3-0942434C4CD2}" type="pres">
      <dgm:prSet presAssocID="{21813F9F-D526-4612-9E41-10DE7F201764}" presName="hierChild2" presStyleCnt="0"/>
      <dgm:spPr/>
    </dgm:pt>
  </dgm:ptLst>
  <dgm:cxnLst>
    <dgm:cxn modelId="{6610330B-18EB-4EB8-B14D-03FA43841A55}" type="presOf" srcId="{4B11C744-7163-4ACF-9212-5BDA6637DCDD}" destId="{38F62950-56E4-4886-843A-A8C39590D513}" srcOrd="0" destOrd="0" presId="urn:microsoft.com/office/officeart/2005/8/layout/hierarchy1"/>
    <dgm:cxn modelId="{5CE1996E-3292-4A17-8DF4-D293F0DE159D}" srcId="{5BB0AB52-980F-4F29-8D73-6520C2635981}" destId="{4B11C744-7163-4ACF-9212-5BDA6637DCDD}" srcOrd="0" destOrd="0" parTransId="{F0DAFCB0-132A-499D-895C-D91259216D29}" sibTransId="{E4AB659A-7E50-4228-BAE3-42D623CF34EB}"/>
    <dgm:cxn modelId="{2CDC96D7-5D4A-4E49-A238-4D05B0DA7B95}" type="presOf" srcId="{21813F9F-D526-4612-9E41-10DE7F201764}" destId="{8941DA37-F524-4AAE-9FBE-B10334883253}" srcOrd="0" destOrd="0" presId="urn:microsoft.com/office/officeart/2005/8/layout/hierarchy1"/>
    <dgm:cxn modelId="{391A76F5-59A8-4E79-9C74-3667AB961ADE}" type="presOf" srcId="{5BB0AB52-980F-4F29-8D73-6520C2635981}" destId="{94E52238-1FB2-4FC4-8DCA-9F02F5F1E019}" srcOrd="0" destOrd="0" presId="urn:microsoft.com/office/officeart/2005/8/layout/hierarchy1"/>
    <dgm:cxn modelId="{278839F6-D676-4B80-B3D1-679BE58F6CCE}" srcId="{5BB0AB52-980F-4F29-8D73-6520C2635981}" destId="{21813F9F-D526-4612-9E41-10DE7F201764}" srcOrd="1" destOrd="0" parTransId="{E8A80D74-3149-4869-BB0B-209A0561934B}" sibTransId="{447E84CD-FA0F-4BEE-AA92-E4A308418EE1}"/>
    <dgm:cxn modelId="{1C19E6CA-AFDE-4D18-AA74-A3F0D14A3632}" type="presParOf" srcId="{94E52238-1FB2-4FC4-8DCA-9F02F5F1E019}" destId="{0E712298-36EC-4F96-A5D9-0018397793FF}" srcOrd="0" destOrd="0" presId="urn:microsoft.com/office/officeart/2005/8/layout/hierarchy1"/>
    <dgm:cxn modelId="{74392F5E-6FDF-4B2A-8A0B-C5AE62D33F56}" type="presParOf" srcId="{0E712298-36EC-4F96-A5D9-0018397793FF}" destId="{E1716B95-C0E6-4AD4-A937-B7EBE3857B18}" srcOrd="0" destOrd="0" presId="urn:microsoft.com/office/officeart/2005/8/layout/hierarchy1"/>
    <dgm:cxn modelId="{D9A9A363-9061-4DB7-BE14-D0D1B8E124F8}" type="presParOf" srcId="{E1716B95-C0E6-4AD4-A937-B7EBE3857B18}" destId="{E303AA7F-8D43-4B70-BBAD-3D3F7873FEA0}" srcOrd="0" destOrd="0" presId="urn:microsoft.com/office/officeart/2005/8/layout/hierarchy1"/>
    <dgm:cxn modelId="{C7FD7514-8B4C-4383-B03E-2E97E0182267}" type="presParOf" srcId="{E1716B95-C0E6-4AD4-A937-B7EBE3857B18}" destId="{38F62950-56E4-4886-843A-A8C39590D513}" srcOrd="1" destOrd="0" presId="urn:microsoft.com/office/officeart/2005/8/layout/hierarchy1"/>
    <dgm:cxn modelId="{EE865C45-85E3-443A-B32E-6E059A4BAAEC}" type="presParOf" srcId="{0E712298-36EC-4F96-A5D9-0018397793FF}" destId="{9038C529-D788-4DBD-BC44-3BA8742FF25A}" srcOrd="1" destOrd="0" presId="urn:microsoft.com/office/officeart/2005/8/layout/hierarchy1"/>
    <dgm:cxn modelId="{F8A92364-69CB-4815-9F25-F83C89B9A4F2}" type="presParOf" srcId="{94E52238-1FB2-4FC4-8DCA-9F02F5F1E019}" destId="{DFD009FF-AB48-4E0D-8E09-9CFB10700A92}" srcOrd="1" destOrd="0" presId="urn:microsoft.com/office/officeart/2005/8/layout/hierarchy1"/>
    <dgm:cxn modelId="{7DB6D9A9-E4E4-4556-80D3-9B43CA439F8E}" type="presParOf" srcId="{DFD009FF-AB48-4E0D-8E09-9CFB10700A92}" destId="{0D317A26-8944-4AC3-9676-901A3E502A43}" srcOrd="0" destOrd="0" presId="urn:microsoft.com/office/officeart/2005/8/layout/hierarchy1"/>
    <dgm:cxn modelId="{786C740A-FE1A-4134-A0E5-87C84BCBD10E}" type="presParOf" srcId="{0D317A26-8944-4AC3-9676-901A3E502A43}" destId="{28BFEAA1-CB27-4F35-B562-1BDFC556B44D}" srcOrd="0" destOrd="0" presId="urn:microsoft.com/office/officeart/2005/8/layout/hierarchy1"/>
    <dgm:cxn modelId="{CD10138B-A603-4278-A014-C6DB86CBDB5A}" type="presParOf" srcId="{0D317A26-8944-4AC3-9676-901A3E502A43}" destId="{8941DA37-F524-4AAE-9FBE-B10334883253}" srcOrd="1" destOrd="0" presId="urn:microsoft.com/office/officeart/2005/8/layout/hierarchy1"/>
    <dgm:cxn modelId="{D25F3762-E2F5-4B19-99A3-25BD9C7E3312}" type="presParOf" srcId="{DFD009FF-AB48-4E0D-8E09-9CFB10700A92}" destId="{732A938D-EC46-4A33-A1C3-0942434C4CD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02BB25-B179-4836-8AF9-C6C607C61162}">
      <dsp:nvSpPr>
        <dsp:cNvPr id="0" name=""/>
        <dsp:cNvSpPr/>
      </dsp:nvSpPr>
      <dsp:spPr>
        <a:xfrm>
          <a:off x="0" y="463356"/>
          <a:ext cx="6797675" cy="230256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dirty="0"/>
            <a:t>Beth </a:t>
          </a:r>
          <a:r>
            <a:rPr lang="en-GB" sz="4100" kern="1200" dirty="0" err="1"/>
            <a:t>rydyn</a:t>
          </a:r>
          <a:r>
            <a:rPr lang="en-GB" sz="4100" kern="1200" dirty="0"/>
            <a:t> </a:t>
          </a:r>
          <a:r>
            <a:rPr lang="en-GB" sz="4100" kern="1200" dirty="0" err="1"/>
            <a:t>ni</a:t>
          </a:r>
          <a:r>
            <a:rPr lang="en-GB" sz="4100" kern="1200" dirty="0"/>
            <a:t> </a:t>
          </a:r>
          <a:r>
            <a:rPr lang="en-GB" sz="4100" kern="1200" dirty="0" err="1"/>
            <a:t>wedi'i</a:t>
          </a:r>
          <a:r>
            <a:rPr lang="en-GB" sz="4100" kern="1200" dirty="0"/>
            <a:t> </a:t>
          </a:r>
          <a:r>
            <a:rPr lang="en-GB" sz="4100" kern="1200" dirty="0" err="1"/>
            <a:t>gynnwys</a:t>
          </a:r>
          <a:r>
            <a:rPr lang="en-GB" sz="4100" kern="1200" dirty="0"/>
            <a:t> hyd yn hyn?</a:t>
          </a:r>
          <a:r>
            <a:rPr lang="en-GB" sz="4100" kern="1200" dirty="0">
              <a:latin typeface="Century Gothic" panose="020B0502020202020204"/>
            </a:rPr>
            <a:t> / </a:t>
          </a:r>
          <a:r>
            <a:rPr lang="en-GB" sz="4100" kern="1200" dirty="0"/>
            <a:t>What have we covered so far?</a:t>
          </a:r>
          <a:endParaRPr lang="en-US" sz="4100" kern="1200" dirty="0"/>
        </a:p>
      </dsp:txBody>
      <dsp:txXfrm>
        <a:off x="112402" y="575758"/>
        <a:ext cx="6572871" cy="2077756"/>
      </dsp:txXfrm>
    </dsp:sp>
    <dsp:sp modelId="{34D96AA6-34FE-485B-AFB8-16F5CB4F6BDC}">
      <dsp:nvSpPr>
        <dsp:cNvPr id="0" name=""/>
        <dsp:cNvSpPr/>
      </dsp:nvSpPr>
      <dsp:spPr>
        <a:xfrm>
          <a:off x="0" y="2883996"/>
          <a:ext cx="6797675" cy="2302560"/>
        </a:xfrm>
        <a:prstGeom prst="roundRect">
          <a:avLst/>
        </a:prstGeom>
        <a:solidFill>
          <a:schemeClr val="accent5">
            <a:hueOff val="1644580"/>
            <a:satOff val="34343"/>
            <a:lumOff val="-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rtl="0">
            <a:lnSpc>
              <a:spcPct val="90000"/>
            </a:lnSpc>
            <a:spcBef>
              <a:spcPct val="0"/>
            </a:spcBef>
            <a:spcAft>
              <a:spcPct val="35000"/>
            </a:spcAft>
            <a:buNone/>
          </a:pPr>
          <a:r>
            <a:rPr lang="en-GB" sz="4100" kern="1200" dirty="0"/>
            <a:t>Oes </a:t>
          </a:r>
          <a:r>
            <a:rPr lang="en-GB" sz="4100" kern="1200" dirty="0" err="1"/>
            <a:t>gennych</a:t>
          </a:r>
          <a:r>
            <a:rPr lang="en-GB" sz="4100" kern="1200" dirty="0"/>
            <a:t> chi </a:t>
          </a:r>
          <a:r>
            <a:rPr lang="en-GB" sz="4100" kern="1200" dirty="0" err="1"/>
            <a:t>unrhyw</a:t>
          </a:r>
          <a:r>
            <a:rPr lang="en-GB" sz="4100" kern="1200" dirty="0"/>
            <a:t> </a:t>
          </a:r>
          <a:r>
            <a:rPr lang="en-GB" sz="4100" kern="1200" dirty="0" err="1"/>
            <a:t>gwestiynau</a:t>
          </a:r>
          <a:r>
            <a:rPr lang="en-GB" sz="4100" kern="1200" dirty="0"/>
            <a:t>? </a:t>
          </a:r>
          <a:r>
            <a:rPr lang="en-GB" sz="4100" kern="1200" dirty="0">
              <a:latin typeface="Century Gothic" panose="020B0502020202020204"/>
            </a:rPr>
            <a:t>/ </a:t>
          </a:r>
          <a:r>
            <a:rPr lang="en-GB" sz="4100" kern="1200" dirty="0"/>
            <a:t>Do you have any questions?</a:t>
          </a:r>
          <a:endParaRPr lang="en-US" sz="4100" kern="1200" dirty="0"/>
        </a:p>
      </dsp:txBody>
      <dsp:txXfrm>
        <a:off x="112402" y="2996398"/>
        <a:ext cx="6572871" cy="20777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3AA7F-8D43-4B70-BBAD-3D3F7873FEA0}">
      <dsp:nvSpPr>
        <dsp:cNvPr id="0" name=""/>
        <dsp:cNvSpPr/>
      </dsp:nvSpPr>
      <dsp:spPr>
        <a:xfrm>
          <a:off x="602" y="1227827"/>
          <a:ext cx="2116074" cy="134370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F62950-56E4-4886-843A-A8C39590D513}">
      <dsp:nvSpPr>
        <dsp:cNvPr id="0" name=""/>
        <dsp:cNvSpPr/>
      </dsp:nvSpPr>
      <dsp:spPr>
        <a:xfrm>
          <a:off x="235722" y="1451190"/>
          <a:ext cx="2116074" cy="13437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Mewn graffeg lle nad yw'r ystyr yn amlwg ar unwaith, mae'n arfer da i  ddarparu egluryn sy'n fyr ac i'r pwynt o dan y ddelwedd. </a:t>
          </a:r>
          <a:endParaRPr lang="en-US" sz="1300" kern="1200"/>
        </a:p>
      </dsp:txBody>
      <dsp:txXfrm>
        <a:off x="275078" y="1490546"/>
        <a:ext cx="2037362" cy="1264995"/>
      </dsp:txXfrm>
    </dsp:sp>
    <dsp:sp modelId="{28BFEAA1-CB27-4F35-B562-1BDFC556B44D}">
      <dsp:nvSpPr>
        <dsp:cNvPr id="0" name=""/>
        <dsp:cNvSpPr/>
      </dsp:nvSpPr>
      <dsp:spPr>
        <a:xfrm>
          <a:off x="2586915" y="1227827"/>
          <a:ext cx="2116074" cy="134370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41DA37-F524-4AAE-9FBE-B10334883253}">
      <dsp:nvSpPr>
        <dsp:cNvPr id="0" name=""/>
        <dsp:cNvSpPr/>
      </dsp:nvSpPr>
      <dsp:spPr>
        <a:xfrm>
          <a:off x="2822035" y="1451190"/>
          <a:ext cx="2116074" cy="1343707"/>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In graphics where the meaning isn’t immediately obvious, it is good practice to provide a caption that is short and to the point underneath the image.</a:t>
          </a:r>
          <a:endParaRPr lang="en-US" sz="1300" kern="1200"/>
        </a:p>
      </dsp:txBody>
      <dsp:txXfrm>
        <a:off x="2861391" y="1490546"/>
        <a:ext cx="2037362" cy="126499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9/26/2025</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9/26/2025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C849E9A-41F7-4779-A581-48A7C374A227}" type="slidenum">
              <a:rPr lang="en-US" smtClean="0"/>
              <a:t>1</a:t>
            </a:fld>
            <a:endParaRPr lang="en-US" dirty="0"/>
          </a:p>
        </p:txBody>
      </p:sp>
    </p:spTree>
    <p:extLst>
      <p:ext uri="{BB962C8B-B14F-4D97-AF65-F5344CB8AC3E}">
        <p14:creationId xmlns:p14="http://schemas.microsoft.com/office/powerpoint/2010/main" val="2238979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49E9A-41F7-4779-A581-48A7C374A227}" type="slidenum">
              <a:rPr lang="en-US" smtClean="0"/>
              <a:t>24</a:t>
            </a:fld>
            <a:endParaRPr lang="en-US" dirty="0"/>
          </a:p>
        </p:txBody>
      </p:sp>
    </p:spTree>
    <p:extLst>
      <p:ext uri="{BB962C8B-B14F-4D97-AF65-F5344CB8AC3E}">
        <p14:creationId xmlns:p14="http://schemas.microsoft.com/office/powerpoint/2010/main" val="2009203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CF21A4-E71B-4D3A-AF45-E989C23A7BB1}" type="datetimeFigureOut">
              <a:rPr lang="en-US" smtClean="0"/>
              <a:t>9/26/2025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6AF1B4E-90EC-4A51-B6E5-B702C054ECB0}"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5889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CF21A4-E71B-4D3A-AF45-E989C23A7BB1}" type="datetimeFigureOut">
              <a:rPr lang="en-US" smtClean="0"/>
              <a:t>9/26/2025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5366845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CF21A4-E71B-4D3A-AF45-E989C23A7BB1}" type="datetimeFigureOut">
              <a:rPr lang="en-US" smtClean="0"/>
              <a:t>9/26/2025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6AF1B4E-90EC-4A51-B6E5-B702C054ECB0}"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5571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CF21A4-E71B-4D3A-AF45-E989C23A7BB1}" type="datetimeFigureOut">
              <a:rPr lang="en-US" smtClean="0"/>
              <a:t>9/26/2025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90138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CF21A4-E71B-4D3A-AF45-E989C23A7BB1}" type="datetimeFigureOut">
              <a:rPr lang="en-US" smtClean="0"/>
              <a:t>9/26/2025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623388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CF21A4-E71B-4D3A-AF45-E989C23A7BB1}" type="datetimeFigureOut">
              <a:rPr lang="en-US" smtClean="0"/>
              <a:t>9/26/2025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9457823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DECF21A4-E71B-4D3A-AF45-E989C23A7BB1}" type="datetimeFigureOut">
              <a:rPr lang="en-US" smtClean="0"/>
              <a:t>9/26/2025</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40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DECF21A4-E71B-4D3A-AF45-E989C23A7BB1}" type="datetimeFigureOut">
              <a:rPr lang="en-US" smtClean="0"/>
              <a:t>9/26/2025</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20331591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CF21A4-E71B-4D3A-AF45-E989C23A7BB1}" type="datetimeFigureOut">
              <a:rPr lang="en-US" smtClean="0"/>
              <a:t>9/26/2025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491473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CF21A4-E71B-4D3A-AF45-E989C23A7BB1}" type="datetimeFigureOut">
              <a:rPr lang="en-US" smtClean="0"/>
              <a:t>9/26/2025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585268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CF21A4-E71B-4D3A-AF45-E989C23A7BB1}" type="datetimeFigureOut">
              <a:rPr lang="en-US" smtClean="0"/>
              <a:t>9/26/2025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638148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DECF21A4-E71B-4D3A-AF45-E989C23A7BB1}" type="datetimeFigureOut">
              <a:rPr lang="en-US" smtClean="0"/>
              <a:t>9/26/2025</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6AF1B4E-90EC-4A51-B6E5-B702C054ECB0}" type="slidenum">
              <a:rPr lang="en-US" smtClean="0"/>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836409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sv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hyperlink" Target="https://www.drakescomputers.com/coding-clipart-computer-study-11/" TargetMode="External"/><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urc.ucdavis.edu/photo-galleries/uc-davis-academic-posters" TargetMode="External"/><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rootsandblood.blogspot.com/2015/01/genealogy-do-over-week-something.html" TargetMode="External"/><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clker.com/clipart-plan.html" TargetMode="External"/><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clipart-library.com/engaged-student-cliparts.html" TargetMode="External"/><Relationship Id="rId2" Type="http://schemas.openxmlformats.org/officeDocument/2006/relationships/image" Target="../media/image13.gi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shutterstock.com/pic-118215091/stock-vector-vector-seamless-pattern-with-newspaper-columns-text-in-newspaper-page-unreadable.html" TargetMode="External"/><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clipground.com/free-clipart-attention-sign.html" TargetMode="External"/><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0.png"/><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hyperlink" Target="http://www.clipartpanda.com/clipart_images/economics-graph-clipart-63834048" TargetMode="External"/><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dreamstime.com/stock-image-text-graphic-image22098981" TargetMode="External"/><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hyperlink" Target="https://www.dreamstime.com/stock-image-text-graphic-image22098981" TargetMode="External"/><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ivacheung.com/2017/10/academic-conference-posters-suck/" TargetMode="Externa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blogs.lse.ac.uk/ddd3/2015/05/29/d3-research-presents-a-poster-at-the-lse-research-festival/"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dochitect.com/epidemiology-of-hospital-system-patient-falls-a-retrospective-analysis/" TargetMode="External"/><Relationship Id="rId2" Type="http://schemas.openxmlformats.org/officeDocument/2006/relationships/image" Target="../media/image32.gi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www.kcl.ac.uk/library/researchsupport/disseminate/posters.aspx" TargetMode="External"/><Relationship Id="rId3" Type="http://schemas.openxmlformats.org/officeDocument/2006/relationships/hyperlink" Target="http://gradschool.unc.edu/student/postertips.html" TargetMode="External"/><Relationship Id="rId7" Type="http://schemas.openxmlformats.org/officeDocument/2006/relationships/hyperlink" Target="http://www.cns.cornell.edu/documents/ScientificPosters.pdf" TargetMode="External"/><Relationship Id="rId2" Type="http://schemas.openxmlformats.org/officeDocument/2006/relationships/hyperlink" Target="http://clt.lse.ac.uk/poster-design/" TargetMode="External"/><Relationship Id="rId1" Type="http://schemas.openxmlformats.org/officeDocument/2006/relationships/slideLayout" Target="../slideLayouts/slideLayout2.xml"/><Relationship Id="rId6" Type="http://schemas.openxmlformats.org/officeDocument/2006/relationships/hyperlink" Target="http://saw.uwaterloo.ca/poster/" TargetMode="External"/><Relationship Id="rId11" Type="http://schemas.openxmlformats.org/officeDocument/2006/relationships/hyperlink" Target="http://prezi.com/0e1ftr5f7zlz/designing-an-academic-poster/" TargetMode="External"/><Relationship Id="rId5" Type="http://schemas.openxmlformats.org/officeDocument/2006/relationships/hyperlink" Target="http://www.ncsu.edu/project/posters/NewSite/" TargetMode="External"/><Relationship Id="rId10" Type="http://schemas.openxmlformats.org/officeDocument/2006/relationships/hyperlink" Target="http://www2.le.ac.uk/offices/careers/pgrd/resources/designing-poster/designing-poster" TargetMode="External"/><Relationship Id="rId4" Type="http://schemas.openxmlformats.org/officeDocument/2006/relationships/hyperlink" Target="http://www.spfldcol.edu/homepage/dept.nsf/BC81220B343BE6788525738E005FDA74/F0BB3C96C5ED%208A898525754700505502" TargetMode="External"/><Relationship Id="rId9" Type="http://schemas.openxmlformats.org/officeDocument/2006/relationships/hyperlink" Target="http://www2.napier.ac.uk/gus/writing_presenting/academic_poster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CF7592C-5058-4C5D-9582-F387E04307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1" y="0"/>
            <a:ext cx="121904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AD2279-6A2A-4C51-A364-6C5365C64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457200" y="1058573"/>
            <a:ext cx="3659246" cy="2926080"/>
          </a:xfrm>
        </p:spPr>
        <p:txBody>
          <a:bodyPr>
            <a:normAutofit/>
          </a:bodyPr>
          <a:lstStyle/>
          <a:p>
            <a:r>
              <a:rPr lang="en-US" sz="4200">
                <a:solidFill>
                  <a:srgbClr val="FFFFFF"/>
                </a:solidFill>
              </a:rPr>
              <a:t>Creu fy mhoster academaidd</a:t>
            </a:r>
            <a:br>
              <a:rPr lang="en-US" sz="4200">
                <a:solidFill>
                  <a:srgbClr val="FFFFFF"/>
                </a:solidFill>
              </a:rPr>
            </a:br>
            <a:r>
              <a:rPr lang="en-US" sz="4200">
                <a:solidFill>
                  <a:srgbClr val="FFFFFF"/>
                </a:solidFill>
              </a:rPr>
              <a:t>Creating my academic poster</a:t>
            </a:r>
            <a:br>
              <a:rPr lang="en-US" sz="4200">
                <a:solidFill>
                  <a:srgbClr val="FFFFFF"/>
                </a:solidFill>
              </a:rPr>
            </a:br>
            <a:r>
              <a:rPr lang="en-US" sz="4200">
                <a:solidFill>
                  <a:srgbClr val="FFFFFF"/>
                </a:solidFill>
              </a:rPr>
              <a:t>                                            </a:t>
            </a:r>
          </a:p>
        </p:txBody>
      </p:sp>
      <p:sp>
        <p:nvSpPr>
          <p:cNvPr id="4" name="Subtitle 3">
            <a:extLst>
              <a:ext uri="{FF2B5EF4-FFF2-40B4-BE49-F238E27FC236}">
                <a16:creationId xmlns:a16="http://schemas.microsoft.com/office/drawing/2014/main" id="{15F4CC96-BE7E-FFE7-8D80-2B3F7EE8E67F}"/>
              </a:ext>
            </a:extLst>
          </p:cNvPr>
          <p:cNvSpPr>
            <a:spLocks noGrp="1"/>
          </p:cNvSpPr>
          <p:nvPr>
            <p:ph type="subTitle" idx="1"/>
          </p:nvPr>
        </p:nvSpPr>
        <p:spPr>
          <a:xfrm>
            <a:off x="457200" y="3996580"/>
            <a:ext cx="3659246" cy="1554480"/>
          </a:xfrm>
        </p:spPr>
        <p:txBody>
          <a:bodyPr>
            <a:normAutofit/>
          </a:bodyPr>
          <a:lstStyle/>
          <a:p>
            <a:endParaRPr lang="en-GB" sz="1500">
              <a:solidFill>
                <a:srgbClr val="FFFFFF"/>
              </a:solidFill>
            </a:endParaRPr>
          </a:p>
        </p:txBody>
      </p:sp>
      <p:sp>
        <p:nvSpPr>
          <p:cNvPr id="20" name="Rectangle 19">
            <a:extLst>
              <a:ext uri="{FF2B5EF4-FFF2-40B4-BE49-F238E27FC236}">
                <a16:creationId xmlns:a16="http://schemas.microsoft.com/office/drawing/2014/main" id="{DFFD120F-F1BE-44CA-BC25-B1B45318F5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BD9C417D-99A5-4474-B6E4-07A082B273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5290" y="321732"/>
            <a:ext cx="3654966" cy="3674848"/>
          </a:xfrm>
          <a:prstGeom prst="rect">
            <a:avLst/>
          </a:prstGeom>
          <a:solidFill>
            <a:srgbClr val="FFFFFF"/>
          </a:solidFill>
          <a:ln w="63500">
            <a:solidFill>
              <a:schemeClr val="accent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28565" y="494948"/>
            <a:ext cx="3328416" cy="3328416"/>
          </a:xfrm>
          <a:prstGeom prst="rect">
            <a:avLst/>
          </a:prstGeom>
        </p:spPr>
      </p:pic>
      <p:sp>
        <p:nvSpPr>
          <p:cNvPr id="24" name="Rectangle 23">
            <a:extLst>
              <a:ext uri="{FF2B5EF4-FFF2-40B4-BE49-F238E27FC236}">
                <a16:creationId xmlns:a16="http://schemas.microsoft.com/office/drawing/2014/main" id="{C38ED258-3AC4-40D3-B5E0-2F3E34994F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8288" y="321732"/>
            <a:ext cx="3068701" cy="2108201"/>
          </a:xfrm>
          <a:prstGeom prst="rect">
            <a:avLst/>
          </a:prstGeom>
          <a:solidFill>
            <a:srgbClr val="FFFFFF"/>
          </a:solidFill>
          <a:ln w="63500">
            <a:solidFill>
              <a:schemeClr val="accent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440484" y="483762"/>
            <a:ext cx="1784309" cy="1784309"/>
          </a:xfrm>
          <a:prstGeom prst="rect">
            <a:avLst/>
          </a:prstGeom>
        </p:spPr>
      </p:pic>
      <p:sp>
        <p:nvSpPr>
          <p:cNvPr id="15" name="Rectangle 14">
            <a:extLst>
              <a:ext uri="{FF2B5EF4-FFF2-40B4-BE49-F238E27FC236}">
                <a16:creationId xmlns:a16="http://schemas.microsoft.com/office/drawing/2014/main" id="{F71D6D92-4751-4F60-BC9C-360F41042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5290" y="4157448"/>
            <a:ext cx="3654966" cy="2302337"/>
          </a:xfrm>
          <a:prstGeom prst="rect">
            <a:avLst/>
          </a:prstGeom>
          <a:solidFill>
            <a:srgbClr val="FFFFFF"/>
          </a:solidFill>
          <a:ln w="63500">
            <a:solidFill>
              <a:schemeClr val="accent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806319" y="4318312"/>
            <a:ext cx="1977401" cy="1977401"/>
          </a:xfrm>
          <a:prstGeom prst="rect">
            <a:avLst/>
          </a:prstGeom>
        </p:spPr>
      </p:pic>
      <p:sp>
        <p:nvSpPr>
          <p:cNvPr id="28" name="Rectangle 27">
            <a:extLst>
              <a:ext uri="{FF2B5EF4-FFF2-40B4-BE49-F238E27FC236}">
                <a16:creationId xmlns:a16="http://schemas.microsoft.com/office/drawing/2014/main" id="{259EA88E-9712-4359-9B24-06836BFD3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8288" y="2617577"/>
            <a:ext cx="3068701" cy="3809118"/>
          </a:xfrm>
          <a:prstGeom prst="rect">
            <a:avLst/>
          </a:prstGeom>
          <a:solidFill>
            <a:srgbClr val="FFFFFF"/>
          </a:solidFill>
          <a:ln w="63500">
            <a:solidFill>
              <a:schemeClr val="accent4"/>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961038" y="3150536"/>
            <a:ext cx="2743200" cy="2743200"/>
          </a:xfrm>
          <a:prstGeom prst="rect">
            <a:avLst/>
          </a:prstGeom>
        </p:spPr>
      </p:pic>
    </p:spTree>
    <p:extLst>
      <p:ext uri="{BB962C8B-B14F-4D97-AF65-F5344CB8AC3E}">
        <p14:creationId xmlns:p14="http://schemas.microsoft.com/office/powerpoint/2010/main" val="3223989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5C0FA-CD0F-9003-D40F-D9B84BB0966F}"/>
              </a:ext>
            </a:extLst>
          </p:cNvPr>
          <p:cNvSpPr>
            <a:spLocks noGrp="1"/>
          </p:cNvSpPr>
          <p:nvPr>
            <p:ph type="title"/>
          </p:nvPr>
        </p:nvSpPr>
        <p:spPr>
          <a:xfrm>
            <a:off x="1097280" y="286603"/>
            <a:ext cx="10058400" cy="1450757"/>
          </a:xfrm>
        </p:spPr>
        <p:txBody>
          <a:bodyPr anchor="t">
            <a:normAutofit/>
          </a:bodyPr>
          <a:lstStyle/>
          <a:p>
            <a:r>
              <a:rPr lang="en-GB" dirty="0" err="1"/>
              <a:t>Amcanion</a:t>
            </a:r>
            <a:r>
              <a:rPr lang="en-GB" dirty="0"/>
              <a:t> / Objectives</a:t>
            </a:r>
          </a:p>
        </p:txBody>
      </p:sp>
      <p:sp>
        <p:nvSpPr>
          <p:cNvPr id="3" name="Content Placeholder 2">
            <a:extLst>
              <a:ext uri="{FF2B5EF4-FFF2-40B4-BE49-F238E27FC236}">
                <a16:creationId xmlns:a16="http://schemas.microsoft.com/office/drawing/2014/main" id="{0BD0EFDF-1EE1-EB10-6B81-E95A14496AB7}"/>
              </a:ext>
            </a:extLst>
          </p:cNvPr>
          <p:cNvSpPr>
            <a:spLocks noGrp="1"/>
          </p:cNvSpPr>
          <p:nvPr>
            <p:ph sz="half" idx="1"/>
          </p:nvPr>
        </p:nvSpPr>
        <p:spPr>
          <a:xfrm>
            <a:off x="1097278" y="1845734"/>
            <a:ext cx="4937760" cy="4023360"/>
          </a:xfrm>
        </p:spPr>
        <p:txBody>
          <a:bodyPr>
            <a:normAutofit/>
          </a:bodyPr>
          <a:lstStyle/>
          <a:p>
            <a:r>
              <a:rPr lang="en-GB" dirty="0" err="1"/>
              <a:t>Erbyn</a:t>
            </a:r>
            <a:r>
              <a:rPr lang="en-GB" dirty="0"/>
              <a:t> </a:t>
            </a:r>
            <a:r>
              <a:rPr lang="en-GB" dirty="0" err="1"/>
              <a:t>diwedd</a:t>
            </a:r>
            <a:r>
              <a:rPr lang="en-GB" dirty="0"/>
              <a:t> y </a:t>
            </a:r>
            <a:r>
              <a:rPr lang="en-GB" dirty="0" err="1"/>
              <a:t>sesiwn</a:t>
            </a:r>
            <a:r>
              <a:rPr lang="en-GB" dirty="0"/>
              <a:t> hon, </a:t>
            </a:r>
            <a:r>
              <a:rPr lang="en-GB" dirty="0" err="1"/>
              <a:t>byddwch</a:t>
            </a:r>
            <a:r>
              <a:rPr lang="en-GB" dirty="0"/>
              <a:t> </a:t>
            </a:r>
            <a:r>
              <a:rPr lang="en-GB" dirty="0" err="1"/>
              <a:t>yn</a:t>
            </a:r>
            <a:r>
              <a:rPr lang="en-GB" dirty="0"/>
              <a:t> </a:t>
            </a:r>
            <a:r>
              <a:rPr lang="en-GB" dirty="0" err="1"/>
              <a:t>gallu</a:t>
            </a:r>
            <a:r>
              <a:rPr lang="en-GB" dirty="0"/>
              <a:t>:</a:t>
            </a:r>
          </a:p>
          <a:p>
            <a:pPr lvl="1"/>
            <a:r>
              <a:rPr lang="en-GB" dirty="0" err="1"/>
              <a:t>Disgrifio</a:t>
            </a:r>
            <a:r>
              <a:rPr lang="en-GB" dirty="0"/>
              <a:t> poster </a:t>
            </a:r>
            <a:r>
              <a:rPr lang="en-GB" dirty="0" err="1"/>
              <a:t>academaidd</a:t>
            </a:r>
            <a:r>
              <a:rPr lang="en-GB" dirty="0"/>
              <a:t> </a:t>
            </a:r>
            <a:r>
              <a:rPr lang="en-GB" dirty="0" err="1"/>
              <a:t>effeithiol</a:t>
            </a:r>
            <a:endParaRPr lang="en-GB" dirty="0"/>
          </a:p>
          <a:p>
            <a:pPr lvl="1"/>
            <a:r>
              <a:rPr lang="en-GB" dirty="0" err="1"/>
              <a:t>Cofio'r</a:t>
            </a:r>
            <a:r>
              <a:rPr lang="en-GB" dirty="0"/>
              <a:t> </a:t>
            </a:r>
            <a:r>
              <a:rPr lang="en-GB" dirty="0" err="1"/>
              <a:t>elfennau</a:t>
            </a:r>
            <a:r>
              <a:rPr lang="en-GB" dirty="0"/>
              <a:t> </a:t>
            </a:r>
            <a:r>
              <a:rPr lang="en-GB" dirty="0" err="1"/>
              <a:t>allweddol</a:t>
            </a:r>
            <a:r>
              <a:rPr lang="en-GB" dirty="0"/>
              <a:t> </a:t>
            </a:r>
            <a:r>
              <a:rPr lang="en-GB" dirty="0" err="1"/>
              <a:t>i'w</a:t>
            </a:r>
            <a:r>
              <a:rPr lang="en-GB" dirty="0"/>
              <a:t> </a:t>
            </a:r>
            <a:r>
              <a:rPr lang="en-GB" dirty="0" err="1"/>
              <a:t>cynnwys</a:t>
            </a:r>
            <a:r>
              <a:rPr lang="en-GB" dirty="0"/>
              <a:t> </a:t>
            </a:r>
            <a:r>
              <a:rPr lang="en-GB" dirty="0" err="1"/>
              <a:t>yn</a:t>
            </a:r>
            <a:r>
              <a:rPr lang="en-GB" dirty="0"/>
              <a:t> </a:t>
            </a:r>
            <a:r>
              <a:rPr lang="en-GB" dirty="0" err="1"/>
              <a:t>eich</a:t>
            </a:r>
            <a:r>
              <a:rPr lang="en-GB" dirty="0"/>
              <a:t> poster </a:t>
            </a:r>
            <a:r>
              <a:rPr lang="en-GB" dirty="0" err="1"/>
              <a:t>academaidd</a:t>
            </a:r>
            <a:endParaRPr lang="en-GB" dirty="0"/>
          </a:p>
        </p:txBody>
      </p:sp>
      <p:sp>
        <p:nvSpPr>
          <p:cNvPr id="4" name="Content Placeholder 3">
            <a:extLst>
              <a:ext uri="{FF2B5EF4-FFF2-40B4-BE49-F238E27FC236}">
                <a16:creationId xmlns:a16="http://schemas.microsoft.com/office/drawing/2014/main" id="{C352C36C-BB29-1993-94E7-AB39EBFD395E}"/>
              </a:ext>
            </a:extLst>
          </p:cNvPr>
          <p:cNvSpPr>
            <a:spLocks noGrp="1"/>
          </p:cNvSpPr>
          <p:nvPr>
            <p:ph sz="half" idx="2"/>
          </p:nvPr>
        </p:nvSpPr>
        <p:spPr>
          <a:xfrm>
            <a:off x="6217920" y="1845735"/>
            <a:ext cx="4937760" cy="4023360"/>
          </a:xfrm>
        </p:spPr>
        <p:txBody>
          <a:bodyPr>
            <a:normAutofit/>
          </a:bodyPr>
          <a:lstStyle/>
          <a:p>
            <a:r>
              <a:rPr lang="en-GB" dirty="0"/>
              <a:t>By the end of this session, you will be able to: </a:t>
            </a:r>
          </a:p>
          <a:p>
            <a:pPr lvl="1"/>
            <a:r>
              <a:rPr lang="en-GB" dirty="0"/>
              <a:t>Describe an effective academic poster</a:t>
            </a:r>
          </a:p>
          <a:p>
            <a:pPr lvl="1"/>
            <a:r>
              <a:rPr lang="en-GB" dirty="0"/>
              <a:t>Recall the key elements to include in your academic poster</a:t>
            </a:r>
          </a:p>
        </p:txBody>
      </p:sp>
    </p:spTree>
    <p:extLst>
      <p:ext uri="{BB962C8B-B14F-4D97-AF65-F5344CB8AC3E}">
        <p14:creationId xmlns:p14="http://schemas.microsoft.com/office/powerpoint/2010/main" val="77292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99074E8-8722-B8E7-4E77-617C810B2F45}"/>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Recap</a:t>
            </a:r>
          </a:p>
        </p:txBody>
      </p:sp>
      <p:graphicFrame>
        <p:nvGraphicFramePr>
          <p:cNvPr id="8" name="Content Placeholder 5">
            <a:extLst>
              <a:ext uri="{FF2B5EF4-FFF2-40B4-BE49-F238E27FC236}">
                <a16:creationId xmlns:a16="http://schemas.microsoft.com/office/drawing/2014/main" id="{A04995B6-DCD3-6580-0661-827096021892}"/>
              </a:ext>
            </a:extLst>
          </p:cNvPr>
          <p:cNvGraphicFramePr>
            <a:graphicFrameLocks noGrp="1"/>
          </p:cNvGraphicFramePr>
          <p:nvPr>
            <p:ph idx="1"/>
            <p:extLst>
              <p:ext uri="{D42A27DB-BD31-4B8C-83A1-F6EECF244321}">
                <p14:modId xmlns:p14="http://schemas.microsoft.com/office/powerpoint/2010/main" val="2544060641"/>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79546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9FF88-0CAD-49A7-A4AE-12432EE9B13B}"/>
              </a:ext>
            </a:extLst>
          </p:cNvPr>
          <p:cNvSpPr>
            <a:spLocks noGrp="1"/>
          </p:cNvSpPr>
          <p:nvPr>
            <p:ph type="title"/>
          </p:nvPr>
        </p:nvSpPr>
        <p:spPr/>
        <p:txBody>
          <a:bodyPr/>
          <a:lstStyle/>
          <a:p>
            <a:r>
              <a:rPr lang="en-GB" dirty="0" err="1"/>
              <a:t>Meddalwedd</a:t>
            </a:r>
            <a:r>
              <a:rPr lang="en-GB" dirty="0"/>
              <a:t> / Software</a:t>
            </a:r>
          </a:p>
        </p:txBody>
      </p:sp>
      <p:sp>
        <p:nvSpPr>
          <p:cNvPr id="3" name="Content Placeholder 2">
            <a:extLst>
              <a:ext uri="{FF2B5EF4-FFF2-40B4-BE49-F238E27FC236}">
                <a16:creationId xmlns:a16="http://schemas.microsoft.com/office/drawing/2014/main" id="{BB4B2C8B-30C2-42F0-AED3-A3057D9721AE}"/>
              </a:ext>
            </a:extLst>
          </p:cNvPr>
          <p:cNvSpPr>
            <a:spLocks noGrp="1"/>
          </p:cNvSpPr>
          <p:nvPr>
            <p:ph sz="half" idx="1"/>
          </p:nvPr>
        </p:nvSpPr>
        <p:spPr/>
        <p:txBody>
          <a:bodyPr>
            <a:normAutofit/>
          </a:bodyPr>
          <a:lstStyle/>
          <a:p>
            <a:r>
              <a:rPr lang="en-GB" dirty="0"/>
              <a:t>Mae </a:t>
            </a:r>
            <a:r>
              <a:rPr lang="en-GB" dirty="0" err="1"/>
              <a:t>yna</a:t>
            </a:r>
            <a:r>
              <a:rPr lang="en-GB" dirty="0"/>
              <a:t> </a:t>
            </a:r>
            <a:r>
              <a:rPr lang="en-GB" dirty="0" err="1"/>
              <a:t>lawer</a:t>
            </a:r>
            <a:r>
              <a:rPr lang="en-GB" dirty="0"/>
              <a:t> o </a:t>
            </a:r>
            <a:r>
              <a:rPr lang="en-GB" dirty="0" err="1"/>
              <a:t>ddarnau</a:t>
            </a:r>
            <a:r>
              <a:rPr lang="en-GB" dirty="0"/>
              <a:t> o </a:t>
            </a:r>
            <a:r>
              <a:rPr lang="en-GB" dirty="0" err="1"/>
              <a:t>feddalwedd</a:t>
            </a:r>
            <a:r>
              <a:rPr lang="en-GB" dirty="0"/>
              <a:t> y </a:t>
            </a:r>
            <a:r>
              <a:rPr lang="en-GB" dirty="0" err="1"/>
              <a:t>gellir</a:t>
            </a:r>
            <a:r>
              <a:rPr lang="en-GB" dirty="0"/>
              <a:t> </a:t>
            </a:r>
            <a:r>
              <a:rPr lang="en-GB" dirty="0" err="1"/>
              <a:t>eu</a:t>
            </a:r>
            <a:r>
              <a:rPr lang="en-GB" dirty="0"/>
              <a:t> </a:t>
            </a:r>
            <a:r>
              <a:rPr lang="en-GB" dirty="0" err="1"/>
              <a:t>defnyddio</a:t>
            </a:r>
            <a:r>
              <a:rPr lang="en-GB" dirty="0"/>
              <a:t> </a:t>
            </a:r>
            <a:r>
              <a:rPr lang="en-GB" dirty="0" err="1"/>
              <a:t>i</a:t>
            </a:r>
            <a:r>
              <a:rPr lang="en-GB" dirty="0"/>
              <a:t> </a:t>
            </a:r>
            <a:r>
              <a:rPr lang="en-GB" dirty="0" err="1"/>
              <a:t>greu</a:t>
            </a:r>
            <a:r>
              <a:rPr lang="en-GB" dirty="0"/>
              <a:t> </a:t>
            </a:r>
            <a:r>
              <a:rPr lang="en-GB" dirty="0" err="1"/>
              <a:t>posteri</a:t>
            </a:r>
            <a:r>
              <a:rPr lang="en-GB" dirty="0"/>
              <a:t>.  </a:t>
            </a:r>
            <a:r>
              <a:rPr lang="en-GB" dirty="0" err="1"/>
              <a:t>Nid</a:t>
            </a:r>
            <a:r>
              <a:rPr lang="en-GB" dirty="0"/>
              <a:t> </a:t>
            </a:r>
            <a:r>
              <a:rPr lang="en-GB" dirty="0" err="1"/>
              <a:t>yw'r</a:t>
            </a:r>
            <a:r>
              <a:rPr lang="en-GB" dirty="0"/>
              <a:t> </a:t>
            </a:r>
            <a:r>
              <a:rPr lang="en-GB" dirty="0" err="1"/>
              <a:t>cyflwyniad</a:t>
            </a:r>
            <a:r>
              <a:rPr lang="en-GB" dirty="0"/>
              <a:t> </a:t>
            </a:r>
            <a:r>
              <a:rPr lang="en-GB" dirty="0" err="1"/>
              <a:t>hwn</a:t>
            </a:r>
            <a:r>
              <a:rPr lang="en-GB" dirty="0"/>
              <a:t> </a:t>
            </a:r>
            <a:r>
              <a:rPr lang="en-GB" dirty="0" err="1"/>
              <a:t>ynghlwm</a:t>
            </a:r>
            <a:r>
              <a:rPr lang="en-GB" dirty="0"/>
              <a:t> </a:t>
            </a:r>
            <a:r>
              <a:rPr lang="en-GB" dirty="0" err="1"/>
              <a:t>wrth</a:t>
            </a:r>
            <a:r>
              <a:rPr lang="en-GB" dirty="0"/>
              <a:t> </a:t>
            </a:r>
            <a:r>
              <a:rPr lang="en-GB" dirty="0" err="1"/>
              <a:t>unrhyw</a:t>
            </a:r>
            <a:r>
              <a:rPr lang="en-GB" dirty="0"/>
              <a:t> </a:t>
            </a:r>
            <a:r>
              <a:rPr lang="en-GB" dirty="0" err="1"/>
              <a:t>ddarn</a:t>
            </a:r>
            <a:r>
              <a:rPr lang="en-GB" dirty="0"/>
              <a:t> </a:t>
            </a:r>
            <a:r>
              <a:rPr lang="en-GB" dirty="0" err="1"/>
              <a:t>penodol</a:t>
            </a:r>
            <a:r>
              <a:rPr lang="en-GB" dirty="0"/>
              <a:t> o </a:t>
            </a:r>
            <a:r>
              <a:rPr lang="en-GB" dirty="0" err="1"/>
              <a:t>feddalwedd</a:t>
            </a:r>
            <a:r>
              <a:rPr lang="en-GB" dirty="0"/>
              <a:t>. Mae'n </a:t>
            </a:r>
            <a:r>
              <a:rPr lang="en-GB" dirty="0" err="1"/>
              <a:t>amlinellu</a:t>
            </a:r>
            <a:r>
              <a:rPr lang="en-GB" dirty="0"/>
              <a:t> </a:t>
            </a:r>
            <a:r>
              <a:rPr lang="en-GB" dirty="0" err="1"/>
              <a:t>egwyddorion</a:t>
            </a:r>
            <a:r>
              <a:rPr lang="en-GB" dirty="0"/>
              <a:t> </a:t>
            </a:r>
            <a:r>
              <a:rPr lang="en-GB" dirty="0" err="1"/>
              <a:t>cyffredinol</a:t>
            </a:r>
            <a:r>
              <a:rPr lang="en-GB" dirty="0"/>
              <a:t> ac </a:t>
            </a:r>
            <a:r>
              <a:rPr lang="en-GB" dirty="0" err="1"/>
              <a:t>arfer</a:t>
            </a:r>
            <a:r>
              <a:rPr lang="en-GB" dirty="0"/>
              <a:t> </a:t>
            </a:r>
            <a:r>
              <a:rPr lang="en-GB" dirty="0" err="1"/>
              <a:t>gorau'r</a:t>
            </a:r>
            <a:r>
              <a:rPr lang="en-GB" dirty="0"/>
              <a:t> </a:t>
            </a:r>
            <a:r>
              <a:rPr lang="en-GB" dirty="0" err="1"/>
              <a:t>hyn</a:t>
            </a:r>
            <a:r>
              <a:rPr lang="en-GB" dirty="0"/>
              <a:t> </a:t>
            </a:r>
            <a:r>
              <a:rPr lang="en-GB" dirty="0" err="1"/>
              <a:t>sy'n</a:t>
            </a:r>
            <a:r>
              <a:rPr lang="en-GB" dirty="0"/>
              <a:t> </a:t>
            </a:r>
            <a:r>
              <a:rPr lang="en-GB" dirty="0" err="1"/>
              <a:t>gwneud</a:t>
            </a:r>
            <a:r>
              <a:rPr lang="en-GB" dirty="0"/>
              <a:t> poster da </a:t>
            </a:r>
            <a:r>
              <a:rPr lang="en-GB" dirty="0" err="1"/>
              <a:t>gydag</a:t>
            </a:r>
            <a:r>
              <a:rPr lang="en-GB" dirty="0"/>
              <a:t> </a:t>
            </a:r>
            <a:r>
              <a:rPr lang="en-GB" dirty="0" err="1"/>
              <a:t>unrhyw</a:t>
            </a:r>
            <a:r>
              <a:rPr lang="en-GB" dirty="0"/>
              <a:t> </a:t>
            </a:r>
            <a:r>
              <a:rPr lang="en-GB" dirty="0" err="1"/>
              <a:t>feddalwedd</a:t>
            </a:r>
            <a:r>
              <a:rPr lang="en-GB" dirty="0"/>
              <a:t> y </a:t>
            </a:r>
            <a:r>
              <a:rPr lang="en-GB" dirty="0" err="1"/>
              <a:t>dymunwch</a:t>
            </a:r>
            <a:r>
              <a:rPr lang="en-GB" dirty="0"/>
              <a:t> </a:t>
            </a:r>
            <a:r>
              <a:rPr lang="en-GB" dirty="0" err="1"/>
              <a:t>ei</a:t>
            </a:r>
            <a:r>
              <a:rPr lang="en-GB" dirty="0"/>
              <a:t> </a:t>
            </a:r>
            <a:r>
              <a:rPr lang="en-GB" dirty="0" err="1"/>
              <a:t>ddefnyddio</a:t>
            </a:r>
            <a:r>
              <a:rPr lang="en-GB" dirty="0"/>
              <a:t>. </a:t>
            </a:r>
          </a:p>
          <a:p>
            <a:r>
              <a:rPr lang="en-GB" dirty="0" err="1"/>
              <a:t>Rhennir</a:t>
            </a:r>
            <a:r>
              <a:rPr lang="en-GB" dirty="0"/>
              <a:t> </a:t>
            </a:r>
            <a:r>
              <a:rPr lang="en-GB" dirty="0" err="1"/>
              <a:t>templed</a:t>
            </a:r>
            <a:r>
              <a:rPr lang="en-GB" dirty="0"/>
              <a:t> PowerPoint </a:t>
            </a:r>
            <a:r>
              <a:rPr lang="en-GB" dirty="0" err="1"/>
              <a:t>gyda</a:t>
            </a:r>
            <a:r>
              <a:rPr lang="en-GB" dirty="0"/>
              <a:t> chi </a:t>
            </a:r>
            <a:r>
              <a:rPr lang="en-GB" dirty="0" err="1"/>
              <a:t>os</a:t>
            </a:r>
            <a:r>
              <a:rPr lang="en-GB" dirty="0"/>
              <a:t> </a:t>
            </a:r>
            <a:r>
              <a:rPr lang="en-GB" dirty="0" err="1"/>
              <a:t>ydych</a:t>
            </a:r>
            <a:r>
              <a:rPr lang="en-GB" dirty="0"/>
              <a:t> am </a:t>
            </a:r>
            <a:r>
              <a:rPr lang="en-GB" dirty="0" err="1"/>
              <a:t>ei</a:t>
            </a:r>
            <a:r>
              <a:rPr lang="en-GB" dirty="0"/>
              <a:t> </a:t>
            </a:r>
            <a:r>
              <a:rPr lang="en-GB" dirty="0" err="1"/>
              <a:t>ddefnyddio</a:t>
            </a:r>
            <a:r>
              <a:rPr lang="en-GB" dirty="0"/>
              <a:t>.</a:t>
            </a:r>
          </a:p>
          <a:p>
            <a:endParaRPr lang="en-GB" dirty="0"/>
          </a:p>
        </p:txBody>
      </p:sp>
      <p:sp>
        <p:nvSpPr>
          <p:cNvPr id="8" name="Content Placeholder 7">
            <a:extLst>
              <a:ext uri="{FF2B5EF4-FFF2-40B4-BE49-F238E27FC236}">
                <a16:creationId xmlns:a16="http://schemas.microsoft.com/office/drawing/2014/main" id="{77341E25-5DE0-46D0-7FA5-9039F49BE237}"/>
              </a:ext>
            </a:extLst>
          </p:cNvPr>
          <p:cNvSpPr>
            <a:spLocks noGrp="1"/>
          </p:cNvSpPr>
          <p:nvPr>
            <p:ph sz="half" idx="2"/>
          </p:nvPr>
        </p:nvSpPr>
        <p:spPr/>
        <p:txBody>
          <a:bodyPr>
            <a:normAutofit/>
          </a:bodyPr>
          <a:lstStyle/>
          <a:p>
            <a:r>
              <a:rPr lang="en-GB" dirty="0"/>
              <a:t>There are many types of software that can be used for creating posters.  This presentation is not tied to any particular piece of software. It outlines the general principles and best practice of what makes a good poster in whichever software you choose to use. </a:t>
            </a:r>
          </a:p>
          <a:p>
            <a:r>
              <a:rPr lang="en-GB" dirty="0"/>
              <a:t>A PowerPoint template is shared with you if you wish to use it.</a:t>
            </a:r>
          </a:p>
          <a:p>
            <a:endParaRPr lang="en-GB" dirty="0"/>
          </a:p>
        </p:txBody>
      </p:sp>
      <p:pic>
        <p:nvPicPr>
          <p:cNvPr id="7" name="Picture 6" descr="A cartoon of a computer&#10;&#10;Description automatically generated with low confidence">
            <a:extLst>
              <a:ext uri="{FF2B5EF4-FFF2-40B4-BE49-F238E27FC236}">
                <a16:creationId xmlns:a16="http://schemas.microsoft.com/office/drawing/2014/main" id="{6438A408-7653-4FD7-B8B9-9B962012204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8794375" y="177651"/>
            <a:ext cx="2294964" cy="1513037"/>
          </a:xfrm>
          <a:prstGeom prst="rect">
            <a:avLst/>
          </a:prstGeom>
        </p:spPr>
      </p:pic>
    </p:spTree>
    <p:extLst>
      <p:ext uri="{BB962C8B-B14F-4D97-AF65-F5344CB8AC3E}">
        <p14:creationId xmlns:p14="http://schemas.microsoft.com/office/powerpoint/2010/main" val="404460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88666-41E2-43CA-A5D0-D6EB343ACDAE}"/>
              </a:ext>
            </a:extLst>
          </p:cNvPr>
          <p:cNvSpPr>
            <a:spLocks noGrp="1"/>
          </p:cNvSpPr>
          <p:nvPr>
            <p:ph type="title"/>
          </p:nvPr>
        </p:nvSpPr>
        <p:spPr>
          <a:xfrm>
            <a:off x="492370" y="516835"/>
            <a:ext cx="3084844" cy="2103875"/>
          </a:xfrm>
        </p:spPr>
        <p:txBody>
          <a:bodyPr>
            <a:normAutofit/>
          </a:bodyPr>
          <a:lstStyle/>
          <a:p>
            <a:r>
              <a:rPr lang="en-GB" sz="3600">
                <a:solidFill>
                  <a:srgbClr val="FFFFFF"/>
                </a:solidFill>
              </a:rPr>
              <a:t>Pwrpas?  /  Purpose?</a:t>
            </a:r>
          </a:p>
        </p:txBody>
      </p:sp>
      <p:sp>
        <p:nvSpPr>
          <p:cNvPr id="3" name="Content Placeholder 2">
            <a:extLst>
              <a:ext uri="{FF2B5EF4-FFF2-40B4-BE49-F238E27FC236}">
                <a16:creationId xmlns:a16="http://schemas.microsoft.com/office/drawing/2014/main" id="{46722FD2-B0E9-4A94-B730-63505BD461E1}"/>
              </a:ext>
            </a:extLst>
          </p:cNvPr>
          <p:cNvSpPr>
            <a:spLocks noGrp="1"/>
          </p:cNvSpPr>
          <p:nvPr>
            <p:ph idx="1"/>
          </p:nvPr>
        </p:nvSpPr>
        <p:spPr>
          <a:xfrm>
            <a:off x="492371" y="2653800"/>
            <a:ext cx="3084844" cy="3335519"/>
          </a:xfrm>
        </p:spPr>
        <p:txBody>
          <a:bodyPr>
            <a:normAutofit/>
          </a:bodyPr>
          <a:lstStyle/>
          <a:p>
            <a:r>
              <a:rPr lang="en-GB" sz="1500">
                <a:solidFill>
                  <a:srgbClr val="FFFFFF"/>
                </a:solidFill>
              </a:rPr>
              <a:t>Diben poster ymchwil/ poster academaidd yw cynrychioli trosolwg cyffredinol, data a chanfyddiadau mwyaf perthnasol gwaith ymchwil yn weledol.</a:t>
            </a:r>
          </a:p>
          <a:p>
            <a:r>
              <a:rPr lang="en-GB" sz="1500">
                <a:solidFill>
                  <a:srgbClr val="FFFFFF"/>
                </a:solidFill>
              </a:rPr>
              <a:t>The purpose of a research poster is to visually represent the general overview, data, and most relevant findings of a research project.</a:t>
            </a:r>
          </a:p>
        </p:txBody>
      </p:sp>
      <p:pic>
        <p:nvPicPr>
          <p:cNvPr id="7" name="Picture 6" descr="Text&#10;&#10;Description automatically generated">
            <a:extLst>
              <a:ext uri="{FF2B5EF4-FFF2-40B4-BE49-F238E27FC236}">
                <a16:creationId xmlns:a16="http://schemas.microsoft.com/office/drawing/2014/main" id="{9C5AA432-2082-4225-8028-6C4135EF917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42017" y="879719"/>
            <a:ext cx="6798082" cy="5098561"/>
          </a:xfrm>
          <a:prstGeom prst="rect">
            <a:avLst/>
          </a:prstGeom>
        </p:spPr>
      </p:pic>
    </p:spTree>
    <p:extLst>
      <p:ext uri="{BB962C8B-B14F-4D97-AF65-F5344CB8AC3E}">
        <p14:creationId xmlns:p14="http://schemas.microsoft.com/office/powerpoint/2010/main" val="28854599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22BEE-BF68-477C-A520-B131CEFC1EFB}"/>
              </a:ext>
            </a:extLst>
          </p:cNvPr>
          <p:cNvSpPr>
            <a:spLocks noGrp="1"/>
          </p:cNvSpPr>
          <p:nvPr>
            <p:ph type="title"/>
          </p:nvPr>
        </p:nvSpPr>
        <p:spPr/>
        <p:txBody>
          <a:bodyPr>
            <a:normAutofit/>
          </a:bodyPr>
          <a:lstStyle/>
          <a:p>
            <a:r>
              <a:rPr lang="en-GB" dirty="0" err="1"/>
              <a:t>Cynnwys</a:t>
            </a:r>
            <a:r>
              <a:rPr lang="en-GB" dirty="0"/>
              <a:t> </a:t>
            </a:r>
            <a:r>
              <a:rPr lang="en-GB" dirty="0" err="1"/>
              <a:t>awgrymiedig</a:t>
            </a:r>
            <a:r>
              <a:rPr lang="en-GB" dirty="0"/>
              <a:t> / Suggested content</a:t>
            </a:r>
          </a:p>
        </p:txBody>
      </p:sp>
      <p:sp>
        <p:nvSpPr>
          <p:cNvPr id="3" name="Content Placeholder 2">
            <a:extLst>
              <a:ext uri="{FF2B5EF4-FFF2-40B4-BE49-F238E27FC236}">
                <a16:creationId xmlns:a16="http://schemas.microsoft.com/office/drawing/2014/main" id="{5566561B-991B-4A13-AC32-73DBDE4AFD03}"/>
              </a:ext>
            </a:extLst>
          </p:cNvPr>
          <p:cNvSpPr>
            <a:spLocks noGrp="1"/>
          </p:cNvSpPr>
          <p:nvPr>
            <p:ph sz="half" idx="1"/>
          </p:nvPr>
        </p:nvSpPr>
        <p:spPr/>
        <p:txBody>
          <a:bodyPr/>
          <a:lstStyle/>
          <a:p>
            <a:r>
              <a:rPr lang="en-GB" dirty="0"/>
              <a:t>Adran </a:t>
            </a:r>
            <a:r>
              <a:rPr lang="en-GB" dirty="0" err="1"/>
              <a:t>deitl</a:t>
            </a:r>
            <a:endParaRPr lang="en-GB" dirty="0"/>
          </a:p>
          <a:p>
            <a:r>
              <a:rPr lang="en-GB" dirty="0"/>
              <a:t>Abstract neu </a:t>
            </a:r>
            <a:r>
              <a:rPr lang="en-GB" dirty="0" err="1"/>
              <a:t>grynodeb</a:t>
            </a:r>
            <a:endParaRPr lang="en-GB" dirty="0"/>
          </a:p>
          <a:p>
            <a:r>
              <a:rPr lang="en-GB" dirty="0" err="1"/>
              <a:t>Cyflwyniad</a:t>
            </a:r>
            <a:r>
              <a:rPr lang="en-GB" dirty="0"/>
              <a:t> </a:t>
            </a:r>
            <a:r>
              <a:rPr lang="en-GB" dirty="0" err="1"/>
              <a:t>byr</a:t>
            </a:r>
            <a:endParaRPr lang="en-GB" dirty="0"/>
          </a:p>
          <a:p>
            <a:r>
              <a:rPr lang="en-GB" dirty="0" err="1"/>
              <a:t>Nodau</a:t>
            </a:r>
            <a:r>
              <a:rPr lang="en-GB" dirty="0"/>
              <a:t> ac </a:t>
            </a:r>
            <a:r>
              <a:rPr lang="en-GB" dirty="0" err="1"/>
              <a:t>amcanion</a:t>
            </a:r>
            <a:endParaRPr lang="en-GB" dirty="0"/>
          </a:p>
          <a:p>
            <a:r>
              <a:rPr lang="en-GB" dirty="0" err="1"/>
              <a:t>Methodoleg</a:t>
            </a:r>
            <a:endParaRPr lang="en-GB" dirty="0"/>
          </a:p>
          <a:p>
            <a:r>
              <a:rPr lang="en-GB" dirty="0" err="1"/>
              <a:t>Canlyniadau</a:t>
            </a:r>
            <a:endParaRPr lang="en-GB" dirty="0"/>
          </a:p>
          <a:p>
            <a:r>
              <a:rPr lang="en-GB" dirty="0" err="1"/>
              <a:t>Trafodaeth</a:t>
            </a:r>
            <a:r>
              <a:rPr lang="en-GB" dirty="0"/>
              <a:t> a </a:t>
            </a:r>
            <a:r>
              <a:rPr lang="en-GB" dirty="0" err="1"/>
              <a:t>chasgliad</a:t>
            </a:r>
            <a:endParaRPr lang="en-GB" dirty="0"/>
          </a:p>
          <a:p>
            <a:endParaRPr lang="en-GB" dirty="0"/>
          </a:p>
        </p:txBody>
      </p:sp>
      <p:sp>
        <p:nvSpPr>
          <p:cNvPr id="8" name="Content Placeholder 7">
            <a:extLst>
              <a:ext uri="{FF2B5EF4-FFF2-40B4-BE49-F238E27FC236}">
                <a16:creationId xmlns:a16="http://schemas.microsoft.com/office/drawing/2014/main" id="{A8F27262-C3F6-AEFF-9D85-418E592ED8D2}"/>
              </a:ext>
            </a:extLst>
          </p:cNvPr>
          <p:cNvSpPr>
            <a:spLocks noGrp="1"/>
          </p:cNvSpPr>
          <p:nvPr>
            <p:ph sz="half" idx="2"/>
          </p:nvPr>
        </p:nvSpPr>
        <p:spPr/>
        <p:txBody>
          <a:bodyPr/>
          <a:lstStyle/>
          <a:p>
            <a:r>
              <a:rPr lang="en-GB" dirty="0"/>
              <a:t>Title section</a:t>
            </a:r>
          </a:p>
          <a:p>
            <a:r>
              <a:rPr lang="en-GB" dirty="0"/>
              <a:t>Abstract or summary</a:t>
            </a:r>
          </a:p>
          <a:p>
            <a:r>
              <a:rPr lang="en-GB" dirty="0"/>
              <a:t>Short introduction</a:t>
            </a:r>
          </a:p>
          <a:p>
            <a:r>
              <a:rPr lang="en-GB" dirty="0"/>
              <a:t>Aims and objectives</a:t>
            </a:r>
          </a:p>
          <a:p>
            <a:r>
              <a:rPr lang="en-GB" dirty="0"/>
              <a:t>Methodology</a:t>
            </a:r>
          </a:p>
          <a:p>
            <a:r>
              <a:rPr lang="en-GB" dirty="0"/>
              <a:t>Results</a:t>
            </a:r>
          </a:p>
          <a:p>
            <a:r>
              <a:rPr lang="en-GB" dirty="0"/>
              <a:t>Discussion and conclusion</a:t>
            </a:r>
          </a:p>
          <a:p>
            <a:endParaRPr lang="en-GB" dirty="0"/>
          </a:p>
        </p:txBody>
      </p:sp>
      <p:pic>
        <p:nvPicPr>
          <p:cNvPr id="6" name="Picture 5" descr="A close-up of a logo&#10;&#10;Description automatically generated with low confidence">
            <a:extLst>
              <a:ext uri="{FF2B5EF4-FFF2-40B4-BE49-F238E27FC236}">
                <a16:creationId xmlns:a16="http://schemas.microsoft.com/office/drawing/2014/main" id="{16094300-3997-4000-A95E-CE5EB67E881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rot="2245059">
            <a:off x="10106891" y="4214885"/>
            <a:ext cx="2037820" cy="2542309"/>
          </a:xfrm>
          <a:prstGeom prst="rect">
            <a:avLst/>
          </a:prstGeom>
        </p:spPr>
      </p:pic>
    </p:spTree>
    <p:extLst>
      <p:ext uri="{BB962C8B-B14F-4D97-AF65-F5344CB8AC3E}">
        <p14:creationId xmlns:p14="http://schemas.microsoft.com/office/powerpoint/2010/main" val="4254090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3BDEF-60C8-45DB-A2CF-D013A5CCDFD1}"/>
              </a:ext>
            </a:extLst>
          </p:cNvPr>
          <p:cNvSpPr>
            <a:spLocks noGrp="1"/>
          </p:cNvSpPr>
          <p:nvPr>
            <p:ph type="title"/>
          </p:nvPr>
        </p:nvSpPr>
        <p:spPr/>
        <p:txBody>
          <a:bodyPr/>
          <a:lstStyle/>
          <a:p>
            <a:r>
              <a:rPr lang="en-GB" dirty="0" err="1"/>
              <a:t>Cynllunio</a:t>
            </a:r>
            <a:r>
              <a:rPr lang="en-GB" dirty="0"/>
              <a:t> </a:t>
            </a:r>
            <a:r>
              <a:rPr lang="en-GB" dirty="0" err="1"/>
              <a:t>eich</a:t>
            </a:r>
            <a:r>
              <a:rPr lang="en-GB" dirty="0"/>
              <a:t> poster / Planning your poster</a:t>
            </a:r>
          </a:p>
        </p:txBody>
      </p:sp>
      <p:sp>
        <p:nvSpPr>
          <p:cNvPr id="3" name="Content Placeholder 2">
            <a:extLst>
              <a:ext uri="{FF2B5EF4-FFF2-40B4-BE49-F238E27FC236}">
                <a16:creationId xmlns:a16="http://schemas.microsoft.com/office/drawing/2014/main" id="{A991E950-0559-4502-868B-5566347170A2}"/>
              </a:ext>
            </a:extLst>
          </p:cNvPr>
          <p:cNvSpPr>
            <a:spLocks noGrp="1"/>
          </p:cNvSpPr>
          <p:nvPr>
            <p:ph sz="half" idx="1"/>
          </p:nvPr>
        </p:nvSpPr>
        <p:spPr/>
        <p:txBody>
          <a:bodyPr>
            <a:normAutofit/>
          </a:bodyPr>
          <a:lstStyle/>
          <a:p>
            <a:r>
              <a:rPr lang="en-GB" dirty="0"/>
              <a:t>Y nod </a:t>
            </a:r>
            <a:r>
              <a:rPr lang="en-GB" dirty="0" err="1"/>
              <a:t>yw</a:t>
            </a:r>
            <a:r>
              <a:rPr lang="en-GB" dirty="0"/>
              <a:t> </a:t>
            </a:r>
            <a:r>
              <a:rPr lang="en-GB" dirty="0" err="1"/>
              <a:t>bachu</a:t>
            </a:r>
            <a:r>
              <a:rPr lang="en-GB" dirty="0"/>
              <a:t> </a:t>
            </a:r>
            <a:r>
              <a:rPr lang="en-GB" dirty="0" err="1"/>
              <a:t>sylw</a:t>
            </a:r>
            <a:r>
              <a:rPr lang="en-GB" dirty="0"/>
              <a:t> </a:t>
            </a:r>
            <a:r>
              <a:rPr lang="en-GB" dirty="0" err="1"/>
              <a:t>eich</a:t>
            </a:r>
            <a:r>
              <a:rPr lang="en-GB" dirty="0"/>
              <a:t> </a:t>
            </a:r>
            <a:r>
              <a:rPr lang="en-GB" dirty="0" err="1"/>
              <a:t>cynulleidfa</a:t>
            </a:r>
            <a:r>
              <a:rPr lang="en-GB" dirty="0"/>
              <a:t> </a:t>
            </a:r>
            <a:r>
              <a:rPr lang="en-GB" dirty="0" err="1"/>
              <a:t>i</a:t>
            </a:r>
            <a:r>
              <a:rPr lang="en-GB" dirty="0"/>
              <a:t> </a:t>
            </a:r>
            <a:r>
              <a:rPr lang="en-GB" dirty="0" err="1"/>
              <a:t>ennyn</a:t>
            </a:r>
            <a:r>
              <a:rPr lang="en-GB" dirty="0"/>
              <a:t> </a:t>
            </a:r>
            <a:r>
              <a:rPr lang="en-GB" dirty="0" err="1"/>
              <a:t>diddordeb</a:t>
            </a:r>
            <a:r>
              <a:rPr lang="en-GB" dirty="0"/>
              <a:t> </a:t>
            </a:r>
            <a:r>
              <a:rPr lang="en-GB" dirty="0" err="1"/>
              <a:t>yn</a:t>
            </a:r>
            <a:r>
              <a:rPr lang="en-GB" dirty="0"/>
              <a:t> </a:t>
            </a:r>
            <a:r>
              <a:rPr lang="en-GB" dirty="0" err="1"/>
              <a:t>eich</a:t>
            </a:r>
            <a:r>
              <a:rPr lang="en-GB" dirty="0"/>
              <a:t> </a:t>
            </a:r>
            <a:r>
              <a:rPr lang="en-GB" dirty="0" err="1"/>
              <a:t>maes</a:t>
            </a:r>
            <a:r>
              <a:rPr lang="en-GB" dirty="0"/>
              <a:t> </a:t>
            </a:r>
            <a:r>
              <a:rPr lang="en-GB" dirty="0" err="1"/>
              <a:t>ymchwil</a:t>
            </a:r>
            <a:r>
              <a:rPr lang="en-GB" dirty="0"/>
              <a:t>. </a:t>
            </a:r>
          </a:p>
          <a:p>
            <a:r>
              <a:rPr lang="en-GB" dirty="0" err="1"/>
              <a:t>Rhaid</a:t>
            </a:r>
            <a:r>
              <a:rPr lang="en-GB" dirty="0"/>
              <a:t> </a:t>
            </a:r>
            <a:r>
              <a:rPr lang="en-GB" dirty="0" err="1"/>
              <a:t>i</a:t>
            </a:r>
            <a:r>
              <a:rPr lang="en-GB" dirty="0"/>
              <a:t> </a:t>
            </a:r>
            <a:r>
              <a:rPr lang="en-GB" dirty="0" err="1"/>
              <a:t>bopeth</a:t>
            </a:r>
            <a:r>
              <a:rPr lang="en-GB" dirty="0"/>
              <a:t> o </a:t>
            </a:r>
            <a:r>
              <a:rPr lang="en-GB" dirty="0" err="1"/>
              <a:t>fewn</a:t>
            </a:r>
            <a:r>
              <a:rPr lang="en-GB" dirty="0"/>
              <a:t> y poster, </a:t>
            </a:r>
            <a:r>
              <a:rPr lang="en-GB" dirty="0" err="1"/>
              <a:t>gan</a:t>
            </a:r>
            <a:r>
              <a:rPr lang="en-GB" dirty="0"/>
              <a:t> </a:t>
            </a:r>
            <a:r>
              <a:rPr lang="en-GB" dirty="0" err="1"/>
              <a:t>gynnwys</a:t>
            </a:r>
            <a:r>
              <a:rPr lang="en-GB" dirty="0"/>
              <a:t> yr </a:t>
            </a:r>
            <a:r>
              <a:rPr lang="en-GB" dirty="0" err="1"/>
              <a:t>holl</a:t>
            </a:r>
            <a:r>
              <a:rPr lang="en-GB" dirty="0"/>
              <a:t> </a:t>
            </a:r>
            <a:r>
              <a:rPr lang="en-GB" dirty="0" err="1"/>
              <a:t>graffeg</a:t>
            </a:r>
            <a:r>
              <a:rPr lang="en-GB" dirty="0"/>
              <a:t> a </a:t>
            </a:r>
            <a:r>
              <a:rPr lang="en-GB" dirty="0" err="1"/>
              <a:t>thestun</a:t>
            </a:r>
            <a:r>
              <a:rPr lang="en-GB" dirty="0"/>
              <a:t>, </a:t>
            </a:r>
            <a:r>
              <a:rPr lang="en-GB" dirty="0" err="1"/>
              <a:t>ymwneud</a:t>
            </a:r>
            <a:r>
              <a:rPr lang="en-GB" dirty="0"/>
              <a:t> </a:t>
            </a:r>
            <a:r>
              <a:rPr lang="en-GB" dirty="0" err="1"/>
              <a:t>â'r</a:t>
            </a:r>
            <a:r>
              <a:rPr lang="en-GB" dirty="0"/>
              <a:t> </a:t>
            </a:r>
            <a:r>
              <a:rPr lang="en-GB" dirty="0" err="1"/>
              <a:t>prosiect</a:t>
            </a:r>
            <a:r>
              <a:rPr lang="en-GB" dirty="0"/>
              <a:t> </a:t>
            </a:r>
            <a:r>
              <a:rPr lang="en-GB" dirty="0" err="1"/>
              <a:t>ymchwil</a:t>
            </a:r>
            <a:r>
              <a:rPr lang="en-GB" dirty="0"/>
              <a:t> </a:t>
            </a:r>
            <a:r>
              <a:rPr lang="en-GB" dirty="0" err="1"/>
              <a:t>rydych</a:t>
            </a:r>
            <a:r>
              <a:rPr lang="en-GB" dirty="0"/>
              <a:t> </a:t>
            </a:r>
            <a:r>
              <a:rPr lang="en-GB" dirty="0" err="1"/>
              <a:t>chi'n</a:t>
            </a:r>
            <a:r>
              <a:rPr lang="en-GB" dirty="0"/>
              <a:t> </a:t>
            </a:r>
            <a:r>
              <a:rPr lang="en-GB" dirty="0" err="1"/>
              <a:t>ceisio'i</a:t>
            </a:r>
            <a:r>
              <a:rPr lang="en-GB" dirty="0"/>
              <a:t> </a:t>
            </a:r>
            <a:r>
              <a:rPr lang="en-GB" dirty="0" err="1"/>
              <a:t>gyfathrebu</a:t>
            </a:r>
            <a:r>
              <a:rPr lang="en-GB" dirty="0"/>
              <a:t>. </a:t>
            </a:r>
          </a:p>
          <a:p>
            <a:r>
              <a:rPr lang="en-GB" dirty="0" err="1"/>
              <a:t>Rhaid</a:t>
            </a:r>
            <a:r>
              <a:rPr lang="en-GB" dirty="0"/>
              <a:t> </a:t>
            </a:r>
            <a:r>
              <a:rPr lang="en-GB" dirty="0" err="1"/>
              <a:t>i</a:t>
            </a:r>
            <a:r>
              <a:rPr lang="en-GB" dirty="0"/>
              <a:t> bob </a:t>
            </a:r>
            <a:r>
              <a:rPr lang="en-GB" dirty="0" err="1"/>
              <a:t>prif</a:t>
            </a:r>
            <a:r>
              <a:rPr lang="en-GB" dirty="0"/>
              <a:t> </a:t>
            </a:r>
            <a:r>
              <a:rPr lang="en-GB" dirty="0" err="1"/>
              <a:t>bwynt</a:t>
            </a:r>
            <a:r>
              <a:rPr lang="en-GB" dirty="0"/>
              <a:t> a </a:t>
            </a:r>
            <a:r>
              <a:rPr lang="en-GB" dirty="0" err="1"/>
              <a:t>chasgliad</a:t>
            </a:r>
            <a:r>
              <a:rPr lang="en-GB" dirty="0"/>
              <a:t> </a:t>
            </a:r>
            <a:r>
              <a:rPr lang="en-GB" dirty="0" err="1"/>
              <a:t>fod</a:t>
            </a:r>
            <a:r>
              <a:rPr lang="en-GB" dirty="0"/>
              <a:t> </a:t>
            </a:r>
            <a:r>
              <a:rPr lang="en-GB" dirty="0" err="1"/>
              <a:t>yn</a:t>
            </a:r>
            <a:r>
              <a:rPr lang="en-GB" dirty="0"/>
              <a:t> </a:t>
            </a:r>
            <a:r>
              <a:rPr lang="en-GB" dirty="0" err="1"/>
              <a:t>glir</a:t>
            </a:r>
            <a:r>
              <a:rPr lang="en-GB" dirty="0"/>
              <a:t> ac </a:t>
            </a:r>
            <a:r>
              <a:rPr lang="en-GB" dirty="0" err="1"/>
              <a:t>yn</a:t>
            </a:r>
            <a:r>
              <a:rPr lang="en-GB" dirty="0"/>
              <a:t> </a:t>
            </a:r>
            <a:r>
              <a:rPr lang="en-GB" dirty="0" err="1"/>
              <a:t>gryno</a:t>
            </a:r>
            <a:r>
              <a:rPr lang="en-GB" dirty="0"/>
              <a:t>. </a:t>
            </a:r>
          </a:p>
          <a:p>
            <a:r>
              <a:rPr lang="en-GB" dirty="0" err="1"/>
              <a:t>Defnyddiwch</a:t>
            </a:r>
            <a:r>
              <a:rPr lang="en-GB" dirty="0"/>
              <a:t> </a:t>
            </a:r>
            <a:r>
              <a:rPr lang="en-GB" dirty="0" err="1"/>
              <a:t>fanylion</a:t>
            </a:r>
            <a:r>
              <a:rPr lang="en-GB" dirty="0"/>
              <a:t> </a:t>
            </a:r>
            <a:r>
              <a:rPr lang="en-GB" dirty="0" err="1"/>
              <a:t>sy'n</a:t>
            </a:r>
            <a:r>
              <a:rPr lang="en-GB" dirty="0"/>
              <a:t> </a:t>
            </a:r>
            <a:r>
              <a:rPr lang="en-GB" dirty="0" err="1"/>
              <a:t>gwbl</a:t>
            </a:r>
            <a:r>
              <a:rPr lang="en-GB" dirty="0"/>
              <a:t> </a:t>
            </a:r>
            <a:r>
              <a:rPr lang="en-GB" dirty="0" err="1"/>
              <a:t>hanfodol</a:t>
            </a:r>
            <a:r>
              <a:rPr lang="en-GB" dirty="0"/>
              <a:t> </a:t>
            </a:r>
            <a:r>
              <a:rPr lang="en-GB" dirty="0" err="1"/>
              <a:t>ar</a:t>
            </a:r>
            <a:r>
              <a:rPr lang="en-GB" dirty="0"/>
              <a:t> </a:t>
            </a:r>
            <a:r>
              <a:rPr lang="en-GB" dirty="0" err="1"/>
              <a:t>gyfer</a:t>
            </a:r>
            <a:r>
              <a:rPr lang="en-GB" dirty="0"/>
              <a:t> </a:t>
            </a:r>
            <a:r>
              <a:rPr lang="en-GB" dirty="0" err="1"/>
              <a:t>cyfleu</a:t>
            </a:r>
            <a:r>
              <a:rPr lang="en-GB" dirty="0"/>
              <a:t> </a:t>
            </a:r>
            <a:r>
              <a:rPr lang="en-GB" dirty="0" err="1"/>
              <a:t>eich</a:t>
            </a:r>
            <a:r>
              <a:rPr lang="en-GB" dirty="0"/>
              <a:t> </a:t>
            </a:r>
            <a:r>
              <a:rPr lang="en-GB" dirty="0" err="1"/>
              <a:t>pwynt</a:t>
            </a:r>
            <a:r>
              <a:rPr lang="en-GB" dirty="0"/>
              <a:t> </a:t>
            </a:r>
            <a:r>
              <a:rPr lang="en-GB" dirty="0" err="1"/>
              <a:t>yn</a:t>
            </a:r>
            <a:r>
              <a:rPr lang="en-GB" dirty="0"/>
              <a:t> </a:t>
            </a:r>
            <a:r>
              <a:rPr lang="en-GB" dirty="0" err="1"/>
              <a:t>unig</a:t>
            </a:r>
            <a:r>
              <a:rPr lang="en-GB" dirty="0"/>
              <a:t>. </a:t>
            </a:r>
          </a:p>
          <a:p>
            <a:r>
              <a:rPr lang="en-GB" dirty="0" err="1"/>
              <a:t>Ceisiwch</a:t>
            </a:r>
            <a:r>
              <a:rPr lang="en-GB" dirty="0"/>
              <a:t> </a:t>
            </a:r>
            <a:r>
              <a:rPr lang="en-GB" dirty="0" err="1"/>
              <a:t>fynegi</a:t>
            </a:r>
            <a:r>
              <a:rPr lang="en-GB" dirty="0"/>
              <a:t> </a:t>
            </a:r>
            <a:r>
              <a:rPr lang="en-GB" dirty="0" err="1"/>
              <a:t>eich</a:t>
            </a:r>
            <a:r>
              <a:rPr lang="en-GB" dirty="0"/>
              <a:t> </a:t>
            </a:r>
            <a:r>
              <a:rPr lang="en-GB" dirty="0" err="1"/>
              <a:t>prif</a:t>
            </a:r>
            <a:r>
              <a:rPr lang="en-GB" dirty="0"/>
              <a:t> </a:t>
            </a:r>
            <a:r>
              <a:rPr lang="en-GB" dirty="0" err="1"/>
              <a:t>bwyntiau'n</a:t>
            </a:r>
            <a:r>
              <a:rPr lang="en-GB" dirty="0"/>
              <a:t> </a:t>
            </a:r>
            <a:r>
              <a:rPr lang="en-GB" dirty="0" err="1"/>
              <a:t>graffigol</a:t>
            </a:r>
            <a:r>
              <a:rPr lang="en-GB" dirty="0"/>
              <a:t>.</a:t>
            </a:r>
          </a:p>
          <a:p>
            <a:endParaRPr lang="en-GB" dirty="0"/>
          </a:p>
        </p:txBody>
      </p:sp>
      <p:sp>
        <p:nvSpPr>
          <p:cNvPr id="8" name="Content Placeholder 7">
            <a:extLst>
              <a:ext uri="{FF2B5EF4-FFF2-40B4-BE49-F238E27FC236}">
                <a16:creationId xmlns:a16="http://schemas.microsoft.com/office/drawing/2014/main" id="{B3D232D3-6393-DF0A-3461-F0488724C7FA}"/>
              </a:ext>
            </a:extLst>
          </p:cNvPr>
          <p:cNvSpPr>
            <a:spLocks noGrp="1"/>
          </p:cNvSpPr>
          <p:nvPr>
            <p:ph sz="half" idx="2"/>
          </p:nvPr>
        </p:nvSpPr>
        <p:spPr/>
        <p:txBody>
          <a:bodyPr>
            <a:normAutofit/>
          </a:bodyPr>
          <a:lstStyle/>
          <a:p>
            <a:r>
              <a:rPr lang="en-GB" dirty="0"/>
              <a:t>The aim is to grab the attention of your audience to generate interest in your area of research. </a:t>
            </a:r>
          </a:p>
          <a:p>
            <a:r>
              <a:rPr lang="en-GB" dirty="0"/>
              <a:t>Everything within the poster, including all graphics and text, must relate to the research project you are trying to communicate. </a:t>
            </a:r>
          </a:p>
          <a:p>
            <a:r>
              <a:rPr lang="en-GB" dirty="0"/>
              <a:t>All main points and conclusions must be clear and concise. </a:t>
            </a:r>
          </a:p>
          <a:p>
            <a:r>
              <a:rPr lang="en-GB" dirty="0"/>
              <a:t>Only use details which are absolutely essential for getting your point across. </a:t>
            </a:r>
          </a:p>
          <a:p>
            <a:r>
              <a:rPr lang="en-GB" dirty="0"/>
              <a:t>Try to express your main points graphically.</a:t>
            </a:r>
          </a:p>
          <a:p>
            <a:endParaRPr lang="en-GB" dirty="0"/>
          </a:p>
        </p:txBody>
      </p:sp>
      <p:pic>
        <p:nvPicPr>
          <p:cNvPr id="7" name="Picture 6" descr="Icon&#10;&#10;Description automatically generated">
            <a:extLst>
              <a:ext uri="{FF2B5EF4-FFF2-40B4-BE49-F238E27FC236}">
                <a16:creationId xmlns:a16="http://schemas.microsoft.com/office/drawing/2014/main" id="{F732B196-8113-44E3-BCFE-228E527397F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725015" y="365125"/>
            <a:ext cx="1106767" cy="1068030"/>
          </a:xfrm>
          <a:prstGeom prst="rect">
            <a:avLst/>
          </a:prstGeom>
        </p:spPr>
      </p:pic>
    </p:spTree>
    <p:extLst>
      <p:ext uri="{BB962C8B-B14F-4D97-AF65-F5344CB8AC3E}">
        <p14:creationId xmlns:p14="http://schemas.microsoft.com/office/powerpoint/2010/main" val="3974703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DC602-F375-4751-A8E6-39B213613EAE}"/>
              </a:ext>
            </a:extLst>
          </p:cNvPr>
          <p:cNvSpPr>
            <a:spLocks noGrp="1"/>
          </p:cNvSpPr>
          <p:nvPr>
            <p:ph type="title"/>
          </p:nvPr>
        </p:nvSpPr>
        <p:spPr/>
        <p:txBody>
          <a:bodyPr>
            <a:noAutofit/>
          </a:bodyPr>
          <a:lstStyle/>
          <a:p>
            <a:br>
              <a:rPr lang="en-GB" dirty="0"/>
            </a:br>
            <a:br>
              <a:rPr lang="en-GB" dirty="0"/>
            </a:br>
            <a:endParaRPr lang="en-GB" dirty="0"/>
          </a:p>
        </p:txBody>
      </p:sp>
      <p:sp>
        <p:nvSpPr>
          <p:cNvPr id="8" name="Content Placeholder 7">
            <a:extLst>
              <a:ext uri="{FF2B5EF4-FFF2-40B4-BE49-F238E27FC236}">
                <a16:creationId xmlns:a16="http://schemas.microsoft.com/office/drawing/2014/main" id="{7FE2D02E-1651-A1BD-7D65-0CE1769BD758}"/>
              </a:ext>
            </a:extLst>
          </p:cNvPr>
          <p:cNvSpPr>
            <a:spLocks noGrp="1"/>
          </p:cNvSpPr>
          <p:nvPr>
            <p:ph sz="half" idx="1"/>
          </p:nvPr>
        </p:nvSpPr>
        <p:spPr/>
        <p:txBody>
          <a:bodyPr/>
          <a:lstStyle/>
          <a:p>
            <a:r>
              <a:rPr lang="en-GB" dirty="0"/>
              <a:t>Yn y </a:t>
            </a:r>
            <a:r>
              <a:rPr lang="en-GB" dirty="0" err="1"/>
              <a:t>tair</a:t>
            </a:r>
            <a:r>
              <a:rPr lang="en-GB" dirty="0"/>
              <a:t> </a:t>
            </a:r>
            <a:r>
              <a:rPr lang="en-GB" dirty="0" err="1"/>
              <a:t>eiliad</a:t>
            </a:r>
            <a:r>
              <a:rPr lang="en-GB" dirty="0"/>
              <a:t> </a:t>
            </a:r>
            <a:r>
              <a:rPr lang="en-GB" dirty="0" err="1"/>
              <a:t>gyntaf</a:t>
            </a:r>
            <a:r>
              <a:rPr lang="en-GB" dirty="0"/>
              <a:t> o </a:t>
            </a:r>
            <a:r>
              <a:rPr lang="en-GB" dirty="0" err="1"/>
              <a:t>edrych</a:t>
            </a:r>
            <a:r>
              <a:rPr lang="en-GB" dirty="0"/>
              <a:t> </a:t>
            </a:r>
            <a:r>
              <a:rPr lang="en-GB" dirty="0" err="1"/>
              <a:t>ar</a:t>
            </a:r>
            <a:r>
              <a:rPr lang="en-GB" dirty="0"/>
              <a:t> </a:t>
            </a:r>
            <a:r>
              <a:rPr lang="en-GB" dirty="0" err="1"/>
              <a:t>eich</a:t>
            </a:r>
            <a:r>
              <a:rPr lang="en-GB" dirty="0"/>
              <a:t> poster, </a:t>
            </a:r>
            <a:r>
              <a:rPr lang="en-GB" dirty="0" err="1"/>
              <a:t>mae'r</a:t>
            </a:r>
            <a:r>
              <a:rPr lang="en-GB" dirty="0"/>
              <a:t> </a:t>
            </a:r>
            <a:r>
              <a:rPr lang="en-GB" dirty="0" err="1"/>
              <a:t>darllenydd</a:t>
            </a:r>
            <a:r>
              <a:rPr lang="en-GB" dirty="0"/>
              <a:t> </a:t>
            </a:r>
            <a:r>
              <a:rPr lang="en-GB" dirty="0" err="1"/>
              <a:t>yn</a:t>
            </a:r>
            <a:r>
              <a:rPr lang="en-GB" dirty="0"/>
              <a:t> </a:t>
            </a:r>
            <a:r>
              <a:rPr lang="en-GB" dirty="0" err="1"/>
              <a:t>penderfynu</a:t>
            </a:r>
            <a:r>
              <a:rPr lang="en-GB" dirty="0"/>
              <a:t> a </a:t>
            </a:r>
            <a:r>
              <a:rPr lang="en-GB" dirty="0" err="1"/>
              <a:t>ddylid</a:t>
            </a:r>
            <a:r>
              <a:rPr lang="en-GB" dirty="0"/>
              <a:t> aros ac </a:t>
            </a:r>
            <a:r>
              <a:rPr lang="en-GB" dirty="0" err="1"/>
              <a:t>archwilio'r</a:t>
            </a:r>
            <a:r>
              <a:rPr lang="en-GB" dirty="0"/>
              <a:t> poster neu </a:t>
            </a:r>
            <a:r>
              <a:rPr lang="en-GB" dirty="0" err="1"/>
              <a:t>symud</a:t>
            </a:r>
            <a:r>
              <a:rPr lang="en-GB" dirty="0"/>
              <a:t> </a:t>
            </a:r>
            <a:r>
              <a:rPr lang="en-GB" dirty="0" err="1"/>
              <a:t>ymlaen</a:t>
            </a:r>
            <a:r>
              <a:rPr lang="en-GB" dirty="0"/>
              <a:t>.  </a:t>
            </a:r>
          </a:p>
          <a:p>
            <a:endParaRPr lang="en-GB" dirty="0"/>
          </a:p>
          <a:p>
            <a:r>
              <a:rPr lang="en-GB" dirty="0" err="1"/>
              <a:t>Gwnewch</a:t>
            </a:r>
            <a:r>
              <a:rPr lang="en-GB" dirty="0"/>
              <a:t> y </a:t>
            </a:r>
            <a:r>
              <a:rPr lang="en-GB" dirty="0" err="1"/>
              <a:t>prif</a:t>
            </a:r>
            <a:r>
              <a:rPr lang="en-GB" dirty="0"/>
              <a:t> </a:t>
            </a:r>
            <a:r>
              <a:rPr lang="en-GB" dirty="0" err="1"/>
              <a:t>bennawd</a:t>
            </a:r>
            <a:r>
              <a:rPr lang="en-GB" dirty="0"/>
              <a:t> </a:t>
            </a:r>
            <a:r>
              <a:rPr lang="en-GB" dirty="0" err="1"/>
              <a:t>yn</a:t>
            </a:r>
            <a:r>
              <a:rPr lang="en-GB" dirty="0"/>
              <a:t> </a:t>
            </a:r>
            <a:r>
              <a:rPr lang="en-GB" dirty="0" err="1"/>
              <a:t>fawr</a:t>
            </a:r>
            <a:r>
              <a:rPr lang="en-GB" dirty="0"/>
              <a:t> ac </a:t>
            </a:r>
            <a:r>
              <a:rPr lang="en-GB" dirty="0" err="1"/>
              <a:t>i'r</a:t>
            </a:r>
            <a:r>
              <a:rPr lang="en-GB" dirty="0"/>
              <a:t> </a:t>
            </a:r>
            <a:r>
              <a:rPr lang="en-GB" dirty="0" err="1"/>
              <a:t>pwynt</a:t>
            </a:r>
            <a:r>
              <a:rPr lang="en-GB" dirty="0"/>
              <a:t>, </a:t>
            </a:r>
            <a:r>
              <a:rPr lang="en-GB" dirty="0" err="1"/>
              <a:t>Ceisiwch</a:t>
            </a:r>
            <a:r>
              <a:rPr lang="en-GB" dirty="0"/>
              <a:t> </a:t>
            </a:r>
            <a:r>
              <a:rPr lang="en-GB" dirty="0" err="1"/>
              <a:t>osgoi</a:t>
            </a:r>
            <a:r>
              <a:rPr lang="en-GB" dirty="0"/>
              <a:t> </a:t>
            </a:r>
            <a:r>
              <a:rPr lang="en-GB" dirty="0" err="1"/>
              <a:t>prif</a:t>
            </a:r>
            <a:r>
              <a:rPr lang="en-GB" dirty="0"/>
              <a:t> </a:t>
            </a:r>
            <a:r>
              <a:rPr lang="en-GB" dirty="0" err="1"/>
              <a:t>deitl</a:t>
            </a:r>
            <a:r>
              <a:rPr lang="en-GB" dirty="0"/>
              <a:t> hir, </a:t>
            </a:r>
            <a:r>
              <a:rPr lang="en-GB" dirty="0" err="1"/>
              <a:t>mae</a:t>
            </a:r>
            <a:r>
              <a:rPr lang="en-GB" dirty="0"/>
              <a:t> </a:t>
            </a:r>
            <a:r>
              <a:rPr lang="en-GB" dirty="0" err="1"/>
              <a:t>gennych</a:t>
            </a:r>
            <a:r>
              <a:rPr lang="en-GB" dirty="0"/>
              <a:t> </a:t>
            </a:r>
            <a:r>
              <a:rPr lang="en-GB" dirty="0" err="1"/>
              <a:t>boster</a:t>
            </a:r>
            <a:r>
              <a:rPr lang="en-GB" dirty="0"/>
              <a:t> </a:t>
            </a:r>
            <a:r>
              <a:rPr lang="en-GB" dirty="0" err="1"/>
              <a:t>cyfan</a:t>
            </a:r>
            <a:r>
              <a:rPr lang="en-GB" dirty="0"/>
              <a:t> </a:t>
            </a:r>
            <a:r>
              <a:rPr lang="en-GB" dirty="0" err="1"/>
              <a:t>i</a:t>
            </a:r>
            <a:r>
              <a:rPr lang="en-GB" dirty="0"/>
              <a:t> </a:t>
            </a:r>
            <a:r>
              <a:rPr lang="en-GB" dirty="0" err="1"/>
              <a:t>gyfleu</a:t>
            </a:r>
            <a:r>
              <a:rPr lang="en-GB" dirty="0"/>
              <a:t> </a:t>
            </a:r>
            <a:r>
              <a:rPr lang="en-GB" dirty="0" err="1"/>
              <a:t>eich</a:t>
            </a:r>
            <a:r>
              <a:rPr lang="en-GB" dirty="0"/>
              <a:t> </a:t>
            </a:r>
            <a:r>
              <a:rPr lang="en-GB" dirty="0" err="1"/>
              <a:t>neges</a:t>
            </a:r>
            <a:r>
              <a:rPr lang="en-GB" dirty="0"/>
              <a:t>. </a:t>
            </a:r>
          </a:p>
          <a:p>
            <a:endParaRPr lang="en-GB" dirty="0"/>
          </a:p>
        </p:txBody>
      </p:sp>
      <p:sp>
        <p:nvSpPr>
          <p:cNvPr id="9" name="Content Placeholder 8">
            <a:extLst>
              <a:ext uri="{FF2B5EF4-FFF2-40B4-BE49-F238E27FC236}">
                <a16:creationId xmlns:a16="http://schemas.microsoft.com/office/drawing/2014/main" id="{053057EA-BE33-3538-3823-32B34C628B82}"/>
              </a:ext>
            </a:extLst>
          </p:cNvPr>
          <p:cNvSpPr>
            <a:spLocks noGrp="1"/>
          </p:cNvSpPr>
          <p:nvPr>
            <p:ph sz="half" idx="2"/>
          </p:nvPr>
        </p:nvSpPr>
        <p:spPr/>
        <p:txBody>
          <a:bodyPr/>
          <a:lstStyle/>
          <a:p>
            <a:r>
              <a:rPr lang="en-GB" dirty="0"/>
              <a:t>In the first three seconds of looking at your poster, the reader is deciding whether to stay and explore the poster or move on.  </a:t>
            </a:r>
            <a:br>
              <a:rPr lang="en-GB" dirty="0"/>
            </a:br>
            <a:br>
              <a:rPr lang="en-GB" dirty="0"/>
            </a:br>
            <a:r>
              <a:rPr lang="en-GB" dirty="0"/>
              <a:t>Make the main heading large and to the point. Try to avoid a long main title, you have a whole poster to get your message across. </a:t>
            </a:r>
          </a:p>
        </p:txBody>
      </p:sp>
      <p:sp>
        <p:nvSpPr>
          <p:cNvPr id="5" name="TextBox 4">
            <a:extLst>
              <a:ext uri="{FF2B5EF4-FFF2-40B4-BE49-F238E27FC236}">
                <a16:creationId xmlns:a16="http://schemas.microsoft.com/office/drawing/2014/main" id="{388D62AD-D49A-4C2E-8821-ACE00D500571}"/>
              </a:ext>
            </a:extLst>
          </p:cNvPr>
          <p:cNvSpPr txBox="1"/>
          <p:nvPr/>
        </p:nvSpPr>
        <p:spPr>
          <a:xfrm>
            <a:off x="821493" y="654192"/>
            <a:ext cx="11236036" cy="769441"/>
          </a:xfrm>
          <a:prstGeom prst="rect">
            <a:avLst/>
          </a:prstGeom>
          <a:noFill/>
        </p:spPr>
        <p:txBody>
          <a:bodyPr wrap="square" rtlCol="0">
            <a:spAutoFit/>
          </a:bodyPr>
          <a:lstStyle/>
          <a:p>
            <a:r>
              <a:rPr lang="en-GB" sz="4400" b="1" dirty="0">
                <a:latin typeface="+mj-lt"/>
              </a:rPr>
              <a:t>Dal </a:t>
            </a:r>
            <a:r>
              <a:rPr lang="en-GB" sz="4400" b="1" dirty="0" err="1">
                <a:latin typeface="+mj-lt"/>
                <a:cs typeface="Calibri Light" panose="020F0302020204030204" pitchFamily="34" charset="0"/>
              </a:rPr>
              <a:t>Sylw’r</a:t>
            </a:r>
            <a:r>
              <a:rPr lang="en-GB" sz="4400" b="1" dirty="0">
                <a:latin typeface="+mj-lt"/>
              </a:rPr>
              <a:t> </a:t>
            </a:r>
            <a:r>
              <a:rPr lang="en-GB" sz="4400" b="1" dirty="0" err="1">
                <a:latin typeface="+mj-lt"/>
              </a:rPr>
              <a:t>Gynulleidfa</a:t>
            </a:r>
            <a:r>
              <a:rPr lang="en-GB" sz="4400" b="1" dirty="0">
                <a:latin typeface="+mj-lt"/>
              </a:rPr>
              <a:t> / Engaging the Audience</a:t>
            </a:r>
          </a:p>
        </p:txBody>
      </p:sp>
      <p:pic>
        <p:nvPicPr>
          <p:cNvPr id="7" name="Picture 6" descr="A cartoon of a person using a computer&#10;&#10;Description automatically generated with low confidence">
            <a:extLst>
              <a:ext uri="{FF2B5EF4-FFF2-40B4-BE49-F238E27FC236}">
                <a16:creationId xmlns:a16="http://schemas.microsoft.com/office/drawing/2014/main" id="{D72F96A0-E446-491F-9BB5-481ACC88A8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937587" y="5219700"/>
            <a:ext cx="2194902" cy="1188904"/>
          </a:xfrm>
          <a:prstGeom prst="rect">
            <a:avLst/>
          </a:prstGeom>
        </p:spPr>
      </p:pic>
    </p:spTree>
    <p:extLst>
      <p:ext uri="{BB962C8B-B14F-4D97-AF65-F5344CB8AC3E}">
        <p14:creationId xmlns:p14="http://schemas.microsoft.com/office/powerpoint/2010/main" val="2343187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957B7-498A-4A4B-BAEE-2843D19055D1}"/>
              </a:ext>
            </a:extLst>
          </p:cNvPr>
          <p:cNvSpPr>
            <a:spLocks noGrp="1"/>
          </p:cNvSpPr>
          <p:nvPr>
            <p:ph type="title"/>
          </p:nvPr>
        </p:nvSpPr>
        <p:spPr/>
        <p:txBody>
          <a:bodyPr/>
          <a:lstStyle/>
          <a:p>
            <a:r>
              <a:rPr lang="en-GB" dirty="0" err="1"/>
              <a:t>Cynllun</a:t>
            </a:r>
            <a:r>
              <a:rPr lang="en-GB" dirty="0"/>
              <a:t> / Layout</a:t>
            </a:r>
          </a:p>
        </p:txBody>
      </p:sp>
      <p:sp>
        <p:nvSpPr>
          <p:cNvPr id="3" name="Content Placeholder 2">
            <a:extLst>
              <a:ext uri="{FF2B5EF4-FFF2-40B4-BE49-F238E27FC236}">
                <a16:creationId xmlns:a16="http://schemas.microsoft.com/office/drawing/2014/main" id="{B29A9144-2717-4120-945A-EA8FC2705C4D}"/>
              </a:ext>
            </a:extLst>
          </p:cNvPr>
          <p:cNvSpPr>
            <a:spLocks noGrp="1"/>
          </p:cNvSpPr>
          <p:nvPr>
            <p:ph sz="half" idx="1"/>
          </p:nvPr>
        </p:nvSpPr>
        <p:spPr/>
        <p:txBody>
          <a:bodyPr>
            <a:normAutofit/>
          </a:bodyPr>
          <a:lstStyle/>
          <a:p>
            <a:r>
              <a:rPr lang="en-GB" dirty="0"/>
              <a:t>Yr </a:t>
            </a:r>
            <a:r>
              <a:rPr lang="en-GB" dirty="0" err="1"/>
              <a:t>agwedd</a:t>
            </a:r>
            <a:r>
              <a:rPr lang="en-GB" dirty="0"/>
              <a:t> </a:t>
            </a:r>
            <a:r>
              <a:rPr lang="en-GB" dirty="0" err="1"/>
              <a:t>bwysicaf</a:t>
            </a:r>
            <a:r>
              <a:rPr lang="en-GB" dirty="0"/>
              <a:t> </a:t>
            </a:r>
            <a:r>
              <a:rPr lang="en-GB" dirty="0" err="1"/>
              <a:t>ar</a:t>
            </a:r>
            <a:r>
              <a:rPr lang="en-GB" dirty="0"/>
              <a:t> </a:t>
            </a:r>
            <a:r>
              <a:rPr lang="en-GB" dirty="0" err="1"/>
              <a:t>unrhyw</a:t>
            </a:r>
            <a:r>
              <a:rPr lang="en-GB" dirty="0"/>
              <a:t> </a:t>
            </a:r>
            <a:r>
              <a:rPr lang="en-GB" dirty="0" err="1"/>
              <a:t>boster</a:t>
            </a:r>
            <a:r>
              <a:rPr lang="en-GB" dirty="0"/>
              <a:t> </a:t>
            </a:r>
            <a:r>
              <a:rPr lang="en-GB" dirty="0" err="1"/>
              <a:t>academaidd</a:t>
            </a:r>
            <a:r>
              <a:rPr lang="en-GB" dirty="0"/>
              <a:t> da </a:t>
            </a:r>
            <a:r>
              <a:rPr lang="en-GB" dirty="0" err="1"/>
              <a:t>yw</a:t>
            </a:r>
            <a:r>
              <a:rPr lang="en-GB" dirty="0"/>
              <a:t> </a:t>
            </a:r>
            <a:r>
              <a:rPr lang="en-GB" dirty="0" err="1"/>
              <a:t>ei</a:t>
            </a:r>
            <a:r>
              <a:rPr lang="en-GB" dirty="0"/>
              <a:t> bod </a:t>
            </a:r>
            <a:r>
              <a:rPr lang="en-GB" dirty="0" err="1"/>
              <a:t>yn</a:t>
            </a:r>
            <a:r>
              <a:rPr lang="en-GB" dirty="0"/>
              <a:t> </a:t>
            </a:r>
            <a:r>
              <a:rPr lang="en-GB" dirty="0" err="1"/>
              <a:t>hawdd</a:t>
            </a:r>
            <a:r>
              <a:rPr lang="en-GB" dirty="0"/>
              <a:t> </a:t>
            </a:r>
            <a:r>
              <a:rPr lang="en-GB" dirty="0" err="1"/>
              <a:t>ei</a:t>
            </a:r>
            <a:r>
              <a:rPr lang="en-GB" dirty="0"/>
              <a:t> </a:t>
            </a:r>
            <a:r>
              <a:rPr lang="en-GB" dirty="0" err="1"/>
              <a:t>ddilyn</a:t>
            </a:r>
            <a:r>
              <a:rPr lang="en-GB" dirty="0"/>
              <a:t>.  </a:t>
            </a:r>
          </a:p>
          <a:p>
            <a:r>
              <a:rPr lang="en-GB" dirty="0"/>
              <a:t>Mae </a:t>
            </a:r>
            <a:r>
              <a:rPr lang="en-GB" dirty="0" err="1"/>
              <a:t>cyfres</a:t>
            </a:r>
            <a:r>
              <a:rPr lang="en-GB" dirty="0"/>
              <a:t> o </a:t>
            </a:r>
            <a:r>
              <a:rPr lang="en-GB" dirty="0" err="1"/>
              <a:t>golofnau</a:t>
            </a:r>
            <a:r>
              <a:rPr lang="en-GB" dirty="0"/>
              <a:t> </a:t>
            </a:r>
            <a:r>
              <a:rPr lang="en-GB" dirty="0" err="1"/>
              <a:t>yn</a:t>
            </a:r>
            <a:r>
              <a:rPr lang="en-GB" dirty="0"/>
              <a:t> </a:t>
            </a:r>
            <a:r>
              <a:rPr lang="en-GB" dirty="0" err="1"/>
              <a:t>caniatáu</a:t>
            </a:r>
            <a:r>
              <a:rPr lang="en-GB" dirty="0"/>
              <a:t> </a:t>
            </a:r>
            <a:r>
              <a:rPr lang="en-GB" dirty="0" err="1"/>
              <a:t>i</a:t>
            </a:r>
            <a:r>
              <a:rPr lang="en-GB" dirty="0"/>
              <a:t> </a:t>
            </a:r>
            <a:r>
              <a:rPr lang="en-GB" dirty="0" err="1"/>
              <a:t>ddarllenwyr</a:t>
            </a:r>
            <a:r>
              <a:rPr lang="en-GB" dirty="0"/>
              <a:t> a </a:t>
            </a:r>
            <a:r>
              <a:rPr lang="en-GB" dirty="0" err="1"/>
              <a:t>allai</a:t>
            </a:r>
            <a:r>
              <a:rPr lang="en-GB" dirty="0"/>
              <a:t> </a:t>
            </a:r>
            <a:r>
              <a:rPr lang="en-GB" dirty="0" err="1"/>
              <a:t>fod</a:t>
            </a:r>
            <a:r>
              <a:rPr lang="en-GB" dirty="0"/>
              <a:t> </a:t>
            </a:r>
            <a:r>
              <a:rPr lang="en-GB" dirty="0" err="1"/>
              <a:t>yn</a:t>
            </a:r>
            <a:r>
              <a:rPr lang="en-GB" dirty="0"/>
              <a:t> </a:t>
            </a:r>
            <a:r>
              <a:rPr lang="en-GB" dirty="0" err="1"/>
              <a:t>anghyfarwydd</a:t>
            </a:r>
            <a:r>
              <a:rPr lang="en-GB" dirty="0"/>
              <a:t> </a:t>
            </a:r>
            <a:r>
              <a:rPr lang="en-GB" dirty="0" err="1"/>
              <a:t>â'ch</a:t>
            </a:r>
            <a:r>
              <a:rPr lang="en-GB" dirty="0"/>
              <a:t> </a:t>
            </a:r>
            <a:r>
              <a:rPr lang="en-GB" dirty="0" err="1"/>
              <a:t>pwnc</a:t>
            </a:r>
            <a:r>
              <a:rPr lang="en-GB" dirty="0"/>
              <a:t> </a:t>
            </a:r>
            <a:r>
              <a:rPr lang="en-GB" dirty="0" err="1"/>
              <a:t>a'ch</a:t>
            </a:r>
            <a:r>
              <a:rPr lang="en-GB" dirty="0"/>
              <a:t> dull </a:t>
            </a:r>
            <a:r>
              <a:rPr lang="en-GB" dirty="0" err="1"/>
              <a:t>ymchwil</a:t>
            </a:r>
            <a:r>
              <a:rPr lang="en-GB" dirty="0"/>
              <a:t> </a:t>
            </a:r>
            <a:r>
              <a:rPr lang="en-GB" dirty="0" err="1"/>
              <a:t>ddilyn</a:t>
            </a:r>
            <a:r>
              <a:rPr lang="en-GB" dirty="0"/>
              <a:t> </a:t>
            </a:r>
            <a:r>
              <a:rPr lang="en-GB" dirty="0" err="1"/>
              <a:t>cyfeiriad</a:t>
            </a:r>
            <a:r>
              <a:rPr lang="en-GB" dirty="0"/>
              <a:t> </a:t>
            </a:r>
            <a:r>
              <a:rPr lang="en-GB" dirty="0" err="1"/>
              <a:t>eich</a:t>
            </a:r>
            <a:r>
              <a:rPr lang="en-GB" dirty="0"/>
              <a:t> </a:t>
            </a:r>
            <a:r>
              <a:rPr lang="en-GB" dirty="0" err="1"/>
              <a:t>gwybodaeth</a:t>
            </a:r>
            <a:r>
              <a:rPr lang="en-GB" dirty="0"/>
              <a:t> </a:t>
            </a:r>
            <a:r>
              <a:rPr lang="en-GB" dirty="0" err="1"/>
              <a:t>yn</a:t>
            </a:r>
            <a:r>
              <a:rPr lang="en-GB" dirty="0"/>
              <a:t> </a:t>
            </a:r>
            <a:r>
              <a:rPr lang="en-GB" dirty="0" err="1"/>
              <a:t>hawdd</a:t>
            </a:r>
            <a:r>
              <a:rPr lang="en-GB" dirty="0"/>
              <a:t>. </a:t>
            </a:r>
          </a:p>
          <a:p>
            <a:endParaRPr lang="en-GB" dirty="0"/>
          </a:p>
        </p:txBody>
      </p:sp>
      <p:sp>
        <p:nvSpPr>
          <p:cNvPr id="7" name="Content Placeholder 6">
            <a:extLst>
              <a:ext uri="{FF2B5EF4-FFF2-40B4-BE49-F238E27FC236}">
                <a16:creationId xmlns:a16="http://schemas.microsoft.com/office/drawing/2014/main" id="{FD2DA78F-AB14-0F80-3460-3AFBC564541E}"/>
              </a:ext>
            </a:extLst>
          </p:cNvPr>
          <p:cNvSpPr>
            <a:spLocks noGrp="1"/>
          </p:cNvSpPr>
          <p:nvPr>
            <p:ph sz="half" idx="2"/>
          </p:nvPr>
        </p:nvSpPr>
        <p:spPr/>
        <p:txBody>
          <a:bodyPr/>
          <a:lstStyle/>
          <a:p>
            <a:r>
              <a:rPr lang="en-GB" dirty="0"/>
              <a:t>The most important aspect of any good academic poster is that it is easy to follow.  </a:t>
            </a:r>
          </a:p>
          <a:p>
            <a:r>
              <a:rPr lang="en-GB" dirty="0"/>
              <a:t>A series of columns allows readers who may be unfamiliar with your subject matter and method of research to easily follow the direction of your information. </a:t>
            </a:r>
          </a:p>
          <a:p>
            <a:endParaRPr lang="en-GB" dirty="0"/>
          </a:p>
        </p:txBody>
      </p:sp>
      <p:sp>
        <p:nvSpPr>
          <p:cNvPr id="4" name="Content Placeholder 2">
            <a:extLst>
              <a:ext uri="{FF2B5EF4-FFF2-40B4-BE49-F238E27FC236}">
                <a16:creationId xmlns:a16="http://schemas.microsoft.com/office/drawing/2014/main" id="{EED14332-0876-4934-9B0E-F108DF14EC1F}"/>
              </a:ext>
            </a:extLst>
          </p:cNvPr>
          <p:cNvSpPr txBox="1">
            <a:spLocks/>
          </p:cNvSpPr>
          <p:nvPr/>
        </p:nvSpPr>
        <p:spPr>
          <a:xfrm>
            <a:off x="-2235202" y="3429000"/>
            <a:ext cx="484216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pic>
        <p:nvPicPr>
          <p:cNvPr id="8" name="Picture 7" descr="Text&#10;&#10;Description automatically generated">
            <a:extLst>
              <a:ext uri="{FF2B5EF4-FFF2-40B4-BE49-F238E27FC236}">
                <a16:creationId xmlns:a16="http://schemas.microsoft.com/office/drawing/2014/main" id="{C4462BC0-54E8-4F4D-8555-2FDC8F32321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06908" y="4189292"/>
            <a:ext cx="1986592" cy="2119030"/>
          </a:xfrm>
          <a:prstGeom prst="rect">
            <a:avLst/>
          </a:prstGeom>
        </p:spPr>
      </p:pic>
    </p:spTree>
    <p:extLst>
      <p:ext uri="{BB962C8B-B14F-4D97-AF65-F5344CB8AC3E}">
        <p14:creationId xmlns:p14="http://schemas.microsoft.com/office/powerpoint/2010/main" val="14341618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804E1-1875-43A1-AA52-4002325DC1BD}"/>
              </a:ext>
            </a:extLst>
          </p:cNvPr>
          <p:cNvSpPr>
            <a:spLocks noGrp="1"/>
          </p:cNvSpPr>
          <p:nvPr>
            <p:ph type="title"/>
          </p:nvPr>
        </p:nvSpPr>
        <p:spPr>
          <a:xfrm>
            <a:off x="492370" y="516835"/>
            <a:ext cx="3084844" cy="2103875"/>
          </a:xfrm>
        </p:spPr>
        <p:txBody>
          <a:bodyPr>
            <a:normAutofit/>
          </a:bodyPr>
          <a:lstStyle/>
          <a:p>
            <a:r>
              <a:rPr lang="en-GB" sz="3600">
                <a:solidFill>
                  <a:srgbClr val="FFFFFF"/>
                </a:solidFill>
              </a:rPr>
              <a:t>Trefn Darllen / Reading Order</a:t>
            </a:r>
          </a:p>
        </p:txBody>
      </p:sp>
      <p:sp>
        <p:nvSpPr>
          <p:cNvPr id="3" name="Content Placeholder 2">
            <a:extLst>
              <a:ext uri="{FF2B5EF4-FFF2-40B4-BE49-F238E27FC236}">
                <a16:creationId xmlns:a16="http://schemas.microsoft.com/office/drawing/2014/main" id="{C47F8309-9251-4ABC-A756-4BC5DCFD4D35}"/>
              </a:ext>
            </a:extLst>
          </p:cNvPr>
          <p:cNvSpPr>
            <a:spLocks noGrp="1"/>
          </p:cNvSpPr>
          <p:nvPr>
            <p:ph idx="1"/>
          </p:nvPr>
        </p:nvSpPr>
        <p:spPr>
          <a:xfrm>
            <a:off x="492371" y="2653800"/>
            <a:ext cx="3084844" cy="3335519"/>
          </a:xfrm>
        </p:spPr>
        <p:txBody>
          <a:bodyPr>
            <a:normAutofit/>
          </a:bodyPr>
          <a:lstStyle/>
          <a:p>
            <a:r>
              <a:rPr lang="en-GB" sz="1200">
                <a:solidFill>
                  <a:srgbClr val="FFFFFF"/>
                </a:solidFill>
              </a:rPr>
              <a:t>Bydd pobl yn darllen y poster o'r brig i'r gwaelod ac o'r chwith i'r dde. Mae'r enghreifftiau uchod yn amlygu mewn trefn rifedig, y ffordd y mae'r rhan fwyaf o bosteri'n cael eu darllen.  </a:t>
            </a:r>
          </a:p>
          <a:p>
            <a:r>
              <a:rPr lang="en-GB" sz="1200">
                <a:solidFill>
                  <a:srgbClr val="FFFFFF"/>
                </a:solidFill>
              </a:rPr>
              <a:t>Bydd trefnu elfennau eich poster yn y drefn a ddangosir uchod yn ei gwneud yn haws i'r gynulleidfa ddarllen. </a:t>
            </a:r>
          </a:p>
          <a:p>
            <a:endParaRPr lang="en-GB" sz="1200">
              <a:solidFill>
                <a:srgbClr val="FFFFFF"/>
              </a:solidFill>
            </a:endParaRPr>
          </a:p>
          <a:p>
            <a:r>
              <a:rPr lang="en-GB" sz="1200">
                <a:solidFill>
                  <a:srgbClr val="FFFFFF"/>
                </a:solidFill>
              </a:rPr>
              <a:t>People will read the poster from top to bottom and left to right. The examples above highlight in numbered order, the way most posters are read.  </a:t>
            </a:r>
          </a:p>
          <a:p>
            <a:r>
              <a:rPr lang="en-GB" sz="1200">
                <a:solidFill>
                  <a:srgbClr val="FFFFFF"/>
                </a:solidFill>
              </a:rPr>
              <a:t>Arranging your poster elements in this order will make it easier for the audience to read. </a:t>
            </a:r>
          </a:p>
          <a:p>
            <a:endParaRPr lang="en-GB" sz="1200">
              <a:solidFill>
                <a:srgbClr val="FFFFFF"/>
              </a:solidFill>
            </a:endParaRPr>
          </a:p>
        </p:txBody>
      </p:sp>
      <p:pic>
        <p:nvPicPr>
          <p:cNvPr id="5" name="Picture 4">
            <a:extLst>
              <a:ext uri="{FF2B5EF4-FFF2-40B4-BE49-F238E27FC236}">
                <a16:creationId xmlns:a16="http://schemas.microsoft.com/office/drawing/2014/main" id="{E9CA5389-6241-4C9D-853C-45654A393A57}"/>
              </a:ext>
            </a:extLst>
          </p:cNvPr>
          <p:cNvPicPr>
            <a:picLocks noChangeAspect="1"/>
          </p:cNvPicPr>
          <p:nvPr/>
        </p:nvPicPr>
        <p:blipFill rotWithShape="1">
          <a:blip r:embed="rId2"/>
          <a:srcRect l="27978" t="59098" r="29259" b="5325"/>
          <a:stretch/>
        </p:blipFill>
        <p:spPr>
          <a:xfrm>
            <a:off x="4742017" y="1541405"/>
            <a:ext cx="6798082" cy="3775190"/>
          </a:xfrm>
          <a:prstGeom prst="rect">
            <a:avLst/>
          </a:prstGeom>
        </p:spPr>
      </p:pic>
    </p:spTree>
    <p:extLst>
      <p:ext uri="{BB962C8B-B14F-4D97-AF65-F5344CB8AC3E}">
        <p14:creationId xmlns:p14="http://schemas.microsoft.com/office/powerpoint/2010/main" val="24335054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766FA-A046-4CEA-99C8-028C38CD5BDB}"/>
              </a:ext>
            </a:extLst>
          </p:cNvPr>
          <p:cNvSpPr>
            <a:spLocks noGrp="1"/>
          </p:cNvSpPr>
          <p:nvPr>
            <p:ph type="title"/>
          </p:nvPr>
        </p:nvSpPr>
        <p:spPr/>
        <p:txBody>
          <a:bodyPr>
            <a:normAutofit/>
          </a:bodyPr>
          <a:lstStyle/>
          <a:p>
            <a:r>
              <a:rPr lang="en-GB" dirty="0" err="1"/>
              <a:t>Testun</a:t>
            </a:r>
            <a:r>
              <a:rPr lang="en-GB" dirty="0"/>
              <a:t> / Text</a:t>
            </a:r>
          </a:p>
        </p:txBody>
      </p:sp>
      <p:sp>
        <p:nvSpPr>
          <p:cNvPr id="3" name="Content Placeholder 2">
            <a:extLst>
              <a:ext uri="{FF2B5EF4-FFF2-40B4-BE49-F238E27FC236}">
                <a16:creationId xmlns:a16="http://schemas.microsoft.com/office/drawing/2014/main" id="{71BEF7D7-2B15-4124-8A37-E06E98D7711C}"/>
              </a:ext>
            </a:extLst>
          </p:cNvPr>
          <p:cNvSpPr>
            <a:spLocks noGrp="1"/>
          </p:cNvSpPr>
          <p:nvPr>
            <p:ph sz="half" idx="1"/>
          </p:nvPr>
        </p:nvSpPr>
        <p:spPr/>
        <p:txBody>
          <a:bodyPr>
            <a:normAutofit/>
          </a:bodyPr>
          <a:lstStyle/>
          <a:p>
            <a:r>
              <a:rPr lang="en-GB" dirty="0"/>
              <a:t>Dim </a:t>
            </a:r>
            <a:r>
              <a:rPr lang="en-GB" dirty="0" err="1"/>
              <a:t>gormod</a:t>
            </a:r>
            <a:r>
              <a:rPr lang="en-GB" dirty="0"/>
              <a:t>.   </a:t>
            </a:r>
          </a:p>
          <a:p>
            <a:r>
              <a:rPr lang="en-GB" dirty="0" err="1"/>
              <a:t>Peidiwch</a:t>
            </a:r>
            <a:r>
              <a:rPr lang="en-GB" dirty="0"/>
              <a:t> </a:t>
            </a:r>
            <a:r>
              <a:rPr lang="en-GB" dirty="0" err="1"/>
              <a:t>llenwi'r</a:t>
            </a:r>
            <a:r>
              <a:rPr lang="en-GB" dirty="0"/>
              <a:t> </a:t>
            </a:r>
            <a:r>
              <a:rPr lang="en-GB" dirty="0" err="1"/>
              <a:t>holl</a:t>
            </a:r>
            <a:r>
              <a:rPr lang="en-GB" dirty="0"/>
              <a:t> le </a:t>
            </a:r>
            <a:r>
              <a:rPr lang="en-GB" dirty="0" err="1"/>
              <a:t>sydd</a:t>
            </a:r>
            <a:r>
              <a:rPr lang="en-GB" dirty="0"/>
              <a:t> </a:t>
            </a:r>
            <a:r>
              <a:rPr lang="en-GB" dirty="0" err="1"/>
              <a:t>ar</a:t>
            </a:r>
            <a:r>
              <a:rPr lang="en-GB" dirty="0"/>
              <a:t> </a:t>
            </a:r>
            <a:r>
              <a:rPr lang="en-GB" dirty="0" err="1"/>
              <a:t>gael</a:t>
            </a:r>
            <a:r>
              <a:rPr lang="en-GB" dirty="0"/>
              <a:t> </a:t>
            </a:r>
            <a:r>
              <a:rPr lang="en-GB" dirty="0" err="1"/>
              <a:t>ar</a:t>
            </a:r>
            <a:r>
              <a:rPr lang="en-GB" dirty="0"/>
              <a:t> y </a:t>
            </a:r>
            <a:r>
              <a:rPr lang="en-GB" dirty="0" err="1"/>
              <a:t>papur</a:t>
            </a:r>
            <a:r>
              <a:rPr lang="en-GB" dirty="0"/>
              <a:t>. Mae </a:t>
            </a:r>
            <a:r>
              <a:rPr lang="en-GB" dirty="0" err="1"/>
              <a:t>cael</a:t>
            </a:r>
            <a:r>
              <a:rPr lang="en-GB" dirty="0"/>
              <a:t> </a:t>
            </a:r>
            <a:r>
              <a:rPr lang="en-GB" dirty="0" err="1"/>
              <a:t>gormod</a:t>
            </a:r>
            <a:r>
              <a:rPr lang="en-GB" dirty="0"/>
              <a:t> o </a:t>
            </a:r>
            <a:r>
              <a:rPr lang="en-GB" dirty="0" err="1"/>
              <a:t>eitemau</a:t>
            </a:r>
            <a:r>
              <a:rPr lang="en-GB" dirty="0"/>
              <a:t> </a:t>
            </a:r>
            <a:r>
              <a:rPr lang="en-GB" dirty="0" err="1"/>
              <a:t>wedi'u</a:t>
            </a:r>
            <a:r>
              <a:rPr lang="en-GB" dirty="0"/>
              <a:t> </a:t>
            </a:r>
            <a:r>
              <a:rPr lang="en-GB" dirty="0" err="1"/>
              <a:t>pacio'n</a:t>
            </a:r>
            <a:r>
              <a:rPr lang="en-GB" dirty="0"/>
              <a:t> </a:t>
            </a:r>
            <a:r>
              <a:rPr lang="en-GB" dirty="0" err="1"/>
              <a:t>agos</a:t>
            </a:r>
            <a:r>
              <a:rPr lang="en-GB" dirty="0"/>
              <a:t> </a:t>
            </a:r>
            <a:r>
              <a:rPr lang="en-GB" dirty="0" err="1"/>
              <a:t>yn</a:t>
            </a:r>
            <a:r>
              <a:rPr lang="en-GB" dirty="0"/>
              <a:t> </a:t>
            </a:r>
            <a:r>
              <a:rPr lang="en-GB" dirty="0" err="1"/>
              <a:t>gwneud</a:t>
            </a:r>
            <a:r>
              <a:rPr lang="en-GB" dirty="0"/>
              <a:t> y poster </a:t>
            </a:r>
            <a:r>
              <a:rPr lang="en-GB" dirty="0" err="1"/>
              <a:t>yn</a:t>
            </a:r>
            <a:r>
              <a:rPr lang="en-GB" dirty="0"/>
              <a:t> </a:t>
            </a:r>
            <a:r>
              <a:rPr lang="en-GB" dirty="0" err="1"/>
              <a:t>anodd</a:t>
            </a:r>
            <a:r>
              <a:rPr lang="en-GB" dirty="0"/>
              <a:t> </a:t>
            </a:r>
            <a:r>
              <a:rPr lang="en-GB" dirty="0" err="1"/>
              <a:t>ei</a:t>
            </a:r>
            <a:r>
              <a:rPr lang="en-GB" dirty="0"/>
              <a:t> </a:t>
            </a:r>
            <a:r>
              <a:rPr lang="en-GB" dirty="0" err="1"/>
              <a:t>ddarllen</a:t>
            </a:r>
            <a:r>
              <a:rPr lang="en-GB" dirty="0"/>
              <a:t>. </a:t>
            </a:r>
            <a:r>
              <a:rPr lang="en-GB" dirty="0" err="1"/>
              <a:t>Ceisiwch</a:t>
            </a:r>
            <a:r>
              <a:rPr lang="en-GB" dirty="0"/>
              <a:t> </a:t>
            </a:r>
            <a:r>
              <a:rPr lang="en-GB" dirty="0" err="1"/>
              <a:t>ddefnyddio</a:t>
            </a:r>
            <a:r>
              <a:rPr lang="en-GB" dirty="0"/>
              <a:t> </a:t>
            </a:r>
            <a:r>
              <a:rPr lang="en-GB" dirty="0" err="1"/>
              <a:t>mannau</a:t>
            </a:r>
            <a:r>
              <a:rPr lang="en-GB" dirty="0"/>
              <a:t> </a:t>
            </a:r>
            <a:r>
              <a:rPr lang="en-GB" dirty="0" err="1"/>
              <a:t>gwyn</a:t>
            </a:r>
            <a:r>
              <a:rPr lang="en-GB" dirty="0"/>
              <a:t> </a:t>
            </a:r>
            <a:r>
              <a:rPr lang="en-GB" dirty="0" err="1"/>
              <a:t>fel</a:t>
            </a:r>
            <a:r>
              <a:rPr lang="en-GB" dirty="0"/>
              <a:t> </a:t>
            </a:r>
            <a:r>
              <a:rPr lang="en-GB" dirty="0" err="1"/>
              <a:t>saib</a:t>
            </a:r>
            <a:r>
              <a:rPr lang="en-GB" dirty="0"/>
              <a:t>. </a:t>
            </a:r>
            <a:r>
              <a:rPr lang="en-GB" dirty="0" err="1"/>
              <a:t>Bydd</a:t>
            </a:r>
            <a:r>
              <a:rPr lang="en-GB" dirty="0"/>
              <a:t> </a:t>
            </a:r>
            <a:r>
              <a:rPr lang="en-GB" dirty="0" err="1"/>
              <a:t>hyn</a:t>
            </a:r>
            <a:r>
              <a:rPr lang="en-GB" dirty="0"/>
              <a:t> </a:t>
            </a:r>
            <a:r>
              <a:rPr lang="en-GB" dirty="0" err="1"/>
              <a:t>yn</a:t>
            </a:r>
            <a:r>
              <a:rPr lang="en-GB" dirty="0"/>
              <a:t> </a:t>
            </a:r>
            <a:r>
              <a:rPr lang="en-GB" dirty="0" err="1"/>
              <a:t>gwneud</a:t>
            </a:r>
            <a:r>
              <a:rPr lang="en-GB" dirty="0"/>
              <a:t> y </a:t>
            </a:r>
            <a:r>
              <a:rPr lang="en-GB" dirty="0" err="1"/>
              <a:t>profiad</a:t>
            </a:r>
            <a:r>
              <a:rPr lang="en-GB" dirty="0"/>
              <a:t> </a:t>
            </a:r>
            <a:r>
              <a:rPr lang="en-GB" dirty="0" err="1"/>
              <a:t>darllen</a:t>
            </a:r>
            <a:r>
              <a:rPr lang="en-GB" dirty="0"/>
              <a:t> </a:t>
            </a:r>
            <a:r>
              <a:rPr lang="en-GB" dirty="0" err="1"/>
              <a:t>yn</a:t>
            </a:r>
            <a:r>
              <a:rPr lang="en-GB" dirty="0"/>
              <a:t> haws, a </a:t>
            </a:r>
            <a:r>
              <a:rPr lang="en-GB" dirty="0" err="1"/>
              <a:t>bydd</a:t>
            </a:r>
            <a:r>
              <a:rPr lang="en-GB" dirty="0"/>
              <a:t> </a:t>
            </a:r>
            <a:r>
              <a:rPr lang="en-GB" dirty="0" err="1"/>
              <a:t>yn</a:t>
            </a:r>
            <a:r>
              <a:rPr lang="en-GB" dirty="0"/>
              <a:t> haws </a:t>
            </a:r>
            <a:r>
              <a:rPr lang="en-GB" dirty="0" err="1"/>
              <a:t>i</a:t>
            </a:r>
            <a:r>
              <a:rPr lang="en-GB" dirty="0"/>
              <a:t> chi </a:t>
            </a:r>
            <a:r>
              <a:rPr lang="en-GB" dirty="0" err="1"/>
              <a:t>ddiffinio</a:t>
            </a:r>
            <a:r>
              <a:rPr lang="en-GB" dirty="0"/>
              <a:t> </a:t>
            </a:r>
            <a:r>
              <a:rPr lang="en-GB" dirty="0" err="1"/>
              <a:t>adrannau</a:t>
            </a:r>
            <a:r>
              <a:rPr lang="en-GB" dirty="0"/>
              <a:t>. </a:t>
            </a:r>
          </a:p>
          <a:p>
            <a:endParaRPr lang="en-GB" dirty="0"/>
          </a:p>
        </p:txBody>
      </p:sp>
      <p:sp>
        <p:nvSpPr>
          <p:cNvPr id="8" name="Content Placeholder 7">
            <a:extLst>
              <a:ext uri="{FF2B5EF4-FFF2-40B4-BE49-F238E27FC236}">
                <a16:creationId xmlns:a16="http://schemas.microsoft.com/office/drawing/2014/main" id="{9B766D03-9183-888D-B3F8-3C81CAC7686D}"/>
              </a:ext>
            </a:extLst>
          </p:cNvPr>
          <p:cNvSpPr>
            <a:spLocks noGrp="1"/>
          </p:cNvSpPr>
          <p:nvPr>
            <p:ph sz="half" idx="2"/>
          </p:nvPr>
        </p:nvSpPr>
        <p:spPr/>
        <p:txBody>
          <a:bodyPr/>
          <a:lstStyle/>
          <a:p>
            <a:r>
              <a:rPr lang="en-GB" dirty="0"/>
              <a:t>Not cluttered    </a:t>
            </a:r>
          </a:p>
          <a:p>
            <a:r>
              <a:rPr lang="en-GB" dirty="0"/>
              <a:t>Do not fill all the available space on the paper. Having too many items closely packed together makes the poster hard to read. Try to use white spaces as pauses. This will make the reading experience easier, and it will be easier for you to define sections. </a:t>
            </a:r>
          </a:p>
          <a:p>
            <a:endParaRPr lang="en-GB" dirty="0"/>
          </a:p>
        </p:txBody>
      </p:sp>
      <p:pic>
        <p:nvPicPr>
          <p:cNvPr id="6" name="Picture 5" descr="Icon&#10;&#10;Description automatically generated">
            <a:extLst>
              <a:ext uri="{FF2B5EF4-FFF2-40B4-BE49-F238E27FC236}">
                <a16:creationId xmlns:a16="http://schemas.microsoft.com/office/drawing/2014/main" id="{8B0CC525-9C36-4C5F-8890-0807C7C5A4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94716" y="0"/>
            <a:ext cx="1814945" cy="1814945"/>
          </a:xfrm>
          <a:prstGeom prst="rect">
            <a:avLst/>
          </a:prstGeom>
        </p:spPr>
      </p:pic>
    </p:spTree>
    <p:extLst>
      <p:ext uri="{BB962C8B-B14F-4D97-AF65-F5344CB8AC3E}">
        <p14:creationId xmlns:p14="http://schemas.microsoft.com/office/powerpoint/2010/main" val="9544056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DF8BBDE-A294-A822-4EAD-1DB5AD89D61F}"/>
              </a:ext>
            </a:extLst>
          </p:cNvPr>
          <p:cNvPicPr>
            <a:picLocks noChangeAspect="1"/>
          </p:cNvPicPr>
          <p:nvPr/>
        </p:nvPicPr>
        <p:blipFill rotWithShape="1">
          <a:blip r:embed="rId2"/>
          <a:srcRect l="28389" t="34644" r="26575" b="7608"/>
          <a:stretch>
            <a:fillRect/>
          </a:stretch>
        </p:blipFill>
        <p:spPr>
          <a:xfrm>
            <a:off x="-38100" y="1151224"/>
            <a:ext cx="6489700" cy="5547740"/>
          </a:xfrm>
          <a:prstGeom prst="rect">
            <a:avLst/>
          </a:prstGeom>
        </p:spPr>
      </p:pic>
      <p:sp>
        <p:nvSpPr>
          <p:cNvPr id="2" name="Title 1">
            <a:extLst>
              <a:ext uri="{FF2B5EF4-FFF2-40B4-BE49-F238E27FC236}">
                <a16:creationId xmlns:a16="http://schemas.microsoft.com/office/drawing/2014/main" id="{F3AC9751-F8C8-473A-7B72-C210FD48BE20}"/>
              </a:ext>
            </a:extLst>
          </p:cNvPr>
          <p:cNvSpPr>
            <a:spLocks noGrp="1"/>
          </p:cNvSpPr>
          <p:nvPr>
            <p:ph type="title"/>
          </p:nvPr>
        </p:nvSpPr>
        <p:spPr/>
        <p:txBody>
          <a:bodyPr/>
          <a:lstStyle/>
          <a:p>
            <a:r>
              <a:rPr lang="en-GB" dirty="0" err="1"/>
              <a:t>Cydbwysedd</a:t>
            </a:r>
            <a:r>
              <a:rPr lang="en-GB" dirty="0"/>
              <a:t> / Balance</a:t>
            </a:r>
          </a:p>
        </p:txBody>
      </p:sp>
      <p:sp>
        <p:nvSpPr>
          <p:cNvPr id="3" name="Content Placeholder 2">
            <a:extLst>
              <a:ext uri="{FF2B5EF4-FFF2-40B4-BE49-F238E27FC236}">
                <a16:creationId xmlns:a16="http://schemas.microsoft.com/office/drawing/2014/main" id="{BAC9B6E8-9CEC-8421-902D-49AEAFC4B272}"/>
              </a:ext>
            </a:extLst>
          </p:cNvPr>
          <p:cNvSpPr>
            <a:spLocks noGrp="1"/>
          </p:cNvSpPr>
          <p:nvPr>
            <p:ph sz="half" idx="1"/>
          </p:nvPr>
        </p:nvSpPr>
        <p:spPr/>
        <p:txBody>
          <a:bodyPr>
            <a:normAutofit/>
          </a:bodyPr>
          <a:lstStyle/>
          <a:p>
            <a:endParaRPr lang="en-GB" dirty="0"/>
          </a:p>
        </p:txBody>
      </p:sp>
      <p:sp>
        <p:nvSpPr>
          <p:cNvPr id="4" name="Content Placeholder 3">
            <a:extLst>
              <a:ext uri="{FF2B5EF4-FFF2-40B4-BE49-F238E27FC236}">
                <a16:creationId xmlns:a16="http://schemas.microsoft.com/office/drawing/2014/main" id="{84B95093-B87F-8F66-0E73-C20CEB30FFDA}"/>
              </a:ext>
            </a:extLst>
          </p:cNvPr>
          <p:cNvSpPr>
            <a:spLocks noGrp="1"/>
          </p:cNvSpPr>
          <p:nvPr>
            <p:ph sz="half" idx="2"/>
          </p:nvPr>
        </p:nvSpPr>
        <p:spPr/>
        <p:txBody>
          <a:bodyPr>
            <a:normAutofit/>
          </a:bodyPr>
          <a:lstStyle/>
          <a:p>
            <a:r>
              <a:rPr lang="en-GB" dirty="0"/>
              <a:t>Attractive posters have a good balance of images and text.  </a:t>
            </a:r>
            <a:br>
              <a:rPr lang="en-GB" dirty="0"/>
            </a:br>
            <a:br>
              <a:rPr lang="en-GB" dirty="0"/>
            </a:br>
            <a:r>
              <a:rPr lang="en-GB" dirty="0"/>
              <a:t>Notice how all the text elements together in one example make the poster ‘weighted’ to one side giving the reader a lot of text to digest all at once.  </a:t>
            </a:r>
            <a:br>
              <a:rPr lang="en-GB" dirty="0"/>
            </a:br>
            <a:br>
              <a:rPr lang="en-GB" dirty="0"/>
            </a:br>
            <a:r>
              <a:rPr lang="en-GB" dirty="0"/>
              <a:t>Placing illustrations throughout the poster breaks the text up into easily readable chunks and improves the flow.</a:t>
            </a:r>
            <a:br>
              <a:rPr lang="en-GB" dirty="0"/>
            </a:br>
            <a:endParaRPr lang="en-GB" dirty="0"/>
          </a:p>
        </p:txBody>
      </p:sp>
    </p:spTree>
    <p:extLst>
      <p:ext uri="{BB962C8B-B14F-4D97-AF65-F5344CB8AC3E}">
        <p14:creationId xmlns:p14="http://schemas.microsoft.com/office/powerpoint/2010/main" val="4821032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Content Placeholder 4">
            <a:extLst>
              <a:ext uri="{FF2B5EF4-FFF2-40B4-BE49-F238E27FC236}">
                <a16:creationId xmlns:a16="http://schemas.microsoft.com/office/drawing/2014/main" id="{EB493EDC-F98F-4C08-FCDE-2A06C38C58E6}"/>
              </a:ext>
            </a:extLst>
          </p:cNvPr>
          <p:cNvPicPr>
            <a:picLocks noChangeAspect="1"/>
          </p:cNvPicPr>
          <p:nvPr/>
        </p:nvPicPr>
        <p:blipFill rotWithShape="1">
          <a:blip r:embed="rId2"/>
          <a:srcRect l="28389" t="34644" r="26575" b="7608"/>
          <a:stretch>
            <a:fillRect/>
          </a:stretch>
        </p:blipFill>
        <p:spPr>
          <a:xfrm>
            <a:off x="-38100" y="1151224"/>
            <a:ext cx="6489700" cy="5547740"/>
          </a:xfrm>
          <a:prstGeom prst="rect">
            <a:avLst/>
          </a:prstGeom>
        </p:spPr>
      </p:pic>
      <p:sp>
        <p:nvSpPr>
          <p:cNvPr id="2" name="Title 1">
            <a:extLst>
              <a:ext uri="{FF2B5EF4-FFF2-40B4-BE49-F238E27FC236}">
                <a16:creationId xmlns:a16="http://schemas.microsoft.com/office/drawing/2014/main" id="{0CB59472-E3CA-4A3A-8C16-5E621275EA93}"/>
              </a:ext>
            </a:extLst>
          </p:cNvPr>
          <p:cNvSpPr>
            <a:spLocks noGrp="1"/>
          </p:cNvSpPr>
          <p:nvPr>
            <p:ph type="title"/>
          </p:nvPr>
        </p:nvSpPr>
        <p:spPr/>
        <p:txBody>
          <a:bodyPr>
            <a:noAutofit/>
          </a:bodyPr>
          <a:lstStyle/>
          <a:p>
            <a:r>
              <a:rPr lang="en-GB" dirty="0" err="1"/>
              <a:t>Cydbwysedd</a:t>
            </a:r>
            <a:r>
              <a:rPr lang="en-GB" dirty="0"/>
              <a:t> / Balance</a:t>
            </a:r>
          </a:p>
        </p:txBody>
      </p:sp>
      <p:sp>
        <p:nvSpPr>
          <p:cNvPr id="12" name="Content Placeholder 11">
            <a:extLst>
              <a:ext uri="{FF2B5EF4-FFF2-40B4-BE49-F238E27FC236}">
                <a16:creationId xmlns:a16="http://schemas.microsoft.com/office/drawing/2014/main" id="{EF6F3E73-F46E-B21B-A330-CCB507B2DB85}"/>
              </a:ext>
            </a:extLst>
          </p:cNvPr>
          <p:cNvSpPr>
            <a:spLocks noGrp="1"/>
          </p:cNvSpPr>
          <p:nvPr>
            <p:ph sz="half" idx="1"/>
          </p:nvPr>
        </p:nvSpPr>
        <p:spPr/>
        <p:txBody>
          <a:bodyPr/>
          <a:lstStyle/>
          <a:p>
            <a:endParaRPr lang="en-GB"/>
          </a:p>
        </p:txBody>
      </p:sp>
      <p:sp>
        <p:nvSpPr>
          <p:cNvPr id="8" name="Content Placeholder 7">
            <a:extLst>
              <a:ext uri="{FF2B5EF4-FFF2-40B4-BE49-F238E27FC236}">
                <a16:creationId xmlns:a16="http://schemas.microsoft.com/office/drawing/2014/main" id="{6DEF23FE-0655-C6C6-68A6-9421420FCE42}"/>
              </a:ext>
            </a:extLst>
          </p:cNvPr>
          <p:cNvSpPr>
            <a:spLocks noGrp="1"/>
          </p:cNvSpPr>
          <p:nvPr>
            <p:ph sz="half" idx="2"/>
          </p:nvPr>
        </p:nvSpPr>
        <p:spPr/>
        <p:txBody>
          <a:bodyPr>
            <a:normAutofit/>
          </a:bodyPr>
          <a:lstStyle/>
          <a:p>
            <a:r>
              <a:rPr lang="en-GB" dirty="0"/>
              <a:t>Mae </a:t>
            </a:r>
            <a:r>
              <a:rPr lang="en-GB" dirty="0" err="1"/>
              <a:t>gan</a:t>
            </a:r>
            <a:r>
              <a:rPr lang="en-GB" dirty="0"/>
              <a:t> </a:t>
            </a:r>
            <a:r>
              <a:rPr lang="en-GB" dirty="0" err="1"/>
              <a:t>bosteri</a:t>
            </a:r>
            <a:r>
              <a:rPr lang="en-GB" dirty="0"/>
              <a:t> </a:t>
            </a:r>
            <a:r>
              <a:rPr lang="en-GB" dirty="0" err="1"/>
              <a:t>deniadol</a:t>
            </a:r>
            <a:r>
              <a:rPr lang="en-GB" dirty="0"/>
              <a:t> </a:t>
            </a:r>
            <a:r>
              <a:rPr lang="en-GB" dirty="0" err="1"/>
              <a:t>gydbwysedd</a:t>
            </a:r>
            <a:r>
              <a:rPr lang="en-GB" dirty="0"/>
              <a:t> da o </a:t>
            </a:r>
            <a:r>
              <a:rPr lang="en-GB" dirty="0" err="1"/>
              <a:t>ddelweddau</a:t>
            </a:r>
            <a:r>
              <a:rPr lang="en-GB" dirty="0"/>
              <a:t> a </a:t>
            </a:r>
            <a:r>
              <a:rPr lang="en-GB" dirty="0" err="1"/>
              <a:t>thestun</a:t>
            </a:r>
            <a:r>
              <a:rPr lang="en-GB" dirty="0"/>
              <a:t>.  </a:t>
            </a:r>
          </a:p>
          <a:p>
            <a:endParaRPr lang="en-GB" dirty="0"/>
          </a:p>
          <a:p>
            <a:r>
              <a:rPr lang="en-GB" dirty="0" err="1"/>
              <a:t>Sylwch</a:t>
            </a:r>
            <a:r>
              <a:rPr lang="en-GB" dirty="0"/>
              <a:t> </a:t>
            </a:r>
            <a:r>
              <a:rPr lang="en-GB" dirty="0" err="1"/>
              <a:t>ar</a:t>
            </a:r>
            <a:r>
              <a:rPr lang="en-GB" dirty="0"/>
              <a:t> </a:t>
            </a:r>
            <a:r>
              <a:rPr lang="en-GB" dirty="0" err="1"/>
              <a:t>sut</a:t>
            </a:r>
            <a:r>
              <a:rPr lang="en-GB" dirty="0"/>
              <a:t> </a:t>
            </a:r>
            <a:r>
              <a:rPr lang="en-GB" dirty="0" err="1"/>
              <a:t>mae'r</a:t>
            </a:r>
            <a:r>
              <a:rPr lang="en-GB" dirty="0"/>
              <a:t> </a:t>
            </a:r>
            <a:r>
              <a:rPr lang="en-GB" dirty="0" err="1"/>
              <a:t>holl</a:t>
            </a:r>
            <a:r>
              <a:rPr lang="en-GB" dirty="0"/>
              <a:t> </a:t>
            </a:r>
            <a:r>
              <a:rPr lang="en-GB" dirty="0" err="1"/>
              <a:t>destun</a:t>
            </a:r>
            <a:r>
              <a:rPr lang="en-GB" dirty="0"/>
              <a:t> </a:t>
            </a:r>
            <a:r>
              <a:rPr lang="en-GB" dirty="0" err="1"/>
              <a:t>gyda'i</a:t>
            </a:r>
            <a:r>
              <a:rPr lang="en-GB" dirty="0"/>
              <a:t> </a:t>
            </a:r>
            <a:r>
              <a:rPr lang="en-GB" dirty="0" err="1"/>
              <a:t>gilydd</a:t>
            </a:r>
            <a:r>
              <a:rPr lang="en-GB" dirty="0"/>
              <a:t> </a:t>
            </a:r>
            <a:r>
              <a:rPr lang="en-GB" dirty="0" err="1"/>
              <a:t>mewn</a:t>
            </a:r>
            <a:r>
              <a:rPr lang="en-GB" dirty="0"/>
              <a:t> un </a:t>
            </a:r>
            <a:r>
              <a:rPr lang="en-GB" dirty="0" err="1"/>
              <a:t>enghraifft</a:t>
            </a:r>
            <a:r>
              <a:rPr lang="en-GB" dirty="0"/>
              <a:t> </a:t>
            </a:r>
            <a:r>
              <a:rPr lang="en-GB" dirty="0" err="1"/>
              <a:t>yn</a:t>
            </a:r>
            <a:r>
              <a:rPr lang="en-GB" dirty="0"/>
              <a:t> </a:t>
            </a:r>
            <a:r>
              <a:rPr lang="en-GB" dirty="0" err="1"/>
              <a:t>gwneud</a:t>
            </a:r>
            <a:r>
              <a:rPr lang="en-GB" dirty="0"/>
              <a:t> </a:t>
            </a:r>
            <a:r>
              <a:rPr lang="en-GB" dirty="0" err="1"/>
              <a:t>i'r</a:t>
            </a:r>
            <a:r>
              <a:rPr lang="en-GB" dirty="0"/>
              <a:t> poster '</a:t>
            </a:r>
            <a:r>
              <a:rPr lang="en-GB" dirty="0" err="1"/>
              <a:t>gael</a:t>
            </a:r>
            <a:r>
              <a:rPr lang="en-GB" dirty="0"/>
              <a:t> </a:t>
            </a:r>
            <a:r>
              <a:rPr lang="en-GB" dirty="0" err="1"/>
              <a:t>ei</a:t>
            </a:r>
            <a:r>
              <a:rPr lang="en-GB" dirty="0"/>
              <a:t> </a:t>
            </a:r>
            <a:r>
              <a:rPr lang="en-GB" dirty="0" err="1"/>
              <a:t>bwysoli</a:t>
            </a:r>
            <a:r>
              <a:rPr lang="en-GB" dirty="0"/>
              <a:t>' </a:t>
            </a:r>
            <a:r>
              <a:rPr lang="en-GB" dirty="0" err="1"/>
              <a:t>i</a:t>
            </a:r>
            <a:r>
              <a:rPr lang="en-GB" dirty="0"/>
              <a:t> un </a:t>
            </a:r>
            <a:r>
              <a:rPr lang="en-GB" dirty="0" err="1"/>
              <a:t>ochr</a:t>
            </a:r>
            <a:r>
              <a:rPr lang="en-GB" dirty="0"/>
              <a:t> </a:t>
            </a:r>
            <a:r>
              <a:rPr lang="en-GB" dirty="0" err="1"/>
              <a:t>gan</a:t>
            </a:r>
            <a:r>
              <a:rPr lang="en-GB" dirty="0"/>
              <a:t> </a:t>
            </a:r>
            <a:r>
              <a:rPr lang="en-GB" dirty="0" err="1"/>
              <a:t>roi</a:t>
            </a:r>
            <a:r>
              <a:rPr lang="en-GB" dirty="0"/>
              <a:t> </a:t>
            </a:r>
            <a:r>
              <a:rPr lang="en-GB" dirty="0" err="1"/>
              <a:t>llawer</a:t>
            </a:r>
            <a:r>
              <a:rPr lang="en-GB" dirty="0"/>
              <a:t> o </a:t>
            </a:r>
            <a:r>
              <a:rPr lang="en-GB" dirty="0" err="1"/>
              <a:t>destun</a:t>
            </a:r>
            <a:r>
              <a:rPr lang="en-GB" dirty="0"/>
              <a:t> </a:t>
            </a:r>
            <a:r>
              <a:rPr lang="en-GB" dirty="0" err="1"/>
              <a:t>i'r</a:t>
            </a:r>
            <a:r>
              <a:rPr lang="en-GB" dirty="0"/>
              <a:t> </a:t>
            </a:r>
            <a:r>
              <a:rPr lang="en-GB" dirty="0" err="1"/>
              <a:t>darllenydd</a:t>
            </a:r>
            <a:r>
              <a:rPr lang="en-GB" dirty="0"/>
              <a:t> </a:t>
            </a:r>
            <a:r>
              <a:rPr lang="en-GB" dirty="0" err="1"/>
              <a:t>ddehongli</a:t>
            </a:r>
            <a:r>
              <a:rPr lang="en-GB" dirty="0"/>
              <a:t> </a:t>
            </a:r>
            <a:r>
              <a:rPr lang="en-GB" dirty="0" err="1"/>
              <a:t>i</a:t>
            </a:r>
            <a:r>
              <a:rPr lang="en-GB" dirty="0"/>
              <a:t> </a:t>
            </a:r>
            <a:r>
              <a:rPr lang="en-GB" dirty="0" err="1"/>
              <a:t>gyd</a:t>
            </a:r>
            <a:r>
              <a:rPr lang="en-GB" dirty="0"/>
              <a:t> </a:t>
            </a:r>
            <a:r>
              <a:rPr lang="en-GB" dirty="0" err="1"/>
              <a:t>ar</a:t>
            </a:r>
            <a:r>
              <a:rPr lang="en-GB" dirty="0"/>
              <a:t> </a:t>
            </a:r>
            <a:r>
              <a:rPr lang="en-GB" dirty="0" err="1"/>
              <a:t>unwaith</a:t>
            </a:r>
            <a:r>
              <a:rPr lang="en-GB" dirty="0"/>
              <a:t>.  </a:t>
            </a:r>
          </a:p>
          <a:p>
            <a:endParaRPr lang="en-GB" dirty="0"/>
          </a:p>
          <a:p>
            <a:r>
              <a:rPr lang="en-GB" dirty="0"/>
              <a:t>Mae </a:t>
            </a:r>
            <a:r>
              <a:rPr lang="en-GB" dirty="0" err="1"/>
              <a:t>gosod</a:t>
            </a:r>
            <a:r>
              <a:rPr lang="en-GB" dirty="0"/>
              <a:t> </a:t>
            </a:r>
            <a:r>
              <a:rPr lang="en-GB" dirty="0" err="1"/>
              <a:t>darluniau</a:t>
            </a:r>
            <a:r>
              <a:rPr lang="en-GB" dirty="0"/>
              <a:t> </a:t>
            </a:r>
            <a:r>
              <a:rPr lang="en-GB" dirty="0" err="1"/>
              <a:t>drwy'r</a:t>
            </a:r>
            <a:r>
              <a:rPr lang="en-GB" dirty="0"/>
              <a:t> poster </a:t>
            </a:r>
            <a:r>
              <a:rPr lang="en-GB" dirty="0" err="1"/>
              <a:t>yn</a:t>
            </a:r>
            <a:r>
              <a:rPr lang="en-GB" dirty="0"/>
              <a:t> </a:t>
            </a:r>
            <a:r>
              <a:rPr lang="en-GB" dirty="0" err="1"/>
              <a:t>torri'r</a:t>
            </a:r>
            <a:r>
              <a:rPr lang="en-GB" dirty="0"/>
              <a:t> </a:t>
            </a:r>
            <a:r>
              <a:rPr lang="en-GB" dirty="0" err="1"/>
              <a:t>testun</a:t>
            </a:r>
            <a:r>
              <a:rPr lang="en-GB" dirty="0"/>
              <a:t> </a:t>
            </a:r>
            <a:r>
              <a:rPr lang="en-GB" dirty="0" err="1"/>
              <a:t>i</a:t>
            </a:r>
            <a:r>
              <a:rPr lang="en-GB" dirty="0"/>
              <a:t> </a:t>
            </a:r>
            <a:r>
              <a:rPr lang="en-GB" dirty="0" err="1"/>
              <a:t>fyny</a:t>
            </a:r>
            <a:r>
              <a:rPr lang="en-GB" dirty="0"/>
              <a:t> </a:t>
            </a:r>
            <a:r>
              <a:rPr lang="en-GB" dirty="0" err="1"/>
              <a:t>yn</a:t>
            </a:r>
            <a:r>
              <a:rPr lang="en-GB" dirty="0"/>
              <a:t> </a:t>
            </a:r>
            <a:r>
              <a:rPr lang="en-GB" dirty="0" err="1"/>
              <a:t>ddarnau</a:t>
            </a:r>
            <a:r>
              <a:rPr lang="en-GB" dirty="0"/>
              <a:t> </a:t>
            </a:r>
            <a:r>
              <a:rPr lang="en-GB" dirty="0" err="1"/>
              <a:t>hawdd</a:t>
            </a:r>
            <a:r>
              <a:rPr lang="en-GB" dirty="0"/>
              <a:t> </a:t>
            </a:r>
            <a:r>
              <a:rPr lang="en-GB" dirty="0" err="1"/>
              <a:t>eu</a:t>
            </a:r>
            <a:r>
              <a:rPr lang="en-GB" dirty="0"/>
              <a:t> </a:t>
            </a:r>
            <a:r>
              <a:rPr lang="en-GB" dirty="0" err="1"/>
              <a:t>darllen</a:t>
            </a:r>
            <a:r>
              <a:rPr lang="en-GB" dirty="0"/>
              <a:t> ac </a:t>
            </a:r>
            <a:r>
              <a:rPr lang="en-GB" dirty="0" err="1"/>
              <a:t>yn</a:t>
            </a:r>
            <a:r>
              <a:rPr lang="en-GB" dirty="0"/>
              <a:t> </a:t>
            </a:r>
            <a:r>
              <a:rPr lang="en-GB" dirty="0" err="1"/>
              <a:t>gwella'r</a:t>
            </a:r>
            <a:r>
              <a:rPr lang="en-GB" dirty="0"/>
              <a:t> </a:t>
            </a:r>
            <a:r>
              <a:rPr lang="en-GB" dirty="0" err="1"/>
              <a:t>llif</a:t>
            </a:r>
            <a:r>
              <a:rPr lang="en-GB" dirty="0"/>
              <a:t>.</a:t>
            </a:r>
          </a:p>
          <a:p>
            <a:endParaRPr lang="en-GB" dirty="0"/>
          </a:p>
        </p:txBody>
      </p:sp>
      <p:sp>
        <p:nvSpPr>
          <p:cNvPr id="7" name="Title 1">
            <a:extLst>
              <a:ext uri="{FF2B5EF4-FFF2-40B4-BE49-F238E27FC236}">
                <a16:creationId xmlns:a16="http://schemas.microsoft.com/office/drawing/2014/main" id="{29A9B61C-CD01-495E-8BAB-3BE750FB49C0}"/>
              </a:ext>
            </a:extLst>
          </p:cNvPr>
          <p:cNvSpPr txBox="1">
            <a:spLocks/>
          </p:cNvSpPr>
          <p:nvPr/>
        </p:nvSpPr>
        <p:spPr>
          <a:xfrm>
            <a:off x="286030" y="1105681"/>
            <a:ext cx="3403101" cy="532665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br>
              <a:rPr lang="en-GB" sz="2800" dirty="0"/>
            </a:br>
            <a:endParaRPr lang="en-GB" sz="2400" dirty="0"/>
          </a:p>
          <a:p>
            <a:br>
              <a:rPr lang="en-GB" sz="2000" dirty="0"/>
            </a:br>
            <a:endParaRPr lang="en-GB" sz="2000" dirty="0"/>
          </a:p>
        </p:txBody>
      </p:sp>
    </p:spTree>
    <p:extLst>
      <p:ext uri="{BB962C8B-B14F-4D97-AF65-F5344CB8AC3E}">
        <p14:creationId xmlns:p14="http://schemas.microsoft.com/office/powerpoint/2010/main" val="241550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6ED20-8384-DD5D-DCA4-E52ED86DADEC}"/>
              </a:ext>
            </a:extLst>
          </p:cNvPr>
          <p:cNvSpPr>
            <a:spLocks noGrp="1"/>
          </p:cNvSpPr>
          <p:nvPr>
            <p:ph type="title"/>
          </p:nvPr>
        </p:nvSpPr>
        <p:spPr/>
        <p:txBody>
          <a:bodyPr/>
          <a:lstStyle/>
          <a:p>
            <a:r>
              <a:rPr lang="en-GB" dirty="0" err="1"/>
              <a:t>Delweddau</a:t>
            </a:r>
            <a:r>
              <a:rPr lang="en-GB" dirty="0"/>
              <a:t> / Images</a:t>
            </a:r>
          </a:p>
        </p:txBody>
      </p:sp>
      <p:sp>
        <p:nvSpPr>
          <p:cNvPr id="3" name="Content Placeholder 2">
            <a:extLst>
              <a:ext uri="{FF2B5EF4-FFF2-40B4-BE49-F238E27FC236}">
                <a16:creationId xmlns:a16="http://schemas.microsoft.com/office/drawing/2014/main" id="{A0CDF362-67FF-4217-3C3D-97A76C1E4531}"/>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63861569-8831-2DC6-DB2D-F7E68111AA9F}"/>
              </a:ext>
            </a:extLst>
          </p:cNvPr>
          <p:cNvSpPr>
            <a:spLocks noGrp="1"/>
          </p:cNvSpPr>
          <p:nvPr>
            <p:ph sz="half" idx="2"/>
          </p:nvPr>
        </p:nvSpPr>
        <p:spPr/>
        <p:txBody>
          <a:bodyPr/>
          <a:lstStyle/>
          <a:p>
            <a:r>
              <a:rPr lang="en-GB" dirty="0"/>
              <a:t>Dylai </a:t>
            </a:r>
            <a:r>
              <a:rPr lang="en-GB" dirty="0" err="1"/>
              <a:t>eich</a:t>
            </a:r>
            <a:r>
              <a:rPr lang="en-GB" dirty="0"/>
              <a:t> </a:t>
            </a:r>
            <a:r>
              <a:rPr lang="en-GB" dirty="0" err="1"/>
              <a:t>elfennau</a:t>
            </a:r>
            <a:r>
              <a:rPr lang="en-GB" dirty="0"/>
              <a:t> </a:t>
            </a:r>
            <a:r>
              <a:rPr lang="en-GB" dirty="0" err="1"/>
              <a:t>graffig</a:t>
            </a:r>
            <a:r>
              <a:rPr lang="en-GB" dirty="0"/>
              <a:t> </a:t>
            </a:r>
            <a:r>
              <a:rPr lang="en-GB" dirty="0" err="1"/>
              <a:t>fod</a:t>
            </a:r>
            <a:r>
              <a:rPr lang="en-GB" dirty="0"/>
              <a:t> </a:t>
            </a:r>
            <a:r>
              <a:rPr lang="en-GB" dirty="0" err="1"/>
              <a:t>yn</a:t>
            </a:r>
            <a:r>
              <a:rPr lang="en-GB" dirty="0"/>
              <a:t> </a:t>
            </a:r>
            <a:r>
              <a:rPr lang="en-GB" dirty="0" err="1"/>
              <a:t>berthnasol</a:t>
            </a:r>
            <a:r>
              <a:rPr lang="en-GB" dirty="0"/>
              <a:t> </a:t>
            </a:r>
            <a:r>
              <a:rPr lang="en-GB" dirty="0" err="1"/>
              <a:t>i'r</a:t>
            </a:r>
            <a:r>
              <a:rPr lang="en-GB" dirty="0"/>
              <a:t> </a:t>
            </a:r>
            <a:r>
              <a:rPr lang="en-GB" dirty="0" err="1"/>
              <a:t>pwnc</a:t>
            </a:r>
            <a:r>
              <a:rPr lang="en-GB" dirty="0"/>
              <a:t>, </a:t>
            </a:r>
            <a:r>
              <a:rPr lang="en-GB" dirty="0" err="1"/>
              <a:t>yn</a:t>
            </a:r>
            <a:r>
              <a:rPr lang="en-GB" dirty="0"/>
              <a:t> </a:t>
            </a:r>
            <a:r>
              <a:rPr lang="en-GB" dirty="0" err="1"/>
              <a:t>glir</a:t>
            </a:r>
            <a:r>
              <a:rPr lang="en-GB" dirty="0"/>
              <a:t>, </a:t>
            </a:r>
            <a:r>
              <a:rPr lang="en-GB" dirty="0" err="1"/>
              <a:t>i'r</a:t>
            </a:r>
            <a:r>
              <a:rPr lang="en-GB" dirty="0"/>
              <a:t> </a:t>
            </a:r>
            <a:r>
              <a:rPr lang="en-GB" dirty="0" err="1"/>
              <a:t>pwynt</a:t>
            </a:r>
            <a:r>
              <a:rPr lang="en-GB" dirty="0"/>
              <a:t>, ac </a:t>
            </a:r>
            <a:r>
              <a:rPr lang="en-GB" dirty="0" err="1"/>
              <a:t>yn</a:t>
            </a:r>
            <a:r>
              <a:rPr lang="en-GB" dirty="0"/>
              <a:t> </a:t>
            </a:r>
            <a:r>
              <a:rPr lang="en-GB" dirty="0" err="1"/>
              <a:t>ddeniadol</a:t>
            </a:r>
            <a:r>
              <a:rPr lang="en-GB" dirty="0"/>
              <a:t>. </a:t>
            </a:r>
          </a:p>
          <a:p>
            <a:r>
              <a:rPr lang="en-GB" dirty="0" err="1"/>
              <a:t>Defnyddiwch</a:t>
            </a:r>
            <a:r>
              <a:rPr lang="en-GB" dirty="0"/>
              <a:t> </a:t>
            </a:r>
            <a:r>
              <a:rPr lang="en-GB" dirty="0" err="1"/>
              <a:t>ddelweddau</a:t>
            </a:r>
            <a:r>
              <a:rPr lang="en-GB" dirty="0"/>
              <a:t> </a:t>
            </a:r>
            <a:r>
              <a:rPr lang="en-GB" dirty="0" err="1"/>
              <a:t>gydag</a:t>
            </a:r>
            <a:r>
              <a:rPr lang="en-GB" dirty="0"/>
              <a:t> o </a:t>
            </a:r>
            <a:r>
              <a:rPr lang="en-GB" dirty="0" err="1"/>
              <a:t>leiaf</a:t>
            </a:r>
            <a:r>
              <a:rPr lang="en-GB" dirty="0"/>
              <a:t> 300 dot y </a:t>
            </a:r>
            <a:r>
              <a:rPr lang="en-GB" dirty="0" err="1"/>
              <a:t>fodfedd</a:t>
            </a:r>
            <a:r>
              <a:rPr lang="en-GB" dirty="0"/>
              <a:t> (DPI). </a:t>
            </a:r>
            <a:r>
              <a:rPr lang="en-GB" dirty="0" err="1"/>
              <a:t>Bydd</a:t>
            </a:r>
            <a:r>
              <a:rPr lang="en-GB" dirty="0"/>
              <a:t> </a:t>
            </a:r>
            <a:r>
              <a:rPr lang="en-GB" dirty="0" err="1"/>
              <a:t>hyn</a:t>
            </a:r>
            <a:r>
              <a:rPr lang="en-GB" dirty="0"/>
              <a:t> </a:t>
            </a:r>
            <a:r>
              <a:rPr lang="en-GB" dirty="0" err="1"/>
              <a:t>yn</a:t>
            </a:r>
            <a:r>
              <a:rPr lang="en-GB" dirty="0"/>
              <a:t> </a:t>
            </a:r>
            <a:r>
              <a:rPr lang="en-GB" dirty="0" err="1"/>
              <a:t>rhoi</a:t>
            </a:r>
            <a:r>
              <a:rPr lang="en-GB" dirty="0"/>
              <a:t> </a:t>
            </a:r>
            <a:r>
              <a:rPr lang="en-GB" dirty="0" err="1"/>
              <a:t>mwy</a:t>
            </a:r>
            <a:r>
              <a:rPr lang="en-GB" dirty="0"/>
              <a:t> o </a:t>
            </a:r>
            <a:r>
              <a:rPr lang="en-GB" dirty="0" err="1"/>
              <a:t>hyblygrwydd</a:t>
            </a:r>
            <a:r>
              <a:rPr lang="en-GB" dirty="0"/>
              <a:t> </a:t>
            </a:r>
            <a:r>
              <a:rPr lang="en-GB" dirty="0" err="1"/>
              <a:t>i</a:t>
            </a:r>
            <a:r>
              <a:rPr lang="en-GB" dirty="0"/>
              <a:t> chi </a:t>
            </a:r>
            <a:r>
              <a:rPr lang="en-GB" dirty="0" err="1"/>
              <a:t>wrth</a:t>
            </a:r>
            <a:r>
              <a:rPr lang="en-GB" dirty="0"/>
              <a:t> </a:t>
            </a:r>
            <a:r>
              <a:rPr lang="en-GB" dirty="0" err="1"/>
              <a:t>newid</a:t>
            </a:r>
            <a:r>
              <a:rPr lang="en-GB" dirty="0"/>
              <a:t> </a:t>
            </a:r>
            <a:r>
              <a:rPr lang="en-GB" dirty="0" err="1"/>
              <a:t>maint</a:t>
            </a:r>
            <a:r>
              <a:rPr lang="en-GB" dirty="0"/>
              <a:t> </a:t>
            </a:r>
            <a:r>
              <a:rPr lang="en-GB" dirty="0" err="1"/>
              <a:t>eich</a:t>
            </a:r>
            <a:r>
              <a:rPr lang="en-GB" dirty="0"/>
              <a:t> </a:t>
            </a:r>
            <a:r>
              <a:rPr lang="en-GB" dirty="0" err="1"/>
              <a:t>delweddau</a:t>
            </a:r>
            <a:r>
              <a:rPr lang="en-GB" dirty="0"/>
              <a:t> </a:t>
            </a:r>
            <a:r>
              <a:rPr lang="en-GB" dirty="0" err="1"/>
              <a:t>ar</a:t>
            </a:r>
            <a:r>
              <a:rPr lang="en-GB" dirty="0"/>
              <a:t> y poster. </a:t>
            </a:r>
          </a:p>
          <a:p>
            <a:endParaRPr lang="en-GB" dirty="0"/>
          </a:p>
        </p:txBody>
      </p:sp>
      <p:pic>
        <p:nvPicPr>
          <p:cNvPr id="6" name="Picture 5">
            <a:extLst>
              <a:ext uri="{FF2B5EF4-FFF2-40B4-BE49-F238E27FC236}">
                <a16:creationId xmlns:a16="http://schemas.microsoft.com/office/drawing/2014/main" id="{F2EC4E7D-C6BB-4AA2-A02F-FAB12FE48A9A}"/>
              </a:ext>
            </a:extLst>
          </p:cNvPr>
          <p:cNvPicPr>
            <a:picLocks noChangeAspect="1"/>
          </p:cNvPicPr>
          <p:nvPr/>
        </p:nvPicPr>
        <p:blipFill rotWithShape="1">
          <a:blip r:embed="rId2"/>
          <a:srcRect l="26194" t="11801" r="22925" b="23525"/>
          <a:stretch/>
        </p:blipFill>
        <p:spPr>
          <a:xfrm>
            <a:off x="674996" y="1737360"/>
            <a:ext cx="5360042" cy="4542042"/>
          </a:xfrm>
          <a:prstGeom prst="rect">
            <a:avLst/>
          </a:prstGeom>
        </p:spPr>
      </p:pic>
    </p:spTree>
    <p:extLst>
      <p:ext uri="{BB962C8B-B14F-4D97-AF65-F5344CB8AC3E}">
        <p14:creationId xmlns:p14="http://schemas.microsoft.com/office/powerpoint/2010/main" val="12492873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B2623-F9D6-4C37-8C96-D8933B5E7CB9}"/>
              </a:ext>
            </a:extLst>
          </p:cNvPr>
          <p:cNvSpPr>
            <a:spLocks noGrp="1"/>
          </p:cNvSpPr>
          <p:nvPr>
            <p:ph type="title"/>
          </p:nvPr>
        </p:nvSpPr>
        <p:spPr/>
        <p:txBody>
          <a:bodyPr/>
          <a:lstStyle/>
          <a:p>
            <a:r>
              <a:rPr lang="en-GB" dirty="0" err="1"/>
              <a:t>Delweddau</a:t>
            </a:r>
            <a:r>
              <a:rPr lang="en-GB" dirty="0"/>
              <a:t> / Images</a:t>
            </a:r>
          </a:p>
        </p:txBody>
      </p:sp>
      <p:sp>
        <p:nvSpPr>
          <p:cNvPr id="3" name="Content Placeholder 2">
            <a:extLst>
              <a:ext uri="{FF2B5EF4-FFF2-40B4-BE49-F238E27FC236}">
                <a16:creationId xmlns:a16="http://schemas.microsoft.com/office/drawing/2014/main" id="{7420E132-2365-4BFE-8325-2300A8A93B90}"/>
              </a:ext>
            </a:extLst>
          </p:cNvPr>
          <p:cNvSpPr>
            <a:spLocks noGrp="1"/>
          </p:cNvSpPr>
          <p:nvPr>
            <p:ph sz="half" idx="1"/>
          </p:nvPr>
        </p:nvSpPr>
        <p:spPr/>
        <p:txBody>
          <a:bodyPr>
            <a:normAutofit/>
          </a:bodyPr>
          <a:lstStyle/>
          <a:p>
            <a:r>
              <a:rPr lang="en-GB" dirty="0"/>
              <a:t>Your graphic elements should be relevant to the subject matter, clear, to the point, and attractive. </a:t>
            </a:r>
          </a:p>
          <a:p>
            <a:r>
              <a:rPr lang="en-GB" dirty="0"/>
              <a:t>Use images with a resolution of at least 300 dots per inch (DPI). This will give you greater flexibility when resizing your images on the poster. </a:t>
            </a:r>
          </a:p>
        </p:txBody>
      </p:sp>
      <p:sp>
        <p:nvSpPr>
          <p:cNvPr id="12" name="Content Placeholder 11">
            <a:extLst>
              <a:ext uri="{FF2B5EF4-FFF2-40B4-BE49-F238E27FC236}">
                <a16:creationId xmlns:a16="http://schemas.microsoft.com/office/drawing/2014/main" id="{D506C632-FD7F-FEBD-35F2-84D768602A15}"/>
              </a:ext>
            </a:extLst>
          </p:cNvPr>
          <p:cNvSpPr>
            <a:spLocks noGrp="1"/>
          </p:cNvSpPr>
          <p:nvPr>
            <p:ph sz="half" idx="2"/>
          </p:nvPr>
        </p:nvSpPr>
        <p:spPr/>
        <p:txBody>
          <a:bodyPr/>
          <a:lstStyle/>
          <a:p>
            <a:endParaRPr lang="en-GB"/>
          </a:p>
        </p:txBody>
      </p:sp>
      <p:sp>
        <p:nvSpPr>
          <p:cNvPr id="5" name="Content Placeholder 2">
            <a:extLst>
              <a:ext uri="{FF2B5EF4-FFF2-40B4-BE49-F238E27FC236}">
                <a16:creationId xmlns:a16="http://schemas.microsoft.com/office/drawing/2014/main" id="{84BC2329-4CE1-4F68-8862-0415BF8B9E81}"/>
              </a:ext>
            </a:extLst>
          </p:cNvPr>
          <p:cNvSpPr txBox="1">
            <a:spLocks/>
          </p:cNvSpPr>
          <p:nvPr/>
        </p:nvSpPr>
        <p:spPr>
          <a:xfrm>
            <a:off x="304800" y="1253330"/>
            <a:ext cx="5638801" cy="538920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b="1" dirty="0"/>
          </a:p>
          <a:p>
            <a:endParaRPr lang="en-GB" sz="2400" dirty="0"/>
          </a:p>
        </p:txBody>
      </p:sp>
      <p:pic>
        <p:nvPicPr>
          <p:cNvPr id="13" name="Picture 12">
            <a:extLst>
              <a:ext uri="{FF2B5EF4-FFF2-40B4-BE49-F238E27FC236}">
                <a16:creationId xmlns:a16="http://schemas.microsoft.com/office/drawing/2014/main" id="{50E54778-69C6-EEA5-BA0A-D9E673D947BD}"/>
              </a:ext>
            </a:extLst>
          </p:cNvPr>
          <p:cNvPicPr>
            <a:picLocks noChangeAspect="1"/>
          </p:cNvPicPr>
          <p:nvPr/>
        </p:nvPicPr>
        <p:blipFill rotWithShape="1">
          <a:blip r:embed="rId2"/>
          <a:srcRect l="26194" t="11801" r="22925" b="23525"/>
          <a:stretch/>
        </p:blipFill>
        <p:spPr>
          <a:xfrm>
            <a:off x="6309357" y="1435428"/>
            <a:ext cx="5360042" cy="4542042"/>
          </a:xfrm>
          <a:prstGeom prst="rect">
            <a:avLst/>
          </a:prstGeom>
        </p:spPr>
      </p:pic>
    </p:spTree>
    <p:extLst>
      <p:ext uri="{BB962C8B-B14F-4D97-AF65-F5344CB8AC3E}">
        <p14:creationId xmlns:p14="http://schemas.microsoft.com/office/powerpoint/2010/main" val="8808126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0D59C61-EE86-B08C-608A-EF2FEDBDF35B}"/>
              </a:ext>
            </a:extLst>
          </p:cNvPr>
          <p:cNvPicPr>
            <a:picLocks noChangeAspect="1"/>
          </p:cNvPicPr>
          <p:nvPr/>
        </p:nvPicPr>
        <p:blipFill rotWithShape="1">
          <a:blip r:embed="rId2"/>
          <a:srcRect l="27017" t="29189" r="26376" b="45225"/>
          <a:stretch/>
        </p:blipFill>
        <p:spPr>
          <a:xfrm>
            <a:off x="1603805" y="2921000"/>
            <a:ext cx="9045350" cy="3310410"/>
          </a:xfrm>
          <a:prstGeom prst="rect">
            <a:avLst/>
          </a:prstGeom>
        </p:spPr>
      </p:pic>
      <p:sp>
        <p:nvSpPr>
          <p:cNvPr id="2" name="Title 1">
            <a:extLst>
              <a:ext uri="{FF2B5EF4-FFF2-40B4-BE49-F238E27FC236}">
                <a16:creationId xmlns:a16="http://schemas.microsoft.com/office/drawing/2014/main" id="{BFA31A55-67A7-555B-787A-68730981D956}"/>
              </a:ext>
            </a:extLst>
          </p:cNvPr>
          <p:cNvSpPr>
            <a:spLocks noGrp="1"/>
          </p:cNvSpPr>
          <p:nvPr>
            <p:ph type="title"/>
          </p:nvPr>
        </p:nvSpPr>
        <p:spPr/>
        <p:txBody>
          <a:bodyPr/>
          <a:lstStyle/>
          <a:p>
            <a:r>
              <a:rPr lang="en-GB" dirty="0" err="1"/>
              <a:t>Cropio</a:t>
            </a:r>
            <a:r>
              <a:rPr lang="en-GB" dirty="0"/>
              <a:t> / Cropping</a:t>
            </a:r>
          </a:p>
        </p:txBody>
      </p:sp>
      <p:sp>
        <p:nvSpPr>
          <p:cNvPr id="3" name="Content Placeholder 2">
            <a:extLst>
              <a:ext uri="{FF2B5EF4-FFF2-40B4-BE49-F238E27FC236}">
                <a16:creationId xmlns:a16="http://schemas.microsoft.com/office/drawing/2014/main" id="{B2DAF643-CA06-85CC-7EDB-6ACF28566DC5}"/>
              </a:ext>
            </a:extLst>
          </p:cNvPr>
          <p:cNvSpPr>
            <a:spLocks noGrp="1"/>
          </p:cNvSpPr>
          <p:nvPr>
            <p:ph idx="1"/>
          </p:nvPr>
        </p:nvSpPr>
        <p:spPr/>
        <p:txBody>
          <a:bodyPr/>
          <a:lstStyle/>
          <a:p>
            <a:r>
              <a:rPr lang="en-GB" dirty="0" err="1"/>
              <a:t>Weithiau</a:t>
            </a:r>
            <a:r>
              <a:rPr lang="en-GB" dirty="0"/>
              <a:t> </a:t>
            </a:r>
            <a:r>
              <a:rPr lang="en-GB" dirty="0" err="1"/>
              <a:t>bydd</a:t>
            </a:r>
            <a:r>
              <a:rPr lang="en-GB" dirty="0"/>
              <a:t> </a:t>
            </a:r>
            <a:r>
              <a:rPr lang="en-GB" dirty="0" err="1"/>
              <a:t>angen</a:t>
            </a:r>
            <a:r>
              <a:rPr lang="en-GB" dirty="0"/>
              <a:t> </a:t>
            </a:r>
            <a:r>
              <a:rPr lang="en-GB" dirty="0" err="1"/>
              <a:t>cropio</a:t>
            </a:r>
            <a:r>
              <a:rPr lang="en-GB" dirty="0"/>
              <a:t> </a:t>
            </a:r>
            <a:r>
              <a:rPr lang="en-GB" dirty="0" err="1"/>
              <a:t>lluniau</a:t>
            </a:r>
            <a:r>
              <a:rPr lang="en-GB" dirty="0"/>
              <a:t> </a:t>
            </a:r>
            <a:r>
              <a:rPr lang="en-GB" dirty="0" err="1"/>
              <a:t>i</a:t>
            </a:r>
            <a:r>
              <a:rPr lang="en-GB" dirty="0"/>
              <a:t> </a:t>
            </a:r>
            <a:r>
              <a:rPr lang="en-GB" dirty="0" err="1"/>
              <a:t>ganolbwyntio</a:t>
            </a:r>
            <a:r>
              <a:rPr lang="en-GB" dirty="0"/>
              <a:t> </a:t>
            </a:r>
            <a:r>
              <a:rPr lang="en-GB" dirty="0" err="1"/>
              <a:t>mwy</a:t>
            </a:r>
            <a:r>
              <a:rPr lang="en-GB" dirty="0"/>
              <a:t> </a:t>
            </a:r>
            <a:r>
              <a:rPr lang="en-GB" dirty="0" err="1"/>
              <a:t>ar</a:t>
            </a:r>
            <a:r>
              <a:rPr lang="en-GB" dirty="0"/>
              <a:t> </a:t>
            </a:r>
            <a:r>
              <a:rPr lang="en-GB" dirty="0" err="1"/>
              <a:t>fanylion</a:t>
            </a:r>
            <a:r>
              <a:rPr lang="en-GB" dirty="0"/>
              <a:t> a </a:t>
            </a:r>
            <a:r>
              <a:rPr lang="en-GB" dirty="0" err="1"/>
              <a:t>chael</a:t>
            </a:r>
            <a:r>
              <a:rPr lang="en-GB" dirty="0"/>
              <a:t> </a:t>
            </a:r>
            <a:r>
              <a:rPr lang="en-GB" dirty="0" err="1"/>
              <a:t>gwared</a:t>
            </a:r>
            <a:r>
              <a:rPr lang="en-GB" dirty="0"/>
              <a:t> </a:t>
            </a:r>
            <a:r>
              <a:rPr lang="en-GB" dirty="0" err="1"/>
              <a:t>ar</a:t>
            </a:r>
            <a:r>
              <a:rPr lang="en-GB" dirty="0"/>
              <a:t> </a:t>
            </a:r>
            <a:r>
              <a:rPr lang="en-GB" dirty="0" err="1"/>
              <a:t>annibendod</a:t>
            </a:r>
            <a:r>
              <a:rPr lang="en-GB" dirty="0"/>
              <a:t>, </a:t>
            </a:r>
            <a:r>
              <a:rPr lang="en-GB" dirty="0" err="1"/>
              <a:t>gwrthdyniadau</a:t>
            </a:r>
            <a:r>
              <a:rPr lang="en-GB" dirty="0"/>
              <a:t> a </a:t>
            </a:r>
            <a:r>
              <a:rPr lang="en-GB" dirty="0" err="1"/>
              <a:t>gofod</a:t>
            </a:r>
            <a:r>
              <a:rPr lang="en-GB" dirty="0"/>
              <a:t> </a:t>
            </a:r>
            <a:r>
              <a:rPr lang="en-GB" dirty="0" err="1"/>
              <a:t>wedi'i</a:t>
            </a:r>
            <a:r>
              <a:rPr lang="en-GB" dirty="0"/>
              <a:t> </a:t>
            </a:r>
            <a:r>
              <a:rPr lang="en-GB" dirty="0" err="1"/>
              <a:t>wastraffu</a:t>
            </a:r>
            <a:r>
              <a:rPr lang="en-GB" dirty="0"/>
              <a:t>.  Yn yr </a:t>
            </a:r>
            <a:r>
              <a:rPr lang="en-GB" dirty="0" err="1"/>
              <a:t>enghraifft</a:t>
            </a:r>
            <a:r>
              <a:rPr lang="en-GB" dirty="0"/>
              <a:t> </a:t>
            </a:r>
            <a:r>
              <a:rPr lang="en-GB" dirty="0" err="1"/>
              <a:t>isod</a:t>
            </a:r>
            <a:r>
              <a:rPr lang="en-GB" dirty="0"/>
              <a:t>, </a:t>
            </a:r>
            <a:r>
              <a:rPr lang="en-GB" dirty="0" err="1"/>
              <a:t>rydym</a:t>
            </a:r>
            <a:r>
              <a:rPr lang="en-GB" dirty="0"/>
              <a:t> am </a:t>
            </a:r>
            <a:r>
              <a:rPr lang="en-GB" dirty="0" err="1"/>
              <a:t>ganolbwyntio</a:t>
            </a:r>
            <a:r>
              <a:rPr lang="en-GB" dirty="0"/>
              <a:t> </a:t>
            </a:r>
            <a:r>
              <a:rPr lang="en-GB" dirty="0" err="1"/>
              <a:t>ar</a:t>
            </a:r>
            <a:r>
              <a:rPr lang="en-GB" dirty="0"/>
              <a:t> y robin </a:t>
            </a:r>
            <a:r>
              <a:rPr lang="en-GB" dirty="0" err="1"/>
              <a:t>goch</a:t>
            </a:r>
            <a:r>
              <a:rPr lang="en-GB" dirty="0"/>
              <a:t> </a:t>
            </a:r>
            <a:r>
              <a:rPr lang="en-GB" dirty="0" err="1"/>
              <a:t>yn</a:t>
            </a:r>
            <a:r>
              <a:rPr lang="en-GB" dirty="0"/>
              <a:t> </a:t>
            </a:r>
            <a:r>
              <a:rPr lang="en-GB" dirty="0" err="1"/>
              <a:t>fwy</a:t>
            </a:r>
            <a:r>
              <a:rPr lang="en-GB" dirty="0"/>
              <a:t> a </a:t>
            </a:r>
            <a:r>
              <a:rPr lang="en-GB" dirty="0" err="1"/>
              <a:t>dileu</a:t>
            </a:r>
            <a:r>
              <a:rPr lang="en-GB" dirty="0"/>
              <a:t> </a:t>
            </a:r>
            <a:r>
              <a:rPr lang="en-GB" dirty="0" err="1"/>
              <a:t>gofod</a:t>
            </a:r>
            <a:r>
              <a:rPr lang="en-GB" dirty="0"/>
              <a:t> </a:t>
            </a:r>
            <a:r>
              <a:rPr lang="en-GB" dirty="0" err="1"/>
              <a:t>diangen</a:t>
            </a:r>
            <a:r>
              <a:rPr lang="en-GB" dirty="0"/>
              <a:t>.  </a:t>
            </a:r>
          </a:p>
          <a:p>
            <a:endParaRPr lang="en-GB" dirty="0"/>
          </a:p>
          <a:p>
            <a:endParaRPr lang="en-GB" dirty="0"/>
          </a:p>
        </p:txBody>
      </p:sp>
    </p:spTree>
    <p:extLst>
      <p:ext uri="{BB962C8B-B14F-4D97-AF65-F5344CB8AC3E}">
        <p14:creationId xmlns:p14="http://schemas.microsoft.com/office/powerpoint/2010/main" val="25117545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EAEBD-B563-4181-AA23-0B7D04DAB351}"/>
              </a:ext>
            </a:extLst>
          </p:cNvPr>
          <p:cNvSpPr>
            <a:spLocks noGrp="1"/>
          </p:cNvSpPr>
          <p:nvPr>
            <p:ph type="title"/>
          </p:nvPr>
        </p:nvSpPr>
        <p:spPr/>
        <p:txBody>
          <a:bodyPr/>
          <a:lstStyle/>
          <a:p>
            <a:r>
              <a:rPr lang="en-GB" dirty="0" err="1"/>
              <a:t>Cropio</a:t>
            </a:r>
            <a:r>
              <a:rPr lang="en-GB" dirty="0"/>
              <a:t> / Cropping</a:t>
            </a:r>
          </a:p>
        </p:txBody>
      </p:sp>
      <p:sp>
        <p:nvSpPr>
          <p:cNvPr id="3" name="Content Placeholder 2">
            <a:extLst>
              <a:ext uri="{FF2B5EF4-FFF2-40B4-BE49-F238E27FC236}">
                <a16:creationId xmlns:a16="http://schemas.microsoft.com/office/drawing/2014/main" id="{6F60B6BA-1392-4A4D-8E69-E9FFADFBDF79}"/>
              </a:ext>
            </a:extLst>
          </p:cNvPr>
          <p:cNvSpPr>
            <a:spLocks noGrp="1"/>
          </p:cNvSpPr>
          <p:nvPr>
            <p:ph idx="1"/>
          </p:nvPr>
        </p:nvSpPr>
        <p:spPr>
          <a:xfrm>
            <a:off x="905436" y="1830334"/>
            <a:ext cx="10515600" cy="1923210"/>
          </a:xfrm>
        </p:spPr>
        <p:txBody>
          <a:bodyPr>
            <a:normAutofit/>
          </a:bodyPr>
          <a:lstStyle/>
          <a:p>
            <a:r>
              <a:rPr lang="en-GB" dirty="0"/>
              <a:t>It will be sometimes necessary to crop pictures to focus more on a detail and to remove unnecessary clutter, distractions, and wasted space.  In the example below, we want to focus on the robin more and eliminate unnecessary space.  </a:t>
            </a:r>
          </a:p>
          <a:p>
            <a:endParaRPr lang="en-GB" dirty="0"/>
          </a:p>
        </p:txBody>
      </p:sp>
      <p:pic>
        <p:nvPicPr>
          <p:cNvPr id="5" name="Picture 4">
            <a:extLst>
              <a:ext uri="{FF2B5EF4-FFF2-40B4-BE49-F238E27FC236}">
                <a16:creationId xmlns:a16="http://schemas.microsoft.com/office/drawing/2014/main" id="{CFE85334-06C1-470B-AD54-172C985CF192}"/>
              </a:ext>
            </a:extLst>
          </p:cNvPr>
          <p:cNvPicPr>
            <a:picLocks noChangeAspect="1"/>
          </p:cNvPicPr>
          <p:nvPr/>
        </p:nvPicPr>
        <p:blipFill rotWithShape="1">
          <a:blip r:embed="rId2"/>
          <a:srcRect l="27017" t="29189" r="26376" b="45225"/>
          <a:stretch/>
        </p:blipFill>
        <p:spPr>
          <a:xfrm>
            <a:off x="1622329" y="3058639"/>
            <a:ext cx="8947342" cy="3274540"/>
          </a:xfrm>
          <a:prstGeom prst="rect">
            <a:avLst/>
          </a:prstGeom>
        </p:spPr>
      </p:pic>
      <p:sp>
        <p:nvSpPr>
          <p:cNvPr id="6" name="Content Placeholder 2">
            <a:extLst>
              <a:ext uri="{FF2B5EF4-FFF2-40B4-BE49-F238E27FC236}">
                <a16:creationId xmlns:a16="http://schemas.microsoft.com/office/drawing/2014/main" id="{9E21F4E0-F971-45ED-8442-55DFA0FA1BFC}"/>
              </a:ext>
            </a:extLst>
          </p:cNvPr>
          <p:cNvSpPr txBox="1">
            <a:spLocks/>
          </p:cNvSpPr>
          <p:nvPr/>
        </p:nvSpPr>
        <p:spPr>
          <a:xfrm>
            <a:off x="770964" y="1000872"/>
            <a:ext cx="5006788"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 </a:t>
            </a:r>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625226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07B4E-C49B-3019-4135-A8D071353658}"/>
              </a:ext>
            </a:extLst>
          </p:cNvPr>
          <p:cNvSpPr>
            <a:spLocks noGrp="1"/>
          </p:cNvSpPr>
          <p:nvPr>
            <p:ph type="title"/>
          </p:nvPr>
        </p:nvSpPr>
        <p:spPr/>
        <p:txBody>
          <a:bodyPr/>
          <a:lstStyle/>
          <a:p>
            <a:r>
              <a:rPr lang="en-GB" dirty="0" err="1"/>
              <a:t>Capsiynau</a:t>
            </a:r>
            <a:r>
              <a:rPr lang="en-GB" dirty="0"/>
              <a:t> / Captions</a:t>
            </a:r>
          </a:p>
        </p:txBody>
      </p:sp>
      <p:graphicFrame>
        <p:nvGraphicFramePr>
          <p:cNvPr id="7" name="Content Placeholder 2">
            <a:extLst>
              <a:ext uri="{FF2B5EF4-FFF2-40B4-BE49-F238E27FC236}">
                <a16:creationId xmlns:a16="http://schemas.microsoft.com/office/drawing/2014/main" id="{451FA7A4-4960-195F-3594-3F5DEE3A5A08}"/>
              </a:ext>
            </a:extLst>
          </p:cNvPr>
          <p:cNvGraphicFramePr>
            <a:graphicFrameLocks noGrp="1"/>
          </p:cNvGraphicFramePr>
          <p:nvPr>
            <p:ph sz="half" idx="1"/>
          </p:nvPr>
        </p:nvGraphicFramePr>
        <p:xfrm>
          <a:off x="1096963" y="1846263"/>
          <a:ext cx="4938712" cy="40227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8D401B30-BB1F-BCC5-48A6-31D5AB299B45}"/>
              </a:ext>
            </a:extLst>
          </p:cNvPr>
          <p:cNvSpPr>
            <a:spLocks noGrp="1"/>
          </p:cNvSpPr>
          <p:nvPr>
            <p:ph sz="half" idx="2"/>
          </p:nvPr>
        </p:nvSpPr>
        <p:spPr/>
        <p:txBody>
          <a:bodyPr/>
          <a:lstStyle/>
          <a:p>
            <a:endParaRPr lang="en-GB"/>
          </a:p>
        </p:txBody>
      </p:sp>
      <p:pic>
        <p:nvPicPr>
          <p:cNvPr id="5" name="Content Placeholder 4">
            <a:extLst>
              <a:ext uri="{FF2B5EF4-FFF2-40B4-BE49-F238E27FC236}">
                <a16:creationId xmlns:a16="http://schemas.microsoft.com/office/drawing/2014/main" id="{49C6F11B-34FB-435C-92FB-0652234B9FE1}"/>
              </a:ext>
            </a:extLst>
          </p:cNvPr>
          <p:cNvPicPr>
            <a:picLocks noChangeAspect="1"/>
          </p:cNvPicPr>
          <p:nvPr/>
        </p:nvPicPr>
        <p:blipFill rotWithShape="1">
          <a:blip r:embed="rId7"/>
          <a:srcRect l="37547" t="30426" r="33868" b="25900"/>
          <a:stretch/>
        </p:blipFill>
        <p:spPr>
          <a:xfrm>
            <a:off x="6817362" y="1554820"/>
            <a:ext cx="4521200" cy="4605188"/>
          </a:xfrm>
          <a:prstGeom prst="rect">
            <a:avLst/>
          </a:prstGeom>
        </p:spPr>
      </p:pic>
    </p:spTree>
    <p:extLst>
      <p:ext uri="{BB962C8B-B14F-4D97-AF65-F5344CB8AC3E}">
        <p14:creationId xmlns:p14="http://schemas.microsoft.com/office/powerpoint/2010/main" val="1454342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7B3C16-8F21-4568-936A-810B04824265}"/>
              </a:ext>
            </a:extLst>
          </p:cNvPr>
          <p:cNvSpPr>
            <a:spLocks noGrp="1"/>
          </p:cNvSpPr>
          <p:nvPr>
            <p:ph type="title"/>
          </p:nvPr>
        </p:nvSpPr>
        <p:spPr/>
        <p:txBody>
          <a:bodyPr>
            <a:normAutofit/>
          </a:bodyPr>
          <a:lstStyle/>
          <a:p>
            <a:r>
              <a:rPr lang="en-GB"/>
              <a:t>Graffiau / Graphs</a:t>
            </a:r>
            <a:endParaRPr lang="en-GB" dirty="0"/>
          </a:p>
        </p:txBody>
      </p:sp>
      <p:sp>
        <p:nvSpPr>
          <p:cNvPr id="15" name="Content Placeholder 14">
            <a:extLst>
              <a:ext uri="{FF2B5EF4-FFF2-40B4-BE49-F238E27FC236}">
                <a16:creationId xmlns:a16="http://schemas.microsoft.com/office/drawing/2014/main" id="{23C97E75-A008-9E62-0A07-B8460FEF9633}"/>
              </a:ext>
            </a:extLst>
          </p:cNvPr>
          <p:cNvSpPr>
            <a:spLocks noGrp="1"/>
          </p:cNvSpPr>
          <p:nvPr>
            <p:ph sz="half" idx="1"/>
          </p:nvPr>
        </p:nvSpPr>
        <p:spPr/>
        <p:txBody>
          <a:bodyPr>
            <a:normAutofit/>
          </a:bodyPr>
          <a:lstStyle/>
          <a:p>
            <a:r>
              <a:rPr lang="en-GB" dirty="0"/>
              <a:t>Mae poster </a:t>
            </a:r>
            <a:r>
              <a:rPr lang="en-GB" dirty="0" err="1"/>
              <a:t>yn</a:t>
            </a:r>
            <a:r>
              <a:rPr lang="en-GB" dirty="0"/>
              <a:t> </a:t>
            </a:r>
            <a:r>
              <a:rPr lang="en-GB" dirty="0" err="1"/>
              <a:t>ymwneud</a:t>
            </a:r>
            <a:r>
              <a:rPr lang="en-GB" dirty="0"/>
              <a:t> â </a:t>
            </a:r>
            <a:r>
              <a:rPr lang="en-GB" dirty="0" err="1"/>
              <a:t>chyfleu</a:t>
            </a:r>
            <a:r>
              <a:rPr lang="en-GB" dirty="0"/>
              <a:t> </a:t>
            </a:r>
            <a:r>
              <a:rPr lang="en-GB" dirty="0" err="1"/>
              <a:t>eich</a:t>
            </a:r>
            <a:r>
              <a:rPr lang="en-GB" dirty="0"/>
              <a:t> </a:t>
            </a:r>
            <a:r>
              <a:rPr lang="en-GB" dirty="0" err="1"/>
              <a:t>neges</a:t>
            </a:r>
            <a:r>
              <a:rPr lang="en-GB" dirty="0"/>
              <a:t> </a:t>
            </a:r>
            <a:r>
              <a:rPr lang="en-GB" dirty="0" err="1"/>
              <a:t>yn</a:t>
            </a:r>
            <a:r>
              <a:rPr lang="en-GB" dirty="0"/>
              <a:t> </a:t>
            </a:r>
            <a:r>
              <a:rPr lang="en-GB" dirty="0" err="1"/>
              <a:t>glir</a:t>
            </a:r>
            <a:r>
              <a:rPr lang="en-GB" dirty="0"/>
              <a:t>. Mae </a:t>
            </a:r>
            <a:r>
              <a:rPr lang="en-GB" dirty="0" err="1"/>
              <a:t>cyfathrebu</a:t>
            </a:r>
            <a:r>
              <a:rPr lang="en-GB" dirty="0"/>
              <a:t> </a:t>
            </a:r>
            <a:r>
              <a:rPr lang="en-GB" dirty="0" err="1"/>
              <a:t>canlyniadau</a:t>
            </a:r>
            <a:r>
              <a:rPr lang="en-GB" dirty="0"/>
              <a:t> a </a:t>
            </a:r>
            <a:r>
              <a:rPr lang="en-GB" dirty="0" err="1"/>
              <a:t>pherthnasoedd</a:t>
            </a:r>
            <a:r>
              <a:rPr lang="en-GB" dirty="0"/>
              <a:t> </a:t>
            </a:r>
            <a:r>
              <a:rPr lang="en-GB" dirty="0" err="1"/>
              <a:t>yn</a:t>
            </a:r>
            <a:r>
              <a:rPr lang="en-GB" dirty="0"/>
              <a:t> </a:t>
            </a:r>
            <a:r>
              <a:rPr lang="en-GB" dirty="0" err="1"/>
              <a:t>bwysig</a:t>
            </a:r>
            <a:r>
              <a:rPr lang="en-GB" dirty="0"/>
              <a:t> </a:t>
            </a:r>
            <a:r>
              <a:rPr lang="en-GB" dirty="0" err="1"/>
              <a:t>iawn</a:t>
            </a:r>
            <a:r>
              <a:rPr lang="en-GB" dirty="0"/>
              <a:t>.  </a:t>
            </a:r>
          </a:p>
          <a:p>
            <a:r>
              <a:rPr lang="en-GB" dirty="0"/>
              <a:t>Dylai </a:t>
            </a:r>
            <a:r>
              <a:rPr lang="en-GB" dirty="0" err="1"/>
              <a:t>graffiau</a:t>
            </a:r>
            <a:r>
              <a:rPr lang="en-GB" dirty="0"/>
              <a:t> </a:t>
            </a:r>
            <a:r>
              <a:rPr lang="en-GB" dirty="0" err="1"/>
              <a:t>fod</a:t>
            </a:r>
            <a:r>
              <a:rPr lang="en-GB" dirty="0"/>
              <a:t> </a:t>
            </a:r>
            <a:r>
              <a:rPr lang="en-GB" dirty="0" err="1"/>
              <a:t>yn</a:t>
            </a:r>
            <a:r>
              <a:rPr lang="en-GB" dirty="0"/>
              <a:t> </a:t>
            </a:r>
            <a:r>
              <a:rPr lang="en-GB" dirty="0" err="1"/>
              <a:t>lân</a:t>
            </a:r>
            <a:r>
              <a:rPr lang="en-GB" dirty="0"/>
              <a:t> ac </a:t>
            </a:r>
            <a:r>
              <a:rPr lang="en-GB" dirty="0" err="1"/>
              <a:t>yn</a:t>
            </a:r>
            <a:r>
              <a:rPr lang="en-GB" dirty="0"/>
              <a:t> </a:t>
            </a:r>
            <a:r>
              <a:rPr lang="en-GB" dirty="0" err="1"/>
              <a:t>syml</a:t>
            </a:r>
            <a:r>
              <a:rPr lang="en-GB" dirty="0"/>
              <a:t> </a:t>
            </a:r>
            <a:r>
              <a:rPr lang="en-GB" dirty="0" err="1"/>
              <a:t>i'w</a:t>
            </a:r>
            <a:r>
              <a:rPr lang="en-GB" dirty="0"/>
              <a:t> </a:t>
            </a:r>
            <a:r>
              <a:rPr lang="en-GB" dirty="0" err="1"/>
              <a:t>deall</a:t>
            </a:r>
            <a:r>
              <a:rPr lang="en-GB" dirty="0"/>
              <a:t> </a:t>
            </a:r>
            <a:r>
              <a:rPr lang="en-GB" dirty="0" err="1"/>
              <a:t>ond</a:t>
            </a:r>
            <a:r>
              <a:rPr lang="en-GB" dirty="0"/>
              <a:t>, </a:t>
            </a:r>
            <a:r>
              <a:rPr lang="en-GB" dirty="0" err="1"/>
              <a:t>yn</a:t>
            </a:r>
            <a:r>
              <a:rPr lang="en-GB" dirty="0"/>
              <a:t> </a:t>
            </a:r>
            <a:r>
              <a:rPr lang="en-GB" dirty="0" err="1"/>
              <a:t>bwysicaf</a:t>
            </a:r>
            <a:r>
              <a:rPr lang="en-GB" dirty="0"/>
              <a:t> </a:t>
            </a:r>
            <a:r>
              <a:rPr lang="en-GB" dirty="0" err="1"/>
              <a:t>oll</a:t>
            </a:r>
            <a:r>
              <a:rPr lang="en-GB" dirty="0"/>
              <a:t>, </a:t>
            </a:r>
            <a:r>
              <a:rPr lang="en-GB" dirty="0" err="1"/>
              <a:t>dylent</a:t>
            </a:r>
            <a:r>
              <a:rPr lang="en-GB" dirty="0"/>
              <a:t> </a:t>
            </a:r>
            <a:r>
              <a:rPr lang="en-GB" dirty="0" err="1"/>
              <a:t>arddangos</a:t>
            </a:r>
            <a:r>
              <a:rPr lang="en-GB" dirty="0"/>
              <a:t> </a:t>
            </a:r>
            <a:r>
              <a:rPr lang="en-GB" dirty="0" err="1"/>
              <a:t>unrhyw</a:t>
            </a:r>
            <a:r>
              <a:rPr lang="en-GB" dirty="0"/>
              <a:t> </a:t>
            </a:r>
            <a:r>
              <a:rPr lang="en-GB" dirty="0" err="1"/>
              <a:t>berthnasoedd</a:t>
            </a:r>
            <a:r>
              <a:rPr lang="en-GB" dirty="0"/>
              <a:t> mor </a:t>
            </a:r>
            <a:r>
              <a:rPr lang="en-GB" dirty="0" err="1"/>
              <a:t>glir</a:t>
            </a:r>
            <a:r>
              <a:rPr lang="en-GB" dirty="0"/>
              <a:t> â </a:t>
            </a:r>
            <a:r>
              <a:rPr lang="en-GB" dirty="0" err="1"/>
              <a:t>phosibl</a:t>
            </a:r>
            <a:r>
              <a:rPr lang="en-GB" dirty="0"/>
              <a:t>. </a:t>
            </a:r>
          </a:p>
          <a:p>
            <a:r>
              <a:rPr lang="en-GB" dirty="0"/>
              <a:t>Mae </a:t>
            </a:r>
            <a:r>
              <a:rPr lang="en-GB" dirty="0" err="1"/>
              <a:t>angen</a:t>
            </a:r>
            <a:r>
              <a:rPr lang="en-GB" dirty="0"/>
              <a:t> </a:t>
            </a:r>
            <a:r>
              <a:rPr lang="en-GB" dirty="0" err="1"/>
              <a:t>i'r</a:t>
            </a:r>
            <a:r>
              <a:rPr lang="en-GB" dirty="0"/>
              <a:t> </a:t>
            </a:r>
            <a:r>
              <a:rPr lang="en-GB" dirty="0" err="1"/>
              <a:t>holl</a:t>
            </a:r>
            <a:r>
              <a:rPr lang="en-GB" dirty="0"/>
              <a:t> </a:t>
            </a:r>
            <a:r>
              <a:rPr lang="en-GB" dirty="0" err="1"/>
              <a:t>destun</a:t>
            </a:r>
            <a:r>
              <a:rPr lang="en-GB" dirty="0"/>
              <a:t> </a:t>
            </a:r>
            <a:r>
              <a:rPr lang="en-GB" dirty="0" err="1"/>
              <a:t>ar</a:t>
            </a:r>
            <a:r>
              <a:rPr lang="en-GB" dirty="0"/>
              <a:t> y </a:t>
            </a:r>
            <a:r>
              <a:rPr lang="en-GB" dirty="0" err="1"/>
              <a:t>graff</a:t>
            </a:r>
            <a:r>
              <a:rPr lang="en-GB" dirty="0"/>
              <a:t> </a:t>
            </a:r>
            <a:r>
              <a:rPr lang="en-GB" dirty="0" err="1"/>
              <a:t>fod</a:t>
            </a:r>
            <a:r>
              <a:rPr lang="en-GB" dirty="0"/>
              <a:t> </a:t>
            </a:r>
            <a:r>
              <a:rPr lang="en-GB" dirty="0" err="1"/>
              <a:t>yn</a:t>
            </a:r>
            <a:r>
              <a:rPr lang="en-GB" dirty="0"/>
              <a:t> </a:t>
            </a:r>
            <a:r>
              <a:rPr lang="en-GB" dirty="0" err="1"/>
              <a:t>glir</a:t>
            </a:r>
            <a:r>
              <a:rPr lang="en-GB" dirty="0"/>
              <a:t> ac </a:t>
            </a:r>
            <a:r>
              <a:rPr lang="en-GB" dirty="0" err="1"/>
              <a:t>yn</a:t>
            </a:r>
            <a:r>
              <a:rPr lang="en-GB" dirty="0"/>
              <a:t> </a:t>
            </a:r>
            <a:r>
              <a:rPr lang="en-GB" dirty="0" err="1"/>
              <a:t>gryno</a:t>
            </a:r>
            <a:r>
              <a:rPr lang="en-GB" dirty="0"/>
              <a:t>, a </a:t>
            </a:r>
            <a:r>
              <a:rPr lang="en-GB" dirty="0" err="1"/>
              <a:t>rhaid</a:t>
            </a:r>
            <a:r>
              <a:rPr lang="en-GB" dirty="0"/>
              <a:t> </a:t>
            </a:r>
            <a:r>
              <a:rPr lang="en-GB" dirty="0" err="1"/>
              <a:t>iddo</a:t>
            </a:r>
            <a:r>
              <a:rPr lang="en-GB" dirty="0"/>
              <a:t> </a:t>
            </a:r>
            <a:r>
              <a:rPr lang="en-GB" dirty="0" err="1"/>
              <a:t>ddilyn</a:t>
            </a:r>
            <a:r>
              <a:rPr lang="en-GB" dirty="0"/>
              <a:t> yr un </a:t>
            </a:r>
            <a:r>
              <a:rPr lang="en-GB" dirty="0" err="1"/>
              <a:t>arddulliau</a:t>
            </a:r>
            <a:r>
              <a:rPr lang="en-GB" dirty="0"/>
              <a:t> </a:t>
            </a:r>
            <a:r>
              <a:rPr lang="en-GB" dirty="0" err="1"/>
              <a:t>testun</a:t>
            </a:r>
            <a:r>
              <a:rPr lang="en-GB" dirty="0"/>
              <a:t> â </a:t>
            </a:r>
            <a:r>
              <a:rPr lang="en-GB" dirty="0" err="1"/>
              <a:t>gweddill</a:t>
            </a:r>
            <a:r>
              <a:rPr lang="en-GB" dirty="0"/>
              <a:t> y poster. </a:t>
            </a:r>
          </a:p>
          <a:p>
            <a:r>
              <a:rPr lang="en-GB" dirty="0" err="1"/>
              <a:t>Rhaid</a:t>
            </a:r>
            <a:r>
              <a:rPr lang="en-GB" dirty="0"/>
              <a:t> </a:t>
            </a:r>
            <a:r>
              <a:rPr lang="en-GB" dirty="0" err="1"/>
              <a:t>i</a:t>
            </a:r>
            <a:r>
              <a:rPr lang="en-GB" dirty="0"/>
              <a:t> chi </a:t>
            </a:r>
            <a:r>
              <a:rPr lang="en-GB" dirty="0" err="1"/>
              <a:t>labelu</a:t>
            </a:r>
            <a:r>
              <a:rPr lang="en-GB" dirty="0"/>
              <a:t> </a:t>
            </a:r>
            <a:r>
              <a:rPr lang="en-GB" dirty="0" err="1"/>
              <a:t>eich</a:t>
            </a:r>
            <a:r>
              <a:rPr lang="en-GB" dirty="0"/>
              <a:t> </a:t>
            </a:r>
            <a:r>
              <a:rPr lang="en-GB" dirty="0" err="1"/>
              <a:t>graffiau'n</a:t>
            </a:r>
            <a:r>
              <a:rPr lang="en-GB" dirty="0"/>
              <a:t> </a:t>
            </a:r>
            <a:r>
              <a:rPr lang="en-GB" dirty="0" err="1"/>
              <a:t>briodol</a:t>
            </a:r>
            <a:r>
              <a:rPr lang="en-GB" dirty="0"/>
              <a:t>.</a:t>
            </a:r>
          </a:p>
          <a:p>
            <a:endParaRPr lang="en-GB" dirty="0"/>
          </a:p>
        </p:txBody>
      </p:sp>
      <p:sp>
        <p:nvSpPr>
          <p:cNvPr id="16" name="Content Placeholder 15">
            <a:extLst>
              <a:ext uri="{FF2B5EF4-FFF2-40B4-BE49-F238E27FC236}">
                <a16:creationId xmlns:a16="http://schemas.microsoft.com/office/drawing/2014/main" id="{58993755-2633-9976-9CDE-BCDF31155AC3}"/>
              </a:ext>
            </a:extLst>
          </p:cNvPr>
          <p:cNvSpPr>
            <a:spLocks noGrp="1"/>
          </p:cNvSpPr>
          <p:nvPr>
            <p:ph sz="half" idx="2"/>
          </p:nvPr>
        </p:nvSpPr>
        <p:spPr/>
        <p:txBody>
          <a:bodyPr>
            <a:normAutofit/>
          </a:bodyPr>
          <a:lstStyle/>
          <a:p>
            <a:r>
              <a:rPr lang="en-GB" dirty="0"/>
              <a:t>A poster is all about getting your message across clearly. Communicating results and relationships is very important.  </a:t>
            </a:r>
          </a:p>
          <a:p>
            <a:r>
              <a:rPr lang="en-GB" dirty="0"/>
              <a:t>Graphs should be clean and simple to understand but most importantly show any relationships as clearly as possible. </a:t>
            </a:r>
          </a:p>
          <a:p>
            <a:r>
              <a:rPr lang="en-GB" dirty="0"/>
              <a:t>All text on the graph needs to be clear and concise, and must follow the same text styles as the rest of the poster. </a:t>
            </a:r>
          </a:p>
          <a:p>
            <a:r>
              <a:rPr lang="en-GB" dirty="0"/>
              <a:t>You must label your graphs appropriately.</a:t>
            </a:r>
          </a:p>
        </p:txBody>
      </p:sp>
      <p:sp>
        <p:nvSpPr>
          <p:cNvPr id="4" name="Title 1">
            <a:extLst>
              <a:ext uri="{FF2B5EF4-FFF2-40B4-BE49-F238E27FC236}">
                <a16:creationId xmlns:a16="http://schemas.microsoft.com/office/drawing/2014/main" id="{47E51D74-71C9-456D-9516-F31741FD996B}"/>
              </a:ext>
            </a:extLst>
          </p:cNvPr>
          <p:cNvSpPr txBox="1">
            <a:spLocks/>
          </p:cNvSpPr>
          <p:nvPr/>
        </p:nvSpPr>
        <p:spPr>
          <a:xfrm>
            <a:off x="658906" y="2020653"/>
            <a:ext cx="3491753" cy="3403286"/>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 </a:t>
            </a:r>
            <a:br>
              <a:rPr lang="en-GB" dirty="0"/>
            </a:br>
            <a:endParaRPr lang="en-GB" dirty="0"/>
          </a:p>
        </p:txBody>
      </p:sp>
      <p:pic>
        <p:nvPicPr>
          <p:cNvPr id="17" name="Picture 16" descr="Chart&#10;&#10;Description automatically generated">
            <a:extLst>
              <a:ext uri="{FF2B5EF4-FFF2-40B4-BE49-F238E27FC236}">
                <a16:creationId xmlns:a16="http://schemas.microsoft.com/office/drawing/2014/main" id="{5F5817B9-FC52-4F05-93B8-AD6D1E25EA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53606" y="165047"/>
            <a:ext cx="2160494" cy="1525641"/>
          </a:xfrm>
          <a:prstGeom prst="rect">
            <a:avLst/>
          </a:prstGeom>
        </p:spPr>
      </p:pic>
    </p:spTree>
    <p:extLst>
      <p:ext uri="{BB962C8B-B14F-4D97-AF65-F5344CB8AC3E}">
        <p14:creationId xmlns:p14="http://schemas.microsoft.com/office/powerpoint/2010/main" val="18218384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AE52D120-95DF-8DF3-4D17-472F666C3B07}"/>
              </a:ext>
            </a:extLst>
          </p:cNvPr>
          <p:cNvSpPr>
            <a:spLocks noGrp="1"/>
          </p:cNvSpPr>
          <p:nvPr>
            <p:ph type="title"/>
          </p:nvPr>
        </p:nvSpPr>
        <p:spPr/>
        <p:txBody>
          <a:bodyPr/>
          <a:lstStyle/>
          <a:p>
            <a:endParaRPr lang="en-GB"/>
          </a:p>
        </p:txBody>
      </p:sp>
      <p:sp>
        <p:nvSpPr>
          <p:cNvPr id="9" name="Content Placeholder 8">
            <a:extLst>
              <a:ext uri="{FF2B5EF4-FFF2-40B4-BE49-F238E27FC236}">
                <a16:creationId xmlns:a16="http://schemas.microsoft.com/office/drawing/2014/main" id="{A3F0BC5A-9A19-D9CA-2EA0-EBDAD4DE9C60}"/>
              </a:ext>
            </a:extLst>
          </p:cNvPr>
          <p:cNvSpPr>
            <a:spLocks noGrp="1"/>
          </p:cNvSpPr>
          <p:nvPr>
            <p:ph idx="1"/>
          </p:nvPr>
        </p:nvSpPr>
        <p:spPr>
          <a:xfrm>
            <a:off x="838200" y="1825625"/>
            <a:ext cx="10515600" cy="2124075"/>
          </a:xfrm>
        </p:spPr>
        <p:txBody>
          <a:bodyPr>
            <a:normAutofit fontScale="92500" lnSpcReduction="20000"/>
          </a:bodyPr>
          <a:lstStyle/>
          <a:p>
            <a:r>
              <a:rPr lang="en-GB" dirty="0"/>
              <a:t>Isod </a:t>
            </a:r>
            <a:r>
              <a:rPr lang="en-GB" dirty="0" err="1"/>
              <a:t>ceir</a:t>
            </a:r>
            <a:r>
              <a:rPr lang="en-GB" dirty="0"/>
              <a:t> </a:t>
            </a:r>
            <a:r>
              <a:rPr lang="en-GB" dirty="0" err="1"/>
              <a:t>dau</a:t>
            </a:r>
            <a:r>
              <a:rPr lang="en-GB" dirty="0"/>
              <a:t> </a:t>
            </a:r>
            <a:r>
              <a:rPr lang="en-GB" dirty="0" err="1"/>
              <a:t>graff</a:t>
            </a:r>
            <a:r>
              <a:rPr lang="en-GB" dirty="0"/>
              <a:t> </a:t>
            </a:r>
            <a:r>
              <a:rPr lang="en-GB" dirty="0" err="1"/>
              <a:t>enghreifftiol</a:t>
            </a:r>
            <a:r>
              <a:rPr lang="en-GB" dirty="0"/>
              <a:t> </a:t>
            </a:r>
            <a:r>
              <a:rPr lang="en-GB" dirty="0" err="1"/>
              <a:t>sy'n</a:t>
            </a:r>
            <a:r>
              <a:rPr lang="en-GB" dirty="0"/>
              <a:t> </a:t>
            </a:r>
            <a:r>
              <a:rPr lang="en-GB" dirty="0" err="1"/>
              <a:t>deillio</a:t>
            </a:r>
            <a:r>
              <a:rPr lang="en-GB" dirty="0"/>
              <a:t> </a:t>
            </a:r>
            <a:r>
              <a:rPr lang="en-GB" dirty="0" err="1"/>
              <a:t>o'r</a:t>
            </a:r>
            <a:r>
              <a:rPr lang="en-GB" dirty="0"/>
              <a:t> un set </a:t>
            </a:r>
            <a:r>
              <a:rPr lang="en-GB" dirty="0" err="1"/>
              <a:t>ddata</a:t>
            </a:r>
            <a:r>
              <a:rPr lang="en-GB" dirty="0"/>
              <a:t>. </a:t>
            </a:r>
            <a:r>
              <a:rPr lang="en-GB" dirty="0" err="1"/>
              <a:t>Mae'r</a:t>
            </a:r>
            <a:r>
              <a:rPr lang="en-GB" dirty="0"/>
              <a:t> </a:t>
            </a:r>
            <a:r>
              <a:rPr lang="en-GB" dirty="0" err="1"/>
              <a:t>graff</a:t>
            </a:r>
            <a:r>
              <a:rPr lang="en-GB" dirty="0"/>
              <a:t> </a:t>
            </a:r>
            <a:r>
              <a:rPr lang="en-GB" dirty="0" err="1"/>
              <a:t>ar</a:t>
            </a:r>
            <a:r>
              <a:rPr lang="en-GB" dirty="0"/>
              <a:t> y </a:t>
            </a:r>
            <a:r>
              <a:rPr lang="en-GB" dirty="0" err="1"/>
              <a:t>dde</a:t>
            </a:r>
            <a:r>
              <a:rPr lang="en-GB" dirty="0"/>
              <a:t> </a:t>
            </a:r>
            <a:r>
              <a:rPr lang="en-GB" dirty="0" err="1"/>
              <a:t>wedi'i</a:t>
            </a:r>
            <a:r>
              <a:rPr lang="en-GB" dirty="0"/>
              <a:t> </a:t>
            </a:r>
            <a:r>
              <a:rPr lang="en-GB" dirty="0" err="1"/>
              <a:t>fformatio</a:t>
            </a:r>
            <a:r>
              <a:rPr lang="en-GB" dirty="0"/>
              <a:t> </a:t>
            </a:r>
            <a:r>
              <a:rPr lang="en-GB" dirty="0" err="1"/>
              <a:t>ar</a:t>
            </a:r>
            <a:r>
              <a:rPr lang="en-GB" dirty="0"/>
              <a:t> </a:t>
            </a:r>
            <a:r>
              <a:rPr lang="en-GB" dirty="0" err="1"/>
              <a:t>gyfer</a:t>
            </a:r>
            <a:r>
              <a:rPr lang="en-GB" dirty="0"/>
              <a:t> </a:t>
            </a:r>
            <a:r>
              <a:rPr lang="en-GB" dirty="0" err="1"/>
              <a:t>cyflwyniad</a:t>
            </a:r>
            <a:r>
              <a:rPr lang="en-GB" dirty="0"/>
              <a:t> poster </a:t>
            </a:r>
            <a:r>
              <a:rPr lang="en-GB" dirty="0" err="1"/>
              <a:t>lle</a:t>
            </a:r>
            <a:r>
              <a:rPr lang="en-GB" dirty="0"/>
              <a:t> </a:t>
            </a:r>
            <a:r>
              <a:rPr lang="en-GB" dirty="0" err="1"/>
              <a:t>mae'r</a:t>
            </a:r>
            <a:r>
              <a:rPr lang="en-GB" dirty="0"/>
              <a:t> </a:t>
            </a:r>
            <a:r>
              <a:rPr lang="en-GB" dirty="0" err="1"/>
              <a:t>graff</a:t>
            </a:r>
            <a:r>
              <a:rPr lang="en-GB" dirty="0"/>
              <a:t> </a:t>
            </a:r>
            <a:r>
              <a:rPr lang="en-GB" dirty="0" err="1"/>
              <a:t>ar</a:t>
            </a:r>
            <a:r>
              <a:rPr lang="en-GB" dirty="0"/>
              <a:t> y </a:t>
            </a:r>
            <a:r>
              <a:rPr lang="en-GB" dirty="0" err="1"/>
              <a:t>chwith</a:t>
            </a:r>
            <a:r>
              <a:rPr lang="en-GB" dirty="0"/>
              <a:t> </a:t>
            </a:r>
            <a:r>
              <a:rPr lang="en-GB" dirty="0" err="1"/>
              <a:t>wedi'i</a:t>
            </a:r>
            <a:r>
              <a:rPr lang="en-GB" dirty="0"/>
              <a:t> </a:t>
            </a:r>
            <a:r>
              <a:rPr lang="en-GB" dirty="0" err="1"/>
              <a:t>gyflwyno'n</a:t>
            </a:r>
            <a:r>
              <a:rPr lang="en-GB" dirty="0"/>
              <a:t> union </a:t>
            </a:r>
            <a:r>
              <a:rPr lang="en-GB" dirty="0" err="1"/>
              <a:t>fel</a:t>
            </a:r>
            <a:r>
              <a:rPr lang="en-GB" dirty="0"/>
              <a:t> y </a:t>
            </a:r>
            <a:r>
              <a:rPr lang="en-GB" dirty="0" err="1"/>
              <a:t>cafodd</a:t>
            </a:r>
            <a:r>
              <a:rPr lang="en-GB" dirty="0"/>
              <a:t> </a:t>
            </a:r>
            <a:r>
              <a:rPr lang="en-GB" dirty="0" err="1"/>
              <a:t>ei</a:t>
            </a:r>
            <a:r>
              <a:rPr lang="en-GB" dirty="0"/>
              <a:t> </a:t>
            </a:r>
            <a:r>
              <a:rPr lang="en-GB" dirty="0" err="1"/>
              <a:t>gynhyrchu</a:t>
            </a:r>
            <a:r>
              <a:rPr lang="en-GB" dirty="0"/>
              <a:t> </a:t>
            </a:r>
            <a:r>
              <a:rPr lang="en-GB" dirty="0" err="1"/>
              <a:t>gan</a:t>
            </a:r>
            <a:r>
              <a:rPr lang="en-GB" dirty="0"/>
              <a:t> y </a:t>
            </a:r>
            <a:r>
              <a:rPr lang="en-GB" dirty="0" err="1"/>
              <a:t>feddalwedd</a:t>
            </a:r>
            <a:r>
              <a:rPr lang="en-GB" dirty="0"/>
              <a:t>. </a:t>
            </a:r>
            <a:br>
              <a:rPr lang="en-GB" dirty="0"/>
            </a:br>
            <a:r>
              <a:rPr lang="en-GB" dirty="0" err="1"/>
              <a:t>Mae'r</a:t>
            </a:r>
            <a:r>
              <a:rPr lang="en-GB" dirty="0"/>
              <a:t> </a:t>
            </a:r>
            <a:r>
              <a:rPr lang="en-GB" dirty="0" err="1"/>
              <a:t>newidiadau</a:t>
            </a:r>
            <a:r>
              <a:rPr lang="en-GB" dirty="0"/>
              <a:t> </a:t>
            </a:r>
            <a:r>
              <a:rPr lang="en-GB" dirty="0" err="1"/>
              <a:t>fformatio</a:t>
            </a:r>
            <a:r>
              <a:rPr lang="en-GB" dirty="0"/>
              <a:t> </a:t>
            </a:r>
            <a:r>
              <a:rPr lang="en-GB" dirty="0" err="1"/>
              <a:t>sydd</a:t>
            </a:r>
            <a:r>
              <a:rPr lang="en-GB" dirty="0"/>
              <a:t> </a:t>
            </a:r>
            <a:r>
              <a:rPr lang="en-GB" dirty="0" err="1"/>
              <a:t>wedi'u</a:t>
            </a:r>
            <a:r>
              <a:rPr lang="en-GB" dirty="0"/>
              <a:t> </a:t>
            </a:r>
            <a:r>
              <a:rPr lang="en-GB" dirty="0" err="1"/>
              <a:t>gwneud</a:t>
            </a:r>
            <a:r>
              <a:rPr lang="en-GB" dirty="0"/>
              <a:t> </a:t>
            </a:r>
            <a:r>
              <a:rPr lang="en-GB" dirty="0" err="1"/>
              <a:t>ar</a:t>
            </a:r>
            <a:r>
              <a:rPr lang="en-GB" dirty="0"/>
              <a:t> </a:t>
            </a:r>
            <a:r>
              <a:rPr lang="en-GB" dirty="0" err="1"/>
              <a:t>gyfer</a:t>
            </a:r>
            <a:r>
              <a:rPr lang="en-GB" dirty="0"/>
              <a:t> y </a:t>
            </a:r>
            <a:r>
              <a:rPr lang="en-GB" dirty="0" err="1"/>
              <a:t>fersiwn</a:t>
            </a:r>
            <a:r>
              <a:rPr lang="en-GB" dirty="0"/>
              <a:t> </a:t>
            </a:r>
            <a:r>
              <a:rPr lang="en-GB" dirty="0" err="1"/>
              <a:t>cyflwyno</a:t>
            </a:r>
            <a:r>
              <a:rPr lang="en-GB" dirty="0"/>
              <a:t> poster </a:t>
            </a:r>
            <a:r>
              <a:rPr lang="en-GB" dirty="0" err="1"/>
              <a:t>yn</a:t>
            </a:r>
            <a:r>
              <a:rPr lang="en-GB" dirty="0"/>
              <a:t> </a:t>
            </a:r>
            <a:r>
              <a:rPr lang="en-GB" dirty="0" err="1"/>
              <a:t>cynnwys</a:t>
            </a:r>
            <a:r>
              <a:rPr lang="en-GB" dirty="0"/>
              <a:t>: </a:t>
            </a:r>
            <a:br>
              <a:rPr lang="en-GB" dirty="0"/>
            </a:br>
            <a:r>
              <a:rPr lang="en-GB" dirty="0"/>
              <a:t>• </a:t>
            </a:r>
            <a:r>
              <a:rPr lang="en-GB" dirty="0" err="1"/>
              <a:t>Wedi'u</a:t>
            </a:r>
            <a:r>
              <a:rPr lang="en-GB" dirty="0"/>
              <a:t> </a:t>
            </a:r>
            <a:r>
              <a:rPr lang="en-GB" dirty="0" err="1"/>
              <a:t>henwi</a:t>
            </a:r>
            <a:r>
              <a:rPr lang="en-GB" dirty="0"/>
              <a:t> </a:t>
            </a:r>
            <a:r>
              <a:rPr lang="en-GB" dirty="0" err="1"/>
              <a:t>a'u</a:t>
            </a:r>
            <a:r>
              <a:rPr lang="en-GB" dirty="0"/>
              <a:t> </a:t>
            </a:r>
            <a:r>
              <a:rPr lang="en-GB" dirty="0" err="1"/>
              <a:t>labelu'n</a:t>
            </a:r>
            <a:r>
              <a:rPr lang="en-GB" dirty="0"/>
              <a:t> </a:t>
            </a:r>
            <a:r>
              <a:rPr lang="en-GB" dirty="0" err="1"/>
              <a:t>glir</a:t>
            </a:r>
            <a:br>
              <a:rPr lang="en-GB" dirty="0"/>
            </a:br>
            <a:r>
              <a:rPr lang="en-GB" dirty="0"/>
              <a:t>• Dim </a:t>
            </a:r>
            <a:r>
              <a:rPr lang="en-GB" dirty="0" err="1"/>
              <a:t>llinellau</a:t>
            </a:r>
            <a:r>
              <a:rPr lang="en-GB" dirty="0"/>
              <a:t> grid </a:t>
            </a:r>
            <a:r>
              <a:rPr lang="en-GB" dirty="0" err="1"/>
              <a:t>i</a:t>
            </a:r>
            <a:r>
              <a:rPr lang="en-GB" dirty="0"/>
              <a:t> </a:t>
            </a:r>
            <a:r>
              <a:rPr lang="en-GB" dirty="0" err="1"/>
              <a:t>dynnu</a:t>
            </a:r>
            <a:r>
              <a:rPr lang="en-GB" dirty="0"/>
              <a:t> </a:t>
            </a:r>
            <a:r>
              <a:rPr lang="en-GB" dirty="0" err="1"/>
              <a:t>oddi</a:t>
            </a:r>
            <a:r>
              <a:rPr lang="en-GB" dirty="0"/>
              <a:t> </a:t>
            </a:r>
            <a:r>
              <a:rPr lang="en-GB" dirty="0" err="1"/>
              <a:t>ar</a:t>
            </a:r>
            <a:r>
              <a:rPr lang="en-GB" dirty="0"/>
              <a:t> y </a:t>
            </a:r>
            <a:r>
              <a:rPr lang="en-GB" dirty="0" err="1"/>
              <a:t>pwyntiau</a:t>
            </a:r>
            <a:r>
              <a:rPr lang="en-GB" dirty="0"/>
              <a:t> </a:t>
            </a:r>
            <a:r>
              <a:rPr lang="en-GB" dirty="0" err="1"/>
              <a:t>wedi'u</a:t>
            </a:r>
            <a:r>
              <a:rPr lang="en-GB" dirty="0"/>
              <a:t> </a:t>
            </a:r>
            <a:r>
              <a:rPr lang="en-GB" dirty="0" err="1"/>
              <a:t>plotio</a:t>
            </a:r>
            <a:br>
              <a:rPr lang="en-GB" dirty="0"/>
            </a:br>
            <a:r>
              <a:rPr lang="en-GB" dirty="0"/>
              <a:t>• </a:t>
            </a:r>
            <a:r>
              <a:rPr lang="en-GB" dirty="0" err="1"/>
              <a:t>Llinellau</a:t>
            </a:r>
            <a:r>
              <a:rPr lang="en-GB" dirty="0"/>
              <a:t> </a:t>
            </a:r>
            <a:r>
              <a:rPr lang="en-GB" dirty="0" err="1"/>
              <a:t>lleiniau</a:t>
            </a:r>
            <a:r>
              <a:rPr lang="en-GB" dirty="0"/>
              <a:t> </a:t>
            </a:r>
            <a:r>
              <a:rPr lang="en-GB" dirty="0" err="1"/>
              <a:t>clir</a:t>
            </a:r>
            <a:br>
              <a:rPr lang="en-GB" dirty="0"/>
            </a:br>
            <a:r>
              <a:rPr lang="en-GB" dirty="0"/>
              <a:t>• </a:t>
            </a:r>
            <a:r>
              <a:rPr lang="en-GB" dirty="0" err="1"/>
              <a:t>Teitl</a:t>
            </a:r>
            <a:r>
              <a:rPr lang="en-GB" dirty="0"/>
              <a:t> </a:t>
            </a:r>
            <a:r>
              <a:rPr lang="en-GB" dirty="0" err="1"/>
              <a:t>clir</a:t>
            </a:r>
            <a:r>
              <a:rPr lang="en-GB" dirty="0"/>
              <a:t> </a:t>
            </a:r>
            <a:r>
              <a:rPr lang="en-GB" dirty="0" err="1"/>
              <a:t>byr</a:t>
            </a:r>
            <a:r>
              <a:rPr lang="en-GB" dirty="0"/>
              <a:t> </a:t>
            </a:r>
            <a:br>
              <a:rPr lang="en-GB" dirty="0"/>
            </a:br>
            <a:endParaRPr lang="en-GB" dirty="0"/>
          </a:p>
        </p:txBody>
      </p:sp>
      <p:sp>
        <p:nvSpPr>
          <p:cNvPr id="6" name="Content Placeholder 2">
            <a:extLst>
              <a:ext uri="{FF2B5EF4-FFF2-40B4-BE49-F238E27FC236}">
                <a16:creationId xmlns:a16="http://schemas.microsoft.com/office/drawing/2014/main" id="{609CDD5A-619C-4B5E-BA9F-E277F089876F}"/>
              </a:ext>
            </a:extLst>
          </p:cNvPr>
          <p:cNvSpPr txBox="1">
            <a:spLocks/>
          </p:cNvSpPr>
          <p:nvPr/>
        </p:nvSpPr>
        <p:spPr>
          <a:xfrm>
            <a:off x="838200" y="1890766"/>
            <a:ext cx="4988859"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solidFill>
                <a:schemeClr val="accent5">
                  <a:lumMod val="50000"/>
                </a:schemeClr>
              </a:solidFill>
            </a:endParaRPr>
          </a:p>
        </p:txBody>
      </p:sp>
      <p:pic>
        <p:nvPicPr>
          <p:cNvPr id="12" name="Picture 11">
            <a:extLst>
              <a:ext uri="{FF2B5EF4-FFF2-40B4-BE49-F238E27FC236}">
                <a16:creationId xmlns:a16="http://schemas.microsoft.com/office/drawing/2014/main" id="{A0651F93-BC70-6FA1-F671-E0AA8950F2D7}"/>
              </a:ext>
            </a:extLst>
          </p:cNvPr>
          <p:cNvPicPr>
            <a:picLocks noChangeAspect="1"/>
          </p:cNvPicPr>
          <p:nvPr/>
        </p:nvPicPr>
        <p:blipFill rotWithShape="1">
          <a:blip r:embed="rId2"/>
          <a:srcRect l="9193" t="23529" r="13769" b="30850"/>
          <a:stretch/>
        </p:blipFill>
        <p:spPr>
          <a:xfrm>
            <a:off x="3531198" y="3160211"/>
            <a:ext cx="7624482" cy="3147034"/>
          </a:xfrm>
          <a:prstGeom prst="rect">
            <a:avLst/>
          </a:prstGeom>
        </p:spPr>
      </p:pic>
    </p:spTree>
    <p:extLst>
      <p:ext uri="{BB962C8B-B14F-4D97-AF65-F5344CB8AC3E}">
        <p14:creationId xmlns:p14="http://schemas.microsoft.com/office/powerpoint/2010/main" val="14671947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E4ECDFD-307D-9666-6433-C8CBB14BD33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21EA0A-CD6F-435C-9AFA-C365A6D308EB}"/>
              </a:ext>
            </a:extLst>
          </p:cNvPr>
          <p:cNvSpPr>
            <a:spLocks noGrp="1"/>
          </p:cNvSpPr>
          <p:nvPr>
            <p:ph idx="1"/>
          </p:nvPr>
        </p:nvSpPr>
        <p:spPr>
          <a:xfrm>
            <a:off x="838200" y="1825625"/>
            <a:ext cx="10515600" cy="2060575"/>
          </a:xfrm>
        </p:spPr>
        <p:txBody>
          <a:bodyPr>
            <a:normAutofit fontScale="92500" lnSpcReduction="10000"/>
          </a:bodyPr>
          <a:lstStyle/>
          <a:p>
            <a:r>
              <a:rPr lang="en-GB"/>
              <a:t>Below are two example graphs derived from the same data set. The graph on the right has been formatted for a poster presentation where the left hand graph has been presented exactly as it was produced by the software. </a:t>
            </a:r>
            <a:br>
              <a:rPr lang="en-GB"/>
            </a:br>
            <a:r>
              <a:rPr lang="en-GB"/>
              <a:t>Formatting changes which have been made for the poster presentation version include: </a:t>
            </a:r>
            <a:br>
              <a:rPr lang="en-GB"/>
            </a:br>
            <a:r>
              <a:rPr lang="en-GB" b="1"/>
              <a:t>• Clearly titled and labelled</a:t>
            </a:r>
            <a:br>
              <a:rPr lang="en-GB" b="1"/>
            </a:br>
            <a:r>
              <a:rPr lang="en-GB" b="1"/>
              <a:t> • No gridlines to detract from the plotted points</a:t>
            </a:r>
            <a:br>
              <a:rPr lang="en-GB" b="1"/>
            </a:br>
            <a:r>
              <a:rPr lang="en-GB" b="1"/>
              <a:t> • Clear plot lines</a:t>
            </a:r>
            <a:br>
              <a:rPr lang="en-GB" b="1"/>
            </a:br>
            <a:r>
              <a:rPr lang="en-GB" b="1"/>
              <a:t> • A short clear title </a:t>
            </a:r>
            <a:endParaRPr lang="en-GB" b="1" dirty="0"/>
          </a:p>
        </p:txBody>
      </p:sp>
      <p:pic>
        <p:nvPicPr>
          <p:cNvPr id="11" name="Picture 10">
            <a:extLst>
              <a:ext uri="{FF2B5EF4-FFF2-40B4-BE49-F238E27FC236}">
                <a16:creationId xmlns:a16="http://schemas.microsoft.com/office/drawing/2014/main" id="{DFFF8A29-FA23-7A30-C508-97A8A331D25E}"/>
              </a:ext>
            </a:extLst>
          </p:cNvPr>
          <p:cNvPicPr>
            <a:picLocks noChangeAspect="1"/>
          </p:cNvPicPr>
          <p:nvPr/>
        </p:nvPicPr>
        <p:blipFill rotWithShape="1">
          <a:blip r:embed="rId2"/>
          <a:srcRect l="9193" t="23529" r="13769" b="30850"/>
          <a:stretch/>
        </p:blipFill>
        <p:spPr>
          <a:xfrm>
            <a:off x="3729318" y="3304566"/>
            <a:ext cx="7624482" cy="3147034"/>
          </a:xfrm>
          <a:prstGeom prst="rect">
            <a:avLst/>
          </a:prstGeom>
        </p:spPr>
      </p:pic>
    </p:spTree>
    <p:extLst>
      <p:ext uri="{BB962C8B-B14F-4D97-AF65-F5344CB8AC3E}">
        <p14:creationId xmlns:p14="http://schemas.microsoft.com/office/powerpoint/2010/main" val="9082276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D490D-F561-B15B-FA29-4B566C2A3889}"/>
              </a:ext>
            </a:extLst>
          </p:cNvPr>
          <p:cNvSpPr>
            <a:spLocks noGrp="1"/>
          </p:cNvSpPr>
          <p:nvPr>
            <p:ph type="title"/>
          </p:nvPr>
        </p:nvSpPr>
        <p:spPr/>
        <p:txBody>
          <a:bodyPr/>
          <a:lstStyle/>
          <a:p>
            <a:r>
              <a:rPr lang="en-GB" dirty="0" err="1"/>
              <a:t>Defnyddio</a:t>
            </a:r>
            <a:r>
              <a:rPr lang="en-GB" dirty="0"/>
              <a:t> </a:t>
            </a:r>
            <a:r>
              <a:rPr lang="en-GB" dirty="0" err="1"/>
              <a:t>testun</a:t>
            </a:r>
            <a:r>
              <a:rPr lang="en-GB" dirty="0"/>
              <a:t> / Use of text</a:t>
            </a:r>
          </a:p>
        </p:txBody>
      </p:sp>
      <p:sp>
        <p:nvSpPr>
          <p:cNvPr id="3" name="Content Placeholder 2">
            <a:extLst>
              <a:ext uri="{FF2B5EF4-FFF2-40B4-BE49-F238E27FC236}">
                <a16:creationId xmlns:a16="http://schemas.microsoft.com/office/drawing/2014/main" id="{055C23AC-74C7-D91D-92C1-E6D3BB3DF9DB}"/>
              </a:ext>
            </a:extLst>
          </p:cNvPr>
          <p:cNvSpPr>
            <a:spLocks noGrp="1"/>
          </p:cNvSpPr>
          <p:nvPr>
            <p:ph sz="half" idx="1"/>
          </p:nvPr>
        </p:nvSpPr>
        <p:spPr/>
        <p:txBody>
          <a:bodyPr>
            <a:normAutofit fontScale="92500" lnSpcReduction="20000"/>
          </a:bodyPr>
          <a:lstStyle/>
          <a:p>
            <a:r>
              <a:rPr lang="en-GB" dirty="0" err="1"/>
              <a:t>Bydd</a:t>
            </a:r>
            <a:r>
              <a:rPr lang="en-GB" dirty="0"/>
              <a:t> </a:t>
            </a:r>
            <a:r>
              <a:rPr lang="en-GB" dirty="0" err="1"/>
              <a:t>cynllunio</a:t>
            </a:r>
            <a:r>
              <a:rPr lang="en-GB" dirty="0"/>
              <a:t> </a:t>
            </a:r>
            <a:r>
              <a:rPr lang="en-GB" dirty="0" err="1"/>
              <a:t>gofalus</a:t>
            </a:r>
            <a:r>
              <a:rPr lang="en-GB" dirty="0"/>
              <a:t> </a:t>
            </a:r>
            <a:r>
              <a:rPr lang="en-GB" dirty="0" err="1"/>
              <a:t>yn</a:t>
            </a:r>
            <a:r>
              <a:rPr lang="en-GB" dirty="0"/>
              <a:t> </a:t>
            </a:r>
            <a:r>
              <a:rPr lang="en-GB" dirty="0" err="1"/>
              <a:t>ddiwerth</a:t>
            </a:r>
            <a:r>
              <a:rPr lang="en-GB" dirty="0"/>
              <a:t>, </a:t>
            </a:r>
            <a:r>
              <a:rPr lang="en-GB" dirty="0" err="1"/>
              <a:t>os</a:t>
            </a:r>
            <a:r>
              <a:rPr lang="en-GB" dirty="0"/>
              <a:t> </a:t>
            </a:r>
            <a:r>
              <a:rPr lang="en-GB" dirty="0" err="1"/>
              <a:t>yw'r</a:t>
            </a:r>
            <a:r>
              <a:rPr lang="en-GB" dirty="0"/>
              <a:t> </a:t>
            </a:r>
            <a:r>
              <a:rPr lang="en-GB" dirty="0" err="1"/>
              <a:t>testun</a:t>
            </a:r>
            <a:r>
              <a:rPr lang="en-GB" dirty="0"/>
              <a:t> </a:t>
            </a:r>
            <a:r>
              <a:rPr lang="en-GB" dirty="0" err="1"/>
              <a:t>yn</a:t>
            </a:r>
            <a:r>
              <a:rPr lang="en-GB" dirty="0"/>
              <a:t> </a:t>
            </a:r>
            <a:r>
              <a:rPr lang="en-GB" dirty="0" err="1"/>
              <a:t>anodd</a:t>
            </a:r>
            <a:r>
              <a:rPr lang="en-GB" dirty="0"/>
              <a:t> </a:t>
            </a:r>
            <a:r>
              <a:rPr lang="en-GB" dirty="0" err="1"/>
              <a:t>i’w</a:t>
            </a:r>
            <a:r>
              <a:rPr lang="en-GB" dirty="0"/>
              <a:t> </a:t>
            </a:r>
            <a:r>
              <a:rPr lang="en-GB" dirty="0" err="1"/>
              <a:t>ddarllen</a:t>
            </a:r>
            <a:r>
              <a:rPr lang="en-GB" dirty="0"/>
              <a:t>.</a:t>
            </a:r>
          </a:p>
          <a:p>
            <a:r>
              <a:rPr lang="en-GB" dirty="0"/>
              <a:t>I </a:t>
            </a:r>
            <a:r>
              <a:rPr lang="en-GB" dirty="0" err="1"/>
              <a:t>gyflwyno</a:t>
            </a:r>
            <a:r>
              <a:rPr lang="en-GB" dirty="0"/>
              <a:t> </a:t>
            </a:r>
            <a:r>
              <a:rPr lang="en-GB" dirty="0" err="1"/>
              <a:t>testun</a:t>
            </a:r>
            <a:r>
              <a:rPr lang="en-GB" dirty="0"/>
              <a:t> </a:t>
            </a:r>
            <a:r>
              <a:rPr lang="en-GB" dirty="0" err="1"/>
              <a:t>yn</a:t>
            </a:r>
            <a:r>
              <a:rPr lang="en-GB" dirty="0"/>
              <a:t> </a:t>
            </a:r>
            <a:r>
              <a:rPr lang="en-GB" dirty="0" err="1"/>
              <a:t>effeithiol</a:t>
            </a:r>
            <a:r>
              <a:rPr lang="en-GB" dirty="0"/>
              <a:t> </a:t>
            </a:r>
            <a:r>
              <a:rPr lang="en-GB" dirty="0" err="1"/>
              <a:t>ar</a:t>
            </a:r>
            <a:r>
              <a:rPr lang="en-GB" dirty="0"/>
              <a:t> y poster, </a:t>
            </a:r>
            <a:r>
              <a:rPr lang="en-GB" dirty="0" err="1"/>
              <a:t>dilynwch</a:t>
            </a:r>
            <a:r>
              <a:rPr lang="en-GB" dirty="0"/>
              <a:t> yr </a:t>
            </a:r>
            <a:r>
              <a:rPr lang="en-GB" dirty="0" err="1"/>
              <a:t>ychydig</a:t>
            </a:r>
            <a:r>
              <a:rPr lang="en-GB" dirty="0"/>
              <a:t> </a:t>
            </a:r>
            <a:r>
              <a:rPr lang="en-GB" dirty="0" err="1"/>
              <a:t>ganllawiau</a:t>
            </a:r>
            <a:r>
              <a:rPr lang="en-GB" dirty="0"/>
              <a:t> </a:t>
            </a:r>
            <a:r>
              <a:rPr lang="en-GB" dirty="0" err="1"/>
              <a:t>isod</a:t>
            </a:r>
            <a:r>
              <a:rPr lang="en-GB" dirty="0"/>
              <a:t>: </a:t>
            </a:r>
          </a:p>
          <a:p>
            <a:r>
              <a:rPr lang="en-GB" dirty="0"/>
              <a:t>• Dylai </a:t>
            </a:r>
            <a:r>
              <a:rPr lang="en-GB" dirty="0" err="1"/>
              <a:t>eich</a:t>
            </a:r>
            <a:r>
              <a:rPr lang="en-GB" dirty="0"/>
              <a:t> </a:t>
            </a:r>
            <a:r>
              <a:rPr lang="en-GB" dirty="0" err="1"/>
              <a:t>prif</a:t>
            </a:r>
            <a:r>
              <a:rPr lang="en-GB" dirty="0"/>
              <a:t> </a:t>
            </a:r>
            <a:r>
              <a:rPr lang="en-GB" dirty="0" err="1"/>
              <a:t>deitl</a:t>
            </a:r>
            <a:r>
              <a:rPr lang="en-GB" dirty="0"/>
              <a:t> </a:t>
            </a:r>
            <a:r>
              <a:rPr lang="en-GB" dirty="0" err="1"/>
              <a:t>fod</a:t>
            </a:r>
            <a:r>
              <a:rPr lang="en-GB" dirty="0"/>
              <a:t> </a:t>
            </a:r>
            <a:r>
              <a:rPr lang="en-GB" dirty="0" err="1"/>
              <a:t>yn</a:t>
            </a:r>
            <a:r>
              <a:rPr lang="en-GB" dirty="0"/>
              <a:t> </a:t>
            </a:r>
            <a:r>
              <a:rPr lang="en-GB" dirty="0" err="1"/>
              <a:t>fawr</a:t>
            </a:r>
            <a:r>
              <a:rPr lang="en-GB" dirty="0"/>
              <a:t>, ac </a:t>
            </a:r>
            <a:r>
              <a:rPr lang="en-GB" dirty="0" err="1"/>
              <a:t>yn</a:t>
            </a:r>
            <a:r>
              <a:rPr lang="en-GB" dirty="0"/>
              <a:t> </a:t>
            </a:r>
            <a:r>
              <a:rPr lang="en-GB" dirty="0" err="1"/>
              <a:t>hawdd</a:t>
            </a:r>
            <a:r>
              <a:rPr lang="en-GB" dirty="0"/>
              <a:t> </a:t>
            </a:r>
            <a:r>
              <a:rPr lang="en-GB" dirty="0" err="1"/>
              <a:t>ei</a:t>
            </a:r>
            <a:r>
              <a:rPr lang="en-GB" dirty="0"/>
              <a:t> </a:t>
            </a:r>
            <a:r>
              <a:rPr lang="en-GB" dirty="0" err="1"/>
              <a:t>ddarllen</a:t>
            </a:r>
            <a:r>
              <a:rPr lang="en-GB" dirty="0"/>
              <a:t>.</a:t>
            </a:r>
          </a:p>
          <a:p>
            <a:r>
              <a:rPr lang="en-GB" dirty="0"/>
              <a:t>• </a:t>
            </a:r>
            <a:r>
              <a:rPr lang="en-GB" dirty="0" err="1"/>
              <a:t>Defnyddio</a:t>
            </a:r>
            <a:r>
              <a:rPr lang="en-GB" dirty="0"/>
              <a:t> </a:t>
            </a:r>
            <a:r>
              <a:rPr lang="en-GB" dirty="0" err="1"/>
              <a:t>maint</a:t>
            </a:r>
            <a:r>
              <a:rPr lang="en-GB" dirty="0"/>
              <a:t> neu </a:t>
            </a:r>
            <a:r>
              <a:rPr lang="en-GB" dirty="0" err="1"/>
              <a:t>feiddgarwch</a:t>
            </a:r>
            <a:r>
              <a:rPr lang="en-GB" dirty="0"/>
              <a:t> </a:t>
            </a:r>
            <a:r>
              <a:rPr lang="en-GB" dirty="0" err="1"/>
              <a:t>gwahanol</a:t>
            </a:r>
            <a:r>
              <a:rPr lang="en-GB" dirty="0"/>
              <a:t> o </a:t>
            </a:r>
            <a:r>
              <a:rPr lang="en-GB" dirty="0" err="1"/>
              <a:t>destun</a:t>
            </a:r>
            <a:r>
              <a:rPr lang="en-GB" dirty="0"/>
              <a:t> </a:t>
            </a:r>
            <a:r>
              <a:rPr lang="en-GB" dirty="0" err="1"/>
              <a:t>i</a:t>
            </a:r>
            <a:r>
              <a:rPr lang="en-GB" dirty="0"/>
              <a:t> </a:t>
            </a:r>
            <a:r>
              <a:rPr lang="en-GB" dirty="0" err="1"/>
              <a:t>ddiffinio</a:t>
            </a:r>
            <a:r>
              <a:rPr lang="en-GB" dirty="0"/>
              <a:t> </a:t>
            </a:r>
            <a:r>
              <a:rPr lang="en-GB" dirty="0" err="1"/>
              <a:t>penawdau</a:t>
            </a:r>
            <a:r>
              <a:rPr lang="en-GB" dirty="0"/>
              <a:t> </a:t>
            </a:r>
            <a:r>
              <a:rPr lang="en-GB" dirty="0" err="1"/>
              <a:t>colofnau</a:t>
            </a:r>
            <a:r>
              <a:rPr lang="en-GB" dirty="0"/>
              <a:t> </a:t>
            </a:r>
          </a:p>
          <a:p>
            <a:r>
              <a:rPr lang="en-GB" dirty="0"/>
              <a:t>• Mae </a:t>
            </a:r>
            <a:r>
              <a:rPr lang="en-GB" dirty="0" err="1"/>
              <a:t>testun</a:t>
            </a:r>
            <a:r>
              <a:rPr lang="en-GB" dirty="0"/>
              <a:t> a </a:t>
            </a:r>
            <a:r>
              <a:rPr lang="en-GB" dirty="0" err="1"/>
              <a:t>theitlau</a:t>
            </a:r>
            <a:r>
              <a:rPr lang="en-GB" dirty="0"/>
              <a:t>, pan </a:t>
            </a:r>
            <a:r>
              <a:rPr lang="en-GB" dirty="0" err="1"/>
              <a:t>gânt</a:t>
            </a:r>
            <a:r>
              <a:rPr lang="en-GB" dirty="0"/>
              <a:t> </a:t>
            </a:r>
            <a:r>
              <a:rPr lang="en-GB" dirty="0" err="1"/>
              <a:t>eu</a:t>
            </a:r>
            <a:r>
              <a:rPr lang="en-GB" dirty="0"/>
              <a:t> </a:t>
            </a:r>
            <a:r>
              <a:rPr lang="en-GB" dirty="0" err="1"/>
              <a:t>hysgrifennu'n</a:t>
            </a:r>
            <a:r>
              <a:rPr lang="en-GB" dirty="0"/>
              <a:t> </a:t>
            </a:r>
            <a:r>
              <a:rPr lang="en-GB" dirty="0" err="1"/>
              <a:t>gyfan</a:t>
            </a:r>
            <a:r>
              <a:rPr lang="en-GB" dirty="0"/>
              <a:t> </a:t>
            </a:r>
            <a:r>
              <a:rPr lang="en-GB" dirty="0" err="1"/>
              <a:t>gwbl</a:t>
            </a:r>
            <a:r>
              <a:rPr lang="en-GB" dirty="0"/>
              <a:t> </a:t>
            </a:r>
            <a:r>
              <a:rPr lang="en-GB" dirty="0" err="1"/>
              <a:t>mewn</a:t>
            </a:r>
            <a:r>
              <a:rPr lang="en-GB" dirty="0"/>
              <a:t> </a:t>
            </a:r>
            <a:r>
              <a:rPr lang="en-GB" dirty="0" err="1"/>
              <a:t>priflythrennau</a:t>
            </a:r>
            <a:r>
              <a:rPr lang="en-GB" dirty="0"/>
              <a:t>, </a:t>
            </a:r>
            <a:r>
              <a:rPr lang="en-GB" dirty="0" err="1"/>
              <a:t>yn</a:t>
            </a:r>
            <a:r>
              <a:rPr lang="en-GB" dirty="0"/>
              <a:t> </a:t>
            </a:r>
            <a:r>
              <a:rPr lang="en-GB" dirty="0" err="1"/>
              <a:t>anoddach</a:t>
            </a:r>
            <a:r>
              <a:rPr lang="en-GB" dirty="0"/>
              <a:t> </a:t>
            </a:r>
            <a:r>
              <a:rPr lang="en-GB" dirty="0" err="1"/>
              <a:t>i'w</a:t>
            </a:r>
            <a:r>
              <a:rPr lang="en-GB" dirty="0"/>
              <a:t> </a:t>
            </a:r>
            <a:r>
              <a:rPr lang="en-GB" dirty="0" err="1"/>
              <a:t>darllen</a:t>
            </a:r>
            <a:r>
              <a:rPr lang="en-GB" dirty="0"/>
              <a:t>. </a:t>
            </a:r>
          </a:p>
          <a:p>
            <a:r>
              <a:rPr lang="en-GB" dirty="0" err="1"/>
              <a:t>Rwy'n</a:t>
            </a:r>
            <a:r>
              <a:rPr lang="en-GB" dirty="0"/>
              <a:t> </a:t>
            </a:r>
            <a:r>
              <a:rPr lang="en-GB" dirty="0" err="1"/>
              <a:t>sampl</a:t>
            </a:r>
            <a:r>
              <a:rPr lang="en-GB" dirty="0"/>
              <a:t> o </a:t>
            </a:r>
            <a:r>
              <a:rPr lang="en-GB" dirty="0" err="1"/>
              <a:t>destun</a:t>
            </a:r>
            <a:r>
              <a:rPr lang="en-GB" dirty="0"/>
              <a:t> </a:t>
            </a:r>
          </a:p>
          <a:p>
            <a:r>
              <a:rPr lang="en-GB" dirty="0"/>
              <a:t>RWY'N SAMPL O DESTUN</a:t>
            </a:r>
          </a:p>
          <a:p>
            <a:endParaRPr lang="en-GB" dirty="0"/>
          </a:p>
        </p:txBody>
      </p:sp>
      <p:sp>
        <p:nvSpPr>
          <p:cNvPr id="4" name="Content Placeholder 3">
            <a:extLst>
              <a:ext uri="{FF2B5EF4-FFF2-40B4-BE49-F238E27FC236}">
                <a16:creationId xmlns:a16="http://schemas.microsoft.com/office/drawing/2014/main" id="{3F2F562A-35C8-3A9F-F73A-A1D8D99F3424}"/>
              </a:ext>
            </a:extLst>
          </p:cNvPr>
          <p:cNvSpPr>
            <a:spLocks noGrp="1"/>
          </p:cNvSpPr>
          <p:nvPr>
            <p:ph sz="half" idx="2"/>
          </p:nvPr>
        </p:nvSpPr>
        <p:spPr/>
        <p:txBody>
          <a:bodyPr>
            <a:normAutofit fontScale="92500" lnSpcReduction="20000"/>
          </a:bodyPr>
          <a:lstStyle/>
          <a:p>
            <a:r>
              <a:rPr lang="en-GB" dirty="0"/>
              <a:t>Layout planning will be useless, if the text is difficult to read.</a:t>
            </a:r>
          </a:p>
          <a:p>
            <a:r>
              <a:rPr lang="en-GB" dirty="0"/>
              <a:t>To present text effectively on the poster, follow the few guidelines below: </a:t>
            </a:r>
          </a:p>
          <a:p>
            <a:r>
              <a:rPr lang="en-GB" dirty="0"/>
              <a:t>• Your main title should be large, and easily readable.</a:t>
            </a:r>
          </a:p>
          <a:p>
            <a:r>
              <a:rPr lang="en-GB" dirty="0"/>
              <a:t>• Use a different size or boldness of text to define column headings </a:t>
            </a:r>
          </a:p>
          <a:p>
            <a:r>
              <a:rPr lang="en-GB" dirty="0"/>
              <a:t>• Text and titles, when written entirely in capitals are harder to read. </a:t>
            </a:r>
          </a:p>
          <a:p>
            <a:r>
              <a:rPr lang="en-GB" dirty="0"/>
              <a:t>I am a sample of text </a:t>
            </a:r>
          </a:p>
          <a:p>
            <a:r>
              <a:rPr lang="en-GB" dirty="0"/>
              <a:t>I AM A SAMPLE OF TEXT</a:t>
            </a:r>
          </a:p>
        </p:txBody>
      </p:sp>
      <p:pic>
        <p:nvPicPr>
          <p:cNvPr id="6" name="Picture 5" descr="Text&#10;&#10;Description automatically generated">
            <a:extLst>
              <a:ext uri="{FF2B5EF4-FFF2-40B4-BE49-F238E27FC236}">
                <a16:creationId xmlns:a16="http://schemas.microsoft.com/office/drawing/2014/main" id="{64778B38-838C-4320-B8BA-8B6B6CFD3D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72171" y="230188"/>
            <a:ext cx="1870038" cy="1303273"/>
          </a:xfrm>
          <a:prstGeom prst="rect">
            <a:avLst/>
          </a:prstGeom>
        </p:spPr>
      </p:pic>
    </p:spTree>
    <p:extLst>
      <p:ext uri="{BB962C8B-B14F-4D97-AF65-F5344CB8AC3E}">
        <p14:creationId xmlns:p14="http://schemas.microsoft.com/office/powerpoint/2010/main" val="14883469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19F3D-BDED-4F68-9ED6-43F2C7FC53FD}"/>
              </a:ext>
            </a:extLst>
          </p:cNvPr>
          <p:cNvSpPr>
            <a:spLocks noGrp="1"/>
          </p:cNvSpPr>
          <p:nvPr>
            <p:ph type="title"/>
          </p:nvPr>
        </p:nvSpPr>
        <p:spPr/>
        <p:txBody>
          <a:bodyPr/>
          <a:lstStyle/>
          <a:p>
            <a:r>
              <a:rPr lang="en-GB" dirty="0" err="1"/>
              <a:t>Defnyddio</a:t>
            </a:r>
            <a:r>
              <a:rPr lang="en-GB" dirty="0"/>
              <a:t> </a:t>
            </a:r>
            <a:r>
              <a:rPr lang="en-GB" dirty="0" err="1"/>
              <a:t>testun</a:t>
            </a:r>
            <a:r>
              <a:rPr lang="en-GB" dirty="0"/>
              <a:t> / Use of text</a:t>
            </a:r>
          </a:p>
        </p:txBody>
      </p:sp>
      <p:sp>
        <p:nvSpPr>
          <p:cNvPr id="3" name="Content Placeholder 2">
            <a:extLst>
              <a:ext uri="{FF2B5EF4-FFF2-40B4-BE49-F238E27FC236}">
                <a16:creationId xmlns:a16="http://schemas.microsoft.com/office/drawing/2014/main" id="{E0BD51F4-569E-4A38-8214-A688500E2E86}"/>
              </a:ext>
            </a:extLst>
          </p:cNvPr>
          <p:cNvSpPr>
            <a:spLocks noGrp="1"/>
          </p:cNvSpPr>
          <p:nvPr>
            <p:ph sz="half" idx="1"/>
          </p:nvPr>
        </p:nvSpPr>
        <p:spPr/>
        <p:txBody>
          <a:bodyPr>
            <a:normAutofit/>
          </a:bodyPr>
          <a:lstStyle/>
          <a:p>
            <a:r>
              <a:rPr lang="en-GB" dirty="0" err="1"/>
              <a:t>Rhannwch</a:t>
            </a:r>
            <a:r>
              <a:rPr lang="en-GB" dirty="0"/>
              <a:t> </a:t>
            </a:r>
            <a:r>
              <a:rPr lang="en-GB" dirty="0" err="1"/>
              <a:t>blociau</a:t>
            </a:r>
            <a:r>
              <a:rPr lang="en-GB" dirty="0"/>
              <a:t> </a:t>
            </a:r>
            <a:r>
              <a:rPr lang="en-GB" dirty="0" err="1"/>
              <a:t>mawr</a:t>
            </a:r>
            <a:r>
              <a:rPr lang="en-GB" dirty="0"/>
              <a:t> o </a:t>
            </a:r>
            <a:r>
              <a:rPr lang="en-GB" dirty="0" err="1"/>
              <a:t>destun</a:t>
            </a:r>
            <a:r>
              <a:rPr lang="en-GB" dirty="0"/>
              <a:t> </a:t>
            </a:r>
            <a:r>
              <a:rPr lang="en-GB" dirty="0" err="1"/>
              <a:t>yn</a:t>
            </a:r>
            <a:r>
              <a:rPr lang="en-GB" dirty="0"/>
              <a:t> </a:t>
            </a:r>
            <a:r>
              <a:rPr lang="en-GB" dirty="0" err="1"/>
              <a:t>ddatganiadau</a:t>
            </a:r>
            <a:r>
              <a:rPr lang="en-GB" dirty="0"/>
              <a:t> </a:t>
            </a:r>
            <a:r>
              <a:rPr lang="en-GB" dirty="0" err="1"/>
              <a:t>byr</a:t>
            </a:r>
            <a:r>
              <a:rPr lang="en-GB" dirty="0"/>
              <a:t> </a:t>
            </a:r>
            <a:r>
              <a:rPr lang="en-GB" dirty="0" err="1"/>
              <a:t>sy'n</a:t>
            </a:r>
            <a:r>
              <a:rPr lang="en-GB" dirty="0"/>
              <a:t> </a:t>
            </a:r>
            <a:r>
              <a:rPr lang="en-GB" dirty="0" err="1"/>
              <a:t>fyr</a:t>
            </a:r>
            <a:r>
              <a:rPr lang="en-GB" dirty="0"/>
              <a:t> ac </a:t>
            </a:r>
            <a:r>
              <a:rPr lang="en-GB" dirty="0" err="1"/>
              <a:t>i'r</a:t>
            </a:r>
            <a:r>
              <a:rPr lang="en-GB" dirty="0"/>
              <a:t> </a:t>
            </a:r>
            <a:r>
              <a:rPr lang="en-GB" dirty="0" err="1"/>
              <a:t>pwynt</a:t>
            </a:r>
            <a:r>
              <a:rPr lang="en-GB" dirty="0"/>
              <a:t>. </a:t>
            </a:r>
            <a:r>
              <a:rPr lang="en-GB" dirty="0" err="1"/>
              <a:t>Defnyddiwch</a:t>
            </a:r>
            <a:r>
              <a:rPr lang="en-GB" dirty="0"/>
              <a:t> </a:t>
            </a:r>
            <a:r>
              <a:rPr lang="en-GB" dirty="0" err="1"/>
              <a:t>bwyntiau</a:t>
            </a:r>
            <a:r>
              <a:rPr lang="en-GB" dirty="0"/>
              <a:t> </a:t>
            </a:r>
            <a:r>
              <a:rPr lang="en-GB" dirty="0" err="1"/>
              <a:t>bwled</a:t>
            </a:r>
            <a:r>
              <a:rPr lang="en-GB" dirty="0"/>
              <a:t> a </a:t>
            </a:r>
            <a:r>
              <a:rPr lang="en-GB" dirty="0" err="1"/>
              <a:t>rhestrau</a:t>
            </a:r>
            <a:r>
              <a:rPr lang="en-GB" dirty="0"/>
              <a:t> </a:t>
            </a:r>
            <a:r>
              <a:rPr lang="en-GB" dirty="0" err="1"/>
              <a:t>i</a:t>
            </a:r>
            <a:r>
              <a:rPr lang="en-GB" dirty="0"/>
              <a:t> </a:t>
            </a:r>
            <a:r>
              <a:rPr lang="en-GB" dirty="0" err="1"/>
              <a:t>gyflawni</a:t>
            </a:r>
            <a:r>
              <a:rPr lang="en-GB" dirty="0"/>
              <a:t> </a:t>
            </a:r>
            <a:r>
              <a:rPr lang="en-GB" dirty="0" err="1"/>
              <a:t>hyn</a:t>
            </a:r>
            <a:r>
              <a:rPr lang="en-GB" dirty="0"/>
              <a:t>. </a:t>
            </a:r>
          </a:p>
          <a:p>
            <a:r>
              <a:rPr lang="en-GB" dirty="0" err="1"/>
              <a:t>Argymhellir</a:t>
            </a:r>
            <a:r>
              <a:rPr lang="en-GB" dirty="0"/>
              <a:t> </a:t>
            </a:r>
            <a:r>
              <a:rPr lang="en-GB" dirty="0" err="1"/>
              <a:t>ffontiau</a:t>
            </a:r>
            <a:r>
              <a:rPr lang="en-GB" dirty="0"/>
              <a:t> Serif/Sans Serif. </a:t>
            </a:r>
            <a:r>
              <a:rPr lang="en-GB" dirty="0" err="1"/>
              <a:t>Gweler</a:t>
            </a:r>
            <a:r>
              <a:rPr lang="en-GB" dirty="0"/>
              <a:t> y </a:t>
            </a:r>
            <a:r>
              <a:rPr lang="en-GB" dirty="0" err="1"/>
              <a:t>rhestr</a:t>
            </a:r>
            <a:r>
              <a:rPr lang="en-GB" dirty="0"/>
              <a:t> am rai </a:t>
            </a:r>
            <a:r>
              <a:rPr lang="en-GB" dirty="0" err="1"/>
              <a:t>parau</a:t>
            </a:r>
            <a:r>
              <a:rPr lang="en-GB" dirty="0"/>
              <a:t> </a:t>
            </a:r>
            <a:r>
              <a:rPr lang="en-GB" dirty="0" err="1"/>
              <a:t>effeithiol</a:t>
            </a:r>
            <a:r>
              <a:rPr lang="en-GB" dirty="0"/>
              <a:t>.</a:t>
            </a:r>
          </a:p>
          <a:p>
            <a:r>
              <a:rPr lang="en-GB" dirty="0"/>
              <a:t>Er </a:t>
            </a:r>
            <a:r>
              <a:rPr lang="en-GB" dirty="0" err="1"/>
              <a:t>mwyn</a:t>
            </a:r>
            <a:r>
              <a:rPr lang="en-GB" dirty="0"/>
              <a:t> </a:t>
            </a:r>
            <a:r>
              <a:rPr lang="en-GB" dirty="0" err="1"/>
              <a:t>gwneud</a:t>
            </a:r>
            <a:r>
              <a:rPr lang="en-GB" dirty="0"/>
              <a:t> </a:t>
            </a:r>
            <a:r>
              <a:rPr lang="en-GB" dirty="0" err="1"/>
              <a:t>testun</a:t>
            </a:r>
            <a:r>
              <a:rPr lang="en-GB" dirty="0"/>
              <a:t> </a:t>
            </a:r>
            <a:r>
              <a:rPr lang="en-GB" dirty="0" err="1"/>
              <a:t>yn</a:t>
            </a:r>
            <a:r>
              <a:rPr lang="en-GB" dirty="0"/>
              <a:t> haws </a:t>
            </a:r>
            <a:r>
              <a:rPr lang="en-GB" dirty="0" err="1"/>
              <a:t>i'w</a:t>
            </a:r>
            <a:r>
              <a:rPr lang="en-GB" dirty="0"/>
              <a:t> </a:t>
            </a:r>
            <a:r>
              <a:rPr lang="en-GB" dirty="0" err="1"/>
              <a:t>ddarllen</a:t>
            </a:r>
            <a:r>
              <a:rPr lang="en-GB" dirty="0"/>
              <a:t>, </a:t>
            </a:r>
            <a:r>
              <a:rPr lang="en-GB" dirty="0" err="1"/>
              <a:t>rhowch</a:t>
            </a:r>
            <a:r>
              <a:rPr lang="en-GB" dirty="0"/>
              <a:t> </a:t>
            </a:r>
            <a:r>
              <a:rPr lang="en-GB" dirty="0" err="1"/>
              <a:t>destun</a:t>
            </a:r>
            <a:r>
              <a:rPr lang="en-GB" dirty="0"/>
              <a:t> </a:t>
            </a:r>
            <a:r>
              <a:rPr lang="en-GB" dirty="0" err="1"/>
              <a:t>tywyll</a:t>
            </a:r>
            <a:r>
              <a:rPr lang="en-GB" dirty="0"/>
              <a:t> </a:t>
            </a:r>
            <a:r>
              <a:rPr lang="en-GB" dirty="0" err="1"/>
              <a:t>ar</a:t>
            </a:r>
            <a:r>
              <a:rPr lang="en-GB" dirty="0"/>
              <a:t> </a:t>
            </a:r>
            <a:r>
              <a:rPr lang="en-GB" dirty="0" err="1"/>
              <a:t>gefndir</a:t>
            </a:r>
            <a:r>
              <a:rPr lang="en-GB" dirty="0"/>
              <a:t> </a:t>
            </a:r>
            <a:r>
              <a:rPr lang="en-GB" dirty="0" err="1"/>
              <a:t>golau</a:t>
            </a:r>
            <a:r>
              <a:rPr lang="en-GB" dirty="0"/>
              <a:t>. </a:t>
            </a:r>
          </a:p>
          <a:p>
            <a:r>
              <a:rPr lang="en-GB" dirty="0" err="1"/>
              <a:t>Ceisiwch</a:t>
            </a:r>
            <a:r>
              <a:rPr lang="en-GB" dirty="0"/>
              <a:t> </a:t>
            </a:r>
            <a:r>
              <a:rPr lang="en-GB" dirty="0" err="1"/>
              <a:t>osgoi</a:t>
            </a:r>
            <a:r>
              <a:rPr lang="en-GB" dirty="0"/>
              <a:t> </a:t>
            </a:r>
            <a:r>
              <a:rPr lang="en-GB" dirty="0" err="1"/>
              <a:t>teitlau</a:t>
            </a:r>
            <a:r>
              <a:rPr lang="en-GB" dirty="0"/>
              <a:t> hir </a:t>
            </a:r>
            <a:r>
              <a:rPr lang="en-GB" dirty="0" err="1"/>
              <a:t>iawn</a:t>
            </a:r>
            <a:r>
              <a:rPr lang="en-GB" dirty="0"/>
              <a:t>. </a:t>
            </a:r>
            <a:r>
              <a:rPr lang="en-GB" dirty="0" err="1"/>
              <a:t>Bydd</a:t>
            </a:r>
            <a:r>
              <a:rPr lang="en-GB" dirty="0"/>
              <a:t> </a:t>
            </a:r>
            <a:r>
              <a:rPr lang="en-GB" dirty="0" err="1"/>
              <a:t>teitl</a:t>
            </a:r>
            <a:r>
              <a:rPr lang="en-GB" dirty="0"/>
              <a:t> </a:t>
            </a:r>
            <a:r>
              <a:rPr lang="en-GB" dirty="0" err="1"/>
              <a:t>byr</a:t>
            </a:r>
            <a:r>
              <a:rPr lang="en-GB" dirty="0"/>
              <a:t> a </a:t>
            </a:r>
            <a:r>
              <a:rPr lang="en-GB" dirty="0" err="1"/>
              <a:t>chlir</a:t>
            </a:r>
            <a:r>
              <a:rPr lang="en-GB" dirty="0"/>
              <a:t> </a:t>
            </a:r>
            <a:r>
              <a:rPr lang="en-GB" dirty="0" err="1"/>
              <a:t>yn</a:t>
            </a:r>
            <a:r>
              <a:rPr lang="en-GB" dirty="0"/>
              <a:t> </a:t>
            </a:r>
            <a:r>
              <a:rPr lang="en-GB" dirty="0" err="1"/>
              <a:t>rhoi</a:t>
            </a:r>
            <a:r>
              <a:rPr lang="en-GB" dirty="0"/>
              <a:t> </a:t>
            </a:r>
            <a:r>
              <a:rPr lang="en-GB" dirty="0" err="1"/>
              <a:t>syniad</a:t>
            </a:r>
            <a:r>
              <a:rPr lang="en-GB" dirty="0"/>
              <a:t> </a:t>
            </a:r>
            <a:r>
              <a:rPr lang="en-GB" dirty="0" err="1"/>
              <a:t>ar</a:t>
            </a:r>
            <a:r>
              <a:rPr lang="en-GB" dirty="0"/>
              <a:t> </a:t>
            </a:r>
            <a:r>
              <a:rPr lang="en-GB" dirty="0" err="1"/>
              <a:t>unwaith</a:t>
            </a:r>
            <a:r>
              <a:rPr lang="en-GB" dirty="0"/>
              <a:t> </a:t>
            </a:r>
            <a:r>
              <a:rPr lang="en-GB" dirty="0" err="1"/>
              <a:t>i</a:t>
            </a:r>
            <a:r>
              <a:rPr lang="en-GB" dirty="0"/>
              <a:t> </a:t>
            </a:r>
            <a:r>
              <a:rPr lang="en-GB" dirty="0" err="1"/>
              <a:t>ddarllenydd</a:t>
            </a:r>
            <a:r>
              <a:rPr lang="en-GB" dirty="0"/>
              <a:t> </a:t>
            </a:r>
            <a:r>
              <a:rPr lang="en-GB" dirty="0" err="1"/>
              <a:t>eich</a:t>
            </a:r>
            <a:r>
              <a:rPr lang="en-GB" dirty="0"/>
              <a:t> poster o </a:t>
            </a:r>
            <a:r>
              <a:rPr lang="en-GB" dirty="0" err="1"/>
              <a:t>beth</a:t>
            </a:r>
            <a:r>
              <a:rPr lang="en-GB" dirty="0"/>
              <a:t> </a:t>
            </a:r>
            <a:r>
              <a:rPr lang="en-GB" dirty="0" err="1"/>
              <a:t>yw</a:t>
            </a:r>
            <a:r>
              <a:rPr lang="en-GB" dirty="0"/>
              <a:t> </a:t>
            </a:r>
            <a:r>
              <a:rPr lang="en-GB" dirty="0" err="1"/>
              <a:t>pwrpas</a:t>
            </a:r>
            <a:r>
              <a:rPr lang="en-GB" dirty="0"/>
              <a:t> y poster. </a:t>
            </a:r>
          </a:p>
          <a:p>
            <a:endParaRPr lang="en-GB" dirty="0"/>
          </a:p>
        </p:txBody>
      </p:sp>
      <p:sp>
        <p:nvSpPr>
          <p:cNvPr id="8" name="Content Placeholder 7">
            <a:extLst>
              <a:ext uri="{FF2B5EF4-FFF2-40B4-BE49-F238E27FC236}">
                <a16:creationId xmlns:a16="http://schemas.microsoft.com/office/drawing/2014/main" id="{B79261F1-395E-B093-BBE7-785F4880A0DD}"/>
              </a:ext>
            </a:extLst>
          </p:cNvPr>
          <p:cNvSpPr>
            <a:spLocks noGrp="1"/>
          </p:cNvSpPr>
          <p:nvPr>
            <p:ph sz="half" idx="2"/>
          </p:nvPr>
        </p:nvSpPr>
        <p:spPr/>
        <p:txBody>
          <a:bodyPr>
            <a:normAutofit/>
          </a:bodyPr>
          <a:lstStyle/>
          <a:p>
            <a:r>
              <a:rPr lang="en-GB" dirty="0"/>
              <a:t>Break up large blocks of text into short statements that are short and to the point. Use bullet points and lists to achieve this. </a:t>
            </a:r>
          </a:p>
          <a:p>
            <a:r>
              <a:rPr lang="en-GB" dirty="0"/>
              <a:t>Serif/Sans Serif fonts are recommended. See list for some effective pairings.</a:t>
            </a:r>
          </a:p>
          <a:p>
            <a:r>
              <a:rPr lang="en-GB" dirty="0"/>
              <a:t>To make text easier to read, place dark text on a light background. </a:t>
            </a:r>
          </a:p>
          <a:p>
            <a:r>
              <a:rPr lang="en-GB" dirty="0"/>
              <a:t>Avoid very long titles. A short and clear title will give your poster’s reader an instant idea of what the poster is about. </a:t>
            </a:r>
          </a:p>
          <a:p>
            <a:endParaRPr lang="en-GB" dirty="0"/>
          </a:p>
        </p:txBody>
      </p:sp>
      <p:sp>
        <p:nvSpPr>
          <p:cNvPr id="4" name="Content Placeholder 2">
            <a:extLst>
              <a:ext uri="{FF2B5EF4-FFF2-40B4-BE49-F238E27FC236}">
                <a16:creationId xmlns:a16="http://schemas.microsoft.com/office/drawing/2014/main" id="{034D5A54-9CF4-4AC8-8BC0-46D8D334E7E9}"/>
              </a:ext>
            </a:extLst>
          </p:cNvPr>
          <p:cNvSpPr txBox="1">
            <a:spLocks/>
          </p:cNvSpPr>
          <p:nvPr/>
        </p:nvSpPr>
        <p:spPr>
          <a:xfrm>
            <a:off x="201706" y="1697619"/>
            <a:ext cx="5652247" cy="486204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400" b="1" dirty="0">
              <a:solidFill>
                <a:schemeClr val="accent5">
                  <a:lumMod val="50000"/>
                </a:schemeClr>
              </a:solidFill>
            </a:endParaRPr>
          </a:p>
        </p:txBody>
      </p:sp>
      <p:pic>
        <p:nvPicPr>
          <p:cNvPr id="9" name="Picture 8" descr="Text&#10;&#10;Description automatically generated">
            <a:extLst>
              <a:ext uri="{FF2B5EF4-FFF2-40B4-BE49-F238E27FC236}">
                <a16:creationId xmlns:a16="http://schemas.microsoft.com/office/drawing/2014/main" id="{B4BBAADA-3FAF-7B9A-2EAC-1A7F0DA4F6C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72171" y="230188"/>
            <a:ext cx="1870038" cy="1303273"/>
          </a:xfrm>
          <a:prstGeom prst="rect">
            <a:avLst/>
          </a:prstGeom>
        </p:spPr>
      </p:pic>
    </p:spTree>
    <p:extLst>
      <p:ext uri="{BB962C8B-B14F-4D97-AF65-F5344CB8AC3E}">
        <p14:creationId xmlns:p14="http://schemas.microsoft.com/office/powerpoint/2010/main" val="17901136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E232538-2694-45BE-BA63-C3488CA5164E}"/>
              </a:ext>
            </a:extLst>
          </p:cNvPr>
          <p:cNvSpPr>
            <a:spLocks noGrp="1"/>
          </p:cNvSpPr>
          <p:nvPr>
            <p:ph type="title"/>
          </p:nvPr>
        </p:nvSpPr>
        <p:spPr>
          <a:xfrm>
            <a:off x="8096885" y="640080"/>
            <a:ext cx="3659246" cy="2926080"/>
          </a:xfrm>
        </p:spPr>
        <p:txBody>
          <a:bodyPr vert="horz" lIns="91440" tIns="45720" rIns="91440" bIns="45720" rtlCol="0" anchor="b">
            <a:normAutofit/>
          </a:bodyPr>
          <a:lstStyle/>
          <a:p>
            <a:r>
              <a:rPr lang="en-US" sz="4400">
                <a:solidFill>
                  <a:srgbClr val="FFFFFF"/>
                </a:solidFill>
              </a:rPr>
              <a:t>Recommended Fonts: </a:t>
            </a:r>
          </a:p>
        </p:txBody>
      </p:sp>
      <p:pic>
        <p:nvPicPr>
          <p:cNvPr id="7" name="Picture 2" descr="list of font pairs">
            <a:extLst>
              <a:ext uri="{FF2B5EF4-FFF2-40B4-BE49-F238E27FC236}">
                <a16:creationId xmlns:a16="http://schemas.microsoft.com/office/drawing/2014/main" id="{8E39B541-4E31-4CDF-8082-8CBEDDD1538C}"/>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900665" y="640080"/>
            <a:ext cx="5742334" cy="5577840"/>
          </a:xfrm>
          <a:prstGeom prst="rect">
            <a:avLst/>
          </a:prstGeom>
          <a:solidFill>
            <a:srgbClr val="FFFF00">
              <a:alpha val="63000"/>
            </a:srgbClr>
          </a:solidFill>
        </p:spPr>
      </p:pic>
      <p:sp>
        <p:nvSpPr>
          <p:cNvPr id="8" name="Content Placeholder 2">
            <a:extLst>
              <a:ext uri="{FF2B5EF4-FFF2-40B4-BE49-F238E27FC236}">
                <a16:creationId xmlns:a16="http://schemas.microsoft.com/office/drawing/2014/main" id="{CB5BA3EC-0DF6-433E-8B28-BBD038A9F1EA}"/>
              </a:ext>
            </a:extLst>
          </p:cNvPr>
          <p:cNvSpPr txBox="1">
            <a:spLocks/>
          </p:cNvSpPr>
          <p:nvPr/>
        </p:nvSpPr>
        <p:spPr>
          <a:xfrm>
            <a:off x="403638" y="1798730"/>
            <a:ext cx="422237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30999280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B225E-82F6-E80E-7B34-2949827DF798}"/>
              </a:ext>
            </a:extLst>
          </p:cNvPr>
          <p:cNvSpPr>
            <a:spLocks noGrp="1"/>
          </p:cNvSpPr>
          <p:nvPr>
            <p:ph type="title"/>
          </p:nvPr>
        </p:nvSpPr>
        <p:spPr/>
        <p:txBody>
          <a:bodyPr/>
          <a:lstStyle/>
          <a:p>
            <a:r>
              <a:rPr lang="en-GB" dirty="0" err="1"/>
              <a:t>Defnyddio</a:t>
            </a:r>
            <a:r>
              <a:rPr lang="en-GB" dirty="0"/>
              <a:t> </a:t>
            </a:r>
            <a:r>
              <a:rPr lang="en-GB" dirty="0" err="1"/>
              <a:t>Lliw</a:t>
            </a:r>
            <a:r>
              <a:rPr lang="en-GB" dirty="0"/>
              <a:t> / Using Colour</a:t>
            </a:r>
          </a:p>
        </p:txBody>
      </p:sp>
      <p:sp>
        <p:nvSpPr>
          <p:cNvPr id="3" name="Content Placeholder 2">
            <a:extLst>
              <a:ext uri="{FF2B5EF4-FFF2-40B4-BE49-F238E27FC236}">
                <a16:creationId xmlns:a16="http://schemas.microsoft.com/office/drawing/2014/main" id="{0E698494-BF94-8ED2-0FCC-788361E36CCB}"/>
              </a:ext>
            </a:extLst>
          </p:cNvPr>
          <p:cNvSpPr>
            <a:spLocks noGrp="1"/>
          </p:cNvSpPr>
          <p:nvPr>
            <p:ph sz="half" idx="1"/>
          </p:nvPr>
        </p:nvSpPr>
        <p:spPr/>
        <p:txBody>
          <a:bodyPr/>
          <a:lstStyle/>
          <a:p>
            <a:r>
              <a:rPr lang="en-GB" dirty="0"/>
              <a:t>Mae </a:t>
            </a:r>
            <a:r>
              <a:rPr lang="en-GB" dirty="0" err="1"/>
              <a:t>dewis</a:t>
            </a:r>
            <a:r>
              <a:rPr lang="en-GB" dirty="0"/>
              <a:t> y </a:t>
            </a:r>
            <a:r>
              <a:rPr lang="en-GB" dirty="0" err="1"/>
              <a:t>cynllun</a:t>
            </a:r>
            <a:r>
              <a:rPr lang="en-GB" dirty="0"/>
              <a:t> </a:t>
            </a:r>
            <a:r>
              <a:rPr lang="en-GB" dirty="0" err="1"/>
              <a:t>lliw</a:t>
            </a:r>
            <a:r>
              <a:rPr lang="en-GB" dirty="0"/>
              <a:t> </a:t>
            </a:r>
            <a:r>
              <a:rPr lang="en-GB" dirty="0" err="1"/>
              <a:t>cywir</a:t>
            </a:r>
            <a:r>
              <a:rPr lang="en-GB" dirty="0"/>
              <a:t> </a:t>
            </a:r>
            <a:r>
              <a:rPr lang="en-GB" dirty="0" err="1"/>
              <a:t>yn</a:t>
            </a:r>
            <a:r>
              <a:rPr lang="en-GB" dirty="0"/>
              <a:t> </a:t>
            </a:r>
            <a:r>
              <a:rPr lang="en-GB" dirty="0" err="1"/>
              <a:t>hollbwysig</a:t>
            </a:r>
            <a:r>
              <a:rPr lang="en-GB" dirty="0"/>
              <a:t>.  </a:t>
            </a:r>
          </a:p>
          <a:p>
            <a:r>
              <a:rPr lang="en-GB" dirty="0"/>
              <a:t>Dylai </a:t>
            </a:r>
            <a:r>
              <a:rPr lang="en-GB" dirty="0" err="1"/>
              <a:t>cefndiroedd</a:t>
            </a:r>
            <a:r>
              <a:rPr lang="en-GB" dirty="0"/>
              <a:t> a </a:t>
            </a:r>
            <a:r>
              <a:rPr lang="en-GB" dirty="0" err="1"/>
              <a:t>lliwiau</a:t>
            </a:r>
            <a:r>
              <a:rPr lang="en-GB" dirty="0"/>
              <a:t> </a:t>
            </a:r>
            <a:r>
              <a:rPr lang="en-GB" dirty="0" err="1"/>
              <a:t>fod</a:t>
            </a:r>
            <a:r>
              <a:rPr lang="en-GB" dirty="0"/>
              <a:t> </a:t>
            </a:r>
            <a:r>
              <a:rPr lang="en-GB" dirty="0" err="1"/>
              <a:t>yn</a:t>
            </a:r>
            <a:r>
              <a:rPr lang="en-GB" dirty="0"/>
              <a:t> </a:t>
            </a:r>
            <a:r>
              <a:rPr lang="en-GB" dirty="0" err="1"/>
              <a:t>gynnil</a:t>
            </a:r>
            <a:r>
              <a:rPr lang="en-GB" dirty="0"/>
              <a:t> </a:t>
            </a:r>
            <a:r>
              <a:rPr lang="en-GB" dirty="0" err="1"/>
              <a:t>i</a:t>
            </a:r>
            <a:r>
              <a:rPr lang="en-GB" dirty="0"/>
              <a:t> </a:t>
            </a:r>
            <a:r>
              <a:rPr lang="en-GB" dirty="0" err="1"/>
              <a:t>gyd-fynd</a:t>
            </a:r>
            <a:r>
              <a:rPr lang="en-GB" dirty="0"/>
              <a:t> </a:t>
            </a:r>
            <a:r>
              <a:rPr lang="en-GB" dirty="0" err="1"/>
              <a:t>gyda’r</a:t>
            </a:r>
            <a:r>
              <a:rPr lang="en-GB" dirty="0"/>
              <a:t> </a:t>
            </a:r>
            <a:r>
              <a:rPr lang="en-GB" dirty="0" err="1"/>
              <a:t>pwnc</a:t>
            </a:r>
            <a:r>
              <a:rPr lang="en-GB" dirty="0"/>
              <a:t> </a:t>
            </a:r>
            <a:r>
              <a:rPr lang="en-GB" dirty="0" err="1"/>
              <a:t>yn</a:t>
            </a:r>
            <a:r>
              <a:rPr lang="en-GB" dirty="0"/>
              <a:t> </a:t>
            </a:r>
            <a:r>
              <a:rPr lang="en-GB" dirty="0" err="1"/>
              <a:t>hytrach</a:t>
            </a:r>
            <a:r>
              <a:rPr lang="en-GB" dirty="0"/>
              <a:t> </a:t>
            </a:r>
            <a:r>
              <a:rPr lang="en-GB" dirty="0" err="1"/>
              <a:t>na</a:t>
            </a:r>
            <a:r>
              <a:rPr lang="en-GB" dirty="0"/>
              <a:t> </a:t>
            </a:r>
            <a:r>
              <a:rPr lang="en-GB" dirty="0" err="1"/>
              <a:t>tynnu</a:t>
            </a:r>
            <a:r>
              <a:rPr lang="en-GB" dirty="0"/>
              <a:t> </a:t>
            </a:r>
            <a:r>
              <a:rPr lang="en-GB" dirty="0" err="1"/>
              <a:t>oddi</a:t>
            </a:r>
            <a:r>
              <a:rPr lang="en-GB" dirty="0"/>
              <a:t> </a:t>
            </a:r>
            <a:r>
              <a:rPr lang="en-GB" dirty="0" err="1"/>
              <a:t>arno</a:t>
            </a:r>
            <a:r>
              <a:rPr lang="en-GB" dirty="0"/>
              <a:t>. </a:t>
            </a:r>
          </a:p>
          <a:p>
            <a:r>
              <a:rPr lang="en-GB" dirty="0"/>
              <a:t>Dyma 'Olwyn Liw' y </a:t>
            </a:r>
            <a:r>
              <a:rPr lang="en-GB" dirty="0" err="1"/>
              <a:t>gallwch</a:t>
            </a:r>
            <a:r>
              <a:rPr lang="en-GB" dirty="0"/>
              <a:t> </a:t>
            </a:r>
            <a:r>
              <a:rPr lang="en-GB" dirty="0" err="1"/>
              <a:t>ei</a:t>
            </a:r>
            <a:r>
              <a:rPr lang="en-GB" dirty="0"/>
              <a:t> </a:t>
            </a:r>
            <a:r>
              <a:rPr lang="en-GB" dirty="0" err="1"/>
              <a:t>defnyddio</a:t>
            </a:r>
            <a:r>
              <a:rPr lang="en-GB" dirty="0"/>
              <a:t> </a:t>
            </a:r>
            <a:r>
              <a:rPr lang="en-GB" dirty="0" err="1"/>
              <a:t>ar</a:t>
            </a:r>
            <a:r>
              <a:rPr lang="en-GB" dirty="0"/>
              <a:t> </a:t>
            </a:r>
            <a:r>
              <a:rPr lang="en-GB" dirty="0" err="1"/>
              <a:t>gyfer</a:t>
            </a:r>
            <a:r>
              <a:rPr lang="en-GB" dirty="0"/>
              <a:t> </a:t>
            </a:r>
            <a:r>
              <a:rPr lang="en-GB" dirty="0" err="1"/>
              <a:t>dewis</a:t>
            </a:r>
            <a:r>
              <a:rPr lang="en-GB" dirty="0"/>
              <a:t> </a:t>
            </a:r>
            <a:r>
              <a:rPr lang="en-GB" dirty="0" err="1"/>
              <a:t>cynllun</a:t>
            </a:r>
            <a:r>
              <a:rPr lang="en-GB" dirty="0"/>
              <a:t> </a:t>
            </a:r>
            <a:r>
              <a:rPr lang="en-GB" dirty="0" err="1"/>
              <a:t>lliw</a:t>
            </a:r>
            <a:r>
              <a:rPr lang="en-GB" dirty="0"/>
              <a:t> </a:t>
            </a:r>
            <a:r>
              <a:rPr lang="en-GB" dirty="0" err="1"/>
              <a:t>ar</a:t>
            </a:r>
            <a:r>
              <a:rPr lang="en-GB" dirty="0"/>
              <a:t> </a:t>
            </a:r>
            <a:r>
              <a:rPr lang="en-GB" dirty="0" err="1"/>
              <a:t>gyfer</a:t>
            </a:r>
            <a:r>
              <a:rPr lang="en-GB" dirty="0"/>
              <a:t> </a:t>
            </a:r>
            <a:r>
              <a:rPr lang="en-GB" dirty="0" err="1"/>
              <a:t>eich</a:t>
            </a:r>
            <a:r>
              <a:rPr lang="en-GB" dirty="0"/>
              <a:t> poster.</a:t>
            </a:r>
          </a:p>
          <a:p>
            <a:endParaRPr lang="en-GB" dirty="0"/>
          </a:p>
        </p:txBody>
      </p:sp>
      <p:sp>
        <p:nvSpPr>
          <p:cNvPr id="4" name="Content Placeholder 3">
            <a:extLst>
              <a:ext uri="{FF2B5EF4-FFF2-40B4-BE49-F238E27FC236}">
                <a16:creationId xmlns:a16="http://schemas.microsoft.com/office/drawing/2014/main" id="{B25FEF46-763A-28F9-DE8B-1B5927E040C9}"/>
              </a:ext>
            </a:extLst>
          </p:cNvPr>
          <p:cNvSpPr>
            <a:spLocks noGrp="1"/>
          </p:cNvSpPr>
          <p:nvPr>
            <p:ph sz="half" idx="2"/>
          </p:nvPr>
        </p:nvSpPr>
        <p:spPr/>
        <p:txBody>
          <a:bodyPr/>
          <a:lstStyle/>
          <a:p>
            <a:r>
              <a:rPr lang="en-GB" dirty="0"/>
              <a:t>Choosing the right colour scheme is very important.  </a:t>
            </a:r>
          </a:p>
          <a:p>
            <a:r>
              <a:rPr lang="en-GB" dirty="0"/>
              <a:t>Backgrounds and colours should be subtle to enhance the nature of the subject as opposed to detracting from it. </a:t>
            </a:r>
          </a:p>
          <a:p>
            <a:r>
              <a:rPr lang="en-GB" dirty="0"/>
              <a:t>Here is a ‘Colour Wheel’ that you can use for choosing a colour scheme for your poster.</a:t>
            </a:r>
          </a:p>
          <a:p>
            <a:endParaRPr lang="en-GB" dirty="0"/>
          </a:p>
        </p:txBody>
      </p:sp>
      <p:pic>
        <p:nvPicPr>
          <p:cNvPr id="7" name="Picture 6">
            <a:extLst>
              <a:ext uri="{FF2B5EF4-FFF2-40B4-BE49-F238E27FC236}">
                <a16:creationId xmlns:a16="http://schemas.microsoft.com/office/drawing/2014/main" id="{F14201D6-3B42-4927-B260-0B728BE3BE9E}"/>
              </a:ext>
            </a:extLst>
          </p:cNvPr>
          <p:cNvPicPr>
            <a:picLocks noChangeAspect="1"/>
          </p:cNvPicPr>
          <p:nvPr/>
        </p:nvPicPr>
        <p:blipFill rotWithShape="1">
          <a:blip r:embed="rId2"/>
          <a:srcRect l="33210" t="26621" r="29965" b="18307"/>
          <a:stretch/>
        </p:blipFill>
        <p:spPr>
          <a:xfrm>
            <a:off x="9988381" y="188674"/>
            <a:ext cx="1506524" cy="1502014"/>
          </a:xfrm>
          <a:prstGeom prst="rect">
            <a:avLst/>
          </a:prstGeom>
        </p:spPr>
      </p:pic>
    </p:spTree>
    <p:extLst>
      <p:ext uri="{BB962C8B-B14F-4D97-AF65-F5344CB8AC3E}">
        <p14:creationId xmlns:p14="http://schemas.microsoft.com/office/powerpoint/2010/main" val="17387090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8C199-9A8E-4F89-A814-1765F392E404}"/>
              </a:ext>
            </a:extLst>
          </p:cNvPr>
          <p:cNvSpPr>
            <a:spLocks noGrp="1"/>
          </p:cNvSpPr>
          <p:nvPr>
            <p:ph type="title"/>
          </p:nvPr>
        </p:nvSpPr>
        <p:spPr>
          <a:xfrm>
            <a:off x="633999" y="4550229"/>
            <a:ext cx="10909073" cy="1057655"/>
          </a:xfrm>
        </p:spPr>
        <p:txBody>
          <a:bodyPr vert="horz" lIns="91440" tIns="45720" rIns="91440" bIns="45720" rtlCol="0" anchor="b">
            <a:normAutofit/>
          </a:bodyPr>
          <a:lstStyle/>
          <a:p>
            <a:br>
              <a:rPr lang="en-US" sz="3300">
                <a:solidFill>
                  <a:schemeClr val="tx1">
                    <a:lumMod val="85000"/>
                    <a:lumOff val="15000"/>
                  </a:schemeClr>
                </a:solidFill>
              </a:rPr>
            </a:br>
            <a:r>
              <a:rPr lang="en-US" sz="3300">
                <a:solidFill>
                  <a:schemeClr val="tx1">
                    <a:lumMod val="85000"/>
                    <a:lumOff val="15000"/>
                  </a:schemeClr>
                </a:solidFill>
              </a:rPr>
              <a:t>Lliwiau Sy’n Cydweddu / Complimentary Colours</a:t>
            </a:r>
          </a:p>
        </p:txBody>
      </p:sp>
      <p:pic>
        <p:nvPicPr>
          <p:cNvPr id="5" name="Content Placeholder 4">
            <a:extLst>
              <a:ext uri="{FF2B5EF4-FFF2-40B4-BE49-F238E27FC236}">
                <a16:creationId xmlns:a16="http://schemas.microsoft.com/office/drawing/2014/main" id="{1B9A7419-C88F-4EE2-9C49-85F75E60A5C2}"/>
              </a:ext>
            </a:extLst>
          </p:cNvPr>
          <p:cNvPicPr>
            <a:picLocks noGrp="1" noChangeAspect="1"/>
          </p:cNvPicPr>
          <p:nvPr>
            <p:ph idx="1"/>
          </p:nvPr>
        </p:nvPicPr>
        <p:blipFill rotWithShape="1">
          <a:blip r:embed="rId2"/>
          <a:srcRect l="9306" t="20087" r="6859" b="17538"/>
          <a:stretch/>
        </p:blipFill>
        <p:spPr>
          <a:xfrm>
            <a:off x="1191438" y="215566"/>
            <a:ext cx="9792904" cy="4863490"/>
          </a:xfrm>
          <a:prstGeom prst="rect">
            <a:avLst/>
          </a:prstGeom>
        </p:spPr>
      </p:pic>
    </p:spTree>
    <p:extLst>
      <p:ext uri="{BB962C8B-B14F-4D97-AF65-F5344CB8AC3E}">
        <p14:creationId xmlns:p14="http://schemas.microsoft.com/office/powerpoint/2010/main" val="27719261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16A5-8B95-41EF-ABEB-1FE0F5D3A55E}"/>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3800">
                <a:solidFill>
                  <a:schemeClr val="tx1">
                    <a:lumMod val="85000"/>
                    <a:lumOff val="15000"/>
                  </a:schemeClr>
                </a:solidFill>
              </a:rPr>
              <a:t>Lliwiau Monocronmataidd / Monochromatic Colours</a:t>
            </a:r>
          </a:p>
        </p:txBody>
      </p:sp>
      <p:pic>
        <p:nvPicPr>
          <p:cNvPr id="5" name="Content Placeholder 4">
            <a:extLst>
              <a:ext uri="{FF2B5EF4-FFF2-40B4-BE49-F238E27FC236}">
                <a16:creationId xmlns:a16="http://schemas.microsoft.com/office/drawing/2014/main" id="{CB2617EF-228F-4052-A512-5EB1A0CE4DF7}"/>
              </a:ext>
            </a:extLst>
          </p:cNvPr>
          <p:cNvPicPr>
            <a:picLocks noGrp="1" noChangeAspect="1"/>
          </p:cNvPicPr>
          <p:nvPr>
            <p:ph idx="1"/>
          </p:nvPr>
        </p:nvPicPr>
        <p:blipFill rotWithShape="1">
          <a:blip r:embed="rId2"/>
          <a:srcRect l="9750" t="15418" r="8639" b="26877"/>
          <a:stretch/>
        </p:blipFill>
        <p:spPr>
          <a:xfrm>
            <a:off x="888678" y="170686"/>
            <a:ext cx="10399714" cy="4908370"/>
          </a:xfrm>
          <a:prstGeom prst="rect">
            <a:avLst/>
          </a:prstGeom>
        </p:spPr>
      </p:pic>
    </p:spTree>
    <p:extLst>
      <p:ext uri="{BB962C8B-B14F-4D97-AF65-F5344CB8AC3E}">
        <p14:creationId xmlns:p14="http://schemas.microsoft.com/office/powerpoint/2010/main" val="40276756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4C8D2-86C8-4C4F-8746-F6CD8F38A2F8}"/>
              </a:ext>
            </a:extLst>
          </p:cNvPr>
          <p:cNvSpPr>
            <a:spLocks noGrp="1"/>
          </p:cNvSpPr>
          <p:nvPr>
            <p:ph type="title"/>
          </p:nvPr>
        </p:nvSpPr>
        <p:spPr>
          <a:xfrm>
            <a:off x="633999" y="4550229"/>
            <a:ext cx="10909073" cy="1057655"/>
          </a:xfrm>
        </p:spPr>
        <p:txBody>
          <a:bodyPr vert="horz" lIns="91440" tIns="45720" rIns="91440" bIns="45720" rtlCol="0" anchor="b">
            <a:normAutofit/>
          </a:bodyPr>
          <a:lstStyle/>
          <a:p>
            <a:r>
              <a:rPr lang="en-US" sz="5600">
                <a:solidFill>
                  <a:schemeClr val="tx1">
                    <a:lumMod val="85000"/>
                    <a:lumOff val="15000"/>
                  </a:schemeClr>
                </a:solidFill>
              </a:rPr>
              <a:t>Lliwiau Cyfatebol / Analogous Colours</a:t>
            </a:r>
          </a:p>
        </p:txBody>
      </p:sp>
      <p:pic>
        <p:nvPicPr>
          <p:cNvPr id="5" name="Content Placeholder 4">
            <a:extLst>
              <a:ext uri="{FF2B5EF4-FFF2-40B4-BE49-F238E27FC236}">
                <a16:creationId xmlns:a16="http://schemas.microsoft.com/office/drawing/2014/main" id="{4FE4863A-D3C8-4C39-B31A-E5913B6CBD75}"/>
              </a:ext>
            </a:extLst>
          </p:cNvPr>
          <p:cNvPicPr>
            <a:picLocks noGrp="1" noChangeAspect="1"/>
          </p:cNvPicPr>
          <p:nvPr>
            <p:ph idx="1"/>
          </p:nvPr>
        </p:nvPicPr>
        <p:blipFill rotWithShape="1">
          <a:blip r:embed="rId2"/>
          <a:srcRect l="10417" t="18085" r="8194" b="8532"/>
          <a:stretch/>
        </p:blipFill>
        <p:spPr>
          <a:xfrm>
            <a:off x="2265512" y="179517"/>
            <a:ext cx="7759812" cy="4670166"/>
          </a:xfrm>
          <a:prstGeom prst="rect">
            <a:avLst/>
          </a:prstGeom>
        </p:spPr>
      </p:pic>
    </p:spTree>
    <p:extLst>
      <p:ext uri="{BB962C8B-B14F-4D97-AF65-F5344CB8AC3E}">
        <p14:creationId xmlns:p14="http://schemas.microsoft.com/office/powerpoint/2010/main" val="32885346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E000F-1ABE-4498-B883-E4188E97CC42}"/>
              </a:ext>
            </a:extLst>
          </p:cNvPr>
          <p:cNvSpPr>
            <a:spLocks noGrp="1"/>
          </p:cNvSpPr>
          <p:nvPr>
            <p:ph type="title"/>
          </p:nvPr>
        </p:nvSpPr>
        <p:spPr/>
        <p:txBody>
          <a:bodyPr/>
          <a:lstStyle/>
          <a:p>
            <a:r>
              <a:rPr lang="en-GB" dirty="0" err="1"/>
              <a:t>Gwnewch</a:t>
            </a:r>
            <a:r>
              <a:rPr lang="en-GB" dirty="0"/>
              <a:t> </a:t>
            </a:r>
            <a:r>
              <a:rPr lang="en-GB" dirty="0" err="1"/>
              <a:t>eich</a:t>
            </a:r>
            <a:r>
              <a:rPr lang="en-GB" dirty="0"/>
              <a:t> poster </a:t>
            </a:r>
            <a:r>
              <a:rPr lang="en-GB" dirty="0" err="1"/>
              <a:t>yn</a:t>
            </a:r>
            <a:r>
              <a:rPr lang="en-GB" dirty="0"/>
              <a:t> </a:t>
            </a:r>
            <a:r>
              <a:rPr lang="en-GB" dirty="0" err="1"/>
              <a:t>rhyngweithiol</a:t>
            </a:r>
            <a:br>
              <a:rPr lang="en-GB" dirty="0"/>
            </a:br>
            <a:r>
              <a:rPr lang="en-GB" dirty="0"/>
              <a:t>Make your poster interactive</a:t>
            </a:r>
          </a:p>
        </p:txBody>
      </p:sp>
      <p:sp>
        <p:nvSpPr>
          <p:cNvPr id="3" name="Content Placeholder 2">
            <a:extLst>
              <a:ext uri="{FF2B5EF4-FFF2-40B4-BE49-F238E27FC236}">
                <a16:creationId xmlns:a16="http://schemas.microsoft.com/office/drawing/2014/main" id="{D717BBF1-05E4-4FB4-A2BE-7D958F931624}"/>
              </a:ext>
            </a:extLst>
          </p:cNvPr>
          <p:cNvSpPr>
            <a:spLocks noGrp="1"/>
          </p:cNvSpPr>
          <p:nvPr>
            <p:ph sz="half" idx="1"/>
          </p:nvPr>
        </p:nvSpPr>
        <p:spPr/>
        <p:txBody>
          <a:bodyPr>
            <a:normAutofit/>
          </a:bodyPr>
          <a:lstStyle/>
          <a:p>
            <a:r>
              <a:rPr lang="en-GB" dirty="0" err="1"/>
              <a:t>Ffordd</a:t>
            </a:r>
            <a:r>
              <a:rPr lang="en-GB" dirty="0"/>
              <a:t> </a:t>
            </a:r>
            <a:r>
              <a:rPr lang="en-GB" dirty="0" err="1"/>
              <a:t>arall</a:t>
            </a:r>
            <a:r>
              <a:rPr lang="en-GB" dirty="0"/>
              <a:t> o </a:t>
            </a:r>
            <a:r>
              <a:rPr lang="en-GB" dirty="0" err="1"/>
              <a:t>wneud</a:t>
            </a:r>
            <a:r>
              <a:rPr lang="en-GB" dirty="0"/>
              <a:t> </a:t>
            </a:r>
            <a:r>
              <a:rPr lang="en-GB" dirty="0" err="1"/>
              <a:t>i'ch</a:t>
            </a:r>
            <a:r>
              <a:rPr lang="en-GB" dirty="0"/>
              <a:t> poster </a:t>
            </a:r>
            <a:r>
              <a:rPr lang="en-GB" dirty="0" err="1"/>
              <a:t>ymgysylltu</a:t>
            </a:r>
            <a:r>
              <a:rPr lang="en-GB" dirty="0"/>
              <a:t> </a:t>
            </a:r>
            <a:r>
              <a:rPr lang="en-GB" dirty="0" err="1"/>
              <a:t>yw</a:t>
            </a:r>
            <a:r>
              <a:rPr lang="en-GB" dirty="0"/>
              <a:t> </a:t>
            </a:r>
            <a:r>
              <a:rPr lang="en-GB" dirty="0" err="1"/>
              <a:t>ei</a:t>
            </a:r>
            <a:r>
              <a:rPr lang="en-GB" dirty="0"/>
              <a:t> </a:t>
            </a:r>
            <a:r>
              <a:rPr lang="en-GB" dirty="0" err="1"/>
              <a:t>wneud</a:t>
            </a:r>
            <a:r>
              <a:rPr lang="en-GB" dirty="0"/>
              <a:t> </a:t>
            </a:r>
            <a:r>
              <a:rPr lang="en-GB" dirty="0" err="1"/>
              <a:t>yn</a:t>
            </a:r>
            <a:r>
              <a:rPr lang="en-GB" dirty="0"/>
              <a:t> </a:t>
            </a:r>
            <a:r>
              <a:rPr lang="en-GB" dirty="0" err="1"/>
              <a:t>rhyngweithiol</a:t>
            </a:r>
            <a:r>
              <a:rPr lang="en-GB" dirty="0"/>
              <a:t> </a:t>
            </a:r>
            <a:r>
              <a:rPr lang="en-GB" dirty="0" err="1"/>
              <a:t>e.e.</a:t>
            </a:r>
            <a:r>
              <a:rPr lang="en-GB" dirty="0"/>
              <a:t> </a:t>
            </a:r>
            <a:r>
              <a:rPr lang="en-GB" dirty="0" err="1"/>
              <a:t>drwy</a:t>
            </a:r>
            <a:r>
              <a:rPr lang="en-GB" dirty="0"/>
              <a:t> </a:t>
            </a:r>
            <a:r>
              <a:rPr lang="en-GB" dirty="0" err="1"/>
              <a:t>ddefnyddio</a:t>
            </a:r>
            <a:r>
              <a:rPr lang="en-GB" dirty="0"/>
              <a:t> </a:t>
            </a:r>
            <a:r>
              <a:rPr lang="en-GB" dirty="0" err="1"/>
              <a:t>dolenni</a:t>
            </a:r>
            <a:r>
              <a:rPr lang="en-GB" dirty="0"/>
              <a:t> a </a:t>
            </a:r>
            <a:r>
              <a:rPr lang="en-GB" dirty="0" err="1"/>
              <a:t>chodau</a:t>
            </a:r>
            <a:r>
              <a:rPr lang="en-GB" dirty="0"/>
              <a:t> QR </a:t>
            </a:r>
            <a:r>
              <a:rPr lang="en-GB" dirty="0" err="1"/>
              <a:t>sy'n</a:t>
            </a:r>
            <a:r>
              <a:rPr lang="en-GB" dirty="0"/>
              <a:t> </a:t>
            </a:r>
            <a:r>
              <a:rPr lang="en-GB" dirty="0" err="1"/>
              <a:t>mynd</a:t>
            </a:r>
            <a:r>
              <a:rPr lang="en-GB" dirty="0"/>
              <a:t> </a:t>
            </a:r>
            <a:r>
              <a:rPr lang="en-GB" dirty="0" err="1"/>
              <a:t>â'ch</a:t>
            </a:r>
            <a:r>
              <a:rPr lang="en-GB" dirty="0"/>
              <a:t> </a:t>
            </a:r>
            <a:r>
              <a:rPr lang="en-GB" dirty="0" err="1"/>
              <a:t>darllenydd</a:t>
            </a:r>
            <a:r>
              <a:rPr lang="en-GB" dirty="0"/>
              <a:t> </a:t>
            </a:r>
            <a:r>
              <a:rPr lang="en-GB" dirty="0" err="1"/>
              <a:t>i</a:t>
            </a:r>
            <a:r>
              <a:rPr lang="en-GB" dirty="0"/>
              <a:t> </a:t>
            </a:r>
            <a:r>
              <a:rPr lang="en-GB" dirty="0" err="1"/>
              <a:t>fideo</a:t>
            </a:r>
            <a:r>
              <a:rPr lang="en-GB" dirty="0"/>
              <a:t>, </a:t>
            </a:r>
            <a:r>
              <a:rPr lang="en-GB" dirty="0" err="1"/>
              <a:t>gwybodaeth</a:t>
            </a:r>
            <a:r>
              <a:rPr lang="en-GB" dirty="0"/>
              <a:t> </a:t>
            </a:r>
            <a:r>
              <a:rPr lang="en-GB" dirty="0" err="1"/>
              <a:t>gyswllt</a:t>
            </a:r>
            <a:r>
              <a:rPr lang="en-GB" dirty="0"/>
              <a:t> ac </a:t>
            </a:r>
            <a:r>
              <a:rPr lang="en-GB" dirty="0" err="1"/>
              <a:t>ati</a:t>
            </a:r>
            <a:r>
              <a:rPr lang="en-GB" dirty="0"/>
              <a:t>.</a:t>
            </a:r>
          </a:p>
          <a:p>
            <a:r>
              <a:rPr lang="en-GB" dirty="0" err="1"/>
              <a:t>Os</a:t>
            </a:r>
            <a:r>
              <a:rPr lang="en-GB" dirty="0"/>
              <a:t> </a:t>
            </a:r>
            <a:r>
              <a:rPr lang="en-GB" dirty="0" err="1"/>
              <a:t>ydych</a:t>
            </a:r>
            <a:r>
              <a:rPr lang="en-GB" dirty="0"/>
              <a:t> </a:t>
            </a:r>
            <a:r>
              <a:rPr lang="en-GB" dirty="0" err="1"/>
              <a:t>yn</a:t>
            </a:r>
            <a:r>
              <a:rPr lang="en-GB" dirty="0"/>
              <a:t> </a:t>
            </a:r>
            <a:r>
              <a:rPr lang="en-GB" dirty="0" err="1"/>
              <a:t>defnyddio</a:t>
            </a:r>
            <a:r>
              <a:rPr lang="en-GB" dirty="0"/>
              <a:t> </a:t>
            </a:r>
            <a:r>
              <a:rPr lang="en-GB" dirty="0" err="1"/>
              <a:t>dolen</a:t>
            </a:r>
            <a:r>
              <a:rPr lang="en-GB" dirty="0"/>
              <a:t> neu god QR </a:t>
            </a:r>
            <a:r>
              <a:rPr lang="en-GB" dirty="0" err="1"/>
              <a:t>gwnewch</a:t>
            </a:r>
            <a:r>
              <a:rPr lang="en-GB" dirty="0"/>
              <a:t> </a:t>
            </a:r>
            <a:r>
              <a:rPr lang="en-GB" dirty="0" err="1"/>
              <a:t>yn</a:t>
            </a:r>
            <a:r>
              <a:rPr lang="en-GB" dirty="0"/>
              <a:t> </a:t>
            </a:r>
            <a:r>
              <a:rPr lang="en-GB" dirty="0" err="1"/>
              <a:t>siŵr</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gweithio</a:t>
            </a:r>
            <a:r>
              <a:rPr lang="en-GB" dirty="0"/>
              <a:t>.</a:t>
            </a:r>
          </a:p>
          <a:p>
            <a:endParaRPr lang="en-GB" dirty="0"/>
          </a:p>
        </p:txBody>
      </p:sp>
      <p:sp>
        <p:nvSpPr>
          <p:cNvPr id="8" name="Content Placeholder 7">
            <a:extLst>
              <a:ext uri="{FF2B5EF4-FFF2-40B4-BE49-F238E27FC236}">
                <a16:creationId xmlns:a16="http://schemas.microsoft.com/office/drawing/2014/main" id="{1D3B6AA5-EA42-7672-2716-0E1ED4AE8A9F}"/>
              </a:ext>
            </a:extLst>
          </p:cNvPr>
          <p:cNvSpPr>
            <a:spLocks noGrp="1"/>
          </p:cNvSpPr>
          <p:nvPr>
            <p:ph sz="half" idx="2"/>
          </p:nvPr>
        </p:nvSpPr>
        <p:spPr/>
        <p:txBody>
          <a:bodyPr/>
          <a:lstStyle/>
          <a:p>
            <a:r>
              <a:rPr lang="en-GB" dirty="0"/>
              <a:t>Another way of making your poster engaging is to make it interactive </a:t>
            </a:r>
            <a:r>
              <a:rPr lang="en-GB" dirty="0" err="1"/>
              <a:t>eg</a:t>
            </a:r>
            <a:r>
              <a:rPr lang="en-GB" dirty="0"/>
              <a:t> by using links and QR codes that take your reader to a video, contact information etc.</a:t>
            </a:r>
          </a:p>
          <a:p>
            <a:r>
              <a:rPr lang="en-GB" dirty="0"/>
              <a:t>If you use a link or QR code make sure it works.</a:t>
            </a:r>
          </a:p>
          <a:p>
            <a:endParaRPr lang="en-GB" dirty="0"/>
          </a:p>
        </p:txBody>
      </p:sp>
      <p:sp>
        <p:nvSpPr>
          <p:cNvPr id="6" name="Content Placeholder 2">
            <a:extLst>
              <a:ext uri="{FF2B5EF4-FFF2-40B4-BE49-F238E27FC236}">
                <a16:creationId xmlns:a16="http://schemas.microsoft.com/office/drawing/2014/main" id="{F48E42E6-A4C4-4A34-942F-71E439D85568}"/>
              </a:ext>
            </a:extLst>
          </p:cNvPr>
          <p:cNvSpPr txBox="1">
            <a:spLocks/>
          </p:cNvSpPr>
          <p:nvPr/>
        </p:nvSpPr>
        <p:spPr>
          <a:xfrm>
            <a:off x="179294" y="1881281"/>
            <a:ext cx="4558552"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a:p>
            <a:endParaRPr lang="en-GB" dirty="0"/>
          </a:p>
        </p:txBody>
      </p:sp>
      <p:pic>
        <p:nvPicPr>
          <p:cNvPr id="9" name="Picture 8">
            <a:extLst>
              <a:ext uri="{FF2B5EF4-FFF2-40B4-BE49-F238E27FC236}">
                <a16:creationId xmlns:a16="http://schemas.microsoft.com/office/drawing/2014/main" id="{96587B53-BBAC-4C55-92C1-B15D5F6156FE}"/>
              </a:ext>
            </a:extLst>
          </p:cNvPr>
          <p:cNvPicPr>
            <a:picLocks noChangeAspect="1"/>
          </p:cNvPicPr>
          <p:nvPr/>
        </p:nvPicPr>
        <p:blipFill rotWithShape="1">
          <a:blip r:embed="rId2"/>
          <a:srcRect l="36314" t="24652" r="44639" b="39683"/>
          <a:stretch/>
        </p:blipFill>
        <p:spPr>
          <a:xfrm>
            <a:off x="9839038" y="4333954"/>
            <a:ext cx="1316642" cy="1643516"/>
          </a:xfrm>
          <a:prstGeom prst="rect">
            <a:avLst/>
          </a:prstGeom>
        </p:spPr>
      </p:pic>
    </p:spTree>
    <p:extLst>
      <p:ext uri="{BB962C8B-B14F-4D97-AF65-F5344CB8AC3E}">
        <p14:creationId xmlns:p14="http://schemas.microsoft.com/office/powerpoint/2010/main" val="33230865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A2E08-1E78-48FA-83F5-BA362476F46A}"/>
              </a:ext>
            </a:extLst>
          </p:cNvPr>
          <p:cNvSpPr>
            <a:spLocks noGrp="1"/>
          </p:cNvSpPr>
          <p:nvPr>
            <p:ph type="title"/>
          </p:nvPr>
        </p:nvSpPr>
        <p:spPr>
          <a:xfrm>
            <a:off x="1065197" y="5120640"/>
            <a:ext cx="10058400" cy="822960"/>
          </a:xfrm>
        </p:spPr>
        <p:txBody>
          <a:bodyPr vert="horz" lIns="91440" tIns="45720" rIns="91440" bIns="45720" rtlCol="0" anchor="b">
            <a:normAutofit/>
          </a:bodyPr>
          <a:lstStyle/>
          <a:p>
            <a:r>
              <a:rPr lang="en-US" sz="2800">
                <a:solidFill>
                  <a:srgbClr val="FFFFFF"/>
                </a:solidFill>
              </a:rPr>
              <a:t>Sut fyddech yn graddio’r posteri yma?</a:t>
            </a:r>
            <a:br>
              <a:rPr lang="en-US" sz="2800">
                <a:solidFill>
                  <a:srgbClr val="FFFFFF"/>
                </a:solidFill>
              </a:rPr>
            </a:br>
            <a:r>
              <a:rPr lang="en-US" sz="2800">
                <a:solidFill>
                  <a:srgbClr val="FFFFFF"/>
                </a:solidFill>
              </a:rPr>
              <a:t>How would you grade these posters?</a:t>
            </a:r>
          </a:p>
        </p:txBody>
      </p:sp>
      <p:pic>
        <p:nvPicPr>
          <p:cNvPr id="5" name="Content Placeholder 4" descr="Timeline&#10;&#10;Description automatically generated with low confidence">
            <a:extLst>
              <a:ext uri="{FF2B5EF4-FFF2-40B4-BE49-F238E27FC236}">
                <a16:creationId xmlns:a16="http://schemas.microsoft.com/office/drawing/2014/main" id="{A730C1BD-6053-4E5A-9AE0-78BBF5207273}"/>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77964" y="643538"/>
            <a:ext cx="7237172" cy="3618586"/>
          </a:xfrm>
          <a:prstGeom prst="rect">
            <a:avLst/>
          </a:prstGeom>
        </p:spPr>
      </p:pic>
    </p:spTree>
    <p:extLst>
      <p:ext uri="{BB962C8B-B14F-4D97-AF65-F5344CB8AC3E}">
        <p14:creationId xmlns:p14="http://schemas.microsoft.com/office/powerpoint/2010/main" val="10897573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A2E08-1E78-48FA-83F5-BA362476F46A}"/>
              </a:ext>
            </a:extLst>
          </p:cNvPr>
          <p:cNvSpPr>
            <a:spLocks noGrp="1"/>
          </p:cNvSpPr>
          <p:nvPr>
            <p:ph type="title"/>
          </p:nvPr>
        </p:nvSpPr>
        <p:spPr>
          <a:xfrm>
            <a:off x="1065197" y="5120640"/>
            <a:ext cx="10058400" cy="822960"/>
          </a:xfrm>
        </p:spPr>
        <p:txBody>
          <a:bodyPr vert="horz" lIns="91440" tIns="45720" rIns="91440" bIns="45720" rtlCol="0" anchor="b">
            <a:normAutofit/>
          </a:bodyPr>
          <a:lstStyle/>
          <a:p>
            <a:r>
              <a:rPr lang="en-US" sz="2800">
                <a:solidFill>
                  <a:srgbClr val="FFFFFF"/>
                </a:solidFill>
              </a:rPr>
              <a:t>Sut fyddech yn graddio’r posteri yma?</a:t>
            </a:r>
            <a:br>
              <a:rPr lang="en-US" sz="2800">
                <a:solidFill>
                  <a:srgbClr val="FFFFFF"/>
                </a:solidFill>
              </a:rPr>
            </a:br>
            <a:r>
              <a:rPr lang="en-US" sz="2800">
                <a:solidFill>
                  <a:srgbClr val="FFFFFF"/>
                </a:solidFill>
              </a:rPr>
              <a:t>How would you grade these posters?</a:t>
            </a:r>
          </a:p>
        </p:txBody>
      </p:sp>
      <p:pic>
        <p:nvPicPr>
          <p:cNvPr id="17" name="Content Placeholder 16" descr="Diagram&#10;&#10;Description automatically generated">
            <a:extLst>
              <a:ext uri="{FF2B5EF4-FFF2-40B4-BE49-F238E27FC236}">
                <a16:creationId xmlns:a16="http://schemas.microsoft.com/office/drawing/2014/main" id="{98C01829-CB94-4DB3-A31F-4A32391CF46D}"/>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30177" y="643538"/>
            <a:ext cx="5132745" cy="3618586"/>
          </a:xfrm>
          <a:prstGeom prst="rect">
            <a:avLst/>
          </a:prstGeom>
        </p:spPr>
      </p:pic>
    </p:spTree>
    <p:extLst>
      <p:ext uri="{BB962C8B-B14F-4D97-AF65-F5344CB8AC3E}">
        <p14:creationId xmlns:p14="http://schemas.microsoft.com/office/powerpoint/2010/main" val="594730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A2E08-1E78-48FA-83F5-BA362476F46A}"/>
              </a:ext>
            </a:extLst>
          </p:cNvPr>
          <p:cNvSpPr>
            <a:spLocks noGrp="1"/>
          </p:cNvSpPr>
          <p:nvPr>
            <p:ph type="title"/>
          </p:nvPr>
        </p:nvSpPr>
        <p:spPr>
          <a:xfrm>
            <a:off x="1065197" y="5120640"/>
            <a:ext cx="10058400" cy="822960"/>
          </a:xfrm>
        </p:spPr>
        <p:txBody>
          <a:bodyPr vert="horz" lIns="91440" tIns="45720" rIns="91440" bIns="45720" rtlCol="0" anchor="b">
            <a:normAutofit/>
          </a:bodyPr>
          <a:lstStyle/>
          <a:p>
            <a:r>
              <a:rPr lang="en-US" sz="2800">
                <a:solidFill>
                  <a:srgbClr val="FFFFFF"/>
                </a:solidFill>
              </a:rPr>
              <a:t>Sut fyddech yn graddio’r posteri yma?</a:t>
            </a:r>
            <a:br>
              <a:rPr lang="en-US" sz="2800">
                <a:solidFill>
                  <a:srgbClr val="FFFFFF"/>
                </a:solidFill>
              </a:rPr>
            </a:br>
            <a:r>
              <a:rPr lang="en-US" sz="2800">
                <a:solidFill>
                  <a:srgbClr val="FFFFFF"/>
                </a:solidFill>
              </a:rPr>
              <a:t>How would you grade these posters?</a:t>
            </a:r>
          </a:p>
        </p:txBody>
      </p:sp>
      <p:pic>
        <p:nvPicPr>
          <p:cNvPr id="6" name="Content Placeholder 5" descr="Text&#10;&#10;Description automatically generated with low confidence">
            <a:extLst>
              <a:ext uri="{FF2B5EF4-FFF2-40B4-BE49-F238E27FC236}">
                <a16:creationId xmlns:a16="http://schemas.microsoft.com/office/drawing/2014/main" id="{49DCD4B9-7DF9-49D2-8BC2-61D4998AB09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84159" y="643538"/>
            <a:ext cx="4824781" cy="3618586"/>
          </a:xfrm>
          <a:prstGeom prst="rect">
            <a:avLst/>
          </a:prstGeom>
        </p:spPr>
      </p:pic>
    </p:spTree>
    <p:extLst>
      <p:ext uri="{BB962C8B-B14F-4D97-AF65-F5344CB8AC3E}">
        <p14:creationId xmlns:p14="http://schemas.microsoft.com/office/powerpoint/2010/main" val="33723329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EE3C614-6273-89C6-EE75-6EBAEAAFEA76}"/>
              </a:ext>
            </a:extLst>
          </p:cNvPr>
          <p:cNvSpPr>
            <a:spLocks noGrp="1"/>
          </p:cNvSpPr>
          <p:nvPr>
            <p:ph type="title"/>
          </p:nvPr>
        </p:nvSpPr>
        <p:spPr>
          <a:xfrm>
            <a:off x="8141110" y="639097"/>
            <a:ext cx="3401961" cy="3686015"/>
          </a:xfrm>
        </p:spPr>
        <p:txBody>
          <a:bodyPr vert="horz" lIns="91440" tIns="45720" rIns="91440" bIns="45720" rtlCol="0" anchor="b">
            <a:normAutofit/>
          </a:bodyPr>
          <a:lstStyle/>
          <a:p>
            <a:r>
              <a:rPr lang="en-US" sz="4100">
                <a:solidFill>
                  <a:schemeClr val="tx1">
                    <a:lumMod val="85000"/>
                    <a:lumOff val="15000"/>
                  </a:schemeClr>
                </a:solidFill>
              </a:rPr>
              <a:t>Sut fyddech yn graddio’r posteri yma?</a:t>
            </a:r>
            <a:br>
              <a:rPr lang="en-US" sz="4100">
                <a:solidFill>
                  <a:schemeClr val="tx1">
                    <a:lumMod val="85000"/>
                    <a:lumOff val="15000"/>
                  </a:schemeClr>
                </a:solidFill>
              </a:rPr>
            </a:br>
            <a:r>
              <a:rPr lang="en-US" sz="4100">
                <a:solidFill>
                  <a:schemeClr val="tx1">
                    <a:lumMod val="85000"/>
                    <a:lumOff val="15000"/>
                  </a:schemeClr>
                </a:solidFill>
              </a:rPr>
              <a:t>How would you grade these posters?</a:t>
            </a:r>
          </a:p>
        </p:txBody>
      </p:sp>
      <p:pic>
        <p:nvPicPr>
          <p:cNvPr id="7" name="Content Placeholder 6">
            <a:extLst>
              <a:ext uri="{FF2B5EF4-FFF2-40B4-BE49-F238E27FC236}">
                <a16:creationId xmlns:a16="http://schemas.microsoft.com/office/drawing/2014/main" id="{1113DFBD-D74C-415B-9080-85284B933634}"/>
              </a:ext>
            </a:extLst>
          </p:cNvPr>
          <p:cNvPicPr>
            <a:picLocks noGrp="1" noChangeAspect="1"/>
          </p:cNvPicPr>
          <p:nvPr>
            <p:ph idx="1"/>
          </p:nvPr>
        </p:nvPicPr>
        <p:blipFill rotWithShape="1">
          <a:blip r:embed="rId2"/>
          <a:srcRect l="30359" t="11609" r="30497" b="7629"/>
          <a:stretch/>
        </p:blipFill>
        <p:spPr>
          <a:xfrm>
            <a:off x="2255152" y="640081"/>
            <a:ext cx="3669911" cy="5054156"/>
          </a:xfrm>
          <a:prstGeom prst="rect">
            <a:avLst/>
          </a:prstGeom>
        </p:spPr>
      </p:pic>
    </p:spTree>
    <p:extLst>
      <p:ext uri="{BB962C8B-B14F-4D97-AF65-F5344CB8AC3E}">
        <p14:creationId xmlns:p14="http://schemas.microsoft.com/office/powerpoint/2010/main" val="17156278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8B7ACE2B-52B6-EEF9-BF97-943F69712149}"/>
              </a:ext>
            </a:extLst>
          </p:cNvPr>
          <p:cNvSpPr>
            <a:spLocks noGrp="1"/>
          </p:cNvSpPr>
          <p:nvPr>
            <p:ph type="title"/>
          </p:nvPr>
        </p:nvSpPr>
        <p:spPr>
          <a:xfrm>
            <a:off x="8096885" y="640080"/>
            <a:ext cx="3659246" cy="2926080"/>
          </a:xfrm>
        </p:spPr>
        <p:txBody>
          <a:bodyPr vert="horz" lIns="91440" tIns="45720" rIns="91440" bIns="45720" rtlCol="0" anchor="b">
            <a:normAutofit/>
          </a:bodyPr>
          <a:lstStyle/>
          <a:p>
            <a:r>
              <a:rPr lang="en-US" sz="3400">
                <a:solidFill>
                  <a:srgbClr val="FFFFFF"/>
                </a:solidFill>
              </a:rPr>
              <a:t>Sut fyddech yn graddio’r posteri yma?</a:t>
            </a:r>
            <a:br>
              <a:rPr lang="en-US" sz="3400">
                <a:solidFill>
                  <a:srgbClr val="FFFFFF"/>
                </a:solidFill>
              </a:rPr>
            </a:br>
            <a:r>
              <a:rPr lang="en-US" sz="3400">
                <a:solidFill>
                  <a:srgbClr val="FFFFFF"/>
                </a:solidFill>
              </a:rPr>
              <a:t>How would you grade these posters?</a:t>
            </a:r>
          </a:p>
        </p:txBody>
      </p:sp>
      <p:pic>
        <p:nvPicPr>
          <p:cNvPr id="6" name="Content Placeholder 5">
            <a:extLst>
              <a:ext uri="{FF2B5EF4-FFF2-40B4-BE49-F238E27FC236}">
                <a16:creationId xmlns:a16="http://schemas.microsoft.com/office/drawing/2014/main" id="{2E4720CC-27DE-4FC3-9CA3-F3FBFAA9683C}"/>
              </a:ext>
            </a:extLst>
          </p:cNvPr>
          <p:cNvPicPr>
            <a:picLocks noGrp="1" noChangeAspect="1"/>
          </p:cNvPicPr>
          <p:nvPr>
            <p:ph idx="1"/>
          </p:nvPr>
        </p:nvPicPr>
        <p:blipFill rotWithShape="1">
          <a:blip r:embed="rId2"/>
          <a:srcRect l="20424" t="6684" r="19788" b="7109"/>
          <a:stretch/>
        </p:blipFill>
        <p:spPr>
          <a:xfrm>
            <a:off x="874115" y="640080"/>
            <a:ext cx="5795435" cy="5577840"/>
          </a:xfrm>
          <a:prstGeom prst="rect">
            <a:avLst/>
          </a:prstGeom>
        </p:spPr>
      </p:pic>
    </p:spTree>
    <p:extLst>
      <p:ext uri="{BB962C8B-B14F-4D97-AF65-F5344CB8AC3E}">
        <p14:creationId xmlns:p14="http://schemas.microsoft.com/office/powerpoint/2010/main" val="7933923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10F9D-95A1-49EE-B468-862ED98A8124}"/>
              </a:ext>
            </a:extLst>
          </p:cNvPr>
          <p:cNvSpPr>
            <a:spLocks noGrp="1"/>
          </p:cNvSpPr>
          <p:nvPr>
            <p:ph type="title"/>
          </p:nvPr>
        </p:nvSpPr>
        <p:spPr/>
        <p:txBody>
          <a:bodyPr>
            <a:normAutofit fontScale="90000"/>
          </a:bodyPr>
          <a:lstStyle/>
          <a:p>
            <a:r>
              <a:rPr lang="en-GB" dirty="0" err="1"/>
              <a:t>Ffynonellau</a:t>
            </a:r>
            <a:r>
              <a:rPr lang="en-GB" dirty="0"/>
              <a:t> </a:t>
            </a:r>
            <a:r>
              <a:rPr lang="en-GB" dirty="0" err="1"/>
              <a:t>gwybodaeth</a:t>
            </a:r>
            <a:r>
              <a:rPr lang="en-GB" dirty="0"/>
              <a:t> a </a:t>
            </a:r>
            <a:r>
              <a:rPr lang="en-GB" dirty="0" err="1"/>
              <a:t>darllen</a:t>
            </a:r>
            <a:r>
              <a:rPr lang="en-GB" dirty="0"/>
              <a:t> </a:t>
            </a:r>
            <a:r>
              <a:rPr lang="en-GB" dirty="0" err="1"/>
              <a:t>pellach</a:t>
            </a:r>
            <a:br>
              <a:rPr lang="en-GB" dirty="0"/>
            </a:br>
            <a:r>
              <a:rPr lang="en-GB" dirty="0"/>
              <a:t>Sources of information and further reading</a:t>
            </a:r>
          </a:p>
        </p:txBody>
      </p:sp>
      <p:sp>
        <p:nvSpPr>
          <p:cNvPr id="3" name="Content Placeholder 2">
            <a:extLst>
              <a:ext uri="{FF2B5EF4-FFF2-40B4-BE49-F238E27FC236}">
                <a16:creationId xmlns:a16="http://schemas.microsoft.com/office/drawing/2014/main" id="{0E7811A3-04E7-4C10-A340-AE703EF0EDE8}"/>
              </a:ext>
            </a:extLst>
          </p:cNvPr>
          <p:cNvSpPr>
            <a:spLocks noGrp="1"/>
          </p:cNvSpPr>
          <p:nvPr>
            <p:ph idx="1"/>
          </p:nvPr>
        </p:nvSpPr>
        <p:spPr/>
        <p:txBody>
          <a:bodyPr>
            <a:normAutofit fontScale="92500" lnSpcReduction="20000"/>
          </a:bodyPr>
          <a:lstStyle/>
          <a:p>
            <a:r>
              <a:rPr lang="en-GB" dirty="0">
                <a:hlinkClick r:id="rId2"/>
              </a:rPr>
              <a:t>http://clt.lse.ac.uk/poster-design/</a:t>
            </a:r>
            <a:r>
              <a:rPr lang="en-GB" dirty="0"/>
              <a:t>  </a:t>
            </a:r>
          </a:p>
          <a:p>
            <a:r>
              <a:rPr lang="en-GB" dirty="0">
                <a:hlinkClick r:id="rId3"/>
              </a:rPr>
              <a:t>http://gradschool.unc.edu/student/postertips.html</a:t>
            </a:r>
            <a:r>
              <a:rPr lang="en-GB" dirty="0"/>
              <a:t>  </a:t>
            </a:r>
          </a:p>
          <a:p>
            <a:r>
              <a:rPr lang="en-GB" dirty="0">
                <a:hlinkClick r:id="rId4"/>
              </a:rPr>
              <a:t>http://www.spfldcol.edu/homepage/dept.nsf/BC81220B343BE6788525738E005FDA74/F0BB3C96C5ED 8A898525754700505502</a:t>
            </a:r>
            <a:r>
              <a:rPr lang="en-GB" dirty="0"/>
              <a:t>  </a:t>
            </a:r>
          </a:p>
          <a:p>
            <a:r>
              <a:rPr lang="en-GB" dirty="0">
                <a:hlinkClick r:id="rId5"/>
              </a:rPr>
              <a:t>http://www.ncsu.edu/project/posters/NewSite/</a:t>
            </a:r>
            <a:r>
              <a:rPr lang="en-GB" dirty="0"/>
              <a:t>  </a:t>
            </a:r>
          </a:p>
          <a:p>
            <a:r>
              <a:rPr lang="en-GB" dirty="0">
                <a:hlinkClick r:id="rId6"/>
              </a:rPr>
              <a:t>http://saw.uwaterloo.ca/poster/</a:t>
            </a:r>
            <a:r>
              <a:rPr lang="en-GB" dirty="0"/>
              <a:t>  </a:t>
            </a:r>
          </a:p>
          <a:p>
            <a:r>
              <a:rPr lang="en-GB" dirty="0">
                <a:hlinkClick r:id="rId7"/>
              </a:rPr>
              <a:t>http://www.cns.cornell.edu/documents/ScientificPosters.pdf</a:t>
            </a:r>
            <a:r>
              <a:rPr lang="en-GB" dirty="0"/>
              <a:t>  </a:t>
            </a:r>
          </a:p>
          <a:p>
            <a:r>
              <a:rPr lang="en-GB" dirty="0">
                <a:hlinkClick r:id="rId8"/>
              </a:rPr>
              <a:t>http://www.kcl.ac.uk/library/researchsupport/disseminate/posters.aspx</a:t>
            </a:r>
            <a:r>
              <a:rPr lang="en-GB" dirty="0"/>
              <a:t>  </a:t>
            </a:r>
          </a:p>
          <a:p>
            <a:r>
              <a:rPr lang="en-GB" dirty="0">
                <a:hlinkClick r:id="rId9"/>
              </a:rPr>
              <a:t>http://www2.napier.ac.uk/gus/writing_presenting/academic_posters.html</a:t>
            </a:r>
            <a:r>
              <a:rPr lang="en-GB" dirty="0"/>
              <a:t>  </a:t>
            </a:r>
          </a:p>
          <a:p>
            <a:r>
              <a:rPr lang="en-GB" dirty="0">
                <a:hlinkClick r:id="rId10"/>
              </a:rPr>
              <a:t>http://www2.le.ac.uk/offices/careers/pgrd/resources/designing-poster/designing-poster</a:t>
            </a:r>
            <a:r>
              <a:rPr lang="en-GB" dirty="0"/>
              <a:t>  </a:t>
            </a:r>
          </a:p>
          <a:p>
            <a:r>
              <a:rPr lang="en-GB" dirty="0">
                <a:hlinkClick r:id="rId11"/>
              </a:rPr>
              <a:t>http://prezi.com/0e1ftr5f7zlz/designing-an-academic-poster/</a:t>
            </a:r>
            <a:endParaRPr lang="en-GB" dirty="0"/>
          </a:p>
        </p:txBody>
      </p:sp>
      <p:sp>
        <p:nvSpPr>
          <p:cNvPr id="6" name="Content Placeholder 2">
            <a:extLst>
              <a:ext uri="{FF2B5EF4-FFF2-40B4-BE49-F238E27FC236}">
                <a16:creationId xmlns:a16="http://schemas.microsoft.com/office/drawing/2014/main" id="{19425421-4374-458D-9EB8-F224BD829FF2}"/>
              </a:ext>
            </a:extLst>
          </p:cNvPr>
          <p:cNvSpPr txBox="1">
            <a:spLocks/>
          </p:cNvSpPr>
          <p:nvPr/>
        </p:nvSpPr>
        <p:spPr>
          <a:xfrm>
            <a:off x="379080" y="1962243"/>
            <a:ext cx="4370294"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Tree>
    <p:extLst>
      <p:ext uri="{BB962C8B-B14F-4D97-AF65-F5344CB8AC3E}">
        <p14:creationId xmlns:p14="http://schemas.microsoft.com/office/powerpoint/2010/main" val="7414914"/>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CA875DA-F9FD-4F83-A049-3B1027B542DE}">
  <ds:schemaRefs>
    <ds:schemaRef ds:uri="http://schemas.microsoft.com/sharepoint/v3/contenttype/forms"/>
  </ds:schemaRefs>
</ds:datastoreItem>
</file>

<file path=customXml/itemProps2.xml><?xml version="1.0" encoding="utf-8"?>
<ds:datastoreItem xmlns:ds="http://schemas.openxmlformats.org/officeDocument/2006/customXml" ds:itemID="{03C7D9E6-B0D9-433E-BD46-EB60F64F4DA8}">
  <ds:schemaRef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http://schemas.microsoft.com/office/2006/metadata/propertie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B2AB02E3-5ADF-4BF0-9C1B-35CDF3FE95B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46</TotalTime>
  <Words>2414</Words>
  <Application>Microsoft Office PowerPoint</Application>
  <PresentationFormat>Widescreen</PresentationFormat>
  <Paragraphs>161</Paragraphs>
  <Slides>35</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Calibri Light</vt:lpstr>
      <vt:lpstr>Century Gothic</vt:lpstr>
      <vt:lpstr>Retrospect</vt:lpstr>
      <vt:lpstr>Creu fy mhoster academaidd Creating my academic poster                                             </vt:lpstr>
      <vt:lpstr>Amcanion / Objectives</vt:lpstr>
      <vt:lpstr>Recap</vt:lpstr>
      <vt:lpstr>Meddalwedd / Software</vt:lpstr>
      <vt:lpstr>Pwrpas?  /  Purpose?</vt:lpstr>
      <vt:lpstr>Cynnwys awgrymiedig / Suggested content</vt:lpstr>
      <vt:lpstr>Cynllunio eich poster / Planning your poster</vt:lpstr>
      <vt:lpstr>  </vt:lpstr>
      <vt:lpstr>Cynllun / Layout</vt:lpstr>
      <vt:lpstr>Trefn Darllen / Reading Order</vt:lpstr>
      <vt:lpstr>Testun / Text</vt:lpstr>
      <vt:lpstr>Cydbwysedd / Balance</vt:lpstr>
      <vt:lpstr>Cydbwysedd / Balance</vt:lpstr>
      <vt:lpstr>Delweddau / Images</vt:lpstr>
      <vt:lpstr>Delweddau / Images</vt:lpstr>
      <vt:lpstr>Cropio / Cropping</vt:lpstr>
      <vt:lpstr>Cropio / Cropping</vt:lpstr>
      <vt:lpstr>Capsiynau / Captions</vt:lpstr>
      <vt:lpstr>Graffiau / Graphs</vt:lpstr>
      <vt:lpstr>PowerPoint Presentation</vt:lpstr>
      <vt:lpstr>PowerPoint Presentation</vt:lpstr>
      <vt:lpstr>Defnyddio testun / Use of text</vt:lpstr>
      <vt:lpstr>Defnyddio testun / Use of text</vt:lpstr>
      <vt:lpstr>Recommended Fonts: </vt:lpstr>
      <vt:lpstr>Defnyddio Lliw / Using Colour</vt:lpstr>
      <vt:lpstr> Lliwiau Sy’n Cydweddu / Complimentary Colours</vt:lpstr>
      <vt:lpstr>Lliwiau Monocronmataidd / Monochromatic Colours</vt:lpstr>
      <vt:lpstr>Lliwiau Cyfatebol / Analogous Colours</vt:lpstr>
      <vt:lpstr>Gwnewch eich poster yn rhyngweithiol Make your poster interactive</vt:lpstr>
      <vt:lpstr>Sut fyddech yn graddio’r posteri yma? How would you grade these posters?</vt:lpstr>
      <vt:lpstr>Sut fyddech yn graddio’r posteri yma? How would you grade these posters?</vt:lpstr>
      <vt:lpstr>Sut fyddech yn graddio’r posteri yma? How would you grade these posters?</vt:lpstr>
      <vt:lpstr>Sut fyddech yn graddio’r posteri yma? How would you grade these posters?</vt:lpstr>
      <vt:lpstr>Sut fyddech yn graddio’r posteri yma? How would you grade these posters?</vt:lpstr>
      <vt:lpstr>Ffynonellau gwybodaeth a darllen pellach Sources of information and further reading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Ross Phillips</cp:lastModifiedBy>
  <cp:revision>1</cp:revision>
  <dcterms:created xsi:type="dcterms:W3CDTF">2021-02-26T19:50:22Z</dcterms:created>
  <dcterms:modified xsi:type="dcterms:W3CDTF">2025-09-26T15:56:26Z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