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notesSlides/notesSlide1.xml" ContentType="application/vnd.openxmlformats-officedocument.presentationml.notesSlide+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4"/>
  </p:notesMasterIdLst>
  <p:sldIdLst>
    <p:sldId id="32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8" r:id="rId74"/>
    <p:sldId id="329" r:id="rId75"/>
    <p:sldId id="330" r:id="rId76"/>
    <p:sldId id="331" r:id="rId77"/>
    <p:sldId id="332" r:id="rId78"/>
    <p:sldId id="333" r:id="rId79"/>
    <p:sldId id="334" r:id="rId80"/>
    <p:sldId id="335" r:id="rId81"/>
    <p:sldId id="336" r:id="rId82"/>
    <p:sldId id="337"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6D7"/>
    <a:srgbClr val="D5E0C4"/>
    <a:srgbClr val="E2C2C2"/>
    <a:srgbClr val="4BACC6"/>
    <a:srgbClr val="5767B4"/>
    <a:srgbClr val="8064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sorterViewPr>
    <p:cViewPr>
      <p:scale>
        <a:sx n="47" d="100"/>
        <a:sy n="47" d="100"/>
      </p:scale>
      <p:origin x="0" y="-3312"/>
    </p:cViewPr>
  </p:sorterViewPr>
  <p:notesViewPr>
    <p:cSldViewPr>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89" Type="http://schemas.microsoft.com/office/2015/10/relationships/revisionInfo" Target="revisionInfo.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E03E73-BDEE-4647-A73E-4A41508866D0}" type="doc">
      <dgm:prSet loTypeId="urn:microsoft.com/office/officeart/2008/layout/HexagonCluster" loCatId="picture" qsTypeId="urn:microsoft.com/office/officeart/2005/8/quickstyle/simple1" qsCatId="simple" csTypeId="urn:microsoft.com/office/officeart/2005/8/colors/colorful5" csCatId="colorful" phldr="1"/>
      <dgm:spPr/>
      <dgm:t>
        <a:bodyPr/>
        <a:lstStyle/>
        <a:p>
          <a:endParaRPr lang="en-GB"/>
        </a:p>
      </dgm:t>
    </dgm:pt>
    <dgm:pt modelId="{328E1E9C-50FD-4045-B66C-0222ADCB3FF3}">
      <dgm:prSet phldrT="[Text]"/>
      <dgm:spPr/>
      <dgm:t>
        <a:bodyPr/>
        <a:lstStyle/>
        <a:p>
          <a:endParaRPr lang="en-GB" dirty="0"/>
        </a:p>
      </dgm:t>
    </dgm:pt>
    <dgm:pt modelId="{DC2D57E8-1F94-403F-B0E1-FB138E5D3A58}" type="parTrans" cxnId="{6B515244-07C5-4687-B5AF-0832BCBB2761}">
      <dgm:prSet/>
      <dgm:spPr/>
      <dgm:t>
        <a:bodyPr/>
        <a:lstStyle/>
        <a:p>
          <a:endParaRPr lang="en-GB"/>
        </a:p>
      </dgm:t>
    </dgm:pt>
    <dgm:pt modelId="{50FBDB08-867E-4313-971F-DF9A4D521ACD}" type="sibTrans" cxnId="{6B515244-07C5-4687-B5AF-0832BCBB2761}">
      <dgm:prSet/>
      <dgm:spPr>
        <a:solidFill>
          <a:schemeClr val="bg1">
            <a:alpha val="90000"/>
          </a:schemeClr>
        </a:solidFill>
      </dgm:spPr>
      <dgm:t>
        <a:bodyPr/>
        <a:lstStyle/>
        <a:p>
          <a:endParaRPr lang="en-GB"/>
        </a:p>
      </dgm:t>
    </dgm:pt>
    <dgm:pt modelId="{A6E77DD6-BFAE-4C51-ACA2-1A7773586BF6}">
      <dgm:prSet/>
      <dgm:spPr/>
      <dgm:t>
        <a:bodyPr/>
        <a:lstStyle/>
        <a:p>
          <a:endParaRPr lang="en-GB"/>
        </a:p>
      </dgm:t>
    </dgm:pt>
    <dgm:pt modelId="{02C89655-C0C6-49C1-A2E0-8AFCD7F9A41E}" type="parTrans" cxnId="{456370B1-653C-41FF-BB4A-C404D7164196}">
      <dgm:prSet/>
      <dgm:spPr/>
      <dgm:t>
        <a:bodyPr/>
        <a:lstStyle/>
        <a:p>
          <a:endParaRPr lang="en-GB"/>
        </a:p>
      </dgm:t>
    </dgm:pt>
    <dgm:pt modelId="{9A45D78A-2602-4C2C-8905-D2E1AF8DFF0B}" type="sibTrans" cxnId="{456370B1-653C-41FF-BB4A-C404D7164196}">
      <dgm:prSet/>
      <dgm:spPr>
        <a:solidFill>
          <a:schemeClr val="bg1">
            <a:alpha val="90000"/>
          </a:schemeClr>
        </a:solidFill>
      </dgm:spPr>
      <dgm:t>
        <a:bodyPr/>
        <a:lstStyle/>
        <a:p>
          <a:endParaRPr lang="en-GB"/>
        </a:p>
      </dgm:t>
    </dgm:pt>
    <dgm:pt modelId="{3688A637-7035-41CE-B425-5C61642A0695}">
      <dgm:prSet/>
      <dgm:spPr/>
      <dgm:t>
        <a:bodyPr/>
        <a:lstStyle/>
        <a:p>
          <a:endParaRPr lang="en-GB"/>
        </a:p>
      </dgm:t>
    </dgm:pt>
    <dgm:pt modelId="{5DCD44BE-077F-4473-98D6-B4A3A611962B}" type="parTrans" cxnId="{D4ED52DA-32AD-42CB-ACA1-768A9BAE1B79}">
      <dgm:prSet/>
      <dgm:spPr/>
      <dgm:t>
        <a:bodyPr/>
        <a:lstStyle/>
        <a:p>
          <a:endParaRPr lang="en-GB"/>
        </a:p>
      </dgm:t>
    </dgm:pt>
    <dgm:pt modelId="{A5A5C637-2C80-46A4-8BAB-54245A8E9650}" type="sibTrans" cxnId="{D4ED52DA-32AD-42CB-ACA1-768A9BAE1B79}">
      <dgm:prSet/>
      <dgm:spPr>
        <a:solidFill>
          <a:schemeClr val="bg1">
            <a:alpha val="90000"/>
          </a:schemeClr>
        </a:solidFill>
      </dgm:spPr>
      <dgm:t>
        <a:bodyPr/>
        <a:lstStyle/>
        <a:p>
          <a:endParaRPr lang="en-GB"/>
        </a:p>
      </dgm:t>
    </dgm:pt>
    <dgm:pt modelId="{AC406B67-CFE8-4AE7-AFF6-7C197EF2356C}">
      <dgm:prSet/>
      <dgm:spPr/>
      <dgm:t>
        <a:bodyPr/>
        <a:lstStyle/>
        <a:p>
          <a:endParaRPr lang="en-GB"/>
        </a:p>
      </dgm:t>
    </dgm:pt>
    <dgm:pt modelId="{BBB80E38-D1CD-406F-A5E7-8E4A89EB9CA7}" type="parTrans" cxnId="{6D2CB13D-ECDC-42EF-BABB-A7F5B774D458}">
      <dgm:prSet/>
      <dgm:spPr/>
      <dgm:t>
        <a:bodyPr/>
        <a:lstStyle/>
        <a:p>
          <a:endParaRPr lang="en-GB"/>
        </a:p>
      </dgm:t>
    </dgm:pt>
    <dgm:pt modelId="{25F8C620-8868-45FA-84FB-40C921AA7B93}" type="sibTrans" cxnId="{6D2CB13D-ECDC-42EF-BABB-A7F5B774D458}">
      <dgm:prSet/>
      <dgm:spPr>
        <a:solidFill>
          <a:schemeClr val="bg1">
            <a:alpha val="90000"/>
          </a:schemeClr>
        </a:solidFill>
      </dgm:spPr>
      <dgm:t>
        <a:bodyPr/>
        <a:lstStyle/>
        <a:p>
          <a:endParaRPr lang="en-GB"/>
        </a:p>
      </dgm:t>
    </dgm:pt>
    <dgm:pt modelId="{FBC51B1C-9EC4-4A98-8CED-85DD17A6F9CB}">
      <dgm:prSet/>
      <dgm:spPr/>
      <dgm:t>
        <a:bodyPr/>
        <a:lstStyle/>
        <a:p>
          <a:endParaRPr lang="en-GB"/>
        </a:p>
      </dgm:t>
    </dgm:pt>
    <dgm:pt modelId="{4C5ED133-E997-495C-B973-DD197F3D7DC5}" type="parTrans" cxnId="{0A2D2A5A-DAD7-4B0A-AD73-7FB3463D4148}">
      <dgm:prSet/>
      <dgm:spPr/>
      <dgm:t>
        <a:bodyPr/>
        <a:lstStyle/>
        <a:p>
          <a:endParaRPr lang="en-GB"/>
        </a:p>
      </dgm:t>
    </dgm:pt>
    <dgm:pt modelId="{E7030958-719C-44BF-B909-51FF2259D424}" type="sibTrans" cxnId="{0A2D2A5A-DAD7-4B0A-AD73-7FB3463D4148}">
      <dgm:prSet/>
      <dgm:spPr>
        <a:solidFill>
          <a:schemeClr val="bg1">
            <a:alpha val="90000"/>
          </a:schemeClr>
        </a:solidFill>
      </dgm:spPr>
      <dgm:t>
        <a:bodyPr/>
        <a:lstStyle/>
        <a:p>
          <a:endParaRPr lang="en-GB"/>
        </a:p>
      </dgm:t>
    </dgm:pt>
    <dgm:pt modelId="{62E5F548-4C39-44AD-BAC9-DD8C36AD6CEE}">
      <dgm:prSet/>
      <dgm:spPr/>
      <dgm:t>
        <a:bodyPr/>
        <a:lstStyle/>
        <a:p>
          <a:endParaRPr lang="en-GB"/>
        </a:p>
      </dgm:t>
    </dgm:pt>
    <dgm:pt modelId="{C23FF9FB-78EA-4356-813A-F70A71604C17}" type="parTrans" cxnId="{04D554C1-D8CC-45DB-8672-A2198BD70B5F}">
      <dgm:prSet/>
      <dgm:spPr/>
      <dgm:t>
        <a:bodyPr/>
        <a:lstStyle/>
        <a:p>
          <a:endParaRPr lang="en-GB"/>
        </a:p>
      </dgm:t>
    </dgm:pt>
    <dgm:pt modelId="{556AE742-E9B1-48F8-A8B8-853E5566BE3A}" type="sibTrans" cxnId="{04D554C1-D8CC-45DB-8672-A2198BD70B5F}">
      <dgm:prSet/>
      <dgm:spPr>
        <a:solidFill>
          <a:schemeClr val="bg1">
            <a:alpha val="90000"/>
          </a:schemeClr>
        </a:solidFill>
      </dgm:spPr>
      <dgm:t>
        <a:bodyPr/>
        <a:lstStyle/>
        <a:p>
          <a:endParaRPr lang="en-GB"/>
        </a:p>
      </dgm:t>
    </dgm:pt>
    <dgm:pt modelId="{CE2230AE-FA3A-4534-9445-D3DBEF083A11}">
      <dgm:prSet/>
      <dgm:spPr/>
      <dgm:t>
        <a:bodyPr/>
        <a:lstStyle/>
        <a:p>
          <a:endParaRPr lang="en-GB"/>
        </a:p>
      </dgm:t>
    </dgm:pt>
    <dgm:pt modelId="{E15DDDF2-8755-4973-9A0F-23571F98E04D}" type="parTrans" cxnId="{C8530CDF-D1A3-4EAD-8318-AC8DA8C778E2}">
      <dgm:prSet/>
      <dgm:spPr/>
      <dgm:t>
        <a:bodyPr/>
        <a:lstStyle/>
        <a:p>
          <a:endParaRPr lang="en-GB"/>
        </a:p>
      </dgm:t>
    </dgm:pt>
    <dgm:pt modelId="{FEF5181F-A0CF-41C8-84B7-E44AD0E3E941}" type="sibTrans" cxnId="{C8530CDF-D1A3-4EAD-8318-AC8DA8C778E2}">
      <dgm:prSet/>
      <dgm:spPr>
        <a:solidFill>
          <a:schemeClr val="bg1">
            <a:alpha val="90000"/>
          </a:schemeClr>
        </a:solidFill>
      </dgm:spPr>
      <dgm:t>
        <a:bodyPr/>
        <a:lstStyle/>
        <a:p>
          <a:endParaRPr lang="en-GB"/>
        </a:p>
      </dgm:t>
    </dgm:pt>
    <dgm:pt modelId="{C1481433-F672-41B4-A980-CECDE052B16C}">
      <dgm:prSet/>
      <dgm:spPr/>
      <dgm:t>
        <a:bodyPr/>
        <a:lstStyle/>
        <a:p>
          <a:endParaRPr lang="en-GB"/>
        </a:p>
      </dgm:t>
    </dgm:pt>
    <dgm:pt modelId="{EE47E8D9-E802-4C6F-BB88-0516A7E11027}" type="parTrans" cxnId="{6FCB7837-1226-43A9-B2F6-7879B8B19F28}">
      <dgm:prSet/>
      <dgm:spPr/>
      <dgm:t>
        <a:bodyPr/>
        <a:lstStyle/>
        <a:p>
          <a:endParaRPr lang="en-GB"/>
        </a:p>
      </dgm:t>
    </dgm:pt>
    <dgm:pt modelId="{26C642E4-250B-4ABA-82C6-4B339514473E}" type="sibTrans" cxnId="{6FCB7837-1226-43A9-B2F6-7879B8B19F28}">
      <dgm:prSet/>
      <dgm:spPr>
        <a:solidFill>
          <a:schemeClr val="bg1">
            <a:alpha val="90000"/>
          </a:schemeClr>
        </a:solidFill>
      </dgm:spPr>
      <dgm:t>
        <a:bodyPr/>
        <a:lstStyle/>
        <a:p>
          <a:endParaRPr lang="en-GB"/>
        </a:p>
      </dgm:t>
    </dgm:pt>
    <dgm:pt modelId="{3B5EF60A-B3C1-43BE-A796-1E218422EF74}">
      <dgm:prSet/>
      <dgm:spPr/>
      <dgm:t>
        <a:bodyPr/>
        <a:lstStyle/>
        <a:p>
          <a:endParaRPr lang="en-GB"/>
        </a:p>
      </dgm:t>
    </dgm:pt>
    <dgm:pt modelId="{17830C08-0728-4A13-9D70-1CAEA5F73B1A}" type="parTrans" cxnId="{2C120609-2FBA-49B9-B098-7B8A9433518B}">
      <dgm:prSet/>
      <dgm:spPr/>
      <dgm:t>
        <a:bodyPr/>
        <a:lstStyle/>
        <a:p>
          <a:endParaRPr lang="en-GB"/>
        </a:p>
      </dgm:t>
    </dgm:pt>
    <dgm:pt modelId="{F10E9C32-B3FA-4360-B8E5-7A2F361ABC60}" type="sibTrans" cxnId="{2C120609-2FBA-49B9-B098-7B8A9433518B}">
      <dgm:prSet/>
      <dgm:spPr>
        <a:solidFill>
          <a:schemeClr val="bg1">
            <a:alpha val="90000"/>
          </a:schemeClr>
        </a:solidFill>
      </dgm:spPr>
      <dgm:t>
        <a:bodyPr/>
        <a:lstStyle/>
        <a:p>
          <a:endParaRPr lang="en-GB"/>
        </a:p>
      </dgm:t>
    </dgm:pt>
    <dgm:pt modelId="{B296ECEC-B328-4FC9-AD6D-3E6EC15D9D22}">
      <dgm:prSet/>
      <dgm:spPr/>
      <dgm:t>
        <a:bodyPr/>
        <a:lstStyle/>
        <a:p>
          <a:endParaRPr lang="en-GB"/>
        </a:p>
      </dgm:t>
    </dgm:pt>
    <dgm:pt modelId="{F3359535-E936-4746-8360-E236BBC5700C}" type="parTrans" cxnId="{F0D54C55-31C1-43BB-9444-EB6C851878CA}">
      <dgm:prSet/>
      <dgm:spPr/>
      <dgm:t>
        <a:bodyPr/>
        <a:lstStyle/>
        <a:p>
          <a:endParaRPr lang="en-GB"/>
        </a:p>
      </dgm:t>
    </dgm:pt>
    <dgm:pt modelId="{EBF0338F-F005-41A4-BE93-A149132568D7}" type="sibTrans" cxnId="{F0D54C55-31C1-43BB-9444-EB6C851878CA}">
      <dgm:prSet/>
      <dgm:spPr>
        <a:solidFill>
          <a:schemeClr val="bg1">
            <a:alpha val="90000"/>
          </a:schemeClr>
        </a:solidFill>
      </dgm:spPr>
      <dgm:t>
        <a:bodyPr/>
        <a:lstStyle/>
        <a:p>
          <a:endParaRPr lang="en-GB"/>
        </a:p>
      </dgm:t>
    </dgm:pt>
    <dgm:pt modelId="{E58BD52F-97AC-4DCE-8D42-E7082B4E5A57}">
      <dgm:prSet/>
      <dgm:spPr/>
      <dgm:t>
        <a:bodyPr/>
        <a:lstStyle/>
        <a:p>
          <a:endParaRPr lang="en-GB"/>
        </a:p>
      </dgm:t>
    </dgm:pt>
    <dgm:pt modelId="{F2791903-FCDE-4447-B785-C86CF9862A50}" type="parTrans" cxnId="{2BEB2FDB-63BA-49A2-BAEF-329C14874523}">
      <dgm:prSet/>
      <dgm:spPr/>
      <dgm:t>
        <a:bodyPr/>
        <a:lstStyle/>
        <a:p>
          <a:endParaRPr lang="en-GB"/>
        </a:p>
      </dgm:t>
    </dgm:pt>
    <dgm:pt modelId="{09911E8F-65F1-4D45-BB94-369770CCEAB3}" type="sibTrans" cxnId="{2BEB2FDB-63BA-49A2-BAEF-329C14874523}">
      <dgm:prSet/>
      <dgm:spPr>
        <a:solidFill>
          <a:schemeClr val="bg1">
            <a:alpha val="90000"/>
          </a:schemeClr>
        </a:solidFill>
      </dgm:spPr>
      <dgm:t>
        <a:bodyPr/>
        <a:lstStyle/>
        <a:p>
          <a:endParaRPr lang="en-GB"/>
        </a:p>
      </dgm:t>
    </dgm:pt>
    <dgm:pt modelId="{90BD0795-1101-4EC4-B072-B63341A383E1}">
      <dgm:prSet/>
      <dgm:spPr/>
      <dgm:t>
        <a:bodyPr/>
        <a:lstStyle/>
        <a:p>
          <a:endParaRPr lang="en-GB"/>
        </a:p>
      </dgm:t>
    </dgm:pt>
    <dgm:pt modelId="{6A8066DE-F676-45A2-AC53-DE8616A68ABA}" type="parTrans" cxnId="{E81ADBA2-B686-4109-B35D-1FFF8F08B8E3}">
      <dgm:prSet/>
      <dgm:spPr/>
      <dgm:t>
        <a:bodyPr/>
        <a:lstStyle/>
        <a:p>
          <a:endParaRPr lang="en-GB"/>
        </a:p>
      </dgm:t>
    </dgm:pt>
    <dgm:pt modelId="{F998D896-BDC1-4FF0-B7BE-0F646A50833A}" type="sibTrans" cxnId="{E81ADBA2-B686-4109-B35D-1FFF8F08B8E3}">
      <dgm:prSet/>
      <dgm:spPr>
        <a:solidFill>
          <a:schemeClr val="bg1">
            <a:alpha val="90000"/>
          </a:schemeClr>
        </a:solidFill>
      </dgm:spPr>
      <dgm:t>
        <a:bodyPr/>
        <a:lstStyle/>
        <a:p>
          <a:endParaRPr lang="en-GB"/>
        </a:p>
      </dgm:t>
    </dgm:pt>
    <dgm:pt modelId="{D12A0671-5F6B-47D6-A676-C2247D8D4DDB}" type="pres">
      <dgm:prSet presAssocID="{27E03E73-BDEE-4647-A73E-4A41508866D0}" presName="Name0" presStyleCnt="0">
        <dgm:presLayoutVars>
          <dgm:chMax val="21"/>
          <dgm:chPref val="21"/>
        </dgm:presLayoutVars>
      </dgm:prSet>
      <dgm:spPr/>
    </dgm:pt>
    <dgm:pt modelId="{4D8CBC84-5957-440B-A9EC-0532A8A12285}" type="pres">
      <dgm:prSet presAssocID="{328E1E9C-50FD-4045-B66C-0222ADCB3FF3}" presName="text1" presStyleCnt="0"/>
      <dgm:spPr/>
    </dgm:pt>
    <dgm:pt modelId="{FEB0FEA1-6F71-41AA-AEFB-686C763FA05D}" type="pres">
      <dgm:prSet presAssocID="{328E1E9C-50FD-4045-B66C-0222ADCB3FF3}" presName="textRepeatNode" presStyleLbl="alignNode1" presStyleIdx="0" presStyleCnt="12">
        <dgm:presLayoutVars>
          <dgm:chMax val="0"/>
          <dgm:chPref val="0"/>
          <dgm:bulletEnabled val="1"/>
        </dgm:presLayoutVars>
      </dgm:prSet>
      <dgm:spPr/>
    </dgm:pt>
    <dgm:pt modelId="{68123C12-BAAA-41C6-BA58-DFBFC36EC1C4}" type="pres">
      <dgm:prSet presAssocID="{328E1E9C-50FD-4045-B66C-0222ADCB3FF3}" presName="textaccent1" presStyleCnt="0"/>
      <dgm:spPr/>
    </dgm:pt>
    <dgm:pt modelId="{4818B01C-2E74-444B-A6EF-F4D9CAAFB5CC}" type="pres">
      <dgm:prSet presAssocID="{328E1E9C-50FD-4045-B66C-0222ADCB3FF3}" presName="accentRepeatNode" presStyleLbl="solidAlignAcc1" presStyleIdx="0" presStyleCnt="24"/>
      <dgm:spPr/>
    </dgm:pt>
    <dgm:pt modelId="{0D81DF44-BC38-4FFE-9273-C104BCD07735}" type="pres">
      <dgm:prSet presAssocID="{50FBDB08-867E-4313-971F-DF9A4D521ACD}" presName="image1" presStyleCnt="0"/>
      <dgm:spPr/>
    </dgm:pt>
    <dgm:pt modelId="{95F8FC4F-8F36-4594-86EE-58BD6D2858EE}" type="pres">
      <dgm:prSet presAssocID="{50FBDB08-867E-4313-971F-DF9A4D521ACD}" presName="imageRepeatNode" presStyleLbl="alignAcc1" presStyleIdx="0" presStyleCnt="12"/>
      <dgm:spPr/>
    </dgm:pt>
    <dgm:pt modelId="{8AB2BB0D-9725-475D-BA52-D3FBDA8E93B6}" type="pres">
      <dgm:prSet presAssocID="{50FBDB08-867E-4313-971F-DF9A4D521ACD}" presName="imageaccent1" presStyleCnt="0"/>
      <dgm:spPr/>
    </dgm:pt>
    <dgm:pt modelId="{97CF3408-5F60-40E4-902F-D83FDF0FFA42}" type="pres">
      <dgm:prSet presAssocID="{50FBDB08-867E-4313-971F-DF9A4D521ACD}" presName="accentRepeatNode" presStyleLbl="solidAlignAcc1" presStyleIdx="1" presStyleCnt="24"/>
      <dgm:spPr/>
    </dgm:pt>
    <dgm:pt modelId="{963C402A-C612-4F41-9AB3-813361BBBAFC}" type="pres">
      <dgm:prSet presAssocID="{A6E77DD6-BFAE-4C51-ACA2-1A7773586BF6}" presName="text2" presStyleCnt="0"/>
      <dgm:spPr/>
    </dgm:pt>
    <dgm:pt modelId="{95565C66-6502-445A-AAA9-25E857C5B97B}" type="pres">
      <dgm:prSet presAssocID="{A6E77DD6-BFAE-4C51-ACA2-1A7773586BF6}" presName="textRepeatNode" presStyleLbl="alignNode1" presStyleIdx="1" presStyleCnt="12">
        <dgm:presLayoutVars>
          <dgm:chMax val="0"/>
          <dgm:chPref val="0"/>
          <dgm:bulletEnabled val="1"/>
        </dgm:presLayoutVars>
      </dgm:prSet>
      <dgm:spPr/>
    </dgm:pt>
    <dgm:pt modelId="{F9A647F5-4253-47E1-8A53-39C0DCBEDF9D}" type="pres">
      <dgm:prSet presAssocID="{A6E77DD6-BFAE-4C51-ACA2-1A7773586BF6}" presName="textaccent2" presStyleCnt="0"/>
      <dgm:spPr/>
    </dgm:pt>
    <dgm:pt modelId="{6781267C-FC63-4394-9639-2F4A990574FF}" type="pres">
      <dgm:prSet presAssocID="{A6E77DD6-BFAE-4C51-ACA2-1A7773586BF6}" presName="accentRepeatNode" presStyleLbl="solidAlignAcc1" presStyleIdx="2" presStyleCnt="24"/>
      <dgm:spPr/>
    </dgm:pt>
    <dgm:pt modelId="{B02D5A0A-0EF6-4891-98B7-14A4EC1529D5}" type="pres">
      <dgm:prSet presAssocID="{9A45D78A-2602-4C2C-8905-D2E1AF8DFF0B}" presName="image2" presStyleCnt="0"/>
      <dgm:spPr/>
    </dgm:pt>
    <dgm:pt modelId="{8468B2DB-C18B-49FD-B5CD-0603CE632463}" type="pres">
      <dgm:prSet presAssocID="{9A45D78A-2602-4C2C-8905-D2E1AF8DFF0B}" presName="imageRepeatNode" presStyleLbl="alignAcc1" presStyleIdx="1" presStyleCnt="12"/>
      <dgm:spPr/>
    </dgm:pt>
    <dgm:pt modelId="{C07A7E84-4804-4E23-B3F7-E0373548FA04}" type="pres">
      <dgm:prSet presAssocID="{9A45D78A-2602-4C2C-8905-D2E1AF8DFF0B}" presName="imageaccent2" presStyleCnt="0"/>
      <dgm:spPr/>
    </dgm:pt>
    <dgm:pt modelId="{DE8E07C3-86E1-495C-9DD3-93086E2D119C}" type="pres">
      <dgm:prSet presAssocID="{9A45D78A-2602-4C2C-8905-D2E1AF8DFF0B}" presName="accentRepeatNode" presStyleLbl="solidAlignAcc1" presStyleIdx="3" presStyleCnt="24"/>
      <dgm:spPr/>
    </dgm:pt>
    <dgm:pt modelId="{252C4F27-9588-421C-839E-C5A1BA49CD64}" type="pres">
      <dgm:prSet presAssocID="{3688A637-7035-41CE-B425-5C61642A0695}" presName="text3" presStyleCnt="0"/>
      <dgm:spPr/>
    </dgm:pt>
    <dgm:pt modelId="{EFCBEF73-6CA1-48C2-9240-819CBEE28511}" type="pres">
      <dgm:prSet presAssocID="{3688A637-7035-41CE-B425-5C61642A0695}" presName="textRepeatNode" presStyleLbl="alignNode1" presStyleIdx="2" presStyleCnt="12">
        <dgm:presLayoutVars>
          <dgm:chMax val="0"/>
          <dgm:chPref val="0"/>
          <dgm:bulletEnabled val="1"/>
        </dgm:presLayoutVars>
      </dgm:prSet>
      <dgm:spPr/>
    </dgm:pt>
    <dgm:pt modelId="{605F7B4B-7F0E-4420-B4AE-178BDA43EF76}" type="pres">
      <dgm:prSet presAssocID="{3688A637-7035-41CE-B425-5C61642A0695}" presName="textaccent3" presStyleCnt="0"/>
      <dgm:spPr/>
    </dgm:pt>
    <dgm:pt modelId="{5F1BA897-BB12-425C-BB9F-DEFD34D2BC3C}" type="pres">
      <dgm:prSet presAssocID="{3688A637-7035-41CE-B425-5C61642A0695}" presName="accentRepeatNode" presStyleLbl="solidAlignAcc1" presStyleIdx="4" presStyleCnt="24"/>
      <dgm:spPr/>
    </dgm:pt>
    <dgm:pt modelId="{680D67FF-978B-4208-AE43-47F094D1EFB9}" type="pres">
      <dgm:prSet presAssocID="{A5A5C637-2C80-46A4-8BAB-54245A8E9650}" presName="image3" presStyleCnt="0"/>
      <dgm:spPr/>
    </dgm:pt>
    <dgm:pt modelId="{459F5F6E-DFBC-4775-BD22-A24762D7478F}" type="pres">
      <dgm:prSet presAssocID="{A5A5C637-2C80-46A4-8BAB-54245A8E9650}" presName="imageRepeatNode" presStyleLbl="alignAcc1" presStyleIdx="2" presStyleCnt="12"/>
      <dgm:spPr/>
    </dgm:pt>
    <dgm:pt modelId="{9C01A867-F6D4-4A8C-9E3B-E6665A9C6D25}" type="pres">
      <dgm:prSet presAssocID="{A5A5C637-2C80-46A4-8BAB-54245A8E9650}" presName="imageaccent3" presStyleCnt="0"/>
      <dgm:spPr/>
    </dgm:pt>
    <dgm:pt modelId="{D6A9074F-D760-4B45-A0A7-1B88886912A9}" type="pres">
      <dgm:prSet presAssocID="{A5A5C637-2C80-46A4-8BAB-54245A8E9650}" presName="accentRepeatNode" presStyleLbl="solidAlignAcc1" presStyleIdx="5" presStyleCnt="24"/>
      <dgm:spPr/>
    </dgm:pt>
    <dgm:pt modelId="{C3F1F744-462F-4209-BE74-3017368EF6C9}" type="pres">
      <dgm:prSet presAssocID="{AC406B67-CFE8-4AE7-AFF6-7C197EF2356C}" presName="text4" presStyleCnt="0"/>
      <dgm:spPr/>
    </dgm:pt>
    <dgm:pt modelId="{9FA7F211-E203-4542-A3D0-262DF2B8A895}" type="pres">
      <dgm:prSet presAssocID="{AC406B67-CFE8-4AE7-AFF6-7C197EF2356C}" presName="textRepeatNode" presStyleLbl="alignNode1" presStyleIdx="3" presStyleCnt="12">
        <dgm:presLayoutVars>
          <dgm:chMax val="0"/>
          <dgm:chPref val="0"/>
          <dgm:bulletEnabled val="1"/>
        </dgm:presLayoutVars>
      </dgm:prSet>
      <dgm:spPr/>
    </dgm:pt>
    <dgm:pt modelId="{4A9DD120-9721-4CF9-9446-40C90648A258}" type="pres">
      <dgm:prSet presAssocID="{AC406B67-CFE8-4AE7-AFF6-7C197EF2356C}" presName="textaccent4" presStyleCnt="0"/>
      <dgm:spPr/>
    </dgm:pt>
    <dgm:pt modelId="{E8E70C31-A8A1-4506-8CE4-E99580006911}" type="pres">
      <dgm:prSet presAssocID="{AC406B67-CFE8-4AE7-AFF6-7C197EF2356C}" presName="accentRepeatNode" presStyleLbl="solidAlignAcc1" presStyleIdx="6" presStyleCnt="24"/>
      <dgm:spPr/>
    </dgm:pt>
    <dgm:pt modelId="{F13A732E-DCD1-4033-9C3D-3B8A89D42139}" type="pres">
      <dgm:prSet presAssocID="{25F8C620-8868-45FA-84FB-40C921AA7B93}" presName="image4" presStyleCnt="0"/>
      <dgm:spPr/>
    </dgm:pt>
    <dgm:pt modelId="{05C5EF14-8DBC-4358-8D22-5A71CF439FFD}" type="pres">
      <dgm:prSet presAssocID="{25F8C620-8868-45FA-84FB-40C921AA7B93}" presName="imageRepeatNode" presStyleLbl="alignAcc1" presStyleIdx="3" presStyleCnt="12"/>
      <dgm:spPr/>
    </dgm:pt>
    <dgm:pt modelId="{88A68831-9996-47AD-A49D-59B96C8213C1}" type="pres">
      <dgm:prSet presAssocID="{25F8C620-8868-45FA-84FB-40C921AA7B93}" presName="imageaccent4" presStyleCnt="0"/>
      <dgm:spPr/>
    </dgm:pt>
    <dgm:pt modelId="{2ECED930-94B6-41D4-AFBE-9DD4F1790994}" type="pres">
      <dgm:prSet presAssocID="{25F8C620-8868-45FA-84FB-40C921AA7B93}" presName="accentRepeatNode" presStyleLbl="solidAlignAcc1" presStyleIdx="7" presStyleCnt="24"/>
      <dgm:spPr/>
    </dgm:pt>
    <dgm:pt modelId="{A362A17B-BD47-4EB7-8A1A-688783255096}" type="pres">
      <dgm:prSet presAssocID="{FBC51B1C-9EC4-4A98-8CED-85DD17A6F9CB}" presName="text5" presStyleCnt="0"/>
      <dgm:spPr/>
    </dgm:pt>
    <dgm:pt modelId="{60F55D20-83D4-4016-8AC6-35B58EC3B1A7}" type="pres">
      <dgm:prSet presAssocID="{FBC51B1C-9EC4-4A98-8CED-85DD17A6F9CB}" presName="textRepeatNode" presStyleLbl="alignNode1" presStyleIdx="4" presStyleCnt="12">
        <dgm:presLayoutVars>
          <dgm:chMax val="0"/>
          <dgm:chPref val="0"/>
          <dgm:bulletEnabled val="1"/>
        </dgm:presLayoutVars>
      </dgm:prSet>
      <dgm:spPr/>
    </dgm:pt>
    <dgm:pt modelId="{C5736AEC-D99E-415D-B666-2284C32A0D9C}" type="pres">
      <dgm:prSet presAssocID="{FBC51B1C-9EC4-4A98-8CED-85DD17A6F9CB}" presName="textaccent5" presStyleCnt="0"/>
      <dgm:spPr/>
    </dgm:pt>
    <dgm:pt modelId="{66FA876F-F728-4DDF-BD23-72FACB481222}" type="pres">
      <dgm:prSet presAssocID="{FBC51B1C-9EC4-4A98-8CED-85DD17A6F9CB}" presName="accentRepeatNode" presStyleLbl="solidAlignAcc1" presStyleIdx="8" presStyleCnt="24"/>
      <dgm:spPr/>
    </dgm:pt>
    <dgm:pt modelId="{0DA28E99-0A04-4962-A895-BDD5227A3377}" type="pres">
      <dgm:prSet presAssocID="{E7030958-719C-44BF-B909-51FF2259D424}" presName="image5" presStyleCnt="0"/>
      <dgm:spPr/>
    </dgm:pt>
    <dgm:pt modelId="{F01F4F6C-4000-421C-A6F2-2E80133048D2}" type="pres">
      <dgm:prSet presAssocID="{E7030958-719C-44BF-B909-51FF2259D424}" presName="imageRepeatNode" presStyleLbl="alignAcc1" presStyleIdx="4" presStyleCnt="12"/>
      <dgm:spPr/>
    </dgm:pt>
    <dgm:pt modelId="{FDA69081-5C99-46F4-9F36-E0E9D2661764}" type="pres">
      <dgm:prSet presAssocID="{E7030958-719C-44BF-B909-51FF2259D424}" presName="imageaccent5" presStyleCnt="0"/>
      <dgm:spPr/>
    </dgm:pt>
    <dgm:pt modelId="{AEA17872-BF77-461B-9E9E-FE71419E0B48}" type="pres">
      <dgm:prSet presAssocID="{E7030958-719C-44BF-B909-51FF2259D424}" presName="accentRepeatNode" presStyleLbl="solidAlignAcc1" presStyleIdx="9" presStyleCnt="24"/>
      <dgm:spPr/>
    </dgm:pt>
    <dgm:pt modelId="{3B97E06C-3604-4897-9686-4EBDF4F90C7C}" type="pres">
      <dgm:prSet presAssocID="{62E5F548-4C39-44AD-BAC9-DD8C36AD6CEE}" presName="text6" presStyleCnt="0"/>
      <dgm:spPr/>
    </dgm:pt>
    <dgm:pt modelId="{C5673D4D-0A11-4A2B-BE47-53B84BD1C374}" type="pres">
      <dgm:prSet presAssocID="{62E5F548-4C39-44AD-BAC9-DD8C36AD6CEE}" presName="textRepeatNode" presStyleLbl="alignNode1" presStyleIdx="5" presStyleCnt="12">
        <dgm:presLayoutVars>
          <dgm:chMax val="0"/>
          <dgm:chPref val="0"/>
          <dgm:bulletEnabled val="1"/>
        </dgm:presLayoutVars>
      </dgm:prSet>
      <dgm:spPr/>
    </dgm:pt>
    <dgm:pt modelId="{7EF1A23A-5034-4602-B66C-A702D60673FB}" type="pres">
      <dgm:prSet presAssocID="{62E5F548-4C39-44AD-BAC9-DD8C36AD6CEE}" presName="textaccent6" presStyleCnt="0"/>
      <dgm:spPr/>
    </dgm:pt>
    <dgm:pt modelId="{61057755-6BAF-4C42-89C2-A5B3AEE9A534}" type="pres">
      <dgm:prSet presAssocID="{62E5F548-4C39-44AD-BAC9-DD8C36AD6CEE}" presName="accentRepeatNode" presStyleLbl="solidAlignAcc1" presStyleIdx="10" presStyleCnt="24"/>
      <dgm:spPr/>
    </dgm:pt>
    <dgm:pt modelId="{49C6E0F1-ADAE-4C96-A5AF-F25A8DF7E9A4}" type="pres">
      <dgm:prSet presAssocID="{556AE742-E9B1-48F8-A8B8-853E5566BE3A}" presName="image6" presStyleCnt="0"/>
      <dgm:spPr/>
    </dgm:pt>
    <dgm:pt modelId="{15A7F106-DF0E-4F40-B617-E0BBEDE979F0}" type="pres">
      <dgm:prSet presAssocID="{556AE742-E9B1-48F8-A8B8-853E5566BE3A}" presName="imageRepeatNode" presStyleLbl="alignAcc1" presStyleIdx="5" presStyleCnt="12"/>
      <dgm:spPr/>
    </dgm:pt>
    <dgm:pt modelId="{6A1F6B52-7241-4460-B980-A174051243ED}" type="pres">
      <dgm:prSet presAssocID="{556AE742-E9B1-48F8-A8B8-853E5566BE3A}" presName="imageaccent6" presStyleCnt="0"/>
      <dgm:spPr/>
    </dgm:pt>
    <dgm:pt modelId="{21C85F1B-5FDE-4F79-ADD8-9201B3A8B053}" type="pres">
      <dgm:prSet presAssocID="{556AE742-E9B1-48F8-A8B8-853E5566BE3A}" presName="accentRepeatNode" presStyleLbl="solidAlignAcc1" presStyleIdx="11" presStyleCnt="24"/>
      <dgm:spPr/>
    </dgm:pt>
    <dgm:pt modelId="{74BEABBD-A3B1-4C3B-A6E0-6A154F2F0E58}" type="pres">
      <dgm:prSet presAssocID="{CE2230AE-FA3A-4534-9445-D3DBEF083A11}" presName="text7" presStyleCnt="0"/>
      <dgm:spPr/>
    </dgm:pt>
    <dgm:pt modelId="{793C46DB-C39B-4041-AF42-427027C8411C}" type="pres">
      <dgm:prSet presAssocID="{CE2230AE-FA3A-4534-9445-D3DBEF083A11}" presName="textRepeatNode" presStyleLbl="alignNode1" presStyleIdx="6" presStyleCnt="12">
        <dgm:presLayoutVars>
          <dgm:chMax val="0"/>
          <dgm:chPref val="0"/>
          <dgm:bulletEnabled val="1"/>
        </dgm:presLayoutVars>
      </dgm:prSet>
      <dgm:spPr/>
    </dgm:pt>
    <dgm:pt modelId="{90F2AC99-C56F-4B51-ABD7-E5D76C24E6C3}" type="pres">
      <dgm:prSet presAssocID="{CE2230AE-FA3A-4534-9445-D3DBEF083A11}" presName="textaccent7" presStyleCnt="0"/>
      <dgm:spPr/>
    </dgm:pt>
    <dgm:pt modelId="{84759C33-3CCC-4387-A613-9AF5D2DF9A41}" type="pres">
      <dgm:prSet presAssocID="{CE2230AE-FA3A-4534-9445-D3DBEF083A11}" presName="accentRepeatNode" presStyleLbl="solidAlignAcc1" presStyleIdx="12" presStyleCnt="24"/>
      <dgm:spPr/>
    </dgm:pt>
    <dgm:pt modelId="{065EA361-358A-44FB-9A2A-37B3B9C53EDC}" type="pres">
      <dgm:prSet presAssocID="{FEF5181F-A0CF-41C8-84B7-E44AD0E3E941}" presName="image7" presStyleCnt="0"/>
      <dgm:spPr/>
    </dgm:pt>
    <dgm:pt modelId="{302F0027-F588-4715-9BE0-5ACB4349A018}" type="pres">
      <dgm:prSet presAssocID="{FEF5181F-A0CF-41C8-84B7-E44AD0E3E941}" presName="imageRepeatNode" presStyleLbl="alignAcc1" presStyleIdx="6" presStyleCnt="12"/>
      <dgm:spPr/>
    </dgm:pt>
    <dgm:pt modelId="{B530980D-DAB0-43B6-9EB5-A2EFE81273C6}" type="pres">
      <dgm:prSet presAssocID="{FEF5181F-A0CF-41C8-84B7-E44AD0E3E941}" presName="imageaccent7" presStyleCnt="0"/>
      <dgm:spPr/>
    </dgm:pt>
    <dgm:pt modelId="{98587D50-6D5C-4C89-838D-1381A4F450E2}" type="pres">
      <dgm:prSet presAssocID="{FEF5181F-A0CF-41C8-84B7-E44AD0E3E941}" presName="accentRepeatNode" presStyleLbl="solidAlignAcc1" presStyleIdx="13" presStyleCnt="24"/>
      <dgm:spPr/>
    </dgm:pt>
    <dgm:pt modelId="{160E2AE7-5085-4B56-BF44-1D7A3AAFD837}" type="pres">
      <dgm:prSet presAssocID="{C1481433-F672-41B4-A980-CECDE052B16C}" presName="text8" presStyleCnt="0"/>
      <dgm:spPr/>
    </dgm:pt>
    <dgm:pt modelId="{2DBD0256-2903-45AC-9ED0-31047795F423}" type="pres">
      <dgm:prSet presAssocID="{C1481433-F672-41B4-A980-CECDE052B16C}" presName="textRepeatNode" presStyleLbl="alignNode1" presStyleIdx="7" presStyleCnt="12">
        <dgm:presLayoutVars>
          <dgm:chMax val="0"/>
          <dgm:chPref val="0"/>
          <dgm:bulletEnabled val="1"/>
        </dgm:presLayoutVars>
      </dgm:prSet>
      <dgm:spPr/>
    </dgm:pt>
    <dgm:pt modelId="{42ECAC11-AD59-41A0-BBDD-85AE219FD6F7}" type="pres">
      <dgm:prSet presAssocID="{C1481433-F672-41B4-A980-CECDE052B16C}" presName="textaccent8" presStyleCnt="0"/>
      <dgm:spPr/>
    </dgm:pt>
    <dgm:pt modelId="{926E98F9-326E-4F4C-AB87-D82926A4C9E9}" type="pres">
      <dgm:prSet presAssocID="{C1481433-F672-41B4-A980-CECDE052B16C}" presName="accentRepeatNode" presStyleLbl="solidAlignAcc1" presStyleIdx="14" presStyleCnt="24"/>
      <dgm:spPr/>
    </dgm:pt>
    <dgm:pt modelId="{FF810979-9D03-47B9-A90A-4A985D756F86}" type="pres">
      <dgm:prSet presAssocID="{26C642E4-250B-4ABA-82C6-4B339514473E}" presName="image8" presStyleCnt="0"/>
      <dgm:spPr/>
    </dgm:pt>
    <dgm:pt modelId="{17E770E4-9677-431D-8D0E-529C16A0E4BA}" type="pres">
      <dgm:prSet presAssocID="{26C642E4-250B-4ABA-82C6-4B339514473E}" presName="imageRepeatNode" presStyleLbl="alignAcc1" presStyleIdx="7" presStyleCnt="12"/>
      <dgm:spPr/>
    </dgm:pt>
    <dgm:pt modelId="{4321FB0A-B040-49C9-B34B-1FF281321EE6}" type="pres">
      <dgm:prSet presAssocID="{26C642E4-250B-4ABA-82C6-4B339514473E}" presName="imageaccent8" presStyleCnt="0"/>
      <dgm:spPr/>
    </dgm:pt>
    <dgm:pt modelId="{630A9089-5257-49D0-A6EE-CB58E4DEE263}" type="pres">
      <dgm:prSet presAssocID="{26C642E4-250B-4ABA-82C6-4B339514473E}" presName="accentRepeatNode" presStyleLbl="solidAlignAcc1" presStyleIdx="15" presStyleCnt="24"/>
      <dgm:spPr/>
    </dgm:pt>
    <dgm:pt modelId="{77413946-D4C9-40BE-93B4-86589F20C347}" type="pres">
      <dgm:prSet presAssocID="{3B5EF60A-B3C1-43BE-A796-1E218422EF74}" presName="text9" presStyleCnt="0"/>
      <dgm:spPr/>
    </dgm:pt>
    <dgm:pt modelId="{4079128F-7991-423E-8360-CE1AC73AAA3D}" type="pres">
      <dgm:prSet presAssocID="{3B5EF60A-B3C1-43BE-A796-1E218422EF74}" presName="textRepeatNode" presStyleLbl="alignNode1" presStyleIdx="8" presStyleCnt="12">
        <dgm:presLayoutVars>
          <dgm:chMax val="0"/>
          <dgm:chPref val="0"/>
          <dgm:bulletEnabled val="1"/>
        </dgm:presLayoutVars>
      </dgm:prSet>
      <dgm:spPr/>
    </dgm:pt>
    <dgm:pt modelId="{A200B00B-3A72-4527-846A-E230CC594755}" type="pres">
      <dgm:prSet presAssocID="{3B5EF60A-B3C1-43BE-A796-1E218422EF74}" presName="textaccent9" presStyleCnt="0"/>
      <dgm:spPr/>
    </dgm:pt>
    <dgm:pt modelId="{23FDE119-B539-41E5-951C-64056DA906EB}" type="pres">
      <dgm:prSet presAssocID="{3B5EF60A-B3C1-43BE-A796-1E218422EF74}" presName="accentRepeatNode" presStyleLbl="solidAlignAcc1" presStyleIdx="16" presStyleCnt="24"/>
      <dgm:spPr/>
    </dgm:pt>
    <dgm:pt modelId="{FD16F007-9FAA-462B-A5CA-89578C4C3299}" type="pres">
      <dgm:prSet presAssocID="{F10E9C32-B3FA-4360-B8E5-7A2F361ABC60}" presName="image9" presStyleCnt="0"/>
      <dgm:spPr/>
    </dgm:pt>
    <dgm:pt modelId="{133ED15C-4C31-4EEB-8EF4-C2EF35E5EFC0}" type="pres">
      <dgm:prSet presAssocID="{F10E9C32-B3FA-4360-B8E5-7A2F361ABC60}" presName="imageRepeatNode" presStyleLbl="alignAcc1" presStyleIdx="8" presStyleCnt="12"/>
      <dgm:spPr/>
    </dgm:pt>
    <dgm:pt modelId="{B13EF762-B818-47A8-AFB0-A542FCB6F06C}" type="pres">
      <dgm:prSet presAssocID="{F10E9C32-B3FA-4360-B8E5-7A2F361ABC60}" presName="imageaccent9" presStyleCnt="0"/>
      <dgm:spPr/>
    </dgm:pt>
    <dgm:pt modelId="{5B6D9FBC-60E3-4293-86CE-3F5021527B0C}" type="pres">
      <dgm:prSet presAssocID="{F10E9C32-B3FA-4360-B8E5-7A2F361ABC60}" presName="accentRepeatNode" presStyleLbl="solidAlignAcc1" presStyleIdx="17" presStyleCnt="24"/>
      <dgm:spPr/>
    </dgm:pt>
    <dgm:pt modelId="{72C6A4F8-9940-44C3-87AA-E8344ABBEE7E}" type="pres">
      <dgm:prSet presAssocID="{B296ECEC-B328-4FC9-AD6D-3E6EC15D9D22}" presName="text10" presStyleCnt="0"/>
      <dgm:spPr/>
    </dgm:pt>
    <dgm:pt modelId="{A1C8CC69-1280-42DB-8FB8-31A21689D2CC}" type="pres">
      <dgm:prSet presAssocID="{B296ECEC-B328-4FC9-AD6D-3E6EC15D9D22}" presName="textRepeatNode" presStyleLbl="alignNode1" presStyleIdx="9" presStyleCnt="12">
        <dgm:presLayoutVars>
          <dgm:chMax val="0"/>
          <dgm:chPref val="0"/>
          <dgm:bulletEnabled val="1"/>
        </dgm:presLayoutVars>
      </dgm:prSet>
      <dgm:spPr/>
    </dgm:pt>
    <dgm:pt modelId="{59CD226E-8A33-4DF8-8FE9-E2EAF5CAD2AA}" type="pres">
      <dgm:prSet presAssocID="{B296ECEC-B328-4FC9-AD6D-3E6EC15D9D22}" presName="textaccent10" presStyleCnt="0"/>
      <dgm:spPr/>
    </dgm:pt>
    <dgm:pt modelId="{32ED9239-0511-4B5E-8BC2-6903A1BF1BA5}" type="pres">
      <dgm:prSet presAssocID="{B296ECEC-B328-4FC9-AD6D-3E6EC15D9D22}" presName="accentRepeatNode" presStyleLbl="solidAlignAcc1" presStyleIdx="18" presStyleCnt="24"/>
      <dgm:spPr/>
    </dgm:pt>
    <dgm:pt modelId="{0121044B-D0D6-448F-AAF9-3DEF50BC671F}" type="pres">
      <dgm:prSet presAssocID="{EBF0338F-F005-41A4-BE93-A149132568D7}" presName="image10" presStyleCnt="0"/>
      <dgm:spPr/>
    </dgm:pt>
    <dgm:pt modelId="{ED1ED86F-6239-4779-B0DF-2468D65CFA48}" type="pres">
      <dgm:prSet presAssocID="{EBF0338F-F005-41A4-BE93-A149132568D7}" presName="imageRepeatNode" presStyleLbl="alignAcc1" presStyleIdx="9" presStyleCnt="12"/>
      <dgm:spPr/>
    </dgm:pt>
    <dgm:pt modelId="{465A6428-3212-45C1-9A4A-11100BB12242}" type="pres">
      <dgm:prSet presAssocID="{EBF0338F-F005-41A4-BE93-A149132568D7}" presName="imageaccent10" presStyleCnt="0"/>
      <dgm:spPr/>
    </dgm:pt>
    <dgm:pt modelId="{591D6EB1-C700-43E4-8238-35061EE412F4}" type="pres">
      <dgm:prSet presAssocID="{EBF0338F-F005-41A4-BE93-A149132568D7}" presName="accentRepeatNode" presStyleLbl="solidAlignAcc1" presStyleIdx="19" presStyleCnt="24"/>
      <dgm:spPr/>
    </dgm:pt>
    <dgm:pt modelId="{D3334443-8E4D-4D35-B9BB-A7B1D88095AE}" type="pres">
      <dgm:prSet presAssocID="{E58BD52F-97AC-4DCE-8D42-E7082B4E5A57}" presName="text11" presStyleCnt="0"/>
      <dgm:spPr/>
    </dgm:pt>
    <dgm:pt modelId="{28780FE9-E6E0-4E85-853F-6CD77AC4E5AB}" type="pres">
      <dgm:prSet presAssocID="{E58BD52F-97AC-4DCE-8D42-E7082B4E5A57}" presName="textRepeatNode" presStyleLbl="alignNode1" presStyleIdx="10" presStyleCnt="12">
        <dgm:presLayoutVars>
          <dgm:chMax val="0"/>
          <dgm:chPref val="0"/>
          <dgm:bulletEnabled val="1"/>
        </dgm:presLayoutVars>
      </dgm:prSet>
      <dgm:spPr/>
    </dgm:pt>
    <dgm:pt modelId="{A457EC33-525F-42C3-AE50-2CD5B06D1958}" type="pres">
      <dgm:prSet presAssocID="{E58BD52F-97AC-4DCE-8D42-E7082B4E5A57}" presName="textaccent11" presStyleCnt="0"/>
      <dgm:spPr/>
    </dgm:pt>
    <dgm:pt modelId="{F6CFA3F7-4AF8-4107-A863-707A8BD51C44}" type="pres">
      <dgm:prSet presAssocID="{E58BD52F-97AC-4DCE-8D42-E7082B4E5A57}" presName="accentRepeatNode" presStyleLbl="solidAlignAcc1" presStyleIdx="20" presStyleCnt="24"/>
      <dgm:spPr/>
    </dgm:pt>
    <dgm:pt modelId="{A984541B-A8FC-4600-BDD0-DBB0FB9A64B3}" type="pres">
      <dgm:prSet presAssocID="{09911E8F-65F1-4D45-BB94-369770CCEAB3}" presName="image11" presStyleCnt="0"/>
      <dgm:spPr/>
    </dgm:pt>
    <dgm:pt modelId="{9F66E2C5-A8F3-4B21-865C-D7E9CAD4DA62}" type="pres">
      <dgm:prSet presAssocID="{09911E8F-65F1-4D45-BB94-369770CCEAB3}" presName="imageRepeatNode" presStyleLbl="alignAcc1" presStyleIdx="10" presStyleCnt="12"/>
      <dgm:spPr/>
    </dgm:pt>
    <dgm:pt modelId="{B0B3D4AF-9DD0-48D4-8FBA-C7E232F6DB36}" type="pres">
      <dgm:prSet presAssocID="{09911E8F-65F1-4D45-BB94-369770CCEAB3}" presName="imageaccent11" presStyleCnt="0"/>
      <dgm:spPr/>
    </dgm:pt>
    <dgm:pt modelId="{56BFE62A-66B9-4F5E-818B-D459E88B8C79}" type="pres">
      <dgm:prSet presAssocID="{09911E8F-65F1-4D45-BB94-369770CCEAB3}" presName="accentRepeatNode" presStyleLbl="solidAlignAcc1" presStyleIdx="21" presStyleCnt="24"/>
      <dgm:spPr/>
    </dgm:pt>
    <dgm:pt modelId="{67830426-9EE1-456D-BE59-A8D9E578C461}" type="pres">
      <dgm:prSet presAssocID="{90BD0795-1101-4EC4-B072-B63341A383E1}" presName="text12" presStyleCnt="0"/>
      <dgm:spPr/>
    </dgm:pt>
    <dgm:pt modelId="{5F0EC830-D7B1-4846-891D-771032015CED}" type="pres">
      <dgm:prSet presAssocID="{90BD0795-1101-4EC4-B072-B63341A383E1}" presName="textRepeatNode" presStyleLbl="alignNode1" presStyleIdx="11" presStyleCnt="12">
        <dgm:presLayoutVars>
          <dgm:chMax val="0"/>
          <dgm:chPref val="0"/>
          <dgm:bulletEnabled val="1"/>
        </dgm:presLayoutVars>
      </dgm:prSet>
      <dgm:spPr/>
    </dgm:pt>
    <dgm:pt modelId="{B4C11859-97F7-473E-A35C-3E3E5BDE0885}" type="pres">
      <dgm:prSet presAssocID="{90BD0795-1101-4EC4-B072-B63341A383E1}" presName="textaccent12" presStyleCnt="0"/>
      <dgm:spPr/>
    </dgm:pt>
    <dgm:pt modelId="{37BFDE63-1D8B-4487-80BE-31318782133A}" type="pres">
      <dgm:prSet presAssocID="{90BD0795-1101-4EC4-B072-B63341A383E1}" presName="accentRepeatNode" presStyleLbl="solidAlignAcc1" presStyleIdx="22" presStyleCnt="24"/>
      <dgm:spPr/>
    </dgm:pt>
    <dgm:pt modelId="{EA7C086D-404F-44B8-8FD9-E0173999584A}" type="pres">
      <dgm:prSet presAssocID="{F998D896-BDC1-4FF0-B7BE-0F646A50833A}" presName="image12" presStyleCnt="0"/>
      <dgm:spPr/>
    </dgm:pt>
    <dgm:pt modelId="{7FAEFABF-63DF-4701-9A25-AAAB7B677116}" type="pres">
      <dgm:prSet presAssocID="{F998D896-BDC1-4FF0-B7BE-0F646A50833A}" presName="imageRepeatNode" presStyleLbl="alignAcc1" presStyleIdx="11" presStyleCnt="12"/>
      <dgm:spPr/>
    </dgm:pt>
    <dgm:pt modelId="{D7BF5D36-C430-4E99-A686-5717D8B8CED0}" type="pres">
      <dgm:prSet presAssocID="{F998D896-BDC1-4FF0-B7BE-0F646A50833A}" presName="imageaccent12" presStyleCnt="0"/>
      <dgm:spPr/>
    </dgm:pt>
    <dgm:pt modelId="{E0FD1964-4431-420B-AE0B-9089E8507F5C}" type="pres">
      <dgm:prSet presAssocID="{F998D896-BDC1-4FF0-B7BE-0F646A50833A}" presName="accentRepeatNode" presStyleLbl="solidAlignAcc1" presStyleIdx="23" presStyleCnt="24"/>
      <dgm:spPr/>
    </dgm:pt>
  </dgm:ptLst>
  <dgm:cxnLst>
    <dgm:cxn modelId="{E2EDFD03-F09F-4806-8628-3D6D66B7AA02}" type="presOf" srcId="{F10E9C32-B3FA-4360-B8E5-7A2F361ABC60}" destId="{133ED15C-4C31-4EEB-8EF4-C2EF35E5EFC0}" srcOrd="0" destOrd="0" presId="urn:microsoft.com/office/officeart/2008/layout/HexagonCluster"/>
    <dgm:cxn modelId="{169ABF05-30C3-4EFC-BB26-C5F6B78C547E}" type="presOf" srcId="{CE2230AE-FA3A-4534-9445-D3DBEF083A11}" destId="{793C46DB-C39B-4041-AF42-427027C8411C}" srcOrd="0" destOrd="0" presId="urn:microsoft.com/office/officeart/2008/layout/HexagonCluster"/>
    <dgm:cxn modelId="{2C120609-2FBA-49B9-B098-7B8A9433518B}" srcId="{27E03E73-BDEE-4647-A73E-4A41508866D0}" destId="{3B5EF60A-B3C1-43BE-A796-1E218422EF74}" srcOrd="8" destOrd="0" parTransId="{17830C08-0728-4A13-9D70-1CAEA5F73B1A}" sibTransId="{F10E9C32-B3FA-4360-B8E5-7A2F361ABC60}"/>
    <dgm:cxn modelId="{2653960B-1FE9-4299-B53D-F52F865873D9}" type="presOf" srcId="{E7030958-719C-44BF-B909-51FF2259D424}" destId="{F01F4F6C-4000-421C-A6F2-2E80133048D2}" srcOrd="0" destOrd="0" presId="urn:microsoft.com/office/officeart/2008/layout/HexagonCluster"/>
    <dgm:cxn modelId="{6FCB7837-1226-43A9-B2F6-7879B8B19F28}" srcId="{27E03E73-BDEE-4647-A73E-4A41508866D0}" destId="{C1481433-F672-41B4-A980-CECDE052B16C}" srcOrd="7" destOrd="0" parTransId="{EE47E8D9-E802-4C6F-BB88-0516A7E11027}" sibTransId="{26C642E4-250B-4ABA-82C6-4B339514473E}"/>
    <dgm:cxn modelId="{27C40E3A-10A9-43A2-B165-E140B7F7FF5A}" type="presOf" srcId="{C1481433-F672-41B4-A980-CECDE052B16C}" destId="{2DBD0256-2903-45AC-9ED0-31047795F423}" srcOrd="0" destOrd="0" presId="urn:microsoft.com/office/officeart/2008/layout/HexagonCluster"/>
    <dgm:cxn modelId="{6D2CB13D-ECDC-42EF-BABB-A7F5B774D458}" srcId="{27E03E73-BDEE-4647-A73E-4A41508866D0}" destId="{AC406B67-CFE8-4AE7-AFF6-7C197EF2356C}" srcOrd="3" destOrd="0" parTransId="{BBB80E38-D1CD-406F-A5E7-8E4A89EB9CA7}" sibTransId="{25F8C620-8868-45FA-84FB-40C921AA7B93}"/>
    <dgm:cxn modelId="{775F655B-C40E-417C-B149-998DCBB155D6}" type="presOf" srcId="{50FBDB08-867E-4313-971F-DF9A4D521ACD}" destId="{95F8FC4F-8F36-4594-86EE-58BD6D2858EE}" srcOrd="0" destOrd="0" presId="urn:microsoft.com/office/officeart/2008/layout/HexagonCluster"/>
    <dgm:cxn modelId="{776E905E-62F4-495A-82AD-5133CCB5EBA6}" type="presOf" srcId="{3688A637-7035-41CE-B425-5C61642A0695}" destId="{EFCBEF73-6CA1-48C2-9240-819CBEE28511}" srcOrd="0" destOrd="0" presId="urn:microsoft.com/office/officeart/2008/layout/HexagonCluster"/>
    <dgm:cxn modelId="{0D8C3244-338B-4450-BC48-0F13582F3D89}" type="presOf" srcId="{556AE742-E9B1-48F8-A8B8-853E5566BE3A}" destId="{15A7F106-DF0E-4F40-B617-E0BBEDE979F0}" srcOrd="0" destOrd="0" presId="urn:microsoft.com/office/officeart/2008/layout/HexagonCluster"/>
    <dgm:cxn modelId="{6B515244-07C5-4687-B5AF-0832BCBB2761}" srcId="{27E03E73-BDEE-4647-A73E-4A41508866D0}" destId="{328E1E9C-50FD-4045-B66C-0222ADCB3FF3}" srcOrd="0" destOrd="0" parTransId="{DC2D57E8-1F94-403F-B0E1-FB138E5D3A58}" sibTransId="{50FBDB08-867E-4313-971F-DF9A4D521ACD}"/>
    <dgm:cxn modelId="{3FCAAA66-717C-4687-AE8F-7711C957A690}" type="presOf" srcId="{A6E77DD6-BFAE-4C51-ACA2-1A7773586BF6}" destId="{95565C66-6502-445A-AAA9-25E857C5B97B}" srcOrd="0" destOrd="0" presId="urn:microsoft.com/office/officeart/2008/layout/HexagonCluster"/>
    <dgm:cxn modelId="{05C7AE68-5D7D-421B-AE77-6FC3D38B9DF5}" type="presOf" srcId="{F998D896-BDC1-4FF0-B7BE-0F646A50833A}" destId="{7FAEFABF-63DF-4701-9A25-AAAB7B677116}" srcOrd="0" destOrd="0" presId="urn:microsoft.com/office/officeart/2008/layout/HexagonCluster"/>
    <dgm:cxn modelId="{AC53D272-256A-4133-890D-167A71D3C835}" type="presOf" srcId="{25F8C620-8868-45FA-84FB-40C921AA7B93}" destId="{05C5EF14-8DBC-4358-8D22-5A71CF439FFD}" srcOrd="0" destOrd="0" presId="urn:microsoft.com/office/officeart/2008/layout/HexagonCluster"/>
    <dgm:cxn modelId="{F0D54C55-31C1-43BB-9444-EB6C851878CA}" srcId="{27E03E73-BDEE-4647-A73E-4A41508866D0}" destId="{B296ECEC-B328-4FC9-AD6D-3E6EC15D9D22}" srcOrd="9" destOrd="0" parTransId="{F3359535-E936-4746-8360-E236BBC5700C}" sibTransId="{EBF0338F-F005-41A4-BE93-A149132568D7}"/>
    <dgm:cxn modelId="{C432AC75-AF7E-41AC-85A8-72B3336535BA}" type="presOf" srcId="{27E03E73-BDEE-4647-A73E-4A41508866D0}" destId="{D12A0671-5F6B-47D6-A676-C2247D8D4DDB}" srcOrd="0" destOrd="0" presId="urn:microsoft.com/office/officeart/2008/layout/HexagonCluster"/>
    <dgm:cxn modelId="{0A2D2A5A-DAD7-4B0A-AD73-7FB3463D4148}" srcId="{27E03E73-BDEE-4647-A73E-4A41508866D0}" destId="{FBC51B1C-9EC4-4A98-8CED-85DD17A6F9CB}" srcOrd="4" destOrd="0" parTransId="{4C5ED133-E997-495C-B973-DD197F3D7DC5}" sibTransId="{E7030958-719C-44BF-B909-51FF2259D424}"/>
    <dgm:cxn modelId="{D6D8EB8B-49D1-4E97-82CA-6B1564040D9D}" type="presOf" srcId="{FBC51B1C-9EC4-4A98-8CED-85DD17A6F9CB}" destId="{60F55D20-83D4-4016-8AC6-35B58EC3B1A7}" srcOrd="0" destOrd="0" presId="urn:microsoft.com/office/officeart/2008/layout/HexagonCluster"/>
    <dgm:cxn modelId="{D5D7B78E-438F-4A4E-9FD1-1A91D0030D38}" type="presOf" srcId="{62E5F548-4C39-44AD-BAC9-DD8C36AD6CEE}" destId="{C5673D4D-0A11-4A2B-BE47-53B84BD1C374}" srcOrd="0" destOrd="0" presId="urn:microsoft.com/office/officeart/2008/layout/HexagonCluster"/>
    <dgm:cxn modelId="{B64AD597-E191-4B27-AFD9-170F23A76216}" type="presOf" srcId="{90BD0795-1101-4EC4-B072-B63341A383E1}" destId="{5F0EC830-D7B1-4846-891D-771032015CED}" srcOrd="0" destOrd="0" presId="urn:microsoft.com/office/officeart/2008/layout/HexagonCluster"/>
    <dgm:cxn modelId="{A470099F-3523-44BD-8DC4-01892891BCBC}" type="presOf" srcId="{AC406B67-CFE8-4AE7-AFF6-7C197EF2356C}" destId="{9FA7F211-E203-4542-A3D0-262DF2B8A895}" srcOrd="0" destOrd="0" presId="urn:microsoft.com/office/officeart/2008/layout/HexagonCluster"/>
    <dgm:cxn modelId="{6572F5A0-6F10-479B-94EC-399C7B62CD99}" type="presOf" srcId="{B296ECEC-B328-4FC9-AD6D-3E6EC15D9D22}" destId="{A1C8CC69-1280-42DB-8FB8-31A21689D2CC}" srcOrd="0" destOrd="0" presId="urn:microsoft.com/office/officeart/2008/layout/HexagonCluster"/>
    <dgm:cxn modelId="{E81ADBA2-B686-4109-B35D-1FFF8F08B8E3}" srcId="{27E03E73-BDEE-4647-A73E-4A41508866D0}" destId="{90BD0795-1101-4EC4-B072-B63341A383E1}" srcOrd="11" destOrd="0" parTransId="{6A8066DE-F676-45A2-AC53-DE8616A68ABA}" sibTransId="{F998D896-BDC1-4FF0-B7BE-0F646A50833A}"/>
    <dgm:cxn modelId="{215E7FA5-C894-449D-A3B2-D5195C12A7D2}" type="presOf" srcId="{09911E8F-65F1-4D45-BB94-369770CCEAB3}" destId="{9F66E2C5-A8F3-4B21-865C-D7E9CAD4DA62}" srcOrd="0" destOrd="0" presId="urn:microsoft.com/office/officeart/2008/layout/HexagonCluster"/>
    <dgm:cxn modelId="{456370B1-653C-41FF-BB4A-C404D7164196}" srcId="{27E03E73-BDEE-4647-A73E-4A41508866D0}" destId="{A6E77DD6-BFAE-4C51-ACA2-1A7773586BF6}" srcOrd="1" destOrd="0" parTransId="{02C89655-C0C6-49C1-A2E0-8AFCD7F9A41E}" sibTransId="{9A45D78A-2602-4C2C-8905-D2E1AF8DFF0B}"/>
    <dgm:cxn modelId="{04D554C1-D8CC-45DB-8672-A2198BD70B5F}" srcId="{27E03E73-BDEE-4647-A73E-4A41508866D0}" destId="{62E5F548-4C39-44AD-BAC9-DD8C36AD6CEE}" srcOrd="5" destOrd="0" parTransId="{C23FF9FB-78EA-4356-813A-F70A71604C17}" sibTransId="{556AE742-E9B1-48F8-A8B8-853E5566BE3A}"/>
    <dgm:cxn modelId="{A9935BC4-385E-440D-B35C-B11EBAF0C4A6}" type="presOf" srcId="{E58BD52F-97AC-4DCE-8D42-E7082B4E5A57}" destId="{28780FE9-E6E0-4E85-853F-6CD77AC4E5AB}" srcOrd="0" destOrd="0" presId="urn:microsoft.com/office/officeart/2008/layout/HexagonCluster"/>
    <dgm:cxn modelId="{30320AD2-C855-4DD5-B855-05012E85CCE3}" type="presOf" srcId="{A5A5C637-2C80-46A4-8BAB-54245A8E9650}" destId="{459F5F6E-DFBC-4775-BD22-A24762D7478F}" srcOrd="0" destOrd="0" presId="urn:microsoft.com/office/officeart/2008/layout/HexagonCluster"/>
    <dgm:cxn modelId="{5ECE87D6-5A30-470A-86B1-5EFD18E89C70}" type="presOf" srcId="{328E1E9C-50FD-4045-B66C-0222ADCB3FF3}" destId="{FEB0FEA1-6F71-41AA-AEFB-686C763FA05D}" srcOrd="0" destOrd="0" presId="urn:microsoft.com/office/officeart/2008/layout/HexagonCluster"/>
    <dgm:cxn modelId="{261AFBD7-F68E-42B1-A677-E2B5A5EE3913}" type="presOf" srcId="{3B5EF60A-B3C1-43BE-A796-1E218422EF74}" destId="{4079128F-7991-423E-8360-CE1AC73AAA3D}" srcOrd="0" destOrd="0" presId="urn:microsoft.com/office/officeart/2008/layout/HexagonCluster"/>
    <dgm:cxn modelId="{D4ED52DA-32AD-42CB-ACA1-768A9BAE1B79}" srcId="{27E03E73-BDEE-4647-A73E-4A41508866D0}" destId="{3688A637-7035-41CE-B425-5C61642A0695}" srcOrd="2" destOrd="0" parTransId="{5DCD44BE-077F-4473-98D6-B4A3A611962B}" sibTransId="{A5A5C637-2C80-46A4-8BAB-54245A8E9650}"/>
    <dgm:cxn modelId="{2BEB2FDB-63BA-49A2-BAEF-329C14874523}" srcId="{27E03E73-BDEE-4647-A73E-4A41508866D0}" destId="{E58BD52F-97AC-4DCE-8D42-E7082B4E5A57}" srcOrd="10" destOrd="0" parTransId="{F2791903-FCDE-4447-B785-C86CF9862A50}" sibTransId="{09911E8F-65F1-4D45-BB94-369770CCEAB3}"/>
    <dgm:cxn modelId="{FC2DB5DB-6140-42F3-AF5E-4AEEAF8DB8D6}" type="presOf" srcId="{9A45D78A-2602-4C2C-8905-D2E1AF8DFF0B}" destId="{8468B2DB-C18B-49FD-B5CD-0603CE632463}" srcOrd="0" destOrd="0" presId="urn:microsoft.com/office/officeart/2008/layout/HexagonCluster"/>
    <dgm:cxn modelId="{C8530CDF-D1A3-4EAD-8318-AC8DA8C778E2}" srcId="{27E03E73-BDEE-4647-A73E-4A41508866D0}" destId="{CE2230AE-FA3A-4534-9445-D3DBEF083A11}" srcOrd="6" destOrd="0" parTransId="{E15DDDF2-8755-4973-9A0F-23571F98E04D}" sibTransId="{FEF5181F-A0CF-41C8-84B7-E44AD0E3E941}"/>
    <dgm:cxn modelId="{86B344E7-E0DC-4687-941C-6A8EA956B6FF}" type="presOf" srcId="{FEF5181F-A0CF-41C8-84B7-E44AD0E3E941}" destId="{302F0027-F588-4715-9BE0-5ACB4349A018}" srcOrd="0" destOrd="0" presId="urn:microsoft.com/office/officeart/2008/layout/HexagonCluster"/>
    <dgm:cxn modelId="{CBEF7FFE-2712-471F-8B41-59F4DDDB1E0D}" type="presOf" srcId="{EBF0338F-F005-41A4-BE93-A149132568D7}" destId="{ED1ED86F-6239-4779-B0DF-2468D65CFA48}" srcOrd="0" destOrd="0" presId="urn:microsoft.com/office/officeart/2008/layout/HexagonCluster"/>
    <dgm:cxn modelId="{129BB4FE-9CCB-4629-86AB-38399C49AFBE}" type="presOf" srcId="{26C642E4-250B-4ABA-82C6-4B339514473E}" destId="{17E770E4-9677-431D-8D0E-529C16A0E4BA}" srcOrd="0" destOrd="0" presId="urn:microsoft.com/office/officeart/2008/layout/HexagonCluster"/>
    <dgm:cxn modelId="{E0E3E8E5-7350-4107-BFD3-8249E0341856}" type="presParOf" srcId="{D12A0671-5F6B-47D6-A676-C2247D8D4DDB}" destId="{4D8CBC84-5957-440B-A9EC-0532A8A12285}" srcOrd="0" destOrd="0" presId="urn:microsoft.com/office/officeart/2008/layout/HexagonCluster"/>
    <dgm:cxn modelId="{07973FD8-FD9E-4720-9FFA-9DCC41EB5F83}" type="presParOf" srcId="{4D8CBC84-5957-440B-A9EC-0532A8A12285}" destId="{FEB0FEA1-6F71-41AA-AEFB-686C763FA05D}" srcOrd="0" destOrd="0" presId="urn:microsoft.com/office/officeart/2008/layout/HexagonCluster"/>
    <dgm:cxn modelId="{503AC788-7DF7-4D1F-AC90-DD2E20FCA4CD}" type="presParOf" srcId="{D12A0671-5F6B-47D6-A676-C2247D8D4DDB}" destId="{68123C12-BAAA-41C6-BA58-DFBFC36EC1C4}" srcOrd="1" destOrd="0" presId="urn:microsoft.com/office/officeart/2008/layout/HexagonCluster"/>
    <dgm:cxn modelId="{CF2324C2-B2E0-4023-8BA1-1EE28A7C7B2E}" type="presParOf" srcId="{68123C12-BAAA-41C6-BA58-DFBFC36EC1C4}" destId="{4818B01C-2E74-444B-A6EF-F4D9CAAFB5CC}" srcOrd="0" destOrd="0" presId="urn:microsoft.com/office/officeart/2008/layout/HexagonCluster"/>
    <dgm:cxn modelId="{BE7AD75D-1AD4-4D18-9B1F-747706691EDC}" type="presParOf" srcId="{D12A0671-5F6B-47D6-A676-C2247D8D4DDB}" destId="{0D81DF44-BC38-4FFE-9273-C104BCD07735}" srcOrd="2" destOrd="0" presId="urn:microsoft.com/office/officeart/2008/layout/HexagonCluster"/>
    <dgm:cxn modelId="{3854D6B1-0ACE-4774-BE15-62C359BA11F7}" type="presParOf" srcId="{0D81DF44-BC38-4FFE-9273-C104BCD07735}" destId="{95F8FC4F-8F36-4594-86EE-58BD6D2858EE}" srcOrd="0" destOrd="0" presId="urn:microsoft.com/office/officeart/2008/layout/HexagonCluster"/>
    <dgm:cxn modelId="{6C717703-936A-4D96-AD44-48E7C89CC2C8}" type="presParOf" srcId="{D12A0671-5F6B-47D6-A676-C2247D8D4DDB}" destId="{8AB2BB0D-9725-475D-BA52-D3FBDA8E93B6}" srcOrd="3" destOrd="0" presId="urn:microsoft.com/office/officeart/2008/layout/HexagonCluster"/>
    <dgm:cxn modelId="{A1FA5B88-894C-424D-A6EB-9CFFAD1DF8CB}" type="presParOf" srcId="{8AB2BB0D-9725-475D-BA52-D3FBDA8E93B6}" destId="{97CF3408-5F60-40E4-902F-D83FDF0FFA42}" srcOrd="0" destOrd="0" presId="urn:microsoft.com/office/officeart/2008/layout/HexagonCluster"/>
    <dgm:cxn modelId="{5611CEF9-F3A3-4D41-86A5-2B8623AFA139}" type="presParOf" srcId="{D12A0671-5F6B-47D6-A676-C2247D8D4DDB}" destId="{963C402A-C612-4F41-9AB3-813361BBBAFC}" srcOrd="4" destOrd="0" presId="urn:microsoft.com/office/officeart/2008/layout/HexagonCluster"/>
    <dgm:cxn modelId="{5C809FEF-0FB0-4E3B-A1E9-ECFC49193FF2}" type="presParOf" srcId="{963C402A-C612-4F41-9AB3-813361BBBAFC}" destId="{95565C66-6502-445A-AAA9-25E857C5B97B}" srcOrd="0" destOrd="0" presId="urn:microsoft.com/office/officeart/2008/layout/HexagonCluster"/>
    <dgm:cxn modelId="{3BFD7E41-58A0-4BBD-8683-F594AD650F57}" type="presParOf" srcId="{D12A0671-5F6B-47D6-A676-C2247D8D4DDB}" destId="{F9A647F5-4253-47E1-8A53-39C0DCBEDF9D}" srcOrd="5" destOrd="0" presId="urn:microsoft.com/office/officeart/2008/layout/HexagonCluster"/>
    <dgm:cxn modelId="{B0DC3C80-1E07-45D9-999E-11E63AE40F9D}" type="presParOf" srcId="{F9A647F5-4253-47E1-8A53-39C0DCBEDF9D}" destId="{6781267C-FC63-4394-9639-2F4A990574FF}" srcOrd="0" destOrd="0" presId="urn:microsoft.com/office/officeart/2008/layout/HexagonCluster"/>
    <dgm:cxn modelId="{FA145A57-2672-443E-9359-26645251B494}" type="presParOf" srcId="{D12A0671-5F6B-47D6-A676-C2247D8D4DDB}" destId="{B02D5A0A-0EF6-4891-98B7-14A4EC1529D5}" srcOrd="6" destOrd="0" presId="urn:microsoft.com/office/officeart/2008/layout/HexagonCluster"/>
    <dgm:cxn modelId="{DB4A3A6D-EA62-40C2-A69B-2A15D52EF236}" type="presParOf" srcId="{B02D5A0A-0EF6-4891-98B7-14A4EC1529D5}" destId="{8468B2DB-C18B-49FD-B5CD-0603CE632463}" srcOrd="0" destOrd="0" presId="urn:microsoft.com/office/officeart/2008/layout/HexagonCluster"/>
    <dgm:cxn modelId="{9FCDF0C1-5D27-4509-91AA-E3DB7320C9EB}" type="presParOf" srcId="{D12A0671-5F6B-47D6-A676-C2247D8D4DDB}" destId="{C07A7E84-4804-4E23-B3F7-E0373548FA04}" srcOrd="7" destOrd="0" presId="urn:microsoft.com/office/officeart/2008/layout/HexagonCluster"/>
    <dgm:cxn modelId="{E531959E-7A91-4AB2-955E-B5AFF218BA10}" type="presParOf" srcId="{C07A7E84-4804-4E23-B3F7-E0373548FA04}" destId="{DE8E07C3-86E1-495C-9DD3-93086E2D119C}" srcOrd="0" destOrd="0" presId="urn:microsoft.com/office/officeart/2008/layout/HexagonCluster"/>
    <dgm:cxn modelId="{C95A18B7-DD45-4526-9450-8DCB7349B286}" type="presParOf" srcId="{D12A0671-5F6B-47D6-A676-C2247D8D4DDB}" destId="{252C4F27-9588-421C-839E-C5A1BA49CD64}" srcOrd="8" destOrd="0" presId="urn:microsoft.com/office/officeart/2008/layout/HexagonCluster"/>
    <dgm:cxn modelId="{E5C4F0ED-0D02-4ABB-9C30-D8E14D2B11EE}" type="presParOf" srcId="{252C4F27-9588-421C-839E-C5A1BA49CD64}" destId="{EFCBEF73-6CA1-48C2-9240-819CBEE28511}" srcOrd="0" destOrd="0" presId="urn:microsoft.com/office/officeart/2008/layout/HexagonCluster"/>
    <dgm:cxn modelId="{B81C5C55-98AC-4726-B3AD-089BB16A0B06}" type="presParOf" srcId="{D12A0671-5F6B-47D6-A676-C2247D8D4DDB}" destId="{605F7B4B-7F0E-4420-B4AE-178BDA43EF76}" srcOrd="9" destOrd="0" presId="urn:microsoft.com/office/officeart/2008/layout/HexagonCluster"/>
    <dgm:cxn modelId="{DA36050B-53C4-4229-BECF-B6C1E8FB5FB7}" type="presParOf" srcId="{605F7B4B-7F0E-4420-B4AE-178BDA43EF76}" destId="{5F1BA897-BB12-425C-BB9F-DEFD34D2BC3C}" srcOrd="0" destOrd="0" presId="urn:microsoft.com/office/officeart/2008/layout/HexagonCluster"/>
    <dgm:cxn modelId="{808BB8EC-893E-452D-A54C-1CCBEC6A89CA}" type="presParOf" srcId="{D12A0671-5F6B-47D6-A676-C2247D8D4DDB}" destId="{680D67FF-978B-4208-AE43-47F094D1EFB9}" srcOrd="10" destOrd="0" presId="urn:microsoft.com/office/officeart/2008/layout/HexagonCluster"/>
    <dgm:cxn modelId="{89FCE9B8-A123-486C-BB22-5E968055D610}" type="presParOf" srcId="{680D67FF-978B-4208-AE43-47F094D1EFB9}" destId="{459F5F6E-DFBC-4775-BD22-A24762D7478F}" srcOrd="0" destOrd="0" presId="urn:microsoft.com/office/officeart/2008/layout/HexagonCluster"/>
    <dgm:cxn modelId="{0B775753-A4D9-4693-B332-7766905ABD6A}" type="presParOf" srcId="{D12A0671-5F6B-47D6-A676-C2247D8D4DDB}" destId="{9C01A867-F6D4-4A8C-9E3B-E6665A9C6D25}" srcOrd="11" destOrd="0" presId="urn:microsoft.com/office/officeart/2008/layout/HexagonCluster"/>
    <dgm:cxn modelId="{3A628E7D-D4EA-4C25-A214-924E9D891647}" type="presParOf" srcId="{9C01A867-F6D4-4A8C-9E3B-E6665A9C6D25}" destId="{D6A9074F-D760-4B45-A0A7-1B88886912A9}" srcOrd="0" destOrd="0" presId="urn:microsoft.com/office/officeart/2008/layout/HexagonCluster"/>
    <dgm:cxn modelId="{A4D1351B-207C-40BE-82AF-54A6F8547F36}" type="presParOf" srcId="{D12A0671-5F6B-47D6-A676-C2247D8D4DDB}" destId="{C3F1F744-462F-4209-BE74-3017368EF6C9}" srcOrd="12" destOrd="0" presId="urn:microsoft.com/office/officeart/2008/layout/HexagonCluster"/>
    <dgm:cxn modelId="{66916D0F-768D-45DE-80A9-CFA20D66CD93}" type="presParOf" srcId="{C3F1F744-462F-4209-BE74-3017368EF6C9}" destId="{9FA7F211-E203-4542-A3D0-262DF2B8A895}" srcOrd="0" destOrd="0" presId="urn:microsoft.com/office/officeart/2008/layout/HexagonCluster"/>
    <dgm:cxn modelId="{5C510035-30C4-4CD8-AA17-0D6EDA4B9919}" type="presParOf" srcId="{D12A0671-5F6B-47D6-A676-C2247D8D4DDB}" destId="{4A9DD120-9721-4CF9-9446-40C90648A258}" srcOrd="13" destOrd="0" presId="urn:microsoft.com/office/officeart/2008/layout/HexagonCluster"/>
    <dgm:cxn modelId="{3536CAB0-7721-4A36-80F8-0E8D945B2EC9}" type="presParOf" srcId="{4A9DD120-9721-4CF9-9446-40C90648A258}" destId="{E8E70C31-A8A1-4506-8CE4-E99580006911}" srcOrd="0" destOrd="0" presId="urn:microsoft.com/office/officeart/2008/layout/HexagonCluster"/>
    <dgm:cxn modelId="{773D2D3A-14AF-45AD-A1F0-02A61170C3F4}" type="presParOf" srcId="{D12A0671-5F6B-47D6-A676-C2247D8D4DDB}" destId="{F13A732E-DCD1-4033-9C3D-3B8A89D42139}" srcOrd="14" destOrd="0" presId="urn:microsoft.com/office/officeart/2008/layout/HexagonCluster"/>
    <dgm:cxn modelId="{EEE0E95A-5CCF-41C5-946A-A8E6CE62D061}" type="presParOf" srcId="{F13A732E-DCD1-4033-9C3D-3B8A89D42139}" destId="{05C5EF14-8DBC-4358-8D22-5A71CF439FFD}" srcOrd="0" destOrd="0" presId="urn:microsoft.com/office/officeart/2008/layout/HexagonCluster"/>
    <dgm:cxn modelId="{C4E1D3CC-FC63-46A1-B4B4-820875DD46A0}" type="presParOf" srcId="{D12A0671-5F6B-47D6-A676-C2247D8D4DDB}" destId="{88A68831-9996-47AD-A49D-59B96C8213C1}" srcOrd="15" destOrd="0" presId="urn:microsoft.com/office/officeart/2008/layout/HexagonCluster"/>
    <dgm:cxn modelId="{F28D4B37-8CA2-4E64-BA79-56D749B3C987}" type="presParOf" srcId="{88A68831-9996-47AD-A49D-59B96C8213C1}" destId="{2ECED930-94B6-41D4-AFBE-9DD4F1790994}" srcOrd="0" destOrd="0" presId="urn:microsoft.com/office/officeart/2008/layout/HexagonCluster"/>
    <dgm:cxn modelId="{E4D35BC8-E157-4A7E-85C1-89C2501B7C50}" type="presParOf" srcId="{D12A0671-5F6B-47D6-A676-C2247D8D4DDB}" destId="{A362A17B-BD47-4EB7-8A1A-688783255096}" srcOrd="16" destOrd="0" presId="urn:microsoft.com/office/officeart/2008/layout/HexagonCluster"/>
    <dgm:cxn modelId="{3BEDD7B6-4B7E-4AAC-A95C-76A5AF4105C7}" type="presParOf" srcId="{A362A17B-BD47-4EB7-8A1A-688783255096}" destId="{60F55D20-83D4-4016-8AC6-35B58EC3B1A7}" srcOrd="0" destOrd="0" presId="urn:microsoft.com/office/officeart/2008/layout/HexagonCluster"/>
    <dgm:cxn modelId="{BD617E25-3CAB-4560-9595-6FCBED140DA7}" type="presParOf" srcId="{D12A0671-5F6B-47D6-A676-C2247D8D4DDB}" destId="{C5736AEC-D99E-415D-B666-2284C32A0D9C}" srcOrd="17" destOrd="0" presId="urn:microsoft.com/office/officeart/2008/layout/HexagonCluster"/>
    <dgm:cxn modelId="{365D0DB1-C812-408D-88BC-4E244DE6F3E4}" type="presParOf" srcId="{C5736AEC-D99E-415D-B666-2284C32A0D9C}" destId="{66FA876F-F728-4DDF-BD23-72FACB481222}" srcOrd="0" destOrd="0" presId="urn:microsoft.com/office/officeart/2008/layout/HexagonCluster"/>
    <dgm:cxn modelId="{0A431D9A-750D-41B0-B090-01C53837887A}" type="presParOf" srcId="{D12A0671-5F6B-47D6-A676-C2247D8D4DDB}" destId="{0DA28E99-0A04-4962-A895-BDD5227A3377}" srcOrd="18" destOrd="0" presId="urn:microsoft.com/office/officeart/2008/layout/HexagonCluster"/>
    <dgm:cxn modelId="{4B3E112B-0426-48C1-AFA3-7115CD70FC44}" type="presParOf" srcId="{0DA28E99-0A04-4962-A895-BDD5227A3377}" destId="{F01F4F6C-4000-421C-A6F2-2E80133048D2}" srcOrd="0" destOrd="0" presId="urn:microsoft.com/office/officeart/2008/layout/HexagonCluster"/>
    <dgm:cxn modelId="{F8A850C3-5053-4AB8-B4A0-E8D094FF26EE}" type="presParOf" srcId="{D12A0671-5F6B-47D6-A676-C2247D8D4DDB}" destId="{FDA69081-5C99-46F4-9F36-E0E9D2661764}" srcOrd="19" destOrd="0" presId="urn:microsoft.com/office/officeart/2008/layout/HexagonCluster"/>
    <dgm:cxn modelId="{AD0EC48A-4E85-4B29-BEA7-F9C50969A748}" type="presParOf" srcId="{FDA69081-5C99-46F4-9F36-E0E9D2661764}" destId="{AEA17872-BF77-461B-9E9E-FE71419E0B48}" srcOrd="0" destOrd="0" presId="urn:microsoft.com/office/officeart/2008/layout/HexagonCluster"/>
    <dgm:cxn modelId="{E45A1521-6C15-4271-8C04-92474DE6DFE9}" type="presParOf" srcId="{D12A0671-5F6B-47D6-A676-C2247D8D4DDB}" destId="{3B97E06C-3604-4897-9686-4EBDF4F90C7C}" srcOrd="20" destOrd="0" presId="urn:microsoft.com/office/officeart/2008/layout/HexagonCluster"/>
    <dgm:cxn modelId="{61221F35-7F5B-4609-B077-BFF8CC4F1A03}" type="presParOf" srcId="{3B97E06C-3604-4897-9686-4EBDF4F90C7C}" destId="{C5673D4D-0A11-4A2B-BE47-53B84BD1C374}" srcOrd="0" destOrd="0" presId="urn:microsoft.com/office/officeart/2008/layout/HexagonCluster"/>
    <dgm:cxn modelId="{273C8005-E039-4306-9A4A-4F3220E17CBD}" type="presParOf" srcId="{D12A0671-5F6B-47D6-A676-C2247D8D4DDB}" destId="{7EF1A23A-5034-4602-B66C-A702D60673FB}" srcOrd="21" destOrd="0" presId="urn:microsoft.com/office/officeart/2008/layout/HexagonCluster"/>
    <dgm:cxn modelId="{CFF13C51-B033-40C5-AACA-787360C6AB7D}" type="presParOf" srcId="{7EF1A23A-5034-4602-B66C-A702D60673FB}" destId="{61057755-6BAF-4C42-89C2-A5B3AEE9A534}" srcOrd="0" destOrd="0" presId="urn:microsoft.com/office/officeart/2008/layout/HexagonCluster"/>
    <dgm:cxn modelId="{DAC9C621-115A-45DB-BC74-320EF604820E}" type="presParOf" srcId="{D12A0671-5F6B-47D6-A676-C2247D8D4DDB}" destId="{49C6E0F1-ADAE-4C96-A5AF-F25A8DF7E9A4}" srcOrd="22" destOrd="0" presId="urn:microsoft.com/office/officeart/2008/layout/HexagonCluster"/>
    <dgm:cxn modelId="{F3B2EC7E-51C7-4300-95BA-BC3EF8B3698D}" type="presParOf" srcId="{49C6E0F1-ADAE-4C96-A5AF-F25A8DF7E9A4}" destId="{15A7F106-DF0E-4F40-B617-E0BBEDE979F0}" srcOrd="0" destOrd="0" presId="urn:microsoft.com/office/officeart/2008/layout/HexagonCluster"/>
    <dgm:cxn modelId="{2A53B905-77CF-4FE6-A548-D7050C6DB833}" type="presParOf" srcId="{D12A0671-5F6B-47D6-A676-C2247D8D4DDB}" destId="{6A1F6B52-7241-4460-B980-A174051243ED}" srcOrd="23" destOrd="0" presId="urn:microsoft.com/office/officeart/2008/layout/HexagonCluster"/>
    <dgm:cxn modelId="{E41C3F50-2ACC-4006-98C5-213277777346}" type="presParOf" srcId="{6A1F6B52-7241-4460-B980-A174051243ED}" destId="{21C85F1B-5FDE-4F79-ADD8-9201B3A8B053}" srcOrd="0" destOrd="0" presId="urn:microsoft.com/office/officeart/2008/layout/HexagonCluster"/>
    <dgm:cxn modelId="{0705F6A4-BFA3-4005-983D-E7EB7221CDB3}" type="presParOf" srcId="{D12A0671-5F6B-47D6-A676-C2247D8D4DDB}" destId="{74BEABBD-A3B1-4C3B-A6E0-6A154F2F0E58}" srcOrd="24" destOrd="0" presId="urn:microsoft.com/office/officeart/2008/layout/HexagonCluster"/>
    <dgm:cxn modelId="{D7182710-41DD-44C6-9E28-7306894637F2}" type="presParOf" srcId="{74BEABBD-A3B1-4C3B-A6E0-6A154F2F0E58}" destId="{793C46DB-C39B-4041-AF42-427027C8411C}" srcOrd="0" destOrd="0" presId="urn:microsoft.com/office/officeart/2008/layout/HexagonCluster"/>
    <dgm:cxn modelId="{C3A57ECA-AF0D-4D7E-8C81-D4F7EEADB7F2}" type="presParOf" srcId="{D12A0671-5F6B-47D6-A676-C2247D8D4DDB}" destId="{90F2AC99-C56F-4B51-ABD7-E5D76C24E6C3}" srcOrd="25" destOrd="0" presId="urn:microsoft.com/office/officeart/2008/layout/HexagonCluster"/>
    <dgm:cxn modelId="{86A453CF-120D-4E00-AC9F-E7D70B9B8E29}" type="presParOf" srcId="{90F2AC99-C56F-4B51-ABD7-E5D76C24E6C3}" destId="{84759C33-3CCC-4387-A613-9AF5D2DF9A41}" srcOrd="0" destOrd="0" presId="urn:microsoft.com/office/officeart/2008/layout/HexagonCluster"/>
    <dgm:cxn modelId="{5A21A907-8CF3-433C-8C33-39292016BB7C}" type="presParOf" srcId="{D12A0671-5F6B-47D6-A676-C2247D8D4DDB}" destId="{065EA361-358A-44FB-9A2A-37B3B9C53EDC}" srcOrd="26" destOrd="0" presId="urn:microsoft.com/office/officeart/2008/layout/HexagonCluster"/>
    <dgm:cxn modelId="{DF39E1C4-DE62-43A1-B767-41CCB69DA802}" type="presParOf" srcId="{065EA361-358A-44FB-9A2A-37B3B9C53EDC}" destId="{302F0027-F588-4715-9BE0-5ACB4349A018}" srcOrd="0" destOrd="0" presId="urn:microsoft.com/office/officeart/2008/layout/HexagonCluster"/>
    <dgm:cxn modelId="{D28C66A5-2157-4791-BBBA-962236286F8D}" type="presParOf" srcId="{D12A0671-5F6B-47D6-A676-C2247D8D4DDB}" destId="{B530980D-DAB0-43B6-9EB5-A2EFE81273C6}" srcOrd="27" destOrd="0" presId="urn:microsoft.com/office/officeart/2008/layout/HexagonCluster"/>
    <dgm:cxn modelId="{DD7E799E-9FEF-445C-AC47-68A19876AC07}" type="presParOf" srcId="{B530980D-DAB0-43B6-9EB5-A2EFE81273C6}" destId="{98587D50-6D5C-4C89-838D-1381A4F450E2}" srcOrd="0" destOrd="0" presId="urn:microsoft.com/office/officeart/2008/layout/HexagonCluster"/>
    <dgm:cxn modelId="{747097C5-CF4E-4719-91A0-B4DAA1094450}" type="presParOf" srcId="{D12A0671-5F6B-47D6-A676-C2247D8D4DDB}" destId="{160E2AE7-5085-4B56-BF44-1D7A3AAFD837}" srcOrd="28" destOrd="0" presId="urn:microsoft.com/office/officeart/2008/layout/HexagonCluster"/>
    <dgm:cxn modelId="{5C83DC33-A3DC-44A2-94E0-70A4E982541E}" type="presParOf" srcId="{160E2AE7-5085-4B56-BF44-1D7A3AAFD837}" destId="{2DBD0256-2903-45AC-9ED0-31047795F423}" srcOrd="0" destOrd="0" presId="urn:microsoft.com/office/officeart/2008/layout/HexagonCluster"/>
    <dgm:cxn modelId="{12CEF664-BAC2-4976-A3DA-43583A03A2FA}" type="presParOf" srcId="{D12A0671-5F6B-47D6-A676-C2247D8D4DDB}" destId="{42ECAC11-AD59-41A0-BBDD-85AE219FD6F7}" srcOrd="29" destOrd="0" presId="urn:microsoft.com/office/officeart/2008/layout/HexagonCluster"/>
    <dgm:cxn modelId="{8D15C904-E5DD-4F8F-8A40-17BA8D543ACE}" type="presParOf" srcId="{42ECAC11-AD59-41A0-BBDD-85AE219FD6F7}" destId="{926E98F9-326E-4F4C-AB87-D82926A4C9E9}" srcOrd="0" destOrd="0" presId="urn:microsoft.com/office/officeart/2008/layout/HexagonCluster"/>
    <dgm:cxn modelId="{8F52992E-7686-4D2F-A9F1-1E16A42A0669}" type="presParOf" srcId="{D12A0671-5F6B-47D6-A676-C2247D8D4DDB}" destId="{FF810979-9D03-47B9-A90A-4A985D756F86}" srcOrd="30" destOrd="0" presId="urn:microsoft.com/office/officeart/2008/layout/HexagonCluster"/>
    <dgm:cxn modelId="{262C565E-C73F-4735-9CBA-B8DE3EFCA9E8}" type="presParOf" srcId="{FF810979-9D03-47B9-A90A-4A985D756F86}" destId="{17E770E4-9677-431D-8D0E-529C16A0E4BA}" srcOrd="0" destOrd="0" presId="urn:microsoft.com/office/officeart/2008/layout/HexagonCluster"/>
    <dgm:cxn modelId="{30F75BA1-3130-4F79-92D1-A4548C1BA386}" type="presParOf" srcId="{D12A0671-5F6B-47D6-A676-C2247D8D4DDB}" destId="{4321FB0A-B040-49C9-B34B-1FF281321EE6}" srcOrd="31" destOrd="0" presId="urn:microsoft.com/office/officeart/2008/layout/HexagonCluster"/>
    <dgm:cxn modelId="{8356AD28-3549-4A79-A1B5-C015290E3AEE}" type="presParOf" srcId="{4321FB0A-B040-49C9-B34B-1FF281321EE6}" destId="{630A9089-5257-49D0-A6EE-CB58E4DEE263}" srcOrd="0" destOrd="0" presId="urn:microsoft.com/office/officeart/2008/layout/HexagonCluster"/>
    <dgm:cxn modelId="{99ECDC93-B386-4B60-A973-0AB3D6C4BA7D}" type="presParOf" srcId="{D12A0671-5F6B-47D6-A676-C2247D8D4DDB}" destId="{77413946-D4C9-40BE-93B4-86589F20C347}" srcOrd="32" destOrd="0" presId="urn:microsoft.com/office/officeart/2008/layout/HexagonCluster"/>
    <dgm:cxn modelId="{BB26ED50-0C3C-4B36-9550-C07F4C1752CD}" type="presParOf" srcId="{77413946-D4C9-40BE-93B4-86589F20C347}" destId="{4079128F-7991-423E-8360-CE1AC73AAA3D}" srcOrd="0" destOrd="0" presId="urn:microsoft.com/office/officeart/2008/layout/HexagonCluster"/>
    <dgm:cxn modelId="{420FF59F-6BAD-4591-99B9-928FFDF49B9A}" type="presParOf" srcId="{D12A0671-5F6B-47D6-A676-C2247D8D4DDB}" destId="{A200B00B-3A72-4527-846A-E230CC594755}" srcOrd="33" destOrd="0" presId="urn:microsoft.com/office/officeart/2008/layout/HexagonCluster"/>
    <dgm:cxn modelId="{333FF4B4-019B-45B0-9107-7324108735AE}" type="presParOf" srcId="{A200B00B-3A72-4527-846A-E230CC594755}" destId="{23FDE119-B539-41E5-951C-64056DA906EB}" srcOrd="0" destOrd="0" presId="urn:microsoft.com/office/officeart/2008/layout/HexagonCluster"/>
    <dgm:cxn modelId="{F8471CC2-5242-4C6A-839C-23276C68B885}" type="presParOf" srcId="{D12A0671-5F6B-47D6-A676-C2247D8D4DDB}" destId="{FD16F007-9FAA-462B-A5CA-89578C4C3299}" srcOrd="34" destOrd="0" presId="urn:microsoft.com/office/officeart/2008/layout/HexagonCluster"/>
    <dgm:cxn modelId="{C6FF1483-C9CA-4A1D-AFB0-66B91CB81BAF}" type="presParOf" srcId="{FD16F007-9FAA-462B-A5CA-89578C4C3299}" destId="{133ED15C-4C31-4EEB-8EF4-C2EF35E5EFC0}" srcOrd="0" destOrd="0" presId="urn:microsoft.com/office/officeart/2008/layout/HexagonCluster"/>
    <dgm:cxn modelId="{5141AC58-2BCA-4A07-98B7-11EF25B88A75}" type="presParOf" srcId="{D12A0671-5F6B-47D6-A676-C2247D8D4DDB}" destId="{B13EF762-B818-47A8-AFB0-A542FCB6F06C}" srcOrd="35" destOrd="0" presId="urn:microsoft.com/office/officeart/2008/layout/HexagonCluster"/>
    <dgm:cxn modelId="{EFF3792E-A0AB-4783-81D0-4B1AB0863CB0}" type="presParOf" srcId="{B13EF762-B818-47A8-AFB0-A542FCB6F06C}" destId="{5B6D9FBC-60E3-4293-86CE-3F5021527B0C}" srcOrd="0" destOrd="0" presId="urn:microsoft.com/office/officeart/2008/layout/HexagonCluster"/>
    <dgm:cxn modelId="{BFD5A103-BDF9-46F3-B513-728972D45CE3}" type="presParOf" srcId="{D12A0671-5F6B-47D6-A676-C2247D8D4DDB}" destId="{72C6A4F8-9940-44C3-87AA-E8344ABBEE7E}" srcOrd="36" destOrd="0" presId="urn:microsoft.com/office/officeart/2008/layout/HexagonCluster"/>
    <dgm:cxn modelId="{24CAC40B-A276-4230-85F7-25900194662A}" type="presParOf" srcId="{72C6A4F8-9940-44C3-87AA-E8344ABBEE7E}" destId="{A1C8CC69-1280-42DB-8FB8-31A21689D2CC}" srcOrd="0" destOrd="0" presId="urn:microsoft.com/office/officeart/2008/layout/HexagonCluster"/>
    <dgm:cxn modelId="{AD15804B-1490-404F-ABBA-491E0E2BE707}" type="presParOf" srcId="{D12A0671-5F6B-47D6-A676-C2247D8D4DDB}" destId="{59CD226E-8A33-4DF8-8FE9-E2EAF5CAD2AA}" srcOrd="37" destOrd="0" presId="urn:microsoft.com/office/officeart/2008/layout/HexagonCluster"/>
    <dgm:cxn modelId="{8481B2E1-E8F0-4730-B149-40C4F0BEA7EE}" type="presParOf" srcId="{59CD226E-8A33-4DF8-8FE9-E2EAF5CAD2AA}" destId="{32ED9239-0511-4B5E-8BC2-6903A1BF1BA5}" srcOrd="0" destOrd="0" presId="urn:microsoft.com/office/officeart/2008/layout/HexagonCluster"/>
    <dgm:cxn modelId="{E00F97F5-B648-4EBC-B943-95933CD96CEC}" type="presParOf" srcId="{D12A0671-5F6B-47D6-A676-C2247D8D4DDB}" destId="{0121044B-D0D6-448F-AAF9-3DEF50BC671F}" srcOrd="38" destOrd="0" presId="urn:microsoft.com/office/officeart/2008/layout/HexagonCluster"/>
    <dgm:cxn modelId="{A2867E9A-0E90-4625-BB6F-71EE9C4D8786}" type="presParOf" srcId="{0121044B-D0D6-448F-AAF9-3DEF50BC671F}" destId="{ED1ED86F-6239-4779-B0DF-2468D65CFA48}" srcOrd="0" destOrd="0" presId="urn:microsoft.com/office/officeart/2008/layout/HexagonCluster"/>
    <dgm:cxn modelId="{4CB7F946-6159-4EA6-831A-AE9372F62D59}" type="presParOf" srcId="{D12A0671-5F6B-47D6-A676-C2247D8D4DDB}" destId="{465A6428-3212-45C1-9A4A-11100BB12242}" srcOrd="39" destOrd="0" presId="urn:microsoft.com/office/officeart/2008/layout/HexagonCluster"/>
    <dgm:cxn modelId="{2FDB2C42-177A-4456-AAE7-AF4F6C8A05AD}" type="presParOf" srcId="{465A6428-3212-45C1-9A4A-11100BB12242}" destId="{591D6EB1-C700-43E4-8238-35061EE412F4}" srcOrd="0" destOrd="0" presId="urn:microsoft.com/office/officeart/2008/layout/HexagonCluster"/>
    <dgm:cxn modelId="{E324F23C-9028-4862-B1B8-D9D7CDDA39C5}" type="presParOf" srcId="{D12A0671-5F6B-47D6-A676-C2247D8D4DDB}" destId="{D3334443-8E4D-4D35-B9BB-A7B1D88095AE}" srcOrd="40" destOrd="0" presId="urn:microsoft.com/office/officeart/2008/layout/HexagonCluster"/>
    <dgm:cxn modelId="{1E6BD6E8-813D-485B-AC0F-BE2F78D34538}" type="presParOf" srcId="{D3334443-8E4D-4D35-B9BB-A7B1D88095AE}" destId="{28780FE9-E6E0-4E85-853F-6CD77AC4E5AB}" srcOrd="0" destOrd="0" presId="urn:microsoft.com/office/officeart/2008/layout/HexagonCluster"/>
    <dgm:cxn modelId="{9A1543BD-A79B-436F-A4B2-39FDAC34C971}" type="presParOf" srcId="{D12A0671-5F6B-47D6-A676-C2247D8D4DDB}" destId="{A457EC33-525F-42C3-AE50-2CD5B06D1958}" srcOrd="41" destOrd="0" presId="urn:microsoft.com/office/officeart/2008/layout/HexagonCluster"/>
    <dgm:cxn modelId="{7C06719D-D198-42C4-99AE-3BBA5E52B494}" type="presParOf" srcId="{A457EC33-525F-42C3-AE50-2CD5B06D1958}" destId="{F6CFA3F7-4AF8-4107-A863-707A8BD51C44}" srcOrd="0" destOrd="0" presId="urn:microsoft.com/office/officeart/2008/layout/HexagonCluster"/>
    <dgm:cxn modelId="{559845D6-3E11-4774-8B7D-2063F6DFC573}" type="presParOf" srcId="{D12A0671-5F6B-47D6-A676-C2247D8D4DDB}" destId="{A984541B-A8FC-4600-BDD0-DBB0FB9A64B3}" srcOrd="42" destOrd="0" presId="urn:microsoft.com/office/officeart/2008/layout/HexagonCluster"/>
    <dgm:cxn modelId="{197AD142-F172-4485-836F-FBBD7A59231C}" type="presParOf" srcId="{A984541B-A8FC-4600-BDD0-DBB0FB9A64B3}" destId="{9F66E2C5-A8F3-4B21-865C-D7E9CAD4DA62}" srcOrd="0" destOrd="0" presId="urn:microsoft.com/office/officeart/2008/layout/HexagonCluster"/>
    <dgm:cxn modelId="{19BB3D0E-48BE-425D-9D66-A1595617A603}" type="presParOf" srcId="{D12A0671-5F6B-47D6-A676-C2247D8D4DDB}" destId="{B0B3D4AF-9DD0-48D4-8FBA-C7E232F6DB36}" srcOrd="43" destOrd="0" presId="urn:microsoft.com/office/officeart/2008/layout/HexagonCluster"/>
    <dgm:cxn modelId="{B92C72D5-C409-466A-B865-A3B0064FBE84}" type="presParOf" srcId="{B0B3D4AF-9DD0-48D4-8FBA-C7E232F6DB36}" destId="{56BFE62A-66B9-4F5E-818B-D459E88B8C79}" srcOrd="0" destOrd="0" presId="urn:microsoft.com/office/officeart/2008/layout/HexagonCluster"/>
    <dgm:cxn modelId="{12A6222B-3629-4437-AD2B-433E3D1F204F}" type="presParOf" srcId="{D12A0671-5F6B-47D6-A676-C2247D8D4DDB}" destId="{67830426-9EE1-456D-BE59-A8D9E578C461}" srcOrd="44" destOrd="0" presId="urn:microsoft.com/office/officeart/2008/layout/HexagonCluster"/>
    <dgm:cxn modelId="{60F180EC-78B7-464E-A602-30B77D36B40E}" type="presParOf" srcId="{67830426-9EE1-456D-BE59-A8D9E578C461}" destId="{5F0EC830-D7B1-4846-891D-771032015CED}" srcOrd="0" destOrd="0" presId="urn:microsoft.com/office/officeart/2008/layout/HexagonCluster"/>
    <dgm:cxn modelId="{EBBF92C1-314B-41B0-AE9E-B4CA343B9D07}" type="presParOf" srcId="{D12A0671-5F6B-47D6-A676-C2247D8D4DDB}" destId="{B4C11859-97F7-473E-A35C-3E3E5BDE0885}" srcOrd="45" destOrd="0" presId="urn:microsoft.com/office/officeart/2008/layout/HexagonCluster"/>
    <dgm:cxn modelId="{1F90822B-B989-474D-B950-2237E70A3BD1}" type="presParOf" srcId="{B4C11859-97F7-473E-A35C-3E3E5BDE0885}" destId="{37BFDE63-1D8B-4487-80BE-31318782133A}" srcOrd="0" destOrd="0" presId="urn:microsoft.com/office/officeart/2008/layout/HexagonCluster"/>
    <dgm:cxn modelId="{4B2605D8-EF91-46E7-862F-9B8E37EA902E}" type="presParOf" srcId="{D12A0671-5F6B-47D6-A676-C2247D8D4DDB}" destId="{EA7C086D-404F-44B8-8FD9-E0173999584A}" srcOrd="46" destOrd="0" presId="urn:microsoft.com/office/officeart/2008/layout/HexagonCluster"/>
    <dgm:cxn modelId="{DA5746D4-5677-4A4D-93AC-5E3A1A9D486C}" type="presParOf" srcId="{EA7C086D-404F-44B8-8FD9-E0173999584A}" destId="{7FAEFABF-63DF-4701-9A25-AAAB7B677116}" srcOrd="0" destOrd="0" presId="urn:microsoft.com/office/officeart/2008/layout/HexagonCluster"/>
    <dgm:cxn modelId="{4ABD64F2-7DF9-4490-A156-8FB835294290}" type="presParOf" srcId="{D12A0671-5F6B-47D6-A676-C2247D8D4DDB}" destId="{D7BF5D36-C430-4E99-A686-5717D8B8CED0}" srcOrd="47" destOrd="0" presId="urn:microsoft.com/office/officeart/2008/layout/HexagonCluster"/>
    <dgm:cxn modelId="{6E4C5A41-4F7D-4681-B7FD-3F7E0E8758C8}" type="presParOf" srcId="{D7BF5D36-C430-4E99-A686-5717D8B8CED0}" destId="{E0FD1964-4431-420B-AE0B-9089E8507F5C}" srcOrd="0" destOrd="0" presId="urn:microsoft.com/office/officeart/2008/layout/HexagonCluster"/>
  </dgm:cxnLst>
  <dgm:bg>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35A8304-DD0D-45D6-934C-CB762CEBD42F}" type="presOf" srcId="{43C8CEB7-3036-4304-B58E-86ABBFFD31E5}" destId="{D6CBF727-C193-4742-8092-79968D615B09}" srcOrd="0" destOrd="0" presId="urn:microsoft.com/office/officeart/2008/layout/AlternatingHexagons"/>
    <dgm:cxn modelId="{54D3390B-6317-4EC8-B630-54AEB3AB77E8}" type="presOf" srcId="{2CA49207-1E08-4A99-AA60-FBFC9F56EBF0}" destId="{2E78EB41-3245-4D99-BB99-6B0339FE8F38}"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55F15C1A-1D11-47C3-B903-15D31C064E9D}" type="presOf" srcId="{0FCAE87B-D747-4598-B519-48904A2B05B2}" destId="{E6B7FE1B-E082-47D6-BBF3-BC01EDA88B60}" srcOrd="0" destOrd="0" presId="urn:microsoft.com/office/officeart/2008/layout/AlternatingHexagons"/>
    <dgm:cxn modelId="{403C3129-A87E-459B-B523-6BB18E2ADE4F}" type="presOf" srcId="{034143FA-02E3-4BC8-97A6-DB5B1795DB9A}" destId="{27D2E476-F480-4F54-AB82-AC7EAD1C8F7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DEC25F33-BA8F-4E65-AACD-D356828CEA63}" type="presOf" srcId="{154EE34B-2A4B-4D73-8D2A-FC82C9B228A8}" destId="{F78EA964-07B0-4994-BB63-7325EA4CAF7F}" srcOrd="0" destOrd="0" presId="urn:microsoft.com/office/officeart/2008/layout/AlternatingHexagons"/>
    <dgm:cxn modelId="{E024333D-F56D-467D-8CC9-F8E7DE0A9FF0}" type="presOf" srcId="{9C782F60-00DD-490A-901A-2E525C61B396}" destId="{97D7227E-93B2-4CDC-A6F1-DE6A3A579BC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76C7B666-77DE-4F49-8DB5-A73A0C106409}" type="presOf" srcId="{BE439DF7-9C66-49B5-895E-0C389CF6D137}" destId="{CEF5A3F8-7A41-4604-9D7E-F386265276F5}"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147DDD70-991D-4E7B-B5CF-CF686BF27148}" type="presOf" srcId="{21AD5133-736D-4115-8780-C76EF1C6F044}" destId="{01AB0361-E67C-40D1-A127-88BA5E1C1760}" srcOrd="0" destOrd="0" presId="urn:microsoft.com/office/officeart/2008/layout/AlternatingHexagons"/>
    <dgm:cxn modelId="{FC7AD255-743F-448F-AEBB-F86DEED96E89}" type="presOf" srcId="{638324B9-9FC5-43A3-BF87-295874E2CDD9}" destId="{5468D559-FC71-40BD-A3B7-B37FD9F50FA0}" srcOrd="0" destOrd="0" presId="urn:microsoft.com/office/officeart/2008/layout/AlternatingHexagons"/>
    <dgm:cxn modelId="{E8938D8C-9CA6-498D-901C-7F7CE042AAD7}" type="presOf" srcId="{D839AC21-CFC3-48DE-A991-850581E464ED}" destId="{92A9D0EB-4F9B-4643-A33F-DF0D6CC34653}" srcOrd="0" destOrd="0" presId="urn:microsoft.com/office/officeart/2008/layout/AlternatingHexagons"/>
    <dgm:cxn modelId="{FA097C8F-F38E-4461-AC09-6C04DFA42044}" type="presOf" srcId="{A76D7342-B82B-4FC7-B601-E7DEAF21D7D8}" destId="{D619FEAC-74D4-4726-A282-FCFACD54A4BB}" srcOrd="0" destOrd="0" presId="urn:microsoft.com/office/officeart/2008/layout/AlternatingHexagons"/>
    <dgm:cxn modelId="{36F6DB93-9AAB-4958-8DB3-D4E098490DB0}" type="presOf" srcId="{6C48E74E-EDEF-41FC-953E-91D436060EF8}" destId="{798B8C0B-5E2E-4982-A9A4-E0912EFA874A}" srcOrd="0" destOrd="0" presId="urn:microsoft.com/office/officeart/2008/layout/AlternatingHexagons"/>
    <dgm:cxn modelId="{F94B8F9D-657F-4009-978C-22ACB7F4250D}" type="presOf" srcId="{563AD7CC-C3CE-4D9D-B656-DB783BD6249D}" destId="{753E65A4-290A-4B82-9677-B14D3937812C}"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3167A3AD-A8F9-46B3-9ADF-32608345D6E6}"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C92E7ACE-C100-4393-8C03-37434107123D}" type="presOf" srcId="{909C8AE0-FE04-401B-8F7E-C1BF0E60FE9E}" destId="{0B0FF9F4-D51A-460F-8F8E-D0EB2B4C658D}" srcOrd="0" destOrd="0" presId="urn:microsoft.com/office/officeart/2008/layout/AlternatingHexagons"/>
    <dgm:cxn modelId="{5CFDD8D3-AB17-4F2C-8AA5-5EDF1251D521}" type="presOf" srcId="{E71F8F6C-DE91-45ED-AF77-1267E12BB7F6}" destId="{0BDE991D-8287-482A-A62C-7262A0D2B66E}"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B67802E4-F251-420A-89BC-9BD319385354}" type="presOf" srcId="{FABF11A3-E055-44D1-85DF-0976773145E4}" destId="{E259BFF9-1294-4EB9-B177-7F144269FAB8}" srcOrd="0" destOrd="0" presId="urn:microsoft.com/office/officeart/2008/layout/AlternatingHexagons"/>
    <dgm:cxn modelId="{39BF5DE7-765A-4DB1-BC68-3B8EC790F300}" type="presOf" srcId="{EEB786C3-220F-43C5-8ED2-346FAA386A15}" destId="{C746C278-8B2D-4A64-8BED-818BD07B8D55}"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9250789E-D301-4F2D-8FAA-7907D1D681B8}" type="presParOf" srcId="{D6CBF727-C193-4742-8092-79968D615B09}" destId="{C3AD133E-8817-4E2A-AA86-E555497CD528}" srcOrd="0" destOrd="0" presId="urn:microsoft.com/office/officeart/2008/layout/AlternatingHexagons"/>
    <dgm:cxn modelId="{58C9E3EE-D89B-4E5A-86A4-D001B4504C4B}" type="presParOf" srcId="{C3AD133E-8817-4E2A-AA86-E555497CD528}" destId="{D619FEAC-74D4-4726-A282-FCFACD54A4BB}" srcOrd="0" destOrd="0" presId="urn:microsoft.com/office/officeart/2008/layout/AlternatingHexagons"/>
    <dgm:cxn modelId="{5287B47B-9F3C-42CD-A4D2-B7BBAE39085F}" type="presParOf" srcId="{C3AD133E-8817-4E2A-AA86-E555497CD528}" destId="{0BDE991D-8287-482A-A62C-7262A0D2B66E}" srcOrd="1" destOrd="0" presId="urn:microsoft.com/office/officeart/2008/layout/AlternatingHexagons"/>
    <dgm:cxn modelId="{123BBD3D-B381-4DF0-B3BC-2EC63CCD7592}" type="presParOf" srcId="{C3AD133E-8817-4E2A-AA86-E555497CD528}" destId="{CD047F89-CE48-498E-8BD4-EA221B7E85F1}" srcOrd="2" destOrd="0" presId="urn:microsoft.com/office/officeart/2008/layout/AlternatingHexagons"/>
    <dgm:cxn modelId="{8CED1188-2121-433E-A1D8-C7185C566F3D}" type="presParOf" srcId="{C3AD133E-8817-4E2A-AA86-E555497CD528}" destId="{99982C9B-7C19-43FE-AB96-0489084CEC2D}" srcOrd="3" destOrd="0" presId="urn:microsoft.com/office/officeart/2008/layout/AlternatingHexagons"/>
    <dgm:cxn modelId="{4D4CDF59-DAA6-47E2-AC50-0D15F3ECBA58}" type="presParOf" srcId="{C3AD133E-8817-4E2A-AA86-E555497CD528}" destId="{5468D559-FC71-40BD-A3B7-B37FD9F50FA0}" srcOrd="4" destOrd="0" presId="urn:microsoft.com/office/officeart/2008/layout/AlternatingHexagons"/>
    <dgm:cxn modelId="{0CC01E42-9E1E-4B46-939E-954FFC146AF2}" type="presParOf" srcId="{D6CBF727-C193-4742-8092-79968D615B09}" destId="{2CFF3844-5B28-4CD3-A8BF-6625C13E2351}" srcOrd="1" destOrd="0" presId="urn:microsoft.com/office/officeart/2008/layout/AlternatingHexagons"/>
    <dgm:cxn modelId="{B61B6364-098D-4543-B734-4483AA6FA16A}" type="presParOf" srcId="{D6CBF727-C193-4742-8092-79968D615B09}" destId="{05380EDC-99E6-4322-9480-E3091D8E9DFA}" srcOrd="2" destOrd="0" presId="urn:microsoft.com/office/officeart/2008/layout/AlternatingHexagons"/>
    <dgm:cxn modelId="{8DB4614D-D2E2-4744-8D6F-36C8D9575A74}" type="presParOf" srcId="{05380EDC-99E6-4322-9480-E3091D8E9DFA}" destId="{01AB0361-E67C-40D1-A127-88BA5E1C1760}" srcOrd="0" destOrd="0" presId="urn:microsoft.com/office/officeart/2008/layout/AlternatingHexagons"/>
    <dgm:cxn modelId="{210520D3-FB0E-4537-8694-A29F4289381C}" type="presParOf" srcId="{05380EDC-99E6-4322-9480-E3091D8E9DFA}" destId="{FA2E9D46-4AE3-458C-82E0-A4EF5D159C2D}" srcOrd="1" destOrd="0" presId="urn:microsoft.com/office/officeart/2008/layout/AlternatingHexagons"/>
    <dgm:cxn modelId="{F3D0F517-DDA7-44AF-84A1-6ABBC28CEB48}" type="presParOf" srcId="{05380EDC-99E6-4322-9480-E3091D8E9DFA}" destId="{E978F574-35F8-43B1-8532-04D4FA6CF200}" srcOrd="2" destOrd="0" presId="urn:microsoft.com/office/officeart/2008/layout/AlternatingHexagons"/>
    <dgm:cxn modelId="{E19556F9-63A3-47FA-B5EA-F429A71CC486}" type="presParOf" srcId="{05380EDC-99E6-4322-9480-E3091D8E9DFA}" destId="{BDFBE7AD-12EE-49C6-B767-B6960D6C4DC9}" srcOrd="3" destOrd="0" presId="urn:microsoft.com/office/officeart/2008/layout/AlternatingHexagons"/>
    <dgm:cxn modelId="{A97884ED-17B3-4826-A6EB-6997E9078773}" type="presParOf" srcId="{05380EDC-99E6-4322-9480-E3091D8E9DFA}" destId="{798B8C0B-5E2E-4982-A9A4-E0912EFA874A}" srcOrd="4" destOrd="0" presId="urn:microsoft.com/office/officeart/2008/layout/AlternatingHexagons"/>
    <dgm:cxn modelId="{BD94468A-90BE-4EBB-99C2-5118D75F3F57}" type="presParOf" srcId="{D6CBF727-C193-4742-8092-79968D615B09}" destId="{232D1DEA-3D03-44A7-BF5F-76B6A6D6966F}" srcOrd="3" destOrd="0" presId="urn:microsoft.com/office/officeart/2008/layout/AlternatingHexagons"/>
    <dgm:cxn modelId="{57A70820-79F1-4FCD-8C92-A8F75345500A}" type="presParOf" srcId="{D6CBF727-C193-4742-8092-79968D615B09}" destId="{014D2750-F989-4C37-9B1B-9AA9636682AC}" srcOrd="4" destOrd="0" presId="urn:microsoft.com/office/officeart/2008/layout/AlternatingHexagons"/>
    <dgm:cxn modelId="{57E7174B-6A31-416D-8917-AE77F88F828A}" type="presParOf" srcId="{014D2750-F989-4C37-9B1B-9AA9636682AC}" destId="{0B0FF9F4-D51A-460F-8F8E-D0EB2B4C658D}" srcOrd="0" destOrd="0" presId="urn:microsoft.com/office/officeart/2008/layout/AlternatingHexagons"/>
    <dgm:cxn modelId="{974E5276-F406-4292-A0BD-A01D097A57A7}" type="presParOf" srcId="{014D2750-F989-4C37-9B1B-9AA9636682AC}" destId="{A7609D67-C4D3-47A5-9344-99E8ED461061}" srcOrd="1" destOrd="0" presId="urn:microsoft.com/office/officeart/2008/layout/AlternatingHexagons"/>
    <dgm:cxn modelId="{992776EE-725C-4226-A1B1-23C9E712FB32}" type="presParOf" srcId="{014D2750-F989-4C37-9B1B-9AA9636682AC}" destId="{DB416220-7D8A-4882-A59C-F7000C3BAA0D}" srcOrd="2" destOrd="0" presId="urn:microsoft.com/office/officeart/2008/layout/AlternatingHexagons"/>
    <dgm:cxn modelId="{3B006537-4A27-434A-A853-25AA517F5C0A}" type="presParOf" srcId="{014D2750-F989-4C37-9B1B-9AA9636682AC}" destId="{137E819A-32CA-4B7E-B5BB-01A3A898B7BE}" srcOrd="3" destOrd="0" presId="urn:microsoft.com/office/officeart/2008/layout/AlternatingHexagons"/>
    <dgm:cxn modelId="{D2E5FBE8-70F0-4CAF-B2FF-ADF0B092D9C5}" type="presParOf" srcId="{014D2750-F989-4C37-9B1B-9AA9636682AC}" destId="{97D7227E-93B2-4CDC-A6F1-DE6A3A579BC0}" srcOrd="4" destOrd="0" presId="urn:microsoft.com/office/officeart/2008/layout/AlternatingHexagons"/>
    <dgm:cxn modelId="{64068B5E-4667-4E8B-B8BC-1833764F0B28}" type="presParOf" srcId="{D6CBF727-C193-4742-8092-79968D615B09}" destId="{C622E601-61A1-43CE-8DBF-E42B46A0F6D3}" srcOrd="5" destOrd="0" presId="urn:microsoft.com/office/officeart/2008/layout/AlternatingHexagons"/>
    <dgm:cxn modelId="{374398E2-1293-4171-9D34-440DB6B69CCB}" type="presParOf" srcId="{D6CBF727-C193-4742-8092-79968D615B09}" destId="{DE400889-1345-4E5B-90BD-B34CCD628003}" srcOrd="6" destOrd="0" presId="urn:microsoft.com/office/officeart/2008/layout/AlternatingHexagons"/>
    <dgm:cxn modelId="{9C920BC1-EE19-4A3B-919D-08E67F624315}" type="presParOf" srcId="{DE400889-1345-4E5B-90BD-B34CCD628003}" destId="{76A432B5-C362-4ED1-B722-EDAB8632396E}" srcOrd="0" destOrd="0" presId="urn:microsoft.com/office/officeart/2008/layout/AlternatingHexagons"/>
    <dgm:cxn modelId="{3E958ACE-09DC-4160-9457-CF843DA60628}" type="presParOf" srcId="{DE400889-1345-4E5B-90BD-B34CCD628003}" destId="{CDE05A4E-AABC-4750-A706-F53A8CB953D8}" srcOrd="1" destOrd="0" presId="urn:microsoft.com/office/officeart/2008/layout/AlternatingHexagons"/>
    <dgm:cxn modelId="{D30DC834-8AFF-45EC-9181-BE7FC6E9DCC8}" type="presParOf" srcId="{DE400889-1345-4E5B-90BD-B34CCD628003}" destId="{858D3EB6-EFE6-4502-91FC-DFF4E45190DA}" srcOrd="2" destOrd="0" presId="urn:microsoft.com/office/officeart/2008/layout/AlternatingHexagons"/>
    <dgm:cxn modelId="{55D95226-9A3F-4396-9B13-8B82EBB0A1A9}" type="presParOf" srcId="{DE400889-1345-4E5B-90BD-B34CCD628003}" destId="{ABBC34B4-CF82-4DAE-929B-2666788475F8}" srcOrd="3" destOrd="0" presId="urn:microsoft.com/office/officeart/2008/layout/AlternatingHexagons"/>
    <dgm:cxn modelId="{9C7CFCC9-0867-4026-8D27-7D5EC239EDB6}" type="presParOf" srcId="{DE400889-1345-4E5B-90BD-B34CCD628003}" destId="{2E78EB41-3245-4D99-BB99-6B0339FE8F38}" srcOrd="4" destOrd="0" presId="urn:microsoft.com/office/officeart/2008/layout/AlternatingHexagons"/>
    <dgm:cxn modelId="{036C0169-E152-42D7-A981-121518245182}" type="presParOf" srcId="{D6CBF727-C193-4742-8092-79968D615B09}" destId="{4C4C6369-B8FE-45A7-99B6-5757B94CAD32}" srcOrd="7" destOrd="0" presId="urn:microsoft.com/office/officeart/2008/layout/AlternatingHexagons"/>
    <dgm:cxn modelId="{123271B0-7811-4C78-9CFE-2891FABA91E8}" type="presParOf" srcId="{D6CBF727-C193-4742-8092-79968D615B09}" destId="{6B684E24-3EB3-42AD-B0B9-EC2F52886EF3}" srcOrd="8" destOrd="0" presId="urn:microsoft.com/office/officeart/2008/layout/AlternatingHexagons"/>
    <dgm:cxn modelId="{3551AFE5-82C2-4742-ACC0-B896B246293D}" type="presParOf" srcId="{6B684E24-3EB3-42AD-B0B9-EC2F52886EF3}" destId="{CEF5A3F8-7A41-4604-9D7E-F386265276F5}" srcOrd="0" destOrd="0" presId="urn:microsoft.com/office/officeart/2008/layout/AlternatingHexagons"/>
    <dgm:cxn modelId="{0BE192E5-E4ED-4032-9A0F-7CA919550760}" type="presParOf" srcId="{6B684E24-3EB3-42AD-B0B9-EC2F52886EF3}" destId="{91452402-7B17-49D7-9D7F-00A9841FF108}" srcOrd="1" destOrd="0" presId="urn:microsoft.com/office/officeart/2008/layout/AlternatingHexagons"/>
    <dgm:cxn modelId="{D1F343BF-6EF5-4472-B512-CB78F7D76550}" type="presParOf" srcId="{6B684E24-3EB3-42AD-B0B9-EC2F52886EF3}" destId="{1F3C5298-F356-48DE-B0AC-C5329553C43A}" srcOrd="2" destOrd="0" presId="urn:microsoft.com/office/officeart/2008/layout/AlternatingHexagons"/>
    <dgm:cxn modelId="{84C0BA53-1EE6-4B0B-9DFC-7B511DB2721A}" type="presParOf" srcId="{6B684E24-3EB3-42AD-B0B9-EC2F52886EF3}" destId="{29462D29-B50E-44B3-8665-9002C6F3DEFF}" srcOrd="3" destOrd="0" presId="urn:microsoft.com/office/officeart/2008/layout/AlternatingHexagons"/>
    <dgm:cxn modelId="{D183BF1B-9328-451C-B679-A71337A20588}" type="presParOf" srcId="{6B684E24-3EB3-42AD-B0B9-EC2F52886EF3}" destId="{E6B7FE1B-E082-47D6-BBF3-BC01EDA88B60}" srcOrd="4" destOrd="0" presId="urn:microsoft.com/office/officeart/2008/layout/AlternatingHexagons"/>
    <dgm:cxn modelId="{249DB47E-B149-450A-8E16-FED675A1C318}" type="presParOf" srcId="{D6CBF727-C193-4742-8092-79968D615B09}" destId="{DF619E6A-A326-4693-9C2E-F18B42ABC1CC}" srcOrd="9" destOrd="0" presId="urn:microsoft.com/office/officeart/2008/layout/AlternatingHexagons"/>
    <dgm:cxn modelId="{DE6A8DB5-3F91-4002-9320-A45E4AD105FD}" type="presParOf" srcId="{D6CBF727-C193-4742-8092-79968D615B09}" destId="{FF0D150A-C8F2-4B88-9634-9472AFCD5540}" srcOrd="10" destOrd="0" presId="urn:microsoft.com/office/officeart/2008/layout/AlternatingHexagons"/>
    <dgm:cxn modelId="{5F097958-5462-4081-9B10-04965F8FC32C}" type="presParOf" srcId="{FF0D150A-C8F2-4B88-9634-9472AFCD5540}" destId="{E259BFF9-1294-4EB9-B177-7F144269FAB8}" srcOrd="0" destOrd="0" presId="urn:microsoft.com/office/officeart/2008/layout/AlternatingHexagons"/>
    <dgm:cxn modelId="{4A80D03F-C7C9-47CF-A9FA-F9D697BCF6DF}" type="presParOf" srcId="{FF0D150A-C8F2-4B88-9634-9472AFCD5540}" destId="{C746C278-8B2D-4A64-8BED-818BD07B8D55}" srcOrd="1" destOrd="0" presId="urn:microsoft.com/office/officeart/2008/layout/AlternatingHexagons"/>
    <dgm:cxn modelId="{3A6A0CE5-16EE-4E81-B4B7-3D2F4E807226}" type="presParOf" srcId="{FF0D150A-C8F2-4B88-9634-9472AFCD5540}" destId="{E3753EC5-B66E-4577-B7EA-0303F882A56D}" srcOrd="2" destOrd="0" presId="urn:microsoft.com/office/officeart/2008/layout/AlternatingHexagons"/>
    <dgm:cxn modelId="{B7FD95A7-4843-40F5-9317-2F88DFD324AC}" type="presParOf" srcId="{FF0D150A-C8F2-4B88-9634-9472AFCD5540}" destId="{9C11ACAD-897E-4B70-80A4-58B5642903EF}" srcOrd="3" destOrd="0" presId="urn:microsoft.com/office/officeart/2008/layout/AlternatingHexagons"/>
    <dgm:cxn modelId="{C6F8969E-D3D7-4311-AA8B-E6F24FCBABE1}" type="presParOf" srcId="{FF0D150A-C8F2-4B88-9634-9472AFCD5540}" destId="{753E65A4-290A-4B82-9677-B14D3937812C}" srcOrd="4" destOrd="0" presId="urn:microsoft.com/office/officeart/2008/layout/AlternatingHexagons"/>
    <dgm:cxn modelId="{2A6C541D-DB32-40AC-B85D-DA439783EBAF}" type="presParOf" srcId="{D6CBF727-C193-4742-8092-79968D615B09}" destId="{A061CC0C-C893-461D-8FEB-2F2AF9D631E8}" srcOrd="11" destOrd="0" presId="urn:microsoft.com/office/officeart/2008/layout/AlternatingHexagons"/>
    <dgm:cxn modelId="{409E1977-468D-4053-8FEB-63A206F3198D}" type="presParOf" srcId="{D6CBF727-C193-4742-8092-79968D615B09}" destId="{4C21D896-9242-4FC5-8FBA-FED511463903}" srcOrd="12" destOrd="0" presId="urn:microsoft.com/office/officeart/2008/layout/AlternatingHexagons"/>
    <dgm:cxn modelId="{0266FB2A-F10A-4A18-ACEB-86C7A008788A}" type="presParOf" srcId="{4C21D896-9242-4FC5-8FBA-FED511463903}" destId="{27D2E476-F480-4F54-AB82-AC7EAD1C8F7B}" srcOrd="0" destOrd="0" presId="urn:microsoft.com/office/officeart/2008/layout/AlternatingHexagons"/>
    <dgm:cxn modelId="{B8F30C42-09C6-4FDF-A242-54F6B6A63239}" type="presParOf" srcId="{4C21D896-9242-4FC5-8FBA-FED511463903}" destId="{F78EA964-07B0-4994-BB63-7325EA4CAF7F}" srcOrd="1" destOrd="0" presId="urn:microsoft.com/office/officeart/2008/layout/AlternatingHexagons"/>
    <dgm:cxn modelId="{895F05F7-AB5A-425E-B8C7-3E72717E0E2E}" type="presParOf" srcId="{4C21D896-9242-4FC5-8FBA-FED511463903}" destId="{1803ED7F-41D9-4764-87D3-74B0DFD665B2}" srcOrd="2" destOrd="0" presId="urn:microsoft.com/office/officeart/2008/layout/AlternatingHexagons"/>
    <dgm:cxn modelId="{ACDCA93F-16B7-4FC9-99BC-4DE23F7B26B9}" type="presParOf" srcId="{4C21D896-9242-4FC5-8FBA-FED511463903}" destId="{06DEBEC9-3270-42A5-A45B-9511A5412BDE}" srcOrd="3" destOrd="0" presId="urn:microsoft.com/office/officeart/2008/layout/AlternatingHexagons"/>
    <dgm:cxn modelId="{D5915598-C94D-400E-97D1-38FE1BA0C7D5}"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D0E5EF-13A1-4294-9FEE-9F76D7B2E4F6}" type="doc">
      <dgm:prSet loTypeId="urn:microsoft.com/office/officeart/2009/3/layout/RandomtoResultProcess" loCatId="process" qsTypeId="urn:microsoft.com/office/officeart/2005/8/quickstyle/simple1" qsCatId="simple" csTypeId="urn:microsoft.com/office/officeart/2005/8/colors/colorful5" csCatId="colorful" phldr="1"/>
      <dgm:spPr/>
      <dgm:t>
        <a:bodyPr/>
        <a:lstStyle/>
        <a:p>
          <a:endParaRPr lang="en-GB"/>
        </a:p>
      </dgm:t>
    </dgm:pt>
    <dgm:pt modelId="{8D31B52A-18B7-4101-A9D5-577ED8F79801}">
      <dgm:prSet phldrT="[Text]"/>
      <dgm:spPr/>
      <dgm:t>
        <a:bodyPr/>
        <a:lstStyle/>
        <a:p>
          <a:endParaRPr lang="en-GB" dirty="0"/>
        </a:p>
      </dgm:t>
    </dgm:pt>
    <dgm:pt modelId="{FA8E2FF9-1F27-41AC-8959-19391377AD20}" type="parTrans" cxnId="{D99B601E-90D3-4732-99AC-FDF327C6D35B}">
      <dgm:prSet/>
      <dgm:spPr/>
      <dgm:t>
        <a:bodyPr/>
        <a:lstStyle/>
        <a:p>
          <a:endParaRPr lang="en-GB"/>
        </a:p>
      </dgm:t>
    </dgm:pt>
    <dgm:pt modelId="{0A469621-8E54-4381-9FBC-A536528CCD17}" type="sibTrans" cxnId="{D99B601E-90D3-4732-99AC-FDF327C6D35B}">
      <dgm:prSet/>
      <dgm:spPr/>
      <dgm:t>
        <a:bodyPr/>
        <a:lstStyle/>
        <a:p>
          <a:endParaRPr lang="en-GB"/>
        </a:p>
      </dgm:t>
    </dgm:pt>
    <dgm:pt modelId="{FA89F9C5-4891-4BE9-A86F-940B86D05283}">
      <dgm:prSet phldrT="[Text]"/>
      <dgm:spPr/>
      <dgm:t>
        <a:bodyPr/>
        <a:lstStyle/>
        <a:p>
          <a:endParaRPr lang="en-GB" dirty="0"/>
        </a:p>
      </dgm:t>
    </dgm:pt>
    <dgm:pt modelId="{EC8A9BC0-F831-4641-89B0-FC52A0D4D206}" type="parTrans" cxnId="{0971B82F-3FDB-44B5-B300-48894E8FBD93}">
      <dgm:prSet/>
      <dgm:spPr/>
      <dgm:t>
        <a:bodyPr/>
        <a:lstStyle/>
        <a:p>
          <a:endParaRPr lang="en-GB"/>
        </a:p>
      </dgm:t>
    </dgm:pt>
    <dgm:pt modelId="{123D6A56-F0BA-4642-A442-A1C1CF7FBC23}" type="sibTrans" cxnId="{0971B82F-3FDB-44B5-B300-48894E8FBD93}">
      <dgm:prSet/>
      <dgm:spPr/>
      <dgm:t>
        <a:bodyPr/>
        <a:lstStyle/>
        <a:p>
          <a:endParaRPr lang="en-GB"/>
        </a:p>
      </dgm:t>
    </dgm:pt>
    <dgm:pt modelId="{BB5AB986-CE52-4343-A6D6-7BB75579FA1B}">
      <dgm:prSet phldrT="[Text]"/>
      <dgm:spPr/>
      <dgm:t>
        <a:bodyPr/>
        <a:lstStyle/>
        <a:p>
          <a:endParaRPr lang="en-GB" dirty="0"/>
        </a:p>
      </dgm:t>
    </dgm:pt>
    <dgm:pt modelId="{C8E678E6-8C59-4A17-BC74-F2A5C75C0E96}" type="parTrans" cxnId="{7C7CFB6C-D6D2-4CD2-BFC4-4F2E804833CE}">
      <dgm:prSet/>
      <dgm:spPr/>
      <dgm:t>
        <a:bodyPr/>
        <a:lstStyle/>
        <a:p>
          <a:endParaRPr lang="en-GB"/>
        </a:p>
      </dgm:t>
    </dgm:pt>
    <dgm:pt modelId="{B6C785D8-F37B-4D62-91DF-40686EBF3233}" type="sibTrans" cxnId="{7C7CFB6C-D6D2-4CD2-BFC4-4F2E804833CE}">
      <dgm:prSet/>
      <dgm:spPr/>
      <dgm:t>
        <a:bodyPr/>
        <a:lstStyle/>
        <a:p>
          <a:endParaRPr lang="en-GB"/>
        </a:p>
      </dgm:t>
    </dgm:pt>
    <dgm:pt modelId="{0A510220-399D-4EF1-8F32-BD880A20EF24}">
      <dgm:prSet phldrT="[Text]"/>
      <dgm:spPr/>
      <dgm:t>
        <a:bodyPr/>
        <a:lstStyle/>
        <a:p>
          <a:endParaRPr lang="en-GB" dirty="0"/>
        </a:p>
      </dgm:t>
    </dgm:pt>
    <dgm:pt modelId="{6790685E-EE04-4B87-B2E1-AC222C07A697}" type="parTrans" cxnId="{3719AECC-1587-4F54-A05E-FA50CBCC8F86}">
      <dgm:prSet/>
      <dgm:spPr/>
      <dgm:t>
        <a:bodyPr/>
        <a:lstStyle/>
        <a:p>
          <a:endParaRPr lang="en-GB"/>
        </a:p>
      </dgm:t>
    </dgm:pt>
    <dgm:pt modelId="{9CC142A8-1B66-4A02-ADB7-487B32830BC4}" type="sibTrans" cxnId="{3719AECC-1587-4F54-A05E-FA50CBCC8F86}">
      <dgm:prSet/>
      <dgm:spPr/>
      <dgm:t>
        <a:bodyPr/>
        <a:lstStyle/>
        <a:p>
          <a:endParaRPr lang="en-GB"/>
        </a:p>
      </dgm:t>
    </dgm:pt>
    <dgm:pt modelId="{E23CFDD1-13D5-4538-9CEE-17CD330E6592}" type="pres">
      <dgm:prSet presAssocID="{3FD0E5EF-13A1-4294-9FEE-9F76D7B2E4F6}" presName="Name0" presStyleCnt="0">
        <dgm:presLayoutVars>
          <dgm:dir/>
          <dgm:animOne val="branch"/>
          <dgm:animLvl val="lvl"/>
        </dgm:presLayoutVars>
      </dgm:prSet>
      <dgm:spPr/>
    </dgm:pt>
    <dgm:pt modelId="{4A551D76-557E-4950-94D7-27E93E7AC90B}" type="pres">
      <dgm:prSet presAssocID="{8D31B52A-18B7-4101-A9D5-577ED8F79801}" presName="chaos" presStyleCnt="0"/>
      <dgm:spPr/>
    </dgm:pt>
    <dgm:pt modelId="{6B76A48C-B453-4C00-A4A9-94145A648B17}" type="pres">
      <dgm:prSet presAssocID="{8D31B52A-18B7-4101-A9D5-577ED8F79801}" presName="parTx1" presStyleLbl="revTx" presStyleIdx="0" presStyleCnt="3"/>
      <dgm:spPr/>
    </dgm:pt>
    <dgm:pt modelId="{CA934736-7DD1-41B7-AD89-EC1B5E66FACC}" type="pres">
      <dgm:prSet presAssocID="{8D31B52A-18B7-4101-A9D5-577ED8F79801}" presName="desTx1" presStyleLbl="revTx" presStyleIdx="1" presStyleCnt="3">
        <dgm:presLayoutVars>
          <dgm:bulletEnabled val="1"/>
        </dgm:presLayoutVars>
      </dgm:prSet>
      <dgm:spPr/>
    </dgm:pt>
    <dgm:pt modelId="{63A6CF0B-9CB9-4A16-BD71-7CBF3500F1CF}" type="pres">
      <dgm:prSet presAssocID="{8D31B52A-18B7-4101-A9D5-577ED8F79801}" presName="c1" presStyleLbl="node1" presStyleIdx="0" presStyleCnt="19"/>
      <dgm:spPr/>
    </dgm:pt>
    <dgm:pt modelId="{D587345F-3CDD-4E0F-B978-306AF0C25CA6}" type="pres">
      <dgm:prSet presAssocID="{8D31B52A-18B7-4101-A9D5-577ED8F79801}" presName="c2" presStyleLbl="node1" presStyleIdx="1" presStyleCnt="19"/>
      <dgm:spPr/>
    </dgm:pt>
    <dgm:pt modelId="{19A70D41-CB45-411D-A3A1-592538E92CFA}" type="pres">
      <dgm:prSet presAssocID="{8D31B52A-18B7-4101-A9D5-577ED8F79801}" presName="c3" presStyleLbl="node1" presStyleIdx="2" presStyleCnt="19"/>
      <dgm:spPr/>
    </dgm:pt>
    <dgm:pt modelId="{17DE9A8E-4158-4B36-B658-BE9593FB9C8E}" type="pres">
      <dgm:prSet presAssocID="{8D31B52A-18B7-4101-A9D5-577ED8F79801}" presName="c4" presStyleLbl="node1" presStyleIdx="3" presStyleCnt="19"/>
      <dgm:spPr/>
    </dgm:pt>
    <dgm:pt modelId="{15E329EA-18DD-4339-814A-2458ADD6BFDF}" type="pres">
      <dgm:prSet presAssocID="{8D31B52A-18B7-4101-A9D5-577ED8F79801}" presName="c5" presStyleLbl="node1" presStyleIdx="4" presStyleCnt="19"/>
      <dgm:spPr/>
    </dgm:pt>
    <dgm:pt modelId="{A13ACE8F-29B2-4F55-8138-F86A6646EFC0}" type="pres">
      <dgm:prSet presAssocID="{8D31B52A-18B7-4101-A9D5-577ED8F79801}" presName="c6" presStyleLbl="node1" presStyleIdx="5" presStyleCnt="19"/>
      <dgm:spPr/>
    </dgm:pt>
    <dgm:pt modelId="{8E89B414-D5AE-4BEF-B033-BDDFCDA6709D}" type="pres">
      <dgm:prSet presAssocID="{8D31B52A-18B7-4101-A9D5-577ED8F79801}" presName="c7" presStyleLbl="node1" presStyleIdx="6" presStyleCnt="19"/>
      <dgm:spPr/>
    </dgm:pt>
    <dgm:pt modelId="{9ECA1CFA-08D1-44E9-808A-8C05F3530B2A}" type="pres">
      <dgm:prSet presAssocID="{8D31B52A-18B7-4101-A9D5-577ED8F79801}" presName="c8" presStyleLbl="node1" presStyleIdx="7" presStyleCnt="19"/>
      <dgm:spPr/>
    </dgm:pt>
    <dgm:pt modelId="{C66F5895-AC14-48F4-8F7D-F168F7A38B1E}" type="pres">
      <dgm:prSet presAssocID="{8D31B52A-18B7-4101-A9D5-577ED8F79801}" presName="c9" presStyleLbl="node1" presStyleIdx="8" presStyleCnt="19"/>
      <dgm:spPr/>
    </dgm:pt>
    <dgm:pt modelId="{D4576F3E-F602-40E4-A354-565C9AA3223C}" type="pres">
      <dgm:prSet presAssocID="{8D31B52A-18B7-4101-A9D5-577ED8F79801}" presName="c10" presStyleLbl="node1" presStyleIdx="9" presStyleCnt="19"/>
      <dgm:spPr/>
    </dgm:pt>
    <dgm:pt modelId="{82F14744-9150-48AF-807B-4C49D62518BE}" type="pres">
      <dgm:prSet presAssocID="{8D31B52A-18B7-4101-A9D5-577ED8F79801}" presName="c11" presStyleLbl="node1" presStyleIdx="10" presStyleCnt="19"/>
      <dgm:spPr/>
    </dgm:pt>
    <dgm:pt modelId="{580F8DDF-3FE5-4E86-B80F-08D370A6183D}" type="pres">
      <dgm:prSet presAssocID="{8D31B52A-18B7-4101-A9D5-577ED8F79801}" presName="c12" presStyleLbl="node1" presStyleIdx="11" presStyleCnt="19"/>
      <dgm:spPr/>
    </dgm:pt>
    <dgm:pt modelId="{5D60AE50-3879-4EED-B551-BCCF674917CF}" type="pres">
      <dgm:prSet presAssocID="{8D31B52A-18B7-4101-A9D5-577ED8F79801}" presName="c13" presStyleLbl="node1" presStyleIdx="12" presStyleCnt="19"/>
      <dgm:spPr/>
    </dgm:pt>
    <dgm:pt modelId="{439C44D3-1FE5-480A-BE27-B394BE42D136}" type="pres">
      <dgm:prSet presAssocID="{8D31B52A-18B7-4101-A9D5-577ED8F79801}" presName="c14" presStyleLbl="node1" presStyleIdx="13" presStyleCnt="19"/>
      <dgm:spPr/>
    </dgm:pt>
    <dgm:pt modelId="{5AE15D3E-9622-4282-AF00-B0BCE96013DE}" type="pres">
      <dgm:prSet presAssocID="{8D31B52A-18B7-4101-A9D5-577ED8F79801}" presName="c15" presStyleLbl="node1" presStyleIdx="14" presStyleCnt="19"/>
      <dgm:spPr/>
    </dgm:pt>
    <dgm:pt modelId="{7C336817-8C58-4C01-A699-E946FBF6F089}" type="pres">
      <dgm:prSet presAssocID="{8D31B52A-18B7-4101-A9D5-577ED8F79801}" presName="c16" presStyleLbl="node1" presStyleIdx="15" presStyleCnt="19"/>
      <dgm:spPr/>
    </dgm:pt>
    <dgm:pt modelId="{5BAF6DD5-A068-4B3E-B7BB-8EC09FBE8DCD}" type="pres">
      <dgm:prSet presAssocID="{8D31B52A-18B7-4101-A9D5-577ED8F79801}" presName="c17" presStyleLbl="node1" presStyleIdx="16" presStyleCnt="19"/>
      <dgm:spPr/>
    </dgm:pt>
    <dgm:pt modelId="{BF9E2E59-54F2-4E11-A5A4-86D5587650A4}" type="pres">
      <dgm:prSet presAssocID="{8D31B52A-18B7-4101-A9D5-577ED8F79801}" presName="c18" presStyleLbl="node1" presStyleIdx="17" presStyleCnt="19"/>
      <dgm:spPr/>
    </dgm:pt>
    <dgm:pt modelId="{C5DF7579-096C-456D-A256-E26134F4428C}" type="pres">
      <dgm:prSet presAssocID="{0A469621-8E54-4381-9FBC-A536528CCD17}" presName="chevronComposite1" presStyleCnt="0"/>
      <dgm:spPr/>
    </dgm:pt>
    <dgm:pt modelId="{27435EB5-5DD4-4F6D-950D-ECE13561021B}" type="pres">
      <dgm:prSet presAssocID="{0A469621-8E54-4381-9FBC-A536528CCD17}" presName="chevron1" presStyleLbl="sibTrans2D1" presStyleIdx="0" presStyleCnt="2"/>
      <dgm:spPr/>
    </dgm:pt>
    <dgm:pt modelId="{CAC3690D-691C-43EA-AADE-2A9A7EA9DFEA}" type="pres">
      <dgm:prSet presAssocID="{0A469621-8E54-4381-9FBC-A536528CCD17}" presName="spChevron1" presStyleCnt="0"/>
      <dgm:spPr/>
    </dgm:pt>
    <dgm:pt modelId="{7D8E6DE3-E804-49F0-8904-D6286F71D7F0}" type="pres">
      <dgm:prSet presAssocID="{0A469621-8E54-4381-9FBC-A536528CCD17}" presName="overlap" presStyleCnt="0"/>
      <dgm:spPr/>
    </dgm:pt>
    <dgm:pt modelId="{01796DA2-CA0C-45A3-B520-4572230E82D3}" type="pres">
      <dgm:prSet presAssocID="{0A469621-8E54-4381-9FBC-A536528CCD17}" presName="chevronComposite2" presStyleCnt="0"/>
      <dgm:spPr/>
    </dgm:pt>
    <dgm:pt modelId="{2892B96B-AD44-4F73-A0A1-E9943C9B4AAC}" type="pres">
      <dgm:prSet presAssocID="{0A469621-8E54-4381-9FBC-A536528CCD17}" presName="chevron2" presStyleLbl="sibTrans2D1" presStyleIdx="1" presStyleCnt="2"/>
      <dgm:spPr/>
    </dgm:pt>
    <dgm:pt modelId="{24F24683-36D7-4923-AB16-E3D0C24BF675}" type="pres">
      <dgm:prSet presAssocID="{0A469621-8E54-4381-9FBC-A536528CCD17}" presName="spChevron2" presStyleCnt="0"/>
      <dgm:spPr/>
    </dgm:pt>
    <dgm:pt modelId="{DCC6FA28-5CAD-44C2-AF42-59ADDBE44BB2}" type="pres">
      <dgm:prSet presAssocID="{BB5AB986-CE52-4343-A6D6-7BB75579FA1B}" presName="last" presStyleCnt="0"/>
      <dgm:spPr/>
    </dgm:pt>
    <dgm:pt modelId="{95625B1F-5C4A-4FB8-B024-1B7CAF969AC5}" type="pres">
      <dgm:prSet presAssocID="{BB5AB986-CE52-4343-A6D6-7BB75579FA1B}" presName="circleTx" presStyleLbl="node1" presStyleIdx="18" presStyleCnt="19"/>
      <dgm:spPr/>
    </dgm:pt>
    <dgm:pt modelId="{369E422F-7908-4A4A-A166-FDB224658DAE}" type="pres">
      <dgm:prSet presAssocID="{BB5AB986-CE52-4343-A6D6-7BB75579FA1B}" presName="desTxN" presStyleLbl="revTx" presStyleIdx="2" presStyleCnt="3">
        <dgm:presLayoutVars>
          <dgm:bulletEnabled val="1"/>
        </dgm:presLayoutVars>
      </dgm:prSet>
      <dgm:spPr/>
    </dgm:pt>
    <dgm:pt modelId="{ACF520F6-9653-46A3-BEA0-B99F1C5A61B8}" type="pres">
      <dgm:prSet presAssocID="{BB5AB986-CE52-4343-A6D6-7BB75579FA1B}" presName="spN" presStyleCnt="0"/>
      <dgm:spPr/>
    </dgm:pt>
  </dgm:ptLst>
  <dgm:cxnLst>
    <dgm:cxn modelId="{A07A931B-D617-49B4-BED8-4F0F0B585847}" type="presOf" srcId="{3FD0E5EF-13A1-4294-9FEE-9F76D7B2E4F6}" destId="{E23CFDD1-13D5-4538-9CEE-17CD330E6592}" srcOrd="0" destOrd="0" presId="urn:microsoft.com/office/officeart/2009/3/layout/RandomtoResultProcess"/>
    <dgm:cxn modelId="{F382C61B-B9AC-4AF7-BE35-AAB5FDB306F2}" type="presOf" srcId="{BB5AB986-CE52-4343-A6D6-7BB75579FA1B}" destId="{95625B1F-5C4A-4FB8-B024-1B7CAF969AC5}" srcOrd="0" destOrd="0" presId="urn:microsoft.com/office/officeart/2009/3/layout/RandomtoResultProcess"/>
    <dgm:cxn modelId="{D99B601E-90D3-4732-99AC-FDF327C6D35B}" srcId="{3FD0E5EF-13A1-4294-9FEE-9F76D7B2E4F6}" destId="{8D31B52A-18B7-4101-A9D5-577ED8F79801}" srcOrd="0" destOrd="0" parTransId="{FA8E2FF9-1F27-41AC-8959-19391377AD20}" sibTransId="{0A469621-8E54-4381-9FBC-A536528CCD17}"/>
    <dgm:cxn modelId="{F53DF02C-9CA1-4BD6-9DCA-02572B0F3EC7}" type="presOf" srcId="{FA89F9C5-4891-4BE9-A86F-940B86D05283}" destId="{CA934736-7DD1-41B7-AD89-EC1B5E66FACC}" srcOrd="0" destOrd="0" presId="urn:microsoft.com/office/officeart/2009/3/layout/RandomtoResultProcess"/>
    <dgm:cxn modelId="{0971B82F-3FDB-44B5-B300-48894E8FBD93}" srcId="{8D31B52A-18B7-4101-A9D5-577ED8F79801}" destId="{FA89F9C5-4891-4BE9-A86F-940B86D05283}" srcOrd="0" destOrd="0" parTransId="{EC8A9BC0-F831-4641-89B0-FC52A0D4D206}" sibTransId="{123D6A56-F0BA-4642-A442-A1C1CF7FBC23}"/>
    <dgm:cxn modelId="{7C7CFB6C-D6D2-4CD2-BFC4-4F2E804833CE}" srcId="{3FD0E5EF-13A1-4294-9FEE-9F76D7B2E4F6}" destId="{BB5AB986-CE52-4343-A6D6-7BB75579FA1B}" srcOrd="1" destOrd="0" parTransId="{C8E678E6-8C59-4A17-BC74-F2A5C75C0E96}" sibTransId="{B6C785D8-F37B-4D62-91DF-40686EBF3233}"/>
    <dgm:cxn modelId="{019E767F-8AB7-46BA-A25B-73EABD0293E1}" type="presOf" srcId="{8D31B52A-18B7-4101-A9D5-577ED8F79801}" destId="{6B76A48C-B453-4C00-A4A9-94145A648B17}" srcOrd="0" destOrd="0" presId="urn:microsoft.com/office/officeart/2009/3/layout/RandomtoResultProcess"/>
    <dgm:cxn modelId="{F19067BC-AB25-4A9B-8D47-2D0CD3AD7CF5}" type="presOf" srcId="{0A510220-399D-4EF1-8F32-BD880A20EF24}" destId="{369E422F-7908-4A4A-A166-FDB224658DAE}" srcOrd="0" destOrd="0" presId="urn:microsoft.com/office/officeart/2009/3/layout/RandomtoResultProcess"/>
    <dgm:cxn modelId="{3719AECC-1587-4F54-A05E-FA50CBCC8F86}" srcId="{BB5AB986-CE52-4343-A6D6-7BB75579FA1B}" destId="{0A510220-399D-4EF1-8F32-BD880A20EF24}" srcOrd="0" destOrd="0" parTransId="{6790685E-EE04-4B87-B2E1-AC222C07A697}" sibTransId="{9CC142A8-1B66-4A02-ADB7-487B32830BC4}"/>
    <dgm:cxn modelId="{E1180867-C908-4439-A49C-4371FCB53D2D}" type="presParOf" srcId="{E23CFDD1-13D5-4538-9CEE-17CD330E6592}" destId="{4A551D76-557E-4950-94D7-27E93E7AC90B}" srcOrd="0" destOrd="0" presId="urn:microsoft.com/office/officeart/2009/3/layout/RandomtoResultProcess"/>
    <dgm:cxn modelId="{B63E444F-43FB-4318-9694-F943EBA4E988}" type="presParOf" srcId="{4A551D76-557E-4950-94D7-27E93E7AC90B}" destId="{6B76A48C-B453-4C00-A4A9-94145A648B17}" srcOrd="0" destOrd="0" presId="urn:microsoft.com/office/officeart/2009/3/layout/RandomtoResultProcess"/>
    <dgm:cxn modelId="{13357E8A-D2FE-46CC-B471-7842D7C6766C}" type="presParOf" srcId="{4A551D76-557E-4950-94D7-27E93E7AC90B}" destId="{CA934736-7DD1-41B7-AD89-EC1B5E66FACC}" srcOrd="1" destOrd="0" presId="urn:microsoft.com/office/officeart/2009/3/layout/RandomtoResultProcess"/>
    <dgm:cxn modelId="{166E4C04-85B3-4810-B0B5-786E9024D0AE}" type="presParOf" srcId="{4A551D76-557E-4950-94D7-27E93E7AC90B}" destId="{63A6CF0B-9CB9-4A16-BD71-7CBF3500F1CF}" srcOrd="2" destOrd="0" presId="urn:microsoft.com/office/officeart/2009/3/layout/RandomtoResultProcess"/>
    <dgm:cxn modelId="{9E752340-80E8-4F39-88FC-0633B42C3254}" type="presParOf" srcId="{4A551D76-557E-4950-94D7-27E93E7AC90B}" destId="{D587345F-3CDD-4E0F-B978-306AF0C25CA6}" srcOrd="3" destOrd="0" presId="urn:microsoft.com/office/officeart/2009/3/layout/RandomtoResultProcess"/>
    <dgm:cxn modelId="{954853EF-DE43-456A-B5F4-51A07EBDFA03}" type="presParOf" srcId="{4A551D76-557E-4950-94D7-27E93E7AC90B}" destId="{19A70D41-CB45-411D-A3A1-592538E92CFA}" srcOrd="4" destOrd="0" presId="urn:microsoft.com/office/officeart/2009/3/layout/RandomtoResultProcess"/>
    <dgm:cxn modelId="{8003449A-4885-4949-A4E6-0CBCC62B572D}" type="presParOf" srcId="{4A551D76-557E-4950-94D7-27E93E7AC90B}" destId="{17DE9A8E-4158-4B36-B658-BE9593FB9C8E}" srcOrd="5" destOrd="0" presId="urn:microsoft.com/office/officeart/2009/3/layout/RandomtoResultProcess"/>
    <dgm:cxn modelId="{123802BD-DDCF-40FE-B9D7-7CB8765334A0}" type="presParOf" srcId="{4A551D76-557E-4950-94D7-27E93E7AC90B}" destId="{15E329EA-18DD-4339-814A-2458ADD6BFDF}" srcOrd="6" destOrd="0" presId="urn:microsoft.com/office/officeart/2009/3/layout/RandomtoResultProcess"/>
    <dgm:cxn modelId="{C361D9C1-C825-4FD0-84E6-2E32D63F2068}" type="presParOf" srcId="{4A551D76-557E-4950-94D7-27E93E7AC90B}" destId="{A13ACE8F-29B2-4F55-8138-F86A6646EFC0}" srcOrd="7" destOrd="0" presId="urn:microsoft.com/office/officeart/2009/3/layout/RandomtoResultProcess"/>
    <dgm:cxn modelId="{E3976D75-E589-4F61-8B6C-2BA7FB9D7477}" type="presParOf" srcId="{4A551D76-557E-4950-94D7-27E93E7AC90B}" destId="{8E89B414-D5AE-4BEF-B033-BDDFCDA6709D}" srcOrd="8" destOrd="0" presId="urn:microsoft.com/office/officeart/2009/3/layout/RandomtoResultProcess"/>
    <dgm:cxn modelId="{D6F94ADE-980A-45CC-B992-036A4A265D2A}" type="presParOf" srcId="{4A551D76-557E-4950-94D7-27E93E7AC90B}" destId="{9ECA1CFA-08D1-44E9-808A-8C05F3530B2A}" srcOrd="9" destOrd="0" presId="urn:microsoft.com/office/officeart/2009/3/layout/RandomtoResultProcess"/>
    <dgm:cxn modelId="{D46EDBE4-22FD-4757-82ED-C71C9D19C444}" type="presParOf" srcId="{4A551D76-557E-4950-94D7-27E93E7AC90B}" destId="{C66F5895-AC14-48F4-8F7D-F168F7A38B1E}" srcOrd="10" destOrd="0" presId="urn:microsoft.com/office/officeart/2009/3/layout/RandomtoResultProcess"/>
    <dgm:cxn modelId="{72A03285-B15F-412C-A8AE-DEF23A559477}" type="presParOf" srcId="{4A551D76-557E-4950-94D7-27E93E7AC90B}" destId="{D4576F3E-F602-40E4-A354-565C9AA3223C}" srcOrd="11" destOrd="0" presId="urn:microsoft.com/office/officeart/2009/3/layout/RandomtoResultProcess"/>
    <dgm:cxn modelId="{1DF3A941-5665-489E-B420-BA351064DD9A}" type="presParOf" srcId="{4A551D76-557E-4950-94D7-27E93E7AC90B}" destId="{82F14744-9150-48AF-807B-4C49D62518BE}" srcOrd="12" destOrd="0" presId="urn:microsoft.com/office/officeart/2009/3/layout/RandomtoResultProcess"/>
    <dgm:cxn modelId="{445455FD-80A1-4120-AA37-C3F99C724ABB}" type="presParOf" srcId="{4A551D76-557E-4950-94D7-27E93E7AC90B}" destId="{580F8DDF-3FE5-4E86-B80F-08D370A6183D}" srcOrd="13" destOrd="0" presId="urn:microsoft.com/office/officeart/2009/3/layout/RandomtoResultProcess"/>
    <dgm:cxn modelId="{4FB09EF7-E26D-46F6-81A9-F5FB0C04CB7D}" type="presParOf" srcId="{4A551D76-557E-4950-94D7-27E93E7AC90B}" destId="{5D60AE50-3879-4EED-B551-BCCF674917CF}" srcOrd="14" destOrd="0" presId="urn:microsoft.com/office/officeart/2009/3/layout/RandomtoResultProcess"/>
    <dgm:cxn modelId="{6322A3F6-BB91-4853-9A92-33367D86779D}" type="presParOf" srcId="{4A551D76-557E-4950-94D7-27E93E7AC90B}" destId="{439C44D3-1FE5-480A-BE27-B394BE42D136}" srcOrd="15" destOrd="0" presId="urn:microsoft.com/office/officeart/2009/3/layout/RandomtoResultProcess"/>
    <dgm:cxn modelId="{98D988CD-6DE8-45AC-93EB-EBB5DD450ABC}" type="presParOf" srcId="{4A551D76-557E-4950-94D7-27E93E7AC90B}" destId="{5AE15D3E-9622-4282-AF00-B0BCE96013DE}" srcOrd="16" destOrd="0" presId="urn:microsoft.com/office/officeart/2009/3/layout/RandomtoResultProcess"/>
    <dgm:cxn modelId="{CECC2AEC-AB43-41D4-ABC7-205371F37A3B}" type="presParOf" srcId="{4A551D76-557E-4950-94D7-27E93E7AC90B}" destId="{7C336817-8C58-4C01-A699-E946FBF6F089}" srcOrd="17" destOrd="0" presId="urn:microsoft.com/office/officeart/2009/3/layout/RandomtoResultProcess"/>
    <dgm:cxn modelId="{2319C814-0ECD-439E-A94A-8813EA0B26D3}" type="presParOf" srcId="{4A551D76-557E-4950-94D7-27E93E7AC90B}" destId="{5BAF6DD5-A068-4B3E-B7BB-8EC09FBE8DCD}" srcOrd="18" destOrd="0" presId="urn:microsoft.com/office/officeart/2009/3/layout/RandomtoResultProcess"/>
    <dgm:cxn modelId="{4E4078E8-AD9F-4CB6-803A-CFB9727E7E50}" type="presParOf" srcId="{4A551D76-557E-4950-94D7-27E93E7AC90B}" destId="{BF9E2E59-54F2-4E11-A5A4-86D5587650A4}" srcOrd="19" destOrd="0" presId="urn:microsoft.com/office/officeart/2009/3/layout/RandomtoResultProcess"/>
    <dgm:cxn modelId="{D6689D83-7D83-42D8-AA3E-EA99641C5BF0}" type="presParOf" srcId="{E23CFDD1-13D5-4538-9CEE-17CD330E6592}" destId="{C5DF7579-096C-456D-A256-E26134F4428C}" srcOrd="1" destOrd="0" presId="urn:microsoft.com/office/officeart/2009/3/layout/RandomtoResultProcess"/>
    <dgm:cxn modelId="{72C5AD5E-036A-48D7-ABC1-B9438F4FB01B}" type="presParOf" srcId="{C5DF7579-096C-456D-A256-E26134F4428C}" destId="{27435EB5-5DD4-4F6D-950D-ECE13561021B}" srcOrd="0" destOrd="0" presId="urn:microsoft.com/office/officeart/2009/3/layout/RandomtoResultProcess"/>
    <dgm:cxn modelId="{247CC66A-9A42-4CB0-A074-EEA0BCBF03B8}" type="presParOf" srcId="{C5DF7579-096C-456D-A256-E26134F4428C}" destId="{CAC3690D-691C-43EA-AADE-2A9A7EA9DFEA}" srcOrd="1" destOrd="0" presId="urn:microsoft.com/office/officeart/2009/3/layout/RandomtoResultProcess"/>
    <dgm:cxn modelId="{31EB6276-E54E-42CF-84BA-CDD2D5FC255B}" type="presParOf" srcId="{E23CFDD1-13D5-4538-9CEE-17CD330E6592}" destId="{7D8E6DE3-E804-49F0-8904-D6286F71D7F0}" srcOrd="2" destOrd="0" presId="urn:microsoft.com/office/officeart/2009/3/layout/RandomtoResultProcess"/>
    <dgm:cxn modelId="{C95C1D82-086D-46F6-8670-4F848D7EA5C3}" type="presParOf" srcId="{E23CFDD1-13D5-4538-9CEE-17CD330E6592}" destId="{01796DA2-CA0C-45A3-B520-4572230E82D3}" srcOrd="3" destOrd="0" presId="urn:microsoft.com/office/officeart/2009/3/layout/RandomtoResultProcess"/>
    <dgm:cxn modelId="{B3C03760-AE05-49F6-B77E-F7D3378729E7}" type="presParOf" srcId="{01796DA2-CA0C-45A3-B520-4572230E82D3}" destId="{2892B96B-AD44-4F73-A0A1-E9943C9B4AAC}" srcOrd="0" destOrd="0" presId="urn:microsoft.com/office/officeart/2009/3/layout/RandomtoResultProcess"/>
    <dgm:cxn modelId="{7455124D-E30C-48F0-91FC-6197794E4402}" type="presParOf" srcId="{01796DA2-CA0C-45A3-B520-4572230E82D3}" destId="{24F24683-36D7-4923-AB16-E3D0C24BF675}" srcOrd="1" destOrd="0" presId="urn:microsoft.com/office/officeart/2009/3/layout/RandomtoResultProcess"/>
    <dgm:cxn modelId="{2B22187A-5389-455A-9028-099138C64C3B}" type="presParOf" srcId="{E23CFDD1-13D5-4538-9CEE-17CD330E6592}" destId="{DCC6FA28-5CAD-44C2-AF42-59ADDBE44BB2}" srcOrd="4" destOrd="0" presId="urn:microsoft.com/office/officeart/2009/3/layout/RandomtoResultProcess"/>
    <dgm:cxn modelId="{34988D8D-BEC6-4443-AA5B-C2DF6967B8B5}" type="presParOf" srcId="{DCC6FA28-5CAD-44C2-AF42-59ADDBE44BB2}" destId="{95625B1F-5C4A-4FB8-B024-1B7CAF969AC5}" srcOrd="0" destOrd="0" presId="urn:microsoft.com/office/officeart/2009/3/layout/RandomtoResultProcess"/>
    <dgm:cxn modelId="{CC5E8738-352C-413C-81CB-1BAC4919C23A}" type="presParOf" srcId="{DCC6FA28-5CAD-44C2-AF42-59ADDBE44BB2}" destId="{369E422F-7908-4A4A-A166-FDB224658DAE}" srcOrd="1" destOrd="0" presId="urn:microsoft.com/office/officeart/2009/3/layout/RandomtoResultProcess"/>
    <dgm:cxn modelId="{774A6033-65B2-47ED-B0CB-AF90AF80934C}" type="presParOf" srcId="{DCC6FA28-5CAD-44C2-AF42-59ADDBE44BB2}" destId="{ACF520F6-9653-46A3-BEA0-B99F1C5A61B8}" srcOrd="2" destOrd="0" presId="urn:microsoft.com/office/officeart/2009/3/layout/RandomtoResult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D3DC7005-862F-4FDA-A971-50FBACFF0E80}" type="presOf" srcId="{0FCAE87B-D747-4598-B519-48904A2B05B2}" destId="{E6B7FE1B-E082-47D6-BBF3-BC01EDA88B60}" srcOrd="0" destOrd="0" presId="urn:microsoft.com/office/officeart/2008/layout/AlternatingHexagons"/>
    <dgm:cxn modelId="{B60BF20D-00BD-4C74-9CFA-072A910DCC47}"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20FB12F-DFA6-4D52-937F-66B98A868D5C}" srcId="{034143FA-02E3-4BC8-97A6-DB5B1795DB9A}" destId="{154EE34B-2A4B-4D73-8D2A-FC82C9B228A8}" srcOrd="0" destOrd="0" parTransId="{1BF71626-2235-4CE6-8F53-ABE6C578A3E1}" sibTransId="{8D1F7775-81C2-4F6A-BE9B-705578860879}"/>
    <dgm:cxn modelId="{01AF5D3E-4DBF-4C7C-8B41-D7EF82892D32}" type="presOf" srcId="{FABF11A3-E055-44D1-85DF-0976773145E4}" destId="{E259BFF9-1294-4EB9-B177-7F144269FAB8}" srcOrd="0" destOrd="0" presId="urn:microsoft.com/office/officeart/2008/layout/AlternatingHexagons"/>
    <dgm:cxn modelId="{BED6E95D-C67B-4FB4-AB24-9B3ECD68D46A}" type="presOf" srcId="{9C782F60-00DD-490A-901A-2E525C61B396}" destId="{97D7227E-93B2-4CDC-A6F1-DE6A3A579BC0}" srcOrd="0" destOrd="0" presId="urn:microsoft.com/office/officeart/2008/layout/AlternatingHexagons"/>
    <dgm:cxn modelId="{881F4C5F-A41B-452D-B04A-E33D473CE2B3}" type="presOf" srcId="{A76D7342-B82B-4FC7-B601-E7DEAF21D7D8}" destId="{D619FEAC-74D4-4726-A282-FCFACD54A4BB}" srcOrd="0" destOrd="0" presId="urn:microsoft.com/office/officeart/2008/layout/AlternatingHexagons"/>
    <dgm:cxn modelId="{86D44B42-3230-483E-B72D-33278E8A3691}" type="presOf" srcId="{EEB786C3-220F-43C5-8ED2-346FAA386A15}" destId="{C746C278-8B2D-4A64-8BED-818BD07B8D55}" srcOrd="0" destOrd="0" presId="urn:microsoft.com/office/officeart/2008/layout/AlternatingHexagons"/>
    <dgm:cxn modelId="{99BBBB64-E953-49F2-A1ED-BF0B8110C4FA}" type="presOf" srcId="{638324B9-9FC5-43A3-BF87-295874E2CDD9}" destId="{5468D559-FC71-40BD-A3B7-B37FD9F50FA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B534724E-B9B0-4B91-9AC3-2E79485376FA}" type="presOf" srcId="{E71F8F6C-DE91-45ED-AF77-1267E12BB7F6}" destId="{0BDE991D-8287-482A-A62C-7262A0D2B66E}" srcOrd="0" destOrd="0" presId="urn:microsoft.com/office/officeart/2008/layout/AlternatingHexagons"/>
    <dgm:cxn modelId="{E714358D-61AA-4A42-87F0-5F75FBC328D3}" type="presOf" srcId="{D839AC21-CFC3-48DE-A991-850581E464ED}" destId="{92A9D0EB-4F9B-4643-A33F-DF0D6CC34653}" srcOrd="0" destOrd="0" presId="urn:microsoft.com/office/officeart/2008/layout/AlternatingHexagons"/>
    <dgm:cxn modelId="{09FCF994-D5EE-493D-B9EC-D02A44F1C9E0}" type="presOf" srcId="{6C48E74E-EDEF-41FC-953E-91D436060EF8}" destId="{798B8C0B-5E2E-4982-A9A4-E0912EFA874A}"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96DF36AC-D7FD-4140-81B0-E41C2C1DD113}" type="presOf" srcId="{2CA49207-1E08-4A99-AA60-FBFC9F56EBF0}" destId="{2E78EB41-3245-4D99-BB99-6B0339FE8F38}" srcOrd="0" destOrd="0" presId="urn:microsoft.com/office/officeart/2008/layout/AlternatingHexagons"/>
    <dgm:cxn modelId="{E8AB1EAE-A136-4EF7-80ED-690FD9EABC05}" type="presOf" srcId="{43C8CEB7-3036-4304-B58E-86ABBFFD31E5}" destId="{D6CBF727-C193-4742-8092-79968D615B09}" srcOrd="0" destOrd="0" presId="urn:microsoft.com/office/officeart/2008/layout/AlternatingHexagons"/>
    <dgm:cxn modelId="{D4FB07B1-310E-485A-9EB3-779F9AD1A897}"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816BE5BC-EBCB-4CF5-84F6-645B26F013BD}" type="presOf" srcId="{21AD5133-736D-4115-8780-C76EF1C6F044}" destId="{01AB0361-E67C-40D1-A127-88BA5E1C1760}" srcOrd="0" destOrd="0" presId="urn:microsoft.com/office/officeart/2008/layout/AlternatingHexagons"/>
    <dgm:cxn modelId="{84A299BD-5E26-4340-BC06-926C74CFB90A}" type="presOf" srcId="{034143FA-02E3-4BC8-97A6-DB5B1795DB9A}" destId="{27D2E476-F480-4F54-AB82-AC7EAD1C8F7B}" srcOrd="0" destOrd="0" presId="urn:microsoft.com/office/officeart/2008/layout/AlternatingHexagons"/>
    <dgm:cxn modelId="{5E44A2DA-344C-41EF-8328-300213DA7070}" type="presOf" srcId="{154EE34B-2A4B-4D73-8D2A-FC82C9B228A8}" destId="{F78EA964-07B0-4994-BB63-7325EA4CAF7F}"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348F1EF1-2E33-4C8F-8583-F2E533247161}" type="presOf" srcId="{BE439DF7-9C66-49B5-895E-0C389CF6D137}" destId="{CEF5A3F8-7A41-4604-9D7E-F386265276F5}"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14AFEFFB-7065-4808-AB2A-98349D994E8F}" type="presOf" srcId="{909C8AE0-FE04-401B-8F7E-C1BF0E60FE9E}" destId="{0B0FF9F4-D51A-460F-8F8E-D0EB2B4C658D}" srcOrd="0" destOrd="0" presId="urn:microsoft.com/office/officeart/2008/layout/AlternatingHexagons"/>
    <dgm:cxn modelId="{3008DBE4-0C99-4D6A-86A7-880E316AACF8}" type="presParOf" srcId="{D6CBF727-C193-4742-8092-79968D615B09}" destId="{C3AD133E-8817-4E2A-AA86-E555497CD528}" srcOrd="0" destOrd="0" presId="urn:microsoft.com/office/officeart/2008/layout/AlternatingHexagons"/>
    <dgm:cxn modelId="{788558D3-E519-482B-9851-8CBBCE5A3AC4}" type="presParOf" srcId="{C3AD133E-8817-4E2A-AA86-E555497CD528}" destId="{D619FEAC-74D4-4726-A282-FCFACD54A4BB}" srcOrd="0" destOrd="0" presId="urn:microsoft.com/office/officeart/2008/layout/AlternatingHexagons"/>
    <dgm:cxn modelId="{DDE85E30-D7C6-491B-9A10-5C8574B95F2D}" type="presParOf" srcId="{C3AD133E-8817-4E2A-AA86-E555497CD528}" destId="{0BDE991D-8287-482A-A62C-7262A0D2B66E}" srcOrd="1" destOrd="0" presId="urn:microsoft.com/office/officeart/2008/layout/AlternatingHexagons"/>
    <dgm:cxn modelId="{F0C2A284-6215-4A0D-B959-BCFFA6D23953}" type="presParOf" srcId="{C3AD133E-8817-4E2A-AA86-E555497CD528}" destId="{CD047F89-CE48-498E-8BD4-EA221B7E85F1}" srcOrd="2" destOrd="0" presId="urn:microsoft.com/office/officeart/2008/layout/AlternatingHexagons"/>
    <dgm:cxn modelId="{D060382F-5C5E-4206-A401-A48808B84BF1}" type="presParOf" srcId="{C3AD133E-8817-4E2A-AA86-E555497CD528}" destId="{99982C9B-7C19-43FE-AB96-0489084CEC2D}" srcOrd="3" destOrd="0" presId="urn:microsoft.com/office/officeart/2008/layout/AlternatingHexagons"/>
    <dgm:cxn modelId="{5940422C-722E-404F-A41B-3D4C626170FA}" type="presParOf" srcId="{C3AD133E-8817-4E2A-AA86-E555497CD528}" destId="{5468D559-FC71-40BD-A3B7-B37FD9F50FA0}" srcOrd="4" destOrd="0" presId="urn:microsoft.com/office/officeart/2008/layout/AlternatingHexagons"/>
    <dgm:cxn modelId="{B1637913-E165-4391-A9B9-B1B74E449191}" type="presParOf" srcId="{D6CBF727-C193-4742-8092-79968D615B09}" destId="{2CFF3844-5B28-4CD3-A8BF-6625C13E2351}" srcOrd="1" destOrd="0" presId="urn:microsoft.com/office/officeart/2008/layout/AlternatingHexagons"/>
    <dgm:cxn modelId="{DF7E9775-7C6B-4B92-A38B-0560167500E9}" type="presParOf" srcId="{D6CBF727-C193-4742-8092-79968D615B09}" destId="{05380EDC-99E6-4322-9480-E3091D8E9DFA}" srcOrd="2" destOrd="0" presId="urn:microsoft.com/office/officeart/2008/layout/AlternatingHexagons"/>
    <dgm:cxn modelId="{D3FC3F17-37BF-428E-A6A8-97F9A240D3CA}" type="presParOf" srcId="{05380EDC-99E6-4322-9480-E3091D8E9DFA}" destId="{01AB0361-E67C-40D1-A127-88BA5E1C1760}" srcOrd="0" destOrd="0" presId="urn:microsoft.com/office/officeart/2008/layout/AlternatingHexagons"/>
    <dgm:cxn modelId="{DF1E6113-37C4-44C5-B82C-29D99037EAD4}" type="presParOf" srcId="{05380EDC-99E6-4322-9480-E3091D8E9DFA}" destId="{FA2E9D46-4AE3-458C-82E0-A4EF5D159C2D}" srcOrd="1" destOrd="0" presId="urn:microsoft.com/office/officeart/2008/layout/AlternatingHexagons"/>
    <dgm:cxn modelId="{6737ED09-8E00-4293-B609-CEE5B1DD287B}" type="presParOf" srcId="{05380EDC-99E6-4322-9480-E3091D8E9DFA}" destId="{E978F574-35F8-43B1-8532-04D4FA6CF200}" srcOrd="2" destOrd="0" presId="urn:microsoft.com/office/officeart/2008/layout/AlternatingHexagons"/>
    <dgm:cxn modelId="{C06A681E-1534-4BD1-ABD2-9C6AC2C18747}" type="presParOf" srcId="{05380EDC-99E6-4322-9480-E3091D8E9DFA}" destId="{BDFBE7AD-12EE-49C6-B767-B6960D6C4DC9}" srcOrd="3" destOrd="0" presId="urn:microsoft.com/office/officeart/2008/layout/AlternatingHexagons"/>
    <dgm:cxn modelId="{C2B969CB-FBE0-4786-B3A1-15FB4B60F5B1}" type="presParOf" srcId="{05380EDC-99E6-4322-9480-E3091D8E9DFA}" destId="{798B8C0B-5E2E-4982-A9A4-E0912EFA874A}" srcOrd="4" destOrd="0" presId="urn:microsoft.com/office/officeart/2008/layout/AlternatingHexagons"/>
    <dgm:cxn modelId="{32D807C9-F2E5-4ECE-9028-DF047497A882}" type="presParOf" srcId="{D6CBF727-C193-4742-8092-79968D615B09}" destId="{232D1DEA-3D03-44A7-BF5F-76B6A6D6966F}" srcOrd="3" destOrd="0" presId="urn:microsoft.com/office/officeart/2008/layout/AlternatingHexagons"/>
    <dgm:cxn modelId="{0C872FE1-7641-42E6-9857-B7BF4ABA8498}" type="presParOf" srcId="{D6CBF727-C193-4742-8092-79968D615B09}" destId="{014D2750-F989-4C37-9B1B-9AA9636682AC}" srcOrd="4" destOrd="0" presId="urn:microsoft.com/office/officeart/2008/layout/AlternatingHexagons"/>
    <dgm:cxn modelId="{16BBE48A-3948-4A73-8E46-1D2736C1771D}" type="presParOf" srcId="{014D2750-F989-4C37-9B1B-9AA9636682AC}" destId="{0B0FF9F4-D51A-460F-8F8E-D0EB2B4C658D}" srcOrd="0" destOrd="0" presId="urn:microsoft.com/office/officeart/2008/layout/AlternatingHexagons"/>
    <dgm:cxn modelId="{64358EC2-0E74-4C48-96F9-0D911C864629}" type="presParOf" srcId="{014D2750-F989-4C37-9B1B-9AA9636682AC}" destId="{A7609D67-C4D3-47A5-9344-99E8ED461061}" srcOrd="1" destOrd="0" presId="urn:microsoft.com/office/officeart/2008/layout/AlternatingHexagons"/>
    <dgm:cxn modelId="{C14D07AB-B366-43F4-9FE1-2C3688C6739E}" type="presParOf" srcId="{014D2750-F989-4C37-9B1B-9AA9636682AC}" destId="{DB416220-7D8A-4882-A59C-F7000C3BAA0D}" srcOrd="2" destOrd="0" presId="urn:microsoft.com/office/officeart/2008/layout/AlternatingHexagons"/>
    <dgm:cxn modelId="{D59CBDFD-536C-4C16-8D19-8384147C1144}" type="presParOf" srcId="{014D2750-F989-4C37-9B1B-9AA9636682AC}" destId="{137E819A-32CA-4B7E-B5BB-01A3A898B7BE}" srcOrd="3" destOrd="0" presId="urn:microsoft.com/office/officeart/2008/layout/AlternatingHexagons"/>
    <dgm:cxn modelId="{CB03C306-8452-4BAB-B1D1-F355C8FD7D28}" type="presParOf" srcId="{014D2750-F989-4C37-9B1B-9AA9636682AC}" destId="{97D7227E-93B2-4CDC-A6F1-DE6A3A579BC0}" srcOrd="4" destOrd="0" presId="urn:microsoft.com/office/officeart/2008/layout/AlternatingHexagons"/>
    <dgm:cxn modelId="{5CB44E24-BB40-4D2F-AC96-9D5EA92604D1}" type="presParOf" srcId="{D6CBF727-C193-4742-8092-79968D615B09}" destId="{C622E601-61A1-43CE-8DBF-E42B46A0F6D3}" srcOrd="5" destOrd="0" presId="urn:microsoft.com/office/officeart/2008/layout/AlternatingHexagons"/>
    <dgm:cxn modelId="{50668349-221E-4A95-8046-08903B69833B}" type="presParOf" srcId="{D6CBF727-C193-4742-8092-79968D615B09}" destId="{DE400889-1345-4E5B-90BD-B34CCD628003}" srcOrd="6" destOrd="0" presId="urn:microsoft.com/office/officeart/2008/layout/AlternatingHexagons"/>
    <dgm:cxn modelId="{0E62F1A0-37B0-4EB6-9CE2-16542E49DB40}" type="presParOf" srcId="{DE400889-1345-4E5B-90BD-B34CCD628003}" destId="{76A432B5-C362-4ED1-B722-EDAB8632396E}" srcOrd="0" destOrd="0" presId="urn:microsoft.com/office/officeart/2008/layout/AlternatingHexagons"/>
    <dgm:cxn modelId="{A00B953E-1BD2-4A68-AE33-1398B1BDDD08}" type="presParOf" srcId="{DE400889-1345-4E5B-90BD-B34CCD628003}" destId="{CDE05A4E-AABC-4750-A706-F53A8CB953D8}" srcOrd="1" destOrd="0" presId="urn:microsoft.com/office/officeart/2008/layout/AlternatingHexagons"/>
    <dgm:cxn modelId="{3AEA86D9-B60E-4CF8-93EC-76068FB04A42}" type="presParOf" srcId="{DE400889-1345-4E5B-90BD-B34CCD628003}" destId="{858D3EB6-EFE6-4502-91FC-DFF4E45190DA}" srcOrd="2" destOrd="0" presId="urn:microsoft.com/office/officeart/2008/layout/AlternatingHexagons"/>
    <dgm:cxn modelId="{67961037-1454-4C64-B801-F750E03791A0}" type="presParOf" srcId="{DE400889-1345-4E5B-90BD-B34CCD628003}" destId="{ABBC34B4-CF82-4DAE-929B-2666788475F8}" srcOrd="3" destOrd="0" presId="urn:microsoft.com/office/officeart/2008/layout/AlternatingHexagons"/>
    <dgm:cxn modelId="{DD830A10-1245-4AC0-AF7F-A48FA3A24D89}" type="presParOf" srcId="{DE400889-1345-4E5B-90BD-B34CCD628003}" destId="{2E78EB41-3245-4D99-BB99-6B0339FE8F38}" srcOrd="4" destOrd="0" presId="urn:microsoft.com/office/officeart/2008/layout/AlternatingHexagons"/>
    <dgm:cxn modelId="{A25BF817-31C3-4F0A-938E-BAF7215224F6}" type="presParOf" srcId="{D6CBF727-C193-4742-8092-79968D615B09}" destId="{4C4C6369-B8FE-45A7-99B6-5757B94CAD32}" srcOrd="7" destOrd="0" presId="urn:microsoft.com/office/officeart/2008/layout/AlternatingHexagons"/>
    <dgm:cxn modelId="{564C0BA0-B806-4AE3-9B27-8F2E48692774}" type="presParOf" srcId="{D6CBF727-C193-4742-8092-79968D615B09}" destId="{6B684E24-3EB3-42AD-B0B9-EC2F52886EF3}" srcOrd="8" destOrd="0" presId="urn:microsoft.com/office/officeart/2008/layout/AlternatingHexagons"/>
    <dgm:cxn modelId="{15B5FF9F-0140-485F-9574-3C3920E89A22}" type="presParOf" srcId="{6B684E24-3EB3-42AD-B0B9-EC2F52886EF3}" destId="{CEF5A3F8-7A41-4604-9D7E-F386265276F5}" srcOrd="0" destOrd="0" presId="urn:microsoft.com/office/officeart/2008/layout/AlternatingHexagons"/>
    <dgm:cxn modelId="{FFB77A5A-BC06-4314-973F-98D4834E4B6E}" type="presParOf" srcId="{6B684E24-3EB3-42AD-B0B9-EC2F52886EF3}" destId="{91452402-7B17-49D7-9D7F-00A9841FF108}" srcOrd="1" destOrd="0" presId="urn:microsoft.com/office/officeart/2008/layout/AlternatingHexagons"/>
    <dgm:cxn modelId="{1C170C12-F7BB-4C5D-B427-AB7A3BE1CC73}" type="presParOf" srcId="{6B684E24-3EB3-42AD-B0B9-EC2F52886EF3}" destId="{1F3C5298-F356-48DE-B0AC-C5329553C43A}" srcOrd="2" destOrd="0" presId="urn:microsoft.com/office/officeart/2008/layout/AlternatingHexagons"/>
    <dgm:cxn modelId="{19A00CDB-7EC9-483A-9B72-D16888864153}" type="presParOf" srcId="{6B684E24-3EB3-42AD-B0B9-EC2F52886EF3}" destId="{29462D29-B50E-44B3-8665-9002C6F3DEFF}" srcOrd="3" destOrd="0" presId="urn:microsoft.com/office/officeart/2008/layout/AlternatingHexagons"/>
    <dgm:cxn modelId="{2F9D5AF5-3087-4DC6-B74E-D0B70EAB38D5}" type="presParOf" srcId="{6B684E24-3EB3-42AD-B0B9-EC2F52886EF3}" destId="{E6B7FE1B-E082-47D6-BBF3-BC01EDA88B60}" srcOrd="4" destOrd="0" presId="urn:microsoft.com/office/officeart/2008/layout/AlternatingHexagons"/>
    <dgm:cxn modelId="{3950805E-18E1-476E-9096-5AD9C88FCFB8}" type="presParOf" srcId="{D6CBF727-C193-4742-8092-79968D615B09}" destId="{DF619E6A-A326-4693-9C2E-F18B42ABC1CC}" srcOrd="9" destOrd="0" presId="urn:microsoft.com/office/officeart/2008/layout/AlternatingHexagons"/>
    <dgm:cxn modelId="{709E4FF7-5DE9-4A20-B19E-BD20821E1E49}" type="presParOf" srcId="{D6CBF727-C193-4742-8092-79968D615B09}" destId="{FF0D150A-C8F2-4B88-9634-9472AFCD5540}" srcOrd="10" destOrd="0" presId="urn:microsoft.com/office/officeart/2008/layout/AlternatingHexagons"/>
    <dgm:cxn modelId="{FB51B321-AAE3-400B-B142-1F4572801591}" type="presParOf" srcId="{FF0D150A-C8F2-4B88-9634-9472AFCD5540}" destId="{E259BFF9-1294-4EB9-B177-7F144269FAB8}" srcOrd="0" destOrd="0" presId="urn:microsoft.com/office/officeart/2008/layout/AlternatingHexagons"/>
    <dgm:cxn modelId="{2C586205-E027-4504-B5AA-216F5862543A}" type="presParOf" srcId="{FF0D150A-C8F2-4B88-9634-9472AFCD5540}" destId="{C746C278-8B2D-4A64-8BED-818BD07B8D55}" srcOrd="1" destOrd="0" presId="urn:microsoft.com/office/officeart/2008/layout/AlternatingHexagons"/>
    <dgm:cxn modelId="{234A8A42-9A56-4571-8585-D94129B177E5}" type="presParOf" srcId="{FF0D150A-C8F2-4B88-9634-9472AFCD5540}" destId="{E3753EC5-B66E-4577-B7EA-0303F882A56D}" srcOrd="2" destOrd="0" presId="urn:microsoft.com/office/officeart/2008/layout/AlternatingHexagons"/>
    <dgm:cxn modelId="{CA338A72-DD77-423C-9B42-560069EFF6F1}" type="presParOf" srcId="{FF0D150A-C8F2-4B88-9634-9472AFCD5540}" destId="{9C11ACAD-897E-4B70-80A4-58B5642903EF}" srcOrd="3" destOrd="0" presId="urn:microsoft.com/office/officeart/2008/layout/AlternatingHexagons"/>
    <dgm:cxn modelId="{AAB0C4D8-EAF1-4EA3-AB9B-294B28B58724}" type="presParOf" srcId="{FF0D150A-C8F2-4B88-9634-9472AFCD5540}" destId="{753E65A4-290A-4B82-9677-B14D3937812C}" srcOrd="4" destOrd="0" presId="urn:microsoft.com/office/officeart/2008/layout/AlternatingHexagons"/>
    <dgm:cxn modelId="{45C83F27-4380-4343-8431-C9C852D9FAA8}" type="presParOf" srcId="{D6CBF727-C193-4742-8092-79968D615B09}" destId="{A061CC0C-C893-461D-8FEB-2F2AF9D631E8}" srcOrd="11" destOrd="0" presId="urn:microsoft.com/office/officeart/2008/layout/AlternatingHexagons"/>
    <dgm:cxn modelId="{E2F74381-DBCF-4677-8E18-65A22CA057AE}" type="presParOf" srcId="{D6CBF727-C193-4742-8092-79968D615B09}" destId="{4C21D896-9242-4FC5-8FBA-FED511463903}" srcOrd="12" destOrd="0" presId="urn:microsoft.com/office/officeart/2008/layout/AlternatingHexagons"/>
    <dgm:cxn modelId="{5BD75B43-DC1B-4851-AA5B-D8404F22ECB9}" type="presParOf" srcId="{4C21D896-9242-4FC5-8FBA-FED511463903}" destId="{27D2E476-F480-4F54-AB82-AC7EAD1C8F7B}" srcOrd="0" destOrd="0" presId="urn:microsoft.com/office/officeart/2008/layout/AlternatingHexagons"/>
    <dgm:cxn modelId="{B0BB1EFD-491C-48E1-8C4D-EE65B972513A}" type="presParOf" srcId="{4C21D896-9242-4FC5-8FBA-FED511463903}" destId="{F78EA964-07B0-4994-BB63-7325EA4CAF7F}" srcOrd="1" destOrd="0" presId="urn:microsoft.com/office/officeart/2008/layout/AlternatingHexagons"/>
    <dgm:cxn modelId="{B2C591CF-D4CA-45A6-BACF-98BF773E5B8C}" type="presParOf" srcId="{4C21D896-9242-4FC5-8FBA-FED511463903}" destId="{1803ED7F-41D9-4764-87D3-74B0DFD665B2}" srcOrd="2" destOrd="0" presId="urn:microsoft.com/office/officeart/2008/layout/AlternatingHexagons"/>
    <dgm:cxn modelId="{829BA5A6-E03A-4A3B-85FE-A5B1B2001003}" type="presParOf" srcId="{4C21D896-9242-4FC5-8FBA-FED511463903}" destId="{06DEBEC9-3270-42A5-A45B-9511A5412BDE}" srcOrd="3" destOrd="0" presId="urn:microsoft.com/office/officeart/2008/layout/AlternatingHexagons"/>
    <dgm:cxn modelId="{1C0E1327-35DC-4BBE-AE4C-90D278D99823}"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0FEC854-EE02-4460-B298-BA97E4302B42}" type="doc">
      <dgm:prSet loTypeId="urn:microsoft.com/office/officeart/2005/8/layout/vList5" loCatId="list" qsTypeId="urn:microsoft.com/office/officeart/2005/8/quickstyle/simple4" qsCatId="simple" csTypeId="urn:microsoft.com/office/officeart/2005/8/colors/colorful1" csCatId="colorful" phldr="1"/>
      <dgm:spPr/>
      <dgm:t>
        <a:bodyPr/>
        <a:lstStyle/>
        <a:p>
          <a:endParaRPr lang="en-GB"/>
        </a:p>
      </dgm:t>
    </dgm:pt>
    <dgm:pt modelId="{0EE3EE7A-7247-41AD-9D91-E5F353598254}">
      <dgm:prSet phldrT="[Text]"/>
      <dgm:spPr/>
      <dgm:t>
        <a:bodyPr/>
        <a:lstStyle/>
        <a:p>
          <a:r>
            <a:rPr lang="en-GB" dirty="0"/>
            <a:t>Image</a:t>
          </a:r>
        </a:p>
      </dgm:t>
    </dgm:pt>
    <dgm:pt modelId="{2781C47D-3CDC-4069-8D67-17FB7B1903A6}" type="parTrans" cxnId="{4E3CDB69-9DCD-40D4-9194-26E51D60EB26}">
      <dgm:prSet/>
      <dgm:spPr/>
      <dgm:t>
        <a:bodyPr/>
        <a:lstStyle/>
        <a:p>
          <a:endParaRPr lang="en-GB"/>
        </a:p>
      </dgm:t>
    </dgm:pt>
    <dgm:pt modelId="{C3E989C5-85E7-4EEE-BE4D-AFB2E319BD5C}" type="sibTrans" cxnId="{4E3CDB69-9DCD-40D4-9194-26E51D60EB26}">
      <dgm:prSet/>
      <dgm:spPr/>
      <dgm:t>
        <a:bodyPr/>
        <a:lstStyle/>
        <a:p>
          <a:endParaRPr lang="en-GB"/>
        </a:p>
      </dgm:t>
    </dgm:pt>
    <dgm:pt modelId="{280CD4D3-6D7B-4B63-8532-40B914F83767}">
      <dgm:prSet phldrT="[Text]"/>
      <dgm:spPr/>
      <dgm:t>
        <a:bodyPr/>
        <a:lstStyle/>
        <a:p>
          <a:r>
            <a:rPr lang="en-GB" dirty="0"/>
            <a:t>….</a:t>
          </a:r>
        </a:p>
      </dgm:t>
    </dgm:pt>
    <dgm:pt modelId="{530938B3-1D3D-4118-9058-0A213525B2BE}" type="parTrans" cxnId="{30FE8CF2-4A43-4324-970A-45B57A30FFFE}">
      <dgm:prSet/>
      <dgm:spPr/>
      <dgm:t>
        <a:bodyPr/>
        <a:lstStyle/>
        <a:p>
          <a:endParaRPr lang="en-GB"/>
        </a:p>
      </dgm:t>
    </dgm:pt>
    <dgm:pt modelId="{044FA838-08F7-4021-81DF-16964B33A1DB}" type="sibTrans" cxnId="{30FE8CF2-4A43-4324-970A-45B57A30FFFE}">
      <dgm:prSet/>
      <dgm:spPr/>
      <dgm:t>
        <a:bodyPr/>
        <a:lstStyle/>
        <a:p>
          <a:endParaRPr lang="en-GB"/>
        </a:p>
      </dgm:t>
    </dgm:pt>
    <dgm:pt modelId="{2DBC4BF6-33E4-4AB5-A4CF-01E741D0471B}">
      <dgm:prSet phldrT="[Text]"/>
      <dgm:spPr/>
      <dgm:t>
        <a:bodyPr/>
        <a:lstStyle/>
        <a:p>
          <a:r>
            <a:rPr lang="en-GB" dirty="0"/>
            <a:t>Image</a:t>
          </a:r>
        </a:p>
      </dgm:t>
    </dgm:pt>
    <dgm:pt modelId="{0F71D742-4228-4872-B4B2-295D11CFAEC9}" type="parTrans" cxnId="{BB6E9E42-1D33-4872-9C2D-E1BE105F6EFC}">
      <dgm:prSet/>
      <dgm:spPr/>
      <dgm:t>
        <a:bodyPr/>
        <a:lstStyle/>
        <a:p>
          <a:endParaRPr lang="en-GB"/>
        </a:p>
      </dgm:t>
    </dgm:pt>
    <dgm:pt modelId="{4230A6B7-0188-4760-8E9F-2D81F251C30A}" type="sibTrans" cxnId="{BB6E9E42-1D33-4872-9C2D-E1BE105F6EFC}">
      <dgm:prSet/>
      <dgm:spPr/>
      <dgm:t>
        <a:bodyPr/>
        <a:lstStyle/>
        <a:p>
          <a:endParaRPr lang="en-GB"/>
        </a:p>
      </dgm:t>
    </dgm:pt>
    <dgm:pt modelId="{FCFF64E3-4087-4530-8982-BE1D42F2630A}">
      <dgm:prSet phldrT="[Text]"/>
      <dgm:spPr/>
      <dgm:t>
        <a:bodyPr/>
        <a:lstStyle/>
        <a:p>
          <a:r>
            <a:rPr lang="en-GB" dirty="0"/>
            <a:t>….</a:t>
          </a:r>
        </a:p>
      </dgm:t>
    </dgm:pt>
    <dgm:pt modelId="{83C468C6-2EAB-4D18-88D6-5B77012A2CEF}" type="parTrans" cxnId="{C2A6C136-494F-4A01-9805-78DE2B948E50}">
      <dgm:prSet/>
      <dgm:spPr/>
      <dgm:t>
        <a:bodyPr/>
        <a:lstStyle/>
        <a:p>
          <a:endParaRPr lang="en-GB"/>
        </a:p>
      </dgm:t>
    </dgm:pt>
    <dgm:pt modelId="{B9B7622B-B6D3-4DA3-BEE8-7223C36AC17F}" type="sibTrans" cxnId="{C2A6C136-494F-4A01-9805-78DE2B948E50}">
      <dgm:prSet/>
      <dgm:spPr/>
      <dgm:t>
        <a:bodyPr/>
        <a:lstStyle/>
        <a:p>
          <a:endParaRPr lang="en-GB"/>
        </a:p>
      </dgm:t>
    </dgm:pt>
    <dgm:pt modelId="{461ADCD7-9BF2-4587-AADF-909984429666}">
      <dgm:prSet phldrT="[Text]"/>
      <dgm:spPr/>
      <dgm:t>
        <a:bodyPr/>
        <a:lstStyle/>
        <a:p>
          <a:r>
            <a:rPr lang="en-GB" dirty="0"/>
            <a:t>Image</a:t>
          </a:r>
        </a:p>
      </dgm:t>
    </dgm:pt>
    <dgm:pt modelId="{88C3BB1C-7DD6-434F-805A-944767AE17B1}" type="parTrans" cxnId="{DEA12D83-EDCE-4C51-BC21-2FFFBBDD94C2}">
      <dgm:prSet/>
      <dgm:spPr/>
      <dgm:t>
        <a:bodyPr/>
        <a:lstStyle/>
        <a:p>
          <a:endParaRPr lang="en-GB"/>
        </a:p>
      </dgm:t>
    </dgm:pt>
    <dgm:pt modelId="{F17E4E25-153A-4253-A4B4-CC309068F96B}" type="sibTrans" cxnId="{DEA12D83-EDCE-4C51-BC21-2FFFBBDD94C2}">
      <dgm:prSet/>
      <dgm:spPr/>
      <dgm:t>
        <a:bodyPr/>
        <a:lstStyle/>
        <a:p>
          <a:endParaRPr lang="en-GB"/>
        </a:p>
      </dgm:t>
    </dgm:pt>
    <dgm:pt modelId="{CB83ECA8-50ED-44E1-BF96-BEE981AA77DE}">
      <dgm:prSet phldrT="[Text]"/>
      <dgm:spPr/>
      <dgm:t>
        <a:bodyPr/>
        <a:lstStyle/>
        <a:p>
          <a:r>
            <a:rPr lang="en-GB" dirty="0"/>
            <a:t>….</a:t>
          </a:r>
        </a:p>
      </dgm:t>
    </dgm:pt>
    <dgm:pt modelId="{1718076E-B627-44A1-959F-4CCFF1A93C76}" type="parTrans" cxnId="{EFA47118-B052-4881-A555-33A62A94CD20}">
      <dgm:prSet/>
      <dgm:spPr/>
      <dgm:t>
        <a:bodyPr/>
        <a:lstStyle/>
        <a:p>
          <a:endParaRPr lang="en-GB"/>
        </a:p>
      </dgm:t>
    </dgm:pt>
    <dgm:pt modelId="{82FDCFC6-45A1-4936-AA2E-DCFC045CE97D}" type="sibTrans" cxnId="{EFA47118-B052-4881-A555-33A62A94CD20}">
      <dgm:prSet/>
      <dgm:spPr/>
      <dgm:t>
        <a:bodyPr/>
        <a:lstStyle/>
        <a:p>
          <a:endParaRPr lang="en-GB"/>
        </a:p>
      </dgm:t>
    </dgm:pt>
    <dgm:pt modelId="{786D3A59-E43B-40EC-9045-292DC528F922}" type="pres">
      <dgm:prSet presAssocID="{80FEC854-EE02-4460-B298-BA97E4302B42}" presName="Name0" presStyleCnt="0">
        <dgm:presLayoutVars>
          <dgm:dir/>
          <dgm:animLvl val="lvl"/>
          <dgm:resizeHandles val="exact"/>
        </dgm:presLayoutVars>
      </dgm:prSet>
      <dgm:spPr/>
    </dgm:pt>
    <dgm:pt modelId="{C8B11F0C-AD11-49CF-9861-F00048BAD9C8}" type="pres">
      <dgm:prSet presAssocID="{0EE3EE7A-7247-41AD-9D91-E5F353598254}" presName="linNode" presStyleCnt="0"/>
      <dgm:spPr/>
    </dgm:pt>
    <dgm:pt modelId="{284DE9A9-B1B6-4E5C-83AB-0BEA396782F9}" type="pres">
      <dgm:prSet presAssocID="{0EE3EE7A-7247-41AD-9D91-E5F353598254}" presName="parentText" presStyleLbl="node1" presStyleIdx="0" presStyleCnt="3">
        <dgm:presLayoutVars>
          <dgm:chMax val="1"/>
          <dgm:bulletEnabled val="1"/>
        </dgm:presLayoutVars>
      </dgm:prSet>
      <dgm:spPr/>
    </dgm:pt>
    <dgm:pt modelId="{C63D7B08-DB27-480E-9240-203C2C89209D}" type="pres">
      <dgm:prSet presAssocID="{0EE3EE7A-7247-41AD-9D91-E5F353598254}" presName="descendantText" presStyleLbl="alignAccFollowNode1" presStyleIdx="0" presStyleCnt="3">
        <dgm:presLayoutVars>
          <dgm:bulletEnabled val="1"/>
        </dgm:presLayoutVars>
      </dgm:prSet>
      <dgm:spPr/>
    </dgm:pt>
    <dgm:pt modelId="{9B1CE3AC-9D71-4B16-8D97-F6D9092EEF6D}" type="pres">
      <dgm:prSet presAssocID="{C3E989C5-85E7-4EEE-BE4D-AFB2E319BD5C}" presName="sp" presStyleCnt="0"/>
      <dgm:spPr/>
    </dgm:pt>
    <dgm:pt modelId="{D0EAC973-AD45-4F22-B8BB-C5298720C2CE}" type="pres">
      <dgm:prSet presAssocID="{2DBC4BF6-33E4-4AB5-A4CF-01E741D0471B}" presName="linNode" presStyleCnt="0"/>
      <dgm:spPr/>
    </dgm:pt>
    <dgm:pt modelId="{4D24A8BE-7553-4209-A12A-700587B4ACBD}" type="pres">
      <dgm:prSet presAssocID="{2DBC4BF6-33E4-4AB5-A4CF-01E741D0471B}" presName="parentText" presStyleLbl="node1" presStyleIdx="1" presStyleCnt="3">
        <dgm:presLayoutVars>
          <dgm:chMax val="1"/>
          <dgm:bulletEnabled val="1"/>
        </dgm:presLayoutVars>
      </dgm:prSet>
      <dgm:spPr/>
    </dgm:pt>
    <dgm:pt modelId="{2B4D398E-197B-4EF9-AD18-B10B0DC3B3AF}" type="pres">
      <dgm:prSet presAssocID="{2DBC4BF6-33E4-4AB5-A4CF-01E741D0471B}" presName="descendantText" presStyleLbl="alignAccFollowNode1" presStyleIdx="1" presStyleCnt="3">
        <dgm:presLayoutVars>
          <dgm:bulletEnabled val="1"/>
        </dgm:presLayoutVars>
      </dgm:prSet>
      <dgm:spPr/>
    </dgm:pt>
    <dgm:pt modelId="{871E6B69-CF14-411D-A5F0-3EFD46013890}" type="pres">
      <dgm:prSet presAssocID="{4230A6B7-0188-4760-8E9F-2D81F251C30A}" presName="sp" presStyleCnt="0"/>
      <dgm:spPr/>
    </dgm:pt>
    <dgm:pt modelId="{C00A315A-36F8-42E1-A279-3F41E6D65C08}" type="pres">
      <dgm:prSet presAssocID="{461ADCD7-9BF2-4587-AADF-909984429666}" presName="linNode" presStyleCnt="0"/>
      <dgm:spPr/>
    </dgm:pt>
    <dgm:pt modelId="{4EC49800-FB12-424B-AD65-154963C81E97}" type="pres">
      <dgm:prSet presAssocID="{461ADCD7-9BF2-4587-AADF-909984429666}" presName="parentText" presStyleLbl="node1" presStyleIdx="2" presStyleCnt="3">
        <dgm:presLayoutVars>
          <dgm:chMax val="1"/>
          <dgm:bulletEnabled val="1"/>
        </dgm:presLayoutVars>
      </dgm:prSet>
      <dgm:spPr/>
    </dgm:pt>
    <dgm:pt modelId="{29156D75-4B2E-4893-B9CC-B4270EE85981}" type="pres">
      <dgm:prSet presAssocID="{461ADCD7-9BF2-4587-AADF-909984429666}" presName="descendantText" presStyleLbl="alignAccFollowNode1" presStyleIdx="2" presStyleCnt="3">
        <dgm:presLayoutVars>
          <dgm:bulletEnabled val="1"/>
        </dgm:presLayoutVars>
      </dgm:prSet>
      <dgm:spPr/>
    </dgm:pt>
  </dgm:ptLst>
  <dgm:cxnLst>
    <dgm:cxn modelId="{3F27BC06-4E52-4071-B2C8-973C6E814A7F}" type="presOf" srcId="{0EE3EE7A-7247-41AD-9D91-E5F353598254}" destId="{284DE9A9-B1B6-4E5C-83AB-0BEA396782F9}" srcOrd="0" destOrd="0" presId="urn:microsoft.com/office/officeart/2005/8/layout/vList5"/>
    <dgm:cxn modelId="{EFA47118-B052-4881-A555-33A62A94CD20}" srcId="{461ADCD7-9BF2-4587-AADF-909984429666}" destId="{CB83ECA8-50ED-44E1-BF96-BEE981AA77DE}" srcOrd="0" destOrd="0" parTransId="{1718076E-B627-44A1-959F-4CCFF1A93C76}" sibTransId="{82FDCFC6-45A1-4936-AA2E-DCFC045CE97D}"/>
    <dgm:cxn modelId="{351C381F-DE0C-47E1-916B-B47C76463B0D}" type="presOf" srcId="{2DBC4BF6-33E4-4AB5-A4CF-01E741D0471B}" destId="{4D24A8BE-7553-4209-A12A-700587B4ACBD}" srcOrd="0" destOrd="0" presId="urn:microsoft.com/office/officeart/2005/8/layout/vList5"/>
    <dgm:cxn modelId="{C2A6C136-494F-4A01-9805-78DE2B948E50}" srcId="{2DBC4BF6-33E4-4AB5-A4CF-01E741D0471B}" destId="{FCFF64E3-4087-4530-8982-BE1D42F2630A}" srcOrd="0" destOrd="0" parTransId="{83C468C6-2EAB-4D18-88D6-5B77012A2CEF}" sibTransId="{B9B7622B-B6D3-4DA3-BEE8-7223C36AC17F}"/>
    <dgm:cxn modelId="{EF675D5B-146A-4BA2-9AD1-0087785B96AF}" type="presOf" srcId="{280CD4D3-6D7B-4B63-8532-40B914F83767}" destId="{C63D7B08-DB27-480E-9240-203C2C89209D}" srcOrd="0" destOrd="0" presId="urn:microsoft.com/office/officeart/2005/8/layout/vList5"/>
    <dgm:cxn modelId="{BB6E9E42-1D33-4872-9C2D-E1BE105F6EFC}" srcId="{80FEC854-EE02-4460-B298-BA97E4302B42}" destId="{2DBC4BF6-33E4-4AB5-A4CF-01E741D0471B}" srcOrd="1" destOrd="0" parTransId="{0F71D742-4228-4872-B4B2-295D11CFAEC9}" sibTransId="{4230A6B7-0188-4760-8E9F-2D81F251C30A}"/>
    <dgm:cxn modelId="{9D26D669-0082-4A33-87B3-6317485887B5}" type="presOf" srcId="{FCFF64E3-4087-4530-8982-BE1D42F2630A}" destId="{2B4D398E-197B-4EF9-AD18-B10B0DC3B3AF}" srcOrd="0" destOrd="0" presId="urn:microsoft.com/office/officeart/2005/8/layout/vList5"/>
    <dgm:cxn modelId="{4E3CDB69-9DCD-40D4-9194-26E51D60EB26}" srcId="{80FEC854-EE02-4460-B298-BA97E4302B42}" destId="{0EE3EE7A-7247-41AD-9D91-E5F353598254}" srcOrd="0" destOrd="0" parTransId="{2781C47D-3CDC-4069-8D67-17FB7B1903A6}" sibTransId="{C3E989C5-85E7-4EEE-BE4D-AFB2E319BD5C}"/>
    <dgm:cxn modelId="{DEA12D83-EDCE-4C51-BC21-2FFFBBDD94C2}" srcId="{80FEC854-EE02-4460-B298-BA97E4302B42}" destId="{461ADCD7-9BF2-4587-AADF-909984429666}" srcOrd="2" destOrd="0" parTransId="{88C3BB1C-7DD6-434F-805A-944767AE17B1}" sibTransId="{F17E4E25-153A-4253-A4B4-CC309068F96B}"/>
    <dgm:cxn modelId="{D914D8A3-7527-4D1B-8095-047A4A8FB1E6}" type="presOf" srcId="{CB83ECA8-50ED-44E1-BF96-BEE981AA77DE}" destId="{29156D75-4B2E-4893-B9CC-B4270EE85981}" srcOrd="0" destOrd="0" presId="urn:microsoft.com/office/officeart/2005/8/layout/vList5"/>
    <dgm:cxn modelId="{ABA8E0CF-0832-4E00-9268-219CE4EDD6AF}" type="presOf" srcId="{461ADCD7-9BF2-4587-AADF-909984429666}" destId="{4EC49800-FB12-424B-AD65-154963C81E97}" srcOrd="0" destOrd="0" presId="urn:microsoft.com/office/officeart/2005/8/layout/vList5"/>
    <dgm:cxn modelId="{53A19AD2-8F55-4C62-A41D-6F0CFDFAB151}" type="presOf" srcId="{80FEC854-EE02-4460-B298-BA97E4302B42}" destId="{786D3A59-E43B-40EC-9045-292DC528F922}" srcOrd="0" destOrd="0" presId="urn:microsoft.com/office/officeart/2005/8/layout/vList5"/>
    <dgm:cxn modelId="{30FE8CF2-4A43-4324-970A-45B57A30FFFE}" srcId="{0EE3EE7A-7247-41AD-9D91-E5F353598254}" destId="{280CD4D3-6D7B-4B63-8532-40B914F83767}" srcOrd="0" destOrd="0" parTransId="{530938B3-1D3D-4118-9058-0A213525B2BE}" sibTransId="{044FA838-08F7-4021-81DF-16964B33A1DB}"/>
    <dgm:cxn modelId="{E6842152-E75E-4102-BA26-C97302452BA2}" type="presParOf" srcId="{786D3A59-E43B-40EC-9045-292DC528F922}" destId="{C8B11F0C-AD11-49CF-9861-F00048BAD9C8}" srcOrd="0" destOrd="0" presId="urn:microsoft.com/office/officeart/2005/8/layout/vList5"/>
    <dgm:cxn modelId="{CAF45920-7716-4723-B35C-8A07138EAF69}" type="presParOf" srcId="{C8B11F0C-AD11-49CF-9861-F00048BAD9C8}" destId="{284DE9A9-B1B6-4E5C-83AB-0BEA396782F9}" srcOrd="0" destOrd="0" presId="urn:microsoft.com/office/officeart/2005/8/layout/vList5"/>
    <dgm:cxn modelId="{4229A792-D6C6-47BA-91CC-2B4F25B83844}" type="presParOf" srcId="{C8B11F0C-AD11-49CF-9861-F00048BAD9C8}" destId="{C63D7B08-DB27-480E-9240-203C2C89209D}" srcOrd="1" destOrd="0" presId="urn:microsoft.com/office/officeart/2005/8/layout/vList5"/>
    <dgm:cxn modelId="{50E511E4-5407-44F1-8023-AEE5D87F93DA}" type="presParOf" srcId="{786D3A59-E43B-40EC-9045-292DC528F922}" destId="{9B1CE3AC-9D71-4B16-8D97-F6D9092EEF6D}" srcOrd="1" destOrd="0" presId="urn:microsoft.com/office/officeart/2005/8/layout/vList5"/>
    <dgm:cxn modelId="{8C2ABD70-A0F8-40B3-8840-FE7E685034C9}" type="presParOf" srcId="{786D3A59-E43B-40EC-9045-292DC528F922}" destId="{D0EAC973-AD45-4F22-B8BB-C5298720C2CE}" srcOrd="2" destOrd="0" presId="urn:microsoft.com/office/officeart/2005/8/layout/vList5"/>
    <dgm:cxn modelId="{9AFFDDEF-BF16-4E04-BFCE-18A598B8FF45}" type="presParOf" srcId="{D0EAC973-AD45-4F22-B8BB-C5298720C2CE}" destId="{4D24A8BE-7553-4209-A12A-700587B4ACBD}" srcOrd="0" destOrd="0" presId="urn:microsoft.com/office/officeart/2005/8/layout/vList5"/>
    <dgm:cxn modelId="{5F3BAF15-6453-450C-A4C1-92C5E3B859D3}" type="presParOf" srcId="{D0EAC973-AD45-4F22-B8BB-C5298720C2CE}" destId="{2B4D398E-197B-4EF9-AD18-B10B0DC3B3AF}" srcOrd="1" destOrd="0" presId="urn:microsoft.com/office/officeart/2005/8/layout/vList5"/>
    <dgm:cxn modelId="{450E2204-73F6-40FB-963A-2611CA250E8F}" type="presParOf" srcId="{786D3A59-E43B-40EC-9045-292DC528F922}" destId="{871E6B69-CF14-411D-A5F0-3EFD46013890}" srcOrd="3" destOrd="0" presId="urn:microsoft.com/office/officeart/2005/8/layout/vList5"/>
    <dgm:cxn modelId="{C775D310-1813-4161-9052-5C667E380025}" type="presParOf" srcId="{786D3A59-E43B-40EC-9045-292DC528F922}" destId="{C00A315A-36F8-42E1-A279-3F41E6D65C08}" srcOrd="4" destOrd="0" presId="urn:microsoft.com/office/officeart/2005/8/layout/vList5"/>
    <dgm:cxn modelId="{2F8FA725-5BD3-44FB-8E3D-92C471BC525A}" type="presParOf" srcId="{C00A315A-36F8-42E1-A279-3F41E6D65C08}" destId="{4EC49800-FB12-424B-AD65-154963C81E97}" srcOrd="0" destOrd="0" presId="urn:microsoft.com/office/officeart/2005/8/layout/vList5"/>
    <dgm:cxn modelId="{C6BC16AB-26C3-45A0-85C5-5C2FA55B794E}" type="presParOf" srcId="{C00A315A-36F8-42E1-A279-3F41E6D65C08}" destId="{29156D75-4B2E-4893-B9CC-B4270EE85981}"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57BFA607-59B1-43B6-8610-BFB838904603}" type="presOf" srcId="{BE439DF7-9C66-49B5-895E-0C389CF6D137}" destId="{CEF5A3F8-7A41-4604-9D7E-F386265276F5}"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F82A4E23-3A7D-4E29-9C84-9C1242735CF7}" type="presOf" srcId="{EEB786C3-220F-43C5-8ED2-346FAA386A15}" destId="{C746C278-8B2D-4A64-8BED-818BD07B8D55}" srcOrd="0" destOrd="0" presId="urn:microsoft.com/office/officeart/2008/layout/AlternatingHexagons"/>
    <dgm:cxn modelId="{424CEC28-1594-479F-9B03-1C35E5871AB8}" type="presOf" srcId="{21AD5133-736D-4115-8780-C76EF1C6F044}" destId="{01AB0361-E67C-40D1-A127-88BA5E1C176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5184F82F-2B71-46BB-8A83-B22E735E64A0}" type="presOf" srcId="{43C8CEB7-3036-4304-B58E-86ABBFFD31E5}" destId="{D6CBF727-C193-4742-8092-79968D615B09}" srcOrd="0" destOrd="0" presId="urn:microsoft.com/office/officeart/2008/layout/AlternatingHexagons"/>
    <dgm:cxn modelId="{09F75F3F-296A-4F8D-94BD-9738A8862A37}" type="presOf" srcId="{638324B9-9FC5-43A3-BF87-295874E2CDD9}" destId="{5468D559-FC71-40BD-A3B7-B37FD9F50FA0}" srcOrd="0" destOrd="0" presId="urn:microsoft.com/office/officeart/2008/layout/AlternatingHexagons"/>
    <dgm:cxn modelId="{633E8862-CBD3-46E4-9A7E-03B232A3CD10}" type="presOf" srcId="{A76D7342-B82B-4FC7-B601-E7DEAF21D7D8}" destId="{D619FEAC-74D4-4726-A282-FCFACD54A4BB}" srcOrd="0" destOrd="0" presId="urn:microsoft.com/office/officeart/2008/layout/AlternatingHexagons"/>
    <dgm:cxn modelId="{C3A35B46-99B4-44C6-AFCB-5D256921F0B7}" type="presOf" srcId="{0FCAE87B-D747-4598-B519-48904A2B05B2}" destId="{E6B7FE1B-E082-47D6-BBF3-BC01EDA88B6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DC231A4B-E56F-4531-AF14-A737933E8462}" type="presOf" srcId="{2CA49207-1E08-4A99-AA60-FBFC9F56EBF0}" destId="{2E78EB41-3245-4D99-BB99-6B0339FE8F38}"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EC73687B-41E2-401E-952B-21C50DFB43D6}" type="presOf" srcId="{6C48E74E-EDEF-41FC-953E-91D436060EF8}" destId="{798B8C0B-5E2E-4982-A9A4-E0912EFA874A}" srcOrd="0" destOrd="0" presId="urn:microsoft.com/office/officeart/2008/layout/AlternatingHexagons"/>
    <dgm:cxn modelId="{9F98967D-F6C9-4D26-950C-652AEF15773A}" type="presOf" srcId="{9C782F60-00DD-490A-901A-2E525C61B396}" destId="{97D7227E-93B2-4CDC-A6F1-DE6A3A579BC0}" srcOrd="0" destOrd="0" presId="urn:microsoft.com/office/officeart/2008/layout/AlternatingHexagons"/>
    <dgm:cxn modelId="{E483DD8E-BD77-4D1D-A8DE-B6AD4AD1F507}" type="presOf" srcId="{563AD7CC-C3CE-4D9D-B656-DB783BD6249D}" destId="{753E65A4-290A-4B82-9677-B14D3937812C}" srcOrd="0" destOrd="0" presId="urn:microsoft.com/office/officeart/2008/layout/AlternatingHexagons"/>
    <dgm:cxn modelId="{FE13F09B-97AD-4501-8B7B-7339058E09F3}" type="presOf" srcId="{034143FA-02E3-4BC8-97A6-DB5B1795DB9A}" destId="{27D2E476-F480-4F54-AB82-AC7EAD1C8F7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B8CE51B8-107F-4D9D-A30A-B965E0F797B4}"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A575A8DA-8AA8-489E-BC5B-093451FB4178}" srcId="{43C8CEB7-3036-4304-B58E-86ABBFFD31E5}" destId="{FABF11A3-E055-44D1-85DF-0976773145E4}" srcOrd="5" destOrd="0" parTransId="{506244D9-2831-4F44-A23D-B2011F39B444}" sibTransId="{563AD7CC-C3CE-4D9D-B656-DB783BD6249D}"/>
    <dgm:cxn modelId="{99D19FDC-D65E-4402-90C1-5070015036CA}" type="presOf" srcId="{FABF11A3-E055-44D1-85DF-0976773145E4}" destId="{E259BFF9-1294-4EB9-B177-7F144269FAB8}" srcOrd="0" destOrd="0" presId="urn:microsoft.com/office/officeart/2008/layout/AlternatingHexagons"/>
    <dgm:cxn modelId="{8CCAA7DC-44B2-4B54-9742-783E729A302F}" type="presOf" srcId="{D839AC21-CFC3-48DE-A991-850581E464ED}" destId="{92A9D0EB-4F9B-4643-A33F-DF0D6CC34653}" srcOrd="0" destOrd="0" presId="urn:microsoft.com/office/officeart/2008/layout/AlternatingHexagons"/>
    <dgm:cxn modelId="{75D155E0-83D7-4CE1-ACA3-C4E4E05D2397}" type="presOf" srcId="{E71F8F6C-DE91-45ED-AF77-1267E12BB7F6}" destId="{0BDE991D-8287-482A-A62C-7262A0D2B66E}"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C97789EF-4339-4E0E-A9AB-FE46DE5CC8FD}" type="presOf" srcId="{909C8AE0-FE04-401B-8F7E-C1BF0E60FE9E}" destId="{0B0FF9F4-D51A-460F-8F8E-D0EB2B4C658D}"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C6F038FA-CBD9-4DD2-A10B-C4E5C862F02A}" type="presOf" srcId="{154EE34B-2A4B-4D73-8D2A-FC82C9B228A8}" destId="{F78EA964-07B0-4994-BB63-7325EA4CAF7F}" srcOrd="0" destOrd="0" presId="urn:microsoft.com/office/officeart/2008/layout/AlternatingHexagons"/>
    <dgm:cxn modelId="{6E9A6798-D582-4A84-A503-8D9E6D6F95B8}" type="presParOf" srcId="{D6CBF727-C193-4742-8092-79968D615B09}" destId="{C3AD133E-8817-4E2A-AA86-E555497CD528}" srcOrd="0" destOrd="0" presId="urn:microsoft.com/office/officeart/2008/layout/AlternatingHexagons"/>
    <dgm:cxn modelId="{0F2B52E1-0F46-407B-8DFD-E9CBD2C343B6}" type="presParOf" srcId="{C3AD133E-8817-4E2A-AA86-E555497CD528}" destId="{D619FEAC-74D4-4726-A282-FCFACD54A4BB}" srcOrd="0" destOrd="0" presId="urn:microsoft.com/office/officeart/2008/layout/AlternatingHexagons"/>
    <dgm:cxn modelId="{AA9B1D69-33C4-4550-B25B-726D53DB125E}" type="presParOf" srcId="{C3AD133E-8817-4E2A-AA86-E555497CD528}" destId="{0BDE991D-8287-482A-A62C-7262A0D2B66E}" srcOrd="1" destOrd="0" presId="urn:microsoft.com/office/officeart/2008/layout/AlternatingHexagons"/>
    <dgm:cxn modelId="{2FB9E26A-5CBB-4DE4-BDBB-022E9E82731A}" type="presParOf" srcId="{C3AD133E-8817-4E2A-AA86-E555497CD528}" destId="{CD047F89-CE48-498E-8BD4-EA221B7E85F1}" srcOrd="2" destOrd="0" presId="urn:microsoft.com/office/officeart/2008/layout/AlternatingHexagons"/>
    <dgm:cxn modelId="{72032A87-CF3C-40F5-B52A-A78A6E53F409}" type="presParOf" srcId="{C3AD133E-8817-4E2A-AA86-E555497CD528}" destId="{99982C9B-7C19-43FE-AB96-0489084CEC2D}" srcOrd="3" destOrd="0" presId="urn:microsoft.com/office/officeart/2008/layout/AlternatingHexagons"/>
    <dgm:cxn modelId="{23EB8CC8-D396-44F2-A4CA-5B0A79575CA6}" type="presParOf" srcId="{C3AD133E-8817-4E2A-AA86-E555497CD528}" destId="{5468D559-FC71-40BD-A3B7-B37FD9F50FA0}" srcOrd="4" destOrd="0" presId="urn:microsoft.com/office/officeart/2008/layout/AlternatingHexagons"/>
    <dgm:cxn modelId="{7B4E5EC9-99F0-470B-A245-ADCEF81EB775}" type="presParOf" srcId="{D6CBF727-C193-4742-8092-79968D615B09}" destId="{2CFF3844-5B28-4CD3-A8BF-6625C13E2351}" srcOrd="1" destOrd="0" presId="urn:microsoft.com/office/officeart/2008/layout/AlternatingHexagons"/>
    <dgm:cxn modelId="{4AD30C3D-F30C-440D-BC88-6F2C30EF2BC8}" type="presParOf" srcId="{D6CBF727-C193-4742-8092-79968D615B09}" destId="{05380EDC-99E6-4322-9480-E3091D8E9DFA}" srcOrd="2" destOrd="0" presId="urn:microsoft.com/office/officeart/2008/layout/AlternatingHexagons"/>
    <dgm:cxn modelId="{74D2997D-6641-4A96-B021-421818662A86}" type="presParOf" srcId="{05380EDC-99E6-4322-9480-E3091D8E9DFA}" destId="{01AB0361-E67C-40D1-A127-88BA5E1C1760}" srcOrd="0" destOrd="0" presId="urn:microsoft.com/office/officeart/2008/layout/AlternatingHexagons"/>
    <dgm:cxn modelId="{594E09DA-4B4B-4A15-9D63-83C8CEA0419B}" type="presParOf" srcId="{05380EDC-99E6-4322-9480-E3091D8E9DFA}" destId="{FA2E9D46-4AE3-458C-82E0-A4EF5D159C2D}" srcOrd="1" destOrd="0" presId="urn:microsoft.com/office/officeart/2008/layout/AlternatingHexagons"/>
    <dgm:cxn modelId="{6630ACDC-7C5B-46B3-B5C4-313FC6E7DCAD}" type="presParOf" srcId="{05380EDC-99E6-4322-9480-E3091D8E9DFA}" destId="{E978F574-35F8-43B1-8532-04D4FA6CF200}" srcOrd="2" destOrd="0" presId="urn:microsoft.com/office/officeart/2008/layout/AlternatingHexagons"/>
    <dgm:cxn modelId="{FBDCE223-31A3-4F96-AEDB-16414274D6BE}" type="presParOf" srcId="{05380EDC-99E6-4322-9480-E3091D8E9DFA}" destId="{BDFBE7AD-12EE-49C6-B767-B6960D6C4DC9}" srcOrd="3" destOrd="0" presId="urn:microsoft.com/office/officeart/2008/layout/AlternatingHexagons"/>
    <dgm:cxn modelId="{7F6BD9E3-3EA7-4B78-B199-B1B75D6A7792}" type="presParOf" srcId="{05380EDC-99E6-4322-9480-E3091D8E9DFA}" destId="{798B8C0B-5E2E-4982-A9A4-E0912EFA874A}" srcOrd="4" destOrd="0" presId="urn:microsoft.com/office/officeart/2008/layout/AlternatingHexagons"/>
    <dgm:cxn modelId="{D144D4B7-A420-46B3-934C-BBFB1E0618B8}" type="presParOf" srcId="{D6CBF727-C193-4742-8092-79968D615B09}" destId="{232D1DEA-3D03-44A7-BF5F-76B6A6D6966F}" srcOrd="3" destOrd="0" presId="urn:microsoft.com/office/officeart/2008/layout/AlternatingHexagons"/>
    <dgm:cxn modelId="{91A35F07-F031-4AA0-85AC-6B05DBC4ADA1}" type="presParOf" srcId="{D6CBF727-C193-4742-8092-79968D615B09}" destId="{014D2750-F989-4C37-9B1B-9AA9636682AC}" srcOrd="4" destOrd="0" presId="urn:microsoft.com/office/officeart/2008/layout/AlternatingHexagons"/>
    <dgm:cxn modelId="{18CCB168-A54C-4AE5-98FE-43BBA4868523}" type="presParOf" srcId="{014D2750-F989-4C37-9B1B-9AA9636682AC}" destId="{0B0FF9F4-D51A-460F-8F8E-D0EB2B4C658D}" srcOrd="0" destOrd="0" presId="urn:microsoft.com/office/officeart/2008/layout/AlternatingHexagons"/>
    <dgm:cxn modelId="{A5882E27-528D-4BDF-95A1-D633468B242B}" type="presParOf" srcId="{014D2750-F989-4C37-9B1B-9AA9636682AC}" destId="{A7609D67-C4D3-47A5-9344-99E8ED461061}" srcOrd="1" destOrd="0" presId="urn:microsoft.com/office/officeart/2008/layout/AlternatingHexagons"/>
    <dgm:cxn modelId="{352A2998-A1B3-4618-A9A3-E5721B7340C8}" type="presParOf" srcId="{014D2750-F989-4C37-9B1B-9AA9636682AC}" destId="{DB416220-7D8A-4882-A59C-F7000C3BAA0D}" srcOrd="2" destOrd="0" presId="urn:microsoft.com/office/officeart/2008/layout/AlternatingHexagons"/>
    <dgm:cxn modelId="{6326D75F-B556-409B-8C1E-95427A3F78EE}" type="presParOf" srcId="{014D2750-F989-4C37-9B1B-9AA9636682AC}" destId="{137E819A-32CA-4B7E-B5BB-01A3A898B7BE}" srcOrd="3" destOrd="0" presId="urn:microsoft.com/office/officeart/2008/layout/AlternatingHexagons"/>
    <dgm:cxn modelId="{BF7AD937-4D8B-490E-984E-21B9761A0D68}" type="presParOf" srcId="{014D2750-F989-4C37-9B1B-9AA9636682AC}" destId="{97D7227E-93B2-4CDC-A6F1-DE6A3A579BC0}" srcOrd="4" destOrd="0" presId="urn:microsoft.com/office/officeart/2008/layout/AlternatingHexagons"/>
    <dgm:cxn modelId="{2E65BFA2-AD3C-468E-A423-2EF84892C73C}" type="presParOf" srcId="{D6CBF727-C193-4742-8092-79968D615B09}" destId="{C622E601-61A1-43CE-8DBF-E42B46A0F6D3}" srcOrd="5" destOrd="0" presId="urn:microsoft.com/office/officeart/2008/layout/AlternatingHexagons"/>
    <dgm:cxn modelId="{C3A2C35C-D695-41D4-A9A5-D8F9884E288A}" type="presParOf" srcId="{D6CBF727-C193-4742-8092-79968D615B09}" destId="{DE400889-1345-4E5B-90BD-B34CCD628003}" srcOrd="6" destOrd="0" presId="urn:microsoft.com/office/officeart/2008/layout/AlternatingHexagons"/>
    <dgm:cxn modelId="{BF850CAD-86B6-4105-AC9E-8A27715FAEF0}" type="presParOf" srcId="{DE400889-1345-4E5B-90BD-B34CCD628003}" destId="{76A432B5-C362-4ED1-B722-EDAB8632396E}" srcOrd="0" destOrd="0" presId="urn:microsoft.com/office/officeart/2008/layout/AlternatingHexagons"/>
    <dgm:cxn modelId="{C58E1414-3FC9-437A-980B-3998660FA7B7}" type="presParOf" srcId="{DE400889-1345-4E5B-90BD-B34CCD628003}" destId="{CDE05A4E-AABC-4750-A706-F53A8CB953D8}" srcOrd="1" destOrd="0" presId="urn:microsoft.com/office/officeart/2008/layout/AlternatingHexagons"/>
    <dgm:cxn modelId="{D7BB7F1D-570F-4260-8191-F1CDC17E284F}" type="presParOf" srcId="{DE400889-1345-4E5B-90BD-B34CCD628003}" destId="{858D3EB6-EFE6-4502-91FC-DFF4E45190DA}" srcOrd="2" destOrd="0" presId="urn:microsoft.com/office/officeart/2008/layout/AlternatingHexagons"/>
    <dgm:cxn modelId="{F89FFD94-D15F-43EF-A8DC-9A75C226E51D}" type="presParOf" srcId="{DE400889-1345-4E5B-90BD-B34CCD628003}" destId="{ABBC34B4-CF82-4DAE-929B-2666788475F8}" srcOrd="3" destOrd="0" presId="urn:microsoft.com/office/officeart/2008/layout/AlternatingHexagons"/>
    <dgm:cxn modelId="{B739ED2E-0C15-4661-8AFC-739BD1F39B83}" type="presParOf" srcId="{DE400889-1345-4E5B-90BD-B34CCD628003}" destId="{2E78EB41-3245-4D99-BB99-6B0339FE8F38}" srcOrd="4" destOrd="0" presId="urn:microsoft.com/office/officeart/2008/layout/AlternatingHexagons"/>
    <dgm:cxn modelId="{F41DB1EB-186A-4582-BB26-54C0C94F6B24}" type="presParOf" srcId="{D6CBF727-C193-4742-8092-79968D615B09}" destId="{4C4C6369-B8FE-45A7-99B6-5757B94CAD32}" srcOrd="7" destOrd="0" presId="urn:microsoft.com/office/officeart/2008/layout/AlternatingHexagons"/>
    <dgm:cxn modelId="{AADA1518-48A2-4826-8ABF-A4CC56E91455}" type="presParOf" srcId="{D6CBF727-C193-4742-8092-79968D615B09}" destId="{6B684E24-3EB3-42AD-B0B9-EC2F52886EF3}" srcOrd="8" destOrd="0" presId="urn:microsoft.com/office/officeart/2008/layout/AlternatingHexagons"/>
    <dgm:cxn modelId="{848A6F29-A85A-41C5-ABC8-5C5F1750846B}" type="presParOf" srcId="{6B684E24-3EB3-42AD-B0B9-EC2F52886EF3}" destId="{CEF5A3F8-7A41-4604-9D7E-F386265276F5}" srcOrd="0" destOrd="0" presId="urn:microsoft.com/office/officeart/2008/layout/AlternatingHexagons"/>
    <dgm:cxn modelId="{644642FA-50D3-412B-AD37-8059036B1C42}" type="presParOf" srcId="{6B684E24-3EB3-42AD-B0B9-EC2F52886EF3}" destId="{91452402-7B17-49D7-9D7F-00A9841FF108}" srcOrd="1" destOrd="0" presId="urn:microsoft.com/office/officeart/2008/layout/AlternatingHexagons"/>
    <dgm:cxn modelId="{933A4797-2788-4CBB-B316-F91350308AAD}" type="presParOf" srcId="{6B684E24-3EB3-42AD-B0B9-EC2F52886EF3}" destId="{1F3C5298-F356-48DE-B0AC-C5329553C43A}" srcOrd="2" destOrd="0" presId="urn:microsoft.com/office/officeart/2008/layout/AlternatingHexagons"/>
    <dgm:cxn modelId="{1BBDC105-E676-416E-809C-2A1059F91CD4}" type="presParOf" srcId="{6B684E24-3EB3-42AD-B0B9-EC2F52886EF3}" destId="{29462D29-B50E-44B3-8665-9002C6F3DEFF}" srcOrd="3" destOrd="0" presId="urn:microsoft.com/office/officeart/2008/layout/AlternatingHexagons"/>
    <dgm:cxn modelId="{3C32E57E-D134-43D6-A951-AABF1722D09C}" type="presParOf" srcId="{6B684E24-3EB3-42AD-B0B9-EC2F52886EF3}" destId="{E6B7FE1B-E082-47D6-BBF3-BC01EDA88B60}" srcOrd="4" destOrd="0" presId="urn:microsoft.com/office/officeart/2008/layout/AlternatingHexagons"/>
    <dgm:cxn modelId="{FAADE9DD-41FB-4D09-AA76-D90AF42A3160}" type="presParOf" srcId="{D6CBF727-C193-4742-8092-79968D615B09}" destId="{DF619E6A-A326-4693-9C2E-F18B42ABC1CC}" srcOrd="9" destOrd="0" presId="urn:microsoft.com/office/officeart/2008/layout/AlternatingHexagons"/>
    <dgm:cxn modelId="{05A590F2-20A4-4A8F-8519-F214D219B1A9}" type="presParOf" srcId="{D6CBF727-C193-4742-8092-79968D615B09}" destId="{FF0D150A-C8F2-4B88-9634-9472AFCD5540}" srcOrd="10" destOrd="0" presId="urn:microsoft.com/office/officeart/2008/layout/AlternatingHexagons"/>
    <dgm:cxn modelId="{45D65D01-0766-40C7-805D-C12F6895EC14}" type="presParOf" srcId="{FF0D150A-C8F2-4B88-9634-9472AFCD5540}" destId="{E259BFF9-1294-4EB9-B177-7F144269FAB8}" srcOrd="0" destOrd="0" presId="urn:microsoft.com/office/officeart/2008/layout/AlternatingHexagons"/>
    <dgm:cxn modelId="{0685C16A-64BA-4E92-9FBB-306E9D2A1170}" type="presParOf" srcId="{FF0D150A-C8F2-4B88-9634-9472AFCD5540}" destId="{C746C278-8B2D-4A64-8BED-818BD07B8D55}" srcOrd="1" destOrd="0" presId="urn:microsoft.com/office/officeart/2008/layout/AlternatingHexagons"/>
    <dgm:cxn modelId="{1A7CB3F7-42B9-4D90-9A2D-7BFA8A0C4F1A}" type="presParOf" srcId="{FF0D150A-C8F2-4B88-9634-9472AFCD5540}" destId="{E3753EC5-B66E-4577-B7EA-0303F882A56D}" srcOrd="2" destOrd="0" presId="urn:microsoft.com/office/officeart/2008/layout/AlternatingHexagons"/>
    <dgm:cxn modelId="{2FE1792B-BDB7-4C24-8986-39E76126F34E}" type="presParOf" srcId="{FF0D150A-C8F2-4B88-9634-9472AFCD5540}" destId="{9C11ACAD-897E-4B70-80A4-58B5642903EF}" srcOrd="3" destOrd="0" presId="urn:microsoft.com/office/officeart/2008/layout/AlternatingHexagons"/>
    <dgm:cxn modelId="{1E362362-10B9-4D20-86BC-C4506F89E4D3}" type="presParOf" srcId="{FF0D150A-C8F2-4B88-9634-9472AFCD5540}" destId="{753E65A4-290A-4B82-9677-B14D3937812C}" srcOrd="4" destOrd="0" presId="urn:microsoft.com/office/officeart/2008/layout/AlternatingHexagons"/>
    <dgm:cxn modelId="{E6ABE770-E812-47CB-B31D-61CD9E42DFF2}" type="presParOf" srcId="{D6CBF727-C193-4742-8092-79968D615B09}" destId="{A061CC0C-C893-461D-8FEB-2F2AF9D631E8}" srcOrd="11" destOrd="0" presId="urn:microsoft.com/office/officeart/2008/layout/AlternatingHexagons"/>
    <dgm:cxn modelId="{00640E7F-DB5B-47B0-8CF7-0F7DC3647A91}" type="presParOf" srcId="{D6CBF727-C193-4742-8092-79968D615B09}" destId="{4C21D896-9242-4FC5-8FBA-FED511463903}" srcOrd="12" destOrd="0" presId="urn:microsoft.com/office/officeart/2008/layout/AlternatingHexagons"/>
    <dgm:cxn modelId="{466AC24A-2352-4F84-BD66-97EF761F64ED}" type="presParOf" srcId="{4C21D896-9242-4FC5-8FBA-FED511463903}" destId="{27D2E476-F480-4F54-AB82-AC7EAD1C8F7B}" srcOrd="0" destOrd="0" presId="urn:microsoft.com/office/officeart/2008/layout/AlternatingHexagons"/>
    <dgm:cxn modelId="{0961EF69-B7FB-478A-9C6C-37E05DECB0AA}" type="presParOf" srcId="{4C21D896-9242-4FC5-8FBA-FED511463903}" destId="{F78EA964-07B0-4994-BB63-7325EA4CAF7F}" srcOrd="1" destOrd="0" presId="urn:microsoft.com/office/officeart/2008/layout/AlternatingHexagons"/>
    <dgm:cxn modelId="{1EDA8639-21AA-418F-9DA3-62D1E4CD276D}" type="presParOf" srcId="{4C21D896-9242-4FC5-8FBA-FED511463903}" destId="{1803ED7F-41D9-4764-87D3-74B0DFD665B2}" srcOrd="2" destOrd="0" presId="urn:microsoft.com/office/officeart/2008/layout/AlternatingHexagons"/>
    <dgm:cxn modelId="{D45CF49F-2E31-4CE1-8A5A-F31C7373B268}" type="presParOf" srcId="{4C21D896-9242-4FC5-8FBA-FED511463903}" destId="{06DEBEC9-3270-42A5-A45B-9511A5412BDE}" srcOrd="3" destOrd="0" presId="urn:microsoft.com/office/officeart/2008/layout/AlternatingHexagons"/>
    <dgm:cxn modelId="{6FB308D4-5A36-4625-A23D-BB61DFF1B67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2E32F6-3FCA-4230-80EE-6F8614944258}" type="doc">
      <dgm:prSet loTypeId="urn:microsoft.com/office/officeart/2005/8/layout/hierarchy3" loCatId="list" qsTypeId="urn:microsoft.com/office/officeart/2005/8/quickstyle/simple5" qsCatId="simple" csTypeId="urn:microsoft.com/office/officeart/2005/8/colors/colorful4" csCatId="colorful" phldr="1"/>
      <dgm:spPr/>
      <dgm:t>
        <a:bodyPr/>
        <a:lstStyle/>
        <a:p>
          <a:endParaRPr lang="en-GB"/>
        </a:p>
      </dgm:t>
    </dgm:pt>
    <dgm:pt modelId="{D109EDC4-0B6F-4BE6-85FC-DA1B772C7732}">
      <dgm:prSet phldrT="[Text]"/>
      <dgm:spPr/>
      <dgm:t>
        <a:bodyPr/>
        <a:lstStyle/>
        <a:p>
          <a:r>
            <a:rPr lang="en-GB" dirty="0"/>
            <a:t>Explanation</a:t>
          </a:r>
        </a:p>
      </dgm:t>
    </dgm:pt>
    <dgm:pt modelId="{0B41E0B4-AAE9-4AA4-89B0-89771723A9E8}" type="parTrans" cxnId="{1272D25B-5784-4EF2-8BEE-4AA36DA6EDFF}">
      <dgm:prSet/>
      <dgm:spPr/>
      <dgm:t>
        <a:bodyPr/>
        <a:lstStyle/>
        <a:p>
          <a:endParaRPr lang="en-GB"/>
        </a:p>
      </dgm:t>
    </dgm:pt>
    <dgm:pt modelId="{ECA891D1-F0FD-4A5D-B1BA-26F8EA745512}" type="sibTrans" cxnId="{1272D25B-5784-4EF2-8BEE-4AA36DA6EDFF}">
      <dgm:prSet/>
      <dgm:spPr/>
      <dgm:t>
        <a:bodyPr/>
        <a:lstStyle/>
        <a:p>
          <a:endParaRPr lang="en-GB"/>
        </a:p>
      </dgm:t>
    </dgm:pt>
    <dgm:pt modelId="{EC2743BD-AC16-4F4B-9CB9-3DF5D42316F2}">
      <dgm:prSet phldrT="[Text]"/>
      <dgm:spPr/>
      <dgm:t>
        <a:bodyPr/>
        <a:lstStyle/>
        <a:p>
          <a:r>
            <a:rPr lang="en-GB" dirty="0"/>
            <a:t>Example 1</a:t>
          </a:r>
        </a:p>
      </dgm:t>
    </dgm:pt>
    <dgm:pt modelId="{C9A757B0-CD43-4C22-9126-632C2E4DC9BE}" type="parTrans" cxnId="{921C56D2-6DB7-4AB3-8695-B8CA233489EE}">
      <dgm:prSet/>
      <dgm:spPr/>
      <dgm:t>
        <a:bodyPr/>
        <a:lstStyle/>
        <a:p>
          <a:endParaRPr lang="en-GB"/>
        </a:p>
      </dgm:t>
    </dgm:pt>
    <dgm:pt modelId="{520E5850-0C66-48E7-817F-AC317F973C6C}" type="sibTrans" cxnId="{921C56D2-6DB7-4AB3-8695-B8CA233489EE}">
      <dgm:prSet/>
      <dgm:spPr/>
      <dgm:t>
        <a:bodyPr/>
        <a:lstStyle/>
        <a:p>
          <a:endParaRPr lang="en-GB"/>
        </a:p>
      </dgm:t>
    </dgm:pt>
    <dgm:pt modelId="{08EC1302-ED19-4EDB-B788-B88FC9E62156}">
      <dgm:prSet phldrT="[Text]"/>
      <dgm:spPr/>
      <dgm:t>
        <a:bodyPr/>
        <a:lstStyle/>
        <a:p>
          <a:r>
            <a:rPr lang="en-GB" dirty="0"/>
            <a:t>Example 2</a:t>
          </a:r>
        </a:p>
      </dgm:t>
    </dgm:pt>
    <dgm:pt modelId="{B6FB2DC3-E984-4724-98E4-21D1B23D4FF7}" type="parTrans" cxnId="{A48FF8A8-5E08-4A61-825E-0576463DC20E}">
      <dgm:prSet/>
      <dgm:spPr/>
      <dgm:t>
        <a:bodyPr/>
        <a:lstStyle/>
        <a:p>
          <a:endParaRPr lang="en-GB"/>
        </a:p>
      </dgm:t>
    </dgm:pt>
    <dgm:pt modelId="{145295A0-9BC9-4E70-9D18-570620585230}" type="sibTrans" cxnId="{A48FF8A8-5E08-4A61-825E-0576463DC20E}">
      <dgm:prSet/>
      <dgm:spPr/>
      <dgm:t>
        <a:bodyPr/>
        <a:lstStyle/>
        <a:p>
          <a:endParaRPr lang="en-GB"/>
        </a:p>
      </dgm:t>
    </dgm:pt>
    <dgm:pt modelId="{4C24CF4D-4A30-45FA-B960-F5EB0B1A5082}" type="pres">
      <dgm:prSet presAssocID="{552E32F6-3FCA-4230-80EE-6F8614944258}" presName="diagram" presStyleCnt="0">
        <dgm:presLayoutVars>
          <dgm:chPref val="1"/>
          <dgm:dir/>
          <dgm:animOne val="branch"/>
          <dgm:animLvl val="lvl"/>
          <dgm:resizeHandles/>
        </dgm:presLayoutVars>
      </dgm:prSet>
      <dgm:spPr/>
    </dgm:pt>
    <dgm:pt modelId="{9472F5CE-D8FE-4440-9987-95DDCDDD2143}" type="pres">
      <dgm:prSet presAssocID="{D109EDC4-0B6F-4BE6-85FC-DA1B772C7732}" presName="root" presStyleCnt="0"/>
      <dgm:spPr/>
    </dgm:pt>
    <dgm:pt modelId="{5728C194-07D8-4B90-AB8D-07CFFFE69D09}" type="pres">
      <dgm:prSet presAssocID="{D109EDC4-0B6F-4BE6-85FC-DA1B772C7732}" presName="rootComposite" presStyleCnt="0"/>
      <dgm:spPr/>
    </dgm:pt>
    <dgm:pt modelId="{FB72CAB9-827C-46D5-9D49-F3315444CA53}" type="pres">
      <dgm:prSet presAssocID="{D109EDC4-0B6F-4BE6-85FC-DA1B772C7732}" presName="rootText" presStyleLbl="node1" presStyleIdx="0" presStyleCnt="1"/>
      <dgm:spPr/>
    </dgm:pt>
    <dgm:pt modelId="{D3F6929F-38CE-44B2-8D0C-57412C8B60A8}" type="pres">
      <dgm:prSet presAssocID="{D109EDC4-0B6F-4BE6-85FC-DA1B772C7732}" presName="rootConnector" presStyleLbl="node1" presStyleIdx="0" presStyleCnt="1"/>
      <dgm:spPr/>
    </dgm:pt>
    <dgm:pt modelId="{FD112068-24BB-4027-8FCF-A3342B74B524}" type="pres">
      <dgm:prSet presAssocID="{D109EDC4-0B6F-4BE6-85FC-DA1B772C7732}" presName="childShape" presStyleCnt="0"/>
      <dgm:spPr/>
    </dgm:pt>
    <dgm:pt modelId="{9A812997-8B60-4140-A8DB-46898D0CF12F}" type="pres">
      <dgm:prSet presAssocID="{C9A757B0-CD43-4C22-9126-632C2E4DC9BE}" presName="Name13" presStyleLbl="parChTrans1D2" presStyleIdx="0" presStyleCnt="2"/>
      <dgm:spPr/>
    </dgm:pt>
    <dgm:pt modelId="{F04586B9-1509-4BDD-8F24-E1774C695114}" type="pres">
      <dgm:prSet presAssocID="{EC2743BD-AC16-4F4B-9CB9-3DF5D42316F2}" presName="childText" presStyleLbl="bgAcc1" presStyleIdx="0" presStyleCnt="2">
        <dgm:presLayoutVars>
          <dgm:bulletEnabled val="1"/>
        </dgm:presLayoutVars>
      </dgm:prSet>
      <dgm:spPr/>
    </dgm:pt>
    <dgm:pt modelId="{FC1C1598-585E-494E-9F79-8C05E45CC71A}" type="pres">
      <dgm:prSet presAssocID="{B6FB2DC3-E984-4724-98E4-21D1B23D4FF7}" presName="Name13" presStyleLbl="parChTrans1D2" presStyleIdx="1" presStyleCnt="2"/>
      <dgm:spPr/>
    </dgm:pt>
    <dgm:pt modelId="{0DA21BD4-12DC-4B53-8ED7-EC6E57F786D5}" type="pres">
      <dgm:prSet presAssocID="{08EC1302-ED19-4EDB-B788-B88FC9E62156}" presName="childText" presStyleLbl="bgAcc1" presStyleIdx="1" presStyleCnt="2">
        <dgm:presLayoutVars>
          <dgm:bulletEnabled val="1"/>
        </dgm:presLayoutVars>
      </dgm:prSet>
      <dgm:spPr/>
    </dgm:pt>
  </dgm:ptLst>
  <dgm:cxnLst>
    <dgm:cxn modelId="{6F0D3D08-6ED3-429D-87F1-9D3E2C90442E}" type="presOf" srcId="{D109EDC4-0B6F-4BE6-85FC-DA1B772C7732}" destId="{D3F6929F-38CE-44B2-8D0C-57412C8B60A8}" srcOrd="1" destOrd="0" presId="urn:microsoft.com/office/officeart/2005/8/layout/hierarchy3"/>
    <dgm:cxn modelId="{19D85F3D-2609-4F67-9BC9-B25A2355D779}" type="presOf" srcId="{B6FB2DC3-E984-4724-98E4-21D1B23D4FF7}" destId="{FC1C1598-585E-494E-9F79-8C05E45CC71A}" srcOrd="0" destOrd="0" presId="urn:microsoft.com/office/officeart/2005/8/layout/hierarchy3"/>
    <dgm:cxn modelId="{1272D25B-5784-4EF2-8BEE-4AA36DA6EDFF}" srcId="{552E32F6-3FCA-4230-80EE-6F8614944258}" destId="{D109EDC4-0B6F-4BE6-85FC-DA1B772C7732}" srcOrd="0" destOrd="0" parTransId="{0B41E0B4-AAE9-4AA4-89B0-89771723A9E8}" sibTransId="{ECA891D1-F0FD-4A5D-B1BA-26F8EA745512}"/>
    <dgm:cxn modelId="{7B40E351-7CAA-40F8-9871-B73B7CA00D10}" type="presOf" srcId="{08EC1302-ED19-4EDB-B788-B88FC9E62156}" destId="{0DA21BD4-12DC-4B53-8ED7-EC6E57F786D5}" srcOrd="0" destOrd="0" presId="urn:microsoft.com/office/officeart/2005/8/layout/hierarchy3"/>
    <dgm:cxn modelId="{F831118F-08D6-481E-99FA-E81FD9BF9E81}" type="presOf" srcId="{D109EDC4-0B6F-4BE6-85FC-DA1B772C7732}" destId="{FB72CAB9-827C-46D5-9D49-F3315444CA53}" srcOrd="0" destOrd="0" presId="urn:microsoft.com/office/officeart/2005/8/layout/hierarchy3"/>
    <dgm:cxn modelId="{D77F478F-FDB8-41E9-BD77-F31197567F48}" type="presOf" srcId="{EC2743BD-AC16-4F4B-9CB9-3DF5D42316F2}" destId="{F04586B9-1509-4BDD-8F24-E1774C695114}" srcOrd="0" destOrd="0" presId="urn:microsoft.com/office/officeart/2005/8/layout/hierarchy3"/>
    <dgm:cxn modelId="{A48FF8A8-5E08-4A61-825E-0576463DC20E}" srcId="{D109EDC4-0B6F-4BE6-85FC-DA1B772C7732}" destId="{08EC1302-ED19-4EDB-B788-B88FC9E62156}" srcOrd="1" destOrd="0" parTransId="{B6FB2DC3-E984-4724-98E4-21D1B23D4FF7}" sibTransId="{145295A0-9BC9-4E70-9D18-570620585230}"/>
    <dgm:cxn modelId="{7787F3B2-16C3-45B0-8241-5616B4EF609C}" type="presOf" srcId="{552E32F6-3FCA-4230-80EE-6F8614944258}" destId="{4C24CF4D-4A30-45FA-B960-F5EB0B1A5082}" srcOrd="0" destOrd="0" presId="urn:microsoft.com/office/officeart/2005/8/layout/hierarchy3"/>
    <dgm:cxn modelId="{921C56D2-6DB7-4AB3-8695-B8CA233489EE}" srcId="{D109EDC4-0B6F-4BE6-85FC-DA1B772C7732}" destId="{EC2743BD-AC16-4F4B-9CB9-3DF5D42316F2}" srcOrd="0" destOrd="0" parTransId="{C9A757B0-CD43-4C22-9126-632C2E4DC9BE}" sibTransId="{520E5850-0C66-48E7-817F-AC317F973C6C}"/>
    <dgm:cxn modelId="{79A77AF0-D1C5-4200-9EC4-037F9C883595}" type="presOf" srcId="{C9A757B0-CD43-4C22-9126-632C2E4DC9BE}" destId="{9A812997-8B60-4140-A8DB-46898D0CF12F}" srcOrd="0" destOrd="0" presId="urn:microsoft.com/office/officeart/2005/8/layout/hierarchy3"/>
    <dgm:cxn modelId="{CDB24FE2-6015-4305-A0A8-06B2F0AE10F8}" type="presParOf" srcId="{4C24CF4D-4A30-45FA-B960-F5EB0B1A5082}" destId="{9472F5CE-D8FE-4440-9987-95DDCDDD2143}" srcOrd="0" destOrd="0" presId="urn:microsoft.com/office/officeart/2005/8/layout/hierarchy3"/>
    <dgm:cxn modelId="{75ED2AE8-1DDE-4450-984A-C408BC7D5222}" type="presParOf" srcId="{9472F5CE-D8FE-4440-9987-95DDCDDD2143}" destId="{5728C194-07D8-4B90-AB8D-07CFFFE69D09}" srcOrd="0" destOrd="0" presId="urn:microsoft.com/office/officeart/2005/8/layout/hierarchy3"/>
    <dgm:cxn modelId="{29C7133D-A4DA-4581-8F51-BF99B0C922C9}" type="presParOf" srcId="{5728C194-07D8-4B90-AB8D-07CFFFE69D09}" destId="{FB72CAB9-827C-46D5-9D49-F3315444CA53}" srcOrd="0" destOrd="0" presId="urn:microsoft.com/office/officeart/2005/8/layout/hierarchy3"/>
    <dgm:cxn modelId="{F5FCD06C-D3A7-4DD1-8B4C-BBA7C89D720D}" type="presParOf" srcId="{5728C194-07D8-4B90-AB8D-07CFFFE69D09}" destId="{D3F6929F-38CE-44B2-8D0C-57412C8B60A8}" srcOrd="1" destOrd="0" presId="urn:microsoft.com/office/officeart/2005/8/layout/hierarchy3"/>
    <dgm:cxn modelId="{252F74EC-323F-49B5-AC97-BF6FD3D870DC}" type="presParOf" srcId="{9472F5CE-D8FE-4440-9987-95DDCDDD2143}" destId="{FD112068-24BB-4027-8FCF-A3342B74B524}" srcOrd="1" destOrd="0" presId="urn:microsoft.com/office/officeart/2005/8/layout/hierarchy3"/>
    <dgm:cxn modelId="{A9A00866-0453-41EF-93F8-E4DD070E313C}" type="presParOf" srcId="{FD112068-24BB-4027-8FCF-A3342B74B524}" destId="{9A812997-8B60-4140-A8DB-46898D0CF12F}" srcOrd="0" destOrd="0" presId="urn:microsoft.com/office/officeart/2005/8/layout/hierarchy3"/>
    <dgm:cxn modelId="{35C7EA1D-8A4E-4605-A7B3-3EFC27862CE4}" type="presParOf" srcId="{FD112068-24BB-4027-8FCF-A3342B74B524}" destId="{F04586B9-1509-4BDD-8F24-E1774C695114}" srcOrd="1" destOrd="0" presId="urn:microsoft.com/office/officeart/2005/8/layout/hierarchy3"/>
    <dgm:cxn modelId="{7E45A903-0F93-4F2F-B34A-769391000547}" type="presParOf" srcId="{FD112068-24BB-4027-8FCF-A3342B74B524}" destId="{FC1C1598-585E-494E-9F79-8C05E45CC71A}" srcOrd="2" destOrd="0" presId="urn:microsoft.com/office/officeart/2005/8/layout/hierarchy3"/>
    <dgm:cxn modelId="{4630CE60-BC63-40C5-9AA6-B1A7F69C81AA}" type="presParOf" srcId="{FD112068-24BB-4027-8FCF-A3342B74B524}" destId="{0DA21BD4-12DC-4B53-8ED7-EC6E57F786D5}"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C3153721-C5C1-4FE2-BBF4-1697655B523D}" type="presOf" srcId="{BE439DF7-9C66-49B5-895E-0C389CF6D137}" destId="{CEF5A3F8-7A41-4604-9D7E-F386265276F5}" srcOrd="0" destOrd="0" presId="urn:microsoft.com/office/officeart/2008/layout/AlternatingHexagons"/>
    <dgm:cxn modelId="{D5EED72B-C8B2-4F28-B451-D8C4617EA5F1}" type="presOf" srcId="{6C48E74E-EDEF-41FC-953E-91D436060EF8}" destId="{798B8C0B-5E2E-4982-A9A4-E0912EFA874A}"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2A39D237-18CB-4E33-9A03-0C3146E2B985}" type="presOf" srcId="{21AD5133-736D-4115-8780-C76EF1C6F044}" destId="{01AB0361-E67C-40D1-A127-88BA5E1C1760}" srcOrd="0" destOrd="0" presId="urn:microsoft.com/office/officeart/2008/layout/AlternatingHexagons"/>
    <dgm:cxn modelId="{45785046-333A-421E-9C9B-0F7A91525C83}" type="presOf" srcId="{563AD7CC-C3CE-4D9D-B656-DB783BD6249D}" destId="{753E65A4-290A-4B82-9677-B14D3937812C}"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C83E847-8284-4EDA-A9AC-0BFAA5A1D8B6}" type="presOf" srcId="{A76D7342-B82B-4FC7-B601-E7DEAF21D7D8}" destId="{D619FEAC-74D4-4726-A282-FCFACD54A4BB}" srcOrd="0" destOrd="0" presId="urn:microsoft.com/office/officeart/2008/layout/AlternatingHexagons"/>
    <dgm:cxn modelId="{4854B74C-E4E3-4DFE-ACDA-8C0EA6D16F9F}" type="presOf" srcId="{154EE34B-2A4B-4D73-8D2A-FC82C9B228A8}" destId="{F78EA964-07B0-4994-BB63-7325EA4CAF7F}"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B0FF1774-0FE1-43A6-A3AE-6C14BD569FC0}" type="presOf" srcId="{FABF11A3-E055-44D1-85DF-0976773145E4}" destId="{E259BFF9-1294-4EB9-B177-7F144269FAB8}" srcOrd="0" destOrd="0" presId="urn:microsoft.com/office/officeart/2008/layout/AlternatingHexagons"/>
    <dgm:cxn modelId="{FEA77D88-6C32-47CA-B125-14F83DA5D2F9}" type="presOf" srcId="{E71F8F6C-DE91-45ED-AF77-1267E12BB7F6}" destId="{0BDE991D-8287-482A-A62C-7262A0D2B66E}" srcOrd="0" destOrd="0" presId="urn:microsoft.com/office/officeart/2008/layout/AlternatingHexagons"/>
    <dgm:cxn modelId="{169DAB8E-AC88-4272-A0CE-4CFE68E0ED91}" type="presOf" srcId="{909C8AE0-FE04-401B-8F7E-C1BF0E60FE9E}" destId="{0B0FF9F4-D51A-460F-8F8E-D0EB2B4C658D}" srcOrd="0" destOrd="0" presId="urn:microsoft.com/office/officeart/2008/layout/AlternatingHexagons"/>
    <dgm:cxn modelId="{DC2CF295-A27E-4ED2-8D75-7B0F693A709D}" type="presOf" srcId="{2CA49207-1E08-4A99-AA60-FBFC9F56EBF0}" destId="{2E78EB41-3245-4D99-BB99-6B0339FE8F38}" srcOrd="0" destOrd="0" presId="urn:microsoft.com/office/officeart/2008/layout/AlternatingHexagons"/>
    <dgm:cxn modelId="{B628289D-30E1-405B-BF64-D36B2B2110CB}" type="presOf" srcId="{034143FA-02E3-4BC8-97A6-DB5B1795DB9A}" destId="{27D2E476-F480-4F54-AB82-AC7EAD1C8F7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D74317AA-747A-46D7-8ACB-C53FF2B29831}" type="presOf" srcId="{9C782F60-00DD-490A-901A-2E525C61B396}" destId="{97D7227E-93B2-4CDC-A6F1-DE6A3A579BC0}" srcOrd="0" destOrd="0" presId="urn:microsoft.com/office/officeart/2008/layout/AlternatingHexagons"/>
    <dgm:cxn modelId="{713ECFB8-EC36-4036-B645-90D2CE72DCDA}" type="presOf" srcId="{D839AC21-CFC3-48DE-A991-850581E464ED}" destId="{92A9D0EB-4F9B-4643-A33F-DF0D6CC34653}"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995380BE-70FC-434B-BB94-14FBDF3A8353}" type="presOf" srcId="{43C8CEB7-3036-4304-B58E-86ABBFFD31E5}" destId="{D6CBF727-C193-4742-8092-79968D615B09}"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5FEF31E5-5BD2-4230-BECE-7115F4F40B8D}" type="presOf" srcId="{54C50584-7826-44BA-AD0E-F0AB4285D531}" destId="{76A432B5-C362-4ED1-B722-EDAB8632396E}" srcOrd="0" destOrd="0" presId="urn:microsoft.com/office/officeart/2008/layout/AlternatingHexagons"/>
    <dgm:cxn modelId="{2AE3E8EA-C9F6-41B4-8CB5-00DDEF82506E}" type="presOf" srcId="{0FCAE87B-D747-4598-B519-48904A2B05B2}" destId="{E6B7FE1B-E082-47D6-BBF3-BC01EDA88B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523D3DFA-CED6-4F45-8C10-A874379DC45B}" type="presOf" srcId="{638324B9-9FC5-43A3-BF87-295874E2CDD9}" destId="{5468D559-FC71-40BD-A3B7-B37FD9F50FA0}" srcOrd="0" destOrd="0" presId="urn:microsoft.com/office/officeart/2008/layout/AlternatingHexagons"/>
    <dgm:cxn modelId="{F89C40FE-2A22-4333-A820-70A30FC5B8A2}" type="presOf" srcId="{EEB786C3-220F-43C5-8ED2-346FAA386A15}" destId="{C746C278-8B2D-4A64-8BED-818BD07B8D55}" srcOrd="0" destOrd="0" presId="urn:microsoft.com/office/officeart/2008/layout/AlternatingHexagons"/>
    <dgm:cxn modelId="{B5D51555-1705-4361-93B6-F9A16F422772}" type="presParOf" srcId="{D6CBF727-C193-4742-8092-79968D615B09}" destId="{C3AD133E-8817-4E2A-AA86-E555497CD528}" srcOrd="0" destOrd="0" presId="urn:microsoft.com/office/officeart/2008/layout/AlternatingHexagons"/>
    <dgm:cxn modelId="{52402389-F135-42C7-B851-F2EDC25D50DF}" type="presParOf" srcId="{C3AD133E-8817-4E2A-AA86-E555497CD528}" destId="{D619FEAC-74D4-4726-A282-FCFACD54A4BB}" srcOrd="0" destOrd="0" presId="urn:microsoft.com/office/officeart/2008/layout/AlternatingHexagons"/>
    <dgm:cxn modelId="{D7D94040-1CE5-49C2-A47E-6BC1888CF60F}" type="presParOf" srcId="{C3AD133E-8817-4E2A-AA86-E555497CD528}" destId="{0BDE991D-8287-482A-A62C-7262A0D2B66E}" srcOrd="1" destOrd="0" presId="urn:microsoft.com/office/officeart/2008/layout/AlternatingHexagons"/>
    <dgm:cxn modelId="{A9315336-EE1A-4351-90AF-94195C6CE4EE}" type="presParOf" srcId="{C3AD133E-8817-4E2A-AA86-E555497CD528}" destId="{CD047F89-CE48-498E-8BD4-EA221B7E85F1}" srcOrd="2" destOrd="0" presId="urn:microsoft.com/office/officeart/2008/layout/AlternatingHexagons"/>
    <dgm:cxn modelId="{579B9888-7381-42CE-AF09-27A6A2151E91}" type="presParOf" srcId="{C3AD133E-8817-4E2A-AA86-E555497CD528}" destId="{99982C9B-7C19-43FE-AB96-0489084CEC2D}" srcOrd="3" destOrd="0" presId="urn:microsoft.com/office/officeart/2008/layout/AlternatingHexagons"/>
    <dgm:cxn modelId="{AE5D53A2-8717-4E59-956C-06D3ED973081}" type="presParOf" srcId="{C3AD133E-8817-4E2A-AA86-E555497CD528}" destId="{5468D559-FC71-40BD-A3B7-B37FD9F50FA0}" srcOrd="4" destOrd="0" presId="urn:microsoft.com/office/officeart/2008/layout/AlternatingHexagons"/>
    <dgm:cxn modelId="{7EB82B6C-C323-42F3-816E-7C13AB4CC76C}" type="presParOf" srcId="{D6CBF727-C193-4742-8092-79968D615B09}" destId="{2CFF3844-5B28-4CD3-A8BF-6625C13E2351}" srcOrd="1" destOrd="0" presId="urn:microsoft.com/office/officeart/2008/layout/AlternatingHexagons"/>
    <dgm:cxn modelId="{0417E1B2-26C7-4A72-84F9-3C42B0E6D79C}" type="presParOf" srcId="{D6CBF727-C193-4742-8092-79968D615B09}" destId="{05380EDC-99E6-4322-9480-E3091D8E9DFA}" srcOrd="2" destOrd="0" presId="urn:microsoft.com/office/officeart/2008/layout/AlternatingHexagons"/>
    <dgm:cxn modelId="{C5BE03BF-651E-4D3F-81B3-0BCA72B90B3D}" type="presParOf" srcId="{05380EDC-99E6-4322-9480-E3091D8E9DFA}" destId="{01AB0361-E67C-40D1-A127-88BA5E1C1760}" srcOrd="0" destOrd="0" presId="urn:microsoft.com/office/officeart/2008/layout/AlternatingHexagons"/>
    <dgm:cxn modelId="{5A25842F-7B4B-415E-8740-69465E969D27}" type="presParOf" srcId="{05380EDC-99E6-4322-9480-E3091D8E9DFA}" destId="{FA2E9D46-4AE3-458C-82E0-A4EF5D159C2D}" srcOrd="1" destOrd="0" presId="urn:microsoft.com/office/officeart/2008/layout/AlternatingHexagons"/>
    <dgm:cxn modelId="{ABDE59BB-FF3E-4E96-A6E6-EE73537290E1}" type="presParOf" srcId="{05380EDC-99E6-4322-9480-E3091D8E9DFA}" destId="{E978F574-35F8-43B1-8532-04D4FA6CF200}" srcOrd="2" destOrd="0" presId="urn:microsoft.com/office/officeart/2008/layout/AlternatingHexagons"/>
    <dgm:cxn modelId="{FD88F8FA-0616-4478-9BD8-CA1E5D100D79}" type="presParOf" srcId="{05380EDC-99E6-4322-9480-E3091D8E9DFA}" destId="{BDFBE7AD-12EE-49C6-B767-B6960D6C4DC9}" srcOrd="3" destOrd="0" presId="urn:microsoft.com/office/officeart/2008/layout/AlternatingHexagons"/>
    <dgm:cxn modelId="{E9C0B1D0-41DE-4853-80D0-6CEACF5B676B}" type="presParOf" srcId="{05380EDC-99E6-4322-9480-E3091D8E9DFA}" destId="{798B8C0B-5E2E-4982-A9A4-E0912EFA874A}" srcOrd="4" destOrd="0" presId="urn:microsoft.com/office/officeart/2008/layout/AlternatingHexagons"/>
    <dgm:cxn modelId="{6968223A-3F85-4AD2-B59A-C11C384EE24F}" type="presParOf" srcId="{D6CBF727-C193-4742-8092-79968D615B09}" destId="{232D1DEA-3D03-44A7-BF5F-76B6A6D6966F}" srcOrd="3" destOrd="0" presId="urn:microsoft.com/office/officeart/2008/layout/AlternatingHexagons"/>
    <dgm:cxn modelId="{F46394A0-C0B7-4B3E-8ADD-841F953F1316}" type="presParOf" srcId="{D6CBF727-C193-4742-8092-79968D615B09}" destId="{014D2750-F989-4C37-9B1B-9AA9636682AC}" srcOrd="4" destOrd="0" presId="urn:microsoft.com/office/officeart/2008/layout/AlternatingHexagons"/>
    <dgm:cxn modelId="{7DC67C61-B499-42E3-9B87-C6B3F0D2F0B0}" type="presParOf" srcId="{014D2750-F989-4C37-9B1B-9AA9636682AC}" destId="{0B0FF9F4-D51A-460F-8F8E-D0EB2B4C658D}" srcOrd="0" destOrd="0" presId="urn:microsoft.com/office/officeart/2008/layout/AlternatingHexagons"/>
    <dgm:cxn modelId="{8734A0F1-BBFD-440C-9210-9D97AFA0977D}" type="presParOf" srcId="{014D2750-F989-4C37-9B1B-9AA9636682AC}" destId="{A7609D67-C4D3-47A5-9344-99E8ED461061}" srcOrd="1" destOrd="0" presId="urn:microsoft.com/office/officeart/2008/layout/AlternatingHexagons"/>
    <dgm:cxn modelId="{582DB520-B6F6-4675-955B-2244A9EBAF75}" type="presParOf" srcId="{014D2750-F989-4C37-9B1B-9AA9636682AC}" destId="{DB416220-7D8A-4882-A59C-F7000C3BAA0D}" srcOrd="2" destOrd="0" presId="urn:microsoft.com/office/officeart/2008/layout/AlternatingHexagons"/>
    <dgm:cxn modelId="{DF404F38-F120-453B-85CF-C1F6A7526C07}" type="presParOf" srcId="{014D2750-F989-4C37-9B1B-9AA9636682AC}" destId="{137E819A-32CA-4B7E-B5BB-01A3A898B7BE}" srcOrd="3" destOrd="0" presId="urn:microsoft.com/office/officeart/2008/layout/AlternatingHexagons"/>
    <dgm:cxn modelId="{6785E18F-3A5A-4FBC-A1A4-A08BCA403D49}" type="presParOf" srcId="{014D2750-F989-4C37-9B1B-9AA9636682AC}" destId="{97D7227E-93B2-4CDC-A6F1-DE6A3A579BC0}" srcOrd="4" destOrd="0" presId="urn:microsoft.com/office/officeart/2008/layout/AlternatingHexagons"/>
    <dgm:cxn modelId="{093D6EE9-2D34-4AA0-BECF-814F44945C33}" type="presParOf" srcId="{D6CBF727-C193-4742-8092-79968D615B09}" destId="{C622E601-61A1-43CE-8DBF-E42B46A0F6D3}" srcOrd="5" destOrd="0" presId="urn:microsoft.com/office/officeart/2008/layout/AlternatingHexagons"/>
    <dgm:cxn modelId="{5E77C487-BF7A-4CAF-BC3F-E82404CAF4FE}" type="presParOf" srcId="{D6CBF727-C193-4742-8092-79968D615B09}" destId="{DE400889-1345-4E5B-90BD-B34CCD628003}" srcOrd="6" destOrd="0" presId="urn:microsoft.com/office/officeart/2008/layout/AlternatingHexagons"/>
    <dgm:cxn modelId="{6A4ABE50-7DC4-45E9-8279-AC932823612D}" type="presParOf" srcId="{DE400889-1345-4E5B-90BD-B34CCD628003}" destId="{76A432B5-C362-4ED1-B722-EDAB8632396E}" srcOrd="0" destOrd="0" presId="urn:microsoft.com/office/officeart/2008/layout/AlternatingHexagons"/>
    <dgm:cxn modelId="{EA0B1A79-9121-42D3-B50F-62EDF06351B6}" type="presParOf" srcId="{DE400889-1345-4E5B-90BD-B34CCD628003}" destId="{CDE05A4E-AABC-4750-A706-F53A8CB953D8}" srcOrd="1" destOrd="0" presId="urn:microsoft.com/office/officeart/2008/layout/AlternatingHexagons"/>
    <dgm:cxn modelId="{727C8724-A77A-46A3-AA36-E8F51A819EDE}" type="presParOf" srcId="{DE400889-1345-4E5B-90BD-B34CCD628003}" destId="{858D3EB6-EFE6-4502-91FC-DFF4E45190DA}" srcOrd="2" destOrd="0" presId="urn:microsoft.com/office/officeart/2008/layout/AlternatingHexagons"/>
    <dgm:cxn modelId="{2BDE34D1-5D18-456E-9EF1-792BDB7E9BED}" type="presParOf" srcId="{DE400889-1345-4E5B-90BD-B34CCD628003}" destId="{ABBC34B4-CF82-4DAE-929B-2666788475F8}" srcOrd="3" destOrd="0" presId="urn:microsoft.com/office/officeart/2008/layout/AlternatingHexagons"/>
    <dgm:cxn modelId="{7B60E152-73CC-4E12-A5BC-CC8F3DABF36E}" type="presParOf" srcId="{DE400889-1345-4E5B-90BD-B34CCD628003}" destId="{2E78EB41-3245-4D99-BB99-6B0339FE8F38}" srcOrd="4" destOrd="0" presId="urn:microsoft.com/office/officeart/2008/layout/AlternatingHexagons"/>
    <dgm:cxn modelId="{C8D7A85D-6086-4DFB-A7E9-41C05D7C6BA4}" type="presParOf" srcId="{D6CBF727-C193-4742-8092-79968D615B09}" destId="{4C4C6369-B8FE-45A7-99B6-5757B94CAD32}" srcOrd="7" destOrd="0" presId="urn:microsoft.com/office/officeart/2008/layout/AlternatingHexagons"/>
    <dgm:cxn modelId="{A9392903-E272-4A30-8755-98096C88F86F}" type="presParOf" srcId="{D6CBF727-C193-4742-8092-79968D615B09}" destId="{6B684E24-3EB3-42AD-B0B9-EC2F52886EF3}" srcOrd="8" destOrd="0" presId="urn:microsoft.com/office/officeart/2008/layout/AlternatingHexagons"/>
    <dgm:cxn modelId="{64D8F10B-4A75-4567-9657-FC7009DA11DD}" type="presParOf" srcId="{6B684E24-3EB3-42AD-B0B9-EC2F52886EF3}" destId="{CEF5A3F8-7A41-4604-9D7E-F386265276F5}" srcOrd="0" destOrd="0" presId="urn:microsoft.com/office/officeart/2008/layout/AlternatingHexagons"/>
    <dgm:cxn modelId="{E3CE947B-35B2-4B67-BC7A-749349288ED4}" type="presParOf" srcId="{6B684E24-3EB3-42AD-B0B9-EC2F52886EF3}" destId="{91452402-7B17-49D7-9D7F-00A9841FF108}" srcOrd="1" destOrd="0" presId="urn:microsoft.com/office/officeart/2008/layout/AlternatingHexagons"/>
    <dgm:cxn modelId="{F3179432-2715-4915-A6CA-F3E1EC7256E9}" type="presParOf" srcId="{6B684E24-3EB3-42AD-B0B9-EC2F52886EF3}" destId="{1F3C5298-F356-48DE-B0AC-C5329553C43A}" srcOrd="2" destOrd="0" presId="urn:microsoft.com/office/officeart/2008/layout/AlternatingHexagons"/>
    <dgm:cxn modelId="{F4AB70B6-0A04-446E-83C5-1A8697F5F0E3}" type="presParOf" srcId="{6B684E24-3EB3-42AD-B0B9-EC2F52886EF3}" destId="{29462D29-B50E-44B3-8665-9002C6F3DEFF}" srcOrd="3" destOrd="0" presId="urn:microsoft.com/office/officeart/2008/layout/AlternatingHexagons"/>
    <dgm:cxn modelId="{B330507C-04D2-4069-9396-052E144F3983}" type="presParOf" srcId="{6B684E24-3EB3-42AD-B0B9-EC2F52886EF3}" destId="{E6B7FE1B-E082-47D6-BBF3-BC01EDA88B60}" srcOrd="4" destOrd="0" presId="urn:microsoft.com/office/officeart/2008/layout/AlternatingHexagons"/>
    <dgm:cxn modelId="{AEE013B0-170E-4DA9-AD3C-3FFCCFD3CBE4}" type="presParOf" srcId="{D6CBF727-C193-4742-8092-79968D615B09}" destId="{DF619E6A-A326-4693-9C2E-F18B42ABC1CC}" srcOrd="9" destOrd="0" presId="urn:microsoft.com/office/officeart/2008/layout/AlternatingHexagons"/>
    <dgm:cxn modelId="{8791FE64-4BDB-406F-BE44-AD361D1BDB6F}" type="presParOf" srcId="{D6CBF727-C193-4742-8092-79968D615B09}" destId="{FF0D150A-C8F2-4B88-9634-9472AFCD5540}" srcOrd="10" destOrd="0" presId="urn:microsoft.com/office/officeart/2008/layout/AlternatingHexagons"/>
    <dgm:cxn modelId="{F08477A5-2908-4C04-9E78-90F1C78A3DBF}" type="presParOf" srcId="{FF0D150A-C8F2-4B88-9634-9472AFCD5540}" destId="{E259BFF9-1294-4EB9-B177-7F144269FAB8}" srcOrd="0" destOrd="0" presId="urn:microsoft.com/office/officeart/2008/layout/AlternatingHexagons"/>
    <dgm:cxn modelId="{518EC924-C879-42C3-8449-265A190F209C}" type="presParOf" srcId="{FF0D150A-C8F2-4B88-9634-9472AFCD5540}" destId="{C746C278-8B2D-4A64-8BED-818BD07B8D55}" srcOrd="1" destOrd="0" presId="urn:microsoft.com/office/officeart/2008/layout/AlternatingHexagons"/>
    <dgm:cxn modelId="{38D558FB-B1EC-4378-AEDD-A6EB15760C2F}" type="presParOf" srcId="{FF0D150A-C8F2-4B88-9634-9472AFCD5540}" destId="{E3753EC5-B66E-4577-B7EA-0303F882A56D}" srcOrd="2" destOrd="0" presId="urn:microsoft.com/office/officeart/2008/layout/AlternatingHexagons"/>
    <dgm:cxn modelId="{C008297B-B77F-446D-B102-1EE23422AB60}" type="presParOf" srcId="{FF0D150A-C8F2-4B88-9634-9472AFCD5540}" destId="{9C11ACAD-897E-4B70-80A4-58B5642903EF}" srcOrd="3" destOrd="0" presId="urn:microsoft.com/office/officeart/2008/layout/AlternatingHexagons"/>
    <dgm:cxn modelId="{CE9B0DB8-E6F6-4337-9E4B-7B949E46C49E}" type="presParOf" srcId="{FF0D150A-C8F2-4B88-9634-9472AFCD5540}" destId="{753E65A4-290A-4B82-9677-B14D3937812C}" srcOrd="4" destOrd="0" presId="urn:microsoft.com/office/officeart/2008/layout/AlternatingHexagons"/>
    <dgm:cxn modelId="{6DE3B069-1272-4FFC-BE33-2E8839AE8DA6}" type="presParOf" srcId="{D6CBF727-C193-4742-8092-79968D615B09}" destId="{A061CC0C-C893-461D-8FEB-2F2AF9D631E8}" srcOrd="11" destOrd="0" presId="urn:microsoft.com/office/officeart/2008/layout/AlternatingHexagons"/>
    <dgm:cxn modelId="{67850028-BF46-4FBB-B468-7B728FFA77F4}" type="presParOf" srcId="{D6CBF727-C193-4742-8092-79968D615B09}" destId="{4C21D896-9242-4FC5-8FBA-FED511463903}" srcOrd="12" destOrd="0" presId="urn:microsoft.com/office/officeart/2008/layout/AlternatingHexagons"/>
    <dgm:cxn modelId="{CE7A7C43-5A72-4844-8D6D-CDBFCD64B501}" type="presParOf" srcId="{4C21D896-9242-4FC5-8FBA-FED511463903}" destId="{27D2E476-F480-4F54-AB82-AC7EAD1C8F7B}" srcOrd="0" destOrd="0" presId="urn:microsoft.com/office/officeart/2008/layout/AlternatingHexagons"/>
    <dgm:cxn modelId="{E73B99B6-BE03-40C1-AD2A-14A2A9E9841B}" type="presParOf" srcId="{4C21D896-9242-4FC5-8FBA-FED511463903}" destId="{F78EA964-07B0-4994-BB63-7325EA4CAF7F}" srcOrd="1" destOrd="0" presId="urn:microsoft.com/office/officeart/2008/layout/AlternatingHexagons"/>
    <dgm:cxn modelId="{8399051E-9B5C-4148-9946-13C4253C6F03}" type="presParOf" srcId="{4C21D896-9242-4FC5-8FBA-FED511463903}" destId="{1803ED7F-41D9-4764-87D3-74B0DFD665B2}" srcOrd="2" destOrd="0" presId="urn:microsoft.com/office/officeart/2008/layout/AlternatingHexagons"/>
    <dgm:cxn modelId="{15510BC0-DD9E-48FB-84EC-7B65395A4895}" type="presParOf" srcId="{4C21D896-9242-4FC5-8FBA-FED511463903}" destId="{06DEBEC9-3270-42A5-A45B-9511A5412BDE}" srcOrd="3" destOrd="0" presId="urn:microsoft.com/office/officeart/2008/layout/AlternatingHexagons"/>
    <dgm:cxn modelId="{64D4275A-DF76-4A0D-B680-56CA9C44CE5E}"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C04D700-8E5E-4AF1-A62E-2EA17C3B501C}" type="doc">
      <dgm:prSet loTypeId="urn:microsoft.com/office/officeart/2005/8/layout/arrow6" loCatId="process" qsTypeId="urn:microsoft.com/office/officeart/2005/8/quickstyle/simple5" qsCatId="simple" csTypeId="urn:microsoft.com/office/officeart/2005/8/colors/colorful5" csCatId="colorful" phldr="1"/>
      <dgm:spPr/>
      <dgm:t>
        <a:bodyPr/>
        <a:lstStyle/>
        <a:p>
          <a:endParaRPr lang="en-GB"/>
        </a:p>
      </dgm:t>
    </dgm:pt>
    <dgm:pt modelId="{D18939A2-4097-435C-82B9-4510E615770A}">
      <dgm:prSet phldrT="[Text]"/>
      <dgm:spPr/>
      <dgm:t>
        <a:bodyPr/>
        <a:lstStyle/>
        <a:p>
          <a:endParaRPr lang="en-GB" dirty="0"/>
        </a:p>
      </dgm:t>
    </dgm:pt>
    <dgm:pt modelId="{D753FD48-1E01-4D20-A624-8731E91431E4}" type="parTrans" cxnId="{FED32FC7-BAFA-42EC-843C-A6A2E8AC9DAA}">
      <dgm:prSet/>
      <dgm:spPr/>
      <dgm:t>
        <a:bodyPr/>
        <a:lstStyle/>
        <a:p>
          <a:endParaRPr lang="en-GB"/>
        </a:p>
      </dgm:t>
    </dgm:pt>
    <dgm:pt modelId="{79411728-FD8B-47AB-97CA-9E544420DE73}" type="sibTrans" cxnId="{FED32FC7-BAFA-42EC-843C-A6A2E8AC9DAA}">
      <dgm:prSet/>
      <dgm:spPr/>
      <dgm:t>
        <a:bodyPr/>
        <a:lstStyle/>
        <a:p>
          <a:endParaRPr lang="en-GB"/>
        </a:p>
      </dgm:t>
    </dgm:pt>
    <dgm:pt modelId="{1F002C69-0331-4C5C-8C28-3C8C50D76AE2}">
      <dgm:prSet phldrT="[Text]"/>
      <dgm:spPr/>
      <dgm:t>
        <a:bodyPr/>
        <a:lstStyle/>
        <a:p>
          <a:endParaRPr lang="en-GB" dirty="0"/>
        </a:p>
      </dgm:t>
    </dgm:pt>
    <dgm:pt modelId="{5594E7B3-F751-4BBA-8C8B-C358C56D8832}" type="parTrans" cxnId="{D4D0E79C-1A7A-4CCF-A843-6592CCD34CF7}">
      <dgm:prSet/>
      <dgm:spPr/>
      <dgm:t>
        <a:bodyPr/>
        <a:lstStyle/>
        <a:p>
          <a:endParaRPr lang="en-GB"/>
        </a:p>
      </dgm:t>
    </dgm:pt>
    <dgm:pt modelId="{C2CFEAE7-4BB3-4719-8D8F-69D1CDC72212}" type="sibTrans" cxnId="{D4D0E79C-1A7A-4CCF-A843-6592CCD34CF7}">
      <dgm:prSet/>
      <dgm:spPr/>
      <dgm:t>
        <a:bodyPr/>
        <a:lstStyle/>
        <a:p>
          <a:endParaRPr lang="en-GB"/>
        </a:p>
      </dgm:t>
    </dgm:pt>
    <dgm:pt modelId="{1DE8F11B-4115-4B43-96C1-CF62748C6BC6}" type="pres">
      <dgm:prSet presAssocID="{4C04D700-8E5E-4AF1-A62E-2EA17C3B501C}" presName="compositeShape" presStyleCnt="0">
        <dgm:presLayoutVars>
          <dgm:chMax val="2"/>
          <dgm:dir/>
          <dgm:resizeHandles val="exact"/>
        </dgm:presLayoutVars>
      </dgm:prSet>
      <dgm:spPr/>
    </dgm:pt>
    <dgm:pt modelId="{E379C4EB-99C7-4F12-AC07-3014ABC6260A}" type="pres">
      <dgm:prSet presAssocID="{4C04D700-8E5E-4AF1-A62E-2EA17C3B501C}" presName="ribbon" presStyleLbl="node1" presStyleIdx="0" presStyleCnt="1"/>
      <dgm:spPr/>
    </dgm:pt>
    <dgm:pt modelId="{B94CB435-1B72-492C-8D3D-E4880C172588}" type="pres">
      <dgm:prSet presAssocID="{4C04D700-8E5E-4AF1-A62E-2EA17C3B501C}" presName="leftArrowText" presStyleLbl="node1" presStyleIdx="0" presStyleCnt="1">
        <dgm:presLayoutVars>
          <dgm:chMax val="0"/>
          <dgm:bulletEnabled val="1"/>
        </dgm:presLayoutVars>
      </dgm:prSet>
      <dgm:spPr/>
    </dgm:pt>
    <dgm:pt modelId="{1598C77F-4758-41E9-BCD0-710EC2E513A7}" type="pres">
      <dgm:prSet presAssocID="{4C04D700-8E5E-4AF1-A62E-2EA17C3B501C}" presName="rightArrowText" presStyleLbl="node1" presStyleIdx="0" presStyleCnt="1">
        <dgm:presLayoutVars>
          <dgm:chMax val="0"/>
          <dgm:bulletEnabled val="1"/>
        </dgm:presLayoutVars>
      </dgm:prSet>
      <dgm:spPr/>
    </dgm:pt>
  </dgm:ptLst>
  <dgm:cxnLst>
    <dgm:cxn modelId="{1F7DE70B-FDD4-4FBE-97C4-137028805E6F}" type="presOf" srcId="{1F002C69-0331-4C5C-8C28-3C8C50D76AE2}" destId="{1598C77F-4758-41E9-BCD0-710EC2E513A7}" srcOrd="0" destOrd="0" presId="urn:microsoft.com/office/officeart/2005/8/layout/arrow6"/>
    <dgm:cxn modelId="{30FD352F-99C3-42EE-A03B-1C2ACBF2B450}" type="presOf" srcId="{4C04D700-8E5E-4AF1-A62E-2EA17C3B501C}" destId="{1DE8F11B-4115-4B43-96C1-CF62748C6BC6}" srcOrd="0" destOrd="0" presId="urn:microsoft.com/office/officeart/2005/8/layout/arrow6"/>
    <dgm:cxn modelId="{D4D0E79C-1A7A-4CCF-A843-6592CCD34CF7}" srcId="{4C04D700-8E5E-4AF1-A62E-2EA17C3B501C}" destId="{1F002C69-0331-4C5C-8C28-3C8C50D76AE2}" srcOrd="1" destOrd="0" parTransId="{5594E7B3-F751-4BBA-8C8B-C358C56D8832}" sibTransId="{C2CFEAE7-4BB3-4719-8D8F-69D1CDC72212}"/>
    <dgm:cxn modelId="{FED32FC7-BAFA-42EC-843C-A6A2E8AC9DAA}" srcId="{4C04D700-8E5E-4AF1-A62E-2EA17C3B501C}" destId="{D18939A2-4097-435C-82B9-4510E615770A}" srcOrd="0" destOrd="0" parTransId="{D753FD48-1E01-4D20-A624-8731E91431E4}" sibTransId="{79411728-FD8B-47AB-97CA-9E544420DE73}"/>
    <dgm:cxn modelId="{7DACC6ED-60B2-4A15-83DA-2B2DC277A123}" type="presOf" srcId="{D18939A2-4097-435C-82B9-4510E615770A}" destId="{B94CB435-1B72-492C-8D3D-E4880C172588}" srcOrd="0" destOrd="0" presId="urn:microsoft.com/office/officeart/2005/8/layout/arrow6"/>
    <dgm:cxn modelId="{821A6748-582F-47F8-8D18-AA8B6FFAC06E}" type="presParOf" srcId="{1DE8F11B-4115-4B43-96C1-CF62748C6BC6}" destId="{E379C4EB-99C7-4F12-AC07-3014ABC6260A}" srcOrd="0" destOrd="0" presId="urn:microsoft.com/office/officeart/2005/8/layout/arrow6"/>
    <dgm:cxn modelId="{E98D1682-5F82-4149-BBB3-6BB87BE2D520}" type="presParOf" srcId="{1DE8F11B-4115-4B43-96C1-CF62748C6BC6}" destId="{B94CB435-1B72-492C-8D3D-E4880C172588}" srcOrd="1" destOrd="0" presId="urn:microsoft.com/office/officeart/2005/8/layout/arrow6"/>
    <dgm:cxn modelId="{F87D273D-3A7E-4765-BBC6-670F80BE85BE}" type="presParOf" srcId="{1DE8F11B-4115-4B43-96C1-CF62748C6BC6}" destId="{1598C77F-4758-41E9-BCD0-710EC2E513A7}" srcOrd="2" destOrd="0" presId="urn:microsoft.com/office/officeart/2005/8/layout/arrow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090A9809-F6EC-4858-940F-162DDCB24C21}" type="presOf" srcId="{E71F8F6C-DE91-45ED-AF77-1267E12BB7F6}" destId="{0BDE991D-8287-482A-A62C-7262A0D2B66E}" srcOrd="0" destOrd="0" presId="urn:microsoft.com/office/officeart/2008/layout/AlternatingHexagons"/>
    <dgm:cxn modelId="{057C200A-9A14-4063-857D-779FE634F825}" type="presOf" srcId="{43C8CEB7-3036-4304-B58E-86ABBFFD31E5}" destId="{D6CBF727-C193-4742-8092-79968D615B09}" srcOrd="0" destOrd="0" presId="urn:microsoft.com/office/officeart/2008/layout/AlternatingHexagons"/>
    <dgm:cxn modelId="{69B80211-2E33-499A-A170-FCC7F892D183}" type="presOf" srcId="{EEB786C3-220F-43C5-8ED2-346FAA386A15}" destId="{C746C278-8B2D-4A64-8BED-818BD07B8D55}"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844021F-A48B-4520-BD57-87FA205527DA}" type="presOf" srcId="{638324B9-9FC5-43A3-BF87-295874E2CDD9}" destId="{5468D559-FC71-40BD-A3B7-B37FD9F50FA0}" srcOrd="0" destOrd="0" presId="urn:microsoft.com/office/officeart/2008/layout/AlternatingHexagons"/>
    <dgm:cxn modelId="{8FBC9824-55FF-4399-8E8F-87DC95240DBE}" type="presOf" srcId="{909C8AE0-FE04-401B-8F7E-C1BF0E60FE9E}" destId="{0B0FF9F4-D51A-460F-8F8E-D0EB2B4C658D}"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34EA5E35-0987-4839-B024-C69D06B6B4AA}" type="presOf" srcId="{D839AC21-CFC3-48DE-A991-850581E464ED}" destId="{92A9D0EB-4F9B-4643-A33F-DF0D6CC34653}"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1BCA616F-1595-447F-81FA-7782A7FC99FE}" type="presOf" srcId="{034143FA-02E3-4BC8-97A6-DB5B1795DB9A}" destId="{27D2E476-F480-4F54-AB82-AC7EAD1C8F7B}" srcOrd="0" destOrd="0" presId="urn:microsoft.com/office/officeart/2008/layout/AlternatingHexagons"/>
    <dgm:cxn modelId="{51942A72-1A14-4925-A87D-4F4AF4BE3753}" type="presOf" srcId="{154EE34B-2A4B-4D73-8D2A-FC82C9B228A8}" destId="{F78EA964-07B0-4994-BB63-7325EA4CAF7F}" srcOrd="0" destOrd="0" presId="urn:microsoft.com/office/officeart/2008/layout/AlternatingHexagons"/>
    <dgm:cxn modelId="{011B0D86-6397-430E-8744-8EBE229E3C5D}" type="presOf" srcId="{54C50584-7826-44BA-AD0E-F0AB4285D531}" destId="{76A432B5-C362-4ED1-B722-EDAB8632396E}" srcOrd="0" destOrd="0" presId="urn:microsoft.com/office/officeart/2008/layout/AlternatingHexagons"/>
    <dgm:cxn modelId="{628EB786-C3A8-473D-B2DF-495791319DBB}" type="presOf" srcId="{6C48E74E-EDEF-41FC-953E-91D436060EF8}" destId="{798B8C0B-5E2E-4982-A9A4-E0912EFA874A}" srcOrd="0" destOrd="0" presId="urn:microsoft.com/office/officeart/2008/layout/AlternatingHexagons"/>
    <dgm:cxn modelId="{6BAF858C-4533-46BB-A8A7-9BAE4A72D67F}" type="presOf" srcId="{9C782F60-00DD-490A-901A-2E525C61B396}" destId="{97D7227E-93B2-4CDC-A6F1-DE6A3A579BC0}" srcOrd="0" destOrd="0" presId="urn:microsoft.com/office/officeart/2008/layout/AlternatingHexagons"/>
    <dgm:cxn modelId="{FF3D3298-B906-4BB8-8424-082339D4A5A0}"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0E6FEABA-5E33-4469-B521-D61BE27973D4}" type="presOf" srcId="{A76D7342-B82B-4FC7-B601-E7DEAF21D7D8}" destId="{D619FEAC-74D4-4726-A282-FCFACD54A4BB}" srcOrd="0" destOrd="0" presId="urn:microsoft.com/office/officeart/2008/layout/AlternatingHexagons"/>
    <dgm:cxn modelId="{33E061BC-D185-4222-9BED-B4ADEC22BA17}" type="presOf" srcId="{21AD5133-736D-4115-8780-C76EF1C6F044}" destId="{01AB0361-E67C-40D1-A127-88BA5E1C1760}"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364F46BE-D01E-49C5-8137-14F534FC123D}" type="presOf" srcId="{563AD7CC-C3CE-4D9D-B656-DB783BD6249D}" destId="{753E65A4-290A-4B82-9677-B14D3937812C}" srcOrd="0" destOrd="0" presId="urn:microsoft.com/office/officeart/2008/layout/AlternatingHexagons"/>
    <dgm:cxn modelId="{B7E3A1CB-A3A6-482B-92EC-F7E5BAEABFD9}" type="presOf" srcId="{2CA49207-1E08-4A99-AA60-FBFC9F56EBF0}" destId="{2E78EB41-3245-4D99-BB99-6B0339FE8F38}" srcOrd="0" destOrd="0" presId="urn:microsoft.com/office/officeart/2008/layout/AlternatingHexagons"/>
    <dgm:cxn modelId="{87D190CF-C7BB-4C62-8526-499C14DBD4DC}" type="presOf" srcId="{FABF11A3-E055-44D1-85DF-0976773145E4}" destId="{E259BFF9-1294-4EB9-B177-7F144269FAB8}"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8C48A1E2-E4A2-420C-93D1-881227583AA5}" type="presOf" srcId="{BE439DF7-9C66-49B5-895E-0C389CF6D137}" destId="{CEF5A3F8-7A41-4604-9D7E-F386265276F5}"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1465BE07-E838-4FC3-97EE-D017D9742094}" type="presParOf" srcId="{D6CBF727-C193-4742-8092-79968D615B09}" destId="{C3AD133E-8817-4E2A-AA86-E555497CD528}" srcOrd="0" destOrd="0" presId="urn:microsoft.com/office/officeart/2008/layout/AlternatingHexagons"/>
    <dgm:cxn modelId="{6C984AA0-A3E9-4BCB-8E19-F81BBFF2B10A}" type="presParOf" srcId="{C3AD133E-8817-4E2A-AA86-E555497CD528}" destId="{D619FEAC-74D4-4726-A282-FCFACD54A4BB}" srcOrd="0" destOrd="0" presId="urn:microsoft.com/office/officeart/2008/layout/AlternatingHexagons"/>
    <dgm:cxn modelId="{A64BD902-759E-42CF-ACBE-A4BF9B373534}" type="presParOf" srcId="{C3AD133E-8817-4E2A-AA86-E555497CD528}" destId="{0BDE991D-8287-482A-A62C-7262A0D2B66E}" srcOrd="1" destOrd="0" presId="urn:microsoft.com/office/officeart/2008/layout/AlternatingHexagons"/>
    <dgm:cxn modelId="{EEBA97F7-52AB-4D22-8DCE-DC5F4A7FC588}" type="presParOf" srcId="{C3AD133E-8817-4E2A-AA86-E555497CD528}" destId="{CD047F89-CE48-498E-8BD4-EA221B7E85F1}" srcOrd="2" destOrd="0" presId="urn:microsoft.com/office/officeart/2008/layout/AlternatingHexagons"/>
    <dgm:cxn modelId="{03101F7E-0C2E-4B43-A182-C1E8EF955D93}" type="presParOf" srcId="{C3AD133E-8817-4E2A-AA86-E555497CD528}" destId="{99982C9B-7C19-43FE-AB96-0489084CEC2D}" srcOrd="3" destOrd="0" presId="urn:microsoft.com/office/officeart/2008/layout/AlternatingHexagons"/>
    <dgm:cxn modelId="{1ADDC776-B09C-4D57-A50F-9D12BC5F8A05}" type="presParOf" srcId="{C3AD133E-8817-4E2A-AA86-E555497CD528}" destId="{5468D559-FC71-40BD-A3B7-B37FD9F50FA0}" srcOrd="4" destOrd="0" presId="urn:microsoft.com/office/officeart/2008/layout/AlternatingHexagons"/>
    <dgm:cxn modelId="{77E8AD46-A314-4F14-A2FD-22520CD43EB3}" type="presParOf" srcId="{D6CBF727-C193-4742-8092-79968D615B09}" destId="{2CFF3844-5B28-4CD3-A8BF-6625C13E2351}" srcOrd="1" destOrd="0" presId="urn:microsoft.com/office/officeart/2008/layout/AlternatingHexagons"/>
    <dgm:cxn modelId="{46289664-5CB9-45BD-ACD6-35ADB0DCE9A7}" type="presParOf" srcId="{D6CBF727-C193-4742-8092-79968D615B09}" destId="{05380EDC-99E6-4322-9480-E3091D8E9DFA}" srcOrd="2" destOrd="0" presId="urn:microsoft.com/office/officeart/2008/layout/AlternatingHexagons"/>
    <dgm:cxn modelId="{57DF9309-ACEA-494E-BA13-7F3AEFF0C54F}" type="presParOf" srcId="{05380EDC-99E6-4322-9480-E3091D8E9DFA}" destId="{01AB0361-E67C-40D1-A127-88BA5E1C1760}" srcOrd="0" destOrd="0" presId="urn:microsoft.com/office/officeart/2008/layout/AlternatingHexagons"/>
    <dgm:cxn modelId="{D98902E2-BF34-4772-8ADC-F5299A67490E}" type="presParOf" srcId="{05380EDC-99E6-4322-9480-E3091D8E9DFA}" destId="{FA2E9D46-4AE3-458C-82E0-A4EF5D159C2D}" srcOrd="1" destOrd="0" presId="urn:microsoft.com/office/officeart/2008/layout/AlternatingHexagons"/>
    <dgm:cxn modelId="{FCDB0EE1-DA53-4F61-9EDB-953F0F54D9A0}" type="presParOf" srcId="{05380EDC-99E6-4322-9480-E3091D8E9DFA}" destId="{E978F574-35F8-43B1-8532-04D4FA6CF200}" srcOrd="2" destOrd="0" presId="urn:microsoft.com/office/officeart/2008/layout/AlternatingHexagons"/>
    <dgm:cxn modelId="{84C7776E-CBAB-4BBE-BE93-8C78362C0BB2}" type="presParOf" srcId="{05380EDC-99E6-4322-9480-E3091D8E9DFA}" destId="{BDFBE7AD-12EE-49C6-B767-B6960D6C4DC9}" srcOrd="3" destOrd="0" presId="urn:microsoft.com/office/officeart/2008/layout/AlternatingHexagons"/>
    <dgm:cxn modelId="{DF3FECA6-C953-4030-A761-049A7717B9C2}" type="presParOf" srcId="{05380EDC-99E6-4322-9480-E3091D8E9DFA}" destId="{798B8C0B-5E2E-4982-A9A4-E0912EFA874A}" srcOrd="4" destOrd="0" presId="urn:microsoft.com/office/officeart/2008/layout/AlternatingHexagons"/>
    <dgm:cxn modelId="{40D74799-0B30-4AC7-94E8-8F8D5FF4C3B2}" type="presParOf" srcId="{D6CBF727-C193-4742-8092-79968D615B09}" destId="{232D1DEA-3D03-44A7-BF5F-76B6A6D6966F}" srcOrd="3" destOrd="0" presId="urn:microsoft.com/office/officeart/2008/layout/AlternatingHexagons"/>
    <dgm:cxn modelId="{C7DEE1F0-45FB-4EF1-A3D5-B190C3F95676}" type="presParOf" srcId="{D6CBF727-C193-4742-8092-79968D615B09}" destId="{014D2750-F989-4C37-9B1B-9AA9636682AC}" srcOrd="4" destOrd="0" presId="urn:microsoft.com/office/officeart/2008/layout/AlternatingHexagons"/>
    <dgm:cxn modelId="{ADAE815B-B807-4DCC-8128-0CFC0E8BBC05}" type="presParOf" srcId="{014D2750-F989-4C37-9B1B-9AA9636682AC}" destId="{0B0FF9F4-D51A-460F-8F8E-D0EB2B4C658D}" srcOrd="0" destOrd="0" presId="urn:microsoft.com/office/officeart/2008/layout/AlternatingHexagons"/>
    <dgm:cxn modelId="{826EE2DA-8F3B-447E-B1B2-4962A80A93BE}" type="presParOf" srcId="{014D2750-F989-4C37-9B1B-9AA9636682AC}" destId="{A7609D67-C4D3-47A5-9344-99E8ED461061}" srcOrd="1" destOrd="0" presId="urn:microsoft.com/office/officeart/2008/layout/AlternatingHexagons"/>
    <dgm:cxn modelId="{0E3CEBDE-522B-4191-9195-B1386CE2E99B}" type="presParOf" srcId="{014D2750-F989-4C37-9B1B-9AA9636682AC}" destId="{DB416220-7D8A-4882-A59C-F7000C3BAA0D}" srcOrd="2" destOrd="0" presId="urn:microsoft.com/office/officeart/2008/layout/AlternatingHexagons"/>
    <dgm:cxn modelId="{2A7BB018-515E-49A2-82C6-13F97234BC01}" type="presParOf" srcId="{014D2750-F989-4C37-9B1B-9AA9636682AC}" destId="{137E819A-32CA-4B7E-B5BB-01A3A898B7BE}" srcOrd="3" destOrd="0" presId="urn:microsoft.com/office/officeart/2008/layout/AlternatingHexagons"/>
    <dgm:cxn modelId="{BCF9EFD7-92CE-46B1-B468-EEDFFE934D19}" type="presParOf" srcId="{014D2750-F989-4C37-9B1B-9AA9636682AC}" destId="{97D7227E-93B2-4CDC-A6F1-DE6A3A579BC0}" srcOrd="4" destOrd="0" presId="urn:microsoft.com/office/officeart/2008/layout/AlternatingHexagons"/>
    <dgm:cxn modelId="{79662F37-7D1B-473C-A20A-D0D85757DC0A}" type="presParOf" srcId="{D6CBF727-C193-4742-8092-79968D615B09}" destId="{C622E601-61A1-43CE-8DBF-E42B46A0F6D3}" srcOrd="5" destOrd="0" presId="urn:microsoft.com/office/officeart/2008/layout/AlternatingHexagons"/>
    <dgm:cxn modelId="{B8191344-BC34-492F-9829-91001B6CC212}" type="presParOf" srcId="{D6CBF727-C193-4742-8092-79968D615B09}" destId="{DE400889-1345-4E5B-90BD-B34CCD628003}" srcOrd="6" destOrd="0" presId="urn:microsoft.com/office/officeart/2008/layout/AlternatingHexagons"/>
    <dgm:cxn modelId="{C4A166D9-0E81-410E-B8A4-CB3DC81C96C7}" type="presParOf" srcId="{DE400889-1345-4E5B-90BD-B34CCD628003}" destId="{76A432B5-C362-4ED1-B722-EDAB8632396E}" srcOrd="0" destOrd="0" presId="urn:microsoft.com/office/officeart/2008/layout/AlternatingHexagons"/>
    <dgm:cxn modelId="{389F3113-D957-4C96-ACD6-6925C1BD0893}" type="presParOf" srcId="{DE400889-1345-4E5B-90BD-B34CCD628003}" destId="{CDE05A4E-AABC-4750-A706-F53A8CB953D8}" srcOrd="1" destOrd="0" presId="urn:microsoft.com/office/officeart/2008/layout/AlternatingHexagons"/>
    <dgm:cxn modelId="{D8E6B795-B2C1-4758-8C36-2FAE7CA39E64}" type="presParOf" srcId="{DE400889-1345-4E5B-90BD-B34CCD628003}" destId="{858D3EB6-EFE6-4502-91FC-DFF4E45190DA}" srcOrd="2" destOrd="0" presId="urn:microsoft.com/office/officeart/2008/layout/AlternatingHexagons"/>
    <dgm:cxn modelId="{DFC59164-4E46-4193-A0D1-820A53D7F951}" type="presParOf" srcId="{DE400889-1345-4E5B-90BD-B34CCD628003}" destId="{ABBC34B4-CF82-4DAE-929B-2666788475F8}" srcOrd="3" destOrd="0" presId="urn:microsoft.com/office/officeart/2008/layout/AlternatingHexagons"/>
    <dgm:cxn modelId="{56D44952-4717-486B-A9F2-C7D1C691505C}" type="presParOf" srcId="{DE400889-1345-4E5B-90BD-B34CCD628003}" destId="{2E78EB41-3245-4D99-BB99-6B0339FE8F38}" srcOrd="4" destOrd="0" presId="urn:microsoft.com/office/officeart/2008/layout/AlternatingHexagons"/>
    <dgm:cxn modelId="{BDA18246-BE03-46CF-B3C5-6F5280809DBB}" type="presParOf" srcId="{D6CBF727-C193-4742-8092-79968D615B09}" destId="{4C4C6369-B8FE-45A7-99B6-5757B94CAD32}" srcOrd="7" destOrd="0" presId="urn:microsoft.com/office/officeart/2008/layout/AlternatingHexagons"/>
    <dgm:cxn modelId="{5B22675D-401C-4EE1-91CF-2D61D35CC6F5}" type="presParOf" srcId="{D6CBF727-C193-4742-8092-79968D615B09}" destId="{6B684E24-3EB3-42AD-B0B9-EC2F52886EF3}" srcOrd="8" destOrd="0" presId="urn:microsoft.com/office/officeart/2008/layout/AlternatingHexagons"/>
    <dgm:cxn modelId="{3C600E67-7022-4144-98B6-D1E4833818A1}" type="presParOf" srcId="{6B684E24-3EB3-42AD-B0B9-EC2F52886EF3}" destId="{CEF5A3F8-7A41-4604-9D7E-F386265276F5}" srcOrd="0" destOrd="0" presId="urn:microsoft.com/office/officeart/2008/layout/AlternatingHexagons"/>
    <dgm:cxn modelId="{FC70EBA0-4CEB-48EA-BF21-35AB114C0167}" type="presParOf" srcId="{6B684E24-3EB3-42AD-B0B9-EC2F52886EF3}" destId="{91452402-7B17-49D7-9D7F-00A9841FF108}" srcOrd="1" destOrd="0" presId="urn:microsoft.com/office/officeart/2008/layout/AlternatingHexagons"/>
    <dgm:cxn modelId="{A3562AA8-3F5D-4471-88B8-F9C7337A918C}" type="presParOf" srcId="{6B684E24-3EB3-42AD-B0B9-EC2F52886EF3}" destId="{1F3C5298-F356-48DE-B0AC-C5329553C43A}" srcOrd="2" destOrd="0" presId="urn:microsoft.com/office/officeart/2008/layout/AlternatingHexagons"/>
    <dgm:cxn modelId="{34F259EF-C934-40F8-A825-40AD245CFB2E}" type="presParOf" srcId="{6B684E24-3EB3-42AD-B0B9-EC2F52886EF3}" destId="{29462D29-B50E-44B3-8665-9002C6F3DEFF}" srcOrd="3" destOrd="0" presId="urn:microsoft.com/office/officeart/2008/layout/AlternatingHexagons"/>
    <dgm:cxn modelId="{4EB2003A-713E-4695-A490-B6B43055132C}" type="presParOf" srcId="{6B684E24-3EB3-42AD-B0B9-EC2F52886EF3}" destId="{E6B7FE1B-E082-47D6-BBF3-BC01EDA88B60}" srcOrd="4" destOrd="0" presId="urn:microsoft.com/office/officeart/2008/layout/AlternatingHexagons"/>
    <dgm:cxn modelId="{FD1228B4-6135-4A17-8AC0-E0CDE1115831}" type="presParOf" srcId="{D6CBF727-C193-4742-8092-79968D615B09}" destId="{DF619E6A-A326-4693-9C2E-F18B42ABC1CC}" srcOrd="9" destOrd="0" presId="urn:microsoft.com/office/officeart/2008/layout/AlternatingHexagons"/>
    <dgm:cxn modelId="{039A69F4-CA46-424B-B88F-3158EDD438DF}" type="presParOf" srcId="{D6CBF727-C193-4742-8092-79968D615B09}" destId="{FF0D150A-C8F2-4B88-9634-9472AFCD5540}" srcOrd="10" destOrd="0" presId="urn:microsoft.com/office/officeart/2008/layout/AlternatingHexagons"/>
    <dgm:cxn modelId="{8F7849C0-FD4D-49A5-9B9A-6329832E609A}" type="presParOf" srcId="{FF0D150A-C8F2-4B88-9634-9472AFCD5540}" destId="{E259BFF9-1294-4EB9-B177-7F144269FAB8}" srcOrd="0" destOrd="0" presId="urn:microsoft.com/office/officeart/2008/layout/AlternatingHexagons"/>
    <dgm:cxn modelId="{8A0A5BBF-4FFD-4B5C-8CD3-D8D79BC05F96}" type="presParOf" srcId="{FF0D150A-C8F2-4B88-9634-9472AFCD5540}" destId="{C746C278-8B2D-4A64-8BED-818BD07B8D55}" srcOrd="1" destOrd="0" presId="urn:microsoft.com/office/officeart/2008/layout/AlternatingHexagons"/>
    <dgm:cxn modelId="{81C1285C-8E43-408D-9662-85A8EC24AD95}" type="presParOf" srcId="{FF0D150A-C8F2-4B88-9634-9472AFCD5540}" destId="{E3753EC5-B66E-4577-B7EA-0303F882A56D}" srcOrd="2" destOrd="0" presId="urn:microsoft.com/office/officeart/2008/layout/AlternatingHexagons"/>
    <dgm:cxn modelId="{EC409F7E-7056-4CD2-8954-26A4F3F09BA7}" type="presParOf" srcId="{FF0D150A-C8F2-4B88-9634-9472AFCD5540}" destId="{9C11ACAD-897E-4B70-80A4-58B5642903EF}" srcOrd="3" destOrd="0" presId="urn:microsoft.com/office/officeart/2008/layout/AlternatingHexagons"/>
    <dgm:cxn modelId="{294593EF-CA39-4DBB-BB69-C8FFF2B10591}" type="presParOf" srcId="{FF0D150A-C8F2-4B88-9634-9472AFCD5540}" destId="{753E65A4-290A-4B82-9677-B14D3937812C}" srcOrd="4" destOrd="0" presId="urn:microsoft.com/office/officeart/2008/layout/AlternatingHexagons"/>
    <dgm:cxn modelId="{B562C77F-EEF4-46F1-BA5B-5330C2B38B6E}" type="presParOf" srcId="{D6CBF727-C193-4742-8092-79968D615B09}" destId="{A061CC0C-C893-461D-8FEB-2F2AF9D631E8}" srcOrd="11" destOrd="0" presId="urn:microsoft.com/office/officeart/2008/layout/AlternatingHexagons"/>
    <dgm:cxn modelId="{4EF167B1-F29F-4BA2-821E-CDB31EBB169C}" type="presParOf" srcId="{D6CBF727-C193-4742-8092-79968D615B09}" destId="{4C21D896-9242-4FC5-8FBA-FED511463903}" srcOrd="12" destOrd="0" presId="urn:microsoft.com/office/officeart/2008/layout/AlternatingHexagons"/>
    <dgm:cxn modelId="{7756DFA7-2F4E-492D-AD24-B3D76CC15196}" type="presParOf" srcId="{4C21D896-9242-4FC5-8FBA-FED511463903}" destId="{27D2E476-F480-4F54-AB82-AC7EAD1C8F7B}" srcOrd="0" destOrd="0" presId="urn:microsoft.com/office/officeart/2008/layout/AlternatingHexagons"/>
    <dgm:cxn modelId="{A6F8FA13-1FD2-4270-8AC8-16E55B5271D1}" type="presParOf" srcId="{4C21D896-9242-4FC5-8FBA-FED511463903}" destId="{F78EA964-07B0-4994-BB63-7325EA4CAF7F}" srcOrd="1" destOrd="0" presId="urn:microsoft.com/office/officeart/2008/layout/AlternatingHexagons"/>
    <dgm:cxn modelId="{6B4F8FE5-FB8B-4FE0-ACD1-B92DBC56FF1C}" type="presParOf" srcId="{4C21D896-9242-4FC5-8FBA-FED511463903}" destId="{1803ED7F-41D9-4764-87D3-74B0DFD665B2}" srcOrd="2" destOrd="0" presId="urn:microsoft.com/office/officeart/2008/layout/AlternatingHexagons"/>
    <dgm:cxn modelId="{C83B382B-4D6D-4F6B-882B-BBC38598F659}" type="presParOf" srcId="{4C21D896-9242-4FC5-8FBA-FED511463903}" destId="{06DEBEC9-3270-42A5-A45B-9511A5412BDE}" srcOrd="3" destOrd="0" presId="urn:microsoft.com/office/officeart/2008/layout/AlternatingHexagons"/>
    <dgm:cxn modelId="{662B4C88-CEDC-4E53-A364-F11999446B1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0D98E81-DBDB-49FB-8073-8076F9F04DAD}"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9E23FF04-5286-41E0-9355-0C4009F27455}">
      <dgm:prSet phldrT="[Text]"/>
      <dgm:spPr/>
      <dgm:t>
        <a:bodyPr/>
        <a:lstStyle/>
        <a:p>
          <a:r>
            <a:rPr lang="en-GB" dirty="0"/>
            <a:t>Causality</a:t>
          </a:r>
        </a:p>
      </dgm:t>
    </dgm:pt>
    <dgm:pt modelId="{D69FB84F-798B-4F56-8637-47E4914FCBE1}" type="parTrans" cxnId="{54201D5A-C361-4ADB-870A-4A442B7D456A}">
      <dgm:prSet/>
      <dgm:spPr/>
      <dgm:t>
        <a:bodyPr/>
        <a:lstStyle/>
        <a:p>
          <a:endParaRPr lang="en-GB"/>
        </a:p>
      </dgm:t>
    </dgm:pt>
    <dgm:pt modelId="{E09A20C0-9F9C-4C31-881F-945626F43B4E}" type="sibTrans" cxnId="{54201D5A-C361-4ADB-870A-4A442B7D456A}">
      <dgm:prSet/>
      <dgm:spPr/>
      <dgm:t>
        <a:bodyPr/>
        <a:lstStyle/>
        <a:p>
          <a:endParaRPr lang="en-GB"/>
        </a:p>
      </dgm:t>
    </dgm:pt>
    <dgm:pt modelId="{B157063D-93A7-4604-B276-C567BA29919A}">
      <dgm:prSet phldrT="[Text]"/>
      <dgm:spPr/>
      <dgm:t>
        <a:bodyPr/>
        <a:lstStyle/>
        <a:p>
          <a:endParaRPr lang="en-GB" dirty="0"/>
        </a:p>
      </dgm:t>
    </dgm:pt>
    <dgm:pt modelId="{0B8AEE0E-B0EC-4BBA-B135-284EC6B516ED}" type="parTrans" cxnId="{BE0DAFB8-E815-4C80-A36F-37380C0AC73D}">
      <dgm:prSet/>
      <dgm:spPr/>
      <dgm:t>
        <a:bodyPr/>
        <a:lstStyle/>
        <a:p>
          <a:endParaRPr lang="en-GB"/>
        </a:p>
      </dgm:t>
    </dgm:pt>
    <dgm:pt modelId="{FC9EDCBF-42AE-44CC-A961-05963CCCB9F8}" type="sibTrans" cxnId="{BE0DAFB8-E815-4C80-A36F-37380C0AC73D}">
      <dgm:prSet/>
      <dgm:spPr/>
      <dgm:t>
        <a:bodyPr/>
        <a:lstStyle/>
        <a:p>
          <a:endParaRPr lang="en-GB"/>
        </a:p>
      </dgm:t>
    </dgm:pt>
    <dgm:pt modelId="{68CDA913-CBC9-4AC6-835E-892A0FA92C91}">
      <dgm:prSet phldrT="[Text]"/>
      <dgm:spPr/>
      <dgm:t>
        <a:bodyPr/>
        <a:lstStyle/>
        <a:p>
          <a:r>
            <a:rPr lang="en-GB" dirty="0"/>
            <a:t>Bias</a:t>
          </a:r>
        </a:p>
      </dgm:t>
    </dgm:pt>
    <dgm:pt modelId="{4B81B972-AB02-4A86-B2AD-74A1CC3A1797}" type="parTrans" cxnId="{9F3F839F-84FF-4506-941D-991CB5743658}">
      <dgm:prSet/>
      <dgm:spPr/>
      <dgm:t>
        <a:bodyPr/>
        <a:lstStyle/>
        <a:p>
          <a:endParaRPr lang="en-GB"/>
        </a:p>
      </dgm:t>
    </dgm:pt>
    <dgm:pt modelId="{855C2A04-9BBA-4BFF-8BE3-0EA6E09ADB21}" type="sibTrans" cxnId="{9F3F839F-84FF-4506-941D-991CB5743658}">
      <dgm:prSet/>
      <dgm:spPr/>
      <dgm:t>
        <a:bodyPr/>
        <a:lstStyle/>
        <a:p>
          <a:endParaRPr lang="en-GB"/>
        </a:p>
      </dgm:t>
    </dgm:pt>
    <dgm:pt modelId="{30868AAF-74BB-4B39-9C46-D0F589233815}">
      <dgm:prSet phldrT="[Text]"/>
      <dgm:spPr/>
      <dgm:t>
        <a:bodyPr/>
        <a:lstStyle/>
        <a:p>
          <a:endParaRPr lang="en-GB" dirty="0"/>
        </a:p>
      </dgm:t>
    </dgm:pt>
    <dgm:pt modelId="{9B69066C-79D2-4FA3-873A-D503CE9C6F10}" type="parTrans" cxnId="{90E5D3BB-20D9-434E-A040-80E7F608853E}">
      <dgm:prSet/>
      <dgm:spPr/>
      <dgm:t>
        <a:bodyPr/>
        <a:lstStyle/>
        <a:p>
          <a:endParaRPr lang="en-GB"/>
        </a:p>
      </dgm:t>
    </dgm:pt>
    <dgm:pt modelId="{D9356392-5511-4D14-98AC-4317628A5D05}" type="sibTrans" cxnId="{90E5D3BB-20D9-434E-A040-80E7F608853E}">
      <dgm:prSet/>
      <dgm:spPr/>
      <dgm:t>
        <a:bodyPr/>
        <a:lstStyle/>
        <a:p>
          <a:endParaRPr lang="en-GB"/>
        </a:p>
      </dgm:t>
    </dgm:pt>
    <dgm:pt modelId="{34517057-B83D-400D-B3FE-C8E87C16E9A1}">
      <dgm:prSet phldrT="[Text]"/>
      <dgm:spPr/>
      <dgm:t>
        <a:bodyPr/>
        <a:lstStyle/>
        <a:p>
          <a:r>
            <a:rPr lang="en-GB" dirty="0"/>
            <a:t>Synthesis</a:t>
          </a:r>
        </a:p>
      </dgm:t>
    </dgm:pt>
    <dgm:pt modelId="{0A8EA7AA-F51B-4680-A25E-6B883D4C175C}" type="parTrans" cxnId="{4DDB1B37-6C83-436B-869B-365F5B0B7D0E}">
      <dgm:prSet/>
      <dgm:spPr/>
      <dgm:t>
        <a:bodyPr/>
        <a:lstStyle/>
        <a:p>
          <a:endParaRPr lang="en-GB"/>
        </a:p>
      </dgm:t>
    </dgm:pt>
    <dgm:pt modelId="{CC0052BA-99F2-4B87-8032-8CC7BDF1E739}" type="sibTrans" cxnId="{4DDB1B37-6C83-436B-869B-365F5B0B7D0E}">
      <dgm:prSet/>
      <dgm:spPr/>
      <dgm:t>
        <a:bodyPr/>
        <a:lstStyle/>
        <a:p>
          <a:endParaRPr lang="en-GB"/>
        </a:p>
      </dgm:t>
    </dgm:pt>
    <dgm:pt modelId="{B2DD0AD1-CA4F-43B5-A957-42AD0464AA2B}">
      <dgm:prSet phldrT="[Text]"/>
      <dgm:spPr/>
      <dgm:t>
        <a:bodyPr/>
        <a:lstStyle/>
        <a:p>
          <a:endParaRPr lang="en-GB" dirty="0"/>
        </a:p>
      </dgm:t>
    </dgm:pt>
    <dgm:pt modelId="{56AD589E-BEF8-42DE-8305-DA46ABB2C7FF}" type="parTrans" cxnId="{61F95675-4599-42AC-AD18-16EA69ABC5E0}">
      <dgm:prSet/>
      <dgm:spPr/>
      <dgm:t>
        <a:bodyPr/>
        <a:lstStyle/>
        <a:p>
          <a:endParaRPr lang="en-GB"/>
        </a:p>
      </dgm:t>
    </dgm:pt>
    <dgm:pt modelId="{EB6BCDD6-A389-48E3-A08E-363C6C43EC4E}" type="sibTrans" cxnId="{61F95675-4599-42AC-AD18-16EA69ABC5E0}">
      <dgm:prSet/>
      <dgm:spPr/>
      <dgm:t>
        <a:bodyPr/>
        <a:lstStyle/>
        <a:p>
          <a:endParaRPr lang="en-GB"/>
        </a:p>
      </dgm:t>
    </dgm:pt>
    <dgm:pt modelId="{43409965-D2F7-47F7-9C9B-00D900ACA6C1}" type="pres">
      <dgm:prSet presAssocID="{40D98E81-DBDB-49FB-8073-8076F9F04DAD}" presName="Name0" presStyleCnt="0">
        <dgm:presLayoutVars>
          <dgm:chMax/>
          <dgm:chPref/>
          <dgm:dir/>
          <dgm:animLvl val="lvl"/>
        </dgm:presLayoutVars>
      </dgm:prSet>
      <dgm:spPr/>
    </dgm:pt>
    <dgm:pt modelId="{EE3EEDA8-67A5-4973-BCBD-0CB4978A0CD4}" type="pres">
      <dgm:prSet presAssocID="{9E23FF04-5286-41E0-9355-0C4009F27455}" presName="composite" presStyleCnt="0"/>
      <dgm:spPr/>
    </dgm:pt>
    <dgm:pt modelId="{BF9CAFF7-346F-4058-9492-0DE6F2150A40}" type="pres">
      <dgm:prSet presAssocID="{9E23FF04-5286-41E0-9355-0C4009F27455}" presName="Parent1" presStyleLbl="node1" presStyleIdx="0" presStyleCnt="6">
        <dgm:presLayoutVars>
          <dgm:chMax val="1"/>
          <dgm:chPref val="1"/>
          <dgm:bulletEnabled val="1"/>
        </dgm:presLayoutVars>
      </dgm:prSet>
      <dgm:spPr/>
    </dgm:pt>
    <dgm:pt modelId="{D143F2D5-B4E4-4F02-A9DE-5000AEFD3BE5}" type="pres">
      <dgm:prSet presAssocID="{9E23FF04-5286-41E0-9355-0C4009F27455}" presName="Childtext1" presStyleLbl="revTx" presStyleIdx="0" presStyleCnt="3">
        <dgm:presLayoutVars>
          <dgm:chMax val="0"/>
          <dgm:chPref val="0"/>
          <dgm:bulletEnabled val="1"/>
        </dgm:presLayoutVars>
      </dgm:prSet>
      <dgm:spPr/>
    </dgm:pt>
    <dgm:pt modelId="{F02B2AD9-812B-4B3B-96B1-E6597EC4FE5C}" type="pres">
      <dgm:prSet presAssocID="{9E23FF04-5286-41E0-9355-0C4009F27455}" presName="BalanceSpacing" presStyleCnt="0"/>
      <dgm:spPr/>
    </dgm:pt>
    <dgm:pt modelId="{DE0540B2-C4B3-46AF-B115-1EE37AD6DC32}" type="pres">
      <dgm:prSet presAssocID="{9E23FF04-5286-41E0-9355-0C4009F27455}" presName="BalanceSpacing1" presStyleCnt="0"/>
      <dgm:spPr/>
    </dgm:pt>
    <dgm:pt modelId="{50A776CD-7DAC-495E-BAED-BD9C70868DB7}" type="pres">
      <dgm:prSet presAssocID="{E09A20C0-9F9C-4C31-881F-945626F43B4E}" presName="Accent1Text" presStyleLbl="node1" presStyleIdx="1" presStyleCnt="6"/>
      <dgm:spPr/>
    </dgm:pt>
    <dgm:pt modelId="{335FEFF8-0CB4-488D-A668-AA4AECA3E0AA}" type="pres">
      <dgm:prSet presAssocID="{E09A20C0-9F9C-4C31-881F-945626F43B4E}" presName="spaceBetweenRectangles" presStyleCnt="0"/>
      <dgm:spPr/>
    </dgm:pt>
    <dgm:pt modelId="{C2041FB1-AD3D-4757-9BE7-40D96420A3B1}" type="pres">
      <dgm:prSet presAssocID="{68CDA913-CBC9-4AC6-835E-892A0FA92C91}" presName="composite" presStyleCnt="0"/>
      <dgm:spPr/>
    </dgm:pt>
    <dgm:pt modelId="{A17648DD-71FF-44F4-9387-6BB3561AE2E4}" type="pres">
      <dgm:prSet presAssocID="{68CDA913-CBC9-4AC6-835E-892A0FA92C91}" presName="Parent1" presStyleLbl="node1" presStyleIdx="2" presStyleCnt="6">
        <dgm:presLayoutVars>
          <dgm:chMax val="1"/>
          <dgm:chPref val="1"/>
          <dgm:bulletEnabled val="1"/>
        </dgm:presLayoutVars>
      </dgm:prSet>
      <dgm:spPr/>
    </dgm:pt>
    <dgm:pt modelId="{6D1EB949-820A-497D-8FBD-792AE0A0C0C6}" type="pres">
      <dgm:prSet presAssocID="{68CDA913-CBC9-4AC6-835E-892A0FA92C91}" presName="Childtext1" presStyleLbl="revTx" presStyleIdx="1" presStyleCnt="3">
        <dgm:presLayoutVars>
          <dgm:chMax val="0"/>
          <dgm:chPref val="0"/>
          <dgm:bulletEnabled val="1"/>
        </dgm:presLayoutVars>
      </dgm:prSet>
      <dgm:spPr/>
    </dgm:pt>
    <dgm:pt modelId="{966FB401-9518-4965-8B54-67226889FCC0}" type="pres">
      <dgm:prSet presAssocID="{68CDA913-CBC9-4AC6-835E-892A0FA92C91}" presName="BalanceSpacing" presStyleCnt="0"/>
      <dgm:spPr/>
    </dgm:pt>
    <dgm:pt modelId="{88F2DE52-0491-4332-B826-05A28D649157}" type="pres">
      <dgm:prSet presAssocID="{68CDA913-CBC9-4AC6-835E-892A0FA92C91}" presName="BalanceSpacing1" presStyleCnt="0"/>
      <dgm:spPr/>
    </dgm:pt>
    <dgm:pt modelId="{D7B182CD-1CDC-4B87-A183-8B987E8D705A}" type="pres">
      <dgm:prSet presAssocID="{855C2A04-9BBA-4BFF-8BE3-0EA6E09ADB21}" presName="Accent1Text" presStyleLbl="node1" presStyleIdx="3" presStyleCnt="6"/>
      <dgm:spPr/>
    </dgm:pt>
    <dgm:pt modelId="{B0DAD0C7-3B00-4C65-8CFC-860960450983}" type="pres">
      <dgm:prSet presAssocID="{855C2A04-9BBA-4BFF-8BE3-0EA6E09ADB21}" presName="spaceBetweenRectangles" presStyleCnt="0"/>
      <dgm:spPr/>
    </dgm:pt>
    <dgm:pt modelId="{AAB0A071-8286-4C8D-A26E-5A64787D8BAF}" type="pres">
      <dgm:prSet presAssocID="{34517057-B83D-400D-B3FE-C8E87C16E9A1}" presName="composite" presStyleCnt="0"/>
      <dgm:spPr/>
    </dgm:pt>
    <dgm:pt modelId="{2B9D0576-B962-48D3-BFAE-9D01236EF629}" type="pres">
      <dgm:prSet presAssocID="{34517057-B83D-400D-B3FE-C8E87C16E9A1}" presName="Parent1" presStyleLbl="node1" presStyleIdx="4" presStyleCnt="6">
        <dgm:presLayoutVars>
          <dgm:chMax val="1"/>
          <dgm:chPref val="1"/>
          <dgm:bulletEnabled val="1"/>
        </dgm:presLayoutVars>
      </dgm:prSet>
      <dgm:spPr/>
    </dgm:pt>
    <dgm:pt modelId="{350D0260-A485-4F85-B197-29F3574A61D2}" type="pres">
      <dgm:prSet presAssocID="{34517057-B83D-400D-B3FE-C8E87C16E9A1}" presName="Childtext1" presStyleLbl="revTx" presStyleIdx="2" presStyleCnt="3">
        <dgm:presLayoutVars>
          <dgm:chMax val="0"/>
          <dgm:chPref val="0"/>
          <dgm:bulletEnabled val="1"/>
        </dgm:presLayoutVars>
      </dgm:prSet>
      <dgm:spPr/>
    </dgm:pt>
    <dgm:pt modelId="{4B560083-F0A4-4123-9519-278D499A3B32}" type="pres">
      <dgm:prSet presAssocID="{34517057-B83D-400D-B3FE-C8E87C16E9A1}" presName="BalanceSpacing" presStyleCnt="0"/>
      <dgm:spPr/>
    </dgm:pt>
    <dgm:pt modelId="{D3861441-1D8B-466E-90DE-365664E11E0E}" type="pres">
      <dgm:prSet presAssocID="{34517057-B83D-400D-B3FE-C8E87C16E9A1}" presName="BalanceSpacing1" presStyleCnt="0"/>
      <dgm:spPr/>
    </dgm:pt>
    <dgm:pt modelId="{852F1F34-E328-4938-9430-CDFEFC917A05}" type="pres">
      <dgm:prSet presAssocID="{CC0052BA-99F2-4B87-8032-8CC7BDF1E739}" presName="Accent1Text" presStyleLbl="node1" presStyleIdx="5" presStyleCnt="6"/>
      <dgm:spPr/>
    </dgm:pt>
  </dgm:ptLst>
  <dgm:cxnLst>
    <dgm:cxn modelId="{C0DEC524-63B3-4C79-853D-84F934571E1B}" type="presOf" srcId="{CC0052BA-99F2-4B87-8032-8CC7BDF1E739}" destId="{852F1F34-E328-4938-9430-CDFEFC917A05}" srcOrd="0" destOrd="0" presId="urn:microsoft.com/office/officeart/2008/layout/AlternatingHexagons"/>
    <dgm:cxn modelId="{620C2933-8C3F-47C7-84F5-06D96A1977D7}" type="presOf" srcId="{40D98E81-DBDB-49FB-8073-8076F9F04DAD}" destId="{43409965-D2F7-47F7-9C9B-00D900ACA6C1}" srcOrd="0" destOrd="0" presId="urn:microsoft.com/office/officeart/2008/layout/AlternatingHexagons"/>
    <dgm:cxn modelId="{4DDB1B37-6C83-436B-869B-365F5B0B7D0E}" srcId="{40D98E81-DBDB-49FB-8073-8076F9F04DAD}" destId="{34517057-B83D-400D-B3FE-C8E87C16E9A1}" srcOrd="2" destOrd="0" parTransId="{0A8EA7AA-F51B-4680-A25E-6B883D4C175C}" sibTransId="{CC0052BA-99F2-4B87-8032-8CC7BDF1E739}"/>
    <dgm:cxn modelId="{5034BC50-365F-4747-9B34-4C685682337A}" type="presOf" srcId="{34517057-B83D-400D-B3FE-C8E87C16E9A1}" destId="{2B9D0576-B962-48D3-BFAE-9D01236EF629}" srcOrd="0" destOrd="0" presId="urn:microsoft.com/office/officeart/2008/layout/AlternatingHexagons"/>
    <dgm:cxn modelId="{7A6A9152-BC3F-440E-A0FD-2EC61B96EA15}" type="presOf" srcId="{B2DD0AD1-CA4F-43B5-A957-42AD0464AA2B}" destId="{350D0260-A485-4F85-B197-29F3574A61D2}" srcOrd="0" destOrd="0" presId="urn:microsoft.com/office/officeart/2008/layout/AlternatingHexagons"/>
    <dgm:cxn modelId="{61F95675-4599-42AC-AD18-16EA69ABC5E0}" srcId="{34517057-B83D-400D-B3FE-C8E87C16E9A1}" destId="{B2DD0AD1-CA4F-43B5-A957-42AD0464AA2B}" srcOrd="0" destOrd="0" parTransId="{56AD589E-BEF8-42DE-8305-DA46ABB2C7FF}" sibTransId="{EB6BCDD6-A389-48E3-A08E-363C6C43EC4E}"/>
    <dgm:cxn modelId="{54201D5A-C361-4ADB-870A-4A442B7D456A}" srcId="{40D98E81-DBDB-49FB-8073-8076F9F04DAD}" destId="{9E23FF04-5286-41E0-9355-0C4009F27455}" srcOrd="0" destOrd="0" parTransId="{D69FB84F-798B-4F56-8637-47E4914FCBE1}" sibTransId="{E09A20C0-9F9C-4C31-881F-945626F43B4E}"/>
    <dgm:cxn modelId="{A4795781-B187-476D-90CC-A4E583B0062C}" type="presOf" srcId="{30868AAF-74BB-4B39-9C46-D0F589233815}" destId="{6D1EB949-820A-497D-8FBD-792AE0A0C0C6}" srcOrd="0" destOrd="0" presId="urn:microsoft.com/office/officeart/2008/layout/AlternatingHexagons"/>
    <dgm:cxn modelId="{2999C58B-65CB-4514-8F3F-FDCDD9C6E228}" type="presOf" srcId="{9E23FF04-5286-41E0-9355-0C4009F27455}" destId="{BF9CAFF7-346F-4058-9492-0DE6F2150A40}" srcOrd="0" destOrd="0" presId="urn:microsoft.com/office/officeart/2008/layout/AlternatingHexagons"/>
    <dgm:cxn modelId="{9F3F839F-84FF-4506-941D-991CB5743658}" srcId="{40D98E81-DBDB-49FB-8073-8076F9F04DAD}" destId="{68CDA913-CBC9-4AC6-835E-892A0FA92C91}" srcOrd="1" destOrd="0" parTransId="{4B81B972-AB02-4A86-B2AD-74A1CC3A1797}" sibTransId="{855C2A04-9BBA-4BFF-8BE3-0EA6E09ADB21}"/>
    <dgm:cxn modelId="{AE99D5A8-CF9D-4FB4-83ED-945A0D480FB3}" type="presOf" srcId="{E09A20C0-9F9C-4C31-881F-945626F43B4E}" destId="{50A776CD-7DAC-495E-BAED-BD9C70868DB7}" srcOrd="0" destOrd="0" presId="urn:microsoft.com/office/officeart/2008/layout/AlternatingHexagons"/>
    <dgm:cxn modelId="{BE0DAFB8-E815-4C80-A36F-37380C0AC73D}" srcId="{9E23FF04-5286-41E0-9355-0C4009F27455}" destId="{B157063D-93A7-4604-B276-C567BA29919A}" srcOrd="0" destOrd="0" parTransId="{0B8AEE0E-B0EC-4BBA-B135-284EC6B516ED}" sibTransId="{FC9EDCBF-42AE-44CC-A961-05963CCCB9F8}"/>
    <dgm:cxn modelId="{90E5D3BB-20D9-434E-A040-80E7F608853E}" srcId="{68CDA913-CBC9-4AC6-835E-892A0FA92C91}" destId="{30868AAF-74BB-4B39-9C46-D0F589233815}" srcOrd="0" destOrd="0" parTransId="{9B69066C-79D2-4FA3-873A-D503CE9C6F10}" sibTransId="{D9356392-5511-4D14-98AC-4317628A5D05}"/>
    <dgm:cxn modelId="{1BEE59C7-AE6E-48EE-8E68-B6D6533B4C53}" type="presOf" srcId="{B157063D-93A7-4604-B276-C567BA29919A}" destId="{D143F2D5-B4E4-4F02-A9DE-5000AEFD3BE5}" srcOrd="0" destOrd="0" presId="urn:microsoft.com/office/officeart/2008/layout/AlternatingHexagons"/>
    <dgm:cxn modelId="{BD521CF7-071A-4CF9-87EF-41F4F20D7E63}" type="presOf" srcId="{68CDA913-CBC9-4AC6-835E-892A0FA92C91}" destId="{A17648DD-71FF-44F4-9387-6BB3561AE2E4}" srcOrd="0" destOrd="0" presId="urn:microsoft.com/office/officeart/2008/layout/AlternatingHexagons"/>
    <dgm:cxn modelId="{61FDDAF9-BA92-44EE-AC23-1BE218A4703D}" type="presOf" srcId="{855C2A04-9BBA-4BFF-8BE3-0EA6E09ADB21}" destId="{D7B182CD-1CDC-4B87-A183-8B987E8D705A}" srcOrd="0" destOrd="0" presId="urn:microsoft.com/office/officeart/2008/layout/AlternatingHexagons"/>
    <dgm:cxn modelId="{828A1BFB-2F28-410E-8830-7FD77D380E93}" type="presParOf" srcId="{43409965-D2F7-47F7-9C9B-00D900ACA6C1}" destId="{EE3EEDA8-67A5-4973-BCBD-0CB4978A0CD4}" srcOrd="0" destOrd="0" presId="urn:microsoft.com/office/officeart/2008/layout/AlternatingHexagons"/>
    <dgm:cxn modelId="{391C2FE0-ED05-4EA3-9E55-03CEABAD5DC8}" type="presParOf" srcId="{EE3EEDA8-67A5-4973-BCBD-0CB4978A0CD4}" destId="{BF9CAFF7-346F-4058-9492-0DE6F2150A40}" srcOrd="0" destOrd="0" presId="urn:microsoft.com/office/officeart/2008/layout/AlternatingHexagons"/>
    <dgm:cxn modelId="{F3D4A414-B66D-4B20-AEA6-C5DF9BE3085D}" type="presParOf" srcId="{EE3EEDA8-67A5-4973-BCBD-0CB4978A0CD4}" destId="{D143F2D5-B4E4-4F02-A9DE-5000AEFD3BE5}" srcOrd="1" destOrd="0" presId="urn:microsoft.com/office/officeart/2008/layout/AlternatingHexagons"/>
    <dgm:cxn modelId="{50524599-C44E-4ED5-A5AE-86CDF3C67A56}" type="presParOf" srcId="{EE3EEDA8-67A5-4973-BCBD-0CB4978A0CD4}" destId="{F02B2AD9-812B-4B3B-96B1-E6597EC4FE5C}" srcOrd="2" destOrd="0" presId="urn:microsoft.com/office/officeart/2008/layout/AlternatingHexagons"/>
    <dgm:cxn modelId="{6E6CCBAE-1055-4263-B1E1-BB62CF707B73}" type="presParOf" srcId="{EE3EEDA8-67A5-4973-BCBD-0CB4978A0CD4}" destId="{DE0540B2-C4B3-46AF-B115-1EE37AD6DC32}" srcOrd="3" destOrd="0" presId="urn:microsoft.com/office/officeart/2008/layout/AlternatingHexagons"/>
    <dgm:cxn modelId="{FCF01CA0-5664-4C40-A245-CC5633B8475B}" type="presParOf" srcId="{EE3EEDA8-67A5-4973-BCBD-0CB4978A0CD4}" destId="{50A776CD-7DAC-495E-BAED-BD9C70868DB7}" srcOrd="4" destOrd="0" presId="urn:microsoft.com/office/officeart/2008/layout/AlternatingHexagons"/>
    <dgm:cxn modelId="{2A4106CD-B089-4CDB-9F80-9FEBFAB74388}" type="presParOf" srcId="{43409965-D2F7-47F7-9C9B-00D900ACA6C1}" destId="{335FEFF8-0CB4-488D-A668-AA4AECA3E0AA}" srcOrd="1" destOrd="0" presId="urn:microsoft.com/office/officeart/2008/layout/AlternatingHexagons"/>
    <dgm:cxn modelId="{840B22D3-01C4-4A44-BD53-DACCCC332AA9}" type="presParOf" srcId="{43409965-D2F7-47F7-9C9B-00D900ACA6C1}" destId="{C2041FB1-AD3D-4757-9BE7-40D96420A3B1}" srcOrd="2" destOrd="0" presId="urn:microsoft.com/office/officeart/2008/layout/AlternatingHexagons"/>
    <dgm:cxn modelId="{57147553-2BAC-40D6-9EE2-242A4836CE50}" type="presParOf" srcId="{C2041FB1-AD3D-4757-9BE7-40D96420A3B1}" destId="{A17648DD-71FF-44F4-9387-6BB3561AE2E4}" srcOrd="0" destOrd="0" presId="urn:microsoft.com/office/officeart/2008/layout/AlternatingHexagons"/>
    <dgm:cxn modelId="{17E1F89B-B647-4082-9405-4B035CEA4F05}" type="presParOf" srcId="{C2041FB1-AD3D-4757-9BE7-40D96420A3B1}" destId="{6D1EB949-820A-497D-8FBD-792AE0A0C0C6}" srcOrd="1" destOrd="0" presId="urn:microsoft.com/office/officeart/2008/layout/AlternatingHexagons"/>
    <dgm:cxn modelId="{F7A8EC9D-5073-4D74-8DB8-9865DB9437FD}" type="presParOf" srcId="{C2041FB1-AD3D-4757-9BE7-40D96420A3B1}" destId="{966FB401-9518-4965-8B54-67226889FCC0}" srcOrd="2" destOrd="0" presId="urn:microsoft.com/office/officeart/2008/layout/AlternatingHexagons"/>
    <dgm:cxn modelId="{9B5185BE-EBF9-4BDD-9D5F-E7B6CE570599}" type="presParOf" srcId="{C2041FB1-AD3D-4757-9BE7-40D96420A3B1}" destId="{88F2DE52-0491-4332-B826-05A28D649157}" srcOrd="3" destOrd="0" presId="urn:microsoft.com/office/officeart/2008/layout/AlternatingHexagons"/>
    <dgm:cxn modelId="{D8C023BE-A1B9-4205-8372-3653883EE283}" type="presParOf" srcId="{C2041FB1-AD3D-4757-9BE7-40D96420A3B1}" destId="{D7B182CD-1CDC-4B87-A183-8B987E8D705A}" srcOrd="4" destOrd="0" presId="urn:microsoft.com/office/officeart/2008/layout/AlternatingHexagons"/>
    <dgm:cxn modelId="{70A0C40C-2576-4B9D-81F9-4361CFE427C1}" type="presParOf" srcId="{43409965-D2F7-47F7-9C9B-00D900ACA6C1}" destId="{B0DAD0C7-3B00-4C65-8CFC-860960450983}" srcOrd="3" destOrd="0" presId="urn:microsoft.com/office/officeart/2008/layout/AlternatingHexagons"/>
    <dgm:cxn modelId="{5E4B7269-DF82-4AC0-B3F8-2D875B03638E}" type="presParOf" srcId="{43409965-D2F7-47F7-9C9B-00D900ACA6C1}" destId="{AAB0A071-8286-4C8D-A26E-5A64787D8BAF}" srcOrd="4" destOrd="0" presId="urn:microsoft.com/office/officeart/2008/layout/AlternatingHexagons"/>
    <dgm:cxn modelId="{E5A93673-8B5E-4D3F-A813-B6BC29ACD67F}" type="presParOf" srcId="{AAB0A071-8286-4C8D-A26E-5A64787D8BAF}" destId="{2B9D0576-B962-48D3-BFAE-9D01236EF629}" srcOrd="0" destOrd="0" presId="urn:microsoft.com/office/officeart/2008/layout/AlternatingHexagons"/>
    <dgm:cxn modelId="{B496F613-5797-4AD6-AF06-95D6C5ED8020}" type="presParOf" srcId="{AAB0A071-8286-4C8D-A26E-5A64787D8BAF}" destId="{350D0260-A485-4F85-B197-29F3574A61D2}" srcOrd="1" destOrd="0" presId="urn:microsoft.com/office/officeart/2008/layout/AlternatingHexagons"/>
    <dgm:cxn modelId="{4E9D902B-81C6-440D-8361-F260DED7830E}" type="presParOf" srcId="{AAB0A071-8286-4C8D-A26E-5A64787D8BAF}" destId="{4B560083-F0A4-4123-9519-278D499A3B32}" srcOrd="2" destOrd="0" presId="urn:microsoft.com/office/officeart/2008/layout/AlternatingHexagons"/>
    <dgm:cxn modelId="{56117F41-F601-44C5-B64E-B409AF6AAEF7}" type="presParOf" srcId="{AAB0A071-8286-4C8D-A26E-5A64787D8BAF}" destId="{D3861441-1D8B-466E-90DE-365664E11E0E}" srcOrd="3" destOrd="0" presId="urn:microsoft.com/office/officeart/2008/layout/AlternatingHexagons"/>
    <dgm:cxn modelId="{446D16F1-7B93-4FC1-BA8F-4605838369FF}" type="presParOf" srcId="{AAB0A071-8286-4C8D-A26E-5A64787D8BAF}" destId="{852F1F34-E328-4938-9430-CDFEFC917A05}"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8D814705-A6A8-42DC-826F-F5E9B099C432}" type="presOf" srcId="{D839AC21-CFC3-48DE-A991-850581E464ED}" destId="{92A9D0EB-4F9B-4643-A33F-DF0D6CC34653}" srcOrd="0" destOrd="0" presId="urn:microsoft.com/office/officeart/2008/layout/AlternatingHexagons"/>
    <dgm:cxn modelId="{1DCDED11-8813-4834-A6CB-EECB93211F52}"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C81EE529-67B4-444A-B8ED-CEC1158F3F5E}" type="presOf" srcId="{21AD5133-736D-4115-8780-C76EF1C6F044}" destId="{01AB0361-E67C-40D1-A127-88BA5E1C176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42907432-0E3F-464F-B119-58CAC6E71890}" type="presOf" srcId="{E71F8F6C-DE91-45ED-AF77-1267E12BB7F6}" destId="{0BDE991D-8287-482A-A62C-7262A0D2B66E}" srcOrd="0" destOrd="0" presId="urn:microsoft.com/office/officeart/2008/layout/AlternatingHexagons"/>
    <dgm:cxn modelId="{28BB3733-6374-466E-85AA-C034027D2386}" type="presOf" srcId="{FABF11A3-E055-44D1-85DF-0976773145E4}" destId="{E259BFF9-1294-4EB9-B177-7F144269FAB8}" srcOrd="0" destOrd="0" presId="urn:microsoft.com/office/officeart/2008/layout/AlternatingHexagons"/>
    <dgm:cxn modelId="{4F65083B-DA6D-45B3-A728-7A169CD6AEB0}" type="presOf" srcId="{54C50584-7826-44BA-AD0E-F0AB4285D531}" destId="{76A432B5-C362-4ED1-B722-EDAB8632396E}" srcOrd="0" destOrd="0" presId="urn:microsoft.com/office/officeart/2008/layout/AlternatingHexagons"/>
    <dgm:cxn modelId="{13267C5D-0EC5-4AC3-96A1-8C369B7214E1}" type="presOf" srcId="{638324B9-9FC5-43A3-BF87-295874E2CDD9}" destId="{5468D559-FC71-40BD-A3B7-B37FD9F50FA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BBB0B966-08E4-4E92-A126-06C0933A7BA1}" type="presOf" srcId="{43C8CEB7-3036-4304-B58E-86ABBFFD31E5}" destId="{D6CBF727-C193-4742-8092-79968D615B09}"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BD70146F-D822-4AC8-8ED9-138E2D980E4D}" type="presOf" srcId="{9C782F60-00DD-490A-901A-2E525C61B396}" destId="{97D7227E-93B2-4CDC-A6F1-DE6A3A579BC0}" srcOrd="0" destOrd="0" presId="urn:microsoft.com/office/officeart/2008/layout/AlternatingHexagons"/>
    <dgm:cxn modelId="{C0140E78-7B38-460E-9FBB-8FA74566BFB6}" type="presOf" srcId="{6C48E74E-EDEF-41FC-953E-91D436060EF8}" destId="{798B8C0B-5E2E-4982-A9A4-E0912EFA874A}" srcOrd="0" destOrd="0" presId="urn:microsoft.com/office/officeart/2008/layout/AlternatingHexagons"/>
    <dgm:cxn modelId="{BE426679-D482-4D1F-AC2E-CB9F37F27CCD}" type="presOf" srcId="{034143FA-02E3-4BC8-97A6-DB5B1795DB9A}" destId="{27D2E476-F480-4F54-AB82-AC7EAD1C8F7B}" srcOrd="0" destOrd="0" presId="urn:microsoft.com/office/officeart/2008/layout/AlternatingHexagons"/>
    <dgm:cxn modelId="{8D941081-F247-4355-A796-DC09453AD3C7}" type="presOf" srcId="{BE439DF7-9C66-49B5-895E-0C389CF6D137}" destId="{CEF5A3F8-7A41-4604-9D7E-F386265276F5}"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05BA20B3-5616-4E45-A27C-F83C5FBA5FC9}" type="presOf" srcId="{154EE34B-2A4B-4D73-8D2A-FC82C9B228A8}" destId="{F78EA964-07B0-4994-BB63-7325EA4CAF7F}"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01E63AC3-5E8A-455C-8A20-FC660AC17507}" type="presOf" srcId="{909C8AE0-FE04-401B-8F7E-C1BF0E60FE9E}" destId="{0B0FF9F4-D51A-460F-8F8E-D0EB2B4C658D}" srcOrd="0" destOrd="0" presId="urn:microsoft.com/office/officeart/2008/layout/AlternatingHexagons"/>
    <dgm:cxn modelId="{4261ECC8-BDE3-44AA-A4C8-C83388C865EB}" type="presOf" srcId="{A76D7342-B82B-4FC7-B601-E7DEAF21D7D8}" destId="{D619FEAC-74D4-4726-A282-FCFACD54A4BB}" srcOrd="0" destOrd="0" presId="urn:microsoft.com/office/officeart/2008/layout/AlternatingHexagons"/>
    <dgm:cxn modelId="{1B2E07D9-DDC4-4FF5-8EA0-7D896A058CE4}" type="presOf" srcId="{0FCAE87B-D747-4598-B519-48904A2B05B2}" destId="{E6B7FE1B-E082-47D6-BBF3-BC01EDA88B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791811E2-D301-4900-918C-95C2BAA86A09}" type="presOf" srcId="{EEB786C3-220F-43C5-8ED2-346FAA386A15}" destId="{C746C278-8B2D-4A64-8BED-818BD07B8D55}"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27E5ECF2-52D0-4D9F-A45A-D99BF3BC08BC}" type="presOf" srcId="{2CA49207-1E08-4A99-AA60-FBFC9F56EBF0}" destId="{2E78EB41-3245-4D99-BB99-6B0339FE8F38}"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E877E9AC-2572-43F3-9888-A6722694349F}" type="presParOf" srcId="{D6CBF727-C193-4742-8092-79968D615B09}" destId="{C3AD133E-8817-4E2A-AA86-E555497CD528}" srcOrd="0" destOrd="0" presId="urn:microsoft.com/office/officeart/2008/layout/AlternatingHexagons"/>
    <dgm:cxn modelId="{4F6845CE-986D-4BBD-ADDB-D8B99A1FC1E0}" type="presParOf" srcId="{C3AD133E-8817-4E2A-AA86-E555497CD528}" destId="{D619FEAC-74D4-4726-A282-FCFACD54A4BB}" srcOrd="0" destOrd="0" presId="urn:microsoft.com/office/officeart/2008/layout/AlternatingHexagons"/>
    <dgm:cxn modelId="{F2A4701B-5D25-488B-A46C-2AE50E8D8B13}" type="presParOf" srcId="{C3AD133E-8817-4E2A-AA86-E555497CD528}" destId="{0BDE991D-8287-482A-A62C-7262A0D2B66E}" srcOrd="1" destOrd="0" presId="urn:microsoft.com/office/officeart/2008/layout/AlternatingHexagons"/>
    <dgm:cxn modelId="{71784E8F-01B2-4CF2-90F6-37303E50E002}" type="presParOf" srcId="{C3AD133E-8817-4E2A-AA86-E555497CD528}" destId="{CD047F89-CE48-498E-8BD4-EA221B7E85F1}" srcOrd="2" destOrd="0" presId="urn:microsoft.com/office/officeart/2008/layout/AlternatingHexagons"/>
    <dgm:cxn modelId="{D3175A59-ADD8-48BF-BB1C-AD3F5626EB8D}" type="presParOf" srcId="{C3AD133E-8817-4E2A-AA86-E555497CD528}" destId="{99982C9B-7C19-43FE-AB96-0489084CEC2D}" srcOrd="3" destOrd="0" presId="urn:microsoft.com/office/officeart/2008/layout/AlternatingHexagons"/>
    <dgm:cxn modelId="{63BB9133-F639-4298-82BE-507D6DCABDA9}" type="presParOf" srcId="{C3AD133E-8817-4E2A-AA86-E555497CD528}" destId="{5468D559-FC71-40BD-A3B7-B37FD9F50FA0}" srcOrd="4" destOrd="0" presId="urn:microsoft.com/office/officeart/2008/layout/AlternatingHexagons"/>
    <dgm:cxn modelId="{4F42FD12-17E4-4350-8F59-7A65E668BDDC}" type="presParOf" srcId="{D6CBF727-C193-4742-8092-79968D615B09}" destId="{2CFF3844-5B28-4CD3-A8BF-6625C13E2351}" srcOrd="1" destOrd="0" presId="urn:microsoft.com/office/officeart/2008/layout/AlternatingHexagons"/>
    <dgm:cxn modelId="{786B6ABA-33AC-45F3-8266-6F542767DF3C}" type="presParOf" srcId="{D6CBF727-C193-4742-8092-79968D615B09}" destId="{05380EDC-99E6-4322-9480-E3091D8E9DFA}" srcOrd="2" destOrd="0" presId="urn:microsoft.com/office/officeart/2008/layout/AlternatingHexagons"/>
    <dgm:cxn modelId="{1F0E02CC-6A21-4494-85FE-7ECD5DEF13E3}" type="presParOf" srcId="{05380EDC-99E6-4322-9480-E3091D8E9DFA}" destId="{01AB0361-E67C-40D1-A127-88BA5E1C1760}" srcOrd="0" destOrd="0" presId="urn:microsoft.com/office/officeart/2008/layout/AlternatingHexagons"/>
    <dgm:cxn modelId="{FF9B2764-82B0-489E-B499-99FE8C4C9E29}" type="presParOf" srcId="{05380EDC-99E6-4322-9480-E3091D8E9DFA}" destId="{FA2E9D46-4AE3-458C-82E0-A4EF5D159C2D}" srcOrd="1" destOrd="0" presId="urn:microsoft.com/office/officeart/2008/layout/AlternatingHexagons"/>
    <dgm:cxn modelId="{0F19E3AC-27C1-4DB4-9FCF-83F49CD4AE1D}" type="presParOf" srcId="{05380EDC-99E6-4322-9480-E3091D8E9DFA}" destId="{E978F574-35F8-43B1-8532-04D4FA6CF200}" srcOrd="2" destOrd="0" presId="urn:microsoft.com/office/officeart/2008/layout/AlternatingHexagons"/>
    <dgm:cxn modelId="{11FF8A2B-DC83-48CE-9775-64C00CB6CB92}" type="presParOf" srcId="{05380EDC-99E6-4322-9480-E3091D8E9DFA}" destId="{BDFBE7AD-12EE-49C6-B767-B6960D6C4DC9}" srcOrd="3" destOrd="0" presId="urn:microsoft.com/office/officeart/2008/layout/AlternatingHexagons"/>
    <dgm:cxn modelId="{77C0B823-5E5B-4241-AA2B-1F83638CEEE5}" type="presParOf" srcId="{05380EDC-99E6-4322-9480-E3091D8E9DFA}" destId="{798B8C0B-5E2E-4982-A9A4-E0912EFA874A}" srcOrd="4" destOrd="0" presId="urn:microsoft.com/office/officeart/2008/layout/AlternatingHexagons"/>
    <dgm:cxn modelId="{38A855C7-F910-45A2-8DE7-9ACC470BAAB1}" type="presParOf" srcId="{D6CBF727-C193-4742-8092-79968D615B09}" destId="{232D1DEA-3D03-44A7-BF5F-76B6A6D6966F}" srcOrd="3" destOrd="0" presId="urn:microsoft.com/office/officeart/2008/layout/AlternatingHexagons"/>
    <dgm:cxn modelId="{76D582A9-C231-494B-A1F1-439FCCAA575A}" type="presParOf" srcId="{D6CBF727-C193-4742-8092-79968D615B09}" destId="{014D2750-F989-4C37-9B1B-9AA9636682AC}" srcOrd="4" destOrd="0" presId="urn:microsoft.com/office/officeart/2008/layout/AlternatingHexagons"/>
    <dgm:cxn modelId="{BFC057DA-14EA-40EA-AEE0-A89799088C8F}" type="presParOf" srcId="{014D2750-F989-4C37-9B1B-9AA9636682AC}" destId="{0B0FF9F4-D51A-460F-8F8E-D0EB2B4C658D}" srcOrd="0" destOrd="0" presId="urn:microsoft.com/office/officeart/2008/layout/AlternatingHexagons"/>
    <dgm:cxn modelId="{A623A46B-F78A-406C-A339-47E7606F36F7}" type="presParOf" srcId="{014D2750-F989-4C37-9B1B-9AA9636682AC}" destId="{A7609D67-C4D3-47A5-9344-99E8ED461061}" srcOrd="1" destOrd="0" presId="urn:microsoft.com/office/officeart/2008/layout/AlternatingHexagons"/>
    <dgm:cxn modelId="{E37C9321-231A-4162-ADFE-B807E8CB810A}" type="presParOf" srcId="{014D2750-F989-4C37-9B1B-9AA9636682AC}" destId="{DB416220-7D8A-4882-A59C-F7000C3BAA0D}" srcOrd="2" destOrd="0" presId="urn:microsoft.com/office/officeart/2008/layout/AlternatingHexagons"/>
    <dgm:cxn modelId="{217D3E21-AC3F-4A3F-A05C-774CBE3F07CB}" type="presParOf" srcId="{014D2750-F989-4C37-9B1B-9AA9636682AC}" destId="{137E819A-32CA-4B7E-B5BB-01A3A898B7BE}" srcOrd="3" destOrd="0" presId="urn:microsoft.com/office/officeart/2008/layout/AlternatingHexagons"/>
    <dgm:cxn modelId="{8A0CD3D3-65A1-493E-9BB1-633C0D7CC418}" type="presParOf" srcId="{014D2750-F989-4C37-9B1B-9AA9636682AC}" destId="{97D7227E-93B2-4CDC-A6F1-DE6A3A579BC0}" srcOrd="4" destOrd="0" presId="urn:microsoft.com/office/officeart/2008/layout/AlternatingHexagons"/>
    <dgm:cxn modelId="{03A21108-19B6-4356-92E5-981E5D17D043}" type="presParOf" srcId="{D6CBF727-C193-4742-8092-79968D615B09}" destId="{C622E601-61A1-43CE-8DBF-E42B46A0F6D3}" srcOrd="5" destOrd="0" presId="urn:microsoft.com/office/officeart/2008/layout/AlternatingHexagons"/>
    <dgm:cxn modelId="{BD7E65C9-C18F-4307-9201-48A1AA3DF514}" type="presParOf" srcId="{D6CBF727-C193-4742-8092-79968D615B09}" destId="{DE400889-1345-4E5B-90BD-B34CCD628003}" srcOrd="6" destOrd="0" presId="urn:microsoft.com/office/officeart/2008/layout/AlternatingHexagons"/>
    <dgm:cxn modelId="{1CAF3935-84A2-470A-9368-FB75B6CACD98}" type="presParOf" srcId="{DE400889-1345-4E5B-90BD-B34CCD628003}" destId="{76A432B5-C362-4ED1-B722-EDAB8632396E}" srcOrd="0" destOrd="0" presId="urn:microsoft.com/office/officeart/2008/layout/AlternatingHexagons"/>
    <dgm:cxn modelId="{5FD8EF9B-23E5-49CA-9499-CF22753DE8C7}" type="presParOf" srcId="{DE400889-1345-4E5B-90BD-B34CCD628003}" destId="{CDE05A4E-AABC-4750-A706-F53A8CB953D8}" srcOrd="1" destOrd="0" presId="urn:microsoft.com/office/officeart/2008/layout/AlternatingHexagons"/>
    <dgm:cxn modelId="{E6BB9ECD-F4EE-4EA3-9304-BF30F10D6905}" type="presParOf" srcId="{DE400889-1345-4E5B-90BD-B34CCD628003}" destId="{858D3EB6-EFE6-4502-91FC-DFF4E45190DA}" srcOrd="2" destOrd="0" presId="urn:microsoft.com/office/officeart/2008/layout/AlternatingHexagons"/>
    <dgm:cxn modelId="{FFB01B9C-1B4C-472F-A27F-78C1624A82B8}" type="presParOf" srcId="{DE400889-1345-4E5B-90BD-B34CCD628003}" destId="{ABBC34B4-CF82-4DAE-929B-2666788475F8}" srcOrd="3" destOrd="0" presId="urn:microsoft.com/office/officeart/2008/layout/AlternatingHexagons"/>
    <dgm:cxn modelId="{F340521F-B16E-488E-B0E1-AAEA5DB0DBD1}" type="presParOf" srcId="{DE400889-1345-4E5B-90BD-B34CCD628003}" destId="{2E78EB41-3245-4D99-BB99-6B0339FE8F38}" srcOrd="4" destOrd="0" presId="urn:microsoft.com/office/officeart/2008/layout/AlternatingHexagons"/>
    <dgm:cxn modelId="{2C9AA68C-8436-4A72-B1B9-F4FC40527494}" type="presParOf" srcId="{D6CBF727-C193-4742-8092-79968D615B09}" destId="{4C4C6369-B8FE-45A7-99B6-5757B94CAD32}" srcOrd="7" destOrd="0" presId="urn:microsoft.com/office/officeart/2008/layout/AlternatingHexagons"/>
    <dgm:cxn modelId="{812D1F81-BAF7-4B35-AC45-23347DE078BD}" type="presParOf" srcId="{D6CBF727-C193-4742-8092-79968D615B09}" destId="{6B684E24-3EB3-42AD-B0B9-EC2F52886EF3}" srcOrd="8" destOrd="0" presId="urn:microsoft.com/office/officeart/2008/layout/AlternatingHexagons"/>
    <dgm:cxn modelId="{34595C32-E0D8-4982-8721-C868B1A2DACA}" type="presParOf" srcId="{6B684E24-3EB3-42AD-B0B9-EC2F52886EF3}" destId="{CEF5A3F8-7A41-4604-9D7E-F386265276F5}" srcOrd="0" destOrd="0" presId="urn:microsoft.com/office/officeart/2008/layout/AlternatingHexagons"/>
    <dgm:cxn modelId="{50E730A7-49E5-43D9-B73F-09F103F2F450}" type="presParOf" srcId="{6B684E24-3EB3-42AD-B0B9-EC2F52886EF3}" destId="{91452402-7B17-49D7-9D7F-00A9841FF108}" srcOrd="1" destOrd="0" presId="urn:microsoft.com/office/officeart/2008/layout/AlternatingHexagons"/>
    <dgm:cxn modelId="{4A1177C7-BBE1-4029-87FA-2B87B612B188}" type="presParOf" srcId="{6B684E24-3EB3-42AD-B0B9-EC2F52886EF3}" destId="{1F3C5298-F356-48DE-B0AC-C5329553C43A}" srcOrd="2" destOrd="0" presId="urn:microsoft.com/office/officeart/2008/layout/AlternatingHexagons"/>
    <dgm:cxn modelId="{BEFBC742-7A85-428B-B56C-E668733849DB}" type="presParOf" srcId="{6B684E24-3EB3-42AD-B0B9-EC2F52886EF3}" destId="{29462D29-B50E-44B3-8665-9002C6F3DEFF}" srcOrd="3" destOrd="0" presId="urn:microsoft.com/office/officeart/2008/layout/AlternatingHexagons"/>
    <dgm:cxn modelId="{D7CED870-F469-47EE-86BC-3C86F440A377}" type="presParOf" srcId="{6B684E24-3EB3-42AD-B0B9-EC2F52886EF3}" destId="{E6B7FE1B-E082-47D6-BBF3-BC01EDA88B60}" srcOrd="4" destOrd="0" presId="urn:microsoft.com/office/officeart/2008/layout/AlternatingHexagons"/>
    <dgm:cxn modelId="{A7B9502F-07CA-4E5A-AF9A-D2438F7EC970}" type="presParOf" srcId="{D6CBF727-C193-4742-8092-79968D615B09}" destId="{DF619E6A-A326-4693-9C2E-F18B42ABC1CC}" srcOrd="9" destOrd="0" presId="urn:microsoft.com/office/officeart/2008/layout/AlternatingHexagons"/>
    <dgm:cxn modelId="{789FBD44-E01B-4F13-A963-50575DB372D7}" type="presParOf" srcId="{D6CBF727-C193-4742-8092-79968D615B09}" destId="{FF0D150A-C8F2-4B88-9634-9472AFCD5540}" srcOrd="10" destOrd="0" presId="urn:microsoft.com/office/officeart/2008/layout/AlternatingHexagons"/>
    <dgm:cxn modelId="{E7F3D984-0D3C-442B-879A-32D05345A566}" type="presParOf" srcId="{FF0D150A-C8F2-4B88-9634-9472AFCD5540}" destId="{E259BFF9-1294-4EB9-B177-7F144269FAB8}" srcOrd="0" destOrd="0" presId="urn:microsoft.com/office/officeart/2008/layout/AlternatingHexagons"/>
    <dgm:cxn modelId="{BDA70AEF-4C32-4DEE-A051-D21299613A57}" type="presParOf" srcId="{FF0D150A-C8F2-4B88-9634-9472AFCD5540}" destId="{C746C278-8B2D-4A64-8BED-818BD07B8D55}" srcOrd="1" destOrd="0" presId="urn:microsoft.com/office/officeart/2008/layout/AlternatingHexagons"/>
    <dgm:cxn modelId="{8CEC177A-1CCE-4901-91AD-4F5C9A33E8FE}" type="presParOf" srcId="{FF0D150A-C8F2-4B88-9634-9472AFCD5540}" destId="{E3753EC5-B66E-4577-B7EA-0303F882A56D}" srcOrd="2" destOrd="0" presId="urn:microsoft.com/office/officeart/2008/layout/AlternatingHexagons"/>
    <dgm:cxn modelId="{62C27D47-BF64-4B89-96E7-ABE3785ECF4A}" type="presParOf" srcId="{FF0D150A-C8F2-4B88-9634-9472AFCD5540}" destId="{9C11ACAD-897E-4B70-80A4-58B5642903EF}" srcOrd="3" destOrd="0" presId="urn:microsoft.com/office/officeart/2008/layout/AlternatingHexagons"/>
    <dgm:cxn modelId="{4983EC7A-CE75-49B7-B335-41ED7D3F0ED8}" type="presParOf" srcId="{FF0D150A-C8F2-4B88-9634-9472AFCD5540}" destId="{753E65A4-290A-4B82-9677-B14D3937812C}" srcOrd="4" destOrd="0" presId="urn:microsoft.com/office/officeart/2008/layout/AlternatingHexagons"/>
    <dgm:cxn modelId="{B65B8E45-C3F6-4A2D-A189-8051A32B8430}" type="presParOf" srcId="{D6CBF727-C193-4742-8092-79968D615B09}" destId="{A061CC0C-C893-461D-8FEB-2F2AF9D631E8}" srcOrd="11" destOrd="0" presId="urn:microsoft.com/office/officeart/2008/layout/AlternatingHexagons"/>
    <dgm:cxn modelId="{870AE907-CE9D-47A7-A85B-0026CC959AD3}" type="presParOf" srcId="{D6CBF727-C193-4742-8092-79968D615B09}" destId="{4C21D896-9242-4FC5-8FBA-FED511463903}" srcOrd="12" destOrd="0" presId="urn:microsoft.com/office/officeart/2008/layout/AlternatingHexagons"/>
    <dgm:cxn modelId="{E535FB3C-5660-4438-8BD5-FBB0F037A63C}" type="presParOf" srcId="{4C21D896-9242-4FC5-8FBA-FED511463903}" destId="{27D2E476-F480-4F54-AB82-AC7EAD1C8F7B}" srcOrd="0" destOrd="0" presId="urn:microsoft.com/office/officeart/2008/layout/AlternatingHexagons"/>
    <dgm:cxn modelId="{EF0B3CB9-A705-4C08-8A01-BF122DFB7F8A}" type="presParOf" srcId="{4C21D896-9242-4FC5-8FBA-FED511463903}" destId="{F78EA964-07B0-4994-BB63-7325EA4CAF7F}" srcOrd="1" destOrd="0" presId="urn:microsoft.com/office/officeart/2008/layout/AlternatingHexagons"/>
    <dgm:cxn modelId="{15B23F13-E90C-4D50-8FE4-DE5CEFA00CD7}" type="presParOf" srcId="{4C21D896-9242-4FC5-8FBA-FED511463903}" destId="{1803ED7F-41D9-4764-87D3-74B0DFD665B2}" srcOrd="2" destOrd="0" presId="urn:microsoft.com/office/officeart/2008/layout/AlternatingHexagons"/>
    <dgm:cxn modelId="{CF79E7FA-C121-4830-933D-ACD0B05C3316}" type="presParOf" srcId="{4C21D896-9242-4FC5-8FBA-FED511463903}" destId="{06DEBEC9-3270-42A5-A45B-9511A5412BDE}" srcOrd="3" destOrd="0" presId="urn:microsoft.com/office/officeart/2008/layout/AlternatingHexagons"/>
    <dgm:cxn modelId="{6FBE5334-717C-4C86-9A75-1BE8933D31D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181E389-5011-4FC6-AC3A-D15AF76D2A7D}" type="doc">
      <dgm:prSet loTypeId="urn:microsoft.com/office/officeart/2005/8/layout/StepDownProcess" loCatId="process" qsTypeId="urn:microsoft.com/office/officeart/2005/8/quickstyle/simple5" qsCatId="simple" csTypeId="urn:microsoft.com/office/officeart/2005/8/colors/colorful1" csCatId="colorful" phldr="1"/>
      <dgm:spPr/>
      <dgm:t>
        <a:bodyPr/>
        <a:lstStyle/>
        <a:p>
          <a:endParaRPr lang="en-GB"/>
        </a:p>
      </dgm:t>
    </dgm:pt>
    <dgm:pt modelId="{C60B3977-B4C6-4501-9374-2F9C7BB04C96}">
      <dgm:prSet phldrT="[Text]"/>
      <dgm:spPr/>
      <dgm:t>
        <a:bodyPr/>
        <a:lstStyle/>
        <a:p>
          <a:endParaRPr lang="en-GB" dirty="0"/>
        </a:p>
      </dgm:t>
    </dgm:pt>
    <dgm:pt modelId="{D6DF906E-1EC3-4298-A891-DB5D8BC68267}" type="parTrans" cxnId="{905F4A8B-EA42-4A11-98CA-81BD98EC02A9}">
      <dgm:prSet/>
      <dgm:spPr/>
      <dgm:t>
        <a:bodyPr/>
        <a:lstStyle/>
        <a:p>
          <a:endParaRPr lang="en-GB"/>
        </a:p>
      </dgm:t>
    </dgm:pt>
    <dgm:pt modelId="{3738CD04-D4A9-4C39-A393-2AF721494C0E}" type="sibTrans" cxnId="{905F4A8B-EA42-4A11-98CA-81BD98EC02A9}">
      <dgm:prSet/>
      <dgm:spPr/>
      <dgm:t>
        <a:bodyPr/>
        <a:lstStyle/>
        <a:p>
          <a:endParaRPr lang="en-GB"/>
        </a:p>
      </dgm:t>
    </dgm:pt>
    <dgm:pt modelId="{3747702C-40DE-49AB-A5C2-FE48DD210CA2}">
      <dgm:prSet phldrT="[Text]"/>
      <dgm:spPr/>
      <dgm:t>
        <a:bodyPr/>
        <a:lstStyle/>
        <a:p>
          <a:endParaRPr lang="en-GB" dirty="0"/>
        </a:p>
      </dgm:t>
    </dgm:pt>
    <dgm:pt modelId="{04C549F8-1F68-4DA7-AFED-BE43DB87DA70}" type="parTrans" cxnId="{8F2A70B3-2DE2-4AD8-AF00-0768D02AA742}">
      <dgm:prSet/>
      <dgm:spPr/>
      <dgm:t>
        <a:bodyPr/>
        <a:lstStyle/>
        <a:p>
          <a:endParaRPr lang="en-GB"/>
        </a:p>
      </dgm:t>
    </dgm:pt>
    <dgm:pt modelId="{AF346434-4B3C-4806-8812-6A8219B1A8B3}" type="sibTrans" cxnId="{8F2A70B3-2DE2-4AD8-AF00-0768D02AA742}">
      <dgm:prSet/>
      <dgm:spPr/>
      <dgm:t>
        <a:bodyPr/>
        <a:lstStyle/>
        <a:p>
          <a:endParaRPr lang="en-GB"/>
        </a:p>
      </dgm:t>
    </dgm:pt>
    <dgm:pt modelId="{90D48221-7F9C-443F-80B1-0F8F1F4149F9}">
      <dgm:prSet phldrT="[Text]"/>
      <dgm:spPr/>
      <dgm:t>
        <a:bodyPr/>
        <a:lstStyle/>
        <a:p>
          <a:endParaRPr lang="en-GB" dirty="0"/>
        </a:p>
      </dgm:t>
    </dgm:pt>
    <dgm:pt modelId="{0F2D3305-7C0F-48E1-9694-4C526A15BCB6}" type="parTrans" cxnId="{CD4A5803-341B-4349-AD31-4071F2629808}">
      <dgm:prSet/>
      <dgm:spPr/>
      <dgm:t>
        <a:bodyPr/>
        <a:lstStyle/>
        <a:p>
          <a:endParaRPr lang="en-GB"/>
        </a:p>
      </dgm:t>
    </dgm:pt>
    <dgm:pt modelId="{671CED32-4492-4095-A6C4-42EFC87F1DD2}" type="sibTrans" cxnId="{CD4A5803-341B-4349-AD31-4071F2629808}">
      <dgm:prSet/>
      <dgm:spPr/>
      <dgm:t>
        <a:bodyPr/>
        <a:lstStyle/>
        <a:p>
          <a:endParaRPr lang="en-GB"/>
        </a:p>
      </dgm:t>
    </dgm:pt>
    <dgm:pt modelId="{51524622-F873-42DB-B1D4-2F2F0BEF5973}">
      <dgm:prSet phldrT="[Text]"/>
      <dgm:spPr/>
      <dgm:t>
        <a:bodyPr/>
        <a:lstStyle/>
        <a:p>
          <a:endParaRPr lang="en-GB" dirty="0"/>
        </a:p>
      </dgm:t>
    </dgm:pt>
    <dgm:pt modelId="{8D8B1A8D-5596-4D88-BE38-4BFB2CD764AE}" type="parTrans" cxnId="{2ED2C1A3-78C4-48E7-86CF-0E9399259283}">
      <dgm:prSet/>
      <dgm:spPr/>
      <dgm:t>
        <a:bodyPr/>
        <a:lstStyle/>
        <a:p>
          <a:endParaRPr lang="en-GB"/>
        </a:p>
      </dgm:t>
    </dgm:pt>
    <dgm:pt modelId="{5A102927-0895-40F2-80FF-4371D298A85E}" type="sibTrans" cxnId="{2ED2C1A3-78C4-48E7-86CF-0E9399259283}">
      <dgm:prSet/>
      <dgm:spPr/>
      <dgm:t>
        <a:bodyPr/>
        <a:lstStyle/>
        <a:p>
          <a:endParaRPr lang="en-GB"/>
        </a:p>
      </dgm:t>
    </dgm:pt>
    <dgm:pt modelId="{354281A4-7A92-404F-A479-22057422A0B1}">
      <dgm:prSet phldrT="[Text]"/>
      <dgm:spPr/>
      <dgm:t>
        <a:bodyPr/>
        <a:lstStyle/>
        <a:p>
          <a:endParaRPr lang="en-GB" dirty="0"/>
        </a:p>
      </dgm:t>
    </dgm:pt>
    <dgm:pt modelId="{44530BAF-C34F-4194-B694-AC7BBDB4F23E}" type="parTrans" cxnId="{6F55D1D7-37CC-42FD-9B70-79A078E67876}">
      <dgm:prSet/>
      <dgm:spPr/>
      <dgm:t>
        <a:bodyPr/>
        <a:lstStyle/>
        <a:p>
          <a:endParaRPr lang="en-GB"/>
        </a:p>
      </dgm:t>
    </dgm:pt>
    <dgm:pt modelId="{790AD35B-314B-4921-AD0C-F674839181CF}" type="sibTrans" cxnId="{6F55D1D7-37CC-42FD-9B70-79A078E67876}">
      <dgm:prSet/>
      <dgm:spPr/>
      <dgm:t>
        <a:bodyPr/>
        <a:lstStyle/>
        <a:p>
          <a:endParaRPr lang="en-GB"/>
        </a:p>
      </dgm:t>
    </dgm:pt>
    <dgm:pt modelId="{00367C76-3DDC-47D1-A856-FF529A37365E}">
      <dgm:prSet phldrT="[Text]"/>
      <dgm:spPr/>
      <dgm:t>
        <a:bodyPr/>
        <a:lstStyle/>
        <a:p>
          <a:endParaRPr lang="en-GB" dirty="0"/>
        </a:p>
      </dgm:t>
    </dgm:pt>
    <dgm:pt modelId="{756A5C62-0D7C-4F4D-B43C-0BE1A50E22ED}" type="parTrans" cxnId="{FB7EA272-207A-44F5-A9A0-319331870CBF}">
      <dgm:prSet/>
      <dgm:spPr/>
      <dgm:t>
        <a:bodyPr/>
        <a:lstStyle/>
        <a:p>
          <a:endParaRPr lang="en-GB"/>
        </a:p>
      </dgm:t>
    </dgm:pt>
    <dgm:pt modelId="{B52DD096-26E5-40AD-A041-FA7E0E2B434C}" type="sibTrans" cxnId="{FB7EA272-207A-44F5-A9A0-319331870CBF}">
      <dgm:prSet/>
      <dgm:spPr/>
      <dgm:t>
        <a:bodyPr/>
        <a:lstStyle/>
        <a:p>
          <a:endParaRPr lang="en-GB"/>
        </a:p>
      </dgm:t>
    </dgm:pt>
    <dgm:pt modelId="{530370D1-CC25-4975-9AC7-400C889818EE}" type="pres">
      <dgm:prSet presAssocID="{2181E389-5011-4FC6-AC3A-D15AF76D2A7D}" presName="rootnode" presStyleCnt="0">
        <dgm:presLayoutVars>
          <dgm:chMax/>
          <dgm:chPref/>
          <dgm:dir/>
          <dgm:animLvl val="lvl"/>
        </dgm:presLayoutVars>
      </dgm:prSet>
      <dgm:spPr/>
    </dgm:pt>
    <dgm:pt modelId="{17EAC5C8-BC24-4E1D-89ED-7E2EE18A845D}" type="pres">
      <dgm:prSet presAssocID="{C60B3977-B4C6-4501-9374-2F9C7BB04C96}" presName="composite" presStyleCnt="0"/>
      <dgm:spPr/>
    </dgm:pt>
    <dgm:pt modelId="{4B41C38D-E1A3-4490-AD2E-743CE550CF8E}" type="pres">
      <dgm:prSet presAssocID="{C60B3977-B4C6-4501-9374-2F9C7BB04C96}" presName="bentUpArrow1" presStyleLbl="alignImgPlace1" presStyleIdx="0" presStyleCnt="2"/>
      <dgm:spPr/>
    </dgm:pt>
    <dgm:pt modelId="{E15C790F-2EAC-4E23-9181-26FB60A0E390}" type="pres">
      <dgm:prSet presAssocID="{C60B3977-B4C6-4501-9374-2F9C7BB04C96}" presName="ParentText" presStyleLbl="node1" presStyleIdx="0" presStyleCnt="3">
        <dgm:presLayoutVars>
          <dgm:chMax val="1"/>
          <dgm:chPref val="1"/>
          <dgm:bulletEnabled val="1"/>
        </dgm:presLayoutVars>
      </dgm:prSet>
      <dgm:spPr/>
    </dgm:pt>
    <dgm:pt modelId="{9F53CBFD-BD7E-4D4E-9FA5-C078B82FF518}" type="pres">
      <dgm:prSet presAssocID="{C60B3977-B4C6-4501-9374-2F9C7BB04C96}" presName="ChildText" presStyleLbl="revTx" presStyleIdx="0" presStyleCnt="3">
        <dgm:presLayoutVars>
          <dgm:chMax val="0"/>
          <dgm:chPref val="0"/>
          <dgm:bulletEnabled val="1"/>
        </dgm:presLayoutVars>
      </dgm:prSet>
      <dgm:spPr/>
    </dgm:pt>
    <dgm:pt modelId="{D3750C58-8F0D-4747-8B23-2C08424C51B7}" type="pres">
      <dgm:prSet presAssocID="{3738CD04-D4A9-4C39-A393-2AF721494C0E}" presName="sibTrans" presStyleCnt="0"/>
      <dgm:spPr/>
    </dgm:pt>
    <dgm:pt modelId="{446DE864-818B-452F-A816-BC65281462DA}" type="pres">
      <dgm:prSet presAssocID="{90D48221-7F9C-443F-80B1-0F8F1F4149F9}" presName="composite" presStyleCnt="0"/>
      <dgm:spPr/>
    </dgm:pt>
    <dgm:pt modelId="{E5644532-D7DD-41B5-8029-DA083C352B04}" type="pres">
      <dgm:prSet presAssocID="{90D48221-7F9C-443F-80B1-0F8F1F4149F9}" presName="bentUpArrow1" presStyleLbl="alignImgPlace1" presStyleIdx="1" presStyleCnt="2"/>
      <dgm:spPr/>
    </dgm:pt>
    <dgm:pt modelId="{B367636E-7010-4A9A-9121-4EA876C3ACA9}" type="pres">
      <dgm:prSet presAssocID="{90D48221-7F9C-443F-80B1-0F8F1F4149F9}" presName="ParentText" presStyleLbl="node1" presStyleIdx="1" presStyleCnt="3">
        <dgm:presLayoutVars>
          <dgm:chMax val="1"/>
          <dgm:chPref val="1"/>
          <dgm:bulletEnabled val="1"/>
        </dgm:presLayoutVars>
      </dgm:prSet>
      <dgm:spPr/>
    </dgm:pt>
    <dgm:pt modelId="{31F904BF-9557-4E30-AA07-7250B61CABDD}" type="pres">
      <dgm:prSet presAssocID="{90D48221-7F9C-443F-80B1-0F8F1F4149F9}" presName="ChildText" presStyleLbl="revTx" presStyleIdx="1" presStyleCnt="3">
        <dgm:presLayoutVars>
          <dgm:chMax val="0"/>
          <dgm:chPref val="0"/>
          <dgm:bulletEnabled val="1"/>
        </dgm:presLayoutVars>
      </dgm:prSet>
      <dgm:spPr/>
    </dgm:pt>
    <dgm:pt modelId="{F4BE0633-4838-46E4-81F7-52E4BCC3CF32}" type="pres">
      <dgm:prSet presAssocID="{671CED32-4492-4095-A6C4-42EFC87F1DD2}" presName="sibTrans" presStyleCnt="0"/>
      <dgm:spPr/>
    </dgm:pt>
    <dgm:pt modelId="{48DA77E7-EB38-43E0-B1D2-B04D94F11CE8}" type="pres">
      <dgm:prSet presAssocID="{354281A4-7A92-404F-A479-22057422A0B1}" presName="composite" presStyleCnt="0"/>
      <dgm:spPr/>
    </dgm:pt>
    <dgm:pt modelId="{8ACC87E2-3746-4332-8C13-7EB11CF92A59}" type="pres">
      <dgm:prSet presAssocID="{354281A4-7A92-404F-A479-22057422A0B1}" presName="ParentText" presStyleLbl="node1" presStyleIdx="2" presStyleCnt="3">
        <dgm:presLayoutVars>
          <dgm:chMax val="1"/>
          <dgm:chPref val="1"/>
          <dgm:bulletEnabled val="1"/>
        </dgm:presLayoutVars>
      </dgm:prSet>
      <dgm:spPr/>
    </dgm:pt>
    <dgm:pt modelId="{74365252-0E28-411A-9324-D787EEBF80C3}" type="pres">
      <dgm:prSet presAssocID="{354281A4-7A92-404F-A479-22057422A0B1}" presName="FinalChildText" presStyleLbl="revTx" presStyleIdx="2" presStyleCnt="3">
        <dgm:presLayoutVars>
          <dgm:chMax val="0"/>
          <dgm:chPref val="0"/>
          <dgm:bulletEnabled val="1"/>
        </dgm:presLayoutVars>
      </dgm:prSet>
      <dgm:spPr/>
    </dgm:pt>
  </dgm:ptLst>
  <dgm:cxnLst>
    <dgm:cxn modelId="{CD4A5803-341B-4349-AD31-4071F2629808}" srcId="{2181E389-5011-4FC6-AC3A-D15AF76D2A7D}" destId="{90D48221-7F9C-443F-80B1-0F8F1F4149F9}" srcOrd="1" destOrd="0" parTransId="{0F2D3305-7C0F-48E1-9694-4C526A15BCB6}" sibTransId="{671CED32-4492-4095-A6C4-42EFC87F1DD2}"/>
    <dgm:cxn modelId="{E3077A32-658C-4EA1-BBC0-E97A39954D8E}" type="presOf" srcId="{354281A4-7A92-404F-A479-22057422A0B1}" destId="{8ACC87E2-3746-4332-8C13-7EB11CF92A59}" srcOrd="0" destOrd="0" presId="urn:microsoft.com/office/officeart/2005/8/layout/StepDownProcess"/>
    <dgm:cxn modelId="{55305C4A-9BC5-462E-BDAF-5A90B8D2B9B9}" type="presOf" srcId="{2181E389-5011-4FC6-AC3A-D15AF76D2A7D}" destId="{530370D1-CC25-4975-9AC7-400C889818EE}" srcOrd="0" destOrd="0" presId="urn:microsoft.com/office/officeart/2005/8/layout/StepDownProcess"/>
    <dgm:cxn modelId="{FB7EA272-207A-44F5-A9A0-319331870CBF}" srcId="{354281A4-7A92-404F-A479-22057422A0B1}" destId="{00367C76-3DDC-47D1-A856-FF529A37365E}" srcOrd="0" destOrd="0" parTransId="{756A5C62-0D7C-4F4D-B43C-0BE1A50E22ED}" sibTransId="{B52DD096-26E5-40AD-A041-FA7E0E2B434C}"/>
    <dgm:cxn modelId="{8B00DE89-2FDF-47A8-9A5C-6AB0ADE3C99E}" type="presOf" srcId="{C60B3977-B4C6-4501-9374-2F9C7BB04C96}" destId="{E15C790F-2EAC-4E23-9181-26FB60A0E390}" srcOrd="0" destOrd="0" presId="urn:microsoft.com/office/officeart/2005/8/layout/StepDownProcess"/>
    <dgm:cxn modelId="{905F4A8B-EA42-4A11-98CA-81BD98EC02A9}" srcId="{2181E389-5011-4FC6-AC3A-D15AF76D2A7D}" destId="{C60B3977-B4C6-4501-9374-2F9C7BB04C96}" srcOrd="0" destOrd="0" parTransId="{D6DF906E-1EC3-4298-A891-DB5D8BC68267}" sibTransId="{3738CD04-D4A9-4C39-A393-2AF721494C0E}"/>
    <dgm:cxn modelId="{5264B591-C9C8-496A-B36E-9428760F0D01}" type="presOf" srcId="{3747702C-40DE-49AB-A5C2-FE48DD210CA2}" destId="{9F53CBFD-BD7E-4D4E-9FA5-C078B82FF518}" srcOrd="0" destOrd="0" presId="urn:microsoft.com/office/officeart/2005/8/layout/StepDownProcess"/>
    <dgm:cxn modelId="{5EF5319C-84D4-4FE6-9781-32B5CD51F09E}" type="presOf" srcId="{00367C76-3DDC-47D1-A856-FF529A37365E}" destId="{74365252-0E28-411A-9324-D787EEBF80C3}" srcOrd="0" destOrd="0" presId="urn:microsoft.com/office/officeart/2005/8/layout/StepDownProcess"/>
    <dgm:cxn modelId="{2ED2C1A3-78C4-48E7-86CF-0E9399259283}" srcId="{90D48221-7F9C-443F-80B1-0F8F1F4149F9}" destId="{51524622-F873-42DB-B1D4-2F2F0BEF5973}" srcOrd="0" destOrd="0" parTransId="{8D8B1A8D-5596-4D88-BE38-4BFB2CD764AE}" sibTransId="{5A102927-0895-40F2-80FF-4371D298A85E}"/>
    <dgm:cxn modelId="{64875CA6-F050-4F20-89E3-ACE71B5BAB61}" type="presOf" srcId="{90D48221-7F9C-443F-80B1-0F8F1F4149F9}" destId="{B367636E-7010-4A9A-9121-4EA876C3ACA9}" srcOrd="0" destOrd="0" presId="urn:microsoft.com/office/officeart/2005/8/layout/StepDownProcess"/>
    <dgm:cxn modelId="{8F2A70B3-2DE2-4AD8-AF00-0768D02AA742}" srcId="{C60B3977-B4C6-4501-9374-2F9C7BB04C96}" destId="{3747702C-40DE-49AB-A5C2-FE48DD210CA2}" srcOrd="0" destOrd="0" parTransId="{04C549F8-1F68-4DA7-AFED-BE43DB87DA70}" sibTransId="{AF346434-4B3C-4806-8812-6A8219B1A8B3}"/>
    <dgm:cxn modelId="{75ABEAD4-9E33-49DA-BF2B-47823738479D}" type="presOf" srcId="{51524622-F873-42DB-B1D4-2F2F0BEF5973}" destId="{31F904BF-9557-4E30-AA07-7250B61CABDD}" srcOrd="0" destOrd="0" presId="urn:microsoft.com/office/officeart/2005/8/layout/StepDownProcess"/>
    <dgm:cxn modelId="{6F55D1D7-37CC-42FD-9B70-79A078E67876}" srcId="{2181E389-5011-4FC6-AC3A-D15AF76D2A7D}" destId="{354281A4-7A92-404F-A479-22057422A0B1}" srcOrd="2" destOrd="0" parTransId="{44530BAF-C34F-4194-B694-AC7BBDB4F23E}" sibTransId="{790AD35B-314B-4921-AD0C-F674839181CF}"/>
    <dgm:cxn modelId="{691B3A9C-5F11-425E-A015-AB52206F2A9B}" type="presParOf" srcId="{530370D1-CC25-4975-9AC7-400C889818EE}" destId="{17EAC5C8-BC24-4E1D-89ED-7E2EE18A845D}" srcOrd="0" destOrd="0" presId="urn:microsoft.com/office/officeart/2005/8/layout/StepDownProcess"/>
    <dgm:cxn modelId="{0FAB29FC-B805-4FFA-B861-A841AF5B9550}" type="presParOf" srcId="{17EAC5C8-BC24-4E1D-89ED-7E2EE18A845D}" destId="{4B41C38D-E1A3-4490-AD2E-743CE550CF8E}" srcOrd="0" destOrd="0" presId="urn:microsoft.com/office/officeart/2005/8/layout/StepDownProcess"/>
    <dgm:cxn modelId="{FC574CBD-4409-4763-BE82-4BCEA83179C7}" type="presParOf" srcId="{17EAC5C8-BC24-4E1D-89ED-7E2EE18A845D}" destId="{E15C790F-2EAC-4E23-9181-26FB60A0E390}" srcOrd="1" destOrd="0" presId="urn:microsoft.com/office/officeart/2005/8/layout/StepDownProcess"/>
    <dgm:cxn modelId="{750B7620-FDFA-4086-9F61-17B1E30B5160}" type="presParOf" srcId="{17EAC5C8-BC24-4E1D-89ED-7E2EE18A845D}" destId="{9F53CBFD-BD7E-4D4E-9FA5-C078B82FF518}" srcOrd="2" destOrd="0" presId="urn:microsoft.com/office/officeart/2005/8/layout/StepDownProcess"/>
    <dgm:cxn modelId="{0442263C-4C15-4ED8-A6ED-332A19463B90}" type="presParOf" srcId="{530370D1-CC25-4975-9AC7-400C889818EE}" destId="{D3750C58-8F0D-4747-8B23-2C08424C51B7}" srcOrd="1" destOrd="0" presId="urn:microsoft.com/office/officeart/2005/8/layout/StepDownProcess"/>
    <dgm:cxn modelId="{0473ADD6-012F-4B06-ADC7-DBB408519E19}" type="presParOf" srcId="{530370D1-CC25-4975-9AC7-400C889818EE}" destId="{446DE864-818B-452F-A816-BC65281462DA}" srcOrd="2" destOrd="0" presId="urn:microsoft.com/office/officeart/2005/8/layout/StepDownProcess"/>
    <dgm:cxn modelId="{8368A8B4-2181-4F34-B707-175E9317974A}" type="presParOf" srcId="{446DE864-818B-452F-A816-BC65281462DA}" destId="{E5644532-D7DD-41B5-8029-DA083C352B04}" srcOrd="0" destOrd="0" presId="urn:microsoft.com/office/officeart/2005/8/layout/StepDownProcess"/>
    <dgm:cxn modelId="{8BD53D5E-B1C0-4885-AFBC-774C2719AB66}" type="presParOf" srcId="{446DE864-818B-452F-A816-BC65281462DA}" destId="{B367636E-7010-4A9A-9121-4EA876C3ACA9}" srcOrd="1" destOrd="0" presId="urn:microsoft.com/office/officeart/2005/8/layout/StepDownProcess"/>
    <dgm:cxn modelId="{D97F6C21-065C-4DC6-A316-2675E482C27E}" type="presParOf" srcId="{446DE864-818B-452F-A816-BC65281462DA}" destId="{31F904BF-9557-4E30-AA07-7250B61CABDD}" srcOrd="2" destOrd="0" presId="urn:microsoft.com/office/officeart/2005/8/layout/StepDownProcess"/>
    <dgm:cxn modelId="{ABA33D22-1ED6-4970-8997-C5A9DEE884FA}" type="presParOf" srcId="{530370D1-CC25-4975-9AC7-400C889818EE}" destId="{F4BE0633-4838-46E4-81F7-52E4BCC3CF32}" srcOrd="3" destOrd="0" presId="urn:microsoft.com/office/officeart/2005/8/layout/StepDownProcess"/>
    <dgm:cxn modelId="{89BB54A7-D0F1-4200-BA5E-5613B82C1706}" type="presParOf" srcId="{530370D1-CC25-4975-9AC7-400C889818EE}" destId="{48DA77E7-EB38-43E0-B1D2-B04D94F11CE8}" srcOrd="4" destOrd="0" presId="urn:microsoft.com/office/officeart/2005/8/layout/StepDownProcess"/>
    <dgm:cxn modelId="{C3090C26-A9DF-4775-BA77-F8A55718712D}" type="presParOf" srcId="{48DA77E7-EB38-43E0-B1D2-B04D94F11CE8}" destId="{8ACC87E2-3746-4332-8C13-7EB11CF92A59}" srcOrd="0" destOrd="0" presId="urn:microsoft.com/office/officeart/2005/8/layout/StepDownProcess"/>
    <dgm:cxn modelId="{D3AE30BF-6100-4C8F-AC01-D76CCBF90155}" type="presParOf" srcId="{48DA77E7-EB38-43E0-B1D2-B04D94F11CE8}" destId="{74365252-0E28-411A-9324-D787EEBF80C3}" srcOrd="1" destOrd="0" presId="urn:microsoft.com/office/officeart/2005/8/layout/StepDown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6EFCD516-C2D6-47B9-92A2-AA2644C93F03}" type="presOf" srcId="{E71F8F6C-DE91-45ED-AF77-1267E12BB7F6}" destId="{0BDE991D-8287-482A-A62C-7262A0D2B66E}" srcOrd="0" destOrd="0" presId="urn:microsoft.com/office/officeart/2008/layout/AlternatingHexagons"/>
    <dgm:cxn modelId="{7D3FD62C-9C38-42E3-8DD9-26294DDE9050}" type="presOf" srcId="{A76D7342-B82B-4FC7-B601-E7DEAF21D7D8}" destId="{D619FEAC-74D4-4726-A282-FCFACD54A4B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3EB81660-FD15-4EB3-BFC3-24FAF2CEE3DC}" type="presOf" srcId="{FABF11A3-E055-44D1-85DF-0976773145E4}" destId="{E259BFF9-1294-4EB9-B177-7F144269FAB8}"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297EE846-35EA-4B96-8015-FB651FD19034}" type="presOf" srcId="{154EE34B-2A4B-4D73-8D2A-FC82C9B228A8}" destId="{F78EA964-07B0-4994-BB63-7325EA4CAF7F}" srcOrd="0" destOrd="0" presId="urn:microsoft.com/office/officeart/2008/layout/AlternatingHexagons"/>
    <dgm:cxn modelId="{B4A8666B-3F6A-404D-8B7A-85A65A1735D8}" type="presOf" srcId="{0FCAE87B-D747-4598-B519-48904A2B05B2}" destId="{E6B7FE1B-E082-47D6-BBF3-BC01EDA88B60}" srcOrd="0" destOrd="0" presId="urn:microsoft.com/office/officeart/2008/layout/AlternatingHexagons"/>
    <dgm:cxn modelId="{B25E444C-43BC-4F11-A7D9-9AE1408BD04B}" type="presOf" srcId="{BE439DF7-9C66-49B5-895E-0C389CF6D137}" destId="{CEF5A3F8-7A41-4604-9D7E-F386265276F5}"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8DE7108C-6B04-467B-8FD8-AE793A2B76CE}" type="presOf" srcId="{2CA49207-1E08-4A99-AA60-FBFC9F56EBF0}" destId="{2E78EB41-3245-4D99-BB99-6B0339FE8F38}"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6A591AB2-F3C8-4352-ACA0-C02CEB35E59A}" type="presOf" srcId="{EEB786C3-220F-43C5-8ED2-346FAA386A15}" destId="{C746C278-8B2D-4A64-8BED-818BD07B8D55}" srcOrd="0" destOrd="0" presId="urn:microsoft.com/office/officeart/2008/layout/AlternatingHexagons"/>
    <dgm:cxn modelId="{4297C6B7-2571-41DD-A79C-B1971158D4B7}" type="presOf" srcId="{21AD5133-736D-4115-8780-C76EF1C6F044}" destId="{01AB0361-E67C-40D1-A127-88BA5E1C1760}" srcOrd="0" destOrd="0" presId="urn:microsoft.com/office/officeart/2008/layout/AlternatingHexagons"/>
    <dgm:cxn modelId="{A6810FB8-3DA7-4AE3-ADB0-DD633EFEFCB5}" type="presOf" srcId="{034143FA-02E3-4BC8-97A6-DB5B1795DB9A}" destId="{27D2E476-F480-4F54-AB82-AC7EAD1C8F7B}"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B2A814C5-2875-4CC3-9F6F-C64BB3A52FCA}" type="presOf" srcId="{D839AC21-CFC3-48DE-A991-850581E464ED}" destId="{92A9D0EB-4F9B-4643-A33F-DF0D6CC34653}" srcOrd="0" destOrd="0" presId="urn:microsoft.com/office/officeart/2008/layout/AlternatingHexagons"/>
    <dgm:cxn modelId="{4E6369CA-01C4-458F-B88E-78CD26301FA1}" type="presOf" srcId="{563AD7CC-C3CE-4D9D-B656-DB783BD6249D}" destId="{753E65A4-290A-4B82-9677-B14D3937812C}" srcOrd="0" destOrd="0" presId="urn:microsoft.com/office/officeart/2008/layout/AlternatingHexagons"/>
    <dgm:cxn modelId="{F42779CA-584B-438A-8A99-C59D855BF372}" type="presOf" srcId="{6C48E74E-EDEF-41FC-953E-91D436060EF8}" destId="{798B8C0B-5E2E-4982-A9A4-E0912EFA874A}" srcOrd="0" destOrd="0" presId="urn:microsoft.com/office/officeart/2008/layout/AlternatingHexagons"/>
    <dgm:cxn modelId="{069AF1D8-B41F-4B46-8842-B0EA4C68AE06}" type="presOf" srcId="{43C8CEB7-3036-4304-B58E-86ABBFFD31E5}" destId="{D6CBF727-C193-4742-8092-79968D615B09}"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9EAEBDE4-84F2-4F15-B851-3B51D6655D71}" type="presOf" srcId="{54C50584-7826-44BA-AD0E-F0AB4285D531}" destId="{76A432B5-C362-4ED1-B722-EDAB8632396E}" srcOrd="0" destOrd="0" presId="urn:microsoft.com/office/officeart/2008/layout/AlternatingHexagons"/>
    <dgm:cxn modelId="{5A7EC0E9-6C41-4446-8FFA-B1E0B4E6EA49}" type="presOf" srcId="{909C8AE0-FE04-401B-8F7E-C1BF0E60FE9E}" destId="{0B0FF9F4-D51A-460F-8F8E-D0EB2B4C658D}" srcOrd="0" destOrd="0" presId="urn:microsoft.com/office/officeart/2008/layout/AlternatingHexagons"/>
    <dgm:cxn modelId="{58D7E6EC-7C9D-4DEC-A2BD-0AAC6F620502}" type="presOf" srcId="{638324B9-9FC5-43A3-BF87-295874E2CDD9}" destId="{5468D559-FC71-40BD-A3B7-B37FD9F50FA0}" srcOrd="0" destOrd="0" presId="urn:microsoft.com/office/officeart/2008/layout/AlternatingHexagons"/>
    <dgm:cxn modelId="{F5EBF3EF-B0D4-4D4D-A3B3-376AB7A0EEB0}" type="presOf" srcId="{9C782F60-00DD-490A-901A-2E525C61B396}" destId="{97D7227E-93B2-4CDC-A6F1-DE6A3A579BC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7CFE0DB5-90EB-46F9-9ACE-1E52D7B7CB6C}" type="presParOf" srcId="{D6CBF727-C193-4742-8092-79968D615B09}" destId="{C3AD133E-8817-4E2A-AA86-E555497CD528}" srcOrd="0" destOrd="0" presId="urn:microsoft.com/office/officeart/2008/layout/AlternatingHexagons"/>
    <dgm:cxn modelId="{60E1F5DC-1D15-4A4C-ADAB-3FCA6007F527}" type="presParOf" srcId="{C3AD133E-8817-4E2A-AA86-E555497CD528}" destId="{D619FEAC-74D4-4726-A282-FCFACD54A4BB}" srcOrd="0" destOrd="0" presId="urn:microsoft.com/office/officeart/2008/layout/AlternatingHexagons"/>
    <dgm:cxn modelId="{D491941C-6456-4412-AC31-BD31EC259E1E}" type="presParOf" srcId="{C3AD133E-8817-4E2A-AA86-E555497CD528}" destId="{0BDE991D-8287-482A-A62C-7262A0D2B66E}" srcOrd="1" destOrd="0" presId="urn:microsoft.com/office/officeart/2008/layout/AlternatingHexagons"/>
    <dgm:cxn modelId="{FD377E32-568D-4788-A6DA-957509DCF166}" type="presParOf" srcId="{C3AD133E-8817-4E2A-AA86-E555497CD528}" destId="{CD047F89-CE48-498E-8BD4-EA221B7E85F1}" srcOrd="2" destOrd="0" presId="urn:microsoft.com/office/officeart/2008/layout/AlternatingHexagons"/>
    <dgm:cxn modelId="{7B9AE7E3-850C-4DC1-B329-26177C437662}" type="presParOf" srcId="{C3AD133E-8817-4E2A-AA86-E555497CD528}" destId="{99982C9B-7C19-43FE-AB96-0489084CEC2D}" srcOrd="3" destOrd="0" presId="urn:microsoft.com/office/officeart/2008/layout/AlternatingHexagons"/>
    <dgm:cxn modelId="{D5C8ED50-814F-4A2B-B586-97EEF94F9F55}" type="presParOf" srcId="{C3AD133E-8817-4E2A-AA86-E555497CD528}" destId="{5468D559-FC71-40BD-A3B7-B37FD9F50FA0}" srcOrd="4" destOrd="0" presId="urn:microsoft.com/office/officeart/2008/layout/AlternatingHexagons"/>
    <dgm:cxn modelId="{8B2134D7-B669-4BE2-AC5F-F81750F5E178}" type="presParOf" srcId="{D6CBF727-C193-4742-8092-79968D615B09}" destId="{2CFF3844-5B28-4CD3-A8BF-6625C13E2351}" srcOrd="1" destOrd="0" presId="urn:microsoft.com/office/officeart/2008/layout/AlternatingHexagons"/>
    <dgm:cxn modelId="{027C8C54-5DE0-45ED-9646-782BDC5396F8}" type="presParOf" srcId="{D6CBF727-C193-4742-8092-79968D615B09}" destId="{05380EDC-99E6-4322-9480-E3091D8E9DFA}" srcOrd="2" destOrd="0" presId="urn:microsoft.com/office/officeart/2008/layout/AlternatingHexagons"/>
    <dgm:cxn modelId="{1407311B-8076-4F12-B5B6-490B39910022}" type="presParOf" srcId="{05380EDC-99E6-4322-9480-E3091D8E9DFA}" destId="{01AB0361-E67C-40D1-A127-88BA5E1C1760}" srcOrd="0" destOrd="0" presId="urn:microsoft.com/office/officeart/2008/layout/AlternatingHexagons"/>
    <dgm:cxn modelId="{CF011441-3C06-4A61-A328-1521B61FA86C}" type="presParOf" srcId="{05380EDC-99E6-4322-9480-E3091D8E9DFA}" destId="{FA2E9D46-4AE3-458C-82E0-A4EF5D159C2D}" srcOrd="1" destOrd="0" presId="urn:microsoft.com/office/officeart/2008/layout/AlternatingHexagons"/>
    <dgm:cxn modelId="{79AD8521-D3B4-464E-9E7D-13EB1AB36617}" type="presParOf" srcId="{05380EDC-99E6-4322-9480-E3091D8E9DFA}" destId="{E978F574-35F8-43B1-8532-04D4FA6CF200}" srcOrd="2" destOrd="0" presId="urn:microsoft.com/office/officeart/2008/layout/AlternatingHexagons"/>
    <dgm:cxn modelId="{73AE50EC-F20F-45C4-AE10-058A7C927F3C}" type="presParOf" srcId="{05380EDC-99E6-4322-9480-E3091D8E9DFA}" destId="{BDFBE7AD-12EE-49C6-B767-B6960D6C4DC9}" srcOrd="3" destOrd="0" presId="urn:microsoft.com/office/officeart/2008/layout/AlternatingHexagons"/>
    <dgm:cxn modelId="{3E758267-AADD-4511-9636-2BD048102012}" type="presParOf" srcId="{05380EDC-99E6-4322-9480-E3091D8E9DFA}" destId="{798B8C0B-5E2E-4982-A9A4-E0912EFA874A}" srcOrd="4" destOrd="0" presId="urn:microsoft.com/office/officeart/2008/layout/AlternatingHexagons"/>
    <dgm:cxn modelId="{0B22887B-A468-4174-8CC0-AF11DF09653D}" type="presParOf" srcId="{D6CBF727-C193-4742-8092-79968D615B09}" destId="{232D1DEA-3D03-44A7-BF5F-76B6A6D6966F}" srcOrd="3" destOrd="0" presId="urn:microsoft.com/office/officeart/2008/layout/AlternatingHexagons"/>
    <dgm:cxn modelId="{3AE87DB9-A202-4332-A3FB-25468D7E9CA6}" type="presParOf" srcId="{D6CBF727-C193-4742-8092-79968D615B09}" destId="{014D2750-F989-4C37-9B1B-9AA9636682AC}" srcOrd="4" destOrd="0" presId="urn:microsoft.com/office/officeart/2008/layout/AlternatingHexagons"/>
    <dgm:cxn modelId="{4D3D5CA6-598D-4411-93C9-6A5DFD640F92}" type="presParOf" srcId="{014D2750-F989-4C37-9B1B-9AA9636682AC}" destId="{0B0FF9F4-D51A-460F-8F8E-D0EB2B4C658D}" srcOrd="0" destOrd="0" presId="urn:microsoft.com/office/officeart/2008/layout/AlternatingHexagons"/>
    <dgm:cxn modelId="{3004B81D-2105-453C-A549-9AA8D940C418}" type="presParOf" srcId="{014D2750-F989-4C37-9B1B-9AA9636682AC}" destId="{A7609D67-C4D3-47A5-9344-99E8ED461061}" srcOrd="1" destOrd="0" presId="urn:microsoft.com/office/officeart/2008/layout/AlternatingHexagons"/>
    <dgm:cxn modelId="{779AFB2C-20D1-4621-93FD-07E7A8D1B908}" type="presParOf" srcId="{014D2750-F989-4C37-9B1B-9AA9636682AC}" destId="{DB416220-7D8A-4882-A59C-F7000C3BAA0D}" srcOrd="2" destOrd="0" presId="urn:microsoft.com/office/officeart/2008/layout/AlternatingHexagons"/>
    <dgm:cxn modelId="{A44B152D-69F3-4FFB-B442-4AC42102BA05}" type="presParOf" srcId="{014D2750-F989-4C37-9B1B-9AA9636682AC}" destId="{137E819A-32CA-4B7E-B5BB-01A3A898B7BE}" srcOrd="3" destOrd="0" presId="urn:microsoft.com/office/officeart/2008/layout/AlternatingHexagons"/>
    <dgm:cxn modelId="{701A7A75-5D76-42FB-9959-3AA2CDE1854A}" type="presParOf" srcId="{014D2750-F989-4C37-9B1B-9AA9636682AC}" destId="{97D7227E-93B2-4CDC-A6F1-DE6A3A579BC0}" srcOrd="4" destOrd="0" presId="urn:microsoft.com/office/officeart/2008/layout/AlternatingHexagons"/>
    <dgm:cxn modelId="{D595D926-D36F-4982-90C0-1C8D63918439}" type="presParOf" srcId="{D6CBF727-C193-4742-8092-79968D615B09}" destId="{C622E601-61A1-43CE-8DBF-E42B46A0F6D3}" srcOrd="5" destOrd="0" presId="urn:microsoft.com/office/officeart/2008/layout/AlternatingHexagons"/>
    <dgm:cxn modelId="{515CB34B-690C-4554-98D6-DB6D24B0164E}" type="presParOf" srcId="{D6CBF727-C193-4742-8092-79968D615B09}" destId="{DE400889-1345-4E5B-90BD-B34CCD628003}" srcOrd="6" destOrd="0" presId="urn:microsoft.com/office/officeart/2008/layout/AlternatingHexagons"/>
    <dgm:cxn modelId="{248912DD-BE8E-44EC-BF02-D9253EA6E03A}" type="presParOf" srcId="{DE400889-1345-4E5B-90BD-B34CCD628003}" destId="{76A432B5-C362-4ED1-B722-EDAB8632396E}" srcOrd="0" destOrd="0" presId="urn:microsoft.com/office/officeart/2008/layout/AlternatingHexagons"/>
    <dgm:cxn modelId="{D609E4A0-7CB8-48F8-8C21-535AEEE010B0}" type="presParOf" srcId="{DE400889-1345-4E5B-90BD-B34CCD628003}" destId="{CDE05A4E-AABC-4750-A706-F53A8CB953D8}" srcOrd="1" destOrd="0" presId="urn:microsoft.com/office/officeart/2008/layout/AlternatingHexagons"/>
    <dgm:cxn modelId="{96D5A509-E7EB-4220-89ED-D4C5F04B46F4}" type="presParOf" srcId="{DE400889-1345-4E5B-90BD-B34CCD628003}" destId="{858D3EB6-EFE6-4502-91FC-DFF4E45190DA}" srcOrd="2" destOrd="0" presId="urn:microsoft.com/office/officeart/2008/layout/AlternatingHexagons"/>
    <dgm:cxn modelId="{E3B86187-C9AA-44E7-8E97-DC85BB080ED9}" type="presParOf" srcId="{DE400889-1345-4E5B-90BD-B34CCD628003}" destId="{ABBC34B4-CF82-4DAE-929B-2666788475F8}" srcOrd="3" destOrd="0" presId="urn:microsoft.com/office/officeart/2008/layout/AlternatingHexagons"/>
    <dgm:cxn modelId="{254DD762-E5B4-4A9D-8427-B46BF52EF86C}" type="presParOf" srcId="{DE400889-1345-4E5B-90BD-B34CCD628003}" destId="{2E78EB41-3245-4D99-BB99-6B0339FE8F38}" srcOrd="4" destOrd="0" presId="urn:microsoft.com/office/officeart/2008/layout/AlternatingHexagons"/>
    <dgm:cxn modelId="{DBF369A4-9389-406E-A44A-82C155C40982}" type="presParOf" srcId="{D6CBF727-C193-4742-8092-79968D615B09}" destId="{4C4C6369-B8FE-45A7-99B6-5757B94CAD32}" srcOrd="7" destOrd="0" presId="urn:microsoft.com/office/officeart/2008/layout/AlternatingHexagons"/>
    <dgm:cxn modelId="{79E237A5-C9DE-4008-8C26-C9063B0C3667}" type="presParOf" srcId="{D6CBF727-C193-4742-8092-79968D615B09}" destId="{6B684E24-3EB3-42AD-B0B9-EC2F52886EF3}" srcOrd="8" destOrd="0" presId="urn:microsoft.com/office/officeart/2008/layout/AlternatingHexagons"/>
    <dgm:cxn modelId="{386397A8-7C1D-4059-B76C-61D6A738CB82}" type="presParOf" srcId="{6B684E24-3EB3-42AD-B0B9-EC2F52886EF3}" destId="{CEF5A3F8-7A41-4604-9D7E-F386265276F5}" srcOrd="0" destOrd="0" presId="urn:microsoft.com/office/officeart/2008/layout/AlternatingHexagons"/>
    <dgm:cxn modelId="{3069D425-4168-44C2-96AC-F4516391E90E}" type="presParOf" srcId="{6B684E24-3EB3-42AD-B0B9-EC2F52886EF3}" destId="{91452402-7B17-49D7-9D7F-00A9841FF108}" srcOrd="1" destOrd="0" presId="urn:microsoft.com/office/officeart/2008/layout/AlternatingHexagons"/>
    <dgm:cxn modelId="{318ADE65-438E-4DBD-97F9-883A7AA4443B}" type="presParOf" srcId="{6B684E24-3EB3-42AD-B0B9-EC2F52886EF3}" destId="{1F3C5298-F356-48DE-B0AC-C5329553C43A}" srcOrd="2" destOrd="0" presId="urn:microsoft.com/office/officeart/2008/layout/AlternatingHexagons"/>
    <dgm:cxn modelId="{B8285690-7D57-4ACE-A2BC-2F692B9DE5BE}" type="presParOf" srcId="{6B684E24-3EB3-42AD-B0B9-EC2F52886EF3}" destId="{29462D29-B50E-44B3-8665-9002C6F3DEFF}" srcOrd="3" destOrd="0" presId="urn:microsoft.com/office/officeart/2008/layout/AlternatingHexagons"/>
    <dgm:cxn modelId="{95B7B157-4195-430B-9A40-FCE30F9DB321}" type="presParOf" srcId="{6B684E24-3EB3-42AD-B0B9-EC2F52886EF3}" destId="{E6B7FE1B-E082-47D6-BBF3-BC01EDA88B60}" srcOrd="4" destOrd="0" presId="urn:microsoft.com/office/officeart/2008/layout/AlternatingHexagons"/>
    <dgm:cxn modelId="{848CE05A-D0BC-49D7-BE30-5FC4057811D2}" type="presParOf" srcId="{D6CBF727-C193-4742-8092-79968D615B09}" destId="{DF619E6A-A326-4693-9C2E-F18B42ABC1CC}" srcOrd="9" destOrd="0" presId="urn:microsoft.com/office/officeart/2008/layout/AlternatingHexagons"/>
    <dgm:cxn modelId="{7D2C022A-5D39-48AE-A896-EF229EEE34C6}" type="presParOf" srcId="{D6CBF727-C193-4742-8092-79968D615B09}" destId="{FF0D150A-C8F2-4B88-9634-9472AFCD5540}" srcOrd="10" destOrd="0" presId="urn:microsoft.com/office/officeart/2008/layout/AlternatingHexagons"/>
    <dgm:cxn modelId="{ADFCA454-4A6F-4FF6-B361-EAC239C27B8C}" type="presParOf" srcId="{FF0D150A-C8F2-4B88-9634-9472AFCD5540}" destId="{E259BFF9-1294-4EB9-B177-7F144269FAB8}" srcOrd="0" destOrd="0" presId="urn:microsoft.com/office/officeart/2008/layout/AlternatingHexagons"/>
    <dgm:cxn modelId="{64B4D87F-455A-48CB-B93E-D255D104BEC7}" type="presParOf" srcId="{FF0D150A-C8F2-4B88-9634-9472AFCD5540}" destId="{C746C278-8B2D-4A64-8BED-818BD07B8D55}" srcOrd="1" destOrd="0" presId="urn:microsoft.com/office/officeart/2008/layout/AlternatingHexagons"/>
    <dgm:cxn modelId="{AA0A067B-CBB7-47A0-B19C-80C92B1044D9}" type="presParOf" srcId="{FF0D150A-C8F2-4B88-9634-9472AFCD5540}" destId="{E3753EC5-B66E-4577-B7EA-0303F882A56D}" srcOrd="2" destOrd="0" presId="urn:microsoft.com/office/officeart/2008/layout/AlternatingHexagons"/>
    <dgm:cxn modelId="{D2AAF452-1C42-4A61-9074-7476EAE8E4D4}" type="presParOf" srcId="{FF0D150A-C8F2-4B88-9634-9472AFCD5540}" destId="{9C11ACAD-897E-4B70-80A4-58B5642903EF}" srcOrd="3" destOrd="0" presId="urn:microsoft.com/office/officeart/2008/layout/AlternatingHexagons"/>
    <dgm:cxn modelId="{B4879AC1-5894-4AC9-B300-B4AA2C4100EB}" type="presParOf" srcId="{FF0D150A-C8F2-4B88-9634-9472AFCD5540}" destId="{753E65A4-290A-4B82-9677-B14D3937812C}" srcOrd="4" destOrd="0" presId="urn:microsoft.com/office/officeart/2008/layout/AlternatingHexagons"/>
    <dgm:cxn modelId="{E372EF57-4471-43D0-AAA2-7BA70BA1C408}" type="presParOf" srcId="{D6CBF727-C193-4742-8092-79968D615B09}" destId="{A061CC0C-C893-461D-8FEB-2F2AF9D631E8}" srcOrd="11" destOrd="0" presId="urn:microsoft.com/office/officeart/2008/layout/AlternatingHexagons"/>
    <dgm:cxn modelId="{B9740214-8FCB-4877-887C-6B7C89CCD1B5}" type="presParOf" srcId="{D6CBF727-C193-4742-8092-79968D615B09}" destId="{4C21D896-9242-4FC5-8FBA-FED511463903}" srcOrd="12" destOrd="0" presId="urn:microsoft.com/office/officeart/2008/layout/AlternatingHexagons"/>
    <dgm:cxn modelId="{E4DB4932-73AC-4C4A-938D-A1BFC684EF0F}" type="presParOf" srcId="{4C21D896-9242-4FC5-8FBA-FED511463903}" destId="{27D2E476-F480-4F54-AB82-AC7EAD1C8F7B}" srcOrd="0" destOrd="0" presId="urn:microsoft.com/office/officeart/2008/layout/AlternatingHexagons"/>
    <dgm:cxn modelId="{27CACD8F-7C8C-42A1-80F3-A930CE93DF71}" type="presParOf" srcId="{4C21D896-9242-4FC5-8FBA-FED511463903}" destId="{F78EA964-07B0-4994-BB63-7325EA4CAF7F}" srcOrd="1" destOrd="0" presId="urn:microsoft.com/office/officeart/2008/layout/AlternatingHexagons"/>
    <dgm:cxn modelId="{F82D72B3-472F-46EC-8360-0D516C11A429}" type="presParOf" srcId="{4C21D896-9242-4FC5-8FBA-FED511463903}" destId="{1803ED7F-41D9-4764-87D3-74B0DFD665B2}" srcOrd="2" destOrd="0" presId="urn:microsoft.com/office/officeart/2008/layout/AlternatingHexagons"/>
    <dgm:cxn modelId="{7BF0E515-68E4-46F1-AAFC-70C80ED3E806}" type="presParOf" srcId="{4C21D896-9242-4FC5-8FBA-FED511463903}" destId="{06DEBEC9-3270-42A5-A45B-9511A5412BDE}" srcOrd="3" destOrd="0" presId="urn:microsoft.com/office/officeart/2008/layout/AlternatingHexagons"/>
    <dgm:cxn modelId="{964B5534-E7D7-413A-A66B-A7175B2E1E81}"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5C3B28C-C529-4C6B-9A9F-808197CA6690}" type="doc">
      <dgm:prSet loTypeId="urn:microsoft.com/office/officeart/2005/8/layout/radial4" loCatId="relationship" qsTypeId="urn:microsoft.com/office/officeart/2005/8/quickstyle/simple1" qsCatId="simple" csTypeId="urn:microsoft.com/office/officeart/2005/8/colors/colorful4" csCatId="colorful" phldr="1"/>
      <dgm:spPr/>
      <dgm:t>
        <a:bodyPr/>
        <a:lstStyle/>
        <a:p>
          <a:endParaRPr lang="en-GB"/>
        </a:p>
      </dgm:t>
    </dgm:pt>
    <dgm:pt modelId="{0D53F5BF-35D3-4707-B687-FFFDD4BBA14B}">
      <dgm:prSet phldrT="[Text]"/>
      <dgm:spPr/>
      <dgm:t>
        <a:bodyPr/>
        <a:lstStyle/>
        <a:p>
          <a:endParaRPr lang="en-GB" dirty="0"/>
        </a:p>
      </dgm:t>
    </dgm:pt>
    <dgm:pt modelId="{C93D13B8-C5A8-44F7-88B8-C91EF117F2A8}" type="parTrans" cxnId="{DF968E82-99FE-42B7-9258-27EF87A69023}">
      <dgm:prSet/>
      <dgm:spPr/>
      <dgm:t>
        <a:bodyPr/>
        <a:lstStyle/>
        <a:p>
          <a:endParaRPr lang="en-GB"/>
        </a:p>
      </dgm:t>
    </dgm:pt>
    <dgm:pt modelId="{A77AA44E-882F-4053-B90E-D101BD3EF047}" type="sibTrans" cxnId="{DF968E82-99FE-42B7-9258-27EF87A69023}">
      <dgm:prSet/>
      <dgm:spPr/>
      <dgm:t>
        <a:bodyPr/>
        <a:lstStyle/>
        <a:p>
          <a:endParaRPr lang="en-GB"/>
        </a:p>
      </dgm:t>
    </dgm:pt>
    <dgm:pt modelId="{079999FA-1ACA-42A2-A935-1A593C3B146B}">
      <dgm:prSet phldrT="[Text]"/>
      <dgm:spPr/>
      <dgm:t>
        <a:bodyPr/>
        <a:lstStyle/>
        <a:p>
          <a:endParaRPr lang="en-GB" dirty="0"/>
        </a:p>
      </dgm:t>
    </dgm:pt>
    <dgm:pt modelId="{06CA3AC6-9831-4757-85B9-26FB9BE03CCB}" type="parTrans" cxnId="{4B5AEB7B-B4F2-4079-965A-9BD28F832971}">
      <dgm:prSet/>
      <dgm:spPr/>
      <dgm:t>
        <a:bodyPr/>
        <a:lstStyle/>
        <a:p>
          <a:endParaRPr lang="en-GB"/>
        </a:p>
      </dgm:t>
    </dgm:pt>
    <dgm:pt modelId="{D82BE793-6D52-4F51-BA95-B7848634545E}" type="sibTrans" cxnId="{4B5AEB7B-B4F2-4079-965A-9BD28F832971}">
      <dgm:prSet/>
      <dgm:spPr/>
      <dgm:t>
        <a:bodyPr/>
        <a:lstStyle/>
        <a:p>
          <a:endParaRPr lang="en-GB"/>
        </a:p>
      </dgm:t>
    </dgm:pt>
    <dgm:pt modelId="{BDE14A3B-E759-4112-8317-9523328F889E}">
      <dgm:prSet phldrT="[Text]"/>
      <dgm:spPr/>
      <dgm:t>
        <a:bodyPr/>
        <a:lstStyle/>
        <a:p>
          <a:endParaRPr lang="en-GB" dirty="0"/>
        </a:p>
      </dgm:t>
    </dgm:pt>
    <dgm:pt modelId="{B9242EC8-A61E-47EB-BEA5-95A8A41CFAB2}" type="parTrans" cxnId="{ABFF8E7F-22F9-4F4E-989A-EC8D97AE1C7E}">
      <dgm:prSet/>
      <dgm:spPr/>
      <dgm:t>
        <a:bodyPr/>
        <a:lstStyle/>
        <a:p>
          <a:endParaRPr lang="en-GB"/>
        </a:p>
      </dgm:t>
    </dgm:pt>
    <dgm:pt modelId="{7EAB7965-9BA0-4861-88FA-6FCE596D62E3}" type="sibTrans" cxnId="{ABFF8E7F-22F9-4F4E-989A-EC8D97AE1C7E}">
      <dgm:prSet/>
      <dgm:spPr/>
      <dgm:t>
        <a:bodyPr/>
        <a:lstStyle/>
        <a:p>
          <a:endParaRPr lang="en-GB"/>
        </a:p>
      </dgm:t>
    </dgm:pt>
    <dgm:pt modelId="{7EB98DD1-B30A-4424-BA9B-EFC081FCEFDC}">
      <dgm:prSet phldrT="[Text]"/>
      <dgm:spPr/>
      <dgm:t>
        <a:bodyPr/>
        <a:lstStyle/>
        <a:p>
          <a:endParaRPr lang="en-GB" dirty="0"/>
        </a:p>
      </dgm:t>
    </dgm:pt>
    <dgm:pt modelId="{95E6667B-48DF-4344-B203-3ED8F37393BF}" type="parTrans" cxnId="{DFDD6045-892D-45BA-9C0E-FA1620E72651}">
      <dgm:prSet/>
      <dgm:spPr/>
      <dgm:t>
        <a:bodyPr/>
        <a:lstStyle/>
        <a:p>
          <a:endParaRPr lang="en-GB"/>
        </a:p>
      </dgm:t>
    </dgm:pt>
    <dgm:pt modelId="{32BF65D1-187F-4810-96CC-CBE7752FE365}" type="sibTrans" cxnId="{DFDD6045-892D-45BA-9C0E-FA1620E72651}">
      <dgm:prSet/>
      <dgm:spPr/>
      <dgm:t>
        <a:bodyPr/>
        <a:lstStyle/>
        <a:p>
          <a:endParaRPr lang="en-GB"/>
        </a:p>
      </dgm:t>
    </dgm:pt>
    <dgm:pt modelId="{1636276B-7942-453D-AAF0-CFA26E274997}" type="pres">
      <dgm:prSet presAssocID="{75C3B28C-C529-4C6B-9A9F-808197CA6690}" presName="cycle" presStyleCnt="0">
        <dgm:presLayoutVars>
          <dgm:chMax val="1"/>
          <dgm:dir/>
          <dgm:animLvl val="ctr"/>
          <dgm:resizeHandles val="exact"/>
        </dgm:presLayoutVars>
      </dgm:prSet>
      <dgm:spPr/>
    </dgm:pt>
    <dgm:pt modelId="{EF451858-9197-478E-BABF-42C2A61DE76D}" type="pres">
      <dgm:prSet presAssocID="{0D53F5BF-35D3-4707-B687-FFFDD4BBA14B}" presName="centerShape" presStyleLbl="node0" presStyleIdx="0" presStyleCnt="1"/>
      <dgm:spPr/>
    </dgm:pt>
    <dgm:pt modelId="{C7D0C234-00EB-4304-A70C-DBA4A347738F}" type="pres">
      <dgm:prSet presAssocID="{06CA3AC6-9831-4757-85B9-26FB9BE03CCB}" presName="parTrans" presStyleLbl="bgSibTrans2D1" presStyleIdx="0" presStyleCnt="3"/>
      <dgm:spPr/>
    </dgm:pt>
    <dgm:pt modelId="{378C6BDB-CE92-4096-9A44-3DEE89B9638C}" type="pres">
      <dgm:prSet presAssocID="{079999FA-1ACA-42A2-A935-1A593C3B146B}" presName="node" presStyleLbl="node1" presStyleIdx="0" presStyleCnt="3">
        <dgm:presLayoutVars>
          <dgm:bulletEnabled val="1"/>
        </dgm:presLayoutVars>
      </dgm:prSet>
      <dgm:spPr/>
    </dgm:pt>
    <dgm:pt modelId="{0F401A2D-8FEA-47F2-B311-568221AEF005}" type="pres">
      <dgm:prSet presAssocID="{B9242EC8-A61E-47EB-BEA5-95A8A41CFAB2}" presName="parTrans" presStyleLbl="bgSibTrans2D1" presStyleIdx="1" presStyleCnt="3"/>
      <dgm:spPr/>
    </dgm:pt>
    <dgm:pt modelId="{073B51E1-4DC3-4ABB-A3FB-15E9D3979ACD}" type="pres">
      <dgm:prSet presAssocID="{BDE14A3B-E759-4112-8317-9523328F889E}" presName="node" presStyleLbl="node1" presStyleIdx="1" presStyleCnt="3">
        <dgm:presLayoutVars>
          <dgm:bulletEnabled val="1"/>
        </dgm:presLayoutVars>
      </dgm:prSet>
      <dgm:spPr/>
    </dgm:pt>
    <dgm:pt modelId="{A865D23E-175C-44BB-BED2-7F403C6D7564}" type="pres">
      <dgm:prSet presAssocID="{95E6667B-48DF-4344-B203-3ED8F37393BF}" presName="parTrans" presStyleLbl="bgSibTrans2D1" presStyleIdx="2" presStyleCnt="3"/>
      <dgm:spPr/>
    </dgm:pt>
    <dgm:pt modelId="{914F8837-A2DE-43DC-B258-EC955D63462E}" type="pres">
      <dgm:prSet presAssocID="{7EB98DD1-B30A-4424-BA9B-EFC081FCEFDC}" presName="node" presStyleLbl="node1" presStyleIdx="2" presStyleCnt="3">
        <dgm:presLayoutVars>
          <dgm:bulletEnabled val="1"/>
        </dgm:presLayoutVars>
      </dgm:prSet>
      <dgm:spPr/>
    </dgm:pt>
  </dgm:ptLst>
  <dgm:cxnLst>
    <dgm:cxn modelId="{C0E2E11E-9387-41D7-B6C3-794DDE2B9E4C}" type="presOf" srcId="{079999FA-1ACA-42A2-A935-1A593C3B146B}" destId="{378C6BDB-CE92-4096-9A44-3DEE89B9638C}" srcOrd="0" destOrd="0" presId="urn:microsoft.com/office/officeart/2005/8/layout/radial4"/>
    <dgm:cxn modelId="{5A51635C-F97C-4F02-B5D3-A1E0545DBECA}" type="presOf" srcId="{BDE14A3B-E759-4112-8317-9523328F889E}" destId="{073B51E1-4DC3-4ABB-A3FB-15E9D3979ACD}" srcOrd="0" destOrd="0" presId="urn:microsoft.com/office/officeart/2005/8/layout/radial4"/>
    <dgm:cxn modelId="{DFDD6045-892D-45BA-9C0E-FA1620E72651}" srcId="{0D53F5BF-35D3-4707-B687-FFFDD4BBA14B}" destId="{7EB98DD1-B30A-4424-BA9B-EFC081FCEFDC}" srcOrd="2" destOrd="0" parTransId="{95E6667B-48DF-4344-B203-3ED8F37393BF}" sibTransId="{32BF65D1-187F-4810-96CC-CBE7752FE365}"/>
    <dgm:cxn modelId="{CDFCD94E-CE2D-4166-9308-3FF114A1D215}" type="presOf" srcId="{0D53F5BF-35D3-4707-B687-FFFDD4BBA14B}" destId="{EF451858-9197-478E-BABF-42C2A61DE76D}" srcOrd="0" destOrd="0" presId="urn:microsoft.com/office/officeart/2005/8/layout/radial4"/>
    <dgm:cxn modelId="{4B5AEB7B-B4F2-4079-965A-9BD28F832971}" srcId="{0D53F5BF-35D3-4707-B687-FFFDD4BBA14B}" destId="{079999FA-1ACA-42A2-A935-1A593C3B146B}" srcOrd="0" destOrd="0" parTransId="{06CA3AC6-9831-4757-85B9-26FB9BE03CCB}" sibTransId="{D82BE793-6D52-4F51-BA95-B7848634545E}"/>
    <dgm:cxn modelId="{ABFF8E7F-22F9-4F4E-989A-EC8D97AE1C7E}" srcId="{0D53F5BF-35D3-4707-B687-FFFDD4BBA14B}" destId="{BDE14A3B-E759-4112-8317-9523328F889E}" srcOrd="1" destOrd="0" parTransId="{B9242EC8-A61E-47EB-BEA5-95A8A41CFAB2}" sibTransId="{7EAB7965-9BA0-4861-88FA-6FCE596D62E3}"/>
    <dgm:cxn modelId="{DF968E82-99FE-42B7-9258-27EF87A69023}" srcId="{75C3B28C-C529-4C6B-9A9F-808197CA6690}" destId="{0D53F5BF-35D3-4707-B687-FFFDD4BBA14B}" srcOrd="0" destOrd="0" parTransId="{C93D13B8-C5A8-44F7-88B8-C91EF117F2A8}" sibTransId="{A77AA44E-882F-4053-B90E-D101BD3EF047}"/>
    <dgm:cxn modelId="{89050499-4CB6-456A-8C5F-7EFA17786C51}" type="presOf" srcId="{7EB98DD1-B30A-4424-BA9B-EFC081FCEFDC}" destId="{914F8837-A2DE-43DC-B258-EC955D63462E}" srcOrd="0" destOrd="0" presId="urn:microsoft.com/office/officeart/2005/8/layout/radial4"/>
    <dgm:cxn modelId="{46F4D49C-6565-4420-A2F3-59D416AD6BCD}" type="presOf" srcId="{B9242EC8-A61E-47EB-BEA5-95A8A41CFAB2}" destId="{0F401A2D-8FEA-47F2-B311-568221AEF005}" srcOrd="0" destOrd="0" presId="urn:microsoft.com/office/officeart/2005/8/layout/radial4"/>
    <dgm:cxn modelId="{655689AB-FCD5-49F7-A595-A944A9A8D3ED}" type="presOf" srcId="{95E6667B-48DF-4344-B203-3ED8F37393BF}" destId="{A865D23E-175C-44BB-BED2-7F403C6D7564}" srcOrd="0" destOrd="0" presId="urn:microsoft.com/office/officeart/2005/8/layout/radial4"/>
    <dgm:cxn modelId="{943EF0BE-FDFD-42F8-8282-D6B86850C982}" type="presOf" srcId="{06CA3AC6-9831-4757-85B9-26FB9BE03CCB}" destId="{C7D0C234-00EB-4304-A70C-DBA4A347738F}" srcOrd="0" destOrd="0" presId="urn:microsoft.com/office/officeart/2005/8/layout/radial4"/>
    <dgm:cxn modelId="{9E5536F6-25D7-4E4A-BAEF-C5F75A62FAF3}" type="presOf" srcId="{75C3B28C-C529-4C6B-9A9F-808197CA6690}" destId="{1636276B-7942-453D-AAF0-CFA26E274997}" srcOrd="0" destOrd="0" presId="urn:microsoft.com/office/officeart/2005/8/layout/radial4"/>
    <dgm:cxn modelId="{361D6284-7042-43D0-932D-7ADCB09ECE28}" type="presParOf" srcId="{1636276B-7942-453D-AAF0-CFA26E274997}" destId="{EF451858-9197-478E-BABF-42C2A61DE76D}" srcOrd="0" destOrd="0" presId="urn:microsoft.com/office/officeart/2005/8/layout/radial4"/>
    <dgm:cxn modelId="{1D3D3E06-ACBE-4EBA-87EB-CD750F384A31}" type="presParOf" srcId="{1636276B-7942-453D-AAF0-CFA26E274997}" destId="{C7D0C234-00EB-4304-A70C-DBA4A347738F}" srcOrd="1" destOrd="0" presId="urn:microsoft.com/office/officeart/2005/8/layout/radial4"/>
    <dgm:cxn modelId="{C9AC405E-EE2F-4452-8BDA-41CEB305604E}" type="presParOf" srcId="{1636276B-7942-453D-AAF0-CFA26E274997}" destId="{378C6BDB-CE92-4096-9A44-3DEE89B9638C}" srcOrd="2" destOrd="0" presId="urn:microsoft.com/office/officeart/2005/8/layout/radial4"/>
    <dgm:cxn modelId="{D3476DB3-C569-46A8-A215-FFBBA95AC23F}" type="presParOf" srcId="{1636276B-7942-453D-AAF0-CFA26E274997}" destId="{0F401A2D-8FEA-47F2-B311-568221AEF005}" srcOrd="3" destOrd="0" presId="urn:microsoft.com/office/officeart/2005/8/layout/radial4"/>
    <dgm:cxn modelId="{858033B3-1EBD-4BF1-9EF5-DF282909A820}" type="presParOf" srcId="{1636276B-7942-453D-AAF0-CFA26E274997}" destId="{073B51E1-4DC3-4ABB-A3FB-15E9D3979ACD}" srcOrd="4" destOrd="0" presId="urn:microsoft.com/office/officeart/2005/8/layout/radial4"/>
    <dgm:cxn modelId="{03254697-B217-43A3-8709-22ECC7CCEEE0}" type="presParOf" srcId="{1636276B-7942-453D-AAF0-CFA26E274997}" destId="{A865D23E-175C-44BB-BED2-7F403C6D7564}" srcOrd="5" destOrd="0" presId="urn:microsoft.com/office/officeart/2005/8/layout/radial4"/>
    <dgm:cxn modelId="{48BF55D8-9B18-43DF-B373-3338E2A2EF46}" type="presParOf" srcId="{1636276B-7942-453D-AAF0-CFA26E274997}" destId="{914F8837-A2DE-43DC-B258-EC955D63462E}" srcOrd="6"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26CCD704-1B56-4474-BD9A-A071988A17D7}" type="presOf" srcId="{E71F8F6C-DE91-45ED-AF77-1267E12BB7F6}" destId="{0BDE991D-8287-482A-A62C-7262A0D2B66E}" srcOrd="0" destOrd="0" presId="urn:microsoft.com/office/officeart/2008/layout/AlternatingHexagons"/>
    <dgm:cxn modelId="{8A2DE706-B3C8-4642-9751-853E091FAEB2}"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6238AF18-75BE-4C2B-BDF1-E380B8EC4902}" type="presOf" srcId="{D839AC21-CFC3-48DE-A991-850581E464ED}" destId="{92A9D0EB-4F9B-4643-A33F-DF0D6CC34653}" srcOrd="0" destOrd="0" presId="urn:microsoft.com/office/officeart/2008/layout/AlternatingHexagons"/>
    <dgm:cxn modelId="{8BAC721D-8F48-4665-BC10-0D4A5B49FBB9}" type="presOf" srcId="{21AD5133-736D-4115-8780-C76EF1C6F044}" destId="{01AB0361-E67C-40D1-A127-88BA5E1C1760}" srcOrd="0" destOrd="0" presId="urn:microsoft.com/office/officeart/2008/layout/AlternatingHexagons"/>
    <dgm:cxn modelId="{08824A1F-9702-4C04-8DB2-92DC2F3D8973}" type="presOf" srcId="{A76D7342-B82B-4FC7-B601-E7DEAF21D7D8}" destId="{D619FEAC-74D4-4726-A282-FCFACD54A4B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EA7F8836-F1FB-4B5E-9BA1-4D20079B18BE}" type="presOf" srcId="{154EE34B-2A4B-4D73-8D2A-FC82C9B228A8}" destId="{F78EA964-07B0-4994-BB63-7325EA4CAF7F}" srcOrd="0" destOrd="0" presId="urn:microsoft.com/office/officeart/2008/layout/AlternatingHexagons"/>
    <dgm:cxn modelId="{1CE9033C-665B-493A-812D-DD360C18EFBA}" type="presOf" srcId="{638324B9-9FC5-43A3-BF87-295874E2CDD9}" destId="{5468D559-FC71-40BD-A3B7-B37FD9F50FA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C8C6CE57-9437-4929-9C4D-111E8DB12C08}" type="presOf" srcId="{909C8AE0-FE04-401B-8F7E-C1BF0E60FE9E}" destId="{0B0FF9F4-D51A-460F-8F8E-D0EB2B4C658D}" srcOrd="0" destOrd="0" presId="urn:microsoft.com/office/officeart/2008/layout/AlternatingHexagons"/>
    <dgm:cxn modelId="{3BC10E94-F793-4404-A6EC-817C2A0BCE4C}" type="presOf" srcId="{6C48E74E-EDEF-41FC-953E-91D436060EF8}" destId="{798B8C0B-5E2E-4982-A9A4-E0912EFA874A}"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AED785A0-EB19-4D6F-A404-5935743B0582}" type="presOf" srcId="{2CA49207-1E08-4A99-AA60-FBFC9F56EBF0}" destId="{2E78EB41-3245-4D99-BB99-6B0339FE8F38}" srcOrd="0" destOrd="0" presId="urn:microsoft.com/office/officeart/2008/layout/AlternatingHexagons"/>
    <dgm:cxn modelId="{692F05A1-5C1A-4097-B920-DE3471B5DE86}" type="presOf" srcId="{0FCAE87B-D747-4598-B519-48904A2B05B2}" destId="{E6B7FE1B-E082-47D6-BBF3-BC01EDA88B60}" srcOrd="0" destOrd="0" presId="urn:microsoft.com/office/officeart/2008/layout/AlternatingHexagons"/>
    <dgm:cxn modelId="{DEDFFEA7-94E3-46D0-8EB6-3B766E1EA124}" type="presOf" srcId="{FABF11A3-E055-44D1-85DF-0976773145E4}" destId="{E259BFF9-1294-4EB9-B177-7F144269FAB8}"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054064C1-5E6E-4EBE-BDF2-6D154757B39F}" type="presOf" srcId="{43C8CEB7-3036-4304-B58E-86ABBFFD31E5}" destId="{D6CBF727-C193-4742-8092-79968D615B09}" srcOrd="0" destOrd="0" presId="urn:microsoft.com/office/officeart/2008/layout/AlternatingHexagons"/>
    <dgm:cxn modelId="{4BAF04D7-716B-4403-BE61-72D0592F9EA0}" type="presOf" srcId="{9C782F60-00DD-490A-901A-2E525C61B396}" destId="{97D7227E-93B2-4CDC-A6F1-DE6A3A579BC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B58091E7-DD29-4DE7-909A-08CE8C50A6DA}" type="presOf" srcId="{034143FA-02E3-4BC8-97A6-DB5B1795DB9A}" destId="{27D2E476-F480-4F54-AB82-AC7EAD1C8F7B}" srcOrd="0" destOrd="0" presId="urn:microsoft.com/office/officeart/2008/layout/AlternatingHexagons"/>
    <dgm:cxn modelId="{E58BADEA-1AFC-4B4A-8E41-8C97CAFA9210}" type="presOf" srcId="{54C50584-7826-44BA-AD0E-F0AB4285D531}" destId="{76A432B5-C362-4ED1-B722-EDAB8632396E}" srcOrd="0" destOrd="0" presId="urn:microsoft.com/office/officeart/2008/layout/AlternatingHexagons"/>
    <dgm:cxn modelId="{F87E9BF1-F957-487E-83C7-A0826C8E2089}" type="presOf" srcId="{EEB786C3-220F-43C5-8ED2-346FAA386A15}" destId="{C746C278-8B2D-4A64-8BED-818BD07B8D55}"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CB5E0CFD-FFB7-43DE-8EFD-3C6FA5E5695F}" type="presOf" srcId="{BE439DF7-9C66-49B5-895E-0C389CF6D137}" destId="{CEF5A3F8-7A41-4604-9D7E-F386265276F5}" srcOrd="0" destOrd="0" presId="urn:microsoft.com/office/officeart/2008/layout/AlternatingHexagons"/>
    <dgm:cxn modelId="{EE3ADCC3-2EB2-4C42-914F-DFBFA28219B4}" type="presParOf" srcId="{D6CBF727-C193-4742-8092-79968D615B09}" destId="{C3AD133E-8817-4E2A-AA86-E555497CD528}" srcOrd="0" destOrd="0" presId="urn:microsoft.com/office/officeart/2008/layout/AlternatingHexagons"/>
    <dgm:cxn modelId="{333D14AA-B574-4AD0-8C96-ABC216C05E7C}" type="presParOf" srcId="{C3AD133E-8817-4E2A-AA86-E555497CD528}" destId="{D619FEAC-74D4-4726-A282-FCFACD54A4BB}" srcOrd="0" destOrd="0" presId="urn:microsoft.com/office/officeart/2008/layout/AlternatingHexagons"/>
    <dgm:cxn modelId="{DA1C6210-5834-4FD2-BCEA-C78DD4593E6B}" type="presParOf" srcId="{C3AD133E-8817-4E2A-AA86-E555497CD528}" destId="{0BDE991D-8287-482A-A62C-7262A0D2B66E}" srcOrd="1" destOrd="0" presId="urn:microsoft.com/office/officeart/2008/layout/AlternatingHexagons"/>
    <dgm:cxn modelId="{9196C345-51E6-458F-A9F2-B081FCFA68EA}" type="presParOf" srcId="{C3AD133E-8817-4E2A-AA86-E555497CD528}" destId="{CD047F89-CE48-498E-8BD4-EA221B7E85F1}" srcOrd="2" destOrd="0" presId="urn:microsoft.com/office/officeart/2008/layout/AlternatingHexagons"/>
    <dgm:cxn modelId="{1F990F0A-CE6F-41C1-B8E7-C570D5B53401}" type="presParOf" srcId="{C3AD133E-8817-4E2A-AA86-E555497CD528}" destId="{99982C9B-7C19-43FE-AB96-0489084CEC2D}" srcOrd="3" destOrd="0" presId="urn:microsoft.com/office/officeart/2008/layout/AlternatingHexagons"/>
    <dgm:cxn modelId="{42E2EF66-62A7-4F93-82D0-38E2701A4971}" type="presParOf" srcId="{C3AD133E-8817-4E2A-AA86-E555497CD528}" destId="{5468D559-FC71-40BD-A3B7-B37FD9F50FA0}" srcOrd="4" destOrd="0" presId="urn:microsoft.com/office/officeart/2008/layout/AlternatingHexagons"/>
    <dgm:cxn modelId="{BC38352C-A799-42DB-A177-97D8CF2BE28A}" type="presParOf" srcId="{D6CBF727-C193-4742-8092-79968D615B09}" destId="{2CFF3844-5B28-4CD3-A8BF-6625C13E2351}" srcOrd="1" destOrd="0" presId="urn:microsoft.com/office/officeart/2008/layout/AlternatingHexagons"/>
    <dgm:cxn modelId="{E0F113E4-57D0-4CF7-B6C7-D0368F9FE7F1}" type="presParOf" srcId="{D6CBF727-C193-4742-8092-79968D615B09}" destId="{05380EDC-99E6-4322-9480-E3091D8E9DFA}" srcOrd="2" destOrd="0" presId="urn:microsoft.com/office/officeart/2008/layout/AlternatingHexagons"/>
    <dgm:cxn modelId="{159B078F-A1CD-4EBB-84EE-EFF40507D4AE}" type="presParOf" srcId="{05380EDC-99E6-4322-9480-E3091D8E9DFA}" destId="{01AB0361-E67C-40D1-A127-88BA5E1C1760}" srcOrd="0" destOrd="0" presId="urn:microsoft.com/office/officeart/2008/layout/AlternatingHexagons"/>
    <dgm:cxn modelId="{CC812451-BD00-44B4-B8C6-FC45F7468D66}" type="presParOf" srcId="{05380EDC-99E6-4322-9480-E3091D8E9DFA}" destId="{FA2E9D46-4AE3-458C-82E0-A4EF5D159C2D}" srcOrd="1" destOrd="0" presId="urn:microsoft.com/office/officeart/2008/layout/AlternatingHexagons"/>
    <dgm:cxn modelId="{F041C1AB-0015-41BD-BEC8-64DE116AA2F1}" type="presParOf" srcId="{05380EDC-99E6-4322-9480-E3091D8E9DFA}" destId="{E978F574-35F8-43B1-8532-04D4FA6CF200}" srcOrd="2" destOrd="0" presId="urn:microsoft.com/office/officeart/2008/layout/AlternatingHexagons"/>
    <dgm:cxn modelId="{03DB09B6-8E56-4E44-A268-0D216710F4A1}" type="presParOf" srcId="{05380EDC-99E6-4322-9480-E3091D8E9DFA}" destId="{BDFBE7AD-12EE-49C6-B767-B6960D6C4DC9}" srcOrd="3" destOrd="0" presId="urn:microsoft.com/office/officeart/2008/layout/AlternatingHexagons"/>
    <dgm:cxn modelId="{E8493D56-9C67-4BD3-8FE4-4FEA327325D5}" type="presParOf" srcId="{05380EDC-99E6-4322-9480-E3091D8E9DFA}" destId="{798B8C0B-5E2E-4982-A9A4-E0912EFA874A}" srcOrd="4" destOrd="0" presId="urn:microsoft.com/office/officeart/2008/layout/AlternatingHexagons"/>
    <dgm:cxn modelId="{72FF23D6-FCAB-48E2-A7F7-B2909EF33E94}" type="presParOf" srcId="{D6CBF727-C193-4742-8092-79968D615B09}" destId="{232D1DEA-3D03-44A7-BF5F-76B6A6D6966F}" srcOrd="3" destOrd="0" presId="urn:microsoft.com/office/officeart/2008/layout/AlternatingHexagons"/>
    <dgm:cxn modelId="{3D1C753A-99B9-46A0-8C07-D1BDF26891E3}" type="presParOf" srcId="{D6CBF727-C193-4742-8092-79968D615B09}" destId="{014D2750-F989-4C37-9B1B-9AA9636682AC}" srcOrd="4" destOrd="0" presId="urn:microsoft.com/office/officeart/2008/layout/AlternatingHexagons"/>
    <dgm:cxn modelId="{A1BA9387-97FE-4C03-8B2F-68385EDCA755}" type="presParOf" srcId="{014D2750-F989-4C37-9B1B-9AA9636682AC}" destId="{0B0FF9F4-D51A-460F-8F8E-D0EB2B4C658D}" srcOrd="0" destOrd="0" presId="urn:microsoft.com/office/officeart/2008/layout/AlternatingHexagons"/>
    <dgm:cxn modelId="{590B10E8-4842-45BC-B5C0-D48DEB85ECB6}" type="presParOf" srcId="{014D2750-F989-4C37-9B1B-9AA9636682AC}" destId="{A7609D67-C4D3-47A5-9344-99E8ED461061}" srcOrd="1" destOrd="0" presId="urn:microsoft.com/office/officeart/2008/layout/AlternatingHexagons"/>
    <dgm:cxn modelId="{BE4BA3DB-70C5-4866-958B-03C9134535FB}" type="presParOf" srcId="{014D2750-F989-4C37-9B1B-9AA9636682AC}" destId="{DB416220-7D8A-4882-A59C-F7000C3BAA0D}" srcOrd="2" destOrd="0" presId="urn:microsoft.com/office/officeart/2008/layout/AlternatingHexagons"/>
    <dgm:cxn modelId="{3EE4FFAA-3EC2-4CE8-811D-F7F2964E384B}" type="presParOf" srcId="{014D2750-F989-4C37-9B1B-9AA9636682AC}" destId="{137E819A-32CA-4B7E-B5BB-01A3A898B7BE}" srcOrd="3" destOrd="0" presId="urn:microsoft.com/office/officeart/2008/layout/AlternatingHexagons"/>
    <dgm:cxn modelId="{9D3748A9-92D1-4B56-92E8-66AE9E991C2D}" type="presParOf" srcId="{014D2750-F989-4C37-9B1B-9AA9636682AC}" destId="{97D7227E-93B2-4CDC-A6F1-DE6A3A579BC0}" srcOrd="4" destOrd="0" presId="urn:microsoft.com/office/officeart/2008/layout/AlternatingHexagons"/>
    <dgm:cxn modelId="{8AC4F4E2-E339-4980-A0B2-69CB1604B345}" type="presParOf" srcId="{D6CBF727-C193-4742-8092-79968D615B09}" destId="{C622E601-61A1-43CE-8DBF-E42B46A0F6D3}" srcOrd="5" destOrd="0" presId="urn:microsoft.com/office/officeart/2008/layout/AlternatingHexagons"/>
    <dgm:cxn modelId="{01AC5C65-33B1-4260-97A5-BBF68B97F1F5}" type="presParOf" srcId="{D6CBF727-C193-4742-8092-79968D615B09}" destId="{DE400889-1345-4E5B-90BD-B34CCD628003}" srcOrd="6" destOrd="0" presId="urn:microsoft.com/office/officeart/2008/layout/AlternatingHexagons"/>
    <dgm:cxn modelId="{972F97C3-5299-4F94-97D8-395871721660}" type="presParOf" srcId="{DE400889-1345-4E5B-90BD-B34CCD628003}" destId="{76A432B5-C362-4ED1-B722-EDAB8632396E}" srcOrd="0" destOrd="0" presId="urn:microsoft.com/office/officeart/2008/layout/AlternatingHexagons"/>
    <dgm:cxn modelId="{5AADB32B-1FAD-4B09-AD5E-CFCA332D1ACE}" type="presParOf" srcId="{DE400889-1345-4E5B-90BD-B34CCD628003}" destId="{CDE05A4E-AABC-4750-A706-F53A8CB953D8}" srcOrd="1" destOrd="0" presId="urn:microsoft.com/office/officeart/2008/layout/AlternatingHexagons"/>
    <dgm:cxn modelId="{45464B88-1C2F-4CFA-9DAD-1F848FCBD7B3}" type="presParOf" srcId="{DE400889-1345-4E5B-90BD-B34CCD628003}" destId="{858D3EB6-EFE6-4502-91FC-DFF4E45190DA}" srcOrd="2" destOrd="0" presId="urn:microsoft.com/office/officeart/2008/layout/AlternatingHexagons"/>
    <dgm:cxn modelId="{F99D5B95-53BE-49EC-BAA4-6F1D29CBA96E}" type="presParOf" srcId="{DE400889-1345-4E5B-90BD-B34CCD628003}" destId="{ABBC34B4-CF82-4DAE-929B-2666788475F8}" srcOrd="3" destOrd="0" presId="urn:microsoft.com/office/officeart/2008/layout/AlternatingHexagons"/>
    <dgm:cxn modelId="{D1E681B0-3E62-4426-B4B7-D15CB15CE679}" type="presParOf" srcId="{DE400889-1345-4E5B-90BD-B34CCD628003}" destId="{2E78EB41-3245-4D99-BB99-6B0339FE8F38}" srcOrd="4" destOrd="0" presId="urn:microsoft.com/office/officeart/2008/layout/AlternatingHexagons"/>
    <dgm:cxn modelId="{6A2C4024-3503-45BC-995E-8D4B00A4799B}" type="presParOf" srcId="{D6CBF727-C193-4742-8092-79968D615B09}" destId="{4C4C6369-B8FE-45A7-99B6-5757B94CAD32}" srcOrd="7" destOrd="0" presId="urn:microsoft.com/office/officeart/2008/layout/AlternatingHexagons"/>
    <dgm:cxn modelId="{6B05696E-21D5-414B-A196-6852237CD4AB}" type="presParOf" srcId="{D6CBF727-C193-4742-8092-79968D615B09}" destId="{6B684E24-3EB3-42AD-B0B9-EC2F52886EF3}" srcOrd="8" destOrd="0" presId="urn:microsoft.com/office/officeart/2008/layout/AlternatingHexagons"/>
    <dgm:cxn modelId="{EEBCA909-8DA1-469C-9336-BB1194786BF3}" type="presParOf" srcId="{6B684E24-3EB3-42AD-B0B9-EC2F52886EF3}" destId="{CEF5A3F8-7A41-4604-9D7E-F386265276F5}" srcOrd="0" destOrd="0" presId="urn:microsoft.com/office/officeart/2008/layout/AlternatingHexagons"/>
    <dgm:cxn modelId="{2DE8A95E-DBC7-48E9-940C-6A782366291D}" type="presParOf" srcId="{6B684E24-3EB3-42AD-B0B9-EC2F52886EF3}" destId="{91452402-7B17-49D7-9D7F-00A9841FF108}" srcOrd="1" destOrd="0" presId="urn:microsoft.com/office/officeart/2008/layout/AlternatingHexagons"/>
    <dgm:cxn modelId="{E790E1B7-82D7-4F37-95C4-25D9E91428DD}" type="presParOf" srcId="{6B684E24-3EB3-42AD-B0B9-EC2F52886EF3}" destId="{1F3C5298-F356-48DE-B0AC-C5329553C43A}" srcOrd="2" destOrd="0" presId="urn:microsoft.com/office/officeart/2008/layout/AlternatingHexagons"/>
    <dgm:cxn modelId="{F2DBBBA9-C20D-4C15-9B18-BA53A32FAF48}" type="presParOf" srcId="{6B684E24-3EB3-42AD-B0B9-EC2F52886EF3}" destId="{29462D29-B50E-44B3-8665-9002C6F3DEFF}" srcOrd="3" destOrd="0" presId="urn:microsoft.com/office/officeart/2008/layout/AlternatingHexagons"/>
    <dgm:cxn modelId="{9201641F-6463-4100-8E3E-44291F167138}" type="presParOf" srcId="{6B684E24-3EB3-42AD-B0B9-EC2F52886EF3}" destId="{E6B7FE1B-E082-47D6-BBF3-BC01EDA88B60}" srcOrd="4" destOrd="0" presId="urn:microsoft.com/office/officeart/2008/layout/AlternatingHexagons"/>
    <dgm:cxn modelId="{065EBCEA-440C-403D-84B2-1E46F154042F}" type="presParOf" srcId="{D6CBF727-C193-4742-8092-79968D615B09}" destId="{DF619E6A-A326-4693-9C2E-F18B42ABC1CC}" srcOrd="9" destOrd="0" presId="urn:microsoft.com/office/officeart/2008/layout/AlternatingHexagons"/>
    <dgm:cxn modelId="{75206806-B402-4044-A140-12387FDFC72B}" type="presParOf" srcId="{D6CBF727-C193-4742-8092-79968D615B09}" destId="{FF0D150A-C8F2-4B88-9634-9472AFCD5540}" srcOrd="10" destOrd="0" presId="urn:microsoft.com/office/officeart/2008/layout/AlternatingHexagons"/>
    <dgm:cxn modelId="{E2A722EC-ECB3-45AE-BFEA-2E8C453F09F5}" type="presParOf" srcId="{FF0D150A-C8F2-4B88-9634-9472AFCD5540}" destId="{E259BFF9-1294-4EB9-B177-7F144269FAB8}" srcOrd="0" destOrd="0" presId="urn:microsoft.com/office/officeart/2008/layout/AlternatingHexagons"/>
    <dgm:cxn modelId="{EF42F9CE-258C-49B6-8E1D-FDC4E50E243E}" type="presParOf" srcId="{FF0D150A-C8F2-4B88-9634-9472AFCD5540}" destId="{C746C278-8B2D-4A64-8BED-818BD07B8D55}" srcOrd="1" destOrd="0" presId="urn:microsoft.com/office/officeart/2008/layout/AlternatingHexagons"/>
    <dgm:cxn modelId="{D99A9390-0914-42DD-A42C-564C449F3C9C}" type="presParOf" srcId="{FF0D150A-C8F2-4B88-9634-9472AFCD5540}" destId="{E3753EC5-B66E-4577-B7EA-0303F882A56D}" srcOrd="2" destOrd="0" presId="urn:microsoft.com/office/officeart/2008/layout/AlternatingHexagons"/>
    <dgm:cxn modelId="{DD70DF8C-9669-4B57-B33E-15089E094E2C}" type="presParOf" srcId="{FF0D150A-C8F2-4B88-9634-9472AFCD5540}" destId="{9C11ACAD-897E-4B70-80A4-58B5642903EF}" srcOrd="3" destOrd="0" presId="urn:microsoft.com/office/officeart/2008/layout/AlternatingHexagons"/>
    <dgm:cxn modelId="{DCEB6C2B-028F-42C0-AAD7-C992583549FE}" type="presParOf" srcId="{FF0D150A-C8F2-4B88-9634-9472AFCD5540}" destId="{753E65A4-290A-4B82-9677-B14D3937812C}" srcOrd="4" destOrd="0" presId="urn:microsoft.com/office/officeart/2008/layout/AlternatingHexagons"/>
    <dgm:cxn modelId="{C91921B3-7907-48F0-A03A-56D4436BF146}" type="presParOf" srcId="{D6CBF727-C193-4742-8092-79968D615B09}" destId="{A061CC0C-C893-461D-8FEB-2F2AF9D631E8}" srcOrd="11" destOrd="0" presId="urn:microsoft.com/office/officeart/2008/layout/AlternatingHexagons"/>
    <dgm:cxn modelId="{43FE1D35-576B-46E2-9CF4-2BC80F701AFE}" type="presParOf" srcId="{D6CBF727-C193-4742-8092-79968D615B09}" destId="{4C21D896-9242-4FC5-8FBA-FED511463903}" srcOrd="12" destOrd="0" presId="urn:microsoft.com/office/officeart/2008/layout/AlternatingHexagons"/>
    <dgm:cxn modelId="{EA4D78D0-0D0E-4B82-8ECE-3A3F52EE5A24}" type="presParOf" srcId="{4C21D896-9242-4FC5-8FBA-FED511463903}" destId="{27D2E476-F480-4F54-AB82-AC7EAD1C8F7B}" srcOrd="0" destOrd="0" presId="urn:microsoft.com/office/officeart/2008/layout/AlternatingHexagons"/>
    <dgm:cxn modelId="{6262EB3B-7C79-41C2-88F2-2A54BFC98C48}" type="presParOf" srcId="{4C21D896-9242-4FC5-8FBA-FED511463903}" destId="{F78EA964-07B0-4994-BB63-7325EA4CAF7F}" srcOrd="1" destOrd="0" presId="urn:microsoft.com/office/officeart/2008/layout/AlternatingHexagons"/>
    <dgm:cxn modelId="{2101F127-5FF6-4F4C-94DB-F5194FA27B59}" type="presParOf" srcId="{4C21D896-9242-4FC5-8FBA-FED511463903}" destId="{1803ED7F-41D9-4764-87D3-74B0DFD665B2}" srcOrd="2" destOrd="0" presId="urn:microsoft.com/office/officeart/2008/layout/AlternatingHexagons"/>
    <dgm:cxn modelId="{5D12F653-3DF1-44BD-9B82-D7086413BA42}" type="presParOf" srcId="{4C21D896-9242-4FC5-8FBA-FED511463903}" destId="{06DEBEC9-3270-42A5-A45B-9511A5412BDE}" srcOrd="3" destOrd="0" presId="urn:microsoft.com/office/officeart/2008/layout/AlternatingHexagons"/>
    <dgm:cxn modelId="{A95D3D7C-6265-4F45-8D91-77C12F8082F6}"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DCC80FB-20D2-40AB-82E0-C11330ADD0D4}" type="doc">
      <dgm:prSet loTypeId="urn:microsoft.com/office/officeart/2005/8/layout/cycle2" loCatId="cycle" qsTypeId="urn:microsoft.com/office/officeart/2005/8/quickstyle/simple1" qsCatId="simple" csTypeId="urn:microsoft.com/office/officeart/2005/8/colors/colorful5" csCatId="colorful" phldr="1"/>
      <dgm:spPr/>
      <dgm:t>
        <a:bodyPr/>
        <a:lstStyle/>
        <a:p>
          <a:endParaRPr lang="en-GB"/>
        </a:p>
      </dgm:t>
    </dgm:pt>
    <dgm:pt modelId="{BBF0AEB4-993C-477A-90E8-EA3E955364D7}">
      <dgm:prSet phldrT="[Text]"/>
      <dgm:spPr/>
      <dgm:t>
        <a:bodyPr/>
        <a:lstStyle/>
        <a:p>
          <a:endParaRPr lang="en-GB" dirty="0"/>
        </a:p>
      </dgm:t>
    </dgm:pt>
    <dgm:pt modelId="{5D2F2B37-CBA9-4569-B61B-14F21A8E24B5}" type="parTrans" cxnId="{12BD8D6E-68BE-4ED5-8FA0-F01B300458DE}">
      <dgm:prSet/>
      <dgm:spPr/>
      <dgm:t>
        <a:bodyPr/>
        <a:lstStyle/>
        <a:p>
          <a:endParaRPr lang="en-GB"/>
        </a:p>
      </dgm:t>
    </dgm:pt>
    <dgm:pt modelId="{A35C73BF-66CB-45E8-ACC4-701ED1E4463E}" type="sibTrans" cxnId="{12BD8D6E-68BE-4ED5-8FA0-F01B300458DE}">
      <dgm:prSet/>
      <dgm:spPr/>
      <dgm:t>
        <a:bodyPr/>
        <a:lstStyle/>
        <a:p>
          <a:endParaRPr lang="en-GB"/>
        </a:p>
      </dgm:t>
    </dgm:pt>
    <dgm:pt modelId="{A73E657A-1898-4502-A631-869783E55BD3}">
      <dgm:prSet phldrT="[Text]"/>
      <dgm:spPr/>
      <dgm:t>
        <a:bodyPr/>
        <a:lstStyle/>
        <a:p>
          <a:endParaRPr lang="en-GB" dirty="0"/>
        </a:p>
      </dgm:t>
    </dgm:pt>
    <dgm:pt modelId="{62347CAD-E842-4B00-B6EB-E698B1CE15C9}" type="parTrans" cxnId="{C749E309-87C0-4684-81F6-2ECB34D19A60}">
      <dgm:prSet/>
      <dgm:spPr/>
      <dgm:t>
        <a:bodyPr/>
        <a:lstStyle/>
        <a:p>
          <a:endParaRPr lang="en-GB"/>
        </a:p>
      </dgm:t>
    </dgm:pt>
    <dgm:pt modelId="{EF040492-6F3F-4125-8EFF-B4DED2015712}" type="sibTrans" cxnId="{C749E309-87C0-4684-81F6-2ECB34D19A60}">
      <dgm:prSet/>
      <dgm:spPr/>
      <dgm:t>
        <a:bodyPr/>
        <a:lstStyle/>
        <a:p>
          <a:endParaRPr lang="en-GB"/>
        </a:p>
      </dgm:t>
    </dgm:pt>
    <dgm:pt modelId="{2746DF74-21F4-4C58-A90E-C86F578CE638}">
      <dgm:prSet phldrT="[Text]"/>
      <dgm:spPr/>
      <dgm:t>
        <a:bodyPr/>
        <a:lstStyle/>
        <a:p>
          <a:endParaRPr lang="en-GB" dirty="0"/>
        </a:p>
      </dgm:t>
    </dgm:pt>
    <dgm:pt modelId="{EC9C642D-B13F-42A3-9C4F-F62D335737D8}" type="parTrans" cxnId="{DA0E03BA-E4C4-42EF-B81E-7B811CB9D315}">
      <dgm:prSet/>
      <dgm:spPr/>
      <dgm:t>
        <a:bodyPr/>
        <a:lstStyle/>
        <a:p>
          <a:endParaRPr lang="en-GB"/>
        </a:p>
      </dgm:t>
    </dgm:pt>
    <dgm:pt modelId="{CFE0214D-773F-4008-8310-30E3AF085579}" type="sibTrans" cxnId="{DA0E03BA-E4C4-42EF-B81E-7B811CB9D315}">
      <dgm:prSet/>
      <dgm:spPr/>
      <dgm:t>
        <a:bodyPr/>
        <a:lstStyle/>
        <a:p>
          <a:endParaRPr lang="en-GB"/>
        </a:p>
      </dgm:t>
    </dgm:pt>
    <dgm:pt modelId="{86AB0633-3FCB-4F4F-8EDB-9369BE8D4D25}">
      <dgm:prSet phldrT="[Text]"/>
      <dgm:spPr/>
      <dgm:t>
        <a:bodyPr/>
        <a:lstStyle/>
        <a:p>
          <a:endParaRPr lang="en-GB" dirty="0"/>
        </a:p>
      </dgm:t>
    </dgm:pt>
    <dgm:pt modelId="{78A6AC57-91C7-47FF-8D36-2640ADC6FAF0}" type="parTrans" cxnId="{309A29F5-12D1-45DA-BF6A-E08C56327ECA}">
      <dgm:prSet/>
      <dgm:spPr/>
      <dgm:t>
        <a:bodyPr/>
        <a:lstStyle/>
        <a:p>
          <a:endParaRPr lang="en-GB"/>
        </a:p>
      </dgm:t>
    </dgm:pt>
    <dgm:pt modelId="{3C21D1B3-08E6-4313-AC15-C12899786AD8}" type="sibTrans" cxnId="{309A29F5-12D1-45DA-BF6A-E08C56327ECA}">
      <dgm:prSet/>
      <dgm:spPr/>
      <dgm:t>
        <a:bodyPr/>
        <a:lstStyle/>
        <a:p>
          <a:endParaRPr lang="en-GB"/>
        </a:p>
      </dgm:t>
    </dgm:pt>
    <dgm:pt modelId="{9286FF39-D7BA-4A42-927A-7F631FEF4342}">
      <dgm:prSet phldrT="[Text]"/>
      <dgm:spPr/>
      <dgm:t>
        <a:bodyPr/>
        <a:lstStyle/>
        <a:p>
          <a:endParaRPr lang="en-GB" dirty="0"/>
        </a:p>
      </dgm:t>
    </dgm:pt>
    <dgm:pt modelId="{8989BA33-041F-4A0D-B7D5-FEEB4AF2FB61}" type="parTrans" cxnId="{2B2BF355-EC94-4EC9-B91B-C333FCE2FBB5}">
      <dgm:prSet/>
      <dgm:spPr/>
      <dgm:t>
        <a:bodyPr/>
        <a:lstStyle/>
        <a:p>
          <a:endParaRPr lang="en-GB"/>
        </a:p>
      </dgm:t>
    </dgm:pt>
    <dgm:pt modelId="{E88527A3-6DA2-4FB2-8683-32E1A4B66C61}" type="sibTrans" cxnId="{2B2BF355-EC94-4EC9-B91B-C333FCE2FBB5}">
      <dgm:prSet/>
      <dgm:spPr/>
      <dgm:t>
        <a:bodyPr/>
        <a:lstStyle/>
        <a:p>
          <a:endParaRPr lang="en-GB"/>
        </a:p>
      </dgm:t>
    </dgm:pt>
    <dgm:pt modelId="{6D21981C-6998-432E-915A-0C609BF59D3C}" type="pres">
      <dgm:prSet presAssocID="{DDCC80FB-20D2-40AB-82E0-C11330ADD0D4}" presName="cycle" presStyleCnt="0">
        <dgm:presLayoutVars>
          <dgm:dir/>
          <dgm:resizeHandles val="exact"/>
        </dgm:presLayoutVars>
      </dgm:prSet>
      <dgm:spPr/>
    </dgm:pt>
    <dgm:pt modelId="{1E674D3F-9A9F-4B7F-9541-7A5B74AC743B}" type="pres">
      <dgm:prSet presAssocID="{BBF0AEB4-993C-477A-90E8-EA3E955364D7}" presName="node" presStyleLbl="node1" presStyleIdx="0" presStyleCnt="5">
        <dgm:presLayoutVars>
          <dgm:bulletEnabled val="1"/>
        </dgm:presLayoutVars>
      </dgm:prSet>
      <dgm:spPr/>
    </dgm:pt>
    <dgm:pt modelId="{E413B37E-E45C-4AEB-B194-4EC65BA120E9}" type="pres">
      <dgm:prSet presAssocID="{A35C73BF-66CB-45E8-ACC4-701ED1E4463E}" presName="sibTrans" presStyleLbl="sibTrans2D1" presStyleIdx="0" presStyleCnt="5"/>
      <dgm:spPr/>
    </dgm:pt>
    <dgm:pt modelId="{74C7862C-CF43-4AA6-BC3B-E76A9E3CC485}" type="pres">
      <dgm:prSet presAssocID="{A35C73BF-66CB-45E8-ACC4-701ED1E4463E}" presName="connectorText" presStyleLbl="sibTrans2D1" presStyleIdx="0" presStyleCnt="5"/>
      <dgm:spPr/>
    </dgm:pt>
    <dgm:pt modelId="{6E0BB426-3056-452E-9209-B1C0917F8EF8}" type="pres">
      <dgm:prSet presAssocID="{A73E657A-1898-4502-A631-869783E55BD3}" presName="node" presStyleLbl="node1" presStyleIdx="1" presStyleCnt="5">
        <dgm:presLayoutVars>
          <dgm:bulletEnabled val="1"/>
        </dgm:presLayoutVars>
      </dgm:prSet>
      <dgm:spPr/>
    </dgm:pt>
    <dgm:pt modelId="{C0C989E3-580D-4AF1-B3D4-4A77DF2580D3}" type="pres">
      <dgm:prSet presAssocID="{EF040492-6F3F-4125-8EFF-B4DED2015712}" presName="sibTrans" presStyleLbl="sibTrans2D1" presStyleIdx="1" presStyleCnt="5"/>
      <dgm:spPr/>
    </dgm:pt>
    <dgm:pt modelId="{93A88AD1-CF61-4B01-8AE5-89E463D78DB2}" type="pres">
      <dgm:prSet presAssocID="{EF040492-6F3F-4125-8EFF-B4DED2015712}" presName="connectorText" presStyleLbl="sibTrans2D1" presStyleIdx="1" presStyleCnt="5"/>
      <dgm:spPr/>
    </dgm:pt>
    <dgm:pt modelId="{D978A467-7B12-4386-BA9F-4DF2F05AD528}" type="pres">
      <dgm:prSet presAssocID="{2746DF74-21F4-4C58-A90E-C86F578CE638}" presName="node" presStyleLbl="node1" presStyleIdx="2" presStyleCnt="5">
        <dgm:presLayoutVars>
          <dgm:bulletEnabled val="1"/>
        </dgm:presLayoutVars>
      </dgm:prSet>
      <dgm:spPr/>
    </dgm:pt>
    <dgm:pt modelId="{3FDEAB5A-3FD2-4807-AF17-BD235568B516}" type="pres">
      <dgm:prSet presAssocID="{CFE0214D-773F-4008-8310-30E3AF085579}" presName="sibTrans" presStyleLbl="sibTrans2D1" presStyleIdx="2" presStyleCnt="5"/>
      <dgm:spPr/>
    </dgm:pt>
    <dgm:pt modelId="{1696AF13-4BE5-40A3-B152-8191F22F80D7}" type="pres">
      <dgm:prSet presAssocID="{CFE0214D-773F-4008-8310-30E3AF085579}" presName="connectorText" presStyleLbl="sibTrans2D1" presStyleIdx="2" presStyleCnt="5"/>
      <dgm:spPr/>
    </dgm:pt>
    <dgm:pt modelId="{924174D2-B518-4BCB-9A54-0BB9602ED49C}" type="pres">
      <dgm:prSet presAssocID="{86AB0633-3FCB-4F4F-8EDB-9369BE8D4D25}" presName="node" presStyleLbl="node1" presStyleIdx="3" presStyleCnt="5">
        <dgm:presLayoutVars>
          <dgm:bulletEnabled val="1"/>
        </dgm:presLayoutVars>
      </dgm:prSet>
      <dgm:spPr/>
    </dgm:pt>
    <dgm:pt modelId="{E4A86C81-981B-4775-9381-9694B256BF57}" type="pres">
      <dgm:prSet presAssocID="{3C21D1B3-08E6-4313-AC15-C12899786AD8}" presName="sibTrans" presStyleLbl="sibTrans2D1" presStyleIdx="3" presStyleCnt="5"/>
      <dgm:spPr/>
    </dgm:pt>
    <dgm:pt modelId="{5B7047CF-4C3D-4256-B017-72FB25A7E4A7}" type="pres">
      <dgm:prSet presAssocID="{3C21D1B3-08E6-4313-AC15-C12899786AD8}" presName="connectorText" presStyleLbl="sibTrans2D1" presStyleIdx="3" presStyleCnt="5"/>
      <dgm:spPr/>
    </dgm:pt>
    <dgm:pt modelId="{CC15E945-9FE6-42DF-86B1-23B6336AB234}" type="pres">
      <dgm:prSet presAssocID="{9286FF39-D7BA-4A42-927A-7F631FEF4342}" presName="node" presStyleLbl="node1" presStyleIdx="4" presStyleCnt="5">
        <dgm:presLayoutVars>
          <dgm:bulletEnabled val="1"/>
        </dgm:presLayoutVars>
      </dgm:prSet>
      <dgm:spPr/>
    </dgm:pt>
    <dgm:pt modelId="{3D2B9F69-7D8F-42C3-9389-04E603E331DC}" type="pres">
      <dgm:prSet presAssocID="{E88527A3-6DA2-4FB2-8683-32E1A4B66C61}" presName="sibTrans" presStyleLbl="sibTrans2D1" presStyleIdx="4" presStyleCnt="5"/>
      <dgm:spPr/>
    </dgm:pt>
    <dgm:pt modelId="{5B54A70B-C689-4098-86C3-7FA2C122A161}" type="pres">
      <dgm:prSet presAssocID="{E88527A3-6DA2-4FB2-8683-32E1A4B66C61}" presName="connectorText" presStyleLbl="sibTrans2D1" presStyleIdx="4" presStyleCnt="5"/>
      <dgm:spPr/>
    </dgm:pt>
  </dgm:ptLst>
  <dgm:cxnLst>
    <dgm:cxn modelId="{C749E309-87C0-4684-81F6-2ECB34D19A60}" srcId="{DDCC80FB-20D2-40AB-82E0-C11330ADD0D4}" destId="{A73E657A-1898-4502-A631-869783E55BD3}" srcOrd="1" destOrd="0" parTransId="{62347CAD-E842-4B00-B6EB-E698B1CE15C9}" sibTransId="{EF040492-6F3F-4125-8EFF-B4DED2015712}"/>
    <dgm:cxn modelId="{6AD71A0D-8174-4CCE-8888-8F4DF2469C0F}" type="presOf" srcId="{DDCC80FB-20D2-40AB-82E0-C11330ADD0D4}" destId="{6D21981C-6998-432E-915A-0C609BF59D3C}" srcOrd="0" destOrd="0" presId="urn:microsoft.com/office/officeart/2005/8/layout/cycle2"/>
    <dgm:cxn modelId="{9C45A11A-CB07-4FCE-9E1F-5F6371481D7B}" type="presOf" srcId="{3C21D1B3-08E6-4313-AC15-C12899786AD8}" destId="{E4A86C81-981B-4775-9381-9694B256BF57}" srcOrd="0" destOrd="0" presId="urn:microsoft.com/office/officeart/2005/8/layout/cycle2"/>
    <dgm:cxn modelId="{9461751D-588E-4DAF-BF61-A925F5F4894A}" type="presOf" srcId="{86AB0633-3FCB-4F4F-8EDB-9369BE8D4D25}" destId="{924174D2-B518-4BCB-9A54-0BB9602ED49C}" srcOrd="0" destOrd="0" presId="urn:microsoft.com/office/officeart/2005/8/layout/cycle2"/>
    <dgm:cxn modelId="{5299EE38-C3AB-4ECD-B183-E2ECADEB4A32}" type="presOf" srcId="{EF040492-6F3F-4125-8EFF-B4DED2015712}" destId="{93A88AD1-CF61-4B01-8AE5-89E463D78DB2}" srcOrd="1" destOrd="0" presId="urn:microsoft.com/office/officeart/2005/8/layout/cycle2"/>
    <dgm:cxn modelId="{E70AA53E-D2F5-4FBB-BDF4-14102B370B9E}" type="presOf" srcId="{E88527A3-6DA2-4FB2-8683-32E1A4B66C61}" destId="{3D2B9F69-7D8F-42C3-9389-04E603E331DC}" srcOrd="0" destOrd="0" presId="urn:microsoft.com/office/officeart/2005/8/layout/cycle2"/>
    <dgm:cxn modelId="{12BD8D6E-68BE-4ED5-8FA0-F01B300458DE}" srcId="{DDCC80FB-20D2-40AB-82E0-C11330ADD0D4}" destId="{BBF0AEB4-993C-477A-90E8-EA3E955364D7}" srcOrd="0" destOrd="0" parTransId="{5D2F2B37-CBA9-4569-B61B-14F21A8E24B5}" sibTransId="{A35C73BF-66CB-45E8-ACC4-701ED1E4463E}"/>
    <dgm:cxn modelId="{E554C571-CDF5-4529-987E-5FE551D6C061}" type="presOf" srcId="{A35C73BF-66CB-45E8-ACC4-701ED1E4463E}" destId="{74C7862C-CF43-4AA6-BC3B-E76A9E3CC485}" srcOrd="1" destOrd="0" presId="urn:microsoft.com/office/officeart/2005/8/layout/cycle2"/>
    <dgm:cxn modelId="{FAAB7375-2F89-4515-BFF1-7A2274F59A6F}" type="presOf" srcId="{2746DF74-21F4-4C58-A90E-C86F578CE638}" destId="{D978A467-7B12-4386-BA9F-4DF2F05AD528}" srcOrd="0" destOrd="0" presId="urn:microsoft.com/office/officeart/2005/8/layout/cycle2"/>
    <dgm:cxn modelId="{2B2BF355-EC94-4EC9-B91B-C333FCE2FBB5}" srcId="{DDCC80FB-20D2-40AB-82E0-C11330ADD0D4}" destId="{9286FF39-D7BA-4A42-927A-7F631FEF4342}" srcOrd="4" destOrd="0" parTransId="{8989BA33-041F-4A0D-B7D5-FEEB4AF2FB61}" sibTransId="{E88527A3-6DA2-4FB2-8683-32E1A4B66C61}"/>
    <dgm:cxn modelId="{F2D6E357-7BA6-47D9-A996-8BCAD38C51FE}" type="presOf" srcId="{BBF0AEB4-993C-477A-90E8-EA3E955364D7}" destId="{1E674D3F-9A9F-4B7F-9541-7A5B74AC743B}" srcOrd="0" destOrd="0" presId="urn:microsoft.com/office/officeart/2005/8/layout/cycle2"/>
    <dgm:cxn modelId="{1472F485-20D5-48E7-8887-97B589999CF6}" type="presOf" srcId="{A35C73BF-66CB-45E8-ACC4-701ED1E4463E}" destId="{E413B37E-E45C-4AEB-B194-4EC65BA120E9}" srcOrd="0" destOrd="0" presId="urn:microsoft.com/office/officeart/2005/8/layout/cycle2"/>
    <dgm:cxn modelId="{B241179E-9CF6-416A-B5C6-B5F8EE9E9308}" type="presOf" srcId="{E88527A3-6DA2-4FB2-8683-32E1A4B66C61}" destId="{5B54A70B-C689-4098-86C3-7FA2C122A161}" srcOrd="1" destOrd="0" presId="urn:microsoft.com/office/officeart/2005/8/layout/cycle2"/>
    <dgm:cxn modelId="{379083A2-3C92-451C-862C-65769501D9A7}" type="presOf" srcId="{EF040492-6F3F-4125-8EFF-B4DED2015712}" destId="{C0C989E3-580D-4AF1-B3D4-4A77DF2580D3}" srcOrd="0" destOrd="0" presId="urn:microsoft.com/office/officeart/2005/8/layout/cycle2"/>
    <dgm:cxn modelId="{8B6A8AB6-10CD-4CD6-95ED-795FD9A8937D}" type="presOf" srcId="{CFE0214D-773F-4008-8310-30E3AF085579}" destId="{1696AF13-4BE5-40A3-B152-8191F22F80D7}" srcOrd="1" destOrd="0" presId="urn:microsoft.com/office/officeart/2005/8/layout/cycle2"/>
    <dgm:cxn modelId="{F660CAB9-799F-4ED1-82E5-4C22E3C0522D}" type="presOf" srcId="{9286FF39-D7BA-4A42-927A-7F631FEF4342}" destId="{CC15E945-9FE6-42DF-86B1-23B6336AB234}" srcOrd="0" destOrd="0" presId="urn:microsoft.com/office/officeart/2005/8/layout/cycle2"/>
    <dgm:cxn modelId="{DA0E03BA-E4C4-42EF-B81E-7B811CB9D315}" srcId="{DDCC80FB-20D2-40AB-82E0-C11330ADD0D4}" destId="{2746DF74-21F4-4C58-A90E-C86F578CE638}" srcOrd="2" destOrd="0" parTransId="{EC9C642D-B13F-42A3-9C4F-F62D335737D8}" sibTransId="{CFE0214D-773F-4008-8310-30E3AF085579}"/>
    <dgm:cxn modelId="{3CA274C5-FE8F-47AC-9DC3-951E59E36CB6}" type="presOf" srcId="{A73E657A-1898-4502-A631-869783E55BD3}" destId="{6E0BB426-3056-452E-9209-B1C0917F8EF8}" srcOrd="0" destOrd="0" presId="urn:microsoft.com/office/officeart/2005/8/layout/cycle2"/>
    <dgm:cxn modelId="{10534FCA-969E-4E31-94E0-984B30D55539}" type="presOf" srcId="{3C21D1B3-08E6-4313-AC15-C12899786AD8}" destId="{5B7047CF-4C3D-4256-B017-72FB25A7E4A7}" srcOrd="1" destOrd="0" presId="urn:microsoft.com/office/officeart/2005/8/layout/cycle2"/>
    <dgm:cxn modelId="{B2BB9EE3-0CF3-4AD5-B190-7BE454122C71}" type="presOf" srcId="{CFE0214D-773F-4008-8310-30E3AF085579}" destId="{3FDEAB5A-3FD2-4807-AF17-BD235568B516}" srcOrd="0" destOrd="0" presId="urn:microsoft.com/office/officeart/2005/8/layout/cycle2"/>
    <dgm:cxn modelId="{309A29F5-12D1-45DA-BF6A-E08C56327ECA}" srcId="{DDCC80FB-20D2-40AB-82E0-C11330ADD0D4}" destId="{86AB0633-3FCB-4F4F-8EDB-9369BE8D4D25}" srcOrd="3" destOrd="0" parTransId="{78A6AC57-91C7-47FF-8D36-2640ADC6FAF0}" sibTransId="{3C21D1B3-08E6-4313-AC15-C12899786AD8}"/>
    <dgm:cxn modelId="{94A95BEC-8AEF-4405-BA8C-2C042B40921A}" type="presParOf" srcId="{6D21981C-6998-432E-915A-0C609BF59D3C}" destId="{1E674D3F-9A9F-4B7F-9541-7A5B74AC743B}" srcOrd="0" destOrd="0" presId="urn:microsoft.com/office/officeart/2005/8/layout/cycle2"/>
    <dgm:cxn modelId="{7C9770FA-6A7D-49DE-8CB0-D4F501737638}" type="presParOf" srcId="{6D21981C-6998-432E-915A-0C609BF59D3C}" destId="{E413B37E-E45C-4AEB-B194-4EC65BA120E9}" srcOrd="1" destOrd="0" presId="urn:microsoft.com/office/officeart/2005/8/layout/cycle2"/>
    <dgm:cxn modelId="{EAAAC5E7-E6C5-44DA-BE99-03427C1D323F}" type="presParOf" srcId="{E413B37E-E45C-4AEB-B194-4EC65BA120E9}" destId="{74C7862C-CF43-4AA6-BC3B-E76A9E3CC485}" srcOrd="0" destOrd="0" presId="urn:microsoft.com/office/officeart/2005/8/layout/cycle2"/>
    <dgm:cxn modelId="{0C8B2D1F-F84B-4EC9-9462-251F5E0A44EE}" type="presParOf" srcId="{6D21981C-6998-432E-915A-0C609BF59D3C}" destId="{6E0BB426-3056-452E-9209-B1C0917F8EF8}" srcOrd="2" destOrd="0" presId="urn:microsoft.com/office/officeart/2005/8/layout/cycle2"/>
    <dgm:cxn modelId="{BDE6B67B-BCD9-47EC-A2A1-42FB9E7B1DED}" type="presParOf" srcId="{6D21981C-6998-432E-915A-0C609BF59D3C}" destId="{C0C989E3-580D-4AF1-B3D4-4A77DF2580D3}" srcOrd="3" destOrd="0" presId="urn:microsoft.com/office/officeart/2005/8/layout/cycle2"/>
    <dgm:cxn modelId="{92239101-154B-4DA7-9C83-AEB7EF1A0D43}" type="presParOf" srcId="{C0C989E3-580D-4AF1-B3D4-4A77DF2580D3}" destId="{93A88AD1-CF61-4B01-8AE5-89E463D78DB2}" srcOrd="0" destOrd="0" presId="urn:microsoft.com/office/officeart/2005/8/layout/cycle2"/>
    <dgm:cxn modelId="{183C26BD-C9AB-4576-B844-89F72A3096C2}" type="presParOf" srcId="{6D21981C-6998-432E-915A-0C609BF59D3C}" destId="{D978A467-7B12-4386-BA9F-4DF2F05AD528}" srcOrd="4" destOrd="0" presId="urn:microsoft.com/office/officeart/2005/8/layout/cycle2"/>
    <dgm:cxn modelId="{82D72CD7-7B76-44B3-B495-C9CB3E38FECF}" type="presParOf" srcId="{6D21981C-6998-432E-915A-0C609BF59D3C}" destId="{3FDEAB5A-3FD2-4807-AF17-BD235568B516}" srcOrd="5" destOrd="0" presId="urn:microsoft.com/office/officeart/2005/8/layout/cycle2"/>
    <dgm:cxn modelId="{57C28E23-D6EC-41C9-98A2-5BAF1B2252FF}" type="presParOf" srcId="{3FDEAB5A-3FD2-4807-AF17-BD235568B516}" destId="{1696AF13-4BE5-40A3-B152-8191F22F80D7}" srcOrd="0" destOrd="0" presId="urn:microsoft.com/office/officeart/2005/8/layout/cycle2"/>
    <dgm:cxn modelId="{B63D1FD2-F071-4E28-B24C-010DB6F5C4E5}" type="presParOf" srcId="{6D21981C-6998-432E-915A-0C609BF59D3C}" destId="{924174D2-B518-4BCB-9A54-0BB9602ED49C}" srcOrd="6" destOrd="0" presId="urn:microsoft.com/office/officeart/2005/8/layout/cycle2"/>
    <dgm:cxn modelId="{52D9EE23-66F5-4B05-9524-8D546E5E0C6F}" type="presParOf" srcId="{6D21981C-6998-432E-915A-0C609BF59D3C}" destId="{E4A86C81-981B-4775-9381-9694B256BF57}" srcOrd="7" destOrd="0" presId="urn:microsoft.com/office/officeart/2005/8/layout/cycle2"/>
    <dgm:cxn modelId="{A2866927-799B-4995-AE70-40597BD6C1A4}" type="presParOf" srcId="{E4A86C81-981B-4775-9381-9694B256BF57}" destId="{5B7047CF-4C3D-4256-B017-72FB25A7E4A7}" srcOrd="0" destOrd="0" presId="urn:microsoft.com/office/officeart/2005/8/layout/cycle2"/>
    <dgm:cxn modelId="{762B9FDD-92D4-4C29-8AFC-124650E6A7D2}" type="presParOf" srcId="{6D21981C-6998-432E-915A-0C609BF59D3C}" destId="{CC15E945-9FE6-42DF-86B1-23B6336AB234}" srcOrd="8" destOrd="0" presId="urn:microsoft.com/office/officeart/2005/8/layout/cycle2"/>
    <dgm:cxn modelId="{3F7A3DFA-E1DC-46B4-8E44-45D8E4860809}" type="presParOf" srcId="{6D21981C-6998-432E-915A-0C609BF59D3C}" destId="{3D2B9F69-7D8F-42C3-9389-04E603E331DC}" srcOrd="9" destOrd="0" presId="urn:microsoft.com/office/officeart/2005/8/layout/cycle2"/>
    <dgm:cxn modelId="{11E7A7B6-7D4C-44D2-AC15-C5B6EC9E06CE}" type="presParOf" srcId="{3D2B9F69-7D8F-42C3-9389-04E603E331DC}" destId="{5B54A70B-C689-4098-86C3-7FA2C122A161}"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8192010D-8329-4DDE-8C9E-D8D3741FF2CC}" type="presOf" srcId="{D839AC21-CFC3-48DE-A991-850581E464ED}" destId="{92A9D0EB-4F9B-4643-A33F-DF0D6CC34653}" srcOrd="0" destOrd="0" presId="urn:microsoft.com/office/officeart/2008/layout/AlternatingHexagons"/>
    <dgm:cxn modelId="{BBA8060F-1976-4868-960B-28F4BDFDA471}" type="presOf" srcId="{54C50584-7826-44BA-AD0E-F0AB4285D531}" destId="{76A432B5-C362-4ED1-B722-EDAB8632396E}"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D303DD1A-822F-447F-8EC7-747FD94E824F}" type="presOf" srcId="{563AD7CC-C3CE-4D9D-B656-DB783BD6249D}" destId="{753E65A4-290A-4B82-9677-B14D3937812C}" srcOrd="0" destOrd="0" presId="urn:microsoft.com/office/officeart/2008/layout/AlternatingHexagons"/>
    <dgm:cxn modelId="{3AE4652A-A741-499C-81D6-F7E2E15E29B6}" type="presOf" srcId="{E71F8F6C-DE91-45ED-AF77-1267E12BB7F6}" destId="{0BDE991D-8287-482A-A62C-7262A0D2B6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3AA69134-8F69-46D4-B280-8D9D84FE744F}" type="presOf" srcId="{43C8CEB7-3036-4304-B58E-86ABBFFD31E5}" destId="{D6CBF727-C193-4742-8092-79968D615B09}"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47AA8A49-176B-4940-B52A-DDE021A56467}" type="presOf" srcId="{9C782F60-00DD-490A-901A-2E525C61B396}" destId="{97D7227E-93B2-4CDC-A6F1-DE6A3A579BC0}" srcOrd="0" destOrd="0" presId="urn:microsoft.com/office/officeart/2008/layout/AlternatingHexagons"/>
    <dgm:cxn modelId="{E67C946B-6307-4545-8ADF-9797FDC1F939}" type="presOf" srcId="{909C8AE0-FE04-401B-8F7E-C1BF0E60FE9E}" destId="{0B0FF9F4-D51A-460F-8F8E-D0EB2B4C658D}"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A80B5A52-5654-4E16-BB53-5790596D1C73}" type="presOf" srcId="{638324B9-9FC5-43A3-BF87-295874E2CDD9}" destId="{5468D559-FC71-40BD-A3B7-B37FD9F50FA0}" srcOrd="0" destOrd="0" presId="urn:microsoft.com/office/officeart/2008/layout/AlternatingHexagons"/>
    <dgm:cxn modelId="{A973A97B-4B5F-42E2-B7D3-C451B6EEDA5F}" type="presOf" srcId="{154EE34B-2A4B-4D73-8D2A-FC82C9B228A8}" destId="{F78EA964-07B0-4994-BB63-7325EA4CAF7F}" srcOrd="0" destOrd="0" presId="urn:microsoft.com/office/officeart/2008/layout/AlternatingHexagons"/>
    <dgm:cxn modelId="{FE7D948F-89F3-4D3D-A804-036CB3B59823}" type="presOf" srcId="{EEB786C3-220F-43C5-8ED2-346FAA386A15}" destId="{C746C278-8B2D-4A64-8BED-818BD07B8D55}" srcOrd="0" destOrd="0" presId="urn:microsoft.com/office/officeart/2008/layout/AlternatingHexagons"/>
    <dgm:cxn modelId="{3F6E8F96-7CE0-4A28-AAED-3CD16F6773A7}" type="presOf" srcId="{A76D7342-B82B-4FC7-B601-E7DEAF21D7D8}" destId="{D619FEAC-74D4-4726-A282-FCFACD54A4B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B4E830AF-961A-47CF-9B7A-EE4ABCB15856}" type="presOf" srcId="{2CA49207-1E08-4A99-AA60-FBFC9F56EBF0}" destId="{2E78EB41-3245-4D99-BB99-6B0339FE8F38}"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9E84FBD6-7C79-4FB9-A99E-9133C61AF2AA}" type="presOf" srcId="{6C48E74E-EDEF-41FC-953E-91D436060EF8}" destId="{798B8C0B-5E2E-4982-A9A4-E0912EFA874A}"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469FF7DF-448B-4CC4-9CA2-65155353DE48}" type="presOf" srcId="{034143FA-02E3-4BC8-97A6-DB5B1795DB9A}" destId="{27D2E476-F480-4F54-AB82-AC7EAD1C8F7B}"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2826A1EE-4987-4C91-9F5C-5DF2A98531AD}" type="presOf" srcId="{BE439DF7-9C66-49B5-895E-0C389CF6D137}" destId="{CEF5A3F8-7A41-4604-9D7E-F386265276F5}" srcOrd="0" destOrd="0" presId="urn:microsoft.com/office/officeart/2008/layout/AlternatingHexagons"/>
    <dgm:cxn modelId="{A174BAF1-FF49-4F55-97B8-412A81D2DD96}" type="presOf" srcId="{0FCAE87B-D747-4598-B519-48904A2B05B2}" destId="{E6B7FE1B-E082-47D6-BBF3-BC01EDA88B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05161EF6-FA2F-47F4-883E-7A14FB6654C6}" type="presOf" srcId="{21AD5133-736D-4115-8780-C76EF1C6F044}" destId="{01AB0361-E67C-40D1-A127-88BA5E1C1760}"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A50395FF-9449-45B9-9A6C-E0FAA41A00A5}" type="presOf" srcId="{FABF11A3-E055-44D1-85DF-0976773145E4}" destId="{E259BFF9-1294-4EB9-B177-7F144269FAB8}" srcOrd="0" destOrd="0" presId="urn:microsoft.com/office/officeart/2008/layout/AlternatingHexagons"/>
    <dgm:cxn modelId="{D4FB65F4-5875-43D4-908C-E9731120E603}" type="presParOf" srcId="{D6CBF727-C193-4742-8092-79968D615B09}" destId="{C3AD133E-8817-4E2A-AA86-E555497CD528}" srcOrd="0" destOrd="0" presId="urn:microsoft.com/office/officeart/2008/layout/AlternatingHexagons"/>
    <dgm:cxn modelId="{019A1277-F982-4EE4-A6EF-6D78D8ADF77B}" type="presParOf" srcId="{C3AD133E-8817-4E2A-AA86-E555497CD528}" destId="{D619FEAC-74D4-4726-A282-FCFACD54A4BB}" srcOrd="0" destOrd="0" presId="urn:microsoft.com/office/officeart/2008/layout/AlternatingHexagons"/>
    <dgm:cxn modelId="{E33F01AC-CC15-4DF1-8BB9-D5B4B1E71E1D}" type="presParOf" srcId="{C3AD133E-8817-4E2A-AA86-E555497CD528}" destId="{0BDE991D-8287-482A-A62C-7262A0D2B66E}" srcOrd="1" destOrd="0" presId="urn:microsoft.com/office/officeart/2008/layout/AlternatingHexagons"/>
    <dgm:cxn modelId="{80B3DDAD-A899-4B9D-BF43-F7D795FDEBAE}" type="presParOf" srcId="{C3AD133E-8817-4E2A-AA86-E555497CD528}" destId="{CD047F89-CE48-498E-8BD4-EA221B7E85F1}" srcOrd="2" destOrd="0" presId="urn:microsoft.com/office/officeart/2008/layout/AlternatingHexagons"/>
    <dgm:cxn modelId="{46C6113A-6151-4138-B3C3-42A27AE1F97B}" type="presParOf" srcId="{C3AD133E-8817-4E2A-AA86-E555497CD528}" destId="{99982C9B-7C19-43FE-AB96-0489084CEC2D}" srcOrd="3" destOrd="0" presId="urn:microsoft.com/office/officeart/2008/layout/AlternatingHexagons"/>
    <dgm:cxn modelId="{430771BE-D6E6-4AE5-B510-ECA756451A80}" type="presParOf" srcId="{C3AD133E-8817-4E2A-AA86-E555497CD528}" destId="{5468D559-FC71-40BD-A3B7-B37FD9F50FA0}" srcOrd="4" destOrd="0" presId="urn:microsoft.com/office/officeart/2008/layout/AlternatingHexagons"/>
    <dgm:cxn modelId="{BAB769F2-180D-447C-8E14-16355F2334E9}" type="presParOf" srcId="{D6CBF727-C193-4742-8092-79968D615B09}" destId="{2CFF3844-5B28-4CD3-A8BF-6625C13E2351}" srcOrd="1" destOrd="0" presId="urn:microsoft.com/office/officeart/2008/layout/AlternatingHexagons"/>
    <dgm:cxn modelId="{40CA7FBB-BDF9-47E0-955B-263B66506C44}" type="presParOf" srcId="{D6CBF727-C193-4742-8092-79968D615B09}" destId="{05380EDC-99E6-4322-9480-E3091D8E9DFA}" srcOrd="2" destOrd="0" presId="urn:microsoft.com/office/officeart/2008/layout/AlternatingHexagons"/>
    <dgm:cxn modelId="{F70975BA-95E3-430D-8EE4-801386335B6E}" type="presParOf" srcId="{05380EDC-99E6-4322-9480-E3091D8E9DFA}" destId="{01AB0361-E67C-40D1-A127-88BA5E1C1760}" srcOrd="0" destOrd="0" presId="urn:microsoft.com/office/officeart/2008/layout/AlternatingHexagons"/>
    <dgm:cxn modelId="{D09C001B-FC5C-45B0-8454-6BC065CEA950}" type="presParOf" srcId="{05380EDC-99E6-4322-9480-E3091D8E9DFA}" destId="{FA2E9D46-4AE3-458C-82E0-A4EF5D159C2D}" srcOrd="1" destOrd="0" presId="urn:microsoft.com/office/officeart/2008/layout/AlternatingHexagons"/>
    <dgm:cxn modelId="{95A630E4-3753-4DA0-89E8-07A79D988CD6}" type="presParOf" srcId="{05380EDC-99E6-4322-9480-E3091D8E9DFA}" destId="{E978F574-35F8-43B1-8532-04D4FA6CF200}" srcOrd="2" destOrd="0" presId="urn:microsoft.com/office/officeart/2008/layout/AlternatingHexagons"/>
    <dgm:cxn modelId="{3D728245-1D9E-4C7E-BA3C-4FCE8D9B25DF}" type="presParOf" srcId="{05380EDC-99E6-4322-9480-E3091D8E9DFA}" destId="{BDFBE7AD-12EE-49C6-B767-B6960D6C4DC9}" srcOrd="3" destOrd="0" presId="urn:microsoft.com/office/officeart/2008/layout/AlternatingHexagons"/>
    <dgm:cxn modelId="{B52B0C24-C1EC-4C27-8BD4-90F045B81EFC}" type="presParOf" srcId="{05380EDC-99E6-4322-9480-E3091D8E9DFA}" destId="{798B8C0B-5E2E-4982-A9A4-E0912EFA874A}" srcOrd="4" destOrd="0" presId="urn:microsoft.com/office/officeart/2008/layout/AlternatingHexagons"/>
    <dgm:cxn modelId="{6964FB6D-2DAA-42B3-B61D-3F17407928EC}" type="presParOf" srcId="{D6CBF727-C193-4742-8092-79968D615B09}" destId="{232D1DEA-3D03-44A7-BF5F-76B6A6D6966F}" srcOrd="3" destOrd="0" presId="urn:microsoft.com/office/officeart/2008/layout/AlternatingHexagons"/>
    <dgm:cxn modelId="{515D28E6-C2B3-4A23-A26A-27777C0B8ABD}" type="presParOf" srcId="{D6CBF727-C193-4742-8092-79968D615B09}" destId="{014D2750-F989-4C37-9B1B-9AA9636682AC}" srcOrd="4" destOrd="0" presId="urn:microsoft.com/office/officeart/2008/layout/AlternatingHexagons"/>
    <dgm:cxn modelId="{A7EF74C5-EB46-4A4E-AA05-E1303EC80BAD}" type="presParOf" srcId="{014D2750-F989-4C37-9B1B-9AA9636682AC}" destId="{0B0FF9F4-D51A-460F-8F8E-D0EB2B4C658D}" srcOrd="0" destOrd="0" presId="urn:microsoft.com/office/officeart/2008/layout/AlternatingHexagons"/>
    <dgm:cxn modelId="{2DC170DB-FFE9-4CFE-9BA1-55E5F9031AFA}" type="presParOf" srcId="{014D2750-F989-4C37-9B1B-9AA9636682AC}" destId="{A7609D67-C4D3-47A5-9344-99E8ED461061}" srcOrd="1" destOrd="0" presId="urn:microsoft.com/office/officeart/2008/layout/AlternatingHexagons"/>
    <dgm:cxn modelId="{1B91ACC8-CA60-40C9-96BF-0837FC9311C3}" type="presParOf" srcId="{014D2750-F989-4C37-9B1B-9AA9636682AC}" destId="{DB416220-7D8A-4882-A59C-F7000C3BAA0D}" srcOrd="2" destOrd="0" presId="urn:microsoft.com/office/officeart/2008/layout/AlternatingHexagons"/>
    <dgm:cxn modelId="{7A6A9D6E-BE39-40D4-BAC8-712F2A0430C4}" type="presParOf" srcId="{014D2750-F989-4C37-9B1B-9AA9636682AC}" destId="{137E819A-32CA-4B7E-B5BB-01A3A898B7BE}" srcOrd="3" destOrd="0" presId="urn:microsoft.com/office/officeart/2008/layout/AlternatingHexagons"/>
    <dgm:cxn modelId="{9DA50097-EF4E-4A5D-A3F0-0CEA97D2B7FF}" type="presParOf" srcId="{014D2750-F989-4C37-9B1B-9AA9636682AC}" destId="{97D7227E-93B2-4CDC-A6F1-DE6A3A579BC0}" srcOrd="4" destOrd="0" presId="urn:microsoft.com/office/officeart/2008/layout/AlternatingHexagons"/>
    <dgm:cxn modelId="{C8F6A898-50FE-475F-8AF4-63ABD168A4C3}" type="presParOf" srcId="{D6CBF727-C193-4742-8092-79968D615B09}" destId="{C622E601-61A1-43CE-8DBF-E42B46A0F6D3}" srcOrd="5" destOrd="0" presId="urn:microsoft.com/office/officeart/2008/layout/AlternatingHexagons"/>
    <dgm:cxn modelId="{53D58FE8-15A2-4B95-BBFD-0B9770E22B4D}" type="presParOf" srcId="{D6CBF727-C193-4742-8092-79968D615B09}" destId="{DE400889-1345-4E5B-90BD-B34CCD628003}" srcOrd="6" destOrd="0" presId="urn:microsoft.com/office/officeart/2008/layout/AlternatingHexagons"/>
    <dgm:cxn modelId="{5E0439FC-EFF9-48EC-B5D1-F41EF347A7F4}" type="presParOf" srcId="{DE400889-1345-4E5B-90BD-B34CCD628003}" destId="{76A432B5-C362-4ED1-B722-EDAB8632396E}" srcOrd="0" destOrd="0" presId="urn:microsoft.com/office/officeart/2008/layout/AlternatingHexagons"/>
    <dgm:cxn modelId="{06E8A2DA-D8D9-4E8E-AE3E-342436E8E201}" type="presParOf" srcId="{DE400889-1345-4E5B-90BD-B34CCD628003}" destId="{CDE05A4E-AABC-4750-A706-F53A8CB953D8}" srcOrd="1" destOrd="0" presId="urn:microsoft.com/office/officeart/2008/layout/AlternatingHexagons"/>
    <dgm:cxn modelId="{5ECD0012-1B98-4358-B6F2-66F49A80E199}" type="presParOf" srcId="{DE400889-1345-4E5B-90BD-B34CCD628003}" destId="{858D3EB6-EFE6-4502-91FC-DFF4E45190DA}" srcOrd="2" destOrd="0" presId="urn:microsoft.com/office/officeart/2008/layout/AlternatingHexagons"/>
    <dgm:cxn modelId="{57539585-9FCE-4F77-BE10-4F04C8F5B29D}" type="presParOf" srcId="{DE400889-1345-4E5B-90BD-B34CCD628003}" destId="{ABBC34B4-CF82-4DAE-929B-2666788475F8}" srcOrd="3" destOrd="0" presId="urn:microsoft.com/office/officeart/2008/layout/AlternatingHexagons"/>
    <dgm:cxn modelId="{6EAF1FBB-D997-4085-9E6F-F32C270BD1E3}" type="presParOf" srcId="{DE400889-1345-4E5B-90BD-B34CCD628003}" destId="{2E78EB41-3245-4D99-BB99-6B0339FE8F38}" srcOrd="4" destOrd="0" presId="urn:microsoft.com/office/officeart/2008/layout/AlternatingHexagons"/>
    <dgm:cxn modelId="{C33DC1AB-B637-4730-89D0-D606842893B4}" type="presParOf" srcId="{D6CBF727-C193-4742-8092-79968D615B09}" destId="{4C4C6369-B8FE-45A7-99B6-5757B94CAD32}" srcOrd="7" destOrd="0" presId="urn:microsoft.com/office/officeart/2008/layout/AlternatingHexagons"/>
    <dgm:cxn modelId="{3B861C0E-9DAD-47BA-B777-2BC9008FF469}" type="presParOf" srcId="{D6CBF727-C193-4742-8092-79968D615B09}" destId="{6B684E24-3EB3-42AD-B0B9-EC2F52886EF3}" srcOrd="8" destOrd="0" presId="urn:microsoft.com/office/officeart/2008/layout/AlternatingHexagons"/>
    <dgm:cxn modelId="{2CF62ADA-D0DF-4212-9890-49058D68DD0E}" type="presParOf" srcId="{6B684E24-3EB3-42AD-B0B9-EC2F52886EF3}" destId="{CEF5A3F8-7A41-4604-9D7E-F386265276F5}" srcOrd="0" destOrd="0" presId="urn:microsoft.com/office/officeart/2008/layout/AlternatingHexagons"/>
    <dgm:cxn modelId="{D81FB127-CCC7-4A07-A8CE-FD0615B36ED7}" type="presParOf" srcId="{6B684E24-3EB3-42AD-B0B9-EC2F52886EF3}" destId="{91452402-7B17-49D7-9D7F-00A9841FF108}" srcOrd="1" destOrd="0" presId="urn:microsoft.com/office/officeart/2008/layout/AlternatingHexagons"/>
    <dgm:cxn modelId="{3A149CC6-77E7-4680-98B2-2590CFAF4613}" type="presParOf" srcId="{6B684E24-3EB3-42AD-B0B9-EC2F52886EF3}" destId="{1F3C5298-F356-48DE-B0AC-C5329553C43A}" srcOrd="2" destOrd="0" presId="urn:microsoft.com/office/officeart/2008/layout/AlternatingHexagons"/>
    <dgm:cxn modelId="{12B33EDB-B66D-46C4-9A40-9A75396F73E0}" type="presParOf" srcId="{6B684E24-3EB3-42AD-B0B9-EC2F52886EF3}" destId="{29462D29-B50E-44B3-8665-9002C6F3DEFF}" srcOrd="3" destOrd="0" presId="urn:microsoft.com/office/officeart/2008/layout/AlternatingHexagons"/>
    <dgm:cxn modelId="{159058DF-F7CB-4E53-9B0B-D07459B39393}" type="presParOf" srcId="{6B684E24-3EB3-42AD-B0B9-EC2F52886EF3}" destId="{E6B7FE1B-E082-47D6-BBF3-BC01EDA88B60}" srcOrd="4" destOrd="0" presId="urn:microsoft.com/office/officeart/2008/layout/AlternatingHexagons"/>
    <dgm:cxn modelId="{272518D8-F6B6-4FFB-9F24-39730B598263}" type="presParOf" srcId="{D6CBF727-C193-4742-8092-79968D615B09}" destId="{DF619E6A-A326-4693-9C2E-F18B42ABC1CC}" srcOrd="9" destOrd="0" presId="urn:microsoft.com/office/officeart/2008/layout/AlternatingHexagons"/>
    <dgm:cxn modelId="{0C9D3889-34B8-4848-AB1B-1E16648E21FF}" type="presParOf" srcId="{D6CBF727-C193-4742-8092-79968D615B09}" destId="{FF0D150A-C8F2-4B88-9634-9472AFCD5540}" srcOrd="10" destOrd="0" presId="urn:microsoft.com/office/officeart/2008/layout/AlternatingHexagons"/>
    <dgm:cxn modelId="{22710222-73AE-4EB1-ABD0-FCBB81E0539B}" type="presParOf" srcId="{FF0D150A-C8F2-4B88-9634-9472AFCD5540}" destId="{E259BFF9-1294-4EB9-B177-7F144269FAB8}" srcOrd="0" destOrd="0" presId="urn:microsoft.com/office/officeart/2008/layout/AlternatingHexagons"/>
    <dgm:cxn modelId="{62099077-51D0-4B03-94F7-FF1BC24E0528}" type="presParOf" srcId="{FF0D150A-C8F2-4B88-9634-9472AFCD5540}" destId="{C746C278-8B2D-4A64-8BED-818BD07B8D55}" srcOrd="1" destOrd="0" presId="urn:microsoft.com/office/officeart/2008/layout/AlternatingHexagons"/>
    <dgm:cxn modelId="{DDBE3B52-7CA6-4625-A4A9-216C7D6CC1F3}" type="presParOf" srcId="{FF0D150A-C8F2-4B88-9634-9472AFCD5540}" destId="{E3753EC5-B66E-4577-B7EA-0303F882A56D}" srcOrd="2" destOrd="0" presId="urn:microsoft.com/office/officeart/2008/layout/AlternatingHexagons"/>
    <dgm:cxn modelId="{9A2464BB-C700-4ADD-9210-BB04DE97E34E}" type="presParOf" srcId="{FF0D150A-C8F2-4B88-9634-9472AFCD5540}" destId="{9C11ACAD-897E-4B70-80A4-58B5642903EF}" srcOrd="3" destOrd="0" presId="urn:microsoft.com/office/officeart/2008/layout/AlternatingHexagons"/>
    <dgm:cxn modelId="{B7E02CE4-F65D-4D41-9192-C814FF7B4F0F}" type="presParOf" srcId="{FF0D150A-C8F2-4B88-9634-9472AFCD5540}" destId="{753E65A4-290A-4B82-9677-B14D3937812C}" srcOrd="4" destOrd="0" presId="urn:microsoft.com/office/officeart/2008/layout/AlternatingHexagons"/>
    <dgm:cxn modelId="{378CB7CB-F941-4FDC-9096-FE1E8E42D8CF}" type="presParOf" srcId="{D6CBF727-C193-4742-8092-79968D615B09}" destId="{A061CC0C-C893-461D-8FEB-2F2AF9D631E8}" srcOrd="11" destOrd="0" presId="urn:microsoft.com/office/officeart/2008/layout/AlternatingHexagons"/>
    <dgm:cxn modelId="{9EC8B815-926A-4681-A76B-C3580F860C97}" type="presParOf" srcId="{D6CBF727-C193-4742-8092-79968D615B09}" destId="{4C21D896-9242-4FC5-8FBA-FED511463903}" srcOrd="12" destOrd="0" presId="urn:microsoft.com/office/officeart/2008/layout/AlternatingHexagons"/>
    <dgm:cxn modelId="{69E34C28-F6D9-48FD-9CA4-E29DF1C9C44E}" type="presParOf" srcId="{4C21D896-9242-4FC5-8FBA-FED511463903}" destId="{27D2E476-F480-4F54-AB82-AC7EAD1C8F7B}" srcOrd="0" destOrd="0" presId="urn:microsoft.com/office/officeart/2008/layout/AlternatingHexagons"/>
    <dgm:cxn modelId="{7721F316-C652-451E-8C61-B8818D557E9D}" type="presParOf" srcId="{4C21D896-9242-4FC5-8FBA-FED511463903}" destId="{F78EA964-07B0-4994-BB63-7325EA4CAF7F}" srcOrd="1" destOrd="0" presId="urn:microsoft.com/office/officeart/2008/layout/AlternatingHexagons"/>
    <dgm:cxn modelId="{B1185D1B-5916-478F-A970-885619A2416D}" type="presParOf" srcId="{4C21D896-9242-4FC5-8FBA-FED511463903}" destId="{1803ED7F-41D9-4764-87D3-74B0DFD665B2}" srcOrd="2" destOrd="0" presId="urn:microsoft.com/office/officeart/2008/layout/AlternatingHexagons"/>
    <dgm:cxn modelId="{6894DFD1-D910-4564-941E-6CBD653DB6F5}" type="presParOf" srcId="{4C21D896-9242-4FC5-8FBA-FED511463903}" destId="{06DEBEC9-3270-42A5-A45B-9511A5412BDE}" srcOrd="3" destOrd="0" presId="urn:microsoft.com/office/officeart/2008/layout/AlternatingHexagons"/>
    <dgm:cxn modelId="{DB5F7DBE-7668-494D-AFF3-49EBBDF61798}"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2C3238D-F7FF-41ED-9BE1-F38B927DBA58}" type="doc">
      <dgm:prSet loTypeId="urn:microsoft.com/office/officeart/2009/3/layout/OpposingIdeas" loCatId="relationship" qsTypeId="urn:microsoft.com/office/officeart/2005/8/quickstyle/simple5" qsCatId="simple" csTypeId="urn:microsoft.com/office/officeart/2005/8/colors/colorful3" csCatId="colorful" phldr="1"/>
      <dgm:spPr/>
      <dgm:t>
        <a:bodyPr/>
        <a:lstStyle/>
        <a:p>
          <a:endParaRPr lang="en-GB"/>
        </a:p>
      </dgm:t>
    </dgm:pt>
    <dgm:pt modelId="{2D0647A8-3D4A-479D-819F-24321201B833}">
      <dgm:prSet phldrT="[Text]"/>
      <dgm:spPr/>
      <dgm:t>
        <a:bodyPr/>
        <a:lstStyle/>
        <a:p>
          <a:endParaRPr lang="en-GB" dirty="0"/>
        </a:p>
      </dgm:t>
    </dgm:pt>
    <dgm:pt modelId="{DA0E8D36-723B-41B6-AA17-0C4C6FF40229}" type="parTrans" cxnId="{8D784EF1-81D5-4540-897E-43379524C882}">
      <dgm:prSet/>
      <dgm:spPr/>
      <dgm:t>
        <a:bodyPr/>
        <a:lstStyle/>
        <a:p>
          <a:endParaRPr lang="en-GB"/>
        </a:p>
      </dgm:t>
    </dgm:pt>
    <dgm:pt modelId="{26A76E90-E30A-47E6-9DC6-9CA38BC821A4}" type="sibTrans" cxnId="{8D784EF1-81D5-4540-897E-43379524C882}">
      <dgm:prSet/>
      <dgm:spPr/>
      <dgm:t>
        <a:bodyPr/>
        <a:lstStyle/>
        <a:p>
          <a:endParaRPr lang="en-GB"/>
        </a:p>
      </dgm:t>
    </dgm:pt>
    <dgm:pt modelId="{374B40E3-D16B-4DB5-BB48-B584E5F5400A}">
      <dgm:prSet phldrT="[Text]"/>
      <dgm:spPr/>
      <dgm:t>
        <a:bodyPr/>
        <a:lstStyle/>
        <a:p>
          <a:r>
            <a:rPr lang="en-GB" dirty="0"/>
            <a:t>Higher Confidence</a:t>
          </a:r>
        </a:p>
      </dgm:t>
    </dgm:pt>
    <dgm:pt modelId="{B4E44638-F432-4C2F-BEAA-87274E863556}" type="parTrans" cxnId="{3D750587-CBC0-477A-88EF-E9DE42AAF56E}">
      <dgm:prSet/>
      <dgm:spPr/>
      <dgm:t>
        <a:bodyPr/>
        <a:lstStyle/>
        <a:p>
          <a:endParaRPr lang="en-GB"/>
        </a:p>
      </dgm:t>
    </dgm:pt>
    <dgm:pt modelId="{2253E862-5A4B-49D7-B0FF-C2F390253A36}" type="sibTrans" cxnId="{3D750587-CBC0-477A-88EF-E9DE42AAF56E}">
      <dgm:prSet/>
      <dgm:spPr/>
      <dgm:t>
        <a:bodyPr/>
        <a:lstStyle/>
        <a:p>
          <a:endParaRPr lang="en-GB"/>
        </a:p>
      </dgm:t>
    </dgm:pt>
    <dgm:pt modelId="{F632899D-427A-4348-B524-4EB30390E688}">
      <dgm:prSet phldrT="[Text]"/>
      <dgm:spPr/>
      <dgm:t>
        <a:bodyPr/>
        <a:lstStyle/>
        <a:p>
          <a:endParaRPr lang="en-GB" dirty="0"/>
        </a:p>
      </dgm:t>
    </dgm:pt>
    <dgm:pt modelId="{D7ED3A7B-99A2-4276-A72A-56BC24A10B16}" type="parTrans" cxnId="{45F2CECF-76C6-4BF2-B7A5-8D60BEC0149C}">
      <dgm:prSet/>
      <dgm:spPr/>
      <dgm:t>
        <a:bodyPr/>
        <a:lstStyle/>
        <a:p>
          <a:endParaRPr lang="en-GB"/>
        </a:p>
      </dgm:t>
    </dgm:pt>
    <dgm:pt modelId="{45D04B7F-D234-4A7E-91BB-4FE97986E1F0}" type="sibTrans" cxnId="{45F2CECF-76C6-4BF2-B7A5-8D60BEC0149C}">
      <dgm:prSet/>
      <dgm:spPr/>
      <dgm:t>
        <a:bodyPr/>
        <a:lstStyle/>
        <a:p>
          <a:endParaRPr lang="en-GB"/>
        </a:p>
      </dgm:t>
    </dgm:pt>
    <dgm:pt modelId="{98F501BD-B4B0-489E-B872-6699B8829190}">
      <dgm:prSet phldrT="[Text]"/>
      <dgm:spPr/>
      <dgm:t>
        <a:bodyPr/>
        <a:lstStyle/>
        <a:p>
          <a:r>
            <a:rPr lang="en-GB" dirty="0"/>
            <a:t>Lower Confidence</a:t>
          </a:r>
        </a:p>
      </dgm:t>
    </dgm:pt>
    <dgm:pt modelId="{EA4F73B0-059F-46F1-BD22-B4DBD4F591A4}" type="parTrans" cxnId="{7F442895-7B2A-4F49-8621-A786D90E894A}">
      <dgm:prSet/>
      <dgm:spPr/>
      <dgm:t>
        <a:bodyPr/>
        <a:lstStyle/>
        <a:p>
          <a:endParaRPr lang="en-GB"/>
        </a:p>
      </dgm:t>
    </dgm:pt>
    <dgm:pt modelId="{83FC3DB8-7A4F-485E-905C-2BE4286CBE66}" type="sibTrans" cxnId="{7F442895-7B2A-4F49-8621-A786D90E894A}">
      <dgm:prSet/>
      <dgm:spPr/>
      <dgm:t>
        <a:bodyPr/>
        <a:lstStyle/>
        <a:p>
          <a:endParaRPr lang="en-GB"/>
        </a:p>
      </dgm:t>
    </dgm:pt>
    <dgm:pt modelId="{A59E941C-16D6-4179-B878-E86EE2BC0F9B}">
      <dgm:prSet phldrT="[Text]"/>
      <dgm:spPr/>
      <dgm:t>
        <a:bodyPr/>
        <a:lstStyle/>
        <a:p>
          <a:endParaRPr lang="en-GB" dirty="0"/>
        </a:p>
      </dgm:t>
    </dgm:pt>
    <dgm:pt modelId="{CB87D2CB-036A-45A9-B2B2-E07AA813D6B1}" type="parTrans" cxnId="{B9B3CAE9-A73A-4A25-B919-BB2FB31688DB}">
      <dgm:prSet/>
      <dgm:spPr/>
      <dgm:t>
        <a:bodyPr/>
        <a:lstStyle/>
        <a:p>
          <a:endParaRPr lang="en-GB"/>
        </a:p>
      </dgm:t>
    </dgm:pt>
    <dgm:pt modelId="{6322406F-EE4A-413F-B5EB-3ED498A41E85}" type="sibTrans" cxnId="{B9B3CAE9-A73A-4A25-B919-BB2FB31688DB}">
      <dgm:prSet/>
      <dgm:spPr/>
      <dgm:t>
        <a:bodyPr/>
        <a:lstStyle/>
        <a:p>
          <a:endParaRPr lang="en-GB"/>
        </a:p>
      </dgm:t>
    </dgm:pt>
    <dgm:pt modelId="{57C1959F-E515-4243-9111-963E421E3DC1}">
      <dgm:prSet phldrT="[Text]"/>
      <dgm:spPr/>
      <dgm:t>
        <a:bodyPr/>
        <a:lstStyle/>
        <a:p>
          <a:endParaRPr lang="en-GB" dirty="0"/>
        </a:p>
      </dgm:t>
    </dgm:pt>
    <dgm:pt modelId="{7857B6ED-4548-47AE-81D0-1DF0299F3FB1}" type="parTrans" cxnId="{5ED72FE9-74D1-48A1-93DA-C08AA6986308}">
      <dgm:prSet/>
      <dgm:spPr/>
      <dgm:t>
        <a:bodyPr/>
        <a:lstStyle/>
        <a:p>
          <a:endParaRPr lang="en-GB"/>
        </a:p>
      </dgm:t>
    </dgm:pt>
    <dgm:pt modelId="{CD95F5D9-764B-4CA5-9E11-B98E8D1851A6}" type="sibTrans" cxnId="{5ED72FE9-74D1-48A1-93DA-C08AA6986308}">
      <dgm:prSet/>
      <dgm:spPr/>
      <dgm:t>
        <a:bodyPr/>
        <a:lstStyle/>
        <a:p>
          <a:endParaRPr lang="en-GB"/>
        </a:p>
      </dgm:t>
    </dgm:pt>
    <dgm:pt modelId="{E55F40F2-A4ED-4B10-ADB4-582352E90398}" type="pres">
      <dgm:prSet presAssocID="{B2C3238D-F7FF-41ED-9BE1-F38B927DBA58}" presName="Name0" presStyleCnt="0">
        <dgm:presLayoutVars>
          <dgm:chMax val="2"/>
          <dgm:dir/>
          <dgm:animOne val="branch"/>
          <dgm:animLvl val="lvl"/>
          <dgm:resizeHandles val="exact"/>
        </dgm:presLayoutVars>
      </dgm:prSet>
      <dgm:spPr/>
    </dgm:pt>
    <dgm:pt modelId="{4D1C3674-F73F-4352-AA48-A7138082FA58}" type="pres">
      <dgm:prSet presAssocID="{B2C3238D-F7FF-41ED-9BE1-F38B927DBA58}" presName="Background" presStyleLbl="node1" presStyleIdx="0" presStyleCnt="1"/>
      <dgm:spPr/>
    </dgm:pt>
    <dgm:pt modelId="{D9D57D9A-8656-4B30-B1C3-DDF0795BF526}" type="pres">
      <dgm:prSet presAssocID="{B2C3238D-F7FF-41ED-9BE1-F38B927DBA58}" presName="Divider" presStyleLbl="callout" presStyleIdx="0" presStyleCnt="1"/>
      <dgm:spPr/>
    </dgm:pt>
    <dgm:pt modelId="{D25D9AED-23B0-4C48-A7DB-94E47D256C8B}" type="pres">
      <dgm:prSet presAssocID="{B2C3238D-F7FF-41ED-9BE1-F38B927DBA58}" presName="ChildText1" presStyleLbl="revTx" presStyleIdx="0" presStyleCnt="0">
        <dgm:presLayoutVars>
          <dgm:chMax val="0"/>
          <dgm:chPref val="0"/>
          <dgm:bulletEnabled val="1"/>
        </dgm:presLayoutVars>
      </dgm:prSet>
      <dgm:spPr/>
    </dgm:pt>
    <dgm:pt modelId="{7665A426-1435-46D6-AE4B-43919FCA44C3}" type="pres">
      <dgm:prSet presAssocID="{B2C3238D-F7FF-41ED-9BE1-F38B927DBA58}" presName="ChildText2" presStyleLbl="revTx" presStyleIdx="0" presStyleCnt="0">
        <dgm:presLayoutVars>
          <dgm:chMax val="0"/>
          <dgm:chPref val="0"/>
          <dgm:bulletEnabled val="1"/>
        </dgm:presLayoutVars>
      </dgm:prSet>
      <dgm:spPr/>
    </dgm:pt>
    <dgm:pt modelId="{EA179CD3-D382-49E3-8C08-428FD6184FAC}" type="pres">
      <dgm:prSet presAssocID="{B2C3238D-F7FF-41ED-9BE1-F38B927DBA58}" presName="ParentText1" presStyleLbl="revTx" presStyleIdx="0" presStyleCnt="0">
        <dgm:presLayoutVars>
          <dgm:chMax val="1"/>
          <dgm:chPref val="1"/>
        </dgm:presLayoutVars>
      </dgm:prSet>
      <dgm:spPr/>
    </dgm:pt>
    <dgm:pt modelId="{0ADEA183-E61D-49DD-A4CC-B61071F444D0}" type="pres">
      <dgm:prSet presAssocID="{B2C3238D-F7FF-41ED-9BE1-F38B927DBA58}" presName="ParentShape1" presStyleLbl="alignImgPlace1" presStyleIdx="0" presStyleCnt="2">
        <dgm:presLayoutVars/>
      </dgm:prSet>
      <dgm:spPr/>
    </dgm:pt>
    <dgm:pt modelId="{DEB5DE7A-6E86-491D-98C6-E00866791A3B}" type="pres">
      <dgm:prSet presAssocID="{B2C3238D-F7FF-41ED-9BE1-F38B927DBA58}" presName="ParentText2" presStyleLbl="revTx" presStyleIdx="0" presStyleCnt="0">
        <dgm:presLayoutVars>
          <dgm:chMax val="1"/>
          <dgm:chPref val="1"/>
        </dgm:presLayoutVars>
      </dgm:prSet>
      <dgm:spPr/>
    </dgm:pt>
    <dgm:pt modelId="{3101FC0F-2302-4E12-A43D-2594FC477B3B}" type="pres">
      <dgm:prSet presAssocID="{B2C3238D-F7FF-41ED-9BE1-F38B927DBA58}" presName="ParentShape2" presStyleLbl="alignImgPlace1" presStyleIdx="1" presStyleCnt="2">
        <dgm:presLayoutVars/>
      </dgm:prSet>
      <dgm:spPr/>
    </dgm:pt>
  </dgm:ptLst>
  <dgm:cxnLst>
    <dgm:cxn modelId="{575A4D06-EA93-4FE5-A239-AC225BB903CC}" type="presOf" srcId="{2D0647A8-3D4A-479D-819F-24321201B833}" destId="{0ADEA183-E61D-49DD-A4CC-B61071F444D0}" srcOrd="1" destOrd="0" presId="urn:microsoft.com/office/officeart/2009/3/layout/OpposingIdeas"/>
    <dgm:cxn modelId="{50DEFF3C-F320-40B5-B517-14F20DEB7985}" type="presOf" srcId="{A59E941C-16D6-4179-B878-E86EE2BC0F9B}" destId="{7665A426-1435-46D6-AE4B-43919FCA44C3}" srcOrd="0" destOrd="0" presId="urn:microsoft.com/office/officeart/2009/3/layout/OpposingIdeas"/>
    <dgm:cxn modelId="{117C354C-86EF-400A-9637-B3FBECADABD9}" type="presOf" srcId="{B2C3238D-F7FF-41ED-9BE1-F38B927DBA58}" destId="{E55F40F2-A4ED-4B10-ADB4-582352E90398}" srcOrd="0" destOrd="0" presId="urn:microsoft.com/office/officeart/2009/3/layout/OpposingIdeas"/>
    <dgm:cxn modelId="{A81EB76C-AC5F-4228-85A5-E6D0485A74BB}" type="presOf" srcId="{374B40E3-D16B-4DB5-BB48-B584E5F5400A}" destId="{D25D9AED-23B0-4C48-A7DB-94E47D256C8B}" srcOrd="0" destOrd="0" presId="urn:microsoft.com/office/officeart/2009/3/layout/OpposingIdeas"/>
    <dgm:cxn modelId="{3D750587-CBC0-477A-88EF-E9DE42AAF56E}" srcId="{2D0647A8-3D4A-479D-819F-24321201B833}" destId="{374B40E3-D16B-4DB5-BB48-B584E5F5400A}" srcOrd="0" destOrd="0" parTransId="{B4E44638-F432-4C2F-BEAA-87274E863556}" sibTransId="{2253E862-5A4B-49D7-B0FF-C2F390253A36}"/>
    <dgm:cxn modelId="{7F442895-7B2A-4F49-8621-A786D90E894A}" srcId="{F632899D-427A-4348-B524-4EB30390E688}" destId="{98F501BD-B4B0-489E-B872-6699B8829190}" srcOrd="2" destOrd="0" parTransId="{EA4F73B0-059F-46F1-BD22-B4DBD4F591A4}" sibTransId="{83FC3DB8-7A4F-485E-905C-2BE4286CBE66}"/>
    <dgm:cxn modelId="{B17008A2-4D6B-4412-9EBA-EC89D153BE8D}" type="presOf" srcId="{2D0647A8-3D4A-479D-819F-24321201B833}" destId="{EA179CD3-D382-49E3-8C08-428FD6184FAC}" srcOrd="0" destOrd="0" presId="urn:microsoft.com/office/officeart/2009/3/layout/OpposingIdeas"/>
    <dgm:cxn modelId="{45F2CECF-76C6-4BF2-B7A5-8D60BEC0149C}" srcId="{B2C3238D-F7FF-41ED-9BE1-F38B927DBA58}" destId="{F632899D-427A-4348-B524-4EB30390E688}" srcOrd="1" destOrd="0" parTransId="{D7ED3A7B-99A2-4276-A72A-56BC24A10B16}" sibTransId="{45D04B7F-D234-4A7E-91BB-4FE97986E1F0}"/>
    <dgm:cxn modelId="{25EB4ED5-FCFD-4CFA-9DE0-F4D080672EAE}" type="presOf" srcId="{57C1959F-E515-4243-9111-963E421E3DC1}" destId="{7665A426-1435-46D6-AE4B-43919FCA44C3}" srcOrd="0" destOrd="1" presId="urn:microsoft.com/office/officeart/2009/3/layout/OpposingIdeas"/>
    <dgm:cxn modelId="{5ED72FE9-74D1-48A1-93DA-C08AA6986308}" srcId="{F632899D-427A-4348-B524-4EB30390E688}" destId="{57C1959F-E515-4243-9111-963E421E3DC1}" srcOrd="1" destOrd="0" parTransId="{7857B6ED-4548-47AE-81D0-1DF0299F3FB1}" sibTransId="{CD95F5D9-764B-4CA5-9E11-B98E8D1851A6}"/>
    <dgm:cxn modelId="{B9B3CAE9-A73A-4A25-B919-BB2FB31688DB}" srcId="{F632899D-427A-4348-B524-4EB30390E688}" destId="{A59E941C-16D6-4179-B878-E86EE2BC0F9B}" srcOrd="0" destOrd="0" parTransId="{CB87D2CB-036A-45A9-B2B2-E07AA813D6B1}" sibTransId="{6322406F-EE4A-413F-B5EB-3ED498A41E85}"/>
    <dgm:cxn modelId="{3FBB56EE-8D21-40DE-908F-9778D4FD0984}" type="presOf" srcId="{98F501BD-B4B0-489E-B872-6699B8829190}" destId="{7665A426-1435-46D6-AE4B-43919FCA44C3}" srcOrd="0" destOrd="2" presId="urn:microsoft.com/office/officeart/2009/3/layout/OpposingIdeas"/>
    <dgm:cxn modelId="{8D784EF1-81D5-4540-897E-43379524C882}" srcId="{B2C3238D-F7FF-41ED-9BE1-F38B927DBA58}" destId="{2D0647A8-3D4A-479D-819F-24321201B833}" srcOrd="0" destOrd="0" parTransId="{DA0E8D36-723B-41B6-AA17-0C4C6FF40229}" sibTransId="{26A76E90-E30A-47E6-9DC6-9CA38BC821A4}"/>
    <dgm:cxn modelId="{5149E1F5-31E3-4773-A52E-FFD21AE17FEB}" type="presOf" srcId="{F632899D-427A-4348-B524-4EB30390E688}" destId="{3101FC0F-2302-4E12-A43D-2594FC477B3B}" srcOrd="1" destOrd="0" presId="urn:microsoft.com/office/officeart/2009/3/layout/OpposingIdeas"/>
    <dgm:cxn modelId="{5866D3FF-1A92-4314-940A-F164F9A7C2FC}" type="presOf" srcId="{F632899D-427A-4348-B524-4EB30390E688}" destId="{DEB5DE7A-6E86-491D-98C6-E00866791A3B}" srcOrd="0" destOrd="0" presId="urn:microsoft.com/office/officeart/2009/3/layout/OpposingIdeas"/>
    <dgm:cxn modelId="{CF40C162-9751-45C7-8D02-8FFDFFC55AEF}" type="presParOf" srcId="{E55F40F2-A4ED-4B10-ADB4-582352E90398}" destId="{4D1C3674-F73F-4352-AA48-A7138082FA58}" srcOrd="0" destOrd="0" presId="urn:microsoft.com/office/officeart/2009/3/layout/OpposingIdeas"/>
    <dgm:cxn modelId="{AB251095-0843-48E4-8703-20E5C6FFCBE1}" type="presParOf" srcId="{E55F40F2-A4ED-4B10-ADB4-582352E90398}" destId="{D9D57D9A-8656-4B30-B1C3-DDF0795BF526}" srcOrd="1" destOrd="0" presId="urn:microsoft.com/office/officeart/2009/3/layout/OpposingIdeas"/>
    <dgm:cxn modelId="{C54A1AE4-732F-42BC-ACBA-0F5900E8FA09}" type="presParOf" srcId="{E55F40F2-A4ED-4B10-ADB4-582352E90398}" destId="{D25D9AED-23B0-4C48-A7DB-94E47D256C8B}" srcOrd="2" destOrd="0" presId="urn:microsoft.com/office/officeart/2009/3/layout/OpposingIdeas"/>
    <dgm:cxn modelId="{31E6E023-7FF1-4138-8FD8-495D5137331D}" type="presParOf" srcId="{E55F40F2-A4ED-4B10-ADB4-582352E90398}" destId="{7665A426-1435-46D6-AE4B-43919FCA44C3}" srcOrd="3" destOrd="0" presId="urn:microsoft.com/office/officeart/2009/3/layout/OpposingIdeas"/>
    <dgm:cxn modelId="{2F4CB080-679F-4170-95AE-5B07512C3ECF}" type="presParOf" srcId="{E55F40F2-A4ED-4B10-ADB4-582352E90398}" destId="{EA179CD3-D382-49E3-8C08-428FD6184FAC}" srcOrd="4" destOrd="0" presId="urn:microsoft.com/office/officeart/2009/3/layout/OpposingIdeas"/>
    <dgm:cxn modelId="{B39B75C2-DB60-419F-8AB6-E18B22D97123}" type="presParOf" srcId="{E55F40F2-A4ED-4B10-ADB4-582352E90398}" destId="{0ADEA183-E61D-49DD-A4CC-B61071F444D0}" srcOrd="5" destOrd="0" presId="urn:microsoft.com/office/officeart/2009/3/layout/OpposingIdeas"/>
    <dgm:cxn modelId="{731BEBE8-FB7F-447D-8B2C-93C1AC1DD5E5}" type="presParOf" srcId="{E55F40F2-A4ED-4B10-ADB4-582352E90398}" destId="{DEB5DE7A-6E86-491D-98C6-E00866791A3B}" srcOrd="6" destOrd="0" presId="urn:microsoft.com/office/officeart/2009/3/layout/OpposingIdeas"/>
    <dgm:cxn modelId="{BC7BE663-6095-4EFF-BDBD-CF52F3A082FA}" type="presParOf" srcId="{E55F40F2-A4ED-4B10-ADB4-582352E90398}" destId="{3101FC0F-2302-4E12-A43D-2594FC477B3B}" srcOrd="7" destOrd="0" presId="urn:microsoft.com/office/officeart/2009/3/layout/OpposingIdea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1B3B5A02-3870-4D10-8A6F-CA5EE3EE088D}" type="presOf" srcId="{563AD7CC-C3CE-4D9D-B656-DB783BD6249D}" destId="{753E65A4-290A-4B82-9677-B14D3937812C}" srcOrd="0" destOrd="0" presId="urn:microsoft.com/office/officeart/2008/layout/AlternatingHexagons"/>
    <dgm:cxn modelId="{1F36FD0F-123E-49D7-A092-E5E727E7347D}" type="presOf" srcId="{E71F8F6C-DE91-45ED-AF77-1267E12BB7F6}" destId="{0BDE991D-8287-482A-A62C-7262A0D2B66E}"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20FB12F-DFA6-4D52-937F-66B98A868D5C}" srcId="{034143FA-02E3-4BC8-97A6-DB5B1795DB9A}" destId="{154EE34B-2A4B-4D73-8D2A-FC82C9B228A8}" srcOrd="0" destOrd="0" parTransId="{1BF71626-2235-4CE6-8F53-ABE6C578A3E1}" sibTransId="{8D1F7775-81C2-4F6A-BE9B-705578860879}"/>
    <dgm:cxn modelId="{8832C134-42B5-403A-9537-11652536505C}" type="presOf" srcId="{EEB786C3-220F-43C5-8ED2-346FAA386A15}" destId="{C746C278-8B2D-4A64-8BED-818BD07B8D55}" srcOrd="0" destOrd="0" presId="urn:microsoft.com/office/officeart/2008/layout/AlternatingHexagons"/>
    <dgm:cxn modelId="{464CE739-4288-4638-A005-5EC6875197B6}" type="presOf" srcId="{9C782F60-00DD-490A-901A-2E525C61B396}" destId="{97D7227E-93B2-4CDC-A6F1-DE6A3A579BC0}" srcOrd="0" destOrd="0" presId="urn:microsoft.com/office/officeart/2008/layout/AlternatingHexagons"/>
    <dgm:cxn modelId="{5B0B153C-AAC3-4331-BB4A-10B583516DB2}" type="presOf" srcId="{BE439DF7-9C66-49B5-895E-0C389CF6D137}" destId="{CEF5A3F8-7A41-4604-9D7E-F386265276F5}" srcOrd="0" destOrd="0" presId="urn:microsoft.com/office/officeart/2008/layout/AlternatingHexagons"/>
    <dgm:cxn modelId="{4C070440-7EE4-423B-AD55-7BD7FA14ECFF}" type="presOf" srcId="{54C50584-7826-44BA-AD0E-F0AB4285D531}" destId="{76A432B5-C362-4ED1-B722-EDAB8632396E}" srcOrd="0" destOrd="0" presId="urn:microsoft.com/office/officeart/2008/layout/AlternatingHexagons"/>
    <dgm:cxn modelId="{57E56344-A972-4082-B306-703ECBCC2E59}" type="presOf" srcId="{A76D7342-B82B-4FC7-B601-E7DEAF21D7D8}" destId="{D619FEAC-74D4-4726-A282-FCFACD54A4B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7D7F7A6D-BB5F-4883-B68B-20BB27552BA3}" type="presOf" srcId="{2CA49207-1E08-4A99-AA60-FBFC9F56EBF0}" destId="{2E78EB41-3245-4D99-BB99-6B0339FE8F38}"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4DCDF77E-3DEE-4B6F-A15A-0CFEDE824D3B}" type="presOf" srcId="{638324B9-9FC5-43A3-BF87-295874E2CDD9}" destId="{5468D559-FC71-40BD-A3B7-B37FD9F50FA0}" srcOrd="0" destOrd="0" presId="urn:microsoft.com/office/officeart/2008/layout/AlternatingHexagons"/>
    <dgm:cxn modelId="{4DED8083-F7FD-4D21-81B9-801D68B12494}" type="presOf" srcId="{FABF11A3-E055-44D1-85DF-0976773145E4}" destId="{E259BFF9-1294-4EB9-B177-7F144269FAB8}" srcOrd="0" destOrd="0" presId="urn:microsoft.com/office/officeart/2008/layout/AlternatingHexagons"/>
    <dgm:cxn modelId="{AC792499-D4A8-46BA-8C08-4BA9F65660CB}" type="presOf" srcId="{6C48E74E-EDEF-41FC-953E-91D436060EF8}" destId="{798B8C0B-5E2E-4982-A9A4-E0912EFA874A}"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46341EA4-9999-48A3-BF28-19BE4FFDFB5C}" type="presOf" srcId="{909C8AE0-FE04-401B-8F7E-C1BF0E60FE9E}" destId="{0B0FF9F4-D51A-460F-8F8E-D0EB2B4C658D}"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2FAE2BC7-AC93-41CB-ACD8-556CAFE998AE}" type="presOf" srcId="{154EE34B-2A4B-4D73-8D2A-FC82C9B228A8}" destId="{F78EA964-07B0-4994-BB63-7325EA4CAF7F}" srcOrd="0" destOrd="0" presId="urn:microsoft.com/office/officeart/2008/layout/AlternatingHexagons"/>
    <dgm:cxn modelId="{E03B2ED1-EAE2-4034-80D6-A27E3E914593}" type="presOf" srcId="{034143FA-02E3-4BC8-97A6-DB5B1795DB9A}" destId="{27D2E476-F480-4F54-AB82-AC7EAD1C8F7B}" srcOrd="0" destOrd="0" presId="urn:microsoft.com/office/officeart/2008/layout/AlternatingHexagons"/>
    <dgm:cxn modelId="{DE76ACD6-F970-4F44-AA02-0BD15B9E0937}" type="presOf" srcId="{43C8CEB7-3036-4304-B58E-86ABBFFD31E5}" destId="{D6CBF727-C193-4742-8092-79968D615B09}" srcOrd="0" destOrd="0" presId="urn:microsoft.com/office/officeart/2008/layout/AlternatingHexagons"/>
    <dgm:cxn modelId="{88D3FBD8-A91C-4A2B-9F46-80335C1C5446}" type="presOf" srcId="{0FCAE87B-D747-4598-B519-48904A2B05B2}" destId="{E6B7FE1B-E082-47D6-BBF3-BC01EDA88B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961681E5-18AF-46BD-9412-CBC37D6FE8EC}" type="presOf" srcId="{21AD5133-736D-4115-8780-C76EF1C6F044}" destId="{01AB0361-E67C-40D1-A127-88BA5E1C1760}" srcOrd="0" destOrd="0" presId="urn:microsoft.com/office/officeart/2008/layout/AlternatingHexagons"/>
    <dgm:cxn modelId="{84DAF7E9-0357-4260-B0B9-F0120C4320BA}" type="presOf" srcId="{D839AC21-CFC3-48DE-A991-850581E464ED}" destId="{92A9D0EB-4F9B-4643-A33F-DF0D6CC34653}"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4D4E5AF9-FED8-4746-A4AD-664D601EC070}" type="presParOf" srcId="{D6CBF727-C193-4742-8092-79968D615B09}" destId="{C3AD133E-8817-4E2A-AA86-E555497CD528}" srcOrd="0" destOrd="0" presId="urn:microsoft.com/office/officeart/2008/layout/AlternatingHexagons"/>
    <dgm:cxn modelId="{27E7B4D2-ED5F-4D53-8F61-25C18A63753B}" type="presParOf" srcId="{C3AD133E-8817-4E2A-AA86-E555497CD528}" destId="{D619FEAC-74D4-4726-A282-FCFACD54A4BB}" srcOrd="0" destOrd="0" presId="urn:microsoft.com/office/officeart/2008/layout/AlternatingHexagons"/>
    <dgm:cxn modelId="{00B65AD9-EB00-43B6-8F2B-B7A3952C195A}" type="presParOf" srcId="{C3AD133E-8817-4E2A-AA86-E555497CD528}" destId="{0BDE991D-8287-482A-A62C-7262A0D2B66E}" srcOrd="1" destOrd="0" presId="urn:microsoft.com/office/officeart/2008/layout/AlternatingHexagons"/>
    <dgm:cxn modelId="{C46185D5-1066-4784-B170-592A8E0457C5}" type="presParOf" srcId="{C3AD133E-8817-4E2A-AA86-E555497CD528}" destId="{CD047F89-CE48-498E-8BD4-EA221B7E85F1}" srcOrd="2" destOrd="0" presId="urn:microsoft.com/office/officeart/2008/layout/AlternatingHexagons"/>
    <dgm:cxn modelId="{6D71BD1A-EDA7-4C66-A083-D00502575772}" type="presParOf" srcId="{C3AD133E-8817-4E2A-AA86-E555497CD528}" destId="{99982C9B-7C19-43FE-AB96-0489084CEC2D}" srcOrd="3" destOrd="0" presId="urn:microsoft.com/office/officeart/2008/layout/AlternatingHexagons"/>
    <dgm:cxn modelId="{717F729E-4838-4D89-91BE-7395C1643DC2}" type="presParOf" srcId="{C3AD133E-8817-4E2A-AA86-E555497CD528}" destId="{5468D559-FC71-40BD-A3B7-B37FD9F50FA0}" srcOrd="4" destOrd="0" presId="urn:microsoft.com/office/officeart/2008/layout/AlternatingHexagons"/>
    <dgm:cxn modelId="{2707A142-3CA9-4CC4-A7C3-4005C30EEA17}" type="presParOf" srcId="{D6CBF727-C193-4742-8092-79968D615B09}" destId="{2CFF3844-5B28-4CD3-A8BF-6625C13E2351}" srcOrd="1" destOrd="0" presId="urn:microsoft.com/office/officeart/2008/layout/AlternatingHexagons"/>
    <dgm:cxn modelId="{800AAB56-A668-4CCC-966C-A96F6A6874D0}" type="presParOf" srcId="{D6CBF727-C193-4742-8092-79968D615B09}" destId="{05380EDC-99E6-4322-9480-E3091D8E9DFA}" srcOrd="2" destOrd="0" presId="urn:microsoft.com/office/officeart/2008/layout/AlternatingHexagons"/>
    <dgm:cxn modelId="{5DB35ABC-95F8-428B-8FE3-39037548661A}" type="presParOf" srcId="{05380EDC-99E6-4322-9480-E3091D8E9DFA}" destId="{01AB0361-E67C-40D1-A127-88BA5E1C1760}" srcOrd="0" destOrd="0" presId="urn:microsoft.com/office/officeart/2008/layout/AlternatingHexagons"/>
    <dgm:cxn modelId="{0F258BA1-2F46-4BAC-8B70-860DE28D5D67}" type="presParOf" srcId="{05380EDC-99E6-4322-9480-E3091D8E9DFA}" destId="{FA2E9D46-4AE3-458C-82E0-A4EF5D159C2D}" srcOrd="1" destOrd="0" presId="urn:microsoft.com/office/officeart/2008/layout/AlternatingHexagons"/>
    <dgm:cxn modelId="{6E61C667-F4C8-4480-ACED-561B2A57873C}" type="presParOf" srcId="{05380EDC-99E6-4322-9480-E3091D8E9DFA}" destId="{E978F574-35F8-43B1-8532-04D4FA6CF200}" srcOrd="2" destOrd="0" presId="urn:microsoft.com/office/officeart/2008/layout/AlternatingHexagons"/>
    <dgm:cxn modelId="{BF606D47-0A79-4F43-A7FF-504C8FF319FE}" type="presParOf" srcId="{05380EDC-99E6-4322-9480-E3091D8E9DFA}" destId="{BDFBE7AD-12EE-49C6-B767-B6960D6C4DC9}" srcOrd="3" destOrd="0" presId="urn:microsoft.com/office/officeart/2008/layout/AlternatingHexagons"/>
    <dgm:cxn modelId="{6D18FC1D-DF65-461A-BAF2-B97BCE103663}" type="presParOf" srcId="{05380EDC-99E6-4322-9480-E3091D8E9DFA}" destId="{798B8C0B-5E2E-4982-A9A4-E0912EFA874A}" srcOrd="4" destOrd="0" presId="urn:microsoft.com/office/officeart/2008/layout/AlternatingHexagons"/>
    <dgm:cxn modelId="{941ECE84-F766-478B-8E6E-B8D6202AD83D}" type="presParOf" srcId="{D6CBF727-C193-4742-8092-79968D615B09}" destId="{232D1DEA-3D03-44A7-BF5F-76B6A6D6966F}" srcOrd="3" destOrd="0" presId="urn:microsoft.com/office/officeart/2008/layout/AlternatingHexagons"/>
    <dgm:cxn modelId="{D1D7FBE3-24EE-4457-BF71-1FB39D529F94}" type="presParOf" srcId="{D6CBF727-C193-4742-8092-79968D615B09}" destId="{014D2750-F989-4C37-9B1B-9AA9636682AC}" srcOrd="4" destOrd="0" presId="urn:microsoft.com/office/officeart/2008/layout/AlternatingHexagons"/>
    <dgm:cxn modelId="{1D52FD25-E736-461E-9941-80D6CDCFD0EC}" type="presParOf" srcId="{014D2750-F989-4C37-9B1B-9AA9636682AC}" destId="{0B0FF9F4-D51A-460F-8F8E-D0EB2B4C658D}" srcOrd="0" destOrd="0" presId="urn:microsoft.com/office/officeart/2008/layout/AlternatingHexagons"/>
    <dgm:cxn modelId="{C6D8CC42-78E4-4E1F-A392-068527AF1755}" type="presParOf" srcId="{014D2750-F989-4C37-9B1B-9AA9636682AC}" destId="{A7609D67-C4D3-47A5-9344-99E8ED461061}" srcOrd="1" destOrd="0" presId="urn:microsoft.com/office/officeart/2008/layout/AlternatingHexagons"/>
    <dgm:cxn modelId="{114101EC-A246-4DD8-8416-3C8C5A8092E6}" type="presParOf" srcId="{014D2750-F989-4C37-9B1B-9AA9636682AC}" destId="{DB416220-7D8A-4882-A59C-F7000C3BAA0D}" srcOrd="2" destOrd="0" presId="urn:microsoft.com/office/officeart/2008/layout/AlternatingHexagons"/>
    <dgm:cxn modelId="{CD92C029-C1DA-4AC0-BC6C-A92CC471A3DF}" type="presParOf" srcId="{014D2750-F989-4C37-9B1B-9AA9636682AC}" destId="{137E819A-32CA-4B7E-B5BB-01A3A898B7BE}" srcOrd="3" destOrd="0" presId="urn:microsoft.com/office/officeart/2008/layout/AlternatingHexagons"/>
    <dgm:cxn modelId="{EF9D852D-9B0B-44BA-AE2B-A1811B8E8E15}" type="presParOf" srcId="{014D2750-F989-4C37-9B1B-9AA9636682AC}" destId="{97D7227E-93B2-4CDC-A6F1-DE6A3A579BC0}" srcOrd="4" destOrd="0" presId="urn:microsoft.com/office/officeart/2008/layout/AlternatingHexagons"/>
    <dgm:cxn modelId="{145410EB-A08E-48AF-B5A8-5520AEB96E30}" type="presParOf" srcId="{D6CBF727-C193-4742-8092-79968D615B09}" destId="{C622E601-61A1-43CE-8DBF-E42B46A0F6D3}" srcOrd="5" destOrd="0" presId="urn:microsoft.com/office/officeart/2008/layout/AlternatingHexagons"/>
    <dgm:cxn modelId="{BA3BBF6B-34F7-4A4F-A975-F8F43DF8A85B}" type="presParOf" srcId="{D6CBF727-C193-4742-8092-79968D615B09}" destId="{DE400889-1345-4E5B-90BD-B34CCD628003}" srcOrd="6" destOrd="0" presId="urn:microsoft.com/office/officeart/2008/layout/AlternatingHexagons"/>
    <dgm:cxn modelId="{E23C6D34-BDF0-420A-AC6B-2F2BD4DDC17A}" type="presParOf" srcId="{DE400889-1345-4E5B-90BD-B34CCD628003}" destId="{76A432B5-C362-4ED1-B722-EDAB8632396E}" srcOrd="0" destOrd="0" presId="urn:microsoft.com/office/officeart/2008/layout/AlternatingHexagons"/>
    <dgm:cxn modelId="{81BEED34-4ABC-4CDC-9CC8-E655988C7FD9}" type="presParOf" srcId="{DE400889-1345-4E5B-90BD-B34CCD628003}" destId="{CDE05A4E-AABC-4750-A706-F53A8CB953D8}" srcOrd="1" destOrd="0" presId="urn:microsoft.com/office/officeart/2008/layout/AlternatingHexagons"/>
    <dgm:cxn modelId="{378FA94A-A2D0-4E8C-AD83-ABA934C86F46}" type="presParOf" srcId="{DE400889-1345-4E5B-90BD-B34CCD628003}" destId="{858D3EB6-EFE6-4502-91FC-DFF4E45190DA}" srcOrd="2" destOrd="0" presId="urn:microsoft.com/office/officeart/2008/layout/AlternatingHexagons"/>
    <dgm:cxn modelId="{6681DF82-41DE-432A-8B98-4D783F18E7BA}" type="presParOf" srcId="{DE400889-1345-4E5B-90BD-B34CCD628003}" destId="{ABBC34B4-CF82-4DAE-929B-2666788475F8}" srcOrd="3" destOrd="0" presId="urn:microsoft.com/office/officeart/2008/layout/AlternatingHexagons"/>
    <dgm:cxn modelId="{820506E5-8CEE-4717-8D43-228493BD747C}" type="presParOf" srcId="{DE400889-1345-4E5B-90BD-B34CCD628003}" destId="{2E78EB41-3245-4D99-BB99-6B0339FE8F38}" srcOrd="4" destOrd="0" presId="urn:microsoft.com/office/officeart/2008/layout/AlternatingHexagons"/>
    <dgm:cxn modelId="{92C33AB8-8EBB-4B8A-BCB4-034892A25034}" type="presParOf" srcId="{D6CBF727-C193-4742-8092-79968D615B09}" destId="{4C4C6369-B8FE-45A7-99B6-5757B94CAD32}" srcOrd="7" destOrd="0" presId="urn:microsoft.com/office/officeart/2008/layout/AlternatingHexagons"/>
    <dgm:cxn modelId="{EEED4801-A3E9-4800-9ECE-AB3015B84DB6}" type="presParOf" srcId="{D6CBF727-C193-4742-8092-79968D615B09}" destId="{6B684E24-3EB3-42AD-B0B9-EC2F52886EF3}" srcOrd="8" destOrd="0" presId="urn:microsoft.com/office/officeart/2008/layout/AlternatingHexagons"/>
    <dgm:cxn modelId="{E7C00B4B-1861-4033-B044-1A61F522922F}" type="presParOf" srcId="{6B684E24-3EB3-42AD-B0B9-EC2F52886EF3}" destId="{CEF5A3F8-7A41-4604-9D7E-F386265276F5}" srcOrd="0" destOrd="0" presId="urn:microsoft.com/office/officeart/2008/layout/AlternatingHexagons"/>
    <dgm:cxn modelId="{769EF85F-7FEE-4B09-8549-7A9C7817AE47}" type="presParOf" srcId="{6B684E24-3EB3-42AD-B0B9-EC2F52886EF3}" destId="{91452402-7B17-49D7-9D7F-00A9841FF108}" srcOrd="1" destOrd="0" presId="urn:microsoft.com/office/officeart/2008/layout/AlternatingHexagons"/>
    <dgm:cxn modelId="{3C0A1F5D-6662-473B-AD66-BEEED3BC0D55}" type="presParOf" srcId="{6B684E24-3EB3-42AD-B0B9-EC2F52886EF3}" destId="{1F3C5298-F356-48DE-B0AC-C5329553C43A}" srcOrd="2" destOrd="0" presId="urn:microsoft.com/office/officeart/2008/layout/AlternatingHexagons"/>
    <dgm:cxn modelId="{498F0A2D-7A49-4690-9B21-7548857663AE}" type="presParOf" srcId="{6B684E24-3EB3-42AD-B0B9-EC2F52886EF3}" destId="{29462D29-B50E-44B3-8665-9002C6F3DEFF}" srcOrd="3" destOrd="0" presId="urn:microsoft.com/office/officeart/2008/layout/AlternatingHexagons"/>
    <dgm:cxn modelId="{A9622767-2EB9-45C5-A53D-99A7D1E84A43}" type="presParOf" srcId="{6B684E24-3EB3-42AD-B0B9-EC2F52886EF3}" destId="{E6B7FE1B-E082-47D6-BBF3-BC01EDA88B60}" srcOrd="4" destOrd="0" presId="urn:microsoft.com/office/officeart/2008/layout/AlternatingHexagons"/>
    <dgm:cxn modelId="{08B6D336-1AD6-40EE-BDFB-3607ABD44CFE}" type="presParOf" srcId="{D6CBF727-C193-4742-8092-79968D615B09}" destId="{DF619E6A-A326-4693-9C2E-F18B42ABC1CC}" srcOrd="9" destOrd="0" presId="urn:microsoft.com/office/officeart/2008/layout/AlternatingHexagons"/>
    <dgm:cxn modelId="{0F72C31A-3E1D-4245-ABFB-7049483DD3B5}" type="presParOf" srcId="{D6CBF727-C193-4742-8092-79968D615B09}" destId="{FF0D150A-C8F2-4B88-9634-9472AFCD5540}" srcOrd="10" destOrd="0" presId="urn:microsoft.com/office/officeart/2008/layout/AlternatingHexagons"/>
    <dgm:cxn modelId="{475B8336-195A-42FA-9EB3-8E59F88837EB}" type="presParOf" srcId="{FF0D150A-C8F2-4B88-9634-9472AFCD5540}" destId="{E259BFF9-1294-4EB9-B177-7F144269FAB8}" srcOrd="0" destOrd="0" presId="urn:microsoft.com/office/officeart/2008/layout/AlternatingHexagons"/>
    <dgm:cxn modelId="{BA279F03-A310-4C3F-B06A-38445B404640}" type="presParOf" srcId="{FF0D150A-C8F2-4B88-9634-9472AFCD5540}" destId="{C746C278-8B2D-4A64-8BED-818BD07B8D55}" srcOrd="1" destOrd="0" presId="urn:microsoft.com/office/officeart/2008/layout/AlternatingHexagons"/>
    <dgm:cxn modelId="{D4DDFE25-7819-4514-B96D-E4BEF551A837}" type="presParOf" srcId="{FF0D150A-C8F2-4B88-9634-9472AFCD5540}" destId="{E3753EC5-B66E-4577-B7EA-0303F882A56D}" srcOrd="2" destOrd="0" presId="urn:microsoft.com/office/officeart/2008/layout/AlternatingHexagons"/>
    <dgm:cxn modelId="{7816F337-080A-4C24-815A-89B1EEF3EF01}" type="presParOf" srcId="{FF0D150A-C8F2-4B88-9634-9472AFCD5540}" destId="{9C11ACAD-897E-4B70-80A4-58B5642903EF}" srcOrd="3" destOrd="0" presId="urn:microsoft.com/office/officeart/2008/layout/AlternatingHexagons"/>
    <dgm:cxn modelId="{395824B7-C801-4AE2-815C-71DD42175ED6}" type="presParOf" srcId="{FF0D150A-C8F2-4B88-9634-9472AFCD5540}" destId="{753E65A4-290A-4B82-9677-B14D3937812C}" srcOrd="4" destOrd="0" presId="urn:microsoft.com/office/officeart/2008/layout/AlternatingHexagons"/>
    <dgm:cxn modelId="{4B50D359-6D94-4D4D-B908-669F451A1044}" type="presParOf" srcId="{D6CBF727-C193-4742-8092-79968D615B09}" destId="{A061CC0C-C893-461D-8FEB-2F2AF9D631E8}" srcOrd="11" destOrd="0" presId="urn:microsoft.com/office/officeart/2008/layout/AlternatingHexagons"/>
    <dgm:cxn modelId="{BA7C8573-29E5-4DC5-A11F-AAD6F6CADED5}" type="presParOf" srcId="{D6CBF727-C193-4742-8092-79968D615B09}" destId="{4C21D896-9242-4FC5-8FBA-FED511463903}" srcOrd="12" destOrd="0" presId="urn:microsoft.com/office/officeart/2008/layout/AlternatingHexagons"/>
    <dgm:cxn modelId="{8EC1C47F-A421-490D-8558-CD6FD382D718}" type="presParOf" srcId="{4C21D896-9242-4FC5-8FBA-FED511463903}" destId="{27D2E476-F480-4F54-AB82-AC7EAD1C8F7B}" srcOrd="0" destOrd="0" presId="urn:microsoft.com/office/officeart/2008/layout/AlternatingHexagons"/>
    <dgm:cxn modelId="{7B59252C-F91C-41EC-8524-0A0E5BFC3F5A}" type="presParOf" srcId="{4C21D896-9242-4FC5-8FBA-FED511463903}" destId="{F78EA964-07B0-4994-BB63-7325EA4CAF7F}" srcOrd="1" destOrd="0" presId="urn:microsoft.com/office/officeart/2008/layout/AlternatingHexagons"/>
    <dgm:cxn modelId="{7105BED4-18A5-476E-ACF7-E427F92FDDF8}" type="presParOf" srcId="{4C21D896-9242-4FC5-8FBA-FED511463903}" destId="{1803ED7F-41D9-4764-87D3-74B0DFD665B2}" srcOrd="2" destOrd="0" presId="urn:microsoft.com/office/officeart/2008/layout/AlternatingHexagons"/>
    <dgm:cxn modelId="{8725D345-AC2B-4DF8-B7EB-038E4147F3D2}" type="presParOf" srcId="{4C21D896-9242-4FC5-8FBA-FED511463903}" destId="{06DEBEC9-3270-42A5-A45B-9511A5412BDE}" srcOrd="3" destOrd="0" presId="urn:microsoft.com/office/officeart/2008/layout/AlternatingHexagons"/>
    <dgm:cxn modelId="{AA7C7F1A-B105-4DF8-B39E-517649571A5D}"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9FFC788-6191-4045-A6B6-E40D4C1D2F71}" type="doc">
      <dgm:prSet loTypeId="urn:microsoft.com/office/officeart/2009/layout/CircleArrowProcess" loCatId="process" qsTypeId="urn:microsoft.com/office/officeart/2005/8/quickstyle/simple5" qsCatId="simple" csTypeId="urn:microsoft.com/office/officeart/2005/8/colors/colorful1" csCatId="colorful" phldr="1"/>
      <dgm:spPr/>
      <dgm:t>
        <a:bodyPr/>
        <a:lstStyle/>
        <a:p>
          <a:endParaRPr lang="en-GB"/>
        </a:p>
      </dgm:t>
    </dgm:pt>
    <dgm:pt modelId="{65F99AD1-E1C4-4B11-875A-3A08CA48200A}">
      <dgm:prSet phldrT="[Text]"/>
      <dgm:spPr/>
      <dgm:t>
        <a:bodyPr/>
        <a:lstStyle/>
        <a:p>
          <a:endParaRPr lang="en-GB" dirty="0"/>
        </a:p>
      </dgm:t>
    </dgm:pt>
    <dgm:pt modelId="{97A5027C-0492-4C41-AEE7-19E275DE006B}" type="parTrans" cxnId="{3D096754-48D3-4C39-841D-E2422C566886}">
      <dgm:prSet/>
      <dgm:spPr/>
      <dgm:t>
        <a:bodyPr/>
        <a:lstStyle/>
        <a:p>
          <a:endParaRPr lang="en-GB"/>
        </a:p>
      </dgm:t>
    </dgm:pt>
    <dgm:pt modelId="{B722D263-ACDD-4BAF-8ED1-7F412BA5ED45}" type="sibTrans" cxnId="{3D096754-48D3-4C39-841D-E2422C566886}">
      <dgm:prSet/>
      <dgm:spPr/>
      <dgm:t>
        <a:bodyPr/>
        <a:lstStyle/>
        <a:p>
          <a:endParaRPr lang="en-GB"/>
        </a:p>
      </dgm:t>
    </dgm:pt>
    <dgm:pt modelId="{E4EB0B8E-EB7B-4C61-B1E5-CD07B30E0DAC}">
      <dgm:prSet phldrT="[Text]"/>
      <dgm:spPr/>
      <dgm:t>
        <a:bodyPr/>
        <a:lstStyle/>
        <a:p>
          <a:endParaRPr lang="en-GB" dirty="0"/>
        </a:p>
      </dgm:t>
    </dgm:pt>
    <dgm:pt modelId="{E44FBF99-38BA-44D0-9203-E2616DD62EA7}" type="parTrans" cxnId="{2010214A-E83F-45B3-B477-556FA40C227F}">
      <dgm:prSet/>
      <dgm:spPr/>
      <dgm:t>
        <a:bodyPr/>
        <a:lstStyle/>
        <a:p>
          <a:endParaRPr lang="en-GB"/>
        </a:p>
      </dgm:t>
    </dgm:pt>
    <dgm:pt modelId="{2C849E6A-B49B-4E2B-864D-FBA7620FB45C}" type="sibTrans" cxnId="{2010214A-E83F-45B3-B477-556FA40C227F}">
      <dgm:prSet/>
      <dgm:spPr/>
      <dgm:t>
        <a:bodyPr/>
        <a:lstStyle/>
        <a:p>
          <a:endParaRPr lang="en-GB"/>
        </a:p>
      </dgm:t>
    </dgm:pt>
    <dgm:pt modelId="{1B5B730D-A809-4E43-8B91-9B79DB27D733}">
      <dgm:prSet phldrT="[Text]"/>
      <dgm:spPr/>
      <dgm:t>
        <a:bodyPr/>
        <a:lstStyle/>
        <a:p>
          <a:endParaRPr lang="en-GB" dirty="0"/>
        </a:p>
      </dgm:t>
    </dgm:pt>
    <dgm:pt modelId="{E4528863-5282-477A-9A73-7271D0C3FF0E}" type="parTrans" cxnId="{E62A67B5-9BB4-4E66-8BD1-6AE5CFABD20C}">
      <dgm:prSet/>
      <dgm:spPr/>
      <dgm:t>
        <a:bodyPr/>
        <a:lstStyle/>
        <a:p>
          <a:endParaRPr lang="en-GB"/>
        </a:p>
      </dgm:t>
    </dgm:pt>
    <dgm:pt modelId="{9162B6BA-6C0A-4B17-A2BA-40D1F8800DD2}" type="sibTrans" cxnId="{E62A67B5-9BB4-4E66-8BD1-6AE5CFABD20C}">
      <dgm:prSet/>
      <dgm:spPr/>
      <dgm:t>
        <a:bodyPr/>
        <a:lstStyle/>
        <a:p>
          <a:endParaRPr lang="en-GB"/>
        </a:p>
      </dgm:t>
    </dgm:pt>
    <dgm:pt modelId="{2C67BA90-75B2-430A-9EFE-05EF2194EAD4}" type="pres">
      <dgm:prSet presAssocID="{F9FFC788-6191-4045-A6B6-E40D4C1D2F71}" presName="Name0" presStyleCnt="0">
        <dgm:presLayoutVars>
          <dgm:chMax val="7"/>
          <dgm:chPref val="7"/>
          <dgm:dir/>
          <dgm:animLvl val="lvl"/>
        </dgm:presLayoutVars>
      </dgm:prSet>
      <dgm:spPr/>
    </dgm:pt>
    <dgm:pt modelId="{B635ABE5-C0C2-497C-B667-177B7D7D4C43}" type="pres">
      <dgm:prSet presAssocID="{65F99AD1-E1C4-4B11-875A-3A08CA48200A}" presName="Accent1" presStyleCnt="0"/>
      <dgm:spPr/>
    </dgm:pt>
    <dgm:pt modelId="{A27D59B4-144C-48BB-8C22-1C3C451EBF19}" type="pres">
      <dgm:prSet presAssocID="{65F99AD1-E1C4-4B11-875A-3A08CA48200A}" presName="Accent" presStyleLbl="node1" presStyleIdx="0" presStyleCnt="3"/>
      <dgm:spPr/>
    </dgm:pt>
    <dgm:pt modelId="{9AF7D836-6C0D-4DC6-A994-3B01B9D496DE}" type="pres">
      <dgm:prSet presAssocID="{65F99AD1-E1C4-4B11-875A-3A08CA48200A}" presName="Parent1" presStyleLbl="revTx" presStyleIdx="0" presStyleCnt="3">
        <dgm:presLayoutVars>
          <dgm:chMax val="1"/>
          <dgm:chPref val="1"/>
          <dgm:bulletEnabled val="1"/>
        </dgm:presLayoutVars>
      </dgm:prSet>
      <dgm:spPr/>
    </dgm:pt>
    <dgm:pt modelId="{9EF5999B-B148-4234-B5A1-0C81C4188D9C}" type="pres">
      <dgm:prSet presAssocID="{E4EB0B8E-EB7B-4C61-B1E5-CD07B30E0DAC}" presName="Accent2" presStyleCnt="0"/>
      <dgm:spPr/>
    </dgm:pt>
    <dgm:pt modelId="{168759F6-950D-4303-BF1F-6716352A975D}" type="pres">
      <dgm:prSet presAssocID="{E4EB0B8E-EB7B-4C61-B1E5-CD07B30E0DAC}" presName="Accent" presStyleLbl="node1" presStyleIdx="1" presStyleCnt="3"/>
      <dgm:spPr/>
    </dgm:pt>
    <dgm:pt modelId="{2E6A4C8A-3286-4BE6-B4ED-320C9220FE2B}" type="pres">
      <dgm:prSet presAssocID="{E4EB0B8E-EB7B-4C61-B1E5-CD07B30E0DAC}" presName="Parent2" presStyleLbl="revTx" presStyleIdx="1" presStyleCnt="3">
        <dgm:presLayoutVars>
          <dgm:chMax val="1"/>
          <dgm:chPref val="1"/>
          <dgm:bulletEnabled val="1"/>
        </dgm:presLayoutVars>
      </dgm:prSet>
      <dgm:spPr/>
    </dgm:pt>
    <dgm:pt modelId="{7DED8729-082B-40AD-B725-09CE5FA5BD28}" type="pres">
      <dgm:prSet presAssocID="{1B5B730D-A809-4E43-8B91-9B79DB27D733}" presName="Accent3" presStyleCnt="0"/>
      <dgm:spPr/>
    </dgm:pt>
    <dgm:pt modelId="{4BA96C0B-15CE-4C9E-95C8-D5F612353C88}" type="pres">
      <dgm:prSet presAssocID="{1B5B730D-A809-4E43-8B91-9B79DB27D733}" presName="Accent" presStyleLbl="node1" presStyleIdx="2" presStyleCnt="3"/>
      <dgm:spPr/>
    </dgm:pt>
    <dgm:pt modelId="{31C628F3-D113-4BE3-9949-7A7D0D0EE54B}" type="pres">
      <dgm:prSet presAssocID="{1B5B730D-A809-4E43-8B91-9B79DB27D733}" presName="Parent3" presStyleLbl="revTx" presStyleIdx="2" presStyleCnt="3">
        <dgm:presLayoutVars>
          <dgm:chMax val="1"/>
          <dgm:chPref val="1"/>
          <dgm:bulletEnabled val="1"/>
        </dgm:presLayoutVars>
      </dgm:prSet>
      <dgm:spPr/>
    </dgm:pt>
  </dgm:ptLst>
  <dgm:cxnLst>
    <dgm:cxn modelId="{4181AB07-DE67-438F-AC18-24044095CC3A}" type="presOf" srcId="{F9FFC788-6191-4045-A6B6-E40D4C1D2F71}" destId="{2C67BA90-75B2-430A-9EFE-05EF2194EAD4}" srcOrd="0" destOrd="0" presId="urn:microsoft.com/office/officeart/2009/layout/CircleArrowProcess"/>
    <dgm:cxn modelId="{DC98050B-7788-4453-A89E-1CBAF8EED1A1}" type="presOf" srcId="{65F99AD1-E1C4-4B11-875A-3A08CA48200A}" destId="{9AF7D836-6C0D-4DC6-A994-3B01B9D496DE}" srcOrd="0" destOrd="0" presId="urn:microsoft.com/office/officeart/2009/layout/CircleArrowProcess"/>
    <dgm:cxn modelId="{2010214A-E83F-45B3-B477-556FA40C227F}" srcId="{F9FFC788-6191-4045-A6B6-E40D4C1D2F71}" destId="{E4EB0B8E-EB7B-4C61-B1E5-CD07B30E0DAC}" srcOrd="1" destOrd="0" parTransId="{E44FBF99-38BA-44D0-9203-E2616DD62EA7}" sibTransId="{2C849E6A-B49B-4E2B-864D-FBA7620FB45C}"/>
    <dgm:cxn modelId="{3D096754-48D3-4C39-841D-E2422C566886}" srcId="{F9FFC788-6191-4045-A6B6-E40D4C1D2F71}" destId="{65F99AD1-E1C4-4B11-875A-3A08CA48200A}" srcOrd="0" destOrd="0" parTransId="{97A5027C-0492-4C41-AEE7-19E275DE006B}" sibTransId="{B722D263-ACDD-4BAF-8ED1-7F412BA5ED45}"/>
    <dgm:cxn modelId="{ECAB7483-B9DD-48E2-816C-63CDBDBDC6BE}" type="presOf" srcId="{1B5B730D-A809-4E43-8B91-9B79DB27D733}" destId="{31C628F3-D113-4BE3-9949-7A7D0D0EE54B}" srcOrd="0" destOrd="0" presId="urn:microsoft.com/office/officeart/2009/layout/CircleArrowProcess"/>
    <dgm:cxn modelId="{E62A67B5-9BB4-4E66-8BD1-6AE5CFABD20C}" srcId="{F9FFC788-6191-4045-A6B6-E40D4C1D2F71}" destId="{1B5B730D-A809-4E43-8B91-9B79DB27D733}" srcOrd="2" destOrd="0" parTransId="{E4528863-5282-477A-9A73-7271D0C3FF0E}" sibTransId="{9162B6BA-6C0A-4B17-A2BA-40D1F8800DD2}"/>
    <dgm:cxn modelId="{AF0313CB-F3CE-411E-A467-B89D53EA7023}" type="presOf" srcId="{E4EB0B8E-EB7B-4C61-B1E5-CD07B30E0DAC}" destId="{2E6A4C8A-3286-4BE6-B4ED-320C9220FE2B}" srcOrd="0" destOrd="0" presId="urn:microsoft.com/office/officeart/2009/layout/CircleArrowProcess"/>
    <dgm:cxn modelId="{D4578FE0-5EEE-49D3-802B-F4FDE6A7E3EB}" type="presParOf" srcId="{2C67BA90-75B2-430A-9EFE-05EF2194EAD4}" destId="{B635ABE5-C0C2-497C-B667-177B7D7D4C43}" srcOrd="0" destOrd="0" presId="urn:microsoft.com/office/officeart/2009/layout/CircleArrowProcess"/>
    <dgm:cxn modelId="{2DA7A2B2-8C80-48EC-BCDD-A39FDBAE27A5}" type="presParOf" srcId="{B635ABE5-C0C2-497C-B667-177B7D7D4C43}" destId="{A27D59B4-144C-48BB-8C22-1C3C451EBF19}" srcOrd="0" destOrd="0" presId="urn:microsoft.com/office/officeart/2009/layout/CircleArrowProcess"/>
    <dgm:cxn modelId="{17A22030-0278-4284-ADA4-D977526F3DA4}" type="presParOf" srcId="{2C67BA90-75B2-430A-9EFE-05EF2194EAD4}" destId="{9AF7D836-6C0D-4DC6-A994-3B01B9D496DE}" srcOrd="1" destOrd="0" presId="urn:microsoft.com/office/officeart/2009/layout/CircleArrowProcess"/>
    <dgm:cxn modelId="{F88E2DC8-2B16-496E-8560-58BAA8116E88}" type="presParOf" srcId="{2C67BA90-75B2-430A-9EFE-05EF2194EAD4}" destId="{9EF5999B-B148-4234-B5A1-0C81C4188D9C}" srcOrd="2" destOrd="0" presId="urn:microsoft.com/office/officeart/2009/layout/CircleArrowProcess"/>
    <dgm:cxn modelId="{7EC31350-80E0-41CF-B551-97E5361B00AB}" type="presParOf" srcId="{9EF5999B-B148-4234-B5A1-0C81C4188D9C}" destId="{168759F6-950D-4303-BF1F-6716352A975D}" srcOrd="0" destOrd="0" presId="urn:microsoft.com/office/officeart/2009/layout/CircleArrowProcess"/>
    <dgm:cxn modelId="{7D980442-EA30-4569-9452-009E1426CCA0}" type="presParOf" srcId="{2C67BA90-75B2-430A-9EFE-05EF2194EAD4}" destId="{2E6A4C8A-3286-4BE6-B4ED-320C9220FE2B}" srcOrd="3" destOrd="0" presId="urn:microsoft.com/office/officeart/2009/layout/CircleArrowProcess"/>
    <dgm:cxn modelId="{88749773-26B0-43C4-99AF-DD70D3027BC0}" type="presParOf" srcId="{2C67BA90-75B2-430A-9EFE-05EF2194EAD4}" destId="{7DED8729-082B-40AD-B725-09CE5FA5BD28}" srcOrd="4" destOrd="0" presId="urn:microsoft.com/office/officeart/2009/layout/CircleArrowProcess"/>
    <dgm:cxn modelId="{C32D9096-45C6-4043-8E78-E8E95833378A}" type="presParOf" srcId="{7DED8729-082B-40AD-B725-09CE5FA5BD28}" destId="{4BA96C0B-15CE-4C9E-95C8-D5F612353C88}" srcOrd="0" destOrd="0" presId="urn:microsoft.com/office/officeart/2009/layout/CircleArrowProcess"/>
    <dgm:cxn modelId="{497094E4-4C79-4F79-9EAE-7E9AEC675B6D}" type="presParOf" srcId="{2C67BA90-75B2-430A-9EFE-05EF2194EAD4}" destId="{31C628F3-D113-4BE3-9949-7A7D0D0EE54B}"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D67E5111-E57D-40E9-9452-EF43ED42DB07}" type="presOf" srcId="{154EE34B-2A4B-4D73-8D2A-FC82C9B228A8}" destId="{F78EA964-07B0-4994-BB63-7325EA4CAF7F}"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C0062915-2A79-44E8-B315-5EBF77C861D3}" type="presOf" srcId="{43C8CEB7-3036-4304-B58E-86ABBFFD31E5}" destId="{D6CBF727-C193-4742-8092-79968D615B09}" srcOrd="0" destOrd="0" presId="urn:microsoft.com/office/officeart/2008/layout/AlternatingHexagons"/>
    <dgm:cxn modelId="{F492FD20-BCE6-43A5-8D9A-19E74D7E94A5}" type="presOf" srcId="{EEB786C3-220F-43C5-8ED2-346FAA386A15}" destId="{C746C278-8B2D-4A64-8BED-818BD07B8D55}"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89ADCB2F-3BBA-4606-9299-8DA68C2DDA53}" type="presOf" srcId="{0FCAE87B-D747-4598-B519-48904A2B05B2}" destId="{E6B7FE1B-E082-47D6-BBF3-BC01EDA88B60}" srcOrd="0" destOrd="0" presId="urn:microsoft.com/office/officeart/2008/layout/AlternatingHexagons"/>
    <dgm:cxn modelId="{F128AC3D-29B1-4088-BE00-B8E5997EB48C}" type="presOf" srcId="{FABF11A3-E055-44D1-85DF-0976773145E4}" destId="{E259BFF9-1294-4EB9-B177-7F144269FAB8}" srcOrd="0" destOrd="0" presId="urn:microsoft.com/office/officeart/2008/layout/AlternatingHexagons"/>
    <dgm:cxn modelId="{A511E75F-4D78-4C7C-9951-B0F8FE96F1D7}" type="presOf" srcId="{54C50584-7826-44BA-AD0E-F0AB4285D531}" destId="{76A432B5-C362-4ED1-B722-EDAB8632396E}" srcOrd="0" destOrd="0" presId="urn:microsoft.com/office/officeart/2008/layout/AlternatingHexagons"/>
    <dgm:cxn modelId="{DEF9F141-ABC3-4301-8C32-EBAE178BF5D5}" type="presOf" srcId="{6C48E74E-EDEF-41FC-953E-91D436060EF8}" destId="{798B8C0B-5E2E-4982-A9A4-E0912EFA874A}"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91AFE04D-3885-4262-83FE-98508A6149EF}" type="presOf" srcId="{034143FA-02E3-4BC8-97A6-DB5B1795DB9A}" destId="{27D2E476-F480-4F54-AB82-AC7EAD1C8F7B}"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49A92A75-39C3-4EB3-A445-09548D17492F}" type="presOf" srcId="{9C782F60-00DD-490A-901A-2E525C61B396}" destId="{97D7227E-93B2-4CDC-A6F1-DE6A3A579BC0}" srcOrd="0" destOrd="0" presId="urn:microsoft.com/office/officeart/2008/layout/AlternatingHexagons"/>
    <dgm:cxn modelId="{5653628E-485C-4BFE-8C52-3C683C7E9058}" type="presOf" srcId="{909C8AE0-FE04-401B-8F7E-C1BF0E60FE9E}" destId="{0B0FF9F4-D51A-460F-8F8E-D0EB2B4C658D}"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F609E8A1-1CBB-445B-A6BA-55E340EB0A17}" type="presOf" srcId="{638324B9-9FC5-43A3-BF87-295874E2CDD9}" destId="{5468D559-FC71-40BD-A3B7-B37FD9F50FA0}" srcOrd="0" destOrd="0" presId="urn:microsoft.com/office/officeart/2008/layout/AlternatingHexagons"/>
    <dgm:cxn modelId="{855752A8-0236-4830-A80D-5A147585F729}" type="presOf" srcId="{21AD5133-736D-4115-8780-C76EF1C6F044}" destId="{01AB0361-E67C-40D1-A127-88BA5E1C1760}" srcOrd="0" destOrd="0" presId="urn:microsoft.com/office/officeart/2008/layout/AlternatingHexagons"/>
    <dgm:cxn modelId="{1DA9D2A8-5ABD-4775-A79E-3D4D03C3BE55}" type="presOf" srcId="{D839AC21-CFC3-48DE-A991-850581E464ED}" destId="{92A9D0EB-4F9B-4643-A33F-DF0D6CC34653}" srcOrd="0" destOrd="0" presId="urn:microsoft.com/office/officeart/2008/layout/AlternatingHexagons"/>
    <dgm:cxn modelId="{0EC984B2-0A0F-4C60-AD25-11577127AF4C}" type="presOf" srcId="{BE439DF7-9C66-49B5-895E-0C389CF6D137}" destId="{CEF5A3F8-7A41-4604-9D7E-F386265276F5}"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F29947C3-B415-4F34-9711-5CDDD5EBBA2F}" type="presOf" srcId="{A76D7342-B82B-4FC7-B601-E7DEAF21D7D8}" destId="{D619FEAC-74D4-4726-A282-FCFACD54A4BB}" srcOrd="0" destOrd="0" presId="urn:microsoft.com/office/officeart/2008/layout/AlternatingHexagons"/>
    <dgm:cxn modelId="{6CFDB7D5-C1FE-49EE-9E6A-5F3A37B624C7}" type="presOf" srcId="{E71F8F6C-DE91-45ED-AF77-1267E12BB7F6}" destId="{0BDE991D-8287-482A-A62C-7262A0D2B66E}"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72C376F0-3839-4549-AAC5-15B3DDF4D266}" type="presOf" srcId="{2CA49207-1E08-4A99-AA60-FBFC9F56EBF0}" destId="{2E78EB41-3245-4D99-BB99-6B0339FE8F38}" srcOrd="0" destOrd="0" presId="urn:microsoft.com/office/officeart/2008/layout/AlternatingHexagons"/>
    <dgm:cxn modelId="{C4ECFDF1-F6E3-4839-9689-DE6298F3F507}" type="presOf" srcId="{563AD7CC-C3CE-4D9D-B656-DB783BD6249D}" destId="{753E65A4-290A-4B82-9677-B14D3937812C}"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7B7AE5E9-D18D-40D6-B542-A2CC220FEB0F}" type="presParOf" srcId="{D6CBF727-C193-4742-8092-79968D615B09}" destId="{C3AD133E-8817-4E2A-AA86-E555497CD528}" srcOrd="0" destOrd="0" presId="urn:microsoft.com/office/officeart/2008/layout/AlternatingHexagons"/>
    <dgm:cxn modelId="{F1154ED3-E028-4BD8-A028-D7A12FBECB0C}" type="presParOf" srcId="{C3AD133E-8817-4E2A-AA86-E555497CD528}" destId="{D619FEAC-74D4-4726-A282-FCFACD54A4BB}" srcOrd="0" destOrd="0" presId="urn:microsoft.com/office/officeart/2008/layout/AlternatingHexagons"/>
    <dgm:cxn modelId="{D2479FF1-060B-4CD3-86F1-1AA0538131EA}" type="presParOf" srcId="{C3AD133E-8817-4E2A-AA86-E555497CD528}" destId="{0BDE991D-8287-482A-A62C-7262A0D2B66E}" srcOrd="1" destOrd="0" presId="urn:microsoft.com/office/officeart/2008/layout/AlternatingHexagons"/>
    <dgm:cxn modelId="{66579A7F-D233-4F4D-9483-479F9FBF0DEA}" type="presParOf" srcId="{C3AD133E-8817-4E2A-AA86-E555497CD528}" destId="{CD047F89-CE48-498E-8BD4-EA221B7E85F1}" srcOrd="2" destOrd="0" presId="urn:microsoft.com/office/officeart/2008/layout/AlternatingHexagons"/>
    <dgm:cxn modelId="{479664C4-CE7F-45DE-8F17-D879F7A4E925}" type="presParOf" srcId="{C3AD133E-8817-4E2A-AA86-E555497CD528}" destId="{99982C9B-7C19-43FE-AB96-0489084CEC2D}" srcOrd="3" destOrd="0" presId="urn:microsoft.com/office/officeart/2008/layout/AlternatingHexagons"/>
    <dgm:cxn modelId="{996EE995-3735-47A5-A6A4-69C032C57709}" type="presParOf" srcId="{C3AD133E-8817-4E2A-AA86-E555497CD528}" destId="{5468D559-FC71-40BD-A3B7-B37FD9F50FA0}" srcOrd="4" destOrd="0" presId="urn:microsoft.com/office/officeart/2008/layout/AlternatingHexagons"/>
    <dgm:cxn modelId="{7DEC686A-B9B4-442A-BB91-E290B10F8F95}" type="presParOf" srcId="{D6CBF727-C193-4742-8092-79968D615B09}" destId="{2CFF3844-5B28-4CD3-A8BF-6625C13E2351}" srcOrd="1" destOrd="0" presId="urn:microsoft.com/office/officeart/2008/layout/AlternatingHexagons"/>
    <dgm:cxn modelId="{FB0FD430-D68E-43AD-96FF-7C6DE64CC755}" type="presParOf" srcId="{D6CBF727-C193-4742-8092-79968D615B09}" destId="{05380EDC-99E6-4322-9480-E3091D8E9DFA}" srcOrd="2" destOrd="0" presId="urn:microsoft.com/office/officeart/2008/layout/AlternatingHexagons"/>
    <dgm:cxn modelId="{C1777E5D-79B9-4E10-B821-B09861039B8B}" type="presParOf" srcId="{05380EDC-99E6-4322-9480-E3091D8E9DFA}" destId="{01AB0361-E67C-40D1-A127-88BA5E1C1760}" srcOrd="0" destOrd="0" presId="urn:microsoft.com/office/officeart/2008/layout/AlternatingHexagons"/>
    <dgm:cxn modelId="{C7CFC517-19C7-42BB-B34B-BD314454D23B}" type="presParOf" srcId="{05380EDC-99E6-4322-9480-E3091D8E9DFA}" destId="{FA2E9D46-4AE3-458C-82E0-A4EF5D159C2D}" srcOrd="1" destOrd="0" presId="urn:microsoft.com/office/officeart/2008/layout/AlternatingHexagons"/>
    <dgm:cxn modelId="{7F210F6E-4355-455E-A7E0-00130FE16A1A}" type="presParOf" srcId="{05380EDC-99E6-4322-9480-E3091D8E9DFA}" destId="{E978F574-35F8-43B1-8532-04D4FA6CF200}" srcOrd="2" destOrd="0" presId="urn:microsoft.com/office/officeart/2008/layout/AlternatingHexagons"/>
    <dgm:cxn modelId="{C41F8842-9D26-4D61-8CA7-78A189E48C07}" type="presParOf" srcId="{05380EDC-99E6-4322-9480-E3091D8E9DFA}" destId="{BDFBE7AD-12EE-49C6-B767-B6960D6C4DC9}" srcOrd="3" destOrd="0" presId="urn:microsoft.com/office/officeart/2008/layout/AlternatingHexagons"/>
    <dgm:cxn modelId="{2FB00B31-426A-46BB-9E60-7D53978F6B4B}" type="presParOf" srcId="{05380EDC-99E6-4322-9480-E3091D8E9DFA}" destId="{798B8C0B-5E2E-4982-A9A4-E0912EFA874A}" srcOrd="4" destOrd="0" presId="urn:microsoft.com/office/officeart/2008/layout/AlternatingHexagons"/>
    <dgm:cxn modelId="{698D313A-BA00-48DA-AC64-42A9BEFB58F5}" type="presParOf" srcId="{D6CBF727-C193-4742-8092-79968D615B09}" destId="{232D1DEA-3D03-44A7-BF5F-76B6A6D6966F}" srcOrd="3" destOrd="0" presId="urn:microsoft.com/office/officeart/2008/layout/AlternatingHexagons"/>
    <dgm:cxn modelId="{7BA45E42-8A28-488F-A2FB-47455AEF565C}" type="presParOf" srcId="{D6CBF727-C193-4742-8092-79968D615B09}" destId="{014D2750-F989-4C37-9B1B-9AA9636682AC}" srcOrd="4" destOrd="0" presId="urn:microsoft.com/office/officeart/2008/layout/AlternatingHexagons"/>
    <dgm:cxn modelId="{6F60D121-2A72-492F-A3AE-4C08589AC39D}" type="presParOf" srcId="{014D2750-F989-4C37-9B1B-9AA9636682AC}" destId="{0B0FF9F4-D51A-460F-8F8E-D0EB2B4C658D}" srcOrd="0" destOrd="0" presId="urn:microsoft.com/office/officeart/2008/layout/AlternatingHexagons"/>
    <dgm:cxn modelId="{629874A6-850C-4D63-99A3-828E01738A6B}" type="presParOf" srcId="{014D2750-F989-4C37-9B1B-9AA9636682AC}" destId="{A7609D67-C4D3-47A5-9344-99E8ED461061}" srcOrd="1" destOrd="0" presId="urn:microsoft.com/office/officeart/2008/layout/AlternatingHexagons"/>
    <dgm:cxn modelId="{8F4A12BA-6344-488E-B9E1-0F9EA771E85D}" type="presParOf" srcId="{014D2750-F989-4C37-9B1B-9AA9636682AC}" destId="{DB416220-7D8A-4882-A59C-F7000C3BAA0D}" srcOrd="2" destOrd="0" presId="urn:microsoft.com/office/officeart/2008/layout/AlternatingHexagons"/>
    <dgm:cxn modelId="{7DC93E1F-9293-4801-9713-D21C30645281}" type="presParOf" srcId="{014D2750-F989-4C37-9B1B-9AA9636682AC}" destId="{137E819A-32CA-4B7E-B5BB-01A3A898B7BE}" srcOrd="3" destOrd="0" presId="urn:microsoft.com/office/officeart/2008/layout/AlternatingHexagons"/>
    <dgm:cxn modelId="{372140BD-FD7A-493A-BEBA-8F88584C207B}" type="presParOf" srcId="{014D2750-F989-4C37-9B1B-9AA9636682AC}" destId="{97D7227E-93B2-4CDC-A6F1-DE6A3A579BC0}" srcOrd="4" destOrd="0" presId="urn:microsoft.com/office/officeart/2008/layout/AlternatingHexagons"/>
    <dgm:cxn modelId="{4464ACA6-7FFF-42C1-9C3B-BB0CF8AF5E63}" type="presParOf" srcId="{D6CBF727-C193-4742-8092-79968D615B09}" destId="{C622E601-61A1-43CE-8DBF-E42B46A0F6D3}" srcOrd="5" destOrd="0" presId="urn:microsoft.com/office/officeart/2008/layout/AlternatingHexagons"/>
    <dgm:cxn modelId="{37223A7F-461C-4825-97C2-1BDCFC031CB5}" type="presParOf" srcId="{D6CBF727-C193-4742-8092-79968D615B09}" destId="{DE400889-1345-4E5B-90BD-B34CCD628003}" srcOrd="6" destOrd="0" presId="urn:microsoft.com/office/officeart/2008/layout/AlternatingHexagons"/>
    <dgm:cxn modelId="{279E34DD-4F95-44F4-B014-5BD67D4D4410}" type="presParOf" srcId="{DE400889-1345-4E5B-90BD-B34CCD628003}" destId="{76A432B5-C362-4ED1-B722-EDAB8632396E}" srcOrd="0" destOrd="0" presId="urn:microsoft.com/office/officeart/2008/layout/AlternatingHexagons"/>
    <dgm:cxn modelId="{01C9ADA1-7704-4054-9ABE-65F060B72DC4}" type="presParOf" srcId="{DE400889-1345-4E5B-90BD-B34CCD628003}" destId="{CDE05A4E-AABC-4750-A706-F53A8CB953D8}" srcOrd="1" destOrd="0" presId="urn:microsoft.com/office/officeart/2008/layout/AlternatingHexagons"/>
    <dgm:cxn modelId="{F1081D57-2DB9-4EAD-B9FD-C9388FCCA5C9}" type="presParOf" srcId="{DE400889-1345-4E5B-90BD-B34CCD628003}" destId="{858D3EB6-EFE6-4502-91FC-DFF4E45190DA}" srcOrd="2" destOrd="0" presId="urn:microsoft.com/office/officeart/2008/layout/AlternatingHexagons"/>
    <dgm:cxn modelId="{83D1E5F2-FC40-42B4-8F47-3E28BD517A53}" type="presParOf" srcId="{DE400889-1345-4E5B-90BD-B34CCD628003}" destId="{ABBC34B4-CF82-4DAE-929B-2666788475F8}" srcOrd="3" destOrd="0" presId="urn:microsoft.com/office/officeart/2008/layout/AlternatingHexagons"/>
    <dgm:cxn modelId="{AB3234DC-D35B-4502-B7F6-C7D1E2C22AEC}" type="presParOf" srcId="{DE400889-1345-4E5B-90BD-B34CCD628003}" destId="{2E78EB41-3245-4D99-BB99-6B0339FE8F38}" srcOrd="4" destOrd="0" presId="urn:microsoft.com/office/officeart/2008/layout/AlternatingHexagons"/>
    <dgm:cxn modelId="{A16A656B-B0E6-4193-824B-497F1C8102D8}" type="presParOf" srcId="{D6CBF727-C193-4742-8092-79968D615B09}" destId="{4C4C6369-B8FE-45A7-99B6-5757B94CAD32}" srcOrd="7" destOrd="0" presId="urn:microsoft.com/office/officeart/2008/layout/AlternatingHexagons"/>
    <dgm:cxn modelId="{DA8070FE-5DF4-4EF6-960B-E9A5E943954B}" type="presParOf" srcId="{D6CBF727-C193-4742-8092-79968D615B09}" destId="{6B684E24-3EB3-42AD-B0B9-EC2F52886EF3}" srcOrd="8" destOrd="0" presId="urn:microsoft.com/office/officeart/2008/layout/AlternatingHexagons"/>
    <dgm:cxn modelId="{206FFD30-BF8B-4AFD-9425-95F952D8F1B4}" type="presParOf" srcId="{6B684E24-3EB3-42AD-B0B9-EC2F52886EF3}" destId="{CEF5A3F8-7A41-4604-9D7E-F386265276F5}" srcOrd="0" destOrd="0" presId="urn:microsoft.com/office/officeart/2008/layout/AlternatingHexagons"/>
    <dgm:cxn modelId="{08E80961-950B-4E76-8B17-B6CA6208CF83}" type="presParOf" srcId="{6B684E24-3EB3-42AD-B0B9-EC2F52886EF3}" destId="{91452402-7B17-49D7-9D7F-00A9841FF108}" srcOrd="1" destOrd="0" presId="urn:microsoft.com/office/officeart/2008/layout/AlternatingHexagons"/>
    <dgm:cxn modelId="{089D6DEC-0D0E-4437-B594-7F2491736F5F}" type="presParOf" srcId="{6B684E24-3EB3-42AD-B0B9-EC2F52886EF3}" destId="{1F3C5298-F356-48DE-B0AC-C5329553C43A}" srcOrd="2" destOrd="0" presId="urn:microsoft.com/office/officeart/2008/layout/AlternatingHexagons"/>
    <dgm:cxn modelId="{9CBC95BD-A709-451B-8734-D77DAD94E5BC}" type="presParOf" srcId="{6B684E24-3EB3-42AD-B0B9-EC2F52886EF3}" destId="{29462D29-B50E-44B3-8665-9002C6F3DEFF}" srcOrd="3" destOrd="0" presId="urn:microsoft.com/office/officeart/2008/layout/AlternatingHexagons"/>
    <dgm:cxn modelId="{109CE02C-0522-4049-8B77-A490F7F2BE92}" type="presParOf" srcId="{6B684E24-3EB3-42AD-B0B9-EC2F52886EF3}" destId="{E6B7FE1B-E082-47D6-BBF3-BC01EDA88B60}" srcOrd="4" destOrd="0" presId="urn:microsoft.com/office/officeart/2008/layout/AlternatingHexagons"/>
    <dgm:cxn modelId="{0D090F64-B4B9-4A94-8633-CE40A83A65E9}" type="presParOf" srcId="{D6CBF727-C193-4742-8092-79968D615B09}" destId="{DF619E6A-A326-4693-9C2E-F18B42ABC1CC}" srcOrd="9" destOrd="0" presId="urn:microsoft.com/office/officeart/2008/layout/AlternatingHexagons"/>
    <dgm:cxn modelId="{BDA28188-8E0E-4A81-8111-24010C14B1FE}" type="presParOf" srcId="{D6CBF727-C193-4742-8092-79968D615B09}" destId="{FF0D150A-C8F2-4B88-9634-9472AFCD5540}" srcOrd="10" destOrd="0" presId="urn:microsoft.com/office/officeart/2008/layout/AlternatingHexagons"/>
    <dgm:cxn modelId="{03FF9653-3AA7-48F7-893C-7ECF498A3BE2}" type="presParOf" srcId="{FF0D150A-C8F2-4B88-9634-9472AFCD5540}" destId="{E259BFF9-1294-4EB9-B177-7F144269FAB8}" srcOrd="0" destOrd="0" presId="urn:microsoft.com/office/officeart/2008/layout/AlternatingHexagons"/>
    <dgm:cxn modelId="{9E4B62EA-3CD4-4DD5-A93C-6DF1023120E2}" type="presParOf" srcId="{FF0D150A-C8F2-4B88-9634-9472AFCD5540}" destId="{C746C278-8B2D-4A64-8BED-818BD07B8D55}" srcOrd="1" destOrd="0" presId="urn:microsoft.com/office/officeart/2008/layout/AlternatingHexagons"/>
    <dgm:cxn modelId="{340FC4BE-7E0C-41F2-BC79-679F29970843}" type="presParOf" srcId="{FF0D150A-C8F2-4B88-9634-9472AFCD5540}" destId="{E3753EC5-B66E-4577-B7EA-0303F882A56D}" srcOrd="2" destOrd="0" presId="urn:microsoft.com/office/officeart/2008/layout/AlternatingHexagons"/>
    <dgm:cxn modelId="{FE155CCC-9E49-45F4-9FFA-4CD8598D764F}" type="presParOf" srcId="{FF0D150A-C8F2-4B88-9634-9472AFCD5540}" destId="{9C11ACAD-897E-4B70-80A4-58B5642903EF}" srcOrd="3" destOrd="0" presId="urn:microsoft.com/office/officeart/2008/layout/AlternatingHexagons"/>
    <dgm:cxn modelId="{6BCDA5A5-BB89-4790-95C5-127E80EF0A1B}" type="presParOf" srcId="{FF0D150A-C8F2-4B88-9634-9472AFCD5540}" destId="{753E65A4-290A-4B82-9677-B14D3937812C}" srcOrd="4" destOrd="0" presId="urn:microsoft.com/office/officeart/2008/layout/AlternatingHexagons"/>
    <dgm:cxn modelId="{4CC7073E-89F4-452D-B77D-C654E5225585}" type="presParOf" srcId="{D6CBF727-C193-4742-8092-79968D615B09}" destId="{A061CC0C-C893-461D-8FEB-2F2AF9D631E8}" srcOrd="11" destOrd="0" presId="urn:microsoft.com/office/officeart/2008/layout/AlternatingHexagons"/>
    <dgm:cxn modelId="{00272912-6C32-46CA-948F-EF731B11DD38}" type="presParOf" srcId="{D6CBF727-C193-4742-8092-79968D615B09}" destId="{4C21D896-9242-4FC5-8FBA-FED511463903}" srcOrd="12" destOrd="0" presId="urn:microsoft.com/office/officeart/2008/layout/AlternatingHexagons"/>
    <dgm:cxn modelId="{7C03615B-74E5-4DE1-9FEB-3D96167BCC97}" type="presParOf" srcId="{4C21D896-9242-4FC5-8FBA-FED511463903}" destId="{27D2E476-F480-4F54-AB82-AC7EAD1C8F7B}" srcOrd="0" destOrd="0" presId="urn:microsoft.com/office/officeart/2008/layout/AlternatingHexagons"/>
    <dgm:cxn modelId="{33FF4CE6-CAAD-45E3-9363-EA7E4DFDADC0}" type="presParOf" srcId="{4C21D896-9242-4FC5-8FBA-FED511463903}" destId="{F78EA964-07B0-4994-BB63-7325EA4CAF7F}" srcOrd="1" destOrd="0" presId="urn:microsoft.com/office/officeart/2008/layout/AlternatingHexagons"/>
    <dgm:cxn modelId="{6E97D062-F4ED-4BA6-B1D2-916973612E37}" type="presParOf" srcId="{4C21D896-9242-4FC5-8FBA-FED511463903}" destId="{1803ED7F-41D9-4764-87D3-74B0DFD665B2}" srcOrd="2" destOrd="0" presId="urn:microsoft.com/office/officeart/2008/layout/AlternatingHexagons"/>
    <dgm:cxn modelId="{73C5499E-53E7-4DA6-86F9-E0C2D321016B}" type="presParOf" srcId="{4C21D896-9242-4FC5-8FBA-FED511463903}" destId="{06DEBEC9-3270-42A5-A45B-9511A5412BDE}" srcOrd="3" destOrd="0" presId="urn:microsoft.com/office/officeart/2008/layout/AlternatingHexagons"/>
    <dgm:cxn modelId="{3247F488-7D86-4CAA-94E8-86CECE7BEEFA}"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DAC944C8-A8B7-4814-86B1-B20E9ADF3378}" type="doc">
      <dgm:prSet loTypeId="urn:microsoft.com/office/officeart/2005/8/layout/hList6" loCatId="list" qsTypeId="urn:microsoft.com/office/officeart/2005/8/quickstyle/simple1" qsCatId="simple" csTypeId="urn:microsoft.com/office/officeart/2005/8/colors/colorful5" csCatId="colorful" phldr="1"/>
      <dgm:spPr/>
      <dgm:t>
        <a:bodyPr/>
        <a:lstStyle/>
        <a:p>
          <a:endParaRPr lang="en-GB"/>
        </a:p>
      </dgm:t>
    </dgm:pt>
    <dgm:pt modelId="{096FD13F-641B-4C52-B7F9-81C25CC3DCE9}">
      <dgm:prSet phldrT="[Text]"/>
      <dgm:spPr/>
      <dgm:t>
        <a:bodyPr/>
        <a:lstStyle/>
        <a:p>
          <a:endParaRPr lang="en-GB" dirty="0"/>
        </a:p>
      </dgm:t>
    </dgm:pt>
    <dgm:pt modelId="{F703AF7D-FA4A-46CC-9077-E97969B55FA4}" type="parTrans" cxnId="{C1B96B88-00C7-4BC8-A67F-D972BD93DF12}">
      <dgm:prSet/>
      <dgm:spPr/>
      <dgm:t>
        <a:bodyPr/>
        <a:lstStyle/>
        <a:p>
          <a:endParaRPr lang="en-GB"/>
        </a:p>
      </dgm:t>
    </dgm:pt>
    <dgm:pt modelId="{7E8DD919-AB24-435C-9A30-0A5DD980A1D2}" type="sibTrans" cxnId="{C1B96B88-00C7-4BC8-A67F-D972BD93DF12}">
      <dgm:prSet/>
      <dgm:spPr/>
      <dgm:t>
        <a:bodyPr/>
        <a:lstStyle/>
        <a:p>
          <a:endParaRPr lang="en-GB"/>
        </a:p>
      </dgm:t>
    </dgm:pt>
    <dgm:pt modelId="{E694293A-2159-4E61-9251-DA839FDC29F6}">
      <dgm:prSet phldrT="[Text]"/>
      <dgm:spPr/>
      <dgm:t>
        <a:bodyPr/>
        <a:lstStyle/>
        <a:p>
          <a:endParaRPr lang="en-GB" dirty="0"/>
        </a:p>
      </dgm:t>
    </dgm:pt>
    <dgm:pt modelId="{9C4F758F-81CC-4370-A8F2-95B3ABCA96DD}" type="parTrans" cxnId="{4A2973CE-4416-4670-A476-98E04D7B87CF}">
      <dgm:prSet/>
      <dgm:spPr/>
      <dgm:t>
        <a:bodyPr/>
        <a:lstStyle/>
        <a:p>
          <a:endParaRPr lang="en-GB"/>
        </a:p>
      </dgm:t>
    </dgm:pt>
    <dgm:pt modelId="{4B9D8EC5-D246-4855-A02D-9EA7DD241C16}" type="sibTrans" cxnId="{4A2973CE-4416-4670-A476-98E04D7B87CF}">
      <dgm:prSet/>
      <dgm:spPr/>
      <dgm:t>
        <a:bodyPr/>
        <a:lstStyle/>
        <a:p>
          <a:endParaRPr lang="en-GB"/>
        </a:p>
      </dgm:t>
    </dgm:pt>
    <dgm:pt modelId="{1D2A3122-716F-4BC7-96F5-B4F8C7B80C5E}">
      <dgm:prSet phldrT="[Text]"/>
      <dgm:spPr/>
      <dgm:t>
        <a:bodyPr/>
        <a:lstStyle/>
        <a:p>
          <a:endParaRPr lang="en-GB" dirty="0"/>
        </a:p>
      </dgm:t>
    </dgm:pt>
    <dgm:pt modelId="{F0137F48-F1FA-4750-95E6-929F843AFEC7}" type="parTrans" cxnId="{4B0CA186-A8C2-4CB2-A027-E4C79D138EBC}">
      <dgm:prSet/>
      <dgm:spPr/>
      <dgm:t>
        <a:bodyPr/>
        <a:lstStyle/>
        <a:p>
          <a:endParaRPr lang="en-GB"/>
        </a:p>
      </dgm:t>
    </dgm:pt>
    <dgm:pt modelId="{57DD2F1D-0500-4897-AA05-74FBADB1A0EF}" type="sibTrans" cxnId="{4B0CA186-A8C2-4CB2-A027-E4C79D138EBC}">
      <dgm:prSet/>
      <dgm:spPr/>
      <dgm:t>
        <a:bodyPr/>
        <a:lstStyle/>
        <a:p>
          <a:endParaRPr lang="en-GB"/>
        </a:p>
      </dgm:t>
    </dgm:pt>
    <dgm:pt modelId="{142A4D62-7D95-40E1-9DA0-F757E9D83067}">
      <dgm:prSet phldrT="[Text]"/>
      <dgm:spPr/>
      <dgm:t>
        <a:bodyPr/>
        <a:lstStyle/>
        <a:p>
          <a:endParaRPr lang="en-GB" dirty="0"/>
        </a:p>
      </dgm:t>
    </dgm:pt>
    <dgm:pt modelId="{C7E4399E-D63F-4277-B32A-C1F8A2CC7CD2}" type="parTrans" cxnId="{BF4980F7-1A40-403A-BCA8-5EDF1521ADEA}">
      <dgm:prSet/>
      <dgm:spPr/>
      <dgm:t>
        <a:bodyPr/>
        <a:lstStyle/>
        <a:p>
          <a:endParaRPr lang="en-GB"/>
        </a:p>
      </dgm:t>
    </dgm:pt>
    <dgm:pt modelId="{278E4809-FF45-437E-B80B-07845E9178B7}" type="sibTrans" cxnId="{BF4980F7-1A40-403A-BCA8-5EDF1521ADEA}">
      <dgm:prSet/>
      <dgm:spPr/>
      <dgm:t>
        <a:bodyPr/>
        <a:lstStyle/>
        <a:p>
          <a:endParaRPr lang="en-GB"/>
        </a:p>
      </dgm:t>
    </dgm:pt>
    <dgm:pt modelId="{7BD75CD9-8242-4FB6-809B-C0DFCD32D06E}">
      <dgm:prSet phldrT="[Text]"/>
      <dgm:spPr/>
      <dgm:t>
        <a:bodyPr/>
        <a:lstStyle/>
        <a:p>
          <a:endParaRPr lang="en-GB" dirty="0"/>
        </a:p>
      </dgm:t>
    </dgm:pt>
    <dgm:pt modelId="{C65F97F3-00C4-4552-9152-986B8CAC7A17}" type="parTrans" cxnId="{F5DB7F29-610C-4C1D-9617-4E51EF54E989}">
      <dgm:prSet/>
      <dgm:spPr/>
      <dgm:t>
        <a:bodyPr/>
        <a:lstStyle/>
        <a:p>
          <a:endParaRPr lang="en-GB"/>
        </a:p>
      </dgm:t>
    </dgm:pt>
    <dgm:pt modelId="{D6832EF5-450B-49C0-B72E-E1BF2478D24D}" type="sibTrans" cxnId="{F5DB7F29-610C-4C1D-9617-4E51EF54E989}">
      <dgm:prSet/>
      <dgm:spPr/>
      <dgm:t>
        <a:bodyPr/>
        <a:lstStyle/>
        <a:p>
          <a:endParaRPr lang="en-GB"/>
        </a:p>
      </dgm:t>
    </dgm:pt>
    <dgm:pt modelId="{DAB3BB28-4453-4101-A75E-E8D6AA8DAE07}">
      <dgm:prSet phldrT="[Text]"/>
      <dgm:spPr/>
      <dgm:t>
        <a:bodyPr/>
        <a:lstStyle/>
        <a:p>
          <a:endParaRPr lang="en-GB" dirty="0"/>
        </a:p>
      </dgm:t>
    </dgm:pt>
    <dgm:pt modelId="{5C2516B7-6546-4974-96FA-4F732A17CE2A}" type="parTrans" cxnId="{B53A1681-AA65-4AC4-9144-590C64FA448A}">
      <dgm:prSet/>
      <dgm:spPr/>
      <dgm:t>
        <a:bodyPr/>
        <a:lstStyle/>
        <a:p>
          <a:endParaRPr lang="en-GB"/>
        </a:p>
      </dgm:t>
    </dgm:pt>
    <dgm:pt modelId="{5C943BD2-BC17-415E-B46F-DA30B3B58F58}" type="sibTrans" cxnId="{B53A1681-AA65-4AC4-9144-590C64FA448A}">
      <dgm:prSet/>
      <dgm:spPr/>
      <dgm:t>
        <a:bodyPr/>
        <a:lstStyle/>
        <a:p>
          <a:endParaRPr lang="en-GB"/>
        </a:p>
      </dgm:t>
    </dgm:pt>
    <dgm:pt modelId="{DDD81E1B-0269-4CFF-92EC-FC346A24F9B7}">
      <dgm:prSet phldrT="[Text]"/>
      <dgm:spPr/>
      <dgm:t>
        <a:bodyPr/>
        <a:lstStyle/>
        <a:p>
          <a:endParaRPr lang="en-GB" dirty="0"/>
        </a:p>
      </dgm:t>
    </dgm:pt>
    <dgm:pt modelId="{570CFE4B-4AA5-4E26-B4E1-A51767B52DEB}" type="parTrans" cxnId="{83BF5A71-16D5-4E9E-A001-EE80F52663C8}">
      <dgm:prSet/>
      <dgm:spPr/>
      <dgm:t>
        <a:bodyPr/>
        <a:lstStyle/>
        <a:p>
          <a:endParaRPr lang="en-GB"/>
        </a:p>
      </dgm:t>
    </dgm:pt>
    <dgm:pt modelId="{86C2CC69-B687-4263-8866-9C623323FC8C}" type="sibTrans" cxnId="{83BF5A71-16D5-4E9E-A001-EE80F52663C8}">
      <dgm:prSet/>
      <dgm:spPr/>
      <dgm:t>
        <a:bodyPr/>
        <a:lstStyle/>
        <a:p>
          <a:endParaRPr lang="en-GB"/>
        </a:p>
      </dgm:t>
    </dgm:pt>
    <dgm:pt modelId="{369DF84D-BCD9-4D51-B9CA-5841524C0264}">
      <dgm:prSet phldrT="[Text]"/>
      <dgm:spPr/>
      <dgm:t>
        <a:bodyPr/>
        <a:lstStyle/>
        <a:p>
          <a:endParaRPr lang="en-GB" dirty="0"/>
        </a:p>
      </dgm:t>
    </dgm:pt>
    <dgm:pt modelId="{96367CEA-65A0-4ACC-9224-C23D6FDD485A}" type="parTrans" cxnId="{4E87D996-EE17-4C83-81E6-AE14C02F95E3}">
      <dgm:prSet/>
      <dgm:spPr/>
      <dgm:t>
        <a:bodyPr/>
        <a:lstStyle/>
        <a:p>
          <a:endParaRPr lang="en-GB"/>
        </a:p>
      </dgm:t>
    </dgm:pt>
    <dgm:pt modelId="{5CEC7258-D327-42F5-9DFF-718E929741EC}" type="sibTrans" cxnId="{4E87D996-EE17-4C83-81E6-AE14C02F95E3}">
      <dgm:prSet/>
      <dgm:spPr/>
      <dgm:t>
        <a:bodyPr/>
        <a:lstStyle/>
        <a:p>
          <a:endParaRPr lang="en-GB"/>
        </a:p>
      </dgm:t>
    </dgm:pt>
    <dgm:pt modelId="{252A178D-1F8C-4A87-9502-0B4CEE2B0F7E}">
      <dgm:prSet phldrT="[Text]"/>
      <dgm:spPr/>
      <dgm:t>
        <a:bodyPr/>
        <a:lstStyle/>
        <a:p>
          <a:endParaRPr lang="en-GB" dirty="0"/>
        </a:p>
      </dgm:t>
    </dgm:pt>
    <dgm:pt modelId="{889D985F-EB9C-4ED5-B1F7-AB2FBA31B96F}" type="parTrans" cxnId="{C1086BE0-3D9A-40F6-987F-E2CAA3895CD6}">
      <dgm:prSet/>
      <dgm:spPr/>
      <dgm:t>
        <a:bodyPr/>
        <a:lstStyle/>
        <a:p>
          <a:endParaRPr lang="en-GB"/>
        </a:p>
      </dgm:t>
    </dgm:pt>
    <dgm:pt modelId="{5064E8BE-8FD8-4930-98A3-F5824873D004}" type="sibTrans" cxnId="{C1086BE0-3D9A-40F6-987F-E2CAA3895CD6}">
      <dgm:prSet/>
      <dgm:spPr/>
      <dgm:t>
        <a:bodyPr/>
        <a:lstStyle/>
        <a:p>
          <a:endParaRPr lang="en-GB"/>
        </a:p>
      </dgm:t>
    </dgm:pt>
    <dgm:pt modelId="{4DAE6CC1-E471-428C-A702-D46EFAB4D58E}" type="pres">
      <dgm:prSet presAssocID="{DAC944C8-A8B7-4814-86B1-B20E9ADF3378}" presName="Name0" presStyleCnt="0">
        <dgm:presLayoutVars>
          <dgm:dir/>
          <dgm:resizeHandles val="exact"/>
        </dgm:presLayoutVars>
      </dgm:prSet>
      <dgm:spPr/>
    </dgm:pt>
    <dgm:pt modelId="{2E2AFFA0-CF0B-4139-AE63-88D1D786BCB0}" type="pres">
      <dgm:prSet presAssocID="{096FD13F-641B-4C52-B7F9-81C25CC3DCE9}" presName="node" presStyleLbl="node1" presStyleIdx="0" presStyleCnt="3">
        <dgm:presLayoutVars>
          <dgm:bulletEnabled val="1"/>
        </dgm:presLayoutVars>
      </dgm:prSet>
      <dgm:spPr/>
    </dgm:pt>
    <dgm:pt modelId="{C105C0AA-2D36-4BA1-9EE8-93D047F2C31B}" type="pres">
      <dgm:prSet presAssocID="{7E8DD919-AB24-435C-9A30-0A5DD980A1D2}" presName="sibTrans" presStyleCnt="0"/>
      <dgm:spPr/>
    </dgm:pt>
    <dgm:pt modelId="{89B288C8-223B-430E-81B9-0A8CE0631CCD}" type="pres">
      <dgm:prSet presAssocID="{142A4D62-7D95-40E1-9DA0-F757E9D83067}" presName="node" presStyleLbl="node1" presStyleIdx="1" presStyleCnt="3">
        <dgm:presLayoutVars>
          <dgm:bulletEnabled val="1"/>
        </dgm:presLayoutVars>
      </dgm:prSet>
      <dgm:spPr/>
    </dgm:pt>
    <dgm:pt modelId="{2C862E8F-92D1-41A5-BC09-4C2A95CAEFF6}" type="pres">
      <dgm:prSet presAssocID="{278E4809-FF45-437E-B80B-07845E9178B7}" presName="sibTrans" presStyleCnt="0"/>
      <dgm:spPr/>
    </dgm:pt>
    <dgm:pt modelId="{BB2D4766-1CC0-4C8D-9D5B-F725B8EA30F8}" type="pres">
      <dgm:prSet presAssocID="{DDD81E1B-0269-4CFF-92EC-FC346A24F9B7}" presName="node" presStyleLbl="node1" presStyleIdx="2" presStyleCnt="3">
        <dgm:presLayoutVars>
          <dgm:bulletEnabled val="1"/>
        </dgm:presLayoutVars>
      </dgm:prSet>
      <dgm:spPr/>
    </dgm:pt>
  </dgm:ptLst>
  <dgm:cxnLst>
    <dgm:cxn modelId="{387E7625-F625-4CF3-ACF3-C1BA0420AED6}" type="presOf" srcId="{DDD81E1B-0269-4CFF-92EC-FC346A24F9B7}" destId="{BB2D4766-1CC0-4C8D-9D5B-F725B8EA30F8}" srcOrd="0" destOrd="0" presId="urn:microsoft.com/office/officeart/2005/8/layout/hList6"/>
    <dgm:cxn modelId="{F5DB7F29-610C-4C1D-9617-4E51EF54E989}" srcId="{142A4D62-7D95-40E1-9DA0-F757E9D83067}" destId="{7BD75CD9-8242-4FB6-809B-C0DFCD32D06E}" srcOrd="0" destOrd="0" parTransId="{C65F97F3-00C4-4552-9152-986B8CAC7A17}" sibTransId="{D6832EF5-450B-49C0-B72E-E1BF2478D24D}"/>
    <dgm:cxn modelId="{622AB129-C906-4BBC-8D9D-7AFCF92221CC}" type="presOf" srcId="{7BD75CD9-8242-4FB6-809B-C0DFCD32D06E}" destId="{89B288C8-223B-430E-81B9-0A8CE0631CCD}" srcOrd="0" destOrd="1" presId="urn:microsoft.com/office/officeart/2005/8/layout/hList6"/>
    <dgm:cxn modelId="{373EC53C-5CB7-4707-B526-A46BBD7A0CEF}" type="presOf" srcId="{369DF84D-BCD9-4D51-B9CA-5841524C0264}" destId="{BB2D4766-1CC0-4C8D-9D5B-F725B8EA30F8}" srcOrd="0" destOrd="1" presId="urn:microsoft.com/office/officeart/2005/8/layout/hList6"/>
    <dgm:cxn modelId="{FEEB0E3F-3B16-4AC8-8587-E514134A4620}" type="presOf" srcId="{096FD13F-641B-4C52-B7F9-81C25CC3DCE9}" destId="{2E2AFFA0-CF0B-4139-AE63-88D1D786BCB0}" srcOrd="0" destOrd="0" presId="urn:microsoft.com/office/officeart/2005/8/layout/hList6"/>
    <dgm:cxn modelId="{83BF5A71-16D5-4E9E-A001-EE80F52663C8}" srcId="{DAC944C8-A8B7-4814-86B1-B20E9ADF3378}" destId="{DDD81E1B-0269-4CFF-92EC-FC346A24F9B7}" srcOrd="2" destOrd="0" parTransId="{570CFE4B-4AA5-4E26-B4E1-A51767B52DEB}" sibTransId="{86C2CC69-B687-4263-8866-9C623323FC8C}"/>
    <dgm:cxn modelId="{B53A1681-AA65-4AC4-9144-590C64FA448A}" srcId="{142A4D62-7D95-40E1-9DA0-F757E9D83067}" destId="{DAB3BB28-4453-4101-A75E-E8D6AA8DAE07}" srcOrd="1" destOrd="0" parTransId="{5C2516B7-6546-4974-96FA-4F732A17CE2A}" sibTransId="{5C943BD2-BC17-415E-B46F-DA30B3B58F58}"/>
    <dgm:cxn modelId="{4B0CA186-A8C2-4CB2-A027-E4C79D138EBC}" srcId="{096FD13F-641B-4C52-B7F9-81C25CC3DCE9}" destId="{1D2A3122-716F-4BC7-96F5-B4F8C7B80C5E}" srcOrd="1" destOrd="0" parTransId="{F0137F48-F1FA-4750-95E6-929F843AFEC7}" sibTransId="{57DD2F1D-0500-4897-AA05-74FBADB1A0EF}"/>
    <dgm:cxn modelId="{C1B96B88-00C7-4BC8-A67F-D972BD93DF12}" srcId="{DAC944C8-A8B7-4814-86B1-B20E9ADF3378}" destId="{096FD13F-641B-4C52-B7F9-81C25CC3DCE9}" srcOrd="0" destOrd="0" parTransId="{F703AF7D-FA4A-46CC-9077-E97969B55FA4}" sibTransId="{7E8DD919-AB24-435C-9A30-0A5DD980A1D2}"/>
    <dgm:cxn modelId="{18D6F28B-4C04-48DD-B6DF-E515B262FB62}" type="presOf" srcId="{E694293A-2159-4E61-9251-DA839FDC29F6}" destId="{2E2AFFA0-CF0B-4139-AE63-88D1D786BCB0}" srcOrd="0" destOrd="1" presId="urn:microsoft.com/office/officeart/2005/8/layout/hList6"/>
    <dgm:cxn modelId="{62A42391-B257-4063-8CEC-020E56CE1EE8}" type="presOf" srcId="{DAB3BB28-4453-4101-A75E-E8D6AA8DAE07}" destId="{89B288C8-223B-430E-81B9-0A8CE0631CCD}" srcOrd="0" destOrd="2" presId="urn:microsoft.com/office/officeart/2005/8/layout/hList6"/>
    <dgm:cxn modelId="{4E87D996-EE17-4C83-81E6-AE14C02F95E3}" srcId="{DDD81E1B-0269-4CFF-92EC-FC346A24F9B7}" destId="{369DF84D-BCD9-4D51-B9CA-5841524C0264}" srcOrd="0" destOrd="0" parTransId="{96367CEA-65A0-4ACC-9224-C23D6FDD485A}" sibTransId="{5CEC7258-D327-42F5-9DFF-718E929741EC}"/>
    <dgm:cxn modelId="{671DEAA1-00A0-4283-861F-3E44A9FFEE8E}" type="presOf" srcId="{142A4D62-7D95-40E1-9DA0-F757E9D83067}" destId="{89B288C8-223B-430E-81B9-0A8CE0631CCD}" srcOrd="0" destOrd="0" presId="urn:microsoft.com/office/officeart/2005/8/layout/hList6"/>
    <dgm:cxn modelId="{85DCC2A9-E3D9-42AD-A1A7-9FC36F6FADCA}" type="presOf" srcId="{1D2A3122-716F-4BC7-96F5-B4F8C7B80C5E}" destId="{2E2AFFA0-CF0B-4139-AE63-88D1D786BCB0}" srcOrd="0" destOrd="2" presId="urn:microsoft.com/office/officeart/2005/8/layout/hList6"/>
    <dgm:cxn modelId="{2DF879B6-6E91-493C-9FBB-32EDB3454F14}" type="presOf" srcId="{DAC944C8-A8B7-4814-86B1-B20E9ADF3378}" destId="{4DAE6CC1-E471-428C-A702-D46EFAB4D58E}" srcOrd="0" destOrd="0" presId="urn:microsoft.com/office/officeart/2005/8/layout/hList6"/>
    <dgm:cxn modelId="{4A2973CE-4416-4670-A476-98E04D7B87CF}" srcId="{096FD13F-641B-4C52-B7F9-81C25CC3DCE9}" destId="{E694293A-2159-4E61-9251-DA839FDC29F6}" srcOrd="0" destOrd="0" parTransId="{9C4F758F-81CC-4370-A8F2-95B3ABCA96DD}" sibTransId="{4B9D8EC5-D246-4855-A02D-9EA7DD241C16}"/>
    <dgm:cxn modelId="{7DF9DCDA-B6CC-43D6-B8BF-B37582D7E18E}" type="presOf" srcId="{252A178D-1F8C-4A87-9502-0B4CEE2B0F7E}" destId="{BB2D4766-1CC0-4C8D-9D5B-F725B8EA30F8}" srcOrd="0" destOrd="2" presId="urn:microsoft.com/office/officeart/2005/8/layout/hList6"/>
    <dgm:cxn modelId="{C1086BE0-3D9A-40F6-987F-E2CAA3895CD6}" srcId="{DDD81E1B-0269-4CFF-92EC-FC346A24F9B7}" destId="{252A178D-1F8C-4A87-9502-0B4CEE2B0F7E}" srcOrd="1" destOrd="0" parTransId="{889D985F-EB9C-4ED5-B1F7-AB2FBA31B96F}" sibTransId="{5064E8BE-8FD8-4930-98A3-F5824873D004}"/>
    <dgm:cxn modelId="{BF4980F7-1A40-403A-BCA8-5EDF1521ADEA}" srcId="{DAC944C8-A8B7-4814-86B1-B20E9ADF3378}" destId="{142A4D62-7D95-40E1-9DA0-F757E9D83067}" srcOrd="1" destOrd="0" parTransId="{C7E4399E-D63F-4277-B32A-C1F8A2CC7CD2}" sibTransId="{278E4809-FF45-437E-B80B-07845E9178B7}"/>
    <dgm:cxn modelId="{CD8F1886-4D61-4094-95B9-C4872CA2C7A3}" type="presParOf" srcId="{4DAE6CC1-E471-428C-A702-D46EFAB4D58E}" destId="{2E2AFFA0-CF0B-4139-AE63-88D1D786BCB0}" srcOrd="0" destOrd="0" presId="urn:microsoft.com/office/officeart/2005/8/layout/hList6"/>
    <dgm:cxn modelId="{F18C0669-5917-4452-9B34-114D482E2855}" type="presParOf" srcId="{4DAE6CC1-E471-428C-A702-D46EFAB4D58E}" destId="{C105C0AA-2D36-4BA1-9EE8-93D047F2C31B}" srcOrd="1" destOrd="0" presId="urn:microsoft.com/office/officeart/2005/8/layout/hList6"/>
    <dgm:cxn modelId="{B4E3855B-AE41-46FF-BD12-1AFEAB47F423}" type="presParOf" srcId="{4DAE6CC1-E471-428C-A702-D46EFAB4D58E}" destId="{89B288C8-223B-430E-81B9-0A8CE0631CCD}" srcOrd="2" destOrd="0" presId="urn:microsoft.com/office/officeart/2005/8/layout/hList6"/>
    <dgm:cxn modelId="{47C71C9D-5961-4360-A290-5D0B98D4ECAB}" type="presParOf" srcId="{4DAE6CC1-E471-428C-A702-D46EFAB4D58E}" destId="{2C862E8F-92D1-41A5-BC09-4C2A95CAEFF6}" srcOrd="3" destOrd="0" presId="urn:microsoft.com/office/officeart/2005/8/layout/hList6"/>
    <dgm:cxn modelId="{4E5650DC-C187-471B-8470-BD99A9C1565C}" type="presParOf" srcId="{4DAE6CC1-E471-428C-A702-D46EFAB4D58E}" destId="{BB2D4766-1CC0-4C8D-9D5B-F725B8EA30F8}" srcOrd="4"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3BBFA602-2A44-498A-9371-43CD548106A1}" type="presOf" srcId="{563AD7CC-C3CE-4D9D-B656-DB783BD6249D}" destId="{753E65A4-290A-4B82-9677-B14D3937812C}" srcOrd="0" destOrd="0" presId="urn:microsoft.com/office/officeart/2008/layout/AlternatingHexagons"/>
    <dgm:cxn modelId="{28DB930F-3B55-4F87-9D1F-5F0C043B6444}" type="presOf" srcId="{2CA49207-1E08-4A99-AA60-FBFC9F56EBF0}" destId="{2E78EB41-3245-4D99-BB99-6B0339FE8F38}"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D7D1D81D-2AF1-4370-9184-632EBCC051AE}" type="presOf" srcId="{FABF11A3-E055-44D1-85DF-0976773145E4}" destId="{E259BFF9-1294-4EB9-B177-7F144269FAB8}" srcOrd="0" destOrd="0" presId="urn:microsoft.com/office/officeart/2008/layout/AlternatingHexagons"/>
    <dgm:cxn modelId="{C6DBD421-ACC4-4717-A3C1-34A567C2B63C}" type="presOf" srcId="{BE439DF7-9C66-49B5-895E-0C389CF6D137}" destId="{CEF5A3F8-7A41-4604-9D7E-F386265276F5}" srcOrd="0" destOrd="0" presId="urn:microsoft.com/office/officeart/2008/layout/AlternatingHexagons"/>
    <dgm:cxn modelId="{157BC222-B4C2-4C8E-A848-6BCEDE2EC577}" type="presOf" srcId="{638324B9-9FC5-43A3-BF87-295874E2CDD9}" destId="{5468D559-FC71-40BD-A3B7-B37FD9F50FA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08FC0363-8323-4214-9800-C601977FD806}" type="presOf" srcId="{6C48E74E-EDEF-41FC-953E-91D436060EF8}" destId="{798B8C0B-5E2E-4982-A9A4-E0912EFA874A}"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9984CF79-4FFC-4F3F-A327-61C079E7D559}" type="presOf" srcId="{A76D7342-B82B-4FC7-B601-E7DEAF21D7D8}" destId="{D619FEAC-74D4-4726-A282-FCFACD54A4BB}" srcOrd="0" destOrd="0" presId="urn:microsoft.com/office/officeart/2008/layout/AlternatingHexagons"/>
    <dgm:cxn modelId="{6F76A699-6311-49D4-ABEB-30218383B945}"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1E69E39F-780F-474C-919C-469F7D15D365}" type="presOf" srcId="{EEB786C3-220F-43C5-8ED2-346FAA386A15}" destId="{C746C278-8B2D-4A64-8BED-818BD07B8D55}" srcOrd="0" destOrd="0" presId="urn:microsoft.com/office/officeart/2008/layout/AlternatingHexagons"/>
    <dgm:cxn modelId="{8724D2B1-5F70-41FE-A629-A7CC4AFDCD9D}" type="presOf" srcId="{9C782F60-00DD-490A-901A-2E525C61B396}" destId="{97D7227E-93B2-4CDC-A6F1-DE6A3A579BC0}" srcOrd="0" destOrd="0" presId="urn:microsoft.com/office/officeart/2008/layout/AlternatingHexagons"/>
    <dgm:cxn modelId="{C42029B2-144C-4E2B-8D93-F3352BD1DC4C}" type="presOf" srcId="{909C8AE0-FE04-401B-8F7E-C1BF0E60FE9E}" destId="{0B0FF9F4-D51A-460F-8F8E-D0EB2B4C658D}" srcOrd="0" destOrd="0" presId="urn:microsoft.com/office/officeart/2008/layout/AlternatingHexagons"/>
    <dgm:cxn modelId="{467875B3-7DD0-4911-8326-13F893935F34}" type="presOf" srcId="{E71F8F6C-DE91-45ED-AF77-1267E12BB7F6}" destId="{0BDE991D-8287-482A-A62C-7262A0D2B66E}" srcOrd="0" destOrd="0" presId="urn:microsoft.com/office/officeart/2008/layout/AlternatingHexagons"/>
    <dgm:cxn modelId="{A03B3DB9-974F-459C-9CE6-C415EBFB1F4A}" type="presOf" srcId="{154EE34B-2A4B-4D73-8D2A-FC82C9B228A8}" destId="{F78EA964-07B0-4994-BB63-7325EA4CAF7F}"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A64193BF-9EE2-407C-83A9-BB44F0ACBEB6}" type="presOf" srcId="{43C8CEB7-3036-4304-B58E-86ABBFFD31E5}" destId="{D6CBF727-C193-4742-8092-79968D615B09}" srcOrd="0" destOrd="0" presId="urn:microsoft.com/office/officeart/2008/layout/AlternatingHexagons"/>
    <dgm:cxn modelId="{E48986C9-F217-47B1-BAB3-46B0B7725726}" type="presOf" srcId="{034143FA-02E3-4BC8-97A6-DB5B1795DB9A}" destId="{27D2E476-F480-4F54-AB82-AC7EAD1C8F7B}" srcOrd="0" destOrd="0" presId="urn:microsoft.com/office/officeart/2008/layout/AlternatingHexagons"/>
    <dgm:cxn modelId="{AD7848CF-42C9-45DE-A07E-747C3588855B}" type="presOf" srcId="{54C50584-7826-44BA-AD0E-F0AB4285D531}" destId="{76A432B5-C362-4ED1-B722-EDAB8632396E}" srcOrd="0" destOrd="0" presId="urn:microsoft.com/office/officeart/2008/layout/AlternatingHexagons"/>
    <dgm:cxn modelId="{61A6B4D5-98F4-4230-A4E2-AFD3A5635B3F}" type="presOf" srcId="{21AD5133-736D-4115-8780-C76EF1C6F044}" destId="{01AB0361-E67C-40D1-A127-88BA5E1C17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E79BA3DB-F066-442C-94B6-51AC0525C62A}" type="presOf" srcId="{D839AC21-CFC3-48DE-A991-850581E464ED}" destId="{92A9D0EB-4F9B-4643-A33F-DF0D6CC34653}"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A8D8FDD2-9FF1-4F48-A238-EAE59DF5EA14}" type="presParOf" srcId="{D6CBF727-C193-4742-8092-79968D615B09}" destId="{C3AD133E-8817-4E2A-AA86-E555497CD528}" srcOrd="0" destOrd="0" presId="urn:microsoft.com/office/officeart/2008/layout/AlternatingHexagons"/>
    <dgm:cxn modelId="{70604372-11B1-47EE-82CA-F146AEF59B34}" type="presParOf" srcId="{C3AD133E-8817-4E2A-AA86-E555497CD528}" destId="{D619FEAC-74D4-4726-A282-FCFACD54A4BB}" srcOrd="0" destOrd="0" presId="urn:microsoft.com/office/officeart/2008/layout/AlternatingHexagons"/>
    <dgm:cxn modelId="{6DCDD69A-6009-4413-8244-7BC5334B6A30}" type="presParOf" srcId="{C3AD133E-8817-4E2A-AA86-E555497CD528}" destId="{0BDE991D-8287-482A-A62C-7262A0D2B66E}" srcOrd="1" destOrd="0" presId="urn:microsoft.com/office/officeart/2008/layout/AlternatingHexagons"/>
    <dgm:cxn modelId="{A765F779-4FC1-4695-ACBB-F7E9E0F85DE2}" type="presParOf" srcId="{C3AD133E-8817-4E2A-AA86-E555497CD528}" destId="{CD047F89-CE48-498E-8BD4-EA221B7E85F1}" srcOrd="2" destOrd="0" presId="urn:microsoft.com/office/officeart/2008/layout/AlternatingHexagons"/>
    <dgm:cxn modelId="{BAFB2C5F-C22E-4E75-B2D5-7B8605D30803}" type="presParOf" srcId="{C3AD133E-8817-4E2A-AA86-E555497CD528}" destId="{99982C9B-7C19-43FE-AB96-0489084CEC2D}" srcOrd="3" destOrd="0" presId="urn:microsoft.com/office/officeart/2008/layout/AlternatingHexagons"/>
    <dgm:cxn modelId="{3ABB431A-036C-41E8-9DBB-75E553D7ECB9}" type="presParOf" srcId="{C3AD133E-8817-4E2A-AA86-E555497CD528}" destId="{5468D559-FC71-40BD-A3B7-B37FD9F50FA0}" srcOrd="4" destOrd="0" presId="urn:microsoft.com/office/officeart/2008/layout/AlternatingHexagons"/>
    <dgm:cxn modelId="{256F0A6D-86D7-4F78-9501-1EFC7192571E}" type="presParOf" srcId="{D6CBF727-C193-4742-8092-79968D615B09}" destId="{2CFF3844-5B28-4CD3-A8BF-6625C13E2351}" srcOrd="1" destOrd="0" presId="urn:microsoft.com/office/officeart/2008/layout/AlternatingHexagons"/>
    <dgm:cxn modelId="{03FE2675-ED9B-4035-B156-FC79C81A049D}" type="presParOf" srcId="{D6CBF727-C193-4742-8092-79968D615B09}" destId="{05380EDC-99E6-4322-9480-E3091D8E9DFA}" srcOrd="2" destOrd="0" presId="urn:microsoft.com/office/officeart/2008/layout/AlternatingHexagons"/>
    <dgm:cxn modelId="{9036BF19-D6FE-4DF0-A449-BEE9279BBB60}" type="presParOf" srcId="{05380EDC-99E6-4322-9480-E3091D8E9DFA}" destId="{01AB0361-E67C-40D1-A127-88BA5E1C1760}" srcOrd="0" destOrd="0" presId="urn:microsoft.com/office/officeart/2008/layout/AlternatingHexagons"/>
    <dgm:cxn modelId="{9F9B9649-81CC-4F0B-8E32-4D67FBE17F79}" type="presParOf" srcId="{05380EDC-99E6-4322-9480-E3091D8E9DFA}" destId="{FA2E9D46-4AE3-458C-82E0-A4EF5D159C2D}" srcOrd="1" destOrd="0" presId="urn:microsoft.com/office/officeart/2008/layout/AlternatingHexagons"/>
    <dgm:cxn modelId="{6F0CC7FC-06EE-470D-9AF8-1134289BFBE6}" type="presParOf" srcId="{05380EDC-99E6-4322-9480-E3091D8E9DFA}" destId="{E978F574-35F8-43B1-8532-04D4FA6CF200}" srcOrd="2" destOrd="0" presId="urn:microsoft.com/office/officeart/2008/layout/AlternatingHexagons"/>
    <dgm:cxn modelId="{8EE89537-6A7B-4C57-988E-181861566AFD}" type="presParOf" srcId="{05380EDC-99E6-4322-9480-E3091D8E9DFA}" destId="{BDFBE7AD-12EE-49C6-B767-B6960D6C4DC9}" srcOrd="3" destOrd="0" presId="urn:microsoft.com/office/officeart/2008/layout/AlternatingHexagons"/>
    <dgm:cxn modelId="{21C61F9B-35AC-4B09-9D8B-D9316752D523}" type="presParOf" srcId="{05380EDC-99E6-4322-9480-E3091D8E9DFA}" destId="{798B8C0B-5E2E-4982-A9A4-E0912EFA874A}" srcOrd="4" destOrd="0" presId="urn:microsoft.com/office/officeart/2008/layout/AlternatingHexagons"/>
    <dgm:cxn modelId="{F046FC02-CAE5-4725-9C82-13DA13E275DF}" type="presParOf" srcId="{D6CBF727-C193-4742-8092-79968D615B09}" destId="{232D1DEA-3D03-44A7-BF5F-76B6A6D6966F}" srcOrd="3" destOrd="0" presId="urn:microsoft.com/office/officeart/2008/layout/AlternatingHexagons"/>
    <dgm:cxn modelId="{49BD8FCF-5F77-473A-9777-1A60AE569594}" type="presParOf" srcId="{D6CBF727-C193-4742-8092-79968D615B09}" destId="{014D2750-F989-4C37-9B1B-9AA9636682AC}" srcOrd="4" destOrd="0" presId="urn:microsoft.com/office/officeart/2008/layout/AlternatingHexagons"/>
    <dgm:cxn modelId="{19A973B5-E0EF-43C0-8D33-D2F4A2A38925}" type="presParOf" srcId="{014D2750-F989-4C37-9B1B-9AA9636682AC}" destId="{0B0FF9F4-D51A-460F-8F8E-D0EB2B4C658D}" srcOrd="0" destOrd="0" presId="urn:microsoft.com/office/officeart/2008/layout/AlternatingHexagons"/>
    <dgm:cxn modelId="{2EA51FDF-F0F8-41C1-8305-CF2C504F7C12}" type="presParOf" srcId="{014D2750-F989-4C37-9B1B-9AA9636682AC}" destId="{A7609D67-C4D3-47A5-9344-99E8ED461061}" srcOrd="1" destOrd="0" presId="urn:microsoft.com/office/officeart/2008/layout/AlternatingHexagons"/>
    <dgm:cxn modelId="{1B5783F1-7272-4AD4-9269-9BFF392D13E1}" type="presParOf" srcId="{014D2750-F989-4C37-9B1B-9AA9636682AC}" destId="{DB416220-7D8A-4882-A59C-F7000C3BAA0D}" srcOrd="2" destOrd="0" presId="urn:microsoft.com/office/officeart/2008/layout/AlternatingHexagons"/>
    <dgm:cxn modelId="{5C694A9F-136E-4711-A8B1-5E276CF3D05D}" type="presParOf" srcId="{014D2750-F989-4C37-9B1B-9AA9636682AC}" destId="{137E819A-32CA-4B7E-B5BB-01A3A898B7BE}" srcOrd="3" destOrd="0" presId="urn:microsoft.com/office/officeart/2008/layout/AlternatingHexagons"/>
    <dgm:cxn modelId="{82ABF865-B718-4EF7-BF8D-DE491F46DFE7}" type="presParOf" srcId="{014D2750-F989-4C37-9B1B-9AA9636682AC}" destId="{97D7227E-93B2-4CDC-A6F1-DE6A3A579BC0}" srcOrd="4" destOrd="0" presId="urn:microsoft.com/office/officeart/2008/layout/AlternatingHexagons"/>
    <dgm:cxn modelId="{9AB7E38D-E8F2-42F6-8848-892E59F7BB0A}" type="presParOf" srcId="{D6CBF727-C193-4742-8092-79968D615B09}" destId="{C622E601-61A1-43CE-8DBF-E42B46A0F6D3}" srcOrd="5" destOrd="0" presId="urn:microsoft.com/office/officeart/2008/layout/AlternatingHexagons"/>
    <dgm:cxn modelId="{53768D16-8447-45E1-8DF0-1220ED7A4288}" type="presParOf" srcId="{D6CBF727-C193-4742-8092-79968D615B09}" destId="{DE400889-1345-4E5B-90BD-B34CCD628003}" srcOrd="6" destOrd="0" presId="urn:microsoft.com/office/officeart/2008/layout/AlternatingHexagons"/>
    <dgm:cxn modelId="{C5C07721-B8AE-479F-9F60-D52D67AB5560}" type="presParOf" srcId="{DE400889-1345-4E5B-90BD-B34CCD628003}" destId="{76A432B5-C362-4ED1-B722-EDAB8632396E}" srcOrd="0" destOrd="0" presId="urn:microsoft.com/office/officeart/2008/layout/AlternatingHexagons"/>
    <dgm:cxn modelId="{7B7C46B7-FE82-409A-BD61-3D38A1027FA5}" type="presParOf" srcId="{DE400889-1345-4E5B-90BD-B34CCD628003}" destId="{CDE05A4E-AABC-4750-A706-F53A8CB953D8}" srcOrd="1" destOrd="0" presId="urn:microsoft.com/office/officeart/2008/layout/AlternatingHexagons"/>
    <dgm:cxn modelId="{41670942-CE25-4AB3-B54D-D2673E9B9C1D}" type="presParOf" srcId="{DE400889-1345-4E5B-90BD-B34CCD628003}" destId="{858D3EB6-EFE6-4502-91FC-DFF4E45190DA}" srcOrd="2" destOrd="0" presId="urn:microsoft.com/office/officeart/2008/layout/AlternatingHexagons"/>
    <dgm:cxn modelId="{05990248-5A1A-40F5-86FF-4C2353368AE4}" type="presParOf" srcId="{DE400889-1345-4E5B-90BD-B34CCD628003}" destId="{ABBC34B4-CF82-4DAE-929B-2666788475F8}" srcOrd="3" destOrd="0" presId="urn:microsoft.com/office/officeart/2008/layout/AlternatingHexagons"/>
    <dgm:cxn modelId="{6FC1106F-DE2B-4773-868D-07C57EB7C133}" type="presParOf" srcId="{DE400889-1345-4E5B-90BD-B34CCD628003}" destId="{2E78EB41-3245-4D99-BB99-6B0339FE8F38}" srcOrd="4" destOrd="0" presId="urn:microsoft.com/office/officeart/2008/layout/AlternatingHexagons"/>
    <dgm:cxn modelId="{30C61FA3-2EE0-4269-AFD8-DE82F64A4181}" type="presParOf" srcId="{D6CBF727-C193-4742-8092-79968D615B09}" destId="{4C4C6369-B8FE-45A7-99B6-5757B94CAD32}" srcOrd="7" destOrd="0" presId="urn:microsoft.com/office/officeart/2008/layout/AlternatingHexagons"/>
    <dgm:cxn modelId="{2E3929C9-6AEC-44BE-B79A-A5FC33E9B5BD}" type="presParOf" srcId="{D6CBF727-C193-4742-8092-79968D615B09}" destId="{6B684E24-3EB3-42AD-B0B9-EC2F52886EF3}" srcOrd="8" destOrd="0" presId="urn:microsoft.com/office/officeart/2008/layout/AlternatingHexagons"/>
    <dgm:cxn modelId="{F92BA91F-DC5F-468E-82F7-417A653D2326}" type="presParOf" srcId="{6B684E24-3EB3-42AD-B0B9-EC2F52886EF3}" destId="{CEF5A3F8-7A41-4604-9D7E-F386265276F5}" srcOrd="0" destOrd="0" presId="urn:microsoft.com/office/officeart/2008/layout/AlternatingHexagons"/>
    <dgm:cxn modelId="{8FC88AF3-009A-4992-B483-FB18EF229B54}" type="presParOf" srcId="{6B684E24-3EB3-42AD-B0B9-EC2F52886EF3}" destId="{91452402-7B17-49D7-9D7F-00A9841FF108}" srcOrd="1" destOrd="0" presId="urn:microsoft.com/office/officeart/2008/layout/AlternatingHexagons"/>
    <dgm:cxn modelId="{CB9431D0-38AD-4E98-ADAF-EDE013EB4457}" type="presParOf" srcId="{6B684E24-3EB3-42AD-B0B9-EC2F52886EF3}" destId="{1F3C5298-F356-48DE-B0AC-C5329553C43A}" srcOrd="2" destOrd="0" presId="urn:microsoft.com/office/officeart/2008/layout/AlternatingHexagons"/>
    <dgm:cxn modelId="{53306B8B-3458-4806-B76D-9BCE7EBFE0F1}" type="presParOf" srcId="{6B684E24-3EB3-42AD-B0B9-EC2F52886EF3}" destId="{29462D29-B50E-44B3-8665-9002C6F3DEFF}" srcOrd="3" destOrd="0" presId="urn:microsoft.com/office/officeart/2008/layout/AlternatingHexagons"/>
    <dgm:cxn modelId="{E5290BAA-6B07-4779-B7BA-68560198E1A9}" type="presParOf" srcId="{6B684E24-3EB3-42AD-B0B9-EC2F52886EF3}" destId="{E6B7FE1B-E082-47D6-BBF3-BC01EDA88B60}" srcOrd="4" destOrd="0" presId="urn:microsoft.com/office/officeart/2008/layout/AlternatingHexagons"/>
    <dgm:cxn modelId="{9F57CAA0-0AEF-4011-8CD3-141EB79A0E2F}" type="presParOf" srcId="{D6CBF727-C193-4742-8092-79968D615B09}" destId="{DF619E6A-A326-4693-9C2E-F18B42ABC1CC}" srcOrd="9" destOrd="0" presId="urn:microsoft.com/office/officeart/2008/layout/AlternatingHexagons"/>
    <dgm:cxn modelId="{AF46D594-F3D6-4CBB-9CAF-7C71A57C9DB3}" type="presParOf" srcId="{D6CBF727-C193-4742-8092-79968D615B09}" destId="{FF0D150A-C8F2-4B88-9634-9472AFCD5540}" srcOrd="10" destOrd="0" presId="urn:microsoft.com/office/officeart/2008/layout/AlternatingHexagons"/>
    <dgm:cxn modelId="{75946F3F-0CFF-43B5-839F-FC28E144FDE4}" type="presParOf" srcId="{FF0D150A-C8F2-4B88-9634-9472AFCD5540}" destId="{E259BFF9-1294-4EB9-B177-7F144269FAB8}" srcOrd="0" destOrd="0" presId="urn:microsoft.com/office/officeart/2008/layout/AlternatingHexagons"/>
    <dgm:cxn modelId="{D5CD7C8E-D131-4B33-8EAA-00BE09E923AF}" type="presParOf" srcId="{FF0D150A-C8F2-4B88-9634-9472AFCD5540}" destId="{C746C278-8B2D-4A64-8BED-818BD07B8D55}" srcOrd="1" destOrd="0" presId="urn:microsoft.com/office/officeart/2008/layout/AlternatingHexagons"/>
    <dgm:cxn modelId="{1A1EF3CE-2E88-46FE-8E8B-2706895B8F5F}" type="presParOf" srcId="{FF0D150A-C8F2-4B88-9634-9472AFCD5540}" destId="{E3753EC5-B66E-4577-B7EA-0303F882A56D}" srcOrd="2" destOrd="0" presId="urn:microsoft.com/office/officeart/2008/layout/AlternatingHexagons"/>
    <dgm:cxn modelId="{9B595137-D759-4043-9C74-74880E2F5415}" type="presParOf" srcId="{FF0D150A-C8F2-4B88-9634-9472AFCD5540}" destId="{9C11ACAD-897E-4B70-80A4-58B5642903EF}" srcOrd="3" destOrd="0" presId="urn:microsoft.com/office/officeart/2008/layout/AlternatingHexagons"/>
    <dgm:cxn modelId="{C13D9C46-3AFE-44CD-822E-EBDCD284816C}" type="presParOf" srcId="{FF0D150A-C8F2-4B88-9634-9472AFCD5540}" destId="{753E65A4-290A-4B82-9677-B14D3937812C}" srcOrd="4" destOrd="0" presId="urn:microsoft.com/office/officeart/2008/layout/AlternatingHexagons"/>
    <dgm:cxn modelId="{6EC51834-AF82-4B24-BCAE-AE3356F4530F}" type="presParOf" srcId="{D6CBF727-C193-4742-8092-79968D615B09}" destId="{A061CC0C-C893-461D-8FEB-2F2AF9D631E8}" srcOrd="11" destOrd="0" presId="urn:microsoft.com/office/officeart/2008/layout/AlternatingHexagons"/>
    <dgm:cxn modelId="{002A2888-0BAE-4880-B83F-DE447275EF66}" type="presParOf" srcId="{D6CBF727-C193-4742-8092-79968D615B09}" destId="{4C21D896-9242-4FC5-8FBA-FED511463903}" srcOrd="12" destOrd="0" presId="urn:microsoft.com/office/officeart/2008/layout/AlternatingHexagons"/>
    <dgm:cxn modelId="{BE7C8F9B-49DE-4D1C-AA07-D227A47F8363}" type="presParOf" srcId="{4C21D896-9242-4FC5-8FBA-FED511463903}" destId="{27D2E476-F480-4F54-AB82-AC7EAD1C8F7B}" srcOrd="0" destOrd="0" presId="urn:microsoft.com/office/officeart/2008/layout/AlternatingHexagons"/>
    <dgm:cxn modelId="{13E6C2B8-5903-4F28-9D73-E85B26B95667}" type="presParOf" srcId="{4C21D896-9242-4FC5-8FBA-FED511463903}" destId="{F78EA964-07B0-4994-BB63-7325EA4CAF7F}" srcOrd="1" destOrd="0" presId="urn:microsoft.com/office/officeart/2008/layout/AlternatingHexagons"/>
    <dgm:cxn modelId="{0E4C3E43-5415-4D7A-909B-B13073F76CA4}" type="presParOf" srcId="{4C21D896-9242-4FC5-8FBA-FED511463903}" destId="{1803ED7F-41D9-4764-87D3-74B0DFD665B2}" srcOrd="2" destOrd="0" presId="urn:microsoft.com/office/officeart/2008/layout/AlternatingHexagons"/>
    <dgm:cxn modelId="{A69882F5-8CCF-4727-9982-4AE1E0A4E454}" type="presParOf" srcId="{4C21D896-9242-4FC5-8FBA-FED511463903}" destId="{06DEBEC9-3270-42A5-A45B-9511A5412BDE}" srcOrd="3" destOrd="0" presId="urn:microsoft.com/office/officeart/2008/layout/AlternatingHexagons"/>
    <dgm:cxn modelId="{7A708DBE-40D6-46CC-9E7E-648F01A1EB02}"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BA3DE5D-9A46-4847-ADA2-EF882DBAA267}" type="doc">
      <dgm:prSet loTypeId="urn:microsoft.com/office/officeart/2008/layout/AscendingPictureAccentProcess" loCatId="picture" qsTypeId="urn:microsoft.com/office/officeart/2005/8/quickstyle/simple1" qsCatId="simple" csTypeId="urn:microsoft.com/office/officeart/2005/8/colors/colorful1" csCatId="colorful" phldr="1"/>
      <dgm:spPr/>
      <dgm:t>
        <a:bodyPr/>
        <a:lstStyle/>
        <a:p>
          <a:endParaRPr lang="en-GB"/>
        </a:p>
      </dgm:t>
    </dgm:pt>
    <dgm:pt modelId="{C266B893-08B3-4C23-81E6-59EAC616CE62}">
      <dgm:prSet phldrT="[Text]"/>
      <dgm:spPr/>
      <dgm:t>
        <a:bodyPr/>
        <a:lstStyle/>
        <a:p>
          <a:endParaRPr lang="en-GB" dirty="0"/>
        </a:p>
      </dgm:t>
    </dgm:pt>
    <dgm:pt modelId="{3C69DB4F-A19E-4A38-9411-2D59A53F55F7}" type="parTrans" cxnId="{59C3C556-885C-4EF4-BE65-1C69697C380B}">
      <dgm:prSet/>
      <dgm:spPr/>
      <dgm:t>
        <a:bodyPr/>
        <a:lstStyle/>
        <a:p>
          <a:endParaRPr lang="en-GB"/>
        </a:p>
      </dgm:t>
    </dgm:pt>
    <dgm:pt modelId="{74F2D3A4-2531-49D9-A939-7C211DC232EE}" type="sibTrans" cxnId="{59C3C556-885C-4EF4-BE65-1C69697C380B}">
      <dgm:prSet/>
      <dgm:spPr>
        <a:solidFill>
          <a:srgbClr val="E2C2C2"/>
        </a:solidFill>
      </dgm:spPr>
      <dgm:t>
        <a:bodyPr/>
        <a:lstStyle/>
        <a:p>
          <a:endParaRPr lang="en-GB"/>
        </a:p>
      </dgm:t>
    </dgm:pt>
    <dgm:pt modelId="{20DF73E9-B0CF-4A5D-B114-9597B30C3C0A}">
      <dgm:prSet phldrT="[Text]"/>
      <dgm:spPr/>
      <dgm:t>
        <a:bodyPr/>
        <a:lstStyle/>
        <a:p>
          <a:endParaRPr lang="en-GB" dirty="0"/>
        </a:p>
      </dgm:t>
    </dgm:pt>
    <dgm:pt modelId="{0551E21B-AB02-4D6F-A3D2-F587486FF498}" type="parTrans" cxnId="{6360649B-F612-4A6B-9DEB-93CC8B61DDD0}">
      <dgm:prSet/>
      <dgm:spPr/>
      <dgm:t>
        <a:bodyPr/>
        <a:lstStyle/>
        <a:p>
          <a:endParaRPr lang="en-GB"/>
        </a:p>
      </dgm:t>
    </dgm:pt>
    <dgm:pt modelId="{4354C607-E2FB-4AB1-9EF4-812CA2847545}" type="sibTrans" cxnId="{6360649B-F612-4A6B-9DEB-93CC8B61DDD0}">
      <dgm:prSet/>
      <dgm:spPr>
        <a:solidFill>
          <a:srgbClr val="D5E0C4"/>
        </a:solidFill>
      </dgm:spPr>
      <dgm:t>
        <a:bodyPr/>
        <a:lstStyle/>
        <a:p>
          <a:endParaRPr lang="en-GB"/>
        </a:p>
      </dgm:t>
    </dgm:pt>
    <dgm:pt modelId="{4F760087-C374-4DA6-BCCF-801D3394E590}" type="pres">
      <dgm:prSet presAssocID="{6BA3DE5D-9A46-4847-ADA2-EF882DBAA267}" presName="Name0" presStyleCnt="0">
        <dgm:presLayoutVars>
          <dgm:chMax val="7"/>
          <dgm:chPref val="7"/>
          <dgm:dir/>
        </dgm:presLayoutVars>
      </dgm:prSet>
      <dgm:spPr/>
    </dgm:pt>
    <dgm:pt modelId="{B2213671-031E-43DE-9826-AAB330AB38AE}" type="pres">
      <dgm:prSet presAssocID="{6BA3DE5D-9A46-4847-ADA2-EF882DBAA267}" presName="dot1" presStyleLbl="alignNode1" presStyleIdx="0" presStyleCnt="10"/>
      <dgm:spPr/>
    </dgm:pt>
    <dgm:pt modelId="{4194140C-D433-461A-BF15-A4FB1FE0CAA4}" type="pres">
      <dgm:prSet presAssocID="{6BA3DE5D-9A46-4847-ADA2-EF882DBAA267}" presName="dot2" presStyleLbl="alignNode1" presStyleIdx="1" presStyleCnt="10"/>
      <dgm:spPr/>
    </dgm:pt>
    <dgm:pt modelId="{D360FCE1-3348-45F1-913A-AB81820146FE}" type="pres">
      <dgm:prSet presAssocID="{6BA3DE5D-9A46-4847-ADA2-EF882DBAA267}" presName="dot3" presStyleLbl="alignNode1" presStyleIdx="2" presStyleCnt="10"/>
      <dgm:spPr/>
    </dgm:pt>
    <dgm:pt modelId="{0324083A-0C80-4D91-866D-BFF86A8A12D9}" type="pres">
      <dgm:prSet presAssocID="{6BA3DE5D-9A46-4847-ADA2-EF882DBAA267}" presName="dotArrow1" presStyleLbl="alignNode1" presStyleIdx="3" presStyleCnt="10"/>
      <dgm:spPr/>
    </dgm:pt>
    <dgm:pt modelId="{E8D41B75-4F5A-42EF-B94D-2585C150CB65}" type="pres">
      <dgm:prSet presAssocID="{6BA3DE5D-9A46-4847-ADA2-EF882DBAA267}" presName="dotArrow2" presStyleLbl="alignNode1" presStyleIdx="4" presStyleCnt="10"/>
      <dgm:spPr/>
    </dgm:pt>
    <dgm:pt modelId="{907D0C6B-BFDA-4F7D-92C1-2DDCC34343C4}" type="pres">
      <dgm:prSet presAssocID="{6BA3DE5D-9A46-4847-ADA2-EF882DBAA267}" presName="dotArrow3" presStyleLbl="alignNode1" presStyleIdx="5" presStyleCnt="10"/>
      <dgm:spPr/>
    </dgm:pt>
    <dgm:pt modelId="{54E6FD21-CA4A-497A-B15F-BF31A44D4356}" type="pres">
      <dgm:prSet presAssocID="{6BA3DE5D-9A46-4847-ADA2-EF882DBAA267}" presName="dotArrow4" presStyleLbl="alignNode1" presStyleIdx="6" presStyleCnt="10"/>
      <dgm:spPr/>
    </dgm:pt>
    <dgm:pt modelId="{FF3D93C3-D4B8-4DF0-AD44-99F9B32F918E}" type="pres">
      <dgm:prSet presAssocID="{6BA3DE5D-9A46-4847-ADA2-EF882DBAA267}" presName="dotArrow5" presStyleLbl="alignNode1" presStyleIdx="7" presStyleCnt="10"/>
      <dgm:spPr/>
    </dgm:pt>
    <dgm:pt modelId="{CEF7DB73-E951-48D2-B8F4-BB7BA5AD47ED}" type="pres">
      <dgm:prSet presAssocID="{6BA3DE5D-9A46-4847-ADA2-EF882DBAA267}" presName="dotArrow6" presStyleLbl="alignNode1" presStyleIdx="8" presStyleCnt="10"/>
      <dgm:spPr/>
    </dgm:pt>
    <dgm:pt modelId="{50DDF628-26E1-4435-9B70-56A35B9DC119}" type="pres">
      <dgm:prSet presAssocID="{6BA3DE5D-9A46-4847-ADA2-EF882DBAA267}" presName="dotArrow7" presStyleLbl="alignNode1" presStyleIdx="9" presStyleCnt="10"/>
      <dgm:spPr/>
    </dgm:pt>
    <dgm:pt modelId="{4CA1E8DA-442D-4FDA-BEA8-B1353A754816}" type="pres">
      <dgm:prSet presAssocID="{C266B893-08B3-4C23-81E6-59EAC616CE62}" presName="parTx1" presStyleLbl="node1" presStyleIdx="0" presStyleCnt="2"/>
      <dgm:spPr/>
    </dgm:pt>
    <dgm:pt modelId="{BB890ABD-5DCB-4DF6-8375-28D7B7343450}" type="pres">
      <dgm:prSet presAssocID="{74F2D3A4-2531-49D9-A939-7C211DC232EE}" presName="picture1" presStyleCnt="0"/>
      <dgm:spPr/>
    </dgm:pt>
    <dgm:pt modelId="{94BDEAF5-FE1B-4C4C-AEFD-A32EA2151DD3}" type="pres">
      <dgm:prSet presAssocID="{74F2D3A4-2531-49D9-A939-7C211DC232EE}" presName="imageRepeatNode" presStyleLbl="fgImgPlace1" presStyleIdx="0" presStyleCnt="2"/>
      <dgm:spPr/>
    </dgm:pt>
    <dgm:pt modelId="{F3553DCF-D40C-4C27-B7E9-AEBFB243EF6E}" type="pres">
      <dgm:prSet presAssocID="{20DF73E9-B0CF-4A5D-B114-9597B30C3C0A}" presName="parTx2" presStyleLbl="node1" presStyleIdx="1" presStyleCnt="2"/>
      <dgm:spPr/>
    </dgm:pt>
    <dgm:pt modelId="{E6C10C57-6564-4CE4-88AC-19667F6C74FF}" type="pres">
      <dgm:prSet presAssocID="{4354C607-E2FB-4AB1-9EF4-812CA2847545}" presName="picture2" presStyleCnt="0"/>
      <dgm:spPr/>
    </dgm:pt>
    <dgm:pt modelId="{36FEE508-5922-4F4A-BFEA-6E21F5D58171}" type="pres">
      <dgm:prSet presAssocID="{4354C607-E2FB-4AB1-9EF4-812CA2847545}" presName="imageRepeatNode" presStyleLbl="fgImgPlace1" presStyleIdx="1" presStyleCnt="2"/>
      <dgm:spPr/>
    </dgm:pt>
  </dgm:ptLst>
  <dgm:cxnLst>
    <dgm:cxn modelId="{5B576911-D853-4D5C-8B95-893B334D6A72}" type="presOf" srcId="{74F2D3A4-2531-49D9-A939-7C211DC232EE}" destId="{94BDEAF5-FE1B-4C4C-AEFD-A32EA2151DD3}" srcOrd="0" destOrd="0" presId="urn:microsoft.com/office/officeart/2008/layout/AscendingPictureAccentProcess"/>
    <dgm:cxn modelId="{E4855311-187E-4CC1-8394-60C39D1199DD}" type="presOf" srcId="{6BA3DE5D-9A46-4847-ADA2-EF882DBAA267}" destId="{4F760087-C374-4DA6-BCCF-801D3394E590}" srcOrd="0" destOrd="0" presId="urn:microsoft.com/office/officeart/2008/layout/AscendingPictureAccentProcess"/>
    <dgm:cxn modelId="{A84E2012-A670-4F60-A75D-AFAACE03EC7C}" type="presOf" srcId="{4354C607-E2FB-4AB1-9EF4-812CA2847545}" destId="{36FEE508-5922-4F4A-BFEA-6E21F5D58171}" srcOrd="0" destOrd="0" presId="urn:microsoft.com/office/officeart/2008/layout/AscendingPictureAccentProcess"/>
    <dgm:cxn modelId="{59C3C556-885C-4EF4-BE65-1C69697C380B}" srcId="{6BA3DE5D-9A46-4847-ADA2-EF882DBAA267}" destId="{C266B893-08B3-4C23-81E6-59EAC616CE62}" srcOrd="0" destOrd="0" parTransId="{3C69DB4F-A19E-4A38-9411-2D59A53F55F7}" sibTransId="{74F2D3A4-2531-49D9-A939-7C211DC232EE}"/>
    <dgm:cxn modelId="{6360649B-F612-4A6B-9DEB-93CC8B61DDD0}" srcId="{6BA3DE5D-9A46-4847-ADA2-EF882DBAA267}" destId="{20DF73E9-B0CF-4A5D-B114-9597B30C3C0A}" srcOrd="1" destOrd="0" parTransId="{0551E21B-AB02-4D6F-A3D2-F587486FF498}" sibTransId="{4354C607-E2FB-4AB1-9EF4-812CA2847545}"/>
    <dgm:cxn modelId="{93C2C5A5-4197-416D-AB73-87301A264E8D}" type="presOf" srcId="{20DF73E9-B0CF-4A5D-B114-9597B30C3C0A}" destId="{F3553DCF-D40C-4C27-B7E9-AEBFB243EF6E}" srcOrd="0" destOrd="0" presId="urn:microsoft.com/office/officeart/2008/layout/AscendingPictureAccentProcess"/>
    <dgm:cxn modelId="{40DC7CEF-071B-46D2-A83B-6C2551289FD5}" type="presOf" srcId="{C266B893-08B3-4C23-81E6-59EAC616CE62}" destId="{4CA1E8DA-442D-4FDA-BEA8-B1353A754816}" srcOrd="0" destOrd="0" presId="urn:microsoft.com/office/officeart/2008/layout/AscendingPictureAccentProcess"/>
    <dgm:cxn modelId="{057B178E-419E-4211-815D-9F81D275B41F}" type="presParOf" srcId="{4F760087-C374-4DA6-BCCF-801D3394E590}" destId="{B2213671-031E-43DE-9826-AAB330AB38AE}" srcOrd="0" destOrd="0" presId="urn:microsoft.com/office/officeart/2008/layout/AscendingPictureAccentProcess"/>
    <dgm:cxn modelId="{6CDDA9AB-3851-4380-ACFD-31DFB167A158}" type="presParOf" srcId="{4F760087-C374-4DA6-BCCF-801D3394E590}" destId="{4194140C-D433-461A-BF15-A4FB1FE0CAA4}" srcOrd="1" destOrd="0" presId="urn:microsoft.com/office/officeart/2008/layout/AscendingPictureAccentProcess"/>
    <dgm:cxn modelId="{514F1B26-2A98-4B88-95AE-AEAACC5B15E5}" type="presParOf" srcId="{4F760087-C374-4DA6-BCCF-801D3394E590}" destId="{D360FCE1-3348-45F1-913A-AB81820146FE}" srcOrd="2" destOrd="0" presId="urn:microsoft.com/office/officeart/2008/layout/AscendingPictureAccentProcess"/>
    <dgm:cxn modelId="{AF11B396-1E5B-427C-A0AE-C3CE1A30D5CC}" type="presParOf" srcId="{4F760087-C374-4DA6-BCCF-801D3394E590}" destId="{0324083A-0C80-4D91-866D-BFF86A8A12D9}" srcOrd="3" destOrd="0" presId="urn:microsoft.com/office/officeart/2008/layout/AscendingPictureAccentProcess"/>
    <dgm:cxn modelId="{16E57553-96F4-4F64-AB39-5F217B27574B}" type="presParOf" srcId="{4F760087-C374-4DA6-BCCF-801D3394E590}" destId="{E8D41B75-4F5A-42EF-B94D-2585C150CB65}" srcOrd="4" destOrd="0" presId="urn:microsoft.com/office/officeart/2008/layout/AscendingPictureAccentProcess"/>
    <dgm:cxn modelId="{FD776E66-4894-42C5-B4E6-2BD83F21C465}" type="presParOf" srcId="{4F760087-C374-4DA6-BCCF-801D3394E590}" destId="{907D0C6B-BFDA-4F7D-92C1-2DDCC34343C4}" srcOrd="5" destOrd="0" presId="urn:microsoft.com/office/officeart/2008/layout/AscendingPictureAccentProcess"/>
    <dgm:cxn modelId="{252E66A4-D7D9-4144-AEF4-4FD38CD109BE}" type="presParOf" srcId="{4F760087-C374-4DA6-BCCF-801D3394E590}" destId="{54E6FD21-CA4A-497A-B15F-BF31A44D4356}" srcOrd="6" destOrd="0" presId="urn:microsoft.com/office/officeart/2008/layout/AscendingPictureAccentProcess"/>
    <dgm:cxn modelId="{86519F95-DF4E-43C6-BAFF-B6F5F9D82F8D}" type="presParOf" srcId="{4F760087-C374-4DA6-BCCF-801D3394E590}" destId="{FF3D93C3-D4B8-4DF0-AD44-99F9B32F918E}" srcOrd="7" destOrd="0" presId="urn:microsoft.com/office/officeart/2008/layout/AscendingPictureAccentProcess"/>
    <dgm:cxn modelId="{11FFF6E6-BEEA-4042-83DA-BB9573B54864}" type="presParOf" srcId="{4F760087-C374-4DA6-BCCF-801D3394E590}" destId="{CEF7DB73-E951-48D2-B8F4-BB7BA5AD47ED}" srcOrd="8" destOrd="0" presId="urn:microsoft.com/office/officeart/2008/layout/AscendingPictureAccentProcess"/>
    <dgm:cxn modelId="{94FCDA58-AF75-40E1-A94A-556BA48F4DB4}" type="presParOf" srcId="{4F760087-C374-4DA6-BCCF-801D3394E590}" destId="{50DDF628-26E1-4435-9B70-56A35B9DC119}" srcOrd="9" destOrd="0" presId="urn:microsoft.com/office/officeart/2008/layout/AscendingPictureAccentProcess"/>
    <dgm:cxn modelId="{1B477ABA-7CBC-4012-8761-256332D5608A}" type="presParOf" srcId="{4F760087-C374-4DA6-BCCF-801D3394E590}" destId="{4CA1E8DA-442D-4FDA-BEA8-B1353A754816}" srcOrd="10" destOrd="0" presId="urn:microsoft.com/office/officeart/2008/layout/AscendingPictureAccentProcess"/>
    <dgm:cxn modelId="{2D119048-4FF4-485C-80B2-A1832CEF94A4}" type="presParOf" srcId="{4F760087-C374-4DA6-BCCF-801D3394E590}" destId="{BB890ABD-5DCB-4DF6-8375-28D7B7343450}" srcOrd="11" destOrd="0" presId="urn:microsoft.com/office/officeart/2008/layout/AscendingPictureAccentProcess"/>
    <dgm:cxn modelId="{5697AE3C-9361-4060-A50F-BF73CDF6A7AD}" type="presParOf" srcId="{BB890ABD-5DCB-4DF6-8375-28D7B7343450}" destId="{94BDEAF5-FE1B-4C4C-AEFD-A32EA2151DD3}" srcOrd="0" destOrd="0" presId="urn:microsoft.com/office/officeart/2008/layout/AscendingPictureAccentProcess"/>
    <dgm:cxn modelId="{FDF43CB6-7AD2-4C0C-A26D-9784B1914E0A}" type="presParOf" srcId="{4F760087-C374-4DA6-BCCF-801D3394E590}" destId="{F3553DCF-D40C-4C27-B7E9-AEBFB243EF6E}" srcOrd="12" destOrd="0" presId="urn:microsoft.com/office/officeart/2008/layout/AscendingPictureAccentProcess"/>
    <dgm:cxn modelId="{8D56DCD5-CD0E-4391-971A-80E626BE891E}" type="presParOf" srcId="{4F760087-C374-4DA6-BCCF-801D3394E590}" destId="{E6C10C57-6564-4CE4-88AC-19667F6C74FF}" srcOrd="13" destOrd="0" presId="urn:microsoft.com/office/officeart/2008/layout/AscendingPictureAccentProcess"/>
    <dgm:cxn modelId="{FCFF6CB4-87E4-4AEF-B54E-BC9696078D33}" type="presParOf" srcId="{E6C10C57-6564-4CE4-88AC-19667F6C74FF}" destId="{36FEE508-5922-4F4A-BFEA-6E21F5D58171}" srcOrd="0" destOrd="0" presId="urn:microsoft.com/office/officeart/2008/layout/AscendingPictureAccent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5E859101-17ED-4B72-83CC-675B43562A28}" type="presOf" srcId="{909C8AE0-FE04-401B-8F7E-C1BF0E60FE9E}" destId="{0B0FF9F4-D51A-460F-8F8E-D0EB2B4C658D}"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96485029-5059-4B8B-B9B3-5E1CDD9A6C3E}" type="presOf" srcId="{563AD7CC-C3CE-4D9D-B656-DB783BD6249D}" destId="{753E65A4-290A-4B82-9677-B14D3937812C}" srcOrd="0" destOrd="0" presId="urn:microsoft.com/office/officeart/2008/layout/AlternatingHexagons"/>
    <dgm:cxn modelId="{F1CA3E2E-201A-4B75-A7F4-8647B0062261}" type="presOf" srcId="{154EE34B-2A4B-4D73-8D2A-FC82C9B228A8}" destId="{F78EA964-07B0-4994-BB63-7325EA4CAF7F}" srcOrd="0" destOrd="0" presId="urn:microsoft.com/office/officeart/2008/layout/AlternatingHexagons"/>
    <dgm:cxn modelId="{80CD482F-5FF9-4588-9822-CEDA9DB45DBE}" type="presOf" srcId="{21AD5133-736D-4115-8780-C76EF1C6F044}" destId="{01AB0361-E67C-40D1-A127-88BA5E1C176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45DA3134-2DDD-41E1-A372-EDDEE00BC270}" type="presOf" srcId="{43C8CEB7-3036-4304-B58E-86ABBFFD31E5}" destId="{D6CBF727-C193-4742-8092-79968D615B09}" srcOrd="0" destOrd="0" presId="urn:microsoft.com/office/officeart/2008/layout/AlternatingHexagons"/>
    <dgm:cxn modelId="{CCEAD037-2B5D-4BB1-824B-195383716813}" type="presOf" srcId="{D839AC21-CFC3-48DE-A991-850581E464ED}" destId="{92A9D0EB-4F9B-4643-A33F-DF0D6CC34653}" srcOrd="0" destOrd="0" presId="urn:microsoft.com/office/officeart/2008/layout/AlternatingHexagons"/>
    <dgm:cxn modelId="{B9CFF25F-27BD-479E-BB6F-107923650A31}" type="presOf" srcId="{EEB786C3-220F-43C5-8ED2-346FAA386A15}" destId="{C746C278-8B2D-4A64-8BED-818BD07B8D55}" srcOrd="0" destOrd="0" presId="urn:microsoft.com/office/officeart/2008/layout/AlternatingHexagons"/>
    <dgm:cxn modelId="{3DD2D362-10A4-4B93-932C-3DA95C222763}" type="presOf" srcId="{FABF11A3-E055-44D1-85DF-0976773145E4}" destId="{E259BFF9-1294-4EB9-B177-7F144269FAB8}" srcOrd="0" destOrd="0" presId="urn:microsoft.com/office/officeart/2008/layout/AlternatingHexagons"/>
    <dgm:cxn modelId="{B6C0E565-EDCE-47D4-9340-25A606FCF3B6}" type="presOf" srcId="{034143FA-02E3-4BC8-97A6-DB5B1795DB9A}" destId="{27D2E476-F480-4F54-AB82-AC7EAD1C8F7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A7FEE966-A761-4B7E-B014-DED46DFFE2F5}" type="presOf" srcId="{A76D7342-B82B-4FC7-B601-E7DEAF21D7D8}" destId="{D619FEAC-74D4-4726-A282-FCFACD54A4BB}" srcOrd="0" destOrd="0" presId="urn:microsoft.com/office/officeart/2008/layout/AlternatingHexagons"/>
    <dgm:cxn modelId="{F7519D67-C42E-4325-B7B4-B67489F1FBD8}" type="presOf" srcId="{2CA49207-1E08-4A99-AA60-FBFC9F56EBF0}" destId="{2E78EB41-3245-4D99-BB99-6B0339FE8F38}"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5C28DA6E-A528-4D7D-8C31-6589AFA52608}" type="presOf" srcId="{9C782F60-00DD-490A-901A-2E525C61B396}" destId="{97D7227E-93B2-4CDC-A6F1-DE6A3A579BC0}" srcOrd="0" destOrd="0" presId="urn:microsoft.com/office/officeart/2008/layout/AlternatingHexagons"/>
    <dgm:cxn modelId="{0959A681-BA75-4E0D-8ECF-965490FA5BEB}" type="presOf" srcId="{E71F8F6C-DE91-45ED-AF77-1267E12BB7F6}" destId="{0BDE991D-8287-482A-A62C-7262A0D2B66E}" srcOrd="0" destOrd="0" presId="urn:microsoft.com/office/officeart/2008/layout/AlternatingHexagons"/>
    <dgm:cxn modelId="{53822886-2B89-43AE-82C7-88CC1E1FE284}" type="presOf" srcId="{6C48E74E-EDEF-41FC-953E-91D436060EF8}" destId="{798B8C0B-5E2E-4982-A9A4-E0912EFA874A}" srcOrd="0" destOrd="0" presId="urn:microsoft.com/office/officeart/2008/layout/AlternatingHexagons"/>
    <dgm:cxn modelId="{7AD7C78A-B70E-43CE-81A2-6A3D6FC733DC}"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F55911A1-7BD2-43FD-82EF-EB8087B395D0}" type="presOf" srcId="{BE439DF7-9C66-49B5-895E-0C389CF6D137}" destId="{CEF5A3F8-7A41-4604-9D7E-F386265276F5}" srcOrd="0" destOrd="0" presId="urn:microsoft.com/office/officeart/2008/layout/AlternatingHexagons"/>
    <dgm:cxn modelId="{5C6201B4-F6CC-471F-9B2F-0D4745094A50}"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9904FCCA-70DC-460F-B1C9-B7145F78951A}" type="presOf" srcId="{638324B9-9FC5-43A3-BF87-295874E2CDD9}" destId="{5468D559-FC71-40BD-A3B7-B37FD9F50FA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C1980425-D9B3-47D1-8163-03A771FE0166}" type="presParOf" srcId="{D6CBF727-C193-4742-8092-79968D615B09}" destId="{C3AD133E-8817-4E2A-AA86-E555497CD528}" srcOrd="0" destOrd="0" presId="urn:microsoft.com/office/officeart/2008/layout/AlternatingHexagons"/>
    <dgm:cxn modelId="{1565D999-A818-41E1-8553-A339917B973D}" type="presParOf" srcId="{C3AD133E-8817-4E2A-AA86-E555497CD528}" destId="{D619FEAC-74D4-4726-A282-FCFACD54A4BB}" srcOrd="0" destOrd="0" presId="urn:microsoft.com/office/officeart/2008/layout/AlternatingHexagons"/>
    <dgm:cxn modelId="{C0DEADFD-6564-4726-A22E-C23C7F8CBBB3}" type="presParOf" srcId="{C3AD133E-8817-4E2A-AA86-E555497CD528}" destId="{0BDE991D-8287-482A-A62C-7262A0D2B66E}" srcOrd="1" destOrd="0" presId="urn:microsoft.com/office/officeart/2008/layout/AlternatingHexagons"/>
    <dgm:cxn modelId="{65285626-C108-433D-8619-EFBFE596610E}" type="presParOf" srcId="{C3AD133E-8817-4E2A-AA86-E555497CD528}" destId="{CD047F89-CE48-498E-8BD4-EA221B7E85F1}" srcOrd="2" destOrd="0" presId="urn:microsoft.com/office/officeart/2008/layout/AlternatingHexagons"/>
    <dgm:cxn modelId="{A48552AC-8680-492A-BE4A-D6B44019569C}" type="presParOf" srcId="{C3AD133E-8817-4E2A-AA86-E555497CD528}" destId="{99982C9B-7C19-43FE-AB96-0489084CEC2D}" srcOrd="3" destOrd="0" presId="urn:microsoft.com/office/officeart/2008/layout/AlternatingHexagons"/>
    <dgm:cxn modelId="{137039A9-3F30-4607-8510-5746813B34D8}" type="presParOf" srcId="{C3AD133E-8817-4E2A-AA86-E555497CD528}" destId="{5468D559-FC71-40BD-A3B7-B37FD9F50FA0}" srcOrd="4" destOrd="0" presId="urn:microsoft.com/office/officeart/2008/layout/AlternatingHexagons"/>
    <dgm:cxn modelId="{BD3A4EAB-A9BC-4ECC-A34A-13ADA7951A33}" type="presParOf" srcId="{D6CBF727-C193-4742-8092-79968D615B09}" destId="{2CFF3844-5B28-4CD3-A8BF-6625C13E2351}" srcOrd="1" destOrd="0" presId="urn:microsoft.com/office/officeart/2008/layout/AlternatingHexagons"/>
    <dgm:cxn modelId="{346FEC86-E49A-4BD7-AC9F-7717B9789425}" type="presParOf" srcId="{D6CBF727-C193-4742-8092-79968D615B09}" destId="{05380EDC-99E6-4322-9480-E3091D8E9DFA}" srcOrd="2" destOrd="0" presId="urn:microsoft.com/office/officeart/2008/layout/AlternatingHexagons"/>
    <dgm:cxn modelId="{BB0B1BD0-EE2B-472E-B06F-2964CC81AD3A}" type="presParOf" srcId="{05380EDC-99E6-4322-9480-E3091D8E9DFA}" destId="{01AB0361-E67C-40D1-A127-88BA5E1C1760}" srcOrd="0" destOrd="0" presId="urn:microsoft.com/office/officeart/2008/layout/AlternatingHexagons"/>
    <dgm:cxn modelId="{559B4781-FAB4-40DB-AA50-E6E2A665E5AA}" type="presParOf" srcId="{05380EDC-99E6-4322-9480-E3091D8E9DFA}" destId="{FA2E9D46-4AE3-458C-82E0-A4EF5D159C2D}" srcOrd="1" destOrd="0" presId="urn:microsoft.com/office/officeart/2008/layout/AlternatingHexagons"/>
    <dgm:cxn modelId="{D0658AB0-A3BC-4A44-A952-A45B17EC734B}" type="presParOf" srcId="{05380EDC-99E6-4322-9480-E3091D8E9DFA}" destId="{E978F574-35F8-43B1-8532-04D4FA6CF200}" srcOrd="2" destOrd="0" presId="urn:microsoft.com/office/officeart/2008/layout/AlternatingHexagons"/>
    <dgm:cxn modelId="{AC1BBB34-709E-45F6-8C4B-D59F2477A309}" type="presParOf" srcId="{05380EDC-99E6-4322-9480-E3091D8E9DFA}" destId="{BDFBE7AD-12EE-49C6-B767-B6960D6C4DC9}" srcOrd="3" destOrd="0" presId="urn:microsoft.com/office/officeart/2008/layout/AlternatingHexagons"/>
    <dgm:cxn modelId="{86305507-6EE5-4564-8080-218B65CA39B2}" type="presParOf" srcId="{05380EDC-99E6-4322-9480-E3091D8E9DFA}" destId="{798B8C0B-5E2E-4982-A9A4-E0912EFA874A}" srcOrd="4" destOrd="0" presId="urn:microsoft.com/office/officeart/2008/layout/AlternatingHexagons"/>
    <dgm:cxn modelId="{E5C95F47-543A-4579-91B1-73D5DF4E002C}" type="presParOf" srcId="{D6CBF727-C193-4742-8092-79968D615B09}" destId="{232D1DEA-3D03-44A7-BF5F-76B6A6D6966F}" srcOrd="3" destOrd="0" presId="urn:microsoft.com/office/officeart/2008/layout/AlternatingHexagons"/>
    <dgm:cxn modelId="{18DECFE8-13AF-4732-B494-2B6361069989}" type="presParOf" srcId="{D6CBF727-C193-4742-8092-79968D615B09}" destId="{014D2750-F989-4C37-9B1B-9AA9636682AC}" srcOrd="4" destOrd="0" presId="urn:microsoft.com/office/officeart/2008/layout/AlternatingHexagons"/>
    <dgm:cxn modelId="{E429332A-1F69-4A90-8790-B693CE9512E9}" type="presParOf" srcId="{014D2750-F989-4C37-9B1B-9AA9636682AC}" destId="{0B0FF9F4-D51A-460F-8F8E-D0EB2B4C658D}" srcOrd="0" destOrd="0" presId="urn:microsoft.com/office/officeart/2008/layout/AlternatingHexagons"/>
    <dgm:cxn modelId="{2C867B44-6F16-44C1-A7A6-4E98B85A7F2B}" type="presParOf" srcId="{014D2750-F989-4C37-9B1B-9AA9636682AC}" destId="{A7609D67-C4D3-47A5-9344-99E8ED461061}" srcOrd="1" destOrd="0" presId="urn:microsoft.com/office/officeart/2008/layout/AlternatingHexagons"/>
    <dgm:cxn modelId="{887174AE-B19B-4653-A0CA-10AF5DA445B6}" type="presParOf" srcId="{014D2750-F989-4C37-9B1B-9AA9636682AC}" destId="{DB416220-7D8A-4882-A59C-F7000C3BAA0D}" srcOrd="2" destOrd="0" presId="urn:microsoft.com/office/officeart/2008/layout/AlternatingHexagons"/>
    <dgm:cxn modelId="{ED3E5EFB-4EC0-4639-8FC8-5084861DB907}" type="presParOf" srcId="{014D2750-F989-4C37-9B1B-9AA9636682AC}" destId="{137E819A-32CA-4B7E-B5BB-01A3A898B7BE}" srcOrd="3" destOrd="0" presId="urn:microsoft.com/office/officeart/2008/layout/AlternatingHexagons"/>
    <dgm:cxn modelId="{27DD3DB3-A95E-43A7-B122-559B775A83F0}" type="presParOf" srcId="{014D2750-F989-4C37-9B1B-9AA9636682AC}" destId="{97D7227E-93B2-4CDC-A6F1-DE6A3A579BC0}" srcOrd="4" destOrd="0" presId="urn:microsoft.com/office/officeart/2008/layout/AlternatingHexagons"/>
    <dgm:cxn modelId="{619E7A0B-F9FC-4E67-8450-90AB7804F588}" type="presParOf" srcId="{D6CBF727-C193-4742-8092-79968D615B09}" destId="{C622E601-61A1-43CE-8DBF-E42B46A0F6D3}" srcOrd="5" destOrd="0" presId="urn:microsoft.com/office/officeart/2008/layout/AlternatingHexagons"/>
    <dgm:cxn modelId="{52AAEBF0-0409-4E59-9199-3E9F1E59E6D0}" type="presParOf" srcId="{D6CBF727-C193-4742-8092-79968D615B09}" destId="{DE400889-1345-4E5B-90BD-B34CCD628003}" srcOrd="6" destOrd="0" presId="urn:microsoft.com/office/officeart/2008/layout/AlternatingHexagons"/>
    <dgm:cxn modelId="{E4A50104-1E7E-41D0-9CFE-790105154CBE}" type="presParOf" srcId="{DE400889-1345-4E5B-90BD-B34CCD628003}" destId="{76A432B5-C362-4ED1-B722-EDAB8632396E}" srcOrd="0" destOrd="0" presId="urn:microsoft.com/office/officeart/2008/layout/AlternatingHexagons"/>
    <dgm:cxn modelId="{F781FD75-3705-4776-B8E9-785F57D447F6}" type="presParOf" srcId="{DE400889-1345-4E5B-90BD-B34CCD628003}" destId="{CDE05A4E-AABC-4750-A706-F53A8CB953D8}" srcOrd="1" destOrd="0" presId="urn:microsoft.com/office/officeart/2008/layout/AlternatingHexagons"/>
    <dgm:cxn modelId="{89F66F12-2F5A-45F3-999B-E97F8E78BF9D}" type="presParOf" srcId="{DE400889-1345-4E5B-90BD-B34CCD628003}" destId="{858D3EB6-EFE6-4502-91FC-DFF4E45190DA}" srcOrd="2" destOrd="0" presId="urn:microsoft.com/office/officeart/2008/layout/AlternatingHexagons"/>
    <dgm:cxn modelId="{928A3B35-B72E-449D-88BB-49ABEB71B5AD}" type="presParOf" srcId="{DE400889-1345-4E5B-90BD-B34CCD628003}" destId="{ABBC34B4-CF82-4DAE-929B-2666788475F8}" srcOrd="3" destOrd="0" presId="urn:microsoft.com/office/officeart/2008/layout/AlternatingHexagons"/>
    <dgm:cxn modelId="{05B9CD2D-379D-40F4-8340-8EB3E057EED8}" type="presParOf" srcId="{DE400889-1345-4E5B-90BD-B34CCD628003}" destId="{2E78EB41-3245-4D99-BB99-6B0339FE8F38}" srcOrd="4" destOrd="0" presId="urn:microsoft.com/office/officeart/2008/layout/AlternatingHexagons"/>
    <dgm:cxn modelId="{78EAC737-85DA-45C5-8A67-D134BAFB50FF}" type="presParOf" srcId="{D6CBF727-C193-4742-8092-79968D615B09}" destId="{4C4C6369-B8FE-45A7-99B6-5757B94CAD32}" srcOrd="7" destOrd="0" presId="urn:microsoft.com/office/officeart/2008/layout/AlternatingHexagons"/>
    <dgm:cxn modelId="{A2FD8299-CE69-413D-90CE-FF8EA584DFDE}" type="presParOf" srcId="{D6CBF727-C193-4742-8092-79968D615B09}" destId="{6B684E24-3EB3-42AD-B0B9-EC2F52886EF3}" srcOrd="8" destOrd="0" presId="urn:microsoft.com/office/officeart/2008/layout/AlternatingHexagons"/>
    <dgm:cxn modelId="{38061110-1133-49F1-90C9-764FA0CB37FE}" type="presParOf" srcId="{6B684E24-3EB3-42AD-B0B9-EC2F52886EF3}" destId="{CEF5A3F8-7A41-4604-9D7E-F386265276F5}" srcOrd="0" destOrd="0" presId="urn:microsoft.com/office/officeart/2008/layout/AlternatingHexagons"/>
    <dgm:cxn modelId="{0AA107BE-78B9-4B1C-BD16-9FA73D58B795}" type="presParOf" srcId="{6B684E24-3EB3-42AD-B0B9-EC2F52886EF3}" destId="{91452402-7B17-49D7-9D7F-00A9841FF108}" srcOrd="1" destOrd="0" presId="urn:microsoft.com/office/officeart/2008/layout/AlternatingHexagons"/>
    <dgm:cxn modelId="{E9A677F5-8F6D-489B-BFB8-2E5FB3C8A1EC}" type="presParOf" srcId="{6B684E24-3EB3-42AD-B0B9-EC2F52886EF3}" destId="{1F3C5298-F356-48DE-B0AC-C5329553C43A}" srcOrd="2" destOrd="0" presId="urn:microsoft.com/office/officeart/2008/layout/AlternatingHexagons"/>
    <dgm:cxn modelId="{7B637332-A909-49FF-AA5D-322F54A42B87}" type="presParOf" srcId="{6B684E24-3EB3-42AD-B0B9-EC2F52886EF3}" destId="{29462D29-B50E-44B3-8665-9002C6F3DEFF}" srcOrd="3" destOrd="0" presId="urn:microsoft.com/office/officeart/2008/layout/AlternatingHexagons"/>
    <dgm:cxn modelId="{6EB9364E-5276-47BB-BE40-94A637A8B52E}" type="presParOf" srcId="{6B684E24-3EB3-42AD-B0B9-EC2F52886EF3}" destId="{E6B7FE1B-E082-47D6-BBF3-BC01EDA88B60}" srcOrd="4" destOrd="0" presId="urn:microsoft.com/office/officeart/2008/layout/AlternatingHexagons"/>
    <dgm:cxn modelId="{8C1DC620-4BCC-481F-8411-E080031CE1A3}" type="presParOf" srcId="{D6CBF727-C193-4742-8092-79968D615B09}" destId="{DF619E6A-A326-4693-9C2E-F18B42ABC1CC}" srcOrd="9" destOrd="0" presId="urn:microsoft.com/office/officeart/2008/layout/AlternatingHexagons"/>
    <dgm:cxn modelId="{68F5E8EA-0B19-4509-85FD-8B23BA72DE86}" type="presParOf" srcId="{D6CBF727-C193-4742-8092-79968D615B09}" destId="{FF0D150A-C8F2-4B88-9634-9472AFCD5540}" srcOrd="10" destOrd="0" presId="urn:microsoft.com/office/officeart/2008/layout/AlternatingHexagons"/>
    <dgm:cxn modelId="{663FFB35-E0B7-4B9A-BE54-B6F05E09DC50}" type="presParOf" srcId="{FF0D150A-C8F2-4B88-9634-9472AFCD5540}" destId="{E259BFF9-1294-4EB9-B177-7F144269FAB8}" srcOrd="0" destOrd="0" presId="urn:microsoft.com/office/officeart/2008/layout/AlternatingHexagons"/>
    <dgm:cxn modelId="{6D1AAFF8-1537-49C7-AD7D-87C3D862821A}" type="presParOf" srcId="{FF0D150A-C8F2-4B88-9634-9472AFCD5540}" destId="{C746C278-8B2D-4A64-8BED-818BD07B8D55}" srcOrd="1" destOrd="0" presId="urn:microsoft.com/office/officeart/2008/layout/AlternatingHexagons"/>
    <dgm:cxn modelId="{6EE0D035-4672-423A-9D2D-E5469853C559}" type="presParOf" srcId="{FF0D150A-C8F2-4B88-9634-9472AFCD5540}" destId="{E3753EC5-B66E-4577-B7EA-0303F882A56D}" srcOrd="2" destOrd="0" presId="urn:microsoft.com/office/officeart/2008/layout/AlternatingHexagons"/>
    <dgm:cxn modelId="{314D1522-DA0A-4B58-BEF5-C5D162F5257B}" type="presParOf" srcId="{FF0D150A-C8F2-4B88-9634-9472AFCD5540}" destId="{9C11ACAD-897E-4B70-80A4-58B5642903EF}" srcOrd="3" destOrd="0" presId="urn:microsoft.com/office/officeart/2008/layout/AlternatingHexagons"/>
    <dgm:cxn modelId="{B9E6BCCE-992F-47BB-8AC2-6297862F5AB4}" type="presParOf" srcId="{FF0D150A-C8F2-4B88-9634-9472AFCD5540}" destId="{753E65A4-290A-4B82-9677-B14D3937812C}" srcOrd="4" destOrd="0" presId="urn:microsoft.com/office/officeart/2008/layout/AlternatingHexagons"/>
    <dgm:cxn modelId="{F1D30FCA-07E5-4851-BA8A-0CBC2B6FBC05}" type="presParOf" srcId="{D6CBF727-C193-4742-8092-79968D615B09}" destId="{A061CC0C-C893-461D-8FEB-2F2AF9D631E8}" srcOrd="11" destOrd="0" presId="urn:microsoft.com/office/officeart/2008/layout/AlternatingHexagons"/>
    <dgm:cxn modelId="{6A629223-4000-4F3F-95B8-871FBAC64731}" type="presParOf" srcId="{D6CBF727-C193-4742-8092-79968D615B09}" destId="{4C21D896-9242-4FC5-8FBA-FED511463903}" srcOrd="12" destOrd="0" presId="urn:microsoft.com/office/officeart/2008/layout/AlternatingHexagons"/>
    <dgm:cxn modelId="{1B1CD802-6AE3-4315-9EA2-DE5FD7C01595}" type="presParOf" srcId="{4C21D896-9242-4FC5-8FBA-FED511463903}" destId="{27D2E476-F480-4F54-AB82-AC7EAD1C8F7B}" srcOrd="0" destOrd="0" presId="urn:microsoft.com/office/officeart/2008/layout/AlternatingHexagons"/>
    <dgm:cxn modelId="{DEBEBAF1-9ADF-4A28-970D-B9175DF67D38}" type="presParOf" srcId="{4C21D896-9242-4FC5-8FBA-FED511463903}" destId="{F78EA964-07B0-4994-BB63-7325EA4CAF7F}" srcOrd="1" destOrd="0" presId="urn:microsoft.com/office/officeart/2008/layout/AlternatingHexagons"/>
    <dgm:cxn modelId="{89EE02B3-700F-4CC8-BE23-2580C45AF256}" type="presParOf" srcId="{4C21D896-9242-4FC5-8FBA-FED511463903}" destId="{1803ED7F-41D9-4764-87D3-74B0DFD665B2}" srcOrd="2" destOrd="0" presId="urn:microsoft.com/office/officeart/2008/layout/AlternatingHexagons"/>
    <dgm:cxn modelId="{FE0CCFDB-53BA-42E9-A700-6ED52E78D848}" type="presParOf" srcId="{4C21D896-9242-4FC5-8FBA-FED511463903}" destId="{06DEBEC9-3270-42A5-A45B-9511A5412BDE}" srcOrd="3" destOrd="0" presId="urn:microsoft.com/office/officeart/2008/layout/AlternatingHexagons"/>
    <dgm:cxn modelId="{92B5C711-E7B8-42F8-8C38-C8B0C778B5DA}"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C1771FC-918F-4F54-8579-5F4ED0075574}" type="doc">
      <dgm:prSet loTypeId="urn:microsoft.com/office/officeart/2009/3/layout/StepUpProcess" loCatId="process" qsTypeId="urn:microsoft.com/office/officeart/2005/8/quickstyle/simple1" qsCatId="simple" csTypeId="urn:microsoft.com/office/officeart/2005/8/colors/colorful5" csCatId="colorful" phldr="1"/>
      <dgm:spPr/>
      <dgm:t>
        <a:bodyPr/>
        <a:lstStyle/>
        <a:p>
          <a:endParaRPr lang="en-GB"/>
        </a:p>
      </dgm:t>
    </dgm:pt>
    <dgm:pt modelId="{A032467D-FA29-4192-92E9-A534CECC6F51}">
      <dgm:prSet phldrT="[Text]"/>
      <dgm:spPr/>
      <dgm:t>
        <a:bodyPr/>
        <a:lstStyle/>
        <a:p>
          <a:endParaRPr lang="en-GB" dirty="0"/>
        </a:p>
      </dgm:t>
    </dgm:pt>
    <dgm:pt modelId="{992BF779-A75E-4E15-93A5-9EF91E4C3606}" type="parTrans" cxnId="{AB63FE42-A199-46C5-8116-657CD0DF60E3}">
      <dgm:prSet/>
      <dgm:spPr/>
      <dgm:t>
        <a:bodyPr/>
        <a:lstStyle/>
        <a:p>
          <a:endParaRPr lang="en-GB"/>
        </a:p>
      </dgm:t>
    </dgm:pt>
    <dgm:pt modelId="{ECDB4D7B-69AD-46D6-90DC-B15F7BC5EB8A}" type="sibTrans" cxnId="{AB63FE42-A199-46C5-8116-657CD0DF60E3}">
      <dgm:prSet/>
      <dgm:spPr/>
      <dgm:t>
        <a:bodyPr/>
        <a:lstStyle/>
        <a:p>
          <a:endParaRPr lang="en-GB"/>
        </a:p>
      </dgm:t>
    </dgm:pt>
    <dgm:pt modelId="{F77E3C7E-232E-4606-B6C0-5E98A57D3906}">
      <dgm:prSet phldrT="[Text]"/>
      <dgm:spPr/>
      <dgm:t>
        <a:bodyPr/>
        <a:lstStyle/>
        <a:p>
          <a:endParaRPr lang="en-GB" dirty="0"/>
        </a:p>
      </dgm:t>
    </dgm:pt>
    <dgm:pt modelId="{24688E01-B670-4059-8606-877442713330}" type="parTrans" cxnId="{3653448A-8FFC-41A9-9DD0-801D427AAE54}">
      <dgm:prSet/>
      <dgm:spPr/>
      <dgm:t>
        <a:bodyPr/>
        <a:lstStyle/>
        <a:p>
          <a:endParaRPr lang="en-GB"/>
        </a:p>
      </dgm:t>
    </dgm:pt>
    <dgm:pt modelId="{BE04B856-AC57-42F3-8596-0B1FC20199EF}" type="sibTrans" cxnId="{3653448A-8FFC-41A9-9DD0-801D427AAE54}">
      <dgm:prSet/>
      <dgm:spPr/>
      <dgm:t>
        <a:bodyPr/>
        <a:lstStyle/>
        <a:p>
          <a:endParaRPr lang="en-GB"/>
        </a:p>
      </dgm:t>
    </dgm:pt>
    <dgm:pt modelId="{804D4635-E930-44B4-A038-902F0EF97200}">
      <dgm:prSet phldrT="[Text]"/>
      <dgm:spPr/>
      <dgm:t>
        <a:bodyPr/>
        <a:lstStyle/>
        <a:p>
          <a:endParaRPr lang="en-GB" dirty="0"/>
        </a:p>
      </dgm:t>
    </dgm:pt>
    <dgm:pt modelId="{44596407-9720-46C3-A91C-B1C06BC43DC3}" type="parTrans" cxnId="{851B3776-96FF-4245-9EDC-CCBD00892C6E}">
      <dgm:prSet/>
      <dgm:spPr/>
      <dgm:t>
        <a:bodyPr/>
        <a:lstStyle/>
        <a:p>
          <a:endParaRPr lang="en-GB"/>
        </a:p>
      </dgm:t>
    </dgm:pt>
    <dgm:pt modelId="{D87A1C0E-1F12-4C7C-BEE5-4DB14FFAD301}" type="sibTrans" cxnId="{851B3776-96FF-4245-9EDC-CCBD00892C6E}">
      <dgm:prSet/>
      <dgm:spPr/>
      <dgm:t>
        <a:bodyPr/>
        <a:lstStyle/>
        <a:p>
          <a:endParaRPr lang="en-GB"/>
        </a:p>
      </dgm:t>
    </dgm:pt>
    <dgm:pt modelId="{CE841766-4A38-4523-924F-6FD06E4895F8}" type="pres">
      <dgm:prSet presAssocID="{BC1771FC-918F-4F54-8579-5F4ED0075574}" presName="rootnode" presStyleCnt="0">
        <dgm:presLayoutVars>
          <dgm:chMax/>
          <dgm:chPref/>
          <dgm:dir/>
          <dgm:animLvl val="lvl"/>
        </dgm:presLayoutVars>
      </dgm:prSet>
      <dgm:spPr/>
    </dgm:pt>
    <dgm:pt modelId="{B9F4F609-96DA-4174-B75E-FC253327E1A9}" type="pres">
      <dgm:prSet presAssocID="{A032467D-FA29-4192-92E9-A534CECC6F51}" presName="composite" presStyleCnt="0"/>
      <dgm:spPr/>
    </dgm:pt>
    <dgm:pt modelId="{FCA75353-6F3C-416E-9A64-1321E5C4940B}" type="pres">
      <dgm:prSet presAssocID="{A032467D-FA29-4192-92E9-A534CECC6F51}" presName="LShape" presStyleLbl="alignNode1" presStyleIdx="0" presStyleCnt="5"/>
      <dgm:spPr/>
    </dgm:pt>
    <dgm:pt modelId="{EC96056C-FC24-4FD0-BDF7-D53D1FDAE34A}" type="pres">
      <dgm:prSet presAssocID="{A032467D-FA29-4192-92E9-A534CECC6F51}" presName="ParentText" presStyleLbl="revTx" presStyleIdx="0" presStyleCnt="3">
        <dgm:presLayoutVars>
          <dgm:chMax val="0"/>
          <dgm:chPref val="0"/>
          <dgm:bulletEnabled val="1"/>
        </dgm:presLayoutVars>
      </dgm:prSet>
      <dgm:spPr/>
    </dgm:pt>
    <dgm:pt modelId="{EDB86D01-0E06-40F4-8F87-5F70DC0EC580}" type="pres">
      <dgm:prSet presAssocID="{A032467D-FA29-4192-92E9-A534CECC6F51}" presName="Triangle" presStyleLbl="alignNode1" presStyleIdx="1" presStyleCnt="5"/>
      <dgm:spPr/>
    </dgm:pt>
    <dgm:pt modelId="{F6FA7FD1-8ADB-407C-920B-6C2C59540F28}" type="pres">
      <dgm:prSet presAssocID="{ECDB4D7B-69AD-46D6-90DC-B15F7BC5EB8A}" presName="sibTrans" presStyleCnt="0"/>
      <dgm:spPr/>
    </dgm:pt>
    <dgm:pt modelId="{55D2892E-B92C-4068-94F9-19798070BE50}" type="pres">
      <dgm:prSet presAssocID="{ECDB4D7B-69AD-46D6-90DC-B15F7BC5EB8A}" presName="space" presStyleCnt="0"/>
      <dgm:spPr/>
    </dgm:pt>
    <dgm:pt modelId="{2E7287FF-2093-4151-B118-2E58C81A2407}" type="pres">
      <dgm:prSet presAssocID="{F77E3C7E-232E-4606-B6C0-5E98A57D3906}" presName="composite" presStyleCnt="0"/>
      <dgm:spPr/>
    </dgm:pt>
    <dgm:pt modelId="{FB8BB534-0B6E-43BE-A62D-C392C846271B}" type="pres">
      <dgm:prSet presAssocID="{F77E3C7E-232E-4606-B6C0-5E98A57D3906}" presName="LShape" presStyleLbl="alignNode1" presStyleIdx="2" presStyleCnt="5"/>
      <dgm:spPr/>
    </dgm:pt>
    <dgm:pt modelId="{2C53B899-53E3-4905-BBC7-B61638727DCA}" type="pres">
      <dgm:prSet presAssocID="{F77E3C7E-232E-4606-B6C0-5E98A57D3906}" presName="ParentText" presStyleLbl="revTx" presStyleIdx="1" presStyleCnt="3">
        <dgm:presLayoutVars>
          <dgm:chMax val="0"/>
          <dgm:chPref val="0"/>
          <dgm:bulletEnabled val="1"/>
        </dgm:presLayoutVars>
      </dgm:prSet>
      <dgm:spPr/>
    </dgm:pt>
    <dgm:pt modelId="{6D113914-9D05-4DB8-A757-2C4DAF377AB3}" type="pres">
      <dgm:prSet presAssocID="{F77E3C7E-232E-4606-B6C0-5E98A57D3906}" presName="Triangle" presStyleLbl="alignNode1" presStyleIdx="3" presStyleCnt="5"/>
      <dgm:spPr/>
    </dgm:pt>
    <dgm:pt modelId="{D05AE476-413A-41CB-82F8-CF5635BD5154}" type="pres">
      <dgm:prSet presAssocID="{BE04B856-AC57-42F3-8596-0B1FC20199EF}" presName="sibTrans" presStyleCnt="0"/>
      <dgm:spPr/>
    </dgm:pt>
    <dgm:pt modelId="{52ED2F0D-8EAB-439E-8A81-3FE9B59CA3D8}" type="pres">
      <dgm:prSet presAssocID="{BE04B856-AC57-42F3-8596-0B1FC20199EF}" presName="space" presStyleCnt="0"/>
      <dgm:spPr/>
    </dgm:pt>
    <dgm:pt modelId="{F052C40A-C4F4-441D-B38F-054B7BC33D32}" type="pres">
      <dgm:prSet presAssocID="{804D4635-E930-44B4-A038-902F0EF97200}" presName="composite" presStyleCnt="0"/>
      <dgm:spPr/>
    </dgm:pt>
    <dgm:pt modelId="{581680AA-410E-44E5-9C9A-1766B4381487}" type="pres">
      <dgm:prSet presAssocID="{804D4635-E930-44B4-A038-902F0EF97200}" presName="LShape" presStyleLbl="alignNode1" presStyleIdx="4" presStyleCnt="5"/>
      <dgm:spPr/>
    </dgm:pt>
    <dgm:pt modelId="{D3E39192-C575-4785-A88D-F4E63500ABF7}" type="pres">
      <dgm:prSet presAssocID="{804D4635-E930-44B4-A038-902F0EF97200}" presName="ParentText" presStyleLbl="revTx" presStyleIdx="2" presStyleCnt="3">
        <dgm:presLayoutVars>
          <dgm:chMax val="0"/>
          <dgm:chPref val="0"/>
          <dgm:bulletEnabled val="1"/>
        </dgm:presLayoutVars>
      </dgm:prSet>
      <dgm:spPr/>
    </dgm:pt>
  </dgm:ptLst>
  <dgm:cxnLst>
    <dgm:cxn modelId="{14E2421C-214D-4806-A4E5-68ACE6F4C137}" type="presOf" srcId="{BC1771FC-918F-4F54-8579-5F4ED0075574}" destId="{CE841766-4A38-4523-924F-6FD06E4895F8}" srcOrd="0" destOrd="0" presId="urn:microsoft.com/office/officeart/2009/3/layout/StepUpProcess"/>
    <dgm:cxn modelId="{AB63FE42-A199-46C5-8116-657CD0DF60E3}" srcId="{BC1771FC-918F-4F54-8579-5F4ED0075574}" destId="{A032467D-FA29-4192-92E9-A534CECC6F51}" srcOrd="0" destOrd="0" parTransId="{992BF779-A75E-4E15-93A5-9EF91E4C3606}" sibTransId="{ECDB4D7B-69AD-46D6-90DC-B15F7BC5EB8A}"/>
    <dgm:cxn modelId="{851B3776-96FF-4245-9EDC-CCBD00892C6E}" srcId="{BC1771FC-918F-4F54-8579-5F4ED0075574}" destId="{804D4635-E930-44B4-A038-902F0EF97200}" srcOrd="2" destOrd="0" parTransId="{44596407-9720-46C3-A91C-B1C06BC43DC3}" sibTransId="{D87A1C0E-1F12-4C7C-BEE5-4DB14FFAD301}"/>
    <dgm:cxn modelId="{3653448A-8FFC-41A9-9DD0-801D427AAE54}" srcId="{BC1771FC-918F-4F54-8579-5F4ED0075574}" destId="{F77E3C7E-232E-4606-B6C0-5E98A57D3906}" srcOrd="1" destOrd="0" parTransId="{24688E01-B670-4059-8606-877442713330}" sibTransId="{BE04B856-AC57-42F3-8596-0B1FC20199EF}"/>
    <dgm:cxn modelId="{C9F008B2-A003-4BEA-B12E-2543BEE40A3F}" type="presOf" srcId="{804D4635-E930-44B4-A038-902F0EF97200}" destId="{D3E39192-C575-4785-A88D-F4E63500ABF7}" srcOrd="0" destOrd="0" presId="urn:microsoft.com/office/officeart/2009/3/layout/StepUpProcess"/>
    <dgm:cxn modelId="{DC6CA0BC-DA00-4275-9FCB-B625D26E44FA}" type="presOf" srcId="{F77E3C7E-232E-4606-B6C0-5E98A57D3906}" destId="{2C53B899-53E3-4905-BBC7-B61638727DCA}" srcOrd="0" destOrd="0" presId="urn:microsoft.com/office/officeart/2009/3/layout/StepUpProcess"/>
    <dgm:cxn modelId="{68A7AAEF-F5AB-4221-A5F9-804E29879C1E}" type="presOf" srcId="{A032467D-FA29-4192-92E9-A534CECC6F51}" destId="{EC96056C-FC24-4FD0-BDF7-D53D1FDAE34A}" srcOrd="0" destOrd="0" presId="urn:microsoft.com/office/officeart/2009/3/layout/StepUpProcess"/>
    <dgm:cxn modelId="{35EE5699-122D-421A-848E-844261037B54}" type="presParOf" srcId="{CE841766-4A38-4523-924F-6FD06E4895F8}" destId="{B9F4F609-96DA-4174-B75E-FC253327E1A9}" srcOrd="0" destOrd="0" presId="urn:microsoft.com/office/officeart/2009/3/layout/StepUpProcess"/>
    <dgm:cxn modelId="{C16A9FA3-5F14-4CF5-94F7-B05F460A1713}" type="presParOf" srcId="{B9F4F609-96DA-4174-B75E-FC253327E1A9}" destId="{FCA75353-6F3C-416E-9A64-1321E5C4940B}" srcOrd="0" destOrd="0" presId="urn:microsoft.com/office/officeart/2009/3/layout/StepUpProcess"/>
    <dgm:cxn modelId="{3987D044-0B05-419E-8BA2-5869B8688E2F}" type="presParOf" srcId="{B9F4F609-96DA-4174-B75E-FC253327E1A9}" destId="{EC96056C-FC24-4FD0-BDF7-D53D1FDAE34A}" srcOrd="1" destOrd="0" presId="urn:microsoft.com/office/officeart/2009/3/layout/StepUpProcess"/>
    <dgm:cxn modelId="{F4FF1772-1E72-47E5-A3BA-71F6AB8BE86F}" type="presParOf" srcId="{B9F4F609-96DA-4174-B75E-FC253327E1A9}" destId="{EDB86D01-0E06-40F4-8F87-5F70DC0EC580}" srcOrd="2" destOrd="0" presId="urn:microsoft.com/office/officeart/2009/3/layout/StepUpProcess"/>
    <dgm:cxn modelId="{05B75C84-B798-48A2-B500-E409520493D9}" type="presParOf" srcId="{CE841766-4A38-4523-924F-6FD06E4895F8}" destId="{F6FA7FD1-8ADB-407C-920B-6C2C59540F28}" srcOrd="1" destOrd="0" presId="urn:microsoft.com/office/officeart/2009/3/layout/StepUpProcess"/>
    <dgm:cxn modelId="{D1379657-853C-40ED-BACE-8B47C64ED957}" type="presParOf" srcId="{F6FA7FD1-8ADB-407C-920B-6C2C59540F28}" destId="{55D2892E-B92C-4068-94F9-19798070BE50}" srcOrd="0" destOrd="0" presId="urn:microsoft.com/office/officeart/2009/3/layout/StepUpProcess"/>
    <dgm:cxn modelId="{570C8673-9433-4222-94A9-1F0EB499DA1D}" type="presParOf" srcId="{CE841766-4A38-4523-924F-6FD06E4895F8}" destId="{2E7287FF-2093-4151-B118-2E58C81A2407}" srcOrd="2" destOrd="0" presId="urn:microsoft.com/office/officeart/2009/3/layout/StepUpProcess"/>
    <dgm:cxn modelId="{D75AD704-A93D-4A98-86EC-96F5598906B8}" type="presParOf" srcId="{2E7287FF-2093-4151-B118-2E58C81A2407}" destId="{FB8BB534-0B6E-43BE-A62D-C392C846271B}" srcOrd="0" destOrd="0" presId="urn:microsoft.com/office/officeart/2009/3/layout/StepUpProcess"/>
    <dgm:cxn modelId="{9F84D994-903C-4D51-BBA2-539207D75A00}" type="presParOf" srcId="{2E7287FF-2093-4151-B118-2E58C81A2407}" destId="{2C53B899-53E3-4905-BBC7-B61638727DCA}" srcOrd="1" destOrd="0" presId="urn:microsoft.com/office/officeart/2009/3/layout/StepUpProcess"/>
    <dgm:cxn modelId="{A8303B8E-D8FF-4608-ACD2-18242572CF9C}" type="presParOf" srcId="{2E7287FF-2093-4151-B118-2E58C81A2407}" destId="{6D113914-9D05-4DB8-A757-2C4DAF377AB3}" srcOrd="2" destOrd="0" presId="urn:microsoft.com/office/officeart/2009/3/layout/StepUpProcess"/>
    <dgm:cxn modelId="{72F5C2C2-CA56-4AB5-BCA5-85BFFA1F8F96}" type="presParOf" srcId="{CE841766-4A38-4523-924F-6FD06E4895F8}" destId="{D05AE476-413A-41CB-82F8-CF5635BD5154}" srcOrd="3" destOrd="0" presId="urn:microsoft.com/office/officeart/2009/3/layout/StepUpProcess"/>
    <dgm:cxn modelId="{0BB64717-DB2F-4A43-9F78-001FA541FB13}" type="presParOf" srcId="{D05AE476-413A-41CB-82F8-CF5635BD5154}" destId="{52ED2F0D-8EAB-439E-8A81-3FE9B59CA3D8}" srcOrd="0" destOrd="0" presId="urn:microsoft.com/office/officeart/2009/3/layout/StepUpProcess"/>
    <dgm:cxn modelId="{A511B204-FE79-4980-87D9-C9A7A103A2DE}" type="presParOf" srcId="{CE841766-4A38-4523-924F-6FD06E4895F8}" destId="{F052C40A-C4F4-441D-B38F-054B7BC33D32}" srcOrd="4" destOrd="0" presId="urn:microsoft.com/office/officeart/2009/3/layout/StepUpProcess"/>
    <dgm:cxn modelId="{28FC58FA-7362-4EDC-966D-14315710F085}" type="presParOf" srcId="{F052C40A-C4F4-441D-B38F-054B7BC33D32}" destId="{581680AA-410E-44E5-9C9A-1766B4381487}" srcOrd="0" destOrd="0" presId="urn:microsoft.com/office/officeart/2009/3/layout/StepUpProcess"/>
    <dgm:cxn modelId="{C6CD6536-7C06-4520-A8FB-A9D3566A12F4}" type="presParOf" srcId="{F052C40A-C4F4-441D-B38F-054B7BC33D32}" destId="{D3E39192-C575-4785-A88D-F4E63500ABF7}" srcOrd="1" destOrd="0" presId="urn:microsoft.com/office/officeart/2009/3/layout/StepUp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09FB202-D0A5-442E-B735-E64BF2278BBD}" type="presOf" srcId="{EEB786C3-220F-43C5-8ED2-346FAA386A15}" destId="{C746C278-8B2D-4A64-8BED-818BD07B8D55}" srcOrd="0" destOrd="0" presId="urn:microsoft.com/office/officeart/2008/layout/AlternatingHexagons"/>
    <dgm:cxn modelId="{71690307-5EC8-4D0C-972F-060809029226}" type="presOf" srcId="{2CA49207-1E08-4A99-AA60-FBFC9F56EBF0}" destId="{2E78EB41-3245-4D99-BB99-6B0339FE8F38}" srcOrd="0" destOrd="0" presId="urn:microsoft.com/office/officeart/2008/layout/AlternatingHexagons"/>
    <dgm:cxn modelId="{161BEB0B-FB2D-402D-9849-3D4BEC837E47}" type="presOf" srcId="{21AD5133-736D-4115-8780-C76EF1C6F044}" destId="{01AB0361-E67C-40D1-A127-88BA5E1C1760}"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9042CC19-F6A6-4945-903D-07F025EB7793}" type="presOf" srcId="{43C8CEB7-3036-4304-B58E-86ABBFFD31E5}" destId="{D6CBF727-C193-4742-8092-79968D615B09}" srcOrd="0" destOrd="0" presId="urn:microsoft.com/office/officeart/2008/layout/AlternatingHexagons"/>
    <dgm:cxn modelId="{3F73BB2A-68FA-4577-AD98-B06F6732EDAC}" type="presOf" srcId="{638324B9-9FC5-43A3-BF87-295874E2CDD9}" destId="{5468D559-FC71-40BD-A3B7-B37FD9F50FA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DE9DCF3C-07AA-4ECC-B143-F76F3FE6D39D}" type="presOf" srcId="{909C8AE0-FE04-401B-8F7E-C1BF0E60FE9E}" destId="{0B0FF9F4-D51A-460F-8F8E-D0EB2B4C658D}" srcOrd="0" destOrd="0" presId="urn:microsoft.com/office/officeart/2008/layout/AlternatingHexagons"/>
    <dgm:cxn modelId="{F7B14C61-44C9-4D8E-B3E8-C07509C85FA4}" type="presOf" srcId="{034143FA-02E3-4BC8-97A6-DB5B1795DB9A}" destId="{27D2E476-F480-4F54-AB82-AC7EAD1C8F7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F1B51551-58B6-43F0-92DF-F55084D9518B}" type="presOf" srcId="{E71F8F6C-DE91-45ED-AF77-1267E12BB7F6}" destId="{0BDE991D-8287-482A-A62C-7262A0D2B66E}" srcOrd="0" destOrd="0" presId="urn:microsoft.com/office/officeart/2008/layout/AlternatingHexagons"/>
    <dgm:cxn modelId="{8C734D75-3D50-4648-9279-8A041DE815B0}" type="presOf" srcId="{9C782F60-00DD-490A-901A-2E525C61B396}" destId="{97D7227E-93B2-4CDC-A6F1-DE6A3A579BC0}" srcOrd="0" destOrd="0" presId="urn:microsoft.com/office/officeart/2008/layout/AlternatingHexagons"/>
    <dgm:cxn modelId="{52237859-D8C2-4683-AC73-130DCFF2D860}" type="presOf" srcId="{FABF11A3-E055-44D1-85DF-0976773145E4}" destId="{E259BFF9-1294-4EB9-B177-7F144269FAB8}" srcOrd="0" destOrd="0" presId="urn:microsoft.com/office/officeart/2008/layout/AlternatingHexagons"/>
    <dgm:cxn modelId="{387B6A8A-9581-44BF-B57A-437782EA8CB9}" type="presOf" srcId="{BE439DF7-9C66-49B5-895E-0C389CF6D137}" destId="{CEF5A3F8-7A41-4604-9D7E-F386265276F5}" srcOrd="0" destOrd="0" presId="urn:microsoft.com/office/officeart/2008/layout/AlternatingHexagons"/>
    <dgm:cxn modelId="{EC21B18E-071B-4421-A6B9-CBED53B4AF5A}" type="presOf" srcId="{D839AC21-CFC3-48DE-A991-850581E464ED}" destId="{92A9D0EB-4F9B-4643-A33F-DF0D6CC34653}" srcOrd="0" destOrd="0" presId="urn:microsoft.com/office/officeart/2008/layout/AlternatingHexagons"/>
    <dgm:cxn modelId="{A2F1DF9C-0B65-4312-8789-5B4F8EC4EAF9}"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D53304AE-1CF6-4D54-856B-423580C1A20C}" type="presOf" srcId="{154EE34B-2A4B-4D73-8D2A-FC82C9B228A8}" destId="{F78EA964-07B0-4994-BB63-7325EA4CAF7F}" srcOrd="0" destOrd="0" presId="urn:microsoft.com/office/officeart/2008/layout/AlternatingHexagons"/>
    <dgm:cxn modelId="{65F031B6-E0B6-4467-AC45-65C397684875}" type="presOf" srcId="{A76D7342-B82B-4FC7-B601-E7DEAF21D7D8}" destId="{D619FEAC-74D4-4726-A282-FCFACD54A4BB}" srcOrd="0" destOrd="0" presId="urn:microsoft.com/office/officeart/2008/layout/AlternatingHexagons"/>
    <dgm:cxn modelId="{E206D4BA-E7F2-4127-8F23-AC2DDBDAEA23}"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74B474CB-B0F0-45F0-9C90-792D7F9A6027}" type="presOf" srcId="{6C48E74E-EDEF-41FC-953E-91D436060EF8}" destId="{798B8C0B-5E2E-4982-A9A4-E0912EFA874A}"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17C02F9-DEBA-48AE-866A-11481DFE4E2C}" type="presOf" srcId="{563AD7CC-C3CE-4D9D-B656-DB783BD6249D}" destId="{753E65A4-290A-4B82-9677-B14D3937812C}"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048CC3AD-2AEE-48D9-922C-8C80898A50C8}" type="presParOf" srcId="{D6CBF727-C193-4742-8092-79968D615B09}" destId="{C3AD133E-8817-4E2A-AA86-E555497CD528}" srcOrd="0" destOrd="0" presId="urn:microsoft.com/office/officeart/2008/layout/AlternatingHexagons"/>
    <dgm:cxn modelId="{5B8A04AD-D98C-4CFE-9CD0-FFEBBF375BA1}" type="presParOf" srcId="{C3AD133E-8817-4E2A-AA86-E555497CD528}" destId="{D619FEAC-74D4-4726-A282-FCFACD54A4BB}" srcOrd="0" destOrd="0" presId="urn:microsoft.com/office/officeart/2008/layout/AlternatingHexagons"/>
    <dgm:cxn modelId="{FA99AA4F-12F3-4E86-AB10-D8ED2F281775}" type="presParOf" srcId="{C3AD133E-8817-4E2A-AA86-E555497CD528}" destId="{0BDE991D-8287-482A-A62C-7262A0D2B66E}" srcOrd="1" destOrd="0" presId="urn:microsoft.com/office/officeart/2008/layout/AlternatingHexagons"/>
    <dgm:cxn modelId="{901865A3-2188-4C73-8BE7-DC2D042F1903}" type="presParOf" srcId="{C3AD133E-8817-4E2A-AA86-E555497CD528}" destId="{CD047F89-CE48-498E-8BD4-EA221B7E85F1}" srcOrd="2" destOrd="0" presId="urn:microsoft.com/office/officeart/2008/layout/AlternatingHexagons"/>
    <dgm:cxn modelId="{A59CB1D2-422B-40F1-A111-5EE8EEE7F90C}" type="presParOf" srcId="{C3AD133E-8817-4E2A-AA86-E555497CD528}" destId="{99982C9B-7C19-43FE-AB96-0489084CEC2D}" srcOrd="3" destOrd="0" presId="urn:microsoft.com/office/officeart/2008/layout/AlternatingHexagons"/>
    <dgm:cxn modelId="{9545E220-3871-483D-AE86-B6C881E8A9D9}" type="presParOf" srcId="{C3AD133E-8817-4E2A-AA86-E555497CD528}" destId="{5468D559-FC71-40BD-A3B7-B37FD9F50FA0}" srcOrd="4" destOrd="0" presId="urn:microsoft.com/office/officeart/2008/layout/AlternatingHexagons"/>
    <dgm:cxn modelId="{D8B7DD55-8AC2-4A5C-8A08-7BB6F4616D84}" type="presParOf" srcId="{D6CBF727-C193-4742-8092-79968D615B09}" destId="{2CFF3844-5B28-4CD3-A8BF-6625C13E2351}" srcOrd="1" destOrd="0" presId="urn:microsoft.com/office/officeart/2008/layout/AlternatingHexagons"/>
    <dgm:cxn modelId="{6A81E34B-083A-4BB5-A10D-0B9DAFFF9F1B}" type="presParOf" srcId="{D6CBF727-C193-4742-8092-79968D615B09}" destId="{05380EDC-99E6-4322-9480-E3091D8E9DFA}" srcOrd="2" destOrd="0" presId="urn:microsoft.com/office/officeart/2008/layout/AlternatingHexagons"/>
    <dgm:cxn modelId="{C38ED576-F102-4F21-9D8E-6EBCD79E0ABB}" type="presParOf" srcId="{05380EDC-99E6-4322-9480-E3091D8E9DFA}" destId="{01AB0361-E67C-40D1-A127-88BA5E1C1760}" srcOrd="0" destOrd="0" presId="urn:microsoft.com/office/officeart/2008/layout/AlternatingHexagons"/>
    <dgm:cxn modelId="{4BEB76AF-0706-4E30-B6C0-29DB127C001D}" type="presParOf" srcId="{05380EDC-99E6-4322-9480-E3091D8E9DFA}" destId="{FA2E9D46-4AE3-458C-82E0-A4EF5D159C2D}" srcOrd="1" destOrd="0" presId="urn:microsoft.com/office/officeart/2008/layout/AlternatingHexagons"/>
    <dgm:cxn modelId="{EB8A1C79-342B-43B9-93F0-35CD4F5331A1}" type="presParOf" srcId="{05380EDC-99E6-4322-9480-E3091D8E9DFA}" destId="{E978F574-35F8-43B1-8532-04D4FA6CF200}" srcOrd="2" destOrd="0" presId="urn:microsoft.com/office/officeart/2008/layout/AlternatingHexagons"/>
    <dgm:cxn modelId="{5B5B7164-024E-42EA-B0C7-ED888BCF28FE}" type="presParOf" srcId="{05380EDC-99E6-4322-9480-E3091D8E9DFA}" destId="{BDFBE7AD-12EE-49C6-B767-B6960D6C4DC9}" srcOrd="3" destOrd="0" presId="urn:microsoft.com/office/officeart/2008/layout/AlternatingHexagons"/>
    <dgm:cxn modelId="{65470A4E-CFBD-4714-9768-C66985BC749B}" type="presParOf" srcId="{05380EDC-99E6-4322-9480-E3091D8E9DFA}" destId="{798B8C0B-5E2E-4982-A9A4-E0912EFA874A}" srcOrd="4" destOrd="0" presId="urn:microsoft.com/office/officeart/2008/layout/AlternatingHexagons"/>
    <dgm:cxn modelId="{85006311-0C99-4D0E-A3C6-81438E26A43F}" type="presParOf" srcId="{D6CBF727-C193-4742-8092-79968D615B09}" destId="{232D1DEA-3D03-44A7-BF5F-76B6A6D6966F}" srcOrd="3" destOrd="0" presId="urn:microsoft.com/office/officeart/2008/layout/AlternatingHexagons"/>
    <dgm:cxn modelId="{CE517036-0879-4D88-8B53-062D73C5ED9C}" type="presParOf" srcId="{D6CBF727-C193-4742-8092-79968D615B09}" destId="{014D2750-F989-4C37-9B1B-9AA9636682AC}" srcOrd="4" destOrd="0" presId="urn:microsoft.com/office/officeart/2008/layout/AlternatingHexagons"/>
    <dgm:cxn modelId="{CA7667BE-94EC-41AE-B95C-8C25ECDD2A7F}" type="presParOf" srcId="{014D2750-F989-4C37-9B1B-9AA9636682AC}" destId="{0B0FF9F4-D51A-460F-8F8E-D0EB2B4C658D}" srcOrd="0" destOrd="0" presId="urn:microsoft.com/office/officeart/2008/layout/AlternatingHexagons"/>
    <dgm:cxn modelId="{0F342D6E-DD44-48DD-AE11-EA20F1670289}" type="presParOf" srcId="{014D2750-F989-4C37-9B1B-9AA9636682AC}" destId="{A7609D67-C4D3-47A5-9344-99E8ED461061}" srcOrd="1" destOrd="0" presId="urn:microsoft.com/office/officeart/2008/layout/AlternatingHexagons"/>
    <dgm:cxn modelId="{28638471-759C-494A-958D-838534843077}" type="presParOf" srcId="{014D2750-F989-4C37-9B1B-9AA9636682AC}" destId="{DB416220-7D8A-4882-A59C-F7000C3BAA0D}" srcOrd="2" destOrd="0" presId="urn:microsoft.com/office/officeart/2008/layout/AlternatingHexagons"/>
    <dgm:cxn modelId="{CBDC234A-B793-473A-ABBA-26FCB6FD6F96}" type="presParOf" srcId="{014D2750-F989-4C37-9B1B-9AA9636682AC}" destId="{137E819A-32CA-4B7E-B5BB-01A3A898B7BE}" srcOrd="3" destOrd="0" presId="urn:microsoft.com/office/officeart/2008/layout/AlternatingHexagons"/>
    <dgm:cxn modelId="{C68EA5B2-F705-4335-B5C5-FB886131B319}" type="presParOf" srcId="{014D2750-F989-4C37-9B1B-9AA9636682AC}" destId="{97D7227E-93B2-4CDC-A6F1-DE6A3A579BC0}" srcOrd="4" destOrd="0" presId="urn:microsoft.com/office/officeart/2008/layout/AlternatingHexagons"/>
    <dgm:cxn modelId="{26325815-DAF4-4CE6-86A6-08DE764D90D3}" type="presParOf" srcId="{D6CBF727-C193-4742-8092-79968D615B09}" destId="{C622E601-61A1-43CE-8DBF-E42B46A0F6D3}" srcOrd="5" destOrd="0" presId="urn:microsoft.com/office/officeart/2008/layout/AlternatingHexagons"/>
    <dgm:cxn modelId="{6EDDBCF4-A9B0-48AF-B84E-C9BC3615F9F8}" type="presParOf" srcId="{D6CBF727-C193-4742-8092-79968D615B09}" destId="{DE400889-1345-4E5B-90BD-B34CCD628003}" srcOrd="6" destOrd="0" presId="urn:microsoft.com/office/officeart/2008/layout/AlternatingHexagons"/>
    <dgm:cxn modelId="{C21B44CD-F8E8-4512-886D-4628CDD77251}" type="presParOf" srcId="{DE400889-1345-4E5B-90BD-B34CCD628003}" destId="{76A432B5-C362-4ED1-B722-EDAB8632396E}" srcOrd="0" destOrd="0" presId="urn:microsoft.com/office/officeart/2008/layout/AlternatingHexagons"/>
    <dgm:cxn modelId="{3E8EA9C6-CB53-4F74-855A-5336040B4A2E}" type="presParOf" srcId="{DE400889-1345-4E5B-90BD-B34CCD628003}" destId="{CDE05A4E-AABC-4750-A706-F53A8CB953D8}" srcOrd="1" destOrd="0" presId="urn:microsoft.com/office/officeart/2008/layout/AlternatingHexagons"/>
    <dgm:cxn modelId="{2F437110-745C-48FD-85D7-F833A38A9061}" type="presParOf" srcId="{DE400889-1345-4E5B-90BD-B34CCD628003}" destId="{858D3EB6-EFE6-4502-91FC-DFF4E45190DA}" srcOrd="2" destOrd="0" presId="urn:microsoft.com/office/officeart/2008/layout/AlternatingHexagons"/>
    <dgm:cxn modelId="{B18EE142-EAF7-4094-9F1F-50997505F1F6}" type="presParOf" srcId="{DE400889-1345-4E5B-90BD-B34CCD628003}" destId="{ABBC34B4-CF82-4DAE-929B-2666788475F8}" srcOrd="3" destOrd="0" presId="urn:microsoft.com/office/officeart/2008/layout/AlternatingHexagons"/>
    <dgm:cxn modelId="{6BDACD0A-6222-452C-8786-DA5B8C1F9899}" type="presParOf" srcId="{DE400889-1345-4E5B-90BD-B34CCD628003}" destId="{2E78EB41-3245-4D99-BB99-6B0339FE8F38}" srcOrd="4" destOrd="0" presId="urn:microsoft.com/office/officeart/2008/layout/AlternatingHexagons"/>
    <dgm:cxn modelId="{0736F752-A614-4BA0-B177-9FF30142589B}" type="presParOf" srcId="{D6CBF727-C193-4742-8092-79968D615B09}" destId="{4C4C6369-B8FE-45A7-99B6-5757B94CAD32}" srcOrd="7" destOrd="0" presId="urn:microsoft.com/office/officeart/2008/layout/AlternatingHexagons"/>
    <dgm:cxn modelId="{1FD54D32-D5EE-4533-AD26-DD331C6D3008}" type="presParOf" srcId="{D6CBF727-C193-4742-8092-79968D615B09}" destId="{6B684E24-3EB3-42AD-B0B9-EC2F52886EF3}" srcOrd="8" destOrd="0" presId="urn:microsoft.com/office/officeart/2008/layout/AlternatingHexagons"/>
    <dgm:cxn modelId="{3E6A4810-672C-4D4B-851F-E90BEB45E0BE}" type="presParOf" srcId="{6B684E24-3EB3-42AD-B0B9-EC2F52886EF3}" destId="{CEF5A3F8-7A41-4604-9D7E-F386265276F5}" srcOrd="0" destOrd="0" presId="urn:microsoft.com/office/officeart/2008/layout/AlternatingHexagons"/>
    <dgm:cxn modelId="{4EEB894C-DEAF-4E44-8341-B73084ACF68E}" type="presParOf" srcId="{6B684E24-3EB3-42AD-B0B9-EC2F52886EF3}" destId="{91452402-7B17-49D7-9D7F-00A9841FF108}" srcOrd="1" destOrd="0" presId="urn:microsoft.com/office/officeart/2008/layout/AlternatingHexagons"/>
    <dgm:cxn modelId="{81A54C4F-E590-4656-BEF2-DD8B1CDF7CE3}" type="presParOf" srcId="{6B684E24-3EB3-42AD-B0B9-EC2F52886EF3}" destId="{1F3C5298-F356-48DE-B0AC-C5329553C43A}" srcOrd="2" destOrd="0" presId="urn:microsoft.com/office/officeart/2008/layout/AlternatingHexagons"/>
    <dgm:cxn modelId="{3ED06DE6-2DB5-4C9B-BB9D-43872589FB3C}" type="presParOf" srcId="{6B684E24-3EB3-42AD-B0B9-EC2F52886EF3}" destId="{29462D29-B50E-44B3-8665-9002C6F3DEFF}" srcOrd="3" destOrd="0" presId="urn:microsoft.com/office/officeart/2008/layout/AlternatingHexagons"/>
    <dgm:cxn modelId="{4C70A7C7-AA2F-417E-BF77-1897BE5474F1}" type="presParOf" srcId="{6B684E24-3EB3-42AD-B0B9-EC2F52886EF3}" destId="{E6B7FE1B-E082-47D6-BBF3-BC01EDA88B60}" srcOrd="4" destOrd="0" presId="urn:microsoft.com/office/officeart/2008/layout/AlternatingHexagons"/>
    <dgm:cxn modelId="{6E5010F7-71F1-41F7-89BD-C6BAC514DF33}" type="presParOf" srcId="{D6CBF727-C193-4742-8092-79968D615B09}" destId="{DF619E6A-A326-4693-9C2E-F18B42ABC1CC}" srcOrd="9" destOrd="0" presId="urn:microsoft.com/office/officeart/2008/layout/AlternatingHexagons"/>
    <dgm:cxn modelId="{97B74350-C3FA-4574-9503-B73ECD20AD37}" type="presParOf" srcId="{D6CBF727-C193-4742-8092-79968D615B09}" destId="{FF0D150A-C8F2-4B88-9634-9472AFCD5540}" srcOrd="10" destOrd="0" presId="urn:microsoft.com/office/officeart/2008/layout/AlternatingHexagons"/>
    <dgm:cxn modelId="{A43097CE-0F05-4F3B-A1CD-D665AB46FF54}" type="presParOf" srcId="{FF0D150A-C8F2-4B88-9634-9472AFCD5540}" destId="{E259BFF9-1294-4EB9-B177-7F144269FAB8}" srcOrd="0" destOrd="0" presId="urn:microsoft.com/office/officeart/2008/layout/AlternatingHexagons"/>
    <dgm:cxn modelId="{596A4A3A-3875-450D-A740-EFB137A8AC0A}" type="presParOf" srcId="{FF0D150A-C8F2-4B88-9634-9472AFCD5540}" destId="{C746C278-8B2D-4A64-8BED-818BD07B8D55}" srcOrd="1" destOrd="0" presId="urn:microsoft.com/office/officeart/2008/layout/AlternatingHexagons"/>
    <dgm:cxn modelId="{7F3BCEDF-FE80-4FA0-84D4-09901028E8F3}" type="presParOf" srcId="{FF0D150A-C8F2-4B88-9634-9472AFCD5540}" destId="{E3753EC5-B66E-4577-B7EA-0303F882A56D}" srcOrd="2" destOrd="0" presId="urn:microsoft.com/office/officeart/2008/layout/AlternatingHexagons"/>
    <dgm:cxn modelId="{BB18EBAE-602A-475D-A214-C644DB30CDC8}" type="presParOf" srcId="{FF0D150A-C8F2-4B88-9634-9472AFCD5540}" destId="{9C11ACAD-897E-4B70-80A4-58B5642903EF}" srcOrd="3" destOrd="0" presId="urn:microsoft.com/office/officeart/2008/layout/AlternatingHexagons"/>
    <dgm:cxn modelId="{0E726880-1C46-41C9-892E-B47C4A4AC4BF}" type="presParOf" srcId="{FF0D150A-C8F2-4B88-9634-9472AFCD5540}" destId="{753E65A4-290A-4B82-9677-B14D3937812C}" srcOrd="4" destOrd="0" presId="urn:microsoft.com/office/officeart/2008/layout/AlternatingHexagons"/>
    <dgm:cxn modelId="{07AD5049-107C-4143-972C-957FC3C7C95D}" type="presParOf" srcId="{D6CBF727-C193-4742-8092-79968D615B09}" destId="{A061CC0C-C893-461D-8FEB-2F2AF9D631E8}" srcOrd="11" destOrd="0" presId="urn:microsoft.com/office/officeart/2008/layout/AlternatingHexagons"/>
    <dgm:cxn modelId="{9F752B6B-7B20-46E2-BDE7-AEC363D89797}" type="presParOf" srcId="{D6CBF727-C193-4742-8092-79968D615B09}" destId="{4C21D896-9242-4FC5-8FBA-FED511463903}" srcOrd="12" destOrd="0" presId="urn:microsoft.com/office/officeart/2008/layout/AlternatingHexagons"/>
    <dgm:cxn modelId="{7F2344F7-8453-470D-96E6-31E9B3D337BA}" type="presParOf" srcId="{4C21D896-9242-4FC5-8FBA-FED511463903}" destId="{27D2E476-F480-4F54-AB82-AC7EAD1C8F7B}" srcOrd="0" destOrd="0" presId="urn:microsoft.com/office/officeart/2008/layout/AlternatingHexagons"/>
    <dgm:cxn modelId="{477AF572-27A0-48E9-932C-7F0F5CB51D34}" type="presParOf" srcId="{4C21D896-9242-4FC5-8FBA-FED511463903}" destId="{F78EA964-07B0-4994-BB63-7325EA4CAF7F}" srcOrd="1" destOrd="0" presId="urn:microsoft.com/office/officeart/2008/layout/AlternatingHexagons"/>
    <dgm:cxn modelId="{5EFA8031-6A78-44C0-A744-69ABD602DE97}" type="presParOf" srcId="{4C21D896-9242-4FC5-8FBA-FED511463903}" destId="{1803ED7F-41D9-4764-87D3-74B0DFD665B2}" srcOrd="2" destOrd="0" presId="urn:microsoft.com/office/officeart/2008/layout/AlternatingHexagons"/>
    <dgm:cxn modelId="{12F64013-F856-4DC6-AF3A-59D61913F0E4}" type="presParOf" srcId="{4C21D896-9242-4FC5-8FBA-FED511463903}" destId="{06DEBEC9-3270-42A5-A45B-9511A5412BDE}" srcOrd="3" destOrd="0" presId="urn:microsoft.com/office/officeart/2008/layout/AlternatingHexagons"/>
    <dgm:cxn modelId="{A0027A32-063D-4033-9154-949A73EB151A}"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E7A2E89-C79B-45AE-8E57-672E3E97EE92}" type="doc">
      <dgm:prSet loTypeId="urn:microsoft.com/office/officeart/2005/8/layout/radial5" loCatId="cycle" qsTypeId="urn:microsoft.com/office/officeart/2005/8/quickstyle/3d1" qsCatId="3D" csTypeId="urn:microsoft.com/office/officeart/2005/8/colors/colorful1" csCatId="colorful" phldr="1"/>
      <dgm:spPr/>
      <dgm:t>
        <a:bodyPr/>
        <a:lstStyle/>
        <a:p>
          <a:endParaRPr lang="en-GB"/>
        </a:p>
      </dgm:t>
    </dgm:pt>
    <dgm:pt modelId="{AEE23DCD-B4B6-478E-830B-564037E0E89A}">
      <dgm:prSet phldrT="[Text]"/>
      <dgm:spPr/>
      <dgm:t>
        <a:bodyPr/>
        <a:lstStyle/>
        <a:p>
          <a:endParaRPr lang="en-GB" dirty="0"/>
        </a:p>
      </dgm:t>
    </dgm:pt>
    <dgm:pt modelId="{EF2C7D14-6786-4DF2-89F3-C9B64B76544C}" type="parTrans" cxnId="{9AEBA000-CEC4-4041-A7AE-DCE27E9CE79C}">
      <dgm:prSet/>
      <dgm:spPr/>
      <dgm:t>
        <a:bodyPr/>
        <a:lstStyle/>
        <a:p>
          <a:endParaRPr lang="en-GB"/>
        </a:p>
      </dgm:t>
    </dgm:pt>
    <dgm:pt modelId="{C6DADC64-13E2-4CFA-8E45-B4BF75711ECC}" type="sibTrans" cxnId="{9AEBA000-CEC4-4041-A7AE-DCE27E9CE79C}">
      <dgm:prSet/>
      <dgm:spPr/>
      <dgm:t>
        <a:bodyPr/>
        <a:lstStyle/>
        <a:p>
          <a:endParaRPr lang="en-GB"/>
        </a:p>
      </dgm:t>
    </dgm:pt>
    <dgm:pt modelId="{24FEEED5-1AAD-4F5B-A07E-C6BF55A85966}">
      <dgm:prSet phldrT="[Text]"/>
      <dgm:spPr/>
      <dgm:t>
        <a:bodyPr/>
        <a:lstStyle/>
        <a:p>
          <a:endParaRPr lang="en-GB" dirty="0"/>
        </a:p>
      </dgm:t>
    </dgm:pt>
    <dgm:pt modelId="{98A4466D-A918-469A-A49C-59C636A12782}" type="parTrans" cxnId="{D09C139D-B23B-407B-8B68-5E04021A3F18}">
      <dgm:prSet/>
      <dgm:spPr/>
      <dgm:t>
        <a:bodyPr/>
        <a:lstStyle/>
        <a:p>
          <a:endParaRPr lang="en-GB"/>
        </a:p>
      </dgm:t>
    </dgm:pt>
    <dgm:pt modelId="{50E8ABE3-E8C3-4FD9-9922-7748DF735D15}" type="sibTrans" cxnId="{D09C139D-B23B-407B-8B68-5E04021A3F18}">
      <dgm:prSet/>
      <dgm:spPr/>
      <dgm:t>
        <a:bodyPr/>
        <a:lstStyle/>
        <a:p>
          <a:endParaRPr lang="en-GB"/>
        </a:p>
      </dgm:t>
    </dgm:pt>
    <dgm:pt modelId="{ECC35A61-9506-4A17-8E09-2FB57C15C473}">
      <dgm:prSet phldrT="[Text]"/>
      <dgm:spPr/>
      <dgm:t>
        <a:bodyPr/>
        <a:lstStyle/>
        <a:p>
          <a:endParaRPr lang="en-GB" dirty="0"/>
        </a:p>
      </dgm:t>
    </dgm:pt>
    <dgm:pt modelId="{C885308D-630F-4F28-A150-E741C77BDF42}" type="parTrans" cxnId="{4A5261D7-DD46-4300-B082-1BD224BABE10}">
      <dgm:prSet/>
      <dgm:spPr/>
      <dgm:t>
        <a:bodyPr/>
        <a:lstStyle/>
        <a:p>
          <a:endParaRPr lang="en-GB"/>
        </a:p>
      </dgm:t>
    </dgm:pt>
    <dgm:pt modelId="{47C1AC7D-864E-4E0C-8B4F-C6A1D0B01DFB}" type="sibTrans" cxnId="{4A5261D7-DD46-4300-B082-1BD224BABE10}">
      <dgm:prSet/>
      <dgm:spPr/>
      <dgm:t>
        <a:bodyPr/>
        <a:lstStyle/>
        <a:p>
          <a:endParaRPr lang="en-GB"/>
        </a:p>
      </dgm:t>
    </dgm:pt>
    <dgm:pt modelId="{0FCD846E-FDBB-46B5-A86B-ECBF4B267280}">
      <dgm:prSet phldrT="[Text]"/>
      <dgm:spPr/>
      <dgm:t>
        <a:bodyPr/>
        <a:lstStyle/>
        <a:p>
          <a:endParaRPr lang="en-GB" dirty="0"/>
        </a:p>
      </dgm:t>
    </dgm:pt>
    <dgm:pt modelId="{07B1603D-1766-4B86-BA31-FC5FC48F8AAF}" type="parTrans" cxnId="{506C5A29-E011-4C3F-AFCA-B781048832C3}">
      <dgm:prSet/>
      <dgm:spPr/>
      <dgm:t>
        <a:bodyPr/>
        <a:lstStyle/>
        <a:p>
          <a:endParaRPr lang="en-GB"/>
        </a:p>
      </dgm:t>
    </dgm:pt>
    <dgm:pt modelId="{C46E828A-9762-4F29-A938-F56327005EBE}" type="sibTrans" cxnId="{506C5A29-E011-4C3F-AFCA-B781048832C3}">
      <dgm:prSet/>
      <dgm:spPr/>
      <dgm:t>
        <a:bodyPr/>
        <a:lstStyle/>
        <a:p>
          <a:endParaRPr lang="en-GB"/>
        </a:p>
      </dgm:t>
    </dgm:pt>
    <dgm:pt modelId="{CC64F41C-525C-4C9F-A87F-DE86326F03DB}">
      <dgm:prSet phldrT="[Text]"/>
      <dgm:spPr/>
      <dgm:t>
        <a:bodyPr/>
        <a:lstStyle/>
        <a:p>
          <a:endParaRPr lang="en-GB" dirty="0"/>
        </a:p>
      </dgm:t>
    </dgm:pt>
    <dgm:pt modelId="{0EEEAAF3-3417-4979-B599-8C8747310370}" type="parTrans" cxnId="{1AD29E48-02D2-4A63-A1AC-2502027EA130}">
      <dgm:prSet/>
      <dgm:spPr/>
      <dgm:t>
        <a:bodyPr/>
        <a:lstStyle/>
        <a:p>
          <a:endParaRPr lang="en-GB"/>
        </a:p>
      </dgm:t>
    </dgm:pt>
    <dgm:pt modelId="{C271EDBD-2BC7-45BD-9591-F4152CB1ABE4}" type="sibTrans" cxnId="{1AD29E48-02D2-4A63-A1AC-2502027EA130}">
      <dgm:prSet/>
      <dgm:spPr/>
      <dgm:t>
        <a:bodyPr/>
        <a:lstStyle/>
        <a:p>
          <a:endParaRPr lang="en-GB"/>
        </a:p>
      </dgm:t>
    </dgm:pt>
    <dgm:pt modelId="{777E77C4-33F8-417D-920B-0CA345935559}" type="pres">
      <dgm:prSet presAssocID="{4E7A2E89-C79B-45AE-8E57-672E3E97EE92}" presName="Name0" presStyleCnt="0">
        <dgm:presLayoutVars>
          <dgm:chMax val="1"/>
          <dgm:dir/>
          <dgm:animLvl val="ctr"/>
          <dgm:resizeHandles val="exact"/>
        </dgm:presLayoutVars>
      </dgm:prSet>
      <dgm:spPr/>
    </dgm:pt>
    <dgm:pt modelId="{3A3D7D90-4F4E-4AD7-86EE-936F1A47BB8C}" type="pres">
      <dgm:prSet presAssocID="{AEE23DCD-B4B6-478E-830B-564037E0E89A}" presName="centerShape" presStyleLbl="node0" presStyleIdx="0" presStyleCnt="1"/>
      <dgm:spPr/>
    </dgm:pt>
    <dgm:pt modelId="{1C622CD2-A3EB-4BBD-A09B-4E67EB237D59}" type="pres">
      <dgm:prSet presAssocID="{98A4466D-A918-469A-A49C-59C636A12782}" presName="parTrans" presStyleLbl="sibTrans2D1" presStyleIdx="0" presStyleCnt="4"/>
      <dgm:spPr/>
    </dgm:pt>
    <dgm:pt modelId="{C92C0AB9-19F7-4A48-B535-AE3BBF93C7F3}" type="pres">
      <dgm:prSet presAssocID="{98A4466D-A918-469A-A49C-59C636A12782}" presName="connectorText" presStyleLbl="sibTrans2D1" presStyleIdx="0" presStyleCnt="4"/>
      <dgm:spPr/>
    </dgm:pt>
    <dgm:pt modelId="{DEFD73B1-B8AB-4905-8071-DA4D4D54C931}" type="pres">
      <dgm:prSet presAssocID="{24FEEED5-1AAD-4F5B-A07E-C6BF55A85966}" presName="node" presStyleLbl="node1" presStyleIdx="0" presStyleCnt="4">
        <dgm:presLayoutVars>
          <dgm:bulletEnabled val="1"/>
        </dgm:presLayoutVars>
      </dgm:prSet>
      <dgm:spPr/>
    </dgm:pt>
    <dgm:pt modelId="{21E7C506-D6A1-47AB-874D-6C073A6414FF}" type="pres">
      <dgm:prSet presAssocID="{C885308D-630F-4F28-A150-E741C77BDF42}" presName="parTrans" presStyleLbl="sibTrans2D1" presStyleIdx="1" presStyleCnt="4"/>
      <dgm:spPr/>
    </dgm:pt>
    <dgm:pt modelId="{A68E0082-07BA-45D9-97BA-A05ACB861066}" type="pres">
      <dgm:prSet presAssocID="{C885308D-630F-4F28-A150-E741C77BDF42}" presName="connectorText" presStyleLbl="sibTrans2D1" presStyleIdx="1" presStyleCnt="4"/>
      <dgm:spPr/>
    </dgm:pt>
    <dgm:pt modelId="{2D11BCD3-9F3C-4471-AB9F-C4093353B2D8}" type="pres">
      <dgm:prSet presAssocID="{ECC35A61-9506-4A17-8E09-2FB57C15C473}" presName="node" presStyleLbl="node1" presStyleIdx="1" presStyleCnt="4">
        <dgm:presLayoutVars>
          <dgm:bulletEnabled val="1"/>
        </dgm:presLayoutVars>
      </dgm:prSet>
      <dgm:spPr/>
    </dgm:pt>
    <dgm:pt modelId="{1CC30508-A916-4C9D-9CEA-9DF51ED80C29}" type="pres">
      <dgm:prSet presAssocID="{07B1603D-1766-4B86-BA31-FC5FC48F8AAF}" presName="parTrans" presStyleLbl="sibTrans2D1" presStyleIdx="2" presStyleCnt="4"/>
      <dgm:spPr/>
    </dgm:pt>
    <dgm:pt modelId="{D6EE8211-6EB4-45AB-9486-D9948DE6E6FB}" type="pres">
      <dgm:prSet presAssocID="{07B1603D-1766-4B86-BA31-FC5FC48F8AAF}" presName="connectorText" presStyleLbl="sibTrans2D1" presStyleIdx="2" presStyleCnt="4"/>
      <dgm:spPr/>
    </dgm:pt>
    <dgm:pt modelId="{84857BA4-E580-4BE7-8D61-1417C4C66E2A}" type="pres">
      <dgm:prSet presAssocID="{0FCD846E-FDBB-46B5-A86B-ECBF4B267280}" presName="node" presStyleLbl="node1" presStyleIdx="2" presStyleCnt="4">
        <dgm:presLayoutVars>
          <dgm:bulletEnabled val="1"/>
        </dgm:presLayoutVars>
      </dgm:prSet>
      <dgm:spPr/>
    </dgm:pt>
    <dgm:pt modelId="{2794B46A-BA60-4C70-BB5D-C527C0FFF494}" type="pres">
      <dgm:prSet presAssocID="{0EEEAAF3-3417-4979-B599-8C8747310370}" presName="parTrans" presStyleLbl="sibTrans2D1" presStyleIdx="3" presStyleCnt="4"/>
      <dgm:spPr/>
    </dgm:pt>
    <dgm:pt modelId="{0F0A5E31-BC9B-47A9-B281-2FA2BFE92605}" type="pres">
      <dgm:prSet presAssocID="{0EEEAAF3-3417-4979-B599-8C8747310370}" presName="connectorText" presStyleLbl="sibTrans2D1" presStyleIdx="3" presStyleCnt="4"/>
      <dgm:spPr/>
    </dgm:pt>
    <dgm:pt modelId="{47F3D422-8A3F-4B75-A337-7573754CEC3A}" type="pres">
      <dgm:prSet presAssocID="{CC64F41C-525C-4C9F-A87F-DE86326F03DB}" presName="node" presStyleLbl="node1" presStyleIdx="3" presStyleCnt="4">
        <dgm:presLayoutVars>
          <dgm:bulletEnabled val="1"/>
        </dgm:presLayoutVars>
      </dgm:prSet>
      <dgm:spPr/>
    </dgm:pt>
  </dgm:ptLst>
  <dgm:cxnLst>
    <dgm:cxn modelId="{9AEBA000-CEC4-4041-A7AE-DCE27E9CE79C}" srcId="{4E7A2E89-C79B-45AE-8E57-672E3E97EE92}" destId="{AEE23DCD-B4B6-478E-830B-564037E0E89A}" srcOrd="0" destOrd="0" parTransId="{EF2C7D14-6786-4DF2-89F3-C9B64B76544C}" sibTransId="{C6DADC64-13E2-4CFA-8E45-B4BF75711ECC}"/>
    <dgm:cxn modelId="{338A7F0D-EADB-4C26-ACFB-F860339E21AE}" type="presOf" srcId="{CC64F41C-525C-4C9F-A87F-DE86326F03DB}" destId="{47F3D422-8A3F-4B75-A337-7573754CEC3A}" srcOrd="0" destOrd="0" presId="urn:microsoft.com/office/officeart/2005/8/layout/radial5"/>
    <dgm:cxn modelId="{24E4E70E-BAF6-4836-BB00-4028F277B58E}" type="presOf" srcId="{07B1603D-1766-4B86-BA31-FC5FC48F8AAF}" destId="{1CC30508-A916-4C9D-9CEA-9DF51ED80C29}" srcOrd="0" destOrd="0" presId="urn:microsoft.com/office/officeart/2005/8/layout/radial5"/>
    <dgm:cxn modelId="{F6DB971F-0594-4F79-A74E-16F4ABDBBA30}" type="presOf" srcId="{98A4466D-A918-469A-A49C-59C636A12782}" destId="{C92C0AB9-19F7-4A48-B535-AE3BBF93C7F3}" srcOrd="1" destOrd="0" presId="urn:microsoft.com/office/officeart/2005/8/layout/radial5"/>
    <dgm:cxn modelId="{82E34B23-7D67-480E-A4FB-EBBCEB4B81DD}" type="presOf" srcId="{C885308D-630F-4F28-A150-E741C77BDF42}" destId="{A68E0082-07BA-45D9-97BA-A05ACB861066}" srcOrd="1" destOrd="0" presId="urn:microsoft.com/office/officeart/2005/8/layout/radial5"/>
    <dgm:cxn modelId="{506C5A29-E011-4C3F-AFCA-B781048832C3}" srcId="{AEE23DCD-B4B6-478E-830B-564037E0E89A}" destId="{0FCD846E-FDBB-46B5-A86B-ECBF4B267280}" srcOrd="2" destOrd="0" parTransId="{07B1603D-1766-4B86-BA31-FC5FC48F8AAF}" sibTransId="{C46E828A-9762-4F29-A938-F56327005EBE}"/>
    <dgm:cxn modelId="{5720E735-2188-431C-A8F5-26E472B7DFEC}" type="presOf" srcId="{0FCD846E-FDBB-46B5-A86B-ECBF4B267280}" destId="{84857BA4-E580-4BE7-8D61-1417C4C66E2A}" srcOrd="0" destOrd="0" presId="urn:microsoft.com/office/officeart/2005/8/layout/radial5"/>
    <dgm:cxn modelId="{75CCA437-6DBF-47EC-81F5-B60132AA2C2A}" type="presOf" srcId="{98A4466D-A918-469A-A49C-59C636A12782}" destId="{1C622CD2-A3EB-4BBD-A09B-4E67EB237D59}" srcOrd="0" destOrd="0" presId="urn:microsoft.com/office/officeart/2005/8/layout/radial5"/>
    <dgm:cxn modelId="{9437395D-4F1A-4BCC-AAA8-BD67D3065D40}" type="presOf" srcId="{07B1603D-1766-4B86-BA31-FC5FC48F8AAF}" destId="{D6EE8211-6EB4-45AB-9486-D9948DE6E6FB}" srcOrd="1" destOrd="0" presId="urn:microsoft.com/office/officeart/2005/8/layout/radial5"/>
    <dgm:cxn modelId="{1AD29E48-02D2-4A63-A1AC-2502027EA130}" srcId="{AEE23DCD-B4B6-478E-830B-564037E0E89A}" destId="{CC64F41C-525C-4C9F-A87F-DE86326F03DB}" srcOrd="3" destOrd="0" parTransId="{0EEEAAF3-3417-4979-B599-8C8747310370}" sibTransId="{C271EDBD-2BC7-45BD-9591-F4152CB1ABE4}"/>
    <dgm:cxn modelId="{DC0FD180-ECBB-4365-924B-CE5BCB2FDFFF}" type="presOf" srcId="{0EEEAAF3-3417-4979-B599-8C8747310370}" destId="{2794B46A-BA60-4C70-BB5D-C527C0FFF494}" srcOrd="0" destOrd="0" presId="urn:microsoft.com/office/officeart/2005/8/layout/radial5"/>
    <dgm:cxn modelId="{A3D0859A-2299-4C14-9E13-AE3F5E75E8D5}" type="presOf" srcId="{AEE23DCD-B4B6-478E-830B-564037E0E89A}" destId="{3A3D7D90-4F4E-4AD7-86EE-936F1A47BB8C}" srcOrd="0" destOrd="0" presId="urn:microsoft.com/office/officeart/2005/8/layout/radial5"/>
    <dgm:cxn modelId="{D09C139D-B23B-407B-8B68-5E04021A3F18}" srcId="{AEE23DCD-B4B6-478E-830B-564037E0E89A}" destId="{24FEEED5-1AAD-4F5B-A07E-C6BF55A85966}" srcOrd="0" destOrd="0" parTransId="{98A4466D-A918-469A-A49C-59C636A12782}" sibTransId="{50E8ABE3-E8C3-4FD9-9922-7748DF735D15}"/>
    <dgm:cxn modelId="{00FCC8A6-D3D1-4031-89AD-2BACBF4FF086}" type="presOf" srcId="{24FEEED5-1AAD-4F5B-A07E-C6BF55A85966}" destId="{DEFD73B1-B8AB-4905-8071-DA4D4D54C931}" srcOrd="0" destOrd="0" presId="urn:microsoft.com/office/officeart/2005/8/layout/radial5"/>
    <dgm:cxn modelId="{6CD91AAB-52FD-4C70-A7D5-3249614D3AB1}" type="presOf" srcId="{4E7A2E89-C79B-45AE-8E57-672E3E97EE92}" destId="{777E77C4-33F8-417D-920B-0CA345935559}" srcOrd="0" destOrd="0" presId="urn:microsoft.com/office/officeart/2005/8/layout/radial5"/>
    <dgm:cxn modelId="{0185FAB7-95C7-4B50-AC15-54F2875AEF5C}" type="presOf" srcId="{ECC35A61-9506-4A17-8E09-2FB57C15C473}" destId="{2D11BCD3-9F3C-4471-AB9F-C4093353B2D8}" srcOrd="0" destOrd="0" presId="urn:microsoft.com/office/officeart/2005/8/layout/radial5"/>
    <dgm:cxn modelId="{4A5261D7-DD46-4300-B082-1BD224BABE10}" srcId="{AEE23DCD-B4B6-478E-830B-564037E0E89A}" destId="{ECC35A61-9506-4A17-8E09-2FB57C15C473}" srcOrd="1" destOrd="0" parTransId="{C885308D-630F-4F28-A150-E741C77BDF42}" sibTransId="{47C1AC7D-864E-4E0C-8B4F-C6A1D0B01DFB}"/>
    <dgm:cxn modelId="{3A125CF1-9C93-4CDC-8D8D-0CF3AB345314}" type="presOf" srcId="{0EEEAAF3-3417-4979-B599-8C8747310370}" destId="{0F0A5E31-BC9B-47A9-B281-2FA2BFE92605}" srcOrd="1" destOrd="0" presId="urn:microsoft.com/office/officeart/2005/8/layout/radial5"/>
    <dgm:cxn modelId="{859F7BFD-0378-4E81-875C-E21C114CED24}" type="presOf" srcId="{C885308D-630F-4F28-A150-E741C77BDF42}" destId="{21E7C506-D6A1-47AB-874D-6C073A6414FF}" srcOrd="0" destOrd="0" presId="urn:microsoft.com/office/officeart/2005/8/layout/radial5"/>
    <dgm:cxn modelId="{6C3FCC64-F60E-4F4E-A033-BF60A488DFD2}" type="presParOf" srcId="{777E77C4-33F8-417D-920B-0CA345935559}" destId="{3A3D7D90-4F4E-4AD7-86EE-936F1A47BB8C}" srcOrd="0" destOrd="0" presId="urn:microsoft.com/office/officeart/2005/8/layout/radial5"/>
    <dgm:cxn modelId="{5385CC26-5F5A-4607-95D9-4BACBD280BA0}" type="presParOf" srcId="{777E77C4-33F8-417D-920B-0CA345935559}" destId="{1C622CD2-A3EB-4BBD-A09B-4E67EB237D59}" srcOrd="1" destOrd="0" presId="urn:microsoft.com/office/officeart/2005/8/layout/radial5"/>
    <dgm:cxn modelId="{20126581-5582-4017-89FE-8EAD95A90412}" type="presParOf" srcId="{1C622CD2-A3EB-4BBD-A09B-4E67EB237D59}" destId="{C92C0AB9-19F7-4A48-B535-AE3BBF93C7F3}" srcOrd="0" destOrd="0" presId="urn:microsoft.com/office/officeart/2005/8/layout/radial5"/>
    <dgm:cxn modelId="{19238FBA-A988-432D-B5AC-31988EF33676}" type="presParOf" srcId="{777E77C4-33F8-417D-920B-0CA345935559}" destId="{DEFD73B1-B8AB-4905-8071-DA4D4D54C931}" srcOrd="2" destOrd="0" presId="urn:microsoft.com/office/officeart/2005/8/layout/radial5"/>
    <dgm:cxn modelId="{7B9A0D8F-980D-41E6-94C2-32EF98407DB5}" type="presParOf" srcId="{777E77C4-33F8-417D-920B-0CA345935559}" destId="{21E7C506-D6A1-47AB-874D-6C073A6414FF}" srcOrd="3" destOrd="0" presId="urn:microsoft.com/office/officeart/2005/8/layout/radial5"/>
    <dgm:cxn modelId="{9762EAC7-D6B6-4B2C-A267-676802031647}" type="presParOf" srcId="{21E7C506-D6A1-47AB-874D-6C073A6414FF}" destId="{A68E0082-07BA-45D9-97BA-A05ACB861066}" srcOrd="0" destOrd="0" presId="urn:microsoft.com/office/officeart/2005/8/layout/radial5"/>
    <dgm:cxn modelId="{2D938696-8A36-4E73-9FFB-2556E962F4B5}" type="presParOf" srcId="{777E77C4-33F8-417D-920B-0CA345935559}" destId="{2D11BCD3-9F3C-4471-AB9F-C4093353B2D8}" srcOrd="4" destOrd="0" presId="urn:microsoft.com/office/officeart/2005/8/layout/radial5"/>
    <dgm:cxn modelId="{4058136D-2919-41A3-A1BB-39612208769F}" type="presParOf" srcId="{777E77C4-33F8-417D-920B-0CA345935559}" destId="{1CC30508-A916-4C9D-9CEA-9DF51ED80C29}" srcOrd="5" destOrd="0" presId="urn:microsoft.com/office/officeart/2005/8/layout/radial5"/>
    <dgm:cxn modelId="{21628E47-BD45-409C-8E3D-D17D0666B2BC}" type="presParOf" srcId="{1CC30508-A916-4C9D-9CEA-9DF51ED80C29}" destId="{D6EE8211-6EB4-45AB-9486-D9948DE6E6FB}" srcOrd="0" destOrd="0" presId="urn:microsoft.com/office/officeart/2005/8/layout/radial5"/>
    <dgm:cxn modelId="{70859DF7-F005-428B-B36B-EB3BBB4F1496}" type="presParOf" srcId="{777E77C4-33F8-417D-920B-0CA345935559}" destId="{84857BA4-E580-4BE7-8D61-1417C4C66E2A}" srcOrd="6" destOrd="0" presId="urn:microsoft.com/office/officeart/2005/8/layout/radial5"/>
    <dgm:cxn modelId="{215BA826-9A28-4A4C-BCE2-AB29C70F949D}" type="presParOf" srcId="{777E77C4-33F8-417D-920B-0CA345935559}" destId="{2794B46A-BA60-4C70-BB5D-C527C0FFF494}" srcOrd="7" destOrd="0" presId="urn:microsoft.com/office/officeart/2005/8/layout/radial5"/>
    <dgm:cxn modelId="{37576570-8FFE-479E-B301-7E5EBAD07C9C}" type="presParOf" srcId="{2794B46A-BA60-4C70-BB5D-C527C0FFF494}" destId="{0F0A5E31-BC9B-47A9-B281-2FA2BFE92605}" srcOrd="0" destOrd="0" presId="urn:microsoft.com/office/officeart/2005/8/layout/radial5"/>
    <dgm:cxn modelId="{4344FFBC-7F20-4554-9139-1305EECC02C8}" type="presParOf" srcId="{777E77C4-33F8-417D-920B-0CA345935559}" destId="{47F3D422-8A3F-4B75-A337-7573754CEC3A}" srcOrd="8"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17274D0F-BB70-4E2E-8CD4-403B8503CA99}"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72C0120-C790-4FA2-B2E2-854DB997131E}" type="presOf" srcId="{21AD5133-736D-4115-8780-C76EF1C6F044}" destId="{01AB0361-E67C-40D1-A127-88BA5E1C1760}" srcOrd="0" destOrd="0" presId="urn:microsoft.com/office/officeart/2008/layout/AlternatingHexagons"/>
    <dgm:cxn modelId="{FBC0952F-CBBC-4BE0-BC74-7FB8A86D1951}" type="presOf" srcId="{D839AC21-CFC3-48DE-A991-850581E464ED}" destId="{92A9D0EB-4F9B-4643-A33F-DF0D6CC34653}"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79A34240-377D-4E4E-882D-F6E34480FF91}" type="presOf" srcId="{BE439DF7-9C66-49B5-895E-0C389CF6D137}" destId="{CEF5A3F8-7A41-4604-9D7E-F386265276F5}" srcOrd="0" destOrd="0" presId="urn:microsoft.com/office/officeart/2008/layout/AlternatingHexagons"/>
    <dgm:cxn modelId="{AAF6285B-55D8-4557-B217-313E57C56D50}" type="presOf" srcId="{43C8CEB7-3036-4304-B58E-86ABBFFD31E5}" destId="{D6CBF727-C193-4742-8092-79968D615B09}" srcOrd="0" destOrd="0" presId="urn:microsoft.com/office/officeart/2008/layout/AlternatingHexagons"/>
    <dgm:cxn modelId="{12273241-987F-4048-BEDE-2BAF5EAD5A0D}" type="presOf" srcId="{638324B9-9FC5-43A3-BF87-295874E2CDD9}" destId="{5468D559-FC71-40BD-A3B7-B37FD9F50FA0}" srcOrd="0" destOrd="0" presId="urn:microsoft.com/office/officeart/2008/layout/AlternatingHexagons"/>
    <dgm:cxn modelId="{2CCC7645-C150-4953-B384-FE52003021CA}" type="presOf" srcId="{6C48E74E-EDEF-41FC-953E-91D436060EF8}" destId="{798B8C0B-5E2E-4982-A9A4-E0912EFA874A}"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B8FD746A-4CA9-4F61-8C5B-4050D6AC212A}" type="presOf" srcId="{9C782F60-00DD-490A-901A-2E525C61B396}" destId="{97D7227E-93B2-4CDC-A6F1-DE6A3A579BC0}" srcOrd="0" destOrd="0" presId="urn:microsoft.com/office/officeart/2008/layout/AlternatingHexagons"/>
    <dgm:cxn modelId="{6DACFD4B-DF99-4D7D-9A17-DE5CDE9BAE38}" type="presOf" srcId="{FABF11A3-E055-44D1-85DF-0976773145E4}" destId="{E259BFF9-1294-4EB9-B177-7F144269FAB8}"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62DE2293-65AE-48FC-9A83-6267D293C5D0}" type="presOf" srcId="{E71F8F6C-DE91-45ED-AF77-1267E12BB7F6}" destId="{0BDE991D-8287-482A-A62C-7262A0D2B66E}" srcOrd="0" destOrd="0" presId="urn:microsoft.com/office/officeart/2008/layout/AlternatingHexagons"/>
    <dgm:cxn modelId="{77A46E97-9655-4B5C-A26A-A4B25D685CF6}" type="presOf" srcId="{2CA49207-1E08-4A99-AA60-FBFC9F56EBF0}" destId="{2E78EB41-3245-4D99-BB99-6B0339FE8F38}" srcOrd="0" destOrd="0" presId="urn:microsoft.com/office/officeart/2008/layout/AlternatingHexagons"/>
    <dgm:cxn modelId="{C525519C-7889-42B2-B4C2-7D60AA5BFD53}" type="presOf" srcId="{154EE34B-2A4B-4D73-8D2A-FC82C9B228A8}" destId="{F78EA964-07B0-4994-BB63-7325EA4CAF7F}"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2EE407AD-16F5-4915-8358-E22C0E8B9331}"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FF6117C8-0DFC-448F-A5E5-DA1F7E1EEE4C}" type="presOf" srcId="{909C8AE0-FE04-401B-8F7E-C1BF0E60FE9E}" destId="{0B0FF9F4-D51A-460F-8F8E-D0EB2B4C658D}" srcOrd="0" destOrd="0" presId="urn:microsoft.com/office/officeart/2008/layout/AlternatingHexagons"/>
    <dgm:cxn modelId="{881549C8-4C58-4935-B8B1-80E417C321AD}" type="presOf" srcId="{A76D7342-B82B-4FC7-B601-E7DEAF21D7D8}" destId="{D619FEAC-74D4-4726-A282-FCFACD54A4BB}"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E2C107E0-71BF-43CF-B119-E14BE7D93F4F}" type="presOf" srcId="{0FCAE87B-D747-4598-B519-48904A2B05B2}" destId="{E6B7FE1B-E082-47D6-BBF3-BC01EDA88B60}"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C68D38F5-FADB-4130-9B7E-4F281DEB9456}" type="presOf" srcId="{EEB786C3-220F-43C5-8ED2-346FAA386A15}" destId="{C746C278-8B2D-4A64-8BED-818BD07B8D55}"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46E046FB-26DE-4EE8-8372-A00A49F77174}" type="presOf" srcId="{034143FA-02E3-4BC8-97A6-DB5B1795DB9A}" destId="{27D2E476-F480-4F54-AB82-AC7EAD1C8F7B}" srcOrd="0" destOrd="0" presId="urn:microsoft.com/office/officeart/2008/layout/AlternatingHexagons"/>
    <dgm:cxn modelId="{FAA64328-2AE9-4C48-A5AD-1C6892411B6E}" type="presParOf" srcId="{D6CBF727-C193-4742-8092-79968D615B09}" destId="{C3AD133E-8817-4E2A-AA86-E555497CD528}" srcOrd="0" destOrd="0" presId="urn:microsoft.com/office/officeart/2008/layout/AlternatingHexagons"/>
    <dgm:cxn modelId="{581FDC51-CF66-409F-97D2-E6156E24A2CB}" type="presParOf" srcId="{C3AD133E-8817-4E2A-AA86-E555497CD528}" destId="{D619FEAC-74D4-4726-A282-FCFACD54A4BB}" srcOrd="0" destOrd="0" presId="urn:microsoft.com/office/officeart/2008/layout/AlternatingHexagons"/>
    <dgm:cxn modelId="{03D25280-362C-45FC-98BE-1FCF1F33B8C5}" type="presParOf" srcId="{C3AD133E-8817-4E2A-AA86-E555497CD528}" destId="{0BDE991D-8287-482A-A62C-7262A0D2B66E}" srcOrd="1" destOrd="0" presId="urn:microsoft.com/office/officeart/2008/layout/AlternatingHexagons"/>
    <dgm:cxn modelId="{3064BFB5-6E05-4BA6-841C-B458B82EB151}" type="presParOf" srcId="{C3AD133E-8817-4E2A-AA86-E555497CD528}" destId="{CD047F89-CE48-498E-8BD4-EA221B7E85F1}" srcOrd="2" destOrd="0" presId="urn:microsoft.com/office/officeart/2008/layout/AlternatingHexagons"/>
    <dgm:cxn modelId="{9D453BFF-15CD-4841-A015-342BF21A1640}" type="presParOf" srcId="{C3AD133E-8817-4E2A-AA86-E555497CD528}" destId="{99982C9B-7C19-43FE-AB96-0489084CEC2D}" srcOrd="3" destOrd="0" presId="urn:microsoft.com/office/officeart/2008/layout/AlternatingHexagons"/>
    <dgm:cxn modelId="{DE8B4A76-367F-42DB-B367-7BD21AC4925E}" type="presParOf" srcId="{C3AD133E-8817-4E2A-AA86-E555497CD528}" destId="{5468D559-FC71-40BD-A3B7-B37FD9F50FA0}" srcOrd="4" destOrd="0" presId="urn:microsoft.com/office/officeart/2008/layout/AlternatingHexagons"/>
    <dgm:cxn modelId="{E758CFC3-1F7F-4C2B-8BAC-1ACE7EF6AE50}" type="presParOf" srcId="{D6CBF727-C193-4742-8092-79968D615B09}" destId="{2CFF3844-5B28-4CD3-A8BF-6625C13E2351}" srcOrd="1" destOrd="0" presId="urn:microsoft.com/office/officeart/2008/layout/AlternatingHexagons"/>
    <dgm:cxn modelId="{159A38AF-648F-4B46-87FB-3BCA37C09198}" type="presParOf" srcId="{D6CBF727-C193-4742-8092-79968D615B09}" destId="{05380EDC-99E6-4322-9480-E3091D8E9DFA}" srcOrd="2" destOrd="0" presId="urn:microsoft.com/office/officeart/2008/layout/AlternatingHexagons"/>
    <dgm:cxn modelId="{AF3800A1-B7E5-4A59-85BD-CC0B67E3CBA2}" type="presParOf" srcId="{05380EDC-99E6-4322-9480-E3091D8E9DFA}" destId="{01AB0361-E67C-40D1-A127-88BA5E1C1760}" srcOrd="0" destOrd="0" presId="urn:microsoft.com/office/officeart/2008/layout/AlternatingHexagons"/>
    <dgm:cxn modelId="{CFC1F05B-6FC9-499E-BC5C-BBC4FD8C8CDF}" type="presParOf" srcId="{05380EDC-99E6-4322-9480-E3091D8E9DFA}" destId="{FA2E9D46-4AE3-458C-82E0-A4EF5D159C2D}" srcOrd="1" destOrd="0" presId="urn:microsoft.com/office/officeart/2008/layout/AlternatingHexagons"/>
    <dgm:cxn modelId="{8E7A3FA0-FB34-42B2-8F3A-C7805C77B457}" type="presParOf" srcId="{05380EDC-99E6-4322-9480-E3091D8E9DFA}" destId="{E978F574-35F8-43B1-8532-04D4FA6CF200}" srcOrd="2" destOrd="0" presId="urn:microsoft.com/office/officeart/2008/layout/AlternatingHexagons"/>
    <dgm:cxn modelId="{D42E3E8D-BBE0-475B-97C0-CFCF1F5B99E3}" type="presParOf" srcId="{05380EDC-99E6-4322-9480-E3091D8E9DFA}" destId="{BDFBE7AD-12EE-49C6-B767-B6960D6C4DC9}" srcOrd="3" destOrd="0" presId="urn:microsoft.com/office/officeart/2008/layout/AlternatingHexagons"/>
    <dgm:cxn modelId="{BAE01685-5DB7-47A5-BC53-81461A1DF6A5}" type="presParOf" srcId="{05380EDC-99E6-4322-9480-E3091D8E9DFA}" destId="{798B8C0B-5E2E-4982-A9A4-E0912EFA874A}" srcOrd="4" destOrd="0" presId="urn:microsoft.com/office/officeart/2008/layout/AlternatingHexagons"/>
    <dgm:cxn modelId="{05598971-1FF1-4206-923F-A593A534A72C}" type="presParOf" srcId="{D6CBF727-C193-4742-8092-79968D615B09}" destId="{232D1DEA-3D03-44A7-BF5F-76B6A6D6966F}" srcOrd="3" destOrd="0" presId="urn:microsoft.com/office/officeart/2008/layout/AlternatingHexagons"/>
    <dgm:cxn modelId="{F8F73828-DA8B-4CA8-BB77-DDFFF1E7A023}" type="presParOf" srcId="{D6CBF727-C193-4742-8092-79968D615B09}" destId="{014D2750-F989-4C37-9B1B-9AA9636682AC}" srcOrd="4" destOrd="0" presId="urn:microsoft.com/office/officeart/2008/layout/AlternatingHexagons"/>
    <dgm:cxn modelId="{10168BD6-4DC3-4520-B1AF-13D43E3C400F}" type="presParOf" srcId="{014D2750-F989-4C37-9B1B-9AA9636682AC}" destId="{0B0FF9F4-D51A-460F-8F8E-D0EB2B4C658D}" srcOrd="0" destOrd="0" presId="urn:microsoft.com/office/officeart/2008/layout/AlternatingHexagons"/>
    <dgm:cxn modelId="{3FFEED5D-B7E6-4ADA-A6B6-5BB51526AC8D}" type="presParOf" srcId="{014D2750-F989-4C37-9B1B-9AA9636682AC}" destId="{A7609D67-C4D3-47A5-9344-99E8ED461061}" srcOrd="1" destOrd="0" presId="urn:microsoft.com/office/officeart/2008/layout/AlternatingHexagons"/>
    <dgm:cxn modelId="{EC6121E1-9CE9-4051-A1F3-AA660EA9FAD6}" type="presParOf" srcId="{014D2750-F989-4C37-9B1B-9AA9636682AC}" destId="{DB416220-7D8A-4882-A59C-F7000C3BAA0D}" srcOrd="2" destOrd="0" presId="urn:microsoft.com/office/officeart/2008/layout/AlternatingHexagons"/>
    <dgm:cxn modelId="{F745E3FD-9E6D-4DED-A4BC-4A443F767E43}" type="presParOf" srcId="{014D2750-F989-4C37-9B1B-9AA9636682AC}" destId="{137E819A-32CA-4B7E-B5BB-01A3A898B7BE}" srcOrd="3" destOrd="0" presId="urn:microsoft.com/office/officeart/2008/layout/AlternatingHexagons"/>
    <dgm:cxn modelId="{7E5166A1-662F-48D5-8E73-7C25F2329BBB}" type="presParOf" srcId="{014D2750-F989-4C37-9B1B-9AA9636682AC}" destId="{97D7227E-93B2-4CDC-A6F1-DE6A3A579BC0}" srcOrd="4" destOrd="0" presId="urn:microsoft.com/office/officeart/2008/layout/AlternatingHexagons"/>
    <dgm:cxn modelId="{92026CCB-89FD-4B7E-93B1-0953970B1691}" type="presParOf" srcId="{D6CBF727-C193-4742-8092-79968D615B09}" destId="{C622E601-61A1-43CE-8DBF-E42B46A0F6D3}" srcOrd="5" destOrd="0" presId="urn:microsoft.com/office/officeart/2008/layout/AlternatingHexagons"/>
    <dgm:cxn modelId="{99D41B5C-32A9-49AD-88CB-493E54D6AF74}" type="presParOf" srcId="{D6CBF727-C193-4742-8092-79968D615B09}" destId="{DE400889-1345-4E5B-90BD-B34CCD628003}" srcOrd="6" destOrd="0" presId="urn:microsoft.com/office/officeart/2008/layout/AlternatingHexagons"/>
    <dgm:cxn modelId="{5E0D6199-4D8C-46AE-AAF5-F659CE45D8AE}" type="presParOf" srcId="{DE400889-1345-4E5B-90BD-B34CCD628003}" destId="{76A432B5-C362-4ED1-B722-EDAB8632396E}" srcOrd="0" destOrd="0" presId="urn:microsoft.com/office/officeart/2008/layout/AlternatingHexagons"/>
    <dgm:cxn modelId="{90CA00DF-5CEB-4B22-97DD-B5F3CF4BEA17}" type="presParOf" srcId="{DE400889-1345-4E5B-90BD-B34CCD628003}" destId="{CDE05A4E-AABC-4750-A706-F53A8CB953D8}" srcOrd="1" destOrd="0" presId="urn:microsoft.com/office/officeart/2008/layout/AlternatingHexagons"/>
    <dgm:cxn modelId="{7F3A09EE-0649-471E-8F07-CA9277C7BDF1}" type="presParOf" srcId="{DE400889-1345-4E5B-90BD-B34CCD628003}" destId="{858D3EB6-EFE6-4502-91FC-DFF4E45190DA}" srcOrd="2" destOrd="0" presId="urn:microsoft.com/office/officeart/2008/layout/AlternatingHexagons"/>
    <dgm:cxn modelId="{EA0F23D6-3008-4007-93E2-E845508B8F92}" type="presParOf" srcId="{DE400889-1345-4E5B-90BD-B34CCD628003}" destId="{ABBC34B4-CF82-4DAE-929B-2666788475F8}" srcOrd="3" destOrd="0" presId="urn:microsoft.com/office/officeart/2008/layout/AlternatingHexagons"/>
    <dgm:cxn modelId="{D0921C93-7F22-4D98-9549-47904D278EA3}" type="presParOf" srcId="{DE400889-1345-4E5B-90BD-B34CCD628003}" destId="{2E78EB41-3245-4D99-BB99-6B0339FE8F38}" srcOrd="4" destOrd="0" presId="urn:microsoft.com/office/officeart/2008/layout/AlternatingHexagons"/>
    <dgm:cxn modelId="{EA5C4EF8-C626-4774-9970-3B54A13AA13A}" type="presParOf" srcId="{D6CBF727-C193-4742-8092-79968D615B09}" destId="{4C4C6369-B8FE-45A7-99B6-5757B94CAD32}" srcOrd="7" destOrd="0" presId="urn:microsoft.com/office/officeart/2008/layout/AlternatingHexagons"/>
    <dgm:cxn modelId="{2A6A7E04-DF9F-4989-ADFB-6E78C3C66F01}" type="presParOf" srcId="{D6CBF727-C193-4742-8092-79968D615B09}" destId="{6B684E24-3EB3-42AD-B0B9-EC2F52886EF3}" srcOrd="8" destOrd="0" presId="urn:microsoft.com/office/officeart/2008/layout/AlternatingHexagons"/>
    <dgm:cxn modelId="{4B24D43F-8062-4E6E-A9A6-F7FEED95E101}" type="presParOf" srcId="{6B684E24-3EB3-42AD-B0B9-EC2F52886EF3}" destId="{CEF5A3F8-7A41-4604-9D7E-F386265276F5}" srcOrd="0" destOrd="0" presId="urn:microsoft.com/office/officeart/2008/layout/AlternatingHexagons"/>
    <dgm:cxn modelId="{1722A1F5-4AC9-436D-A477-41F40E67B318}" type="presParOf" srcId="{6B684E24-3EB3-42AD-B0B9-EC2F52886EF3}" destId="{91452402-7B17-49D7-9D7F-00A9841FF108}" srcOrd="1" destOrd="0" presId="urn:microsoft.com/office/officeart/2008/layout/AlternatingHexagons"/>
    <dgm:cxn modelId="{EB32BDFF-897D-4E40-A6E5-CA3C4EA413B4}" type="presParOf" srcId="{6B684E24-3EB3-42AD-B0B9-EC2F52886EF3}" destId="{1F3C5298-F356-48DE-B0AC-C5329553C43A}" srcOrd="2" destOrd="0" presId="urn:microsoft.com/office/officeart/2008/layout/AlternatingHexagons"/>
    <dgm:cxn modelId="{C34FD030-5DA1-4E1F-B420-8A0C35AF08E8}" type="presParOf" srcId="{6B684E24-3EB3-42AD-B0B9-EC2F52886EF3}" destId="{29462D29-B50E-44B3-8665-9002C6F3DEFF}" srcOrd="3" destOrd="0" presId="urn:microsoft.com/office/officeart/2008/layout/AlternatingHexagons"/>
    <dgm:cxn modelId="{10F70188-1F79-4975-B55B-A90BB5F838B6}" type="presParOf" srcId="{6B684E24-3EB3-42AD-B0B9-EC2F52886EF3}" destId="{E6B7FE1B-E082-47D6-BBF3-BC01EDA88B60}" srcOrd="4" destOrd="0" presId="urn:microsoft.com/office/officeart/2008/layout/AlternatingHexagons"/>
    <dgm:cxn modelId="{41D8CD4A-DD0B-4E85-A4C6-9F458DF3AC6D}" type="presParOf" srcId="{D6CBF727-C193-4742-8092-79968D615B09}" destId="{DF619E6A-A326-4693-9C2E-F18B42ABC1CC}" srcOrd="9" destOrd="0" presId="urn:microsoft.com/office/officeart/2008/layout/AlternatingHexagons"/>
    <dgm:cxn modelId="{DE3E1907-C672-49D1-96ED-1FC22C7298B9}" type="presParOf" srcId="{D6CBF727-C193-4742-8092-79968D615B09}" destId="{FF0D150A-C8F2-4B88-9634-9472AFCD5540}" srcOrd="10" destOrd="0" presId="urn:microsoft.com/office/officeart/2008/layout/AlternatingHexagons"/>
    <dgm:cxn modelId="{499DB605-F264-45FB-820D-7C428EA19A28}" type="presParOf" srcId="{FF0D150A-C8F2-4B88-9634-9472AFCD5540}" destId="{E259BFF9-1294-4EB9-B177-7F144269FAB8}" srcOrd="0" destOrd="0" presId="urn:microsoft.com/office/officeart/2008/layout/AlternatingHexagons"/>
    <dgm:cxn modelId="{A24B3172-A977-4B60-874D-E4C1D546AA94}" type="presParOf" srcId="{FF0D150A-C8F2-4B88-9634-9472AFCD5540}" destId="{C746C278-8B2D-4A64-8BED-818BD07B8D55}" srcOrd="1" destOrd="0" presId="urn:microsoft.com/office/officeart/2008/layout/AlternatingHexagons"/>
    <dgm:cxn modelId="{21DFD2A9-A429-47B6-BC5C-B886714FA79D}" type="presParOf" srcId="{FF0D150A-C8F2-4B88-9634-9472AFCD5540}" destId="{E3753EC5-B66E-4577-B7EA-0303F882A56D}" srcOrd="2" destOrd="0" presId="urn:microsoft.com/office/officeart/2008/layout/AlternatingHexagons"/>
    <dgm:cxn modelId="{14B80993-5FF8-41B2-8059-1EF8DE930DC3}" type="presParOf" srcId="{FF0D150A-C8F2-4B88-9634-9472AFCD5540}" destId="{9C11ACAD-897E-4B70-80A4-58B5642903EF}" srcOrd="3" destOrd="0" presId="urn:microsoft.com/office/officeart/2008/layout/AlternatingHexagons"/>
    <dgm:cxn modelId="{A74D748A-B955-420D-BF83-223AAE98A629}" type="presParOf" srcId="{FF0D150A-C8F2-4B88-9634-9472AFCD5540}" destId="{753E65A4-290A-4B82-9677-B14D3937812C}" srcOrd="4" destOrd="0" presId="urn:microsoft.com/office/officeart/2008/layout/AlternatingHexagons"/>
    <dgm:cxn modelId="{C918E364-AE59-4E8A-9939-9705EC56FCAA}" type="presParOf" srcId="{D6CBF727-C193-4742-8092-79968D615B09}" destId="{A061CC0C-C893-461D-8FEB-2F2AF9D631E8}" srcOrd="11" destOrd="0" presId="urn:microsoft.com/office/officeart/2008/layout/AlternatingHexagons"/>
    <dgm:cxn modelId="{A9A5E69F-0845-4968-A4A2-7FEEE428A466}" type="presParOf" srcId="{D6CBF727-C193-4742-8092-79968D615B09}" destId="{4C21D896-9242-4FC5-8FBA-FED511463903}" srcOrd="12" destOrd="0" presId="urn:microsoft.com/office/officeart/2008/layout/AlternatingHexagons"/>
    <dgm:cxn modelId="{B05A3F42-DF3B-449C-8D52-E776D2B9E9E2}" type="presParOf" srcId="{4C21D896-9242-4FC5-8FBA-FED511463903}" destId="{27D2E476-F480-4F54-AB82-AC7EAD1C8F7B}" srcOrd="0" destOrd="0" presId="urn:microsoft.com/office/officeart/2008/layout/AlternatingHexagons"/>
    <dgm:cxn modelId="{1124A20A-C121-4BDD-A111-7F8D1183997C}" type="presParOf" srcId="{4C21D896-9242-4FC5-8FBA-FED511463903}" destId="{F78EA964-07B0-4994-BB63-7325EA4CAF7F}" srcOrd="1" destOrd="0" presId="urn:microsoft.com/office/officeart/2008/layout/AlternatingHexagons"/>
    <dgm:cxn modelId="{A1451E6C-0F87-49CB-9364-9290D23CF4E9}" type="presParOf" srcId="{4C21D896-9242-4FC5-8FBA-FED511463903}" destId="{1803ED7F-41D9-4764-87D3-74B0DFD665B2}" srcOrd="2" destOrd="0" presId="urn:microsoft.com/office/officeart/2008/layout/AlternatingHexagons"/>
    <dgm:cxn modelId="{68743FAC-2AF1-4034-BC4C-9D4456231A4E}" type="presParOf" srcId="{4C21D896-9242-4FC5-8FBA-FED511463903}" destId="{06DEBEC9-3270-42A5-A45B-9511A5412BDE}" srcOrd="3" destOrd="0" presId="urn:microsoft.com/office/officeart/2008/layout/AlternatingHexagons"/>
    <dgm:cxn modelId="{80543427-4EE9-46C8-903D-6BF4CFBB8D05}"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53A8A178-51B0-485C-A104-51C838C7087F}"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1DA5B8AF-97A3-4420-A26B-F2D99168724A}">
      <dgm:prSet phldrT="[Text]"/>
      <dgm:spPr/>
      <dgm:t>
        <a:bodyPr/>
        <a:lstStyle/>
        <a:p>
          <a:r>
            <a:rPr lang="en-GB" dirty="0"/>
            <a:t>???</a:t>
          </a:r>
        </a:p>
      </dgm:t>
    </dgm:pt>
    <dgm:pt modelId="{9F649F27-E6F7-4EBA-8142-31C8F9B822BE}" type="parTrans" cxnId="{79524E45-0FBC-4160-9028-60683F7419FB}">
      <dgm:prSet/>
      <dgm:spPr/>
      <dgm:t>
        <a:bodyPr/>
        <a:lstStyle/>
        <a:p>
          <a:endParaRPr lang="en-GB"/>
        </a:p>
      </dgm:t>
    </dgm:pt>
    <dgm:pt modelId="{BAC90C38-F6B3-4125-94E8-BC4F75EFDF84}" type="sibTrans" cxnId="{79524E45-0FBC-4160-9028-60683F7419FB}">
      <dgm:prSet/>
      <dgm:spPr/>
      <dgm:t>
        <a:bodyPr/>
        <a:lstStyle/>
        <a:p>
          <a:endParaRPr lang="en-GB"/>
        </a:p>
      </dgm:t>
    </dgm:pt>
    <dgm:pt modelId="{52D419D2-6EAD-45D5-B210-43C722C9E057}">
      <dgm:prSet phldrT="[Text]"/>
      <dgm:spPr/>
      <dgm:t>
        <a:bodyPr/>
        <a:lstStyle/>
        <a:p>
          <a:r>
            <a:rPr lang="en-GB" dirty="0"/>
            <a:t>???</a:t>
          </a:r>
        </a:p>
      </dgm:t>
    </dgm:pt>
    <dgm:pt modelId="{A69B8355-92F6-4CBB-A6AA-FFA0B29108CC}" type="parTrans" cxnId="{83C4D01F-1953-4C31-B311-E490B4CF8141}">
      <dgm:prSet/>
      <dgm:spPr/>
      <dgm:t>
        <a:bodyPr/>
        <a:lstStyle/>
        <a:p>
          <a:endParaRPr lang="en-GB"/>
        </a:p>
      </dgm:t>
    </dgm:pt>
    <dgm:pt modelId="{3D41144B-221E-4110-BD40-7A67C73B6876}" type="sibTrans" cxnId="{83C4D01F-1953-4C31-B311-E490B4CF8141}">
      <dgm:prSet/>
      <dgm:spPr/>
      <dgm:t>
        <a:bodyPr/>
        <a:lstStyle/>
        <a:p>
          <a:endParaRPr lang="en-GB"/>
        </a:p>
      </dgm:t>
    </dgm:pt>
    <dgm:pt modelId="{35AF9C60-C781-4126-82E7-EED5056BECED}">
      <dgm:prSet phldrT="[Text]"/>
      <dgm:spPr/>
      <dgm:t>
        <a:bodyPr/>
        <a:lstStyle/>
        <a:p>
          <a:r>
            <a:rPr lang="en-GB" dirty="0"/>
            <a:t>???</a:t>
          </a:r>
        </a:p>
      </dgm:t>
    </dgm:pt>
    <dgm:pt modelId="{7B1581E5-49A8-4815-B7D5-F10DA88F09AB}" type="parTrans" cxnId="{73C02375-44A7-4EC3-AB5B-0CB56C82687B}">
      <dgm:prSet/>
      <dgm:spPr/>
      <dgm:t>
        <a:bodyPr/>
        <a:lstStyle/>
        <a:p>
          <a:endParaRPr lang="en-GB"/>
        </a:p>
      </dgm:t>
    </dgm:pt>
    <dgm:pt modelId="{A8BDF4BC-26D8-474E-BBDA-F35F4868D369}" type="sibTrans" cxnId="{73C02375-44A7-4EC3-AB5B-0CB56C82687B}">
      <dgm:prSet/>
      <dgm:spPr/>
      <dgm:t>
        <a:bodyPr/>
        <a:lstStyle/>
        <a:p>
          <a:endParaRPr lang="en-GB"/>
        </a:p>
      </dgm:t>
    </dgm:pt>
    <dgm:pt modelId="{066AF8B0-EF23-422D-8A32-61A449C5D552}">
      <dgm:prSet phldrT="[Text]"/>
      <dgm:spPr/>
      <dgm:t>
        <a:bodyPr/>
        <a:lstStyle/>
        <a:p>
          <a:r>
            <a:rPr lang="en-GB" dirty="0"/>
            <a:t>???</a:t>
          </a:r>
        </a:p>
      </dgm:t>
    </dgm:pt>
    <dgm:pt modelId="{524D38C8-110D-4F50-8AA3-9445C29011FC}" type="parTrans" cxnId="{E80043E6-843E-408C-ABCE-57B1FC649E2F}">
      <dgm:prSet/>
      <dgm:spPr/>
      <dgm:t>
        <a:bodyPr/>
        <a:lstStyle/>
        <a:p>
          <a:endParaRPr lang="en-GB"/>
        </a:p>
      </dgm:t>
    </dgm:pt>
    <dgm:pt modelId="{709562C3-2CA2-45CB-A147-06208638C42E}" type="sibTrans" cxnId="{E80043E6-843E-408C-ABCE-57B1FC649E2F}">
      <dgm:prSet/>
      <dgm:spPr/>
      <dgm:t>
        <a:bodyPr/>
        <a:lstStyle/>
        <a:p>
          <a:endParaRPr lang="en-GB"/>
        </a:p>
      </dgm:t>
    </dgm:pt>
    <dgm:pt modelId="{2A5AFD25-AF53-4B38-9020-11B7676743EC}">
      <dgm:prSet phldrT="[Text]"/>
      <dgm:spPr/>
      <dgm:t>
        <a:bodyPr/>
        <a:lstStyle/>
        <a:p>
          <a:r>
            <a:rPr lang="en-GB" dirty="0"/>
            <a:t>???</a:t>
          </a:r>
        </a:p>
      </dgm:t>
    </dgm:pt>
    <dgm:pt modelId="{272C2E25-82AD-4E22-B766-339AAA2B4B52}" type="parTrans" cxnId="{32739896-78B0-4EC4-8C12-319E399D40EB}">
      <dgm:prSet/>
      <dgm:spPr/>
      <dgm:t>
        <a:bodyPr/>
        <a:lstStyle/>
        <a:p>
          <a:endParaRPr lang="en-GB"/>
        </a:p>
      </dgm:t>
    </dgm:pt>
    <dgm:pt modelId="{7B459E4F-EEA2-4D78-A232-AD3D58258A35}" type="sibTrans" cxnId="{32739896-78B0-4EC4-8C12-319E399D40EB}">
      <dgm:prSet/>
      <dgm:spPr/>
      <dgm:t>
        <a:bodyPr/>
        <a:lstStyle/>
        <a:p>
          <a:endParaRPr lang="en-GB"/>
        </a:p>
      </dgm:t>
    </dgm:pt>
    <dgm:pt modelId="{D06C0FBB-94A8-4BE1-9D46-E248428D9EBD}" type="pres">
      <dgm:prSet presAssocID="{53A8A178-51B0-485C-A104-51C838C7087F}" presName="diagram" presStyleCnt="0">
        <dgm:presLayoutVars>
          <dgm:dir/>
          <dgm:resizeHandles val="exact"/>
        </dgm:presLayoutVars>
      </dgm:prSet>
      <dgm:spPr/>
    </dgm:pt>
    <dgm:pt modelId="{0EEA0A29-A219-4472-B6A9-B8A9C4254459}" type="pres">
      <dgm:prSet presAssocID="{1DA5B8AF-97A3-4420-A26B-F2D99168724A}" presName="node" presStyleLbl="node1" presStyleIdx="0" presStyleCnt="5">
        <dgm:presLayoutVars>
          <dgm:bulletEnabled val="1"/>
        </dgm:presLayoutVars>
      </dgm:prSet>
      <dgm:spPr/>
    </dgm:pt>
    <dgm:pt modelId="{E5D748C0-06EE-4961-89FE-EBBDC9FCECA3}" type="pres">
      <dgm:prSet presAssocID="{BAC90C38-F6B3-4125-94E8-BC4F75EFDF84}" presName="sibTrans" presStyleCnt="0"/>
      <dgm:spPr/>
    </dgm:pt>
    <dgm:pt modelId="{283BEFC9-F2E0-4D1E-9948-1877AF2AA578}" type="pres">
      <dgm:prSet presAssocID="{52D419D2-6EAD-45D5-B210-43C722C9E057}" presName="node" presStyleLbl="node1" presStyleIdx="1" presStyleCnt="5">
        <dgm:presLayoutVars>
          <dgm:bulletEnabled val="1"/>
        </dgm:presLayoutVars>
      </dgm:prSet>
      <dgm:spPr/>
    </dgm:pt>
    <dgm:pt modelId="{7B8BE4C7-BF3C-4DA5-906B-03C09B75C671}" type="pres">
      <dgm:prSet presAssocID="{3D41144B-221E-4110-BD40-7A67C73B6876}" presName="sibTrans" presStyleCnt="0"/>
      <dgm:spPr/>
    </dgm:pt>
    <dgm:pt modelId="{F0E7D822-C563-4018-A5CF-AF883537F365}" type="pres">
      <dgm:prSet presAssocID="{35AF9C60-C781-4126-82E7-EED5056BECED}" presName="node" presStyleLbl="node1" presStyleIdx="2" presStyleCnt="5">
        <dgm:presLayoutVars>
          <dgm:bulletEnabled val="1"/>
        </dgm:presLayoutVars>
      </dgm:prSet>
      <dgm:spPr/>
    </dgm:pt>
    <dgm:pt modelId="{362F7B82-1F6D-4FD6-BC01-712BC66B4F7E}" type="pres">
      <dgm:prSet presAssocID="{A8BDF4BC-26D8-474E-BBDA-F35F4868D369}" presName="sibTrans" presStyleCnt="0"/>
      <dgm:spPr/>
    </dgm:pt>
    <dgm:pt modelId="{0E017E56-A26E-48EF-8CD1-30D158603EC7}" type="pres">
      <dgm:prSet presAssocID="{066AF8B0-EF23-422D-8A32-61A449C5D552}" presName="node" presStyleLbl="node1" presStyleIdx="3" presStyleCnt="5">
        <dgm:presLayoutVars>
          <dgm:bulletEnabled val="1"/>
        </dgm:presLayoutVars>
      </dgm:prSet>
      <dgm:spPr/>
    </dgm:pt>
    <dgm:pt modelId="{8EC0A0A2-A307-4488-A6F4-5757E6A27BCF}" type="pres">
      <dgm:prSet presAssocID="{709562C3-2CA2-45CB-A147-06208638C42E}" presName="sibTrans" presStyleCnt="0"/>
      <dgm:spPr/>
    </dgm:pt>
    <dgm:pt modelId="{37BA7FC4-11E0-4CF4-A08A-D20F226481B9}" type="pres">
      <dgm:prSet presAssocID="{2A5AFD25-AF53-4B38-9020-11B7676743EC}" presName="node" presStyleLbl="node1" presStyleIdx="4" presStyleCnt="5">
        <dgm:presLayoutVars>
          <dgm:bulletEnabled val="1"/>
        </dgm:presLayoutVars>
      </dgm:prSet>
      <dgm:spPr/>
    </dgm:pt>
  </dgm:ptLst>
  <dgm:cxnLst>
    <dgm:cxn modelId="{24DB1F0C-EE41-4B55-8395-39F982DC19DC}" type="presOf" srcId="{35AF9C60-C781-4126-82E7-EED5056BECED}" destId="{F0E7D822-C563-4018-A5CF-AF883537F365}" srcOrd="0" destOrd="0" presId="urn:microsoft.com/office/officeart/2005/8/layout/default"/>
    <dgm:cxn modelId="{83C4D01F-1953-4C31-B311-E490B4CF8141}" srcId="{53A8A178-51B0-485C-A104-51C838C7087F}" destId="{52D419D2-6EAD-45D5-B210-43C722C9E057}" srcOrd="1" destOrd="0" parTransId="{A69B8355-92F6-4CBB-A6AA-FFA0B29108CC}" sibTransId="{3D41144B-221E-4110-BD40-7A67C73B6876}"/>
    <dgm:cxn modelId="{D5DEE264-6CE5-47C5-8B5E-88C0C0A50CFF}" type="presOf" srcId="{066AF8B0-EF23-422D-8A32-61A449C5D552}" destId="{0E017E56-A26E-48EF-8CD1-30D158603EC7}" srcOrd="0" destOrd="0" presId="urn:microsoft.com/office/officeart/2005/8/layout/default"/>
    <dgm:cxn modelId="{79524E45-0FBC-4160-9028-60683F7419FB}" srcId="{53A8A178-51B0-485C-A104-51C838C7087F}" destId="{1DA5B8AF-97A3-4420-A26B-F2D99168724A}" srcOrd="0" destOrd="0" parTransId="{9F649F27-E6F7-4EBA-8142-31C8F9B822BE}" sibTransId="{BAC90C38-F6B3-4125-94E8-BC4F75EFDF84}"/>
    <dgm:cxn modelId="{A401F445-1518-4CF0-95B0-91F86374AB40}" type="presOf" srcId="{1DA5B8AF-97A3-4420-A26B-F2D99168724A}" destId="{0EEA0A29-A219-4472-B6A9-B8A9C4254459}" srcOrd="0" destOrd="0" presId="urn:microsoft.com/office/officeart/2005/8/layout/default"/>
    <dgm:cxn modelId="{73C02375-44A7-4EC3-AB5B-0CB56C82687B}" srcId="{53A8A178-51B0-485C-A104-51C838C7087F}" destId="{35AF9C60-C781-4126-82E7-EED5056BECED}" srcOrd="2" destOrd="0" parTransId="{7B1581E5-49A8-4815-B7D5-F10DA88F09AB}" sibTransId="{A8BDF4BC-26D8-474E-BBDA-F35F4868D369}"/>
    <dgm:cxn modelId="{C2F69196-CAD9-4D51-8A62-CB95CECBEA8C}" type="presOf" srcId="{53A8A178-51B0-485C-A104-51C838C7087F}" destId="{D06C0FBB-94A8-4BE1-9D46-E248428D9EBD}" srcOrd="0" destOrd="0" presId="urn:microsoft.com/office/officeart/2005/8/layout/default"/>
    <dgm:cxn modelId="{32739896-78B0-4EC4-8C12-319E399D40EB}" srcId="{53A8A178-51B0-485C-A104-51C838C7087F}" destId="{2A5AFD25-AF53-4B38-9020-11B7676743EC}" srcOrd="4" destOrd="0" parTransId="{272C2E25-82AD-4E22-B766-339AAA2B4B52}" sibTransId="{7B459E4F-EEA2-4D78-A232-AD3D58258A35}"/>
    <dgm:cxn modelId="{560C9199-047D-41D6-9470-4841BE5D90F7}" type="presOf" srcId="{52D419D2-6EAD-45D5-B210-43C722C9E057}" destId="{283BEFC9-F2E0-4D1E-9948-1877AF2AA578}" srcOrd="0" destOrd="0" presId="urn:microsoft.com/office/officeart/2005/8/layout/default"/>
    <dgm:cxn modelId="{857ED4A7-F6BF-45DB-98AA-6BB064F7CAE5}" type="presOf" srcId="{2A5AFD25-AF53-4B38-9020-11B7676743EC}" destId="{37BA7FC4-11E0-4CF4-A08A-D20F226481B9}" srcOrd="0" destOrd="0" presId="urn:microsoft.com/office/officeart/2005/8/layout/default"/>
    <dgm:cxn modelId="{E80043E6-843E-408C-ABCE-57B1FC649E2F}" srcId="{53A8A178-51B0-485C-A104-51C838C7087F}" destId="{066AF8B0-EF23-422D-8A32-61A449C5D552}" srcOrd="3" destOrd="0" parTransId="{524D38C8-110D-4F50-8AA3-9445C29011FC}" sibTransId="{709562C3-2CA2-45CB-A147-06208638C42E}"/>
    <dgm:cxn modelId="{08DD27B5-ACFF-4EBF-92B2-DFE5AC9F74D6}" type="presParOf" srcId="{D06C0FBB-94A8-4BE1-9D46-E248428D9EBD}" destId="{0EEA0A29-A219-4472-B6A9-B8A9C4254459}" srcOrd="0" destOrd="0" presId="urn:microsoft.com/office/officeart/2005/8/layout/default"/>
    <dgm:cxn modelId="{3A8A24F5-7DAE-4128-BB94-D8B06BCABB8C}" type="presParOf" srcId="{D06C0FBB-94A8-4BE1-9D46-E248428D9EBD}" destId="{E5D748C0-06EE-4961-89FE-EBBDC9FCECA3}" srcOrd="1" destOrd="0" presId="urn:microsoft.com/office/officeart/2005/8/layout/default"/>
    <dgm:cxn modelId="{0A53A21D-3F47-4556-8374-1C0DE9206171}" type="presParOf" srcId="{D06C0FBB-94A8-4BE1-9D46-E248428D9EBD}" destId="{283BEFC9-F2E0-4D1E-9948-1877AF2AA578}" srcOrd="2" destOrd="0" presId="urn:microsoft.com/office/officeart/2005/8/layout/default"/>
    <dgm:cxn modelId="{8A5DAADF-2164-4D8C-A973-B3A6CADB81AF}" type="presParOf" srcId="{D06C0FBB-94A8-4BE1-9D46-E248428D9EBD}" destId="{7B8BE4C7-BF3C-4DA5-906B-03C09B75C671}" srcOrd="3" destOrd="0" presId="urn:microsoft.com/office/officeart/2005/8/layout/default"/>
    <dgm:cxn modelId="{D0A8ED92-5F71-4B7C-A2EB-FA732E66616D}" type="presParOf" srcId="{D06C0FBB-94A8-4BE1-9D46-E248428D9EBD}" destId="{F0E7D822-C563-4018-A5CF-AF883537F365}" srcOrd="4" destOrd="0" presId="urn:microsoft.com/office/officeart/2005/8/layout/default"/>
    <dgm:cxn modelId="{F1E15B42-C444-4CC6-A368-683F338402AD}" type="presParOf" srcId="{D06C0FBB-94A8-4BE1-9D46-E248428D9EBD}" destId="{362F7B82-1F6D-4FD6-BC01-712BC66B4F7E}" srcOrd="5" destOrd="0" presId="urn:microsoft.com/office/officeart/2005/8/layout/default"/>
    <dgm:cxn modelId="{0D484854-6B55-4365-8BAA-2E808BF1F73B}" type="presParOf" srcId="{D06C0FBB-94A8-4BE1-9D46-E248428D9EBD}" destId="{0E017E56-A26E-48EF-8CD1-30D158603EC7}" srcOrd="6" destOrd="0" presId="urn:microsoft.com/office/officeart/2005/8/layout/default"/>
    <dgm:cxn modelId="{0E14090C-500D-4C7E-A10E-418CF5447FAF}" type="presParOf" srcId="{D06C0FBB-94A8-4BE1-9D46-E248428D9EBD}" destId="{8EC0A0A2-A307-4488-A6F4-5757E6A27BCF}" srcOrd="7" destOrd="0" presId="urn:microsoft.com/office/officeart/2005/8/layout/default"/>
    <dgm:cxn modelId="{4505C6B4-C0E4-4439-9990-416D2987BD3A}" type="presParOf" srcId="{D06C0FBB-94A8-4BE1-9D46-E248428D9EBD}" destId="{37BA7FC4-11E0-4CF4-A08A-D20F226481B9}"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D7239F0B-0567-4DA6-A46F-0A81074F0BBE}" type="presOf" srcId="{BE439DF7-9C66-49B5-895E-0C389CF6D137}" destId="{CEF5A3F8-7A41-4604-9D7E-F386265276F5}" srcOrd="0" destOrd="0" presId="urn:microsoft.com/office/officeart/2008/layout/AlternatingHexagons"/>
    <dgm:cxn modelId="{5A0E9F12-A9AA-4311-A6DC-0012CD6B1353}" type="presOf" srcId="{6C48E74E-EDEF-41FC-953E-91D436060EF8}" destId="{798B8C0B-5E2E-4982-A9A4-E0912EFA874A}"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A2F35620-D52C-411B-BC08-D6CA36E727D0}" type="presOf" srcId="{EEB786C3-220F-43C5-8ED2-346FAA386A15}" destId="{C746C278-8B2D-4A64-8BED-818BD07B8D55}" srcOrd="0" destOrd="0" presId="urn:microsoft.com/office/officeart/2008/layout/AlternatingHexagons"/>
    <dgm:cxn modelId="{4652C424-11A5-42AB-A9CD-EF17B5968332}" type="presOf" srcId="{43C8CEB7-3036-4304-B58E-86ABBFFD31E5}" destId="{D6CBF727-C193-4742-8092-79968D615B09}" srcOrd="0" destOrd="0" presId="urn:microsoft.com/office/officeart/2008/layout/AlternatingHexagons"/>
    <dgm:cxn modelId="{118DAA2E-6075-43F2-B820-7574A9C06F15}" type="presOf" srcId="{E71F8F6C-DE91-45ED-AF77-1267E12BB7F6}" destId="{0BDE991D-8287-482A-A62C-7262A0D2B6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7D885466-3114-4815-A047-174C1D32B265}" type="presOf" srcId="{A76D7342-B82B-4FC7-B601-E7DEAF21D7D8}" destId="{D619FEAC-74D4-4726-A282-FCFACD54A4B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E02AA26E-43F8-4457-AEBC-4DFB7796514B}" type="presOf" srcId="{0FCAE87B-D747-4598-B519-48904A2B05B2}" destId="{E6B7FE1B-E082-47D6-BBF3-BC01EDA88B60}" srcOrd="0" destOrd="0" presId="urn:microsoft.com/office/officeart/2008/layout/AlternatingHexagons"/>
    <dgm:cxn modelId="{05431A52-F7E9-4DAB-B43D-3840CAD96FFE}" type="presOf" srcId="{638324B9-9FC5-43A3-BF87-295874E2CDD9}" destId="{5468D559-FC71-40BD-A3B7-B37FD9F50FA0}" srcOrd="0" destOrd="0" presId="urn:microsoft.com/office/officeart/2008/layout/AlternatingHexagons"/>
    <dgm:cxn modelId="{198F1854-A2F4-44AB-8788-A27DF302B24B}" type="presOf" srcId="{FABF11A3-E055-44D1-85DF-0976773145E4}" destId="{E259BFF9-1294-4EB9-B177-7F144269FAB8}" srcOrd="0" destOrd="0" presId="urn:microsoft.com/office/officeart/2008/layout/AlternatingHexagons"/>
    <dgm:cxn modelId="{8A9CE355-EC70-4268-9CAC-A7D381CBEA02}" type="presOf" srcId="{563AD7CC-C3CE-4D9D-B656-DB783BD6249D}" destId="{753E65A4-290A-4B82-9677-B14D3937812C}" srcOrd="0" destOrd="0" presId="urn:microsoft.com/office/officeart/2008/layout/AlternatingHexagons"/>
    <dgm:cxn modelId="{EC705C83-5544-4848-A28E-20903FFABB1B}" type="presOf" srcId="{034143FA-02E3-4BC8-97A6-DB5B1795DB9A}" destId="{27D2E476-F480-4F54-AB82-AC7EAD1C8F7B}" srcOrd="0" destOrd="0" presId="urn:microsoft.com/office/officeart/2008/layout/AlternatingHexagons"/>
    <dgm:cxn modelId="{B0340E84-C584-428C-9F2A-CAF3A58810B9}" type="presOf" srcId="{21AD5133-736D-4115-8780-C76EF1C6F044}" destId="{01AB0361-E67C-40D1-A127-88BA5E1C1760}" srcOrd="0" destOrd="0" presId="urn:microsoft.com/office/officeart/2008/layout/AlternatingHexagons"/>
    <dgm:cxn modelId="{932DEB8C-81B2-491C-BC48-D0A883F14243}" type="presOf" srcId="{9C782F60-00DD-490A-901A-2E525C61B396}" destId="{97D7227E-93B2-4CDC-A6F1-DE6A3A579BC0}" srcOrd="0" destOrd="0" presId="urn:microsoft.com/office/officeart/2008/layout/AlternatingHexagons"/>
    <dgm:cxn modelId="{62D8EA95-4658-43A1-A2B3-DBC88D49C5AD}" type="presOf" srcId="{909C8AE0-FE04-401B-8F7E-C1BF0E60FE9E}" destId="{0B0FF9F4-D51A-460F-8F8E-D0EB2B4C658D}" srcOrd="0" destOrd="0" presId="urn:microsoft.com/office/officeart/2008/layout/AlternatingHexagons"/>
    <dgm:cxn modelId="{CD978497-73F7-4429-8864-DDB21E44C07D}" type="presOf" srcId="{2CA49207-1E08-4A99-AA60-FBFC9F56EBF0}" destId="{2E78EB41-3245-4D99-BB99-6B0339FE8F38}"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C7A577BC-E9BB-4F3E-A1D1-09FB6017B87D}" srcId="{43C8CEB7-3036-4304-B58E-86ABBFFD31E5}" destId="{909C8AE0-FE04-401B-8F7E-C1BF0E60FE9E}" srcOrd="2" destOrd="0" parTransId="{896E8C3D-DB0D-4014-9BA8-07627E80C231}" sibTransId="{9C782F60-00DD-490A-901A-2E525C61B396}"/>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211EFEE7-7F54-4930-B168-F2D06716345F}" type="presOf" srcId="{D839AC21-CFC3-48DE-A991-850581E464ED}" destId="{92A9D0EB-4F9B-4643-A33F-DF0D6CC34653}" srcOrd="0" destOrd="0" presId="urn:microsoft.com/office/officeart/2008/layout/AlternatingHexagons"/>
    <dgm:cxn modelId="{FF5DF3EE-C41F-4117-B2DD-D4A95C2F52CB}" type="presOf" srcId="{154EE34B-2A4B-4D73-8D2A-FC82C9B228A8}" destId="{F78EA964-07B0-4994-BB63-7325EA4CAF7F}"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715064F5-6706-4765-BE10-AAD628E4963E}" type="presOf" srcId="{54C50584-7826-44BA-AD0E-F0AB4285D531}" destId="{76A432B5-C362-4ED1-B722-EDAB8632396E}"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24EAFD2A-2447-4FCA-915C-E93000AF9C24}" type="presParOf" srcId="{D6CBF727-C193-4742-8092-79968D615B09}" destId="{C3AD133E-8817-4E2A-AA86-E555497CD528}" srcOrd="0" destOrd="0" presId="urn:microsoft.com/office/officeart/2008/layout/AlternatingHexagons"/>
    <dgm:cxn modelId="{AA6DD078-01A9-4D50-A21B-2B7B206F8ED1}" type="presParOf" srcId="{C3AD133E-8817-4E2A-AA86-E555497CD528}" destId="{D619FEAC-74D4-4726-A282-FCFACD54A4BB}" srcOrd="0" destOrd="0" presId="urn:microsoft.com/office/officeart/2008/layout/AlternatingHexagons"/>
    <dgm:cxn modelId="{6CB7E1E8-440C-4EBF-9EB6-7560EB9B956B}" type="presParOf" srcId="{C3AD133E-8817-4E2A-AA86-E555497CD528}" destId="{0BDE991D-8287-482A-A62C-7262A0D2B66E}" srcOrd="1" destOrd="0" presId="urn:microsoft.com/office/officeart/2008/layout/AlternatingHexagons"/>
    <dgm:cxn modelId="{3FAB40D1-EA3C-4E2D-9BDD-9E6032243529}" type="presParOf" srcId="{C3AD133E-8817-4E2A-AA86-E555497CD528}" destId="{CD047F89-CE48-498E-8BD4-EA221B7E85F1}" srcOrd="2" destOrd="0" presId="urn:microsoft.com/office/officeart/2008/layout/AlternatingHexagons"/>
    <dgm:cxn modelId="{4A643E48-6247-4F3D-9837-3D172E57994E}" type="presParOf" srcId="{C3AD133E-8817-4E2A-AA86-E555497CD528}" destId="{99982C9B-7C19-43FE-AB96-0489084CEC2D}" srcOrd="3" destOrd="0" presId="urn:microsoft.com/office/officeart/2008/layout/AlternatingHexagons"/>
    <dgm:cxn modelId="{EFC068CB-8E13-4224-B301-8B0DF74C2F55}" type="presParOf" srcId="{C3AD133E-8817-4E2A-AA86-E555497CD528}" destId="{5468D559-FC71-40BD-A3B7-B37FD9F50FA0}" srcOrd="4" destOrd="0" presId="urn:microsoft.com/office/officeart/2008/layout/AlternatingHexagons"/>
    <dgm:cxn modelId="{BAB8B733-0EA3-4354-8010-6B223E0CAA35}" type="presParOf" srcId="{D6CBF727-C193-4742-8092-79968D615B09}" destId="{2CFF3844-5B28-4CD3-A8BF-6625C13E2351}" srcOrd="1" destOrd="0" presId="urn:microsoft.com/office/officeart/2008/layout/AlternatingHexagons"/>
    <dgm:cxn modelId="{5ECBA492-512A-4165-8566-327F2C06265D}" type="presParOf" srcId="{D6CBF727-C193-4742-8092-79968D615B09}" destId="{05380EDC-99E6-4322-9480-E3091D8E9DFA}" srcOrd="2" destOrd="0" presId="urn:microsoft.com/office/officeart/2008/layout/AlternatingHexagons"/>
    <dgm:cxn modelId="{DB7BB477-8DB9-41C7-BFAC-63CD0DE7B7FD}" type="presParOf" srcId="{05380EDC-99E6-4322-9480-E3091D8E9DFA}" destId="{01AB0361-E67C-40D1-A127-88BA5E1C1760}" srcOrd="0" destOrd="0" presId="urn:microsoft.com/office/officeart/2008/layout/AlternatingHexagons"/>
    <dgm:cxn modelId="{96DEBA13-FA60-4D3E-BE12-054C76A10FDA}" type="presParOf" srcId="{05380EDC-99E6-4322-9480-E3091D8E9DFA}" destId="{FA2E9D46-4AE3-458C-82E0-A4EF5D159C2D}" srcOrd="1" destOrd="0" presId="urn:microsoft.com/office/officeart/2008/layout/AlternatingHexagons"/>
    <dgm:cxn modelId="{F863F173-5D71-4E65-9066-686DB44CA592}" type="presParOf" srcId="{05380EDC-99E6-4322-9480-E3091D8E9DFA}" destId="{E978F574-35F8-43B1-8532-04D4FA6CF200}" srcOrd="2" destOrd="0" presId="urn:microsoft.com/office/officeart/2008/layout/AlternatingHexagons"/>
    <dgm:cxn modelId="{58863643-38C5-423D-8318-FBEEFEA2CDAB}" type="presParOf" srcId="{05380EDC-99E6-4322-9480-E3091D8E9DFA}" destId="{BDFBE7AD-12EE-49C6-B767-B6960D6C4DC9}" srcOrd="3" destOrd="0" presId="urn:microsoft.com/office/officeart/2008/layout/AlternatingHexagons"/>
    <dgm:cxn modelId="{4F2975FB-DE0A-44F1-BAE8-D2AC6B77EE6B}" type="presParOf" srcId="{05380EDC-99E6-4322-9480-E3091D8E9DFA}" destId="{798B8C0B-5E2E-4982-A9A4-E0912EFA874A}" srcOrd="4" destOrd="0" presId="urn:microsoft.com/office/officeart/2008/layout/AlternatingHexagons"/>
    <dgm:cxn modelId="{F0500D24-70FF-4ED8-9173-F44D06E37D6F}" type="presParOf" srcId="{D6CBF727-C193-4742-8092-79968D615B09}" destId="{232D1DEA-3D03-44A7-BF5F-76B6A6D6966F}" srcOrd="3" destOrd="0" presId="urn:microsoft.com/office/officeart/2008/layout/AlternatingHexagons"/>
    <dgm:cxn modelId="{C49BE2AF-275E-4349-A115-CE4A2EB9EABF}" type="presParOf" srcId="{D6CBF727-C193-4742-8092-79968D615B09}" destId="{014D2750-F989-4C37-9B1B-9AA9636682AC}" srcOrd="4" destOrd="0" presId="urn:microsoft.com/office/officeart/2008/layout/AlternatingHexagons"/>
    <dgm:cxn modelId="{986B6D12-B5F8-4D79-B974-F5335E0A2FAE}" type="presParOf" srcId="{014D2750-F989-4C37-9B1B-9AA9636682AC}" destId="{0B0FF9F4-D51A-460F-8F8E-D0EB2B4C658D}" srcOrd="0" destOrd="0" presId="urn:microsoft.com/office/officeart/2008/layout/AlternatingHexagons"/>
    <dgm:cxn modelId="{2661F66A-5E71-40FB-8095-AF791DBD3D25}" type="presParOf" srcId="{014D2750-F989-4C37-9B1B-9AA9636682AC}" destId="{A7609D67-C4D3-47A5-9344-99E8ED461061}" srcOrd="1" destOrd="0" presId="urn:microsoft.com/office/officeart/2008/layout/AlternatingHexagons"/>
    <dgm:cxn modelId="{E44FA9B3-1C74-44E9-99D7-ED1376158FF5}" type="presParOf" srcId="{014D2750-F989-4C37-9B1B-9AA9636682AC}" destId="{DB416220-7D8A-4882-A59C-F7000C3BAA0D}" srcOrd="2" destOrd="0" presId="urn:microsoft.com/office/officeart/2008/layout/AlternatingHexagons"/>
    <dgm:cxn modelId="{C2ACDDE2-F572-4F2C-9425-397CD54B90FA}" type="presParOf" srcId="{014D2750-F989-4C37-9B1B-9AA9636682AC}" destId="{137E819A-32CA-4B7E-B5BB-01A3A898B7BE}" srcOrd="3" destOrd="0" presId="urn:microsoft.com/office/officeart/2008/layout/AlternatingHexagons"/>
    <dgm:cxn modelId="{B213C4FE-8CC5-444E-AC7F-C57EBB0E748D}" type="presParOf" srcId="{014D2750-F989-4C37-9B1B-9AA9636682AC}" destId="{97D7227E-93B2-4CDC-A6F1-DE6A3A579BC0}" srcOrd="4" destOrd="0" presId="urn:microsoft.com/office/officeart/2008/layout/AlternatingHexagons"/>
    <dgm:cxn modelId="{ED97CFA1-7C09-4319-954A-ED822E9EFF49}" type="presParOf" srcId="{D6CBF727-C193-4742-8092-79968D615B09}" destId="{C622E601-61A1-43CE-8DBF-E42B46A0F6D3}" srcOrd="5" destOrd="0" presId="urn:microsoft.com/office/officeart/2008/layout/AlternatingHexagons"/>
    <dgm:cxn modelId="{DB5D0A40-3EB4-4E48-8EF3-56C594420F8B}" type="presParOf" srcId="{D6CBF727-C193-4742-8092-79968D615B09}" destId="{DE400889-1345-4E5B-90BD-B34CCD628003}" srcOrd="6" destOrd="0" presId="urn:microsoft.com/office/officeart/2008/layout/AlternatingHexagons"/>
    <dgm:cxn modelId="{06615E87-A59C-4C1C-B673-79843D134694}" type="presParOf" srcId="{DE400889-1345-4E5B-90BD-B34CCD628003}" destId="{76A432B5-C362-4ED1-B722-EDAB8632396E}" srcOrd="0" destOrd="0" presId="urn:microsoft.com/office/officeart/2008/layout/AlternatingHexagons"/>
    <dgm:cxn modelId="{6E2BB93A-E3D4-49B8-9D5A-1DC00F06E1AA}" type="presParOf" srcId="{DE400889-1345-4E5B-90BD-B34CCD628003}" destId="{CDE05A4E-AABC-4750-A706-F53A8CB953D8}" srcOrd="1" destOrd="0" presId="urn:microsoft.com/office/officeart/2008/layout/AlternatingHexagons"/>
    <dgm:cxn modelId="{39E355F6-BBFD-48D9-BD1F-47798EB79C4A}" type="presParOf" srcId="{DE400889-1345-4E5B-90BD-B34CCD628003}" destId="{858D3EB6-EFE6-4502-91FC-DFF4E45190DA}" srcOrd="2" destOrd="0" presId="urn:microsoft.com/office/officeart/2008/layout/AlternatingHexagons"/>
    <dgm:cxn modelId="{5F1AED0D-6702-4339-8FDC-343C1C453366}" type="presParOf" srcId="{DE400889-1345-4E5B-90BD-B34CCD628003}" destId="{ABBC34B4-CF82-4DAE-929B-2666788475F8}" srcOrd="3" destOrd="0" presId="urn:microsoft.com/office/officeart/2008/layout/AlternatingHexagons"/>
    <dgm:cxn modelId="{DB6C3647-E822-4B20-9275-217EFF035660}" type="presParOf" srcId="{DE400889-1345-4E5B-90BD-B34CCD628003}" destId="{2E78EB41-3245-4D99-BB99-6B0339FE8F38}" srcOrd="4" destOrd="0" presId="urn:microsoft.com/office/officeart/2008/layout/AlternatingHexagons"/>
    <dgm:cxn modelId="{A35CAB78-3620-48B3-AC1D-19E60C763085}" type="presParOf" srcId="{D6CBF727-C193-4742-8092-79968D615B09}" destId="{4C4C6369-B8FE-45A7-99B6-5757B94CAD32}" srcOrd="7" destOrd="0" presId="urn:microsoft.com/office/officeart/2008/layout/AlternatingHexagons"/>
    <dgm:cxn modelId="{F2BBD76F-38AB-4CC7-8AFE-F480BF72137A}" type="presParOf" srcId="{D6CBF727-C193-4742-8092-79968D615B09}" destId="{6B684E24-3EB3-42AD-B0B9-EC2F52886EF3}" srcOrd="8" destOrd="0" presId="urn:microsoft.com/office/officeart/2008/layout/AlternatingHexagons"/>
    <dgm:cxn modelId="{3150EF70-F774-4107-9A41-2FDE59BA8F84}" type="presParOf" srcId="{6B684E24-3EB3-42AD-B0B9-EC2F52886EF3}" destId="{CEF5A3F8-7A41-4604-9D7E-F386265276F5}" srcOrd="0" destOrd="0" presId="urn:microsoft.com/office/officeart/2008/layout/AlternatingHexagons"/>
    <dgm:cxn modelId="{730A5A00-9156-413D-A56A-7BF0C832CA3A}" type="presParOf" srcId="{6B684E24-3EB3-42AD-B0B9-EC2F52886EF3}" destId="{91452402-7B17-49D7-9D7F-00A9841FF108}" srcOrd="1" destOrd="0" presId="urn:microsoft.com/office/officeart/2008/layout/AlternatingHexagons"/>
    <dgm:cxn modelId="{91F4972B-D92D-481F-B817-6E3BFBAD006A}" type="presParOf" srcId="{6B684E24-3EB3-42AD-B0B9-EC2F52886EF3}" destId="{1F3C5298-F356-48DE-B0AC-C5329553C43A}" srcOrd="2" destOrd="0" presId="urn:microsoft.com/office/officeart/2008/layout/AlternatingHexagons"/>
    <dgm:cxn modelId="{E598597B-7C7D-4D67-AE0B-17FFD2900562}" type="presParOf" srcId="{6B684E24-3EB3-42AD-B0B9-EC2F52886EF3}" destId="{29462D29-B50E-44B3-8665-9002C6F3DEFF}" srcOrd="3" destOrd="0" presId="urn:microsoft.com/office/officeart/2008/layout/AlternatingHexagons"/>
    <dgm:cxn modelId="{CBB66A49-C06B-4057-AA15-EED072FC5345}" type="presParOf" srcId="{6B684E24-3EB3-42AD-B0B9-EC2F52886EF3}" destId="{E6B7FE1B-E082-47D6-BBF3-BC01EDA88B60}" srcOrd="4" destOrd="0" presId="urn:microsoft.com/office/officeart/2008/layout/AlternatingHexagons"/>
    <dgm:cxn modelId="{B153987A-86E0-47AE-B39D-4BCBA496C50B}" type="presParOf" srcId="{D6CBF727-C193-4742-8092-79968D615B09}" destId="{DF619E6A-A326-4693-9C2E-F18B42ABC1CC}" srcOrd="9" destOrd="0" presId="urn:microsoft.com/office/officeart/2008/layout/AlternatingHexagons"/>
    <dgm:cxn modelId="{7D46F62E-E675-4059-8CDB-B8E98372727A}" type="presParOf" srcId="{D6CBF727-C193-4742-8092-79968D615B09}" destId="{FF0D150A-C8F2-4B88-9634-9472AFCD5540}" srcOrd="10" destOrd="0" presId="urn:microsoft.com/office/officeart/2008/layout/AlternatingHexagons"/>
    <dgm:cxn modelId="{1B373BDE-77D3-457A-BBBE-4B59BDDDBAEC}" type="presParOf" srcId="{FF0D150A-C8F2-4B88-9634-9472AFCD5540}" destId="{E259BFF9-1294-4EB9-B177-7F144269FAB8}" srcOrd="0" destOrd="0" presId="urn:microsoft.com/office/officeart/2008/layout/AlternatingHexagons"/>
    <dgm:cxn modelId="{F04A4803-D734-48B9-BE5E-1EDA1D6D3DC2}" type="presParOf" srcId="{FF0D150A-C8F2-4B88-9634-9472AFCD5540}" destId="{C746C278-8B2D-4A64-8BED-818BD07B8D55}" srcOrd="1" destOrd="0" presId="urn:microsoft.com/office/officeart/2008/layout/AlternatingHexagons"/>
    <dgm:cxn modelId="{AADC5C4B-B2D8-458A-9EE5-705BB667D0B9}" type="presParOf" srcId="{FF0D150A-C8F2-4B88-9634-9472AFCD5540}" destId="{E3753EC5-B66E-4577-B7EA-0303F882A56D}" srcOrd="2" destOrd="0" presId="urn:microsoft.com/office/officeart/2008/layout/AlternatingHexagons"/>
    <dgm:cxn modelId="{1294B6CB-1549-4306-A4C0-AD9F1F22D454}" type="presParOf" srcId="{FF0D150A-C8F2-4B88-9634-9472AFCD5540}" destId="{9C11ACAD-897E-4B70-80A4-58B5642903EF}" srcOrd="3" destOrd="0" presId="urn:microsoft.com/office/officeart/2008/layout/AlternatingHexagons"/>
    <dgm:cxn modelId="{5C05FCC4-0270-4EAF-8109-D61491AC281A}" type="presParOf" srcId="{FF0D150A-C8F2-4B88-9634-9472AFCD5540}" destId="{753E65A4-290A-4B82-9677-B14D3937812C}" srcOrd="4" destOrd="0" presId="urn:microsoft.com/office/officeart/2008/layout/AlternatingHexagons"/>
    <dgm:cxn modelId="{12004A8D-A04B-42FF-B6A7-C9EE3B12EB5A}" type="presParOf" srcId="{D6CBF727-C193-4742-8092-79968D615B09}" destId="{A061CC0C-C893-461D-8FEB-2F2AF9D631E8}" srcOrd="11" destOrd="0" presId="urn:microsoft.com/office/officeart/2008/layout/AlternatingHexagons"/>
    <dgm:cxn modelId="{173E8AA8-09E9-4676-B500-9493188F17A2}" type="presParOf" srcId="{D6CBF727-C193-4742-8092-79968D615B09}" destId="{4C21D896-9242-4FC5-8FBA-FED511463903}" srcOrd="12" destOrd="0" presId="urn:microsoft.com/office/officeart/2008/layout/AlternatingHexagons"/>
    <dgm:cxn modelId="{CC6B31AD-8D40-4C85-A420-481CB22CEC19}" type="presParOf" srcId="{4C21D896-9242-4FC5-8FBA-FED511463903}" destId="{27D2E476-F480-4F54-AB82-AC7EAD1C8F7B}" srcOrd="0" destOrd="0" presId="urn:microsoft.com/office/officeart/2008/layout/AlternatingHexagons"/>
    <dgm:cxn modelId="{A0755A7D-79CA-40DF-A47F-6950BC223C43}" type="presParOf" srcId="{4C21D896-9242-4FC5-8FBA-FED511463903}" destId="{F78EA964-07B0-4994-BB63-7325EA4CAF7F}" srcOrd="1" destOrd="0" presId="urn:microsoft.com/office/officeart/2008/layout/AlternatingHexagons"/>
    <dgm:cxn modelId="{4489DA8A-DEB7-493B-B871-F04AC1CB9F80}" type="presParOf" srcId="{4C21D896-9242-4FC5-8FBA-FED511463903}" destId="{1803ED7F-41D9-4764-87D3-74B0DFD665B2}" srcOrd="2" destOrd="0" presId="urn:microsoft.com/office/officeart/2008/layout/AlternatingHexagons"/>
    <dgm:cxn modelId="{D468ED86-1984-4132-81D1-C62DF51C84CD}" type="presParOf" srcId="{4C21D896-9242-4FC5-8FBA-FED511463903}" destId="{06DEBEC9-3270-42A5-A45B-9511A5412BDE}" srcOrd="3" destOrd="0" presId="urn:microsoft.com/office/officeart/2008/layout/AlternatingHexagons"/>
    <dgm:cxn modelId="{8DBE60BA-CA1F-4266-9ECB-6C70FED62E0E}"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1FA713F3-43F7-4960-9AA0-11AFA53A5C9D}" type="doc">
      <dgm:prSet loTypeId="urn:microsoft.com/office/officeart/2005/8/layout/equation2" loCatId="process" qsTypeId="urn:microsoft.com/office/officeart/2005/8/quickstyle/simple1" qsCatId="simple" csTypeId="urn:microsoft.com/office/officeart/2005/8/colors/colorful4" csCatId="colorful" phldr="1"/>
      <dgm:spPr/>
    </dgm:pt>
    <dgm:pt modelId="{76453312-A115-4D78-BFF2-8F673C14C439}">
      <dgm:prSet phldrT="[Text]"/>
      <dgm:spPr/>
      <dgm:t>
        <a:bodyPr/>
        <a:lstStyle/>
        <a:p>
          <a:endParaRPr lang="en-GB" dirty="0"/>
        </a:p>
      </dgm:t>
    </dgm:pt>
    <dgm:pt modelId="{1C328B0C-C32D-45B4-A996-36DF5E295636}" type="parTrans" cxnId="{F2CB9A1F-19A2-4F5B-9C6D-31459BB27FF0}">
      <dgm:prSet/>
      <dgm:spPr/>
      <dgm:t>
        <a:bodyPr/>
        <a:lstStyle/>
        <a:p>
          <a:endParaRPr lang="en-GB"/>
        </a:p>
      </dgm:t>
    </dgm:pt>
    <dgm:pt modelId="{BDA00978-DED6-458C-B700-E2A3EEBA1F14}" type="sibTrans" cxnId="{F2CB9A1F-19A2-4F5B-9C6D-31459BB27FF0}">
      <dgm:prSet/>
      <dgm:spPr/>
      <dgm:t>
        <a:bodyPr/>
        <a:lstStyle/>
        <a:p>
          <a:endParaRPr lang="en-GB"/>
        </a:p>
      </dgm:t>
    </dgm:pt>
    <dgm:pt modelId="{962725D4-716C-4C29-81E5-AC70460B32AB}">
      <dgm:prSet phldrT="[Text]"/>
      <dgm:spPr/>
      <dgm:t>
        <a:bodyPr/>
        <a:lstStyle/>
        <a:p>
          <a:endParaRPr lang="en-GB" dirty="0"/>
        </a:p>
      </dgm:t>
    </dgm:pt>
    <dgm:pt modelId="{575BC16C-4FCD-4701-86E7-B23049B9C294}" type="parTrans" cxnId="{6B0598DE-A03A-489B-A5B4-BA8A9577A5B0}">
      <dgm:prSet/>
      <dgm:spPr/>
      <dgm:t>
        <a:bodyPr/>
        <a:lstStyle/>
        <a:p>
          <a:endParaRPr lang="en-GB"/>
        </a:p>
      </dgm:t>
    </dgm:pt>
    <dgm:pt modelId="{0694F46F-A32C-4125-A1A9-B16624B031CA}" type="sibTrans" cxnId="{6B0598DE-A03A-489B-A5B4-BA8A9577A5B0}">
      <dgm:prSet/>
      <dgm:spPr/>
      <dgm:t>
        <a:bodyPr/>
        <a:lstStyle/>
        <a:p>
          <a:endParaRPr lang="en-GB"/>
        </a:p>
      </dgm:t>
    </dgm:pt>
    <dgm:pt modelId="{6D2CD322-BE1F-473E-9986-7AECBD3150C3}">
      <dgm:prSet phldrT="[Text]"/>
      <dgm:spPr/>
      <dgm:t>
        <a:bodyPr/>
        <a:lstStyle/>
        <a:p>
          <a:endParaRPr lang="en-GB" dirty="0"/>
        </a:p>
      </dgm:t>
    </dgm:pt>
    <dgm:pt modelId="{5E96D75E-9F36-4796-962B-978275496461}" type="parTrans" cxnId="{B718EFAB-59F3-42E0-B9A8-296F5A242EBA}">
      <dgm:prSet/>
      <dgm:spPr/>
      <dgm:t>
        <a:bodyPr/>
        <a:lstStyle/>
        <a:p>
          <a:endParaRPr lang="en-GB"/>
        </a:p>
      </dgm:t>
    </dgm:pt>
    <dgm:pt modelId="{B43B4ADC-C1B3-4C84-BB6D-5A2041F94A05}" type="sibTrans" cxnId="{B718EFAB-59F3-42E0-B9A8-296F5A242EBA}">
      <dgm:prSet/>
      <dgm:spPr/>
      <dgm:t>
        <a:bodyPr/>
        <a:lstStyle/>
        <a:p>
          <a:endParaRPr lang="en-GB"/>
        </a:p>
      </dgm:t>
    </dgm:pt>
    <dgm:pt modelId="{5AC3A665-C7CE-4A41-B91F-201B8CB6EBB0}" type="pres">
      <dgm:prSet presAssocID="{1FA713F3-43F7-4960-9AA0-11AFA53A5C9D}" presName="Name0" presStyleCnt="0">
        <dgm:presLayoutVars>
          <dgm:dir/>
          <dgm:resizeHandles val="exact"/>
        </dgm:presLayoutVars>
      </dgm:prSet>
      <dgm:spPr/>
    </dgm:pt>
    <dgm:pt modelId="{77A4CCBA-2A98-4EC5-B5B8-15F93DBB3830}" type="pres">
      <dgm:prSet presAssocID="{1FA713F3-43F7-4960-9AA0-11AFA53A5C9D}" presName="vNodes" presStyleCnt="0"/>
      <dgm:spPr/>
    </dgm:pt>
    <dgm:pt modelId="{F4E0A6EE-192C-4560-AE77-F178734BB0C1}" type="pres">
      <dgm:prSet presAssocID="{76453312-A115-4D78-BFF2-8F673C14C439}" presName="node" presStyleLbl="node1" presStyleIdx="0" presStyleCnt="3">
        <dgm:presLayoutVars>
          <dgm:bulletEnabled val="1"/>
        </dgm:presLayoutVars>
      </dgm:prSet>
      <dgm:spPr/>
    </dgm:pt>
    <dgm:pt modelId="{E86B54A3-1859-496D-9608-F3093C18E0AA}" type="pres">
      <dgm:prSet presAssocID="{BDA00978-DED6-458C-B700-E2A3EEBA1F14}" presName="spacerT" presStyleCnt="0"/>
      <dgm:spPr/>
    </dgm:pt>
    <dgm:pt modelId="{3AE9D759-F1C1-4214-B4FA-C659F5F562B5}" type="pres">
      <dgm:prSet presAssocID="{BDA00978-DED6-458C-B700-E2A3EEBA1F14}" presName="sibTrans" presStyleLbl="sibTrans2D1" presStyleIdx="0" presStyleCnt="2"/>
      <dgm:spPr/>
    </dgm:pt>
    <dgm:pt modelId="{F317FB4E-293A-4CF5-8A69-DB8044744252}" type="pres">
      <dgm:prSet presAssocID="{BDA00978-DED6-458C-B700-E2A3EEBA1F14}" presName="spacerB" presStyleCnt="0"/>
      <dgm:spPr/>
    </dgm:pt>
    <dgm:pt modelId="{F446B9A5-BDB7-4ED4-985F-888FBDB98AB2}" type="pres">
      <dgm:prSet presAssocID="{962725D4-716C-4C29-81E5-AC70460B32AB}" presName="node" presStyleLbl="node1" presStyleIdx="1" presStyleCnt="3">
        <dgm:presLayoutVars>
          <dgm:bulletEnabled val="1"/>
        </dgm:presLayoutVars>
      </dgm:prSet>
      <dgm:spPr/>
    </dgm:pt>
    <dgm:pt modelId="{09E62BC2-E694-4656-BD71-53D199319062}" type="pres">
      <dgm:prSet presAssocID="{1FA713F3-43F7-4960-9AA0-11AFA53A5C9D}" presName="sibTransLast" presStyleLbl="sibTrans2D1" presStyleIdx="1" presStyleCnt="2"/>
      <dgm:spPr/>
    </dgm:pt>
    <dgm:pt modelId="{225985C8-9D05-4143-A6F5-E899DC09B88D}" type="pres">
      <dgm:prSet presAssocID="{1FA713F3-43F7-4960-9AA0-11AFA53A5C9D}" presName="connectorText" presStyleLbl="sibTrans2D1" presStyleIdx="1" presStyleCnt="2"/>
      <dgm:spPr/>
    </dgm:pt>
    <dgm:pt modelId="{F07EA386-9A98-4820-AF63-A6D54A312ECE}" type="pres">
      <dgm:prSet presAssocID="{1FA713F3-43F7-4960-9AA0-11AFA53A5C9D}" presName="lastNode" presStyleLbl="node1" presStyleIdx="2" presStyleCnt="3">
        <dgm:presLayoutVars>
          <dgm:bulletEnabled val="1"/>
        </dgm:presLayoutVars>
      </dgm:prSet>
      <dgm:spPr/>
    </dgm:pt>
  </dgm:ptLst>
  <dgm:cxnLst>
    <dgm:cxn modelId="{52324D0E-E395-4DD8-8CF5-38D4D417725B}" type="presOf" srcId="{0694F46F-A32C-4125-A1A9-B16624B031CA}" destId="{225985C8-9D05-4143-A6F5-E899DC09B88D}" srcOrd="1" destOrd="0" presId="urn:microsoft.com/office/officeart/2005/8/layout/equation2"/>
    <dgm:cxn modelId="{F2CB9A1F-19A2-4F5B-9C6D-31459BB27FF0}" srcId="{1FA713F3-43F7-4960-9AA0-11AFA53A5C9D}" destId="{76453312-A115-4D78-BFF2-8F673C14C439}" srcOrd="0" destOrd="0" parTransId="{1C328B0C-C32D-45B4-A996-36DF5E295636}" sibTransId="{BDA00978-DED6-458C-B700-E2A3EEBA1F14}"/>
    <dgm:cxn modelId="{426B8457-E9BF-48EA-8ED8-90551427B733}" type="presOf" srcId="{0694F46F-A32C-4125-A1A9-B16624B031CA}" destId="{09E62BC2-E694-4656-BD71-53D199319062}" srcOrd="0" destOrd="0" presId="urn:microsoft.com/office/officeart/2005/8/layout/equation2"/>
    <dgm:cxn modelId="{FC18AB81-BF8D-4132-AA0D-E3A1A80E66FF}" type="presOf" srcId="{76453312-A115-4D78-BFF2-8F673C14C439}" destId="{F4E0A6EE-192C-4560-AE77-F178734BB0C1}" srcOrd="0" destOrd="0" presId="urn:microsoft.com/office/officeart/2005/8/layout/equation2"/>
    <dgm:cxn modelId="{B718EFAB-59F3-42E0-B9A8-296F5A242EBA}" srcId="{1FA713F3-43F7-4960-9AA0-11AFA53A5C9D}" destId="{6D2CD322-BE1F-473E-9986-7AECBD3150C3}" srcOrd="2" destOrd="0" parTransId="{5E96D75E-9F36-4796-962B-978275496461}" sibTransId="{B43B4ADC-C1B3-4C84-BB6D-5A2041F94A05}"/>
    <dgm:cxn modelId="{885374BF-F84F-4858-8634-483475C73349}" type="presOf" srcId="{BDA00978-DED6-458C-B700-E2A3EEBA1F14}" destId="{3AE9D759-F1C1-4214-B4FA-C659F5F562B5}" srcOrd="0" destOrd="0" presId="urn:microsoft.com/office/officeart/2005/8/layout/equation2"/>
    <dgm:cxn modelId="{9732B5C4-524E-4C18-A26A-DF0D420F41FA}" type="presOf" srcId="{6D2CD322-BE1F-473E-9986-7AECBD3150C3}" destId="{F07EA386-9A98-4820-AF63-A6D54A312ECE}" srcOrd="0" destOrd="0" presId="urn:microsoft.com/office/officeart/2005/8/layout/equation2"/>
    <dgm:cxn modelId="{D3AC3DD0-4A0D-4C9E-AB34-4D37D4EBA0E4}" type="presOf" srcId="{962725D4-716C-4C29-81E5-AC70460B32AB}" destId="{F446B9A5-BDB7-4ED4-985F-888FBDB98AB2}" srcOrd="0" destOrd="0" presId="urn:microsoft.com/office/officeart/2005/8/layout/equation2"/>
    <dgm:cxn modelId="{6B0598DE-A03A-489B-A5B4-BA8A9577A5B0}" srcId="{1FA713F3-43F7-4960-9AA0-11AFA53A5C9D}" destId="{962725D4-716C-4C29-81E5-AC70460B32AB}" srcOrd="1" destOrd="0" parTransId="{575BC16C-4FCD-4701-86E7-B23049B9C294}" sibTransId="{0694F46F-A32C-4125-A1A9-B16624B031CA}"/>
    <dgm:cxn modelId="{B5D7A6E1-7D6F-4F91-8F73-FEFD1F8E844F}" type="presOf" srcId="{1FA713F3-43F7-4960-9AA0-11AFA53A5C9D}" destId="{5AC3A665-C7CE-4A41-B91F-201B8CB6EBB0}" srcOrd="0" destOrd="0" presId="urn:microsoft.com/office/officeart/2005/8/layout/equation2"/>
    <dgm:cxn modelId="{16656771-EFE4-4A7D-923B-E8501C0ECA29}" type="presParOf" srcId="{5AC3A665-C7CE-4A41-B91F-201B8CB6EBB0}" destId="{77A4CCBA-2A98-4EC5-B5B8-15F93DBB3830}" srcOrd="0" destOrd="0" presId="urn:microsoft.com/office/officeart/2005/8/layout/equation2"/>
    <dgm:cxn modelId="{E064416C-E3D6-4E93-B02D-9EB1516809E9}" type="presParOf" srcId="{77A4CCBA-2A98-4EC5-B5B8-15F93DBB3830}" destId="{F4E0A6EE-192C-4560-AE77-F178734BB0C1}" srcOrd="0" destOrd="0" presId="urn:microsoft.com/office/officeart/2005/8/layout/equation2"/>
    <dgm:cxn modelId="{84A311F6-FAB8-4902-B73B-493780D3E267}" type="presParOf" srcId="{77A4CCBA-2A98-4EC5-B5B8-15F93DBB3830}" destId="{E86B54A3-1859-496D-9608-F3093C18E0AA}" srcOrd="1" destOrd="0" presId="urn:microsoft.com/office/officeart/2005/8/layout/equation2"/>
    <dgm:cxn modelId="{0CB3788A-76F5-40CB-9BED-22176063D257}" type="presParOf" srcId="{77A4CCBA-2A98-4EC5-B5B8-15F93DBB3830}" destId="{3AE9D759-F1C1-4214-B4FA-C659F5F562B5}" srcOrd="2" destOrd="0" presId="urn:microsoft.com/office/officeart/2005/8/layout/equation2"/>
    <dgm:cxn modelId="{96D6AA28-1664-45E2-87BF-1F4D55C64DAE}" type="presParOf" srcId="{77A4CCBA-2A98-4EC5-B5B8-15F93DBB3830}" destId="{F317FB4E-293A-4CF5-8A69-DB8044744252}" srcOrd="3" destOrd="0" presId="urn:microsoft.com/office/officeart/2005/8/layout/equation2"/>
    <dgm:cxn modelId="{7B4C378D-CAF7-4397-A772-8B66B0E31006}" type="presParOf" srcId="{77A4CCBA-2A98-4EC5-B5B8-15F93DBB3830}" destId="{F446B9A5-BDB7-4ED4-985F-888FBDB98AB2}" srcOrd="4" destOrd="0" presId="urn:microsoft.com/office/officeart/2005/8/layout/equation2"/>
    <dgm:cxn modelId="{7FC145DB-9CFD-4B0A-B305-F8FCF36421F5}" type="presParOf" srcId="{5AC3A665-C7CE-4A41-B91F-201B8CB6EBB0}" destId="{09E62BC2-E694-4656-BD71-53D199319062}" srcOrd="1" destOrd="0" presId="urn:microsoft.com/office/officeart/2005/8/layout/equation2"/>
    <dgm:cxn modelId="{C6BA6058-A774-4A09-A748-779251A81D37}" type="presParOf" srcId="{09E62BC2-E694-4656-BD71-53D199319062}" destId="{225985C8-9D05-4143-A6F5-E899DC09B88D}" srcOrd="0" destOrd="0" presId="urn:microsoft.com/office/officeart/2005/8/layout/equation2"/>
    <dgm:cxn modelId="{69D1AF6A-B567-4889-A21F-10CF785D6DA4}" type="presParOf" srcId="{5AC3A665-C7CE-4A41-B91F-201B8CB6EBB0}" destId="{F07EA386-9A98-4820-AF63-A6D54A312ECE}" srcOrd="2" destOrd="0" presId="urn:microsoft.com/office/officeart/2005/8/layout/equati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20F40B07-FF9F-4AD8-A314-7C0E1BA21967}" type="presOf" srcId="{6C48E74E-EDEF-41FC-953E-91D436060EF8}" destId="{798B8C0B-5E2E-4982-A9A4-E0912EFA874A}"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20FB12F-DFA6-4D52-937F-66B98A868D5C}" srcId="{034143FA-02E3-4BC8-97A6-DB5B1795DB9A}" destId="{154EE34B-2A4B-4D73-8D2A-FC82C9B228A8}" srcOrd="0" destOrd="0" parTransId="{1BF71626-2235-4CE6-8F53-ABE6C578A3E1}" sibTransId="{8D1F7775-81C2-4F6A-BE9B-705578860879}"/>
    <dgm:cxn modelId="{02B7FB30-2D66-4885-A487-767258147A3F}" type="presOf" srcId="{43C8CEB7-3036-4304-B58E-86ABBFFD31E5}" destId="{D6CBF727-C193-4742-8092-79968D615B09}" srcOrd="0" destOrd="0" presId="urn:microsoft.com/office/officeart/2008/layout/AlternatingHexagons"/>
    <dgm:cxn modelId="{F11CC538-CDFF-4338-B7B7-222B71758664}" type="presOf" srcId="{54C50584-7826-44BA-AD0E-F0AB4285D531}" destId="{76A432B5-C362-4ED1-B722-EDAB8632396E}" srcOrd="0" destOrd="0" presId="urn:microsoft.com/office/officeart/2008/layout/AlternatingHexagons"/>
    <dgm:cxn modelId="{BEE9CC3D-9E41-4098-952C-D1B85C12CFB0}" type="presOf" srcId="{563AD7CC-C3CE-4D9D-B656-DB783BD6249D}" destId="{753E65A4-290A-4B82-9677-B14D3937812C}" srcOrd="0" destOrd="0" presId="urn:microsoft.com/office/officeart/2008/layout/AlternatingHexagons"/>
    <dgm:cxn modelId="{905C4962-4B6B-48ED-9A95-0FDA678A609D}" type="presOf" srcId="{2CA49207-1E08-4A99-AA60-FBFC9F56EBF0}" destId="{2E78EB41-3245-4D99-BB99-6B0339FE8F38}"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6EC50A68-9044-450A-8D9C-54EF65BDF798}" type="presOf" srcId="{034143FA-02E3-4BC8-97A6-DB5B1795DB9A}" destId="{27D2E476-F480-4F54-AB82-AC7EAD1C8F7B}" srcOrd="0" destOrd="0" presId="urn:microsoft.com/office/officeart/2008/layout/AlternatingHexagons"/>
    <dgm:cxn modelId="{6868EA4B-FD00-4EEC-921E-D5894ED56DC3}" type="presOf" srcId="{D839AC21-CFC3-48DE-A991-850581E464ED}" destId="{92A9D0EB-4F9B-4643-A33F-DF0D6CC34653}"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993EB171-D3DE-45A5-86F7-047A1CF22DCF}" type="presOf" srcId="{21AD5133-736D-4115-8780-C76EF1C6F044}" destId="{01AB0361-E67C-40D1-A127-88BA5E1C1760}" srcOrd="0" destOrd="0" presId="urn:microsoft.com/office/officeart/2008/layout/AlternatingHexagons"/>
    <dgm:cxn modelId="{667E727A-73D8-44D3-9B4C-C9434340AE3E}" type="presOf" srcId="{A76D7342-B82B-4FC7-B601-E7DEAF21D7D8}" destId="{D619FEAC-74D4-4726-A282-FCFACD54A4BB}" srcOrd="0" destOrd="0" presId="urn:microsoft.com/office/officeart/2008/layout/AlternatingHexagons"/>
    <dgm:cxn modelId="{B1271F7D-F84D-428E-BF79-6A001876E7F1}" type="presOf" srcId="{909C8AE0-FE04-401B-8F7E-C1BF0E60FE9E}" destId="{0B0FF9F4-D51A-460F-8F8E-D0EB2B4C658D}" srcOrd="0" destOrd="0" presId="urn:microsoft.com/office/officeart/2008/layout/AlternatingHexagons"/>
    <dgm:cxn modelId="{78FA8B87-9B11-42ED-A3E2-023CA42E7CC0}" type="presOf" srcId="{638324B9-9FC5-43A3-BF87-295874E2CDD9}" destId="{5468D559-FC71-40BD-A3B7-B37FD9F50FA0}" srcOrd="0" destOrd="0" presId="urn:microsoft.com/office/officeart/2008/layout/AlternatingHexagons"/>
    <dgm:cxn modelId="{89BE5388-0BAD-4969-9D10-DC17A7D6FC7B}" type="presOf" srcId="{FABF11A3-E055-44D1-85DF-0976773145E4}" destId="{E259BFF9-1294-4EB9-B177-7F144269FAB8}" srcOrd="0" destOrd="0" presId="urn:microsoft.com/office/officeart/2008/layout/AlternatingHexagons"/>
    <dgm:cxn modelId="{6459098A-99F3-4972-B1F6-BFB71879503F}" type="presOf" srcId="{0FCAE87B-D747-4598-B519-48904A2B05B2}" destId="{E6B7FE1B-E082-47D6-BBF3-BC01EDA88B60}" srcOrd="0" destOrd="0" presId="urn:microsoft.com/office/officeart/2008/layout/AlternatingHexagons"/>
    <dgm:cxn modelId="{8960518D-A334-4372-BEC6-CAD480E80D5B}" type="presOf" srcId="{154EE34B-2A4B-4D73-8D2A-FC82C9B228A8}" destId="{F78EA964-07B0-4994-BB63-7325EA4CAF7F}" srcOrd="0" destOrd="0" presId="urn:microsoft.com/office/officeart/2008/layout/AlternatingHexagons"/>
    <dgm:cxn modelId="{FCAEF698-0C8D-4E7A-A59D-C6C7C2548A63}" type="presOf" srcId="{9C782F60-00DD-490A-901A-2E525C61B396}" destId="{97D7227E-93B2-4CDC-A6F1-DE6A3A579BC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2744F2A1-1B67-469E-8D8C-68362D5FE237}" type="presOf" srcId="{BE439DF7-9C66-49B5-895E-0C389CF6D137}" destId="{CEF5A3F8-7A41-4604-9D7E-F386265276F5}"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BAAD23C0-F7AF-47AC-A755-5F70A77BB25E}" type="presOf" srcId="{E71F8F6C-DE91-45ED-AF77-1267E12BB7F6}" destId="{0BDE991D-8287-482A-A62C-7262A0D2B66E}" srcOrd="0" destOrd="0" presId="urn:microsoft.com/office/officeart/2008/layout/AlternatingHexagons"/>
    <dgm:cxn modelId="{73288ECB-60CB-467A-8B9D-9D041ED70660}" type="presOf" srcId="{EEB786C3-220F-43C5-8ED2-346FAA386A15}" destId="{C746C278-8B2D-4A64-8BED-818BD07B8D55}"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4C1BF933-C58B-4F05-9B3B-10E1C4329F0E}" type="presParOf" srcId="{D6CBF727-C193-4742-8092-79968D615B09}" destId="{C3AD133E-8817-4E2A-AA86-E555497CD528}" srcOrd="0" destOrd="0" presId="urn:microsoft.com/office/officeart/2008/layout/AlternatingHexagons"/>
    <dgm:cxn modelId="{DDC81346-8BCF-4BC4-96C9-0DA669321405}" type="presParOf" srcId="{C3AD133E-8817-4E2A-AA86-E555497CD528}" destId="{D619FEAC-74D4-4726-A282-FCFACD54A4BB}" srcOrd="0" destOrd="0" presId="urn:microsoft.com/office/officeart/2008/layout/AlternatingHexagons"/>
    <dgm:cxn modelId="{D71751C6-F60A-48E5-AA00-67E132304774}" type="presParOf" srcId="{C3AD133E-8817-4E2A-AA86-E555497CD528}" destId="{0BDE991D-8287-482A-A62C-7262A0D2B66E}" srcOrd="1" destOrd="0" presId="urn:microsoft.com/office/officeart/2008/layout/AlternatingHexagons"/>
    <dgm:cxn modelId="{F99F7DA9-B788-4E84-A027-8A044D9F9C23}" type="presParOf" srcId="{C3AD133E-8817-4E2A-AA86-E555497CD528}" destId="{CD047F89-CE48-498E-8BD4-EA221B7E85F1}" srcOrd="2" destOrd="0" presId="urn:microsoft.com/office/officeart/2008/layout/AlternatingHexagons"/>
    <dgm:cxn modelId="{34BCC364-7678-45F9-9A02-5F73B163C5DC}" type="presParOf" srcId="{C3AD133E-8817-4E2A-AA86-E555497CD528}" destId="{99982C9B-7C19-43FE-AB96-0489084CEC2D}" srcOrd="3" destOrd="0" presId="urn:microsoft.com/office/officeart/2008/layout/AlternatingHexagons"/>
    <dgm:cxn modelId="{574CFE92-500A-4D4F-96FF-913AFC8F55D6}" type="presParOf" srcId="{C3AD133E-8817-4E2A-AA86-E555497CD528}" destId="{5468D559-FC71-40BD-A3B7-B37FD9F50FA0}" srcOrd="4" destOrd="0" presId="urn:microsoft.com/office/officeart/2008/layout/AlternatingHexagons"/>
    <dgm:cxn modelId="{D3DEAA46-62B4-470D-9EF0-3E9CB3197F34}" type="presParOf" srcId="{D6CBF727-C193-4742-8092-79968D615B09}" destId="{2CFF3844-5B28-4CD3-A8BF-6625C13E2351}" srcOrd="1" destOrd="0" presId="urn:microsoft.com/office/officeart/2008/layout/AlternatingHexagons"/>
    <dgm:cxn modelId="{B3E5EDEB-FD74-4A07-A17A-C66BA33E5705}" type="presParOf" srcId="{D6CBF727-C193-4742-8092-79968D615B09}" destId="{05380EDC-99E6-4322-9480-E3091D8E9DFA}" srcOrd="2" destOrd="0" presId="urn:microsoft.com/office/officeart/2008/layout/AlternatingHexagons"/>
    <dgm:cxn modelId="{08AB6948-14D2-490E-AF71-E1308BB8A553}" type="presParOf" srcId="{05380EDC-99E6-4322-9480-E3091D8E9DFA}" destId="{01AB0361-E67C-40D1-A127-88BA5E1C1760}" srcOrd="0" destOrd="0" presId="urn:microsoft.com/office/officeart/2008/layout/AlternatingHexagons"/>
    <dgm:cxn modelId="{5DC9E593-8FD5-438E-8848-FF2DCFF9B8B4}" type="presParOf" srcId="{05380EDC-99E6-4322-9480-E3091D8E9DFA}" destId="{FA2E9D46-4AE3-458C-82E0-A4EF5D159C2D}" srcOrd="1" destOrd="0" presId="urn:microsoft.com/office/officeart/2008/layout/AlternatingHexagons"/>
    <dgm:cxn modelId="{6A8050C9-0A9B-4185-A761-3CCBD79C914D}" type="presParOf" srcId="{05380EDC-99E6-4322-9480-E3091D8E9DFA}" destId="{E978F574-35F8-43B1-8532-04D4FA6CF200}" srcOrd="2" destOrd="0" presId="urn:microsoft.com/office/officeart/2008/layout/AlternatingHexagons"/>
    <dgm:cxn modelId="{F06AE64D-F483-4CE6-9B9D-34B3570B46D6}" type="presParOf" srcId="{05380EDC-99E6-4322-9480-E3091D8E9DFA}" destId="{BDFBE7AD-12EE-49C6-B767-B6960D6C4DC9}" srcOrd="3" destOrd="0" presId="urn:microsoft.com/office/officeart/2008/layout/AlternatingHexagons"/>
    <dgm:cxn modelId="{CB7961BD-2CFA-4C3D-9095-767CB0EF1768}" type="presParOf" srcId="{05380EDC-99E6-4322-9480-E3091D8E9DFA}" destId="{798B8C0B-5E2E-4982-A9A4-E0912EFA874A}" srcOrd="4" destOrd="0" presId="urn:microsoft.com/office/officeart/2008/layout/AlternatingHexagons"/>
    <dgm:cxn modelId="{7107A8EA-4BF9-482B-9214-D35402AB7461}" type="presParOf" srcId="{D6CBF727-C193-4742-8092-79968D615B09}" destId="{232D1DEA-3D03-44A7-BF5F-76B6A6D6966F}" srcOrd="3" destOrd="0" presId="urn:microsoft.com/office/officeart/2008/layout/AlternatingHexagons"/>
    <dgm:cxn modelId="{14AFEC69-D45C-4123-AEB9-5EE4B81E26A5}" type="presParOf" srcId="{D6CBF727-C193-4742-8092-79968D615B09}" destId="{014D2750-F989-4C37-9B1B-9AA9636682AC}" srcOrd="4" destOrd="0" presId="urn:microsoft.com/office/officeart/2008/layout/AlternatingHexagons"/>
    <dgm:cxn modelId="{505ABEB0-E80A-4F8B-B3EA-DAFBCDEC7709}" type="presParOf" srcId="{014D2750-F989-4C37-9B1B-9AA9636682AC}" destId="{0B0FF9F4-D51A-460F-8F8E-D0EB2B4C658D}" srcOrd="0" destOrd="0" presId="urn:microsoft.com/office/officeart/2008/layout/AlternatingHexagons"/>
    <dgm:cxn modelId="{95E27EF7-F340-4BF3-A38D-CE25D742C195}" type="presParOf" srcId="{014D2750-F989-4C37-9B1B-9AA9636682AC}" destId="{A7609D67-C4D3-47A5-9344-99E8ED461061}" srcOrd="1" destOrd="0" presId="urn:microsoft.com/office/officeart/2008/layout/AlternatingHexagons"/>
    <dgm:cxn modelId="{C5C97F9B-7B17-4A93-92B1-9FA373ED6D53}" type="presParOf" srcId="{014D2750-F989-4C37-9B1B-9AA9636682AC}" destId="{DB416220-7D8A-4882-A59C-F7000C3BAA0D}" srcOrd="2" destOrd="0" presId="urn:microsoft.com/office/officeart/2008/layout/AlternatingHexagons"/>
    <dgm:cxn modelId="{77D9C5D1-C148-4F9E-9DBD-0454141FB7D1}" type="presParOf" srcId="{014D2750-F989-4C37-9B1B-9AA9636682AC}" destId="{137E819A-32CA-4B7E-B5BB-01A3A898B7BE}" srcOrd="3" destOrd="0" presId="urn:microsoft.com/office/officeart/2008/layout/AlternatingHexagons"/>
    <dgm:cxn modelId="{D5A64DCC-66AA-4CBF-ADE9-83AA1C2841AC}" type="presParOf" srcId="{014D2750-F989-4C37-9B1B-9AA9636682AC}" destId="{97D7227E-93B2-4CDC-A6F1-DE6A3A579BC0}" srcOrd="4" destOrd="0" presId="urn:microsoft.com/office/officeart/2008/layout/AlternatingHexagons"/>
    <dgm:cxn modelId="{CD9BBC5E-54DC-4E45-9292-08C837D814DE}" type="presParOf" srcId="{D6CBF727-C193-4742-8092-79968D615B09}" destId="{C622E601-61A1-43CE-8DBF-E42B46A0F6D3}" srcOrd="5" destOrd="0" presId="urn:microsoft.com/office/officeart/2008/layout/AlternatingHexagons"/>
    <dgm:cxn modelId="{32AECD7A-078A-40E4-A688-D50A042AF2B7}" type="presParOf" srcId="{D6CBF727-C193-4742-8092-79968D615B09}" destId="{DE400889-1345-4E5B-90BD-B34CCD628003}" srcOrd="6" destOrd="0" presId="urn:microsoft.com/office/officeart/2008/layout/AlternatingHexagons"/>
    <dgm:cxn modelId="{5CA4781B-D731-4749-9FFA-8A56AC9C482A}" type="presParOf" srcId="{DE400889-1345-4E5B-90BD-B34CCD628003}" destId="{76A432B5-C362-4ED1-B722-EDAB8632396E}" srcOrd="0" destOrd="0" presId="urn:microsoft.com/office/officeart/2008/layout/AlternatingHexagons"/>
    <dgm:cxn modelId="{77E6813C-2544-4B2A-A444-1B92E97A11EB}" type="presParOf" srcId="{DE400889-1345-4E5B-90BD-B34CCD628003}" destId="{CDE05A4E-AABC-4750-A706-F53A8CB953D8}" srcOrd="1" destOrd="0" presId="urn:microsoft.com/office/officeart/2008/layout/AlternatingHexagons"/>
    <dgm:cxn modelId="{6E5916DF-9265-485B-B14C-29E3736C1AB9}" type="presParOf" srcId="{DE400889-1345-4E5B-90BD-B34CCD628003}" destId="{858D3EB6-EFE6-4502-91FC-DFF4E45190DA}" srcOrd="2" destOrd="0" presId="urn:microsoft.com/office/officeart/2008/layout/AlternatingHexagons"/>
    <dgm:cxn modelId="{FF4388C5-8496-4892-AAE1-71E6055919DA}" type="presParOf" srcId="{DE400889-1345-4E5B-90BD-B34CCD628003}" destId="{ABBC34B4-CF82-4DAE-929B-2666788475F8}" srcOrd="3" destOrd="0" presId="urn:microsoft.com/office/officeart/2008/layout/AlternatingHexagons"/>
    <dgm:cxn modelId="{D41F867B-B3D0-4336-BE8E-3D76D15787D0}" type="presParOf" srcId="{DE400889-1345-4E5B-90BD-B34CCD628003}" destId="{2E78EB41-3245-4D99-BB99-6B0339FE8F38}" srcOrd="4" destOrd="0" presId="urn:microsoft.com/office/officeart/2008/layout/AlternatingHexagons"/>
    <dgm:cxn modelId="{BFC89513-E4CB-46E3-BCAA-7A7E3E938402}" type="presParOf" srcId="{D6CBF727-C193-4742-8092-79968D615B09}" destId="{4C4C6369-B8FE-45A7-99B6-5757B94CAD32}" srcOrd="7" destOrd="0" presId="urn:microsoft.com/office/officeart/2008/layout/AlternatingHexagons"/>
    <dgm:cxn modelId="{65FF7018-0B8F-4E18-B739-64C0EE4CBDF4}" type="presParOf" srcId="{D6CBF727-C193-4742-8092-79968D615B09}" destId="{6B684E24-3EB3-42AD-B0B9-EC2F52886EF3}" srcOrd="8" destOrd="0" presId="urn:microsoft.com/office/officeart/2008/layout/AlternatingHexagons"/>
    <dgm:cxn modelId="{DF7D5494-7ACE-48FF-94A1-F39059D01D48}" type="presParOf" srcId="{6B684E24-3EB3-42AD-B0B9-EC2F52886EF3}" destId="{CEF5A3F8-7A41-4604-9D7E-F386265276F5}" srcOrd="0" destOrd="0" presId="urn:microsoft.com/office/officeart/2008/layout/AlternatingHexagons"/>
    <dgm:cxn modelId="{AA00F40A-89BD-48A1-B96B-557656D8D973}" type="presParOf" srcId="{6B684E24-3EB3-42AD-B0B9-EC2F52886EF3}" destId="{91452402-7B17-49D7-9D7F-00A9841FF108}" srcOrd="1" destOrd="0" presId="urn:microsoft.com/office/officeart/2008/layout/AlternatingHexagons"/>
    <dgm:cxn modelId="{E9621918-8A62-49E3-AA4D-AD7C1E4D98E9}" type="presParOf" srcId="{6B684E24-3EB3-42AD-B0B9-EC2F52886EF3}" destId="{1F3C5298-F356-48DE-B0AC-C5329553C43A}" srcOrd="2" destOrd="0" presId="urn:microsoft.com/office/officeart/2008/layout/AlternatingHexagons"/>
    <dgm:cxn modelId="{FA9DEC8E-A3D6-464A-BAF5-24A5C49915AA}" type="presParOf" srcId="{6B684E24-3EB3-42AD-B0B9-EC2F52886EF3}" destId="{29462D29-B50E-44B3-8665-9002C6F3DEFF}" srcOrd="3" destOrd="0" presId="urn:microsoft.com/office/officeart/2008/layout/AlternatingHexagons"/>
    <dgm:cxn modelId="{32D7F312-A619-425E-A7AF-593CF0D9909F}" type="presParOf" srcId="{6B684E24-3EB3-42AD-B0B9-EC2F52886EF3}" destId="{E6B7FE1B-E082-47D6-BBF3-BC01EDA88B60}" srcOrd="4" destOrd="0" presId="urn:microsoft.com/office/officeart/2008/layout/AlternatingHexagons"/>
    <dgm:cxn modelId="{A6610BD6-C1C0-4EBB-B892-34AE5AA5B06B}" type="presParOf" srcId="{D6CBF727-C193-4742-8092-79968D615B09}" destId="{DF619E6A-A326-4693-9C2E-F18B42ABC1CC}" srcOrd="9" destOrd="0" presId="urn:microsoft.com/office/officeart/2008/layout/AlternatingHexagons"/>
    <dgm:cxn modelId="{860B698D-C5DC-43D9-BB2A-322AE29550E2}" type="presParOf" srcId="{D6CBF727-C193-4742-8092-79968D615B09}" destId="{FF0D150A-C8F2-4B88-9634-9472AFCD5540}" srcOrd="10" destOrd="0" presId="urn:microsoft.com/office/officeart/2008/layout/AlternatingHexagons"/>
    <dgm:cxn modelId="{82D8746D-08B9-4A00-8DE5-D5844CD33C3A}" type="presParOf" srcId="{FF0D150A-C8F2-4B88-9634-9472AFCD5540}" destId="{E259BFF9-1294-4EB9-B177-7F144269FAB8}" srcOrd="0" destOrd="0" presId="urn:microsoft.com/office/officeart/2008/layout/AlternatingHexagons"/>
    <dgm:cxn modelId="{A978B81C-866D-460C-8A50-20080465B38D}" type="presParOf" srcId="{FF0D150A-C8F2-4B88-9634-9472AFCD5540}" destId="{C746C278-8B2D-4A64-8BED-818BD07B8D55}" srcOrd="1" destOrd="0" presId="urn:microsoft.com/office/officeart/2008/layout/AlternatingHexagons"/>
    <dgm:cxn modelId="{D172D1CA-6A44-426B-9E6E-7DC0314D66F3}" type="presParOf" srcId="{FF0D150A-C8F2-4B88-9634-9472AFCD5540}" destId="{E3753EC5-B66E-4577-B7EA-0303F882A56D}" srcOrd="2" destOrd="0" presId="urn:microsoft.com/office/officeart/2008/layout/AlternatingHexagons"/>
    <dgm:cxn modelId="{A0038338-9EE0-4484-BA96-13CF0C9D972B}" type="presParOf" srcId="{FF0D150A-C8F2-4B88-9634-9472AFCD5540}" destId="{9C11ACAD-897E-4B70-80A4-58B5642903EF}" srcOrd="3" destOrd="0" presId="urn:microsoft.com/office/officeart/2008/layout/AlternatingHexagons"/>
    <dgm:cxn modelId="{41AEFB78-3204-4A1F-A933-637D44B2D8A9}" type="presParOf" srcId="{FF0D150A-C8F2-4B88-9634-9472AFCD5540}" destId="{753E65A4-290A-4B82-9677-B14D3937812C}" srcOrd="4" destOrd="0" presId="urn:microsoft.com/office/officeart/2008/layout/AlternatingHexagons"/>
    <dgm:cxn modelId="{9A1A6DA6-3699-4652-8AF9-602D1EAE7FB5}" type="presParOf" srcId="{D6CBF727-C193-4742-8092-79968D615B09}" destId="{A061CC0C-C893-461D-8FEB-2F2AF9D631E8}" srcOrd="11" destOrd="0" presId="urn:microsoft.com/office/officeart/2008/layout/AlternatingHexagons"/>
    <dgm:cxn modelId="{00273328-789B-4939-8CF7-17B3FD896FF0}" type="presParOf" srcId="{D6CBF727-C193-4742-8092-79968D615B09}" destId="{4C21D896-9242-4FC5-8FBA-FED511463903}" srcOrd="12" destOrd="0" presId="urn:microsoft.com/office/officeart/2008/layout/AlternatingHexagons"/>
    <dgm:cxn modelId="{0F2789C4-0A3A-4655-B7B0-E9E67E3D0C50}" type="presParOf" srcId="{4C21D896-9242-4FC5-8FBA-FED511463903}" destId="{27D2E476-F480-4F54-AB82-AC7EAD1C8F7B}" srcOrd="0" destOrd="0" presId="urn:microsoft.com/office/officeart/2008/layout/AlternatingHexagons"/>
    <dgm:cxn modelId="{5EEAC6EF-5A37-4360-990D-B80C5F20ABF9}" type="presParOf" srcId="{4C21D896-9242-4FC5-8FBA-FED511463903}" destId="{F78EA964-07B0-4994-BB63-7325EA4CAF7F}" srcOrd="1" destOrd="0" presId="urn:microsoft.com/office/officeart/2008/layout/AlternatingHexagons"/>
    <dgm:cxn modelId="{637570A0-4FAA-49EE-97A0-1B47B3FC0E2C}" type="presParOf" srcId="{4C21D896-9242-4FC5-8FBA-FED511463903}" destId="{1803ED7F-41D9-4764-87D3-74B0DFD665B2}" srcOrd="2" destOrd="0" presId="urn:microsoft.com/office/officeart/2008/layout/AlternatingHexagons"/>
    <dgm:cxn modelId="{53D7376A-454E-4EEC-A4E0-5556C5DE4CAF}" type="presParOf" srcId="{4C21D896-9242-4FC5-8FBA-FED511463903}" destId="{06DEBEC9-3270-42A5-A45B-9511A5412BDE}" srcOrd="3" destOrd="0" presId="urn:microsoft.com/office/officeart/2008/layout/AlternatingHexagons"/>
    <dgm:cxn modelId="{72E8F7E2-9546-418A-B4A9-A2142FCFC085}"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1A3CF14D-FD75-4455-80D7-6533FE77BB50}" type="doc">
      <dgm:prSet loTypeId="urn:microsoft.com/office/officeart/2005/8/layout/pyramid2" loCatId="list" qsTypeId="urn:microsoft.com/office/officeart/2005/8/quickstyle/simple1" qsCatId="simple" csTypeId="urn:microsoft.com/office/officeart/2005/8/colors/colorful5" csCatId="colorful" phldr="1"/>
      <dgm:spPr/>
    </dgm:pt>
    <dgm:pt modelId="{E6592535-6C4D-49A9-AAC8-60F3E146EBC0}">
      <dgm:prSet phldrT="[Text]"/>
      <dgm:spPr/>
      <dgm:t>
        <a:bodyPr/>
        <a:lstStyle/>
        <a:p>
          <a:r>
            <a:rPr lang="en-GB" dirty="0"/>
            <a:t>Further Development</a:t>
          </a:r>
        </a:p>
      </dgm:t>
    </dgm:pt>
    <dgm:pt modelId="{BF32AB75-B388-4825-9B51-67E19AC1DCC0}" type="parTrans" cxnId="{C8EA6212-3D60-4DD2-BDA5-EC0D7CC0464F}">
      <dgm:prSet/>
      <dgm:spPr/>
      <dgm:t>
        <a:bodyPr/>
        <a:lstStyle/>
        <a:p>
          <a:endParaRPr lang="en-GB"/>
        </a:p>
      </dgm:t>
    </dgm:pt>
    <dgm:pt modelId="{CF1B6DC4-65F9-4094-AB46-679003738CEB}" type="sibTrans" cxnId="{C8EA6212-3D60-4DD2-BDA5-EC0D7CC0464F}">
      <dgm:prSet/>
      <dgm:spPr/>
      <dgm:t>
        <a:bodyPr/>
        <a:lstStyle/>
        <a:p>
          <a:endParaRPr lang="en-GB"/>
        </a:p>
      </dgm:t>
    </dgm:pt>
    <dgm:pt modelId="{186DB78A-838D-4636-B5A2-46CC98BA6E3C}">
      <dgm:prSet phldrT="[Text]"/>
      <dgm:spPr/>
      <dgm:t>
        <a:bodyPr/>
        <a:lstStyle/>
        <a:p>
          <a:r>
            <a:rPr lang="en-GB" dirty="0"/>
            <a:t>New Content</a:t>
          </a:r>
        </a:p>
      </dgm:t>
    </dgm:pt>
    <dgm:pt modelId="{803AD9DB-20DA-476C-BCFD-A70D27052C3D}" type="parTrans" cxnId="{08E23DA8-C984-432E-8D83-3D275117E001}">
      <dgm:prSet/>
      <dgm:spPr/>
      <dgm:t>
        <a:bodyPr/>
        <a:lstStyle/>
        <a:p>
          <a:endParaRPr lang="en-GB"/>
        </a:p>
      </dgm:t>
    </dgm:pt>
    <dgm:pt modelId="{08BDDB5E-38DB-46DD-BA69-AAF0883550A2}" type="sibTrans" cxnId="{08E23DA8-C984-432E-8D83-3D275117E001}">
      <dgm:prSet/>
      <dgm:spPr/>
      <dgm:t>
        <a:bodyPr/>
        <a:lstStyle/>
        <a:p>
          <a:endParaRPr lang="en-GB"/>
        </a:p>
      </dgm:t>
    </dgm:pt>
    <dgm:pt modelId="{D877F7EC-5520-4F80-B3F2-FFF6EE73FD08}">
      <dgm:prSet phldrT="[Text]"/>
      <dgm:spPr/>
      <dgm:t>
        <a:bodyPr/>
        <a:lstStyle/>
        <a:p>
          <a:r>
            <a:rPr lang="en-GB" dirty="0"/>
            <a:t>Personal Experience</a:t>
          </a:r>
        </a:p>
      </dgm:t>
    </dgm:pt>
    <dgm:pt modelId="{EDC60E89-1F43-42D1-8BAA-F9B4EBCBE10A}" type="parTrans" cxnId="{FF7C5E06-EBC6-40D9-9F0D-3E3A32FEA075}">
      <dgm:prSet/>
      <dgm:spPr/>
      <dgm:t>
        <a:bodyPr/>
        <a:lstStyle/>
        <a:p>
          <a:endParaRPr lang="en-GB"/>
        </a:p>
      </dgm:t>
    </dgm:pt>
    <dgm:pt modelId="{4D2541CB-AC15-4FD4-8E7A-A64202ED043A}" type="sibTrans" cxnId="{FF7C5E06-EBC6-40D9-9F0D-3E3A32FEA075}">
      <dgm:prSet/>
      <dgm:spPr/>
      <dgm:t>
        <a:bodyPr/>
        <a:lstStyle/>
        <a:p>
          <a:endParaRPr lang="en-GB"/>
        </a:p>
      </dgm:t>
    </dgm:pt>
    <dgm:pt modelId="{29A30C45-8A56-4EB9-B014-AA9FC119E884}" type="pres">
      <dgm:prSet presAssocID="{1A3CF14D-FD75-4455-80D7-6533FE77BB50}" presName="compositeShape" presStyleCnt="0">
        <dgm:presLayoutVars>
          <dgm:dir/>
          <dgm:resizeHandles/>
        </dgm:presLayoutVars>
      </dgm:prSet>
      <dgm:spPr/>
    </dgm:pt>
    <dgm:pt modelId="{F5487B39-18E8-40BC-B9D6-39879E166004}" type="pres">
      <dgm:prSet presAssocID="{1A3CF14D-FD75-4455-80D7-6533FE77BB50}" presName="pyramid" presStyleLbl="node1" presStyleIdx="0" presStyleCnt="1"/>
      <dgm:spPr/>
    </dgm:pt>
    <dgm:pt modelId="{CDCC2433-C607-4876-BE3F-F2F2F4C815B3}" type="pres">
      <dgm:prSet presAssocID="{1A3CF14D-FD75-4455-80D7-6533FE77BB50}" presName="theList" presStyleCnt="0"/>
      <dgm:spPr/>
    </dgm:pt>
    <dgm:pt modelId="{B0E04417-5AD4-4042-9546-AEE3D6A80BFF}" type="pres">
      <dgm:prSet presAssocID="{E6592535-6C4D-49A9-AAC8-60F3E146EBC0}" presName="aNode" presStyleLbl="fgAcc1" presStyleIdx="0" presStyleCnt="3">
        <dgm:presLayoutVars>
          <dgm:bulletEnabled val="1"/>
        </dgm:presLayoutVars>
      </dgm:prSet>
      <dgm:spPr/>
    </dgm:pt>
    <dgm:pt modelId="{A7AD43C5-C977-477D-BC54-A25D5226B4F9}" type="pres">
      <dgm:prSet presAssocID="{E6592535-6C4D-49A9-AAC8-60F3E146EBC0}" presName="aSpace" presStyleCnt="0"/>
      <dgm:spPr/>
    </dgm:pt>
    <dgm:pt modelId="{782267F0-9947-4FAA-BF69-10DCB19010D3}" type="pres">
      <dgm:prSet presAssocID="{186DB78A-838D-4636-B5A2-46CC98BA6E3C}" presName="aNode" presStyleLbl="fgAcc1" presStyleIdx="1" presStyleCnt="3">
        <dgm:presLayoutVars>
          <dgm:bulletEnabled val="1"/>
        </dgm:presLayoutVars>
      </dgm:prSet>
      <dgm:spPr/>
    </dgm:pt>
    <dgm:pt modelId="{53B81971-66D1-4403-B934-3FD111E61D19}" type="pres">
      <dgm:prSet presAssocID="{186DB78A-838D-4636-B5A2-46CC98BA6E3C}" presName="aSpace" presStyleCnt="0"/>
      <dgm:spPr/>
    </dgm:pt>
    <dgm:pt modelId="{A7F59746-06FD-476D-AB3D-D9FD029A9C45}" type="pres">
      <dgm:prSet presAssocID="{D877F7EC-5520-4F80-B3F2-FFF6EE73FD08}" presName="aNode" presStyleLbl="fgAcc1" presStyleIdx="2" presStyleCnt="3">
        <dgm:presLayoutVars>
          <dgm:bulletEnabled val="1"/>
        </dgm:presLayoutVars>
      </dgm:prSet>
      <dgm:spPr/>
    </dgm:pt>
    <dgm:pt modelId="{011CBB4A-DF14-481D-B2C4-6508E5659C72}" type="pres">
      <dgm:prSet presAssocID="{D877F7EC-5520-4F80-B3F2-FFF6EE73FD08}" presName="aSpace" presStyleCnt="0"/>
      <dgm:spPr/>
    </dgm:pt>
  </dgm:ptLst>
  <dgm:cxnLst>
    <dgm:cxn modelId="{FF7C5E06-EBC6-40D9-9F0D-3E3A32FEA075}" srcId="{1A3CF14D-FD75-4455-80D7-6533FE77BB50}" destId="{D877F7EC-5520-4F80-B3F2-FFF6EE73FD08}" srcOrd="2" destOrd="0" parTransId="{EDC60E89-1F43-42D1-8BAA-F9B4EBCBE10A}" sibTransId="{4D2541CB-AC15-4FD4-8E7A-A64202ED043A}"/>
    <dgm:cxn modelId="{98A8AE08-20DC-4092-8778-AFC65D2A39B0}" type="presOf" srcId="{E6592535-6C4D-49A9-AAC8-60F3E146EBC0}" destId="{B0E04417-5AD4-4042-9546-AEE3D6A80BFF}" srcOrd="0" destOrd="0" presId="urn:microsoft.com/office/officeart/2005/8/layout/pyramid2"/>
    <dgm:cxn modelId="{C8EA6212-3D60-4DD2-BDA5-EC0D7CC0464F}" srcId="{1A3CF14D-FD75-4455-80D7-6533FE77BB50}" destId="{E6592535-6C4D-49A9-AAC8-60F3E146EBC0}" srcOrd="0" destOrd="0" parTransId="{BF32AB75-B388-4825-9B51-67E19AC1DCC0}" sibTransId="{CF1B6DC4-65F9-4094-AB46-679003738CEB}"/>
    <dgm:cxn modelId="{C71A4E3E-A60D-4903-A08F-196803C52764}" type="presOf" srcId="{186DB78A-838D-4636-B5A2-46CC98BA6E3C}" destId="{782267F0-9947-4FAA-BF69-10DCB19010D3}" srcOrd="0" destOrd="0" presId="urn:microsoft.com/office/officeart/2005/8/layout/pyramid2"/>
    <dgm:cxn modelId="{9B54478B-B11B-4B2A-ADB8-788627CAB86E}" type="presOf" srcId="{1A3CF14D-FD75-4455-80D7-6533FE77BB50}" destId="{29A30C45-8A56-4EB9-B014-AA9FC119E884}" srcOrd="0" destOrd="0" presId="urn:microsoft.com/office/officeart/2005/8/layout/pyramid2"/>
    <dgm:cxn modelId="{08E23DA8-C984-432E-8D83-3D275117E001}" srcId="{1A3CF14D-FD75-4455-80D7-6533FE77BB50}" destId="{186DB78A-838D-4636-B5A2-46CC98BA6E3C}" srcOrd="1" destOrd="0" parTransId="{803AD9DB-20DA-476C-BCFD-A70D27052C3D}" sibTransId="{08BDDB5E-38DB-46DD-BA69-AAF0883550A2}"/>
    <dgm:cxn modelId="{6D3A9FCF-BE42-4E6A-8223-5BF66F71C57C}" type="presOf" srcId="{D877F7EC-5520-4F80-B3F2-FFF6EE73FD08}" destId="{A7F59746-06FD-476D-AB3D-D9FD029A9C45}" srcOrd="0" destOrd="0" presId="urn:microsoft.com/office/officeart/2005/8/layout/pyramid2"/>
    <dgm:cxn modelId="{26C7D919-07CD-4D9D-911C-AD1369452AAC}" type="presParOf" srcId="{29A30C45-8A56-4EB9-B014-AA9FC119E884}" destId="{F5487B39-18E8-40BC-B9D6-39879E166004}" srcOrd="0" destOrd="0" presId="urn:microsoft.com/office/officeart/2005/8/layout/pyramid2"/>
    <dgm:cxn modelId="{67986EB6-F105-4431-B41E-B18FE8A3D51F}" type="presParOf" srcId="{29A30C45-8A56-4EB9-B014-AA9FC119E884}" destId="{CDCC2433-C607-4876-BE3F-F2F2F4C815B3}" srcOrd="1" destOrd="0" presId="urn:microsoft.com/office/officeart/2005/8/layout/pyramid2"/>
    <dgm:cxn modelId="{C0899CA0-5F84-4F23-92B3-67081DB3A547}" type="presParOf" srcId="{CDCC2433-C607-4876-BE3F-F2F2F4C815B3}" destId="{B0E04417-5AD4-4042-9546-AEE3D6A80BFF}" srcOrd="0" destOrd="0" presId="urn:microsoft.com/office/officeart/2005/8/layout/pyramid2"/>
    <dgm:cxn modelId="{54874AB8-CAB3-42E8-B422-7A544B1E60BF}" type="presParOf" srcId="{CDCC2433-C607-4876-BE3F-F2F2F4C815B3}" destId="{A7AD43C5-C977-477D-BC54-A25D5226B4F9}" srcOrd="1" destOrd="0" presId="urn:microsoft.com/office/officeart/2005/8/layout/pyramid2"/>
    <dgm:cxn modelId="{F5502642-ED1B-40FC-92E2-99DB46428305}" type="presParOf" srcId="{CDCC2433-C607-4876-BE3F-F2F2F4C815B3}" destId="{782267F0-9947-4FAA-BF69-10DCB19010D3}" srcOrd="2" destOrd="0" presId="urn:microsoft.com/office/officeart/2005/8/layout/pyramid2"/>
    <dgm:cxn modelId="{F901F2CA-A7C5-4E29-B5A0-E081D736018F}" type="presParOf" srcId="{CDCC2433-C607-4876-BE3F-F2F2F4C815B3}" destId="{53B81971-66D1-4403-B934-3FD111E61D19}" srcOrd="3" destOrd="0" presId="urn:microsoft.com/office/officeart/2005/8/layout/pyramid2"/>
    <dgm:cxn modelId="{F618A9CF-50E7-42E7-8F64-C5B26724537A}" type="presParOf" srcId="{CDCC2433-C607-4876-BE3F-F2F2F4C815B3}" destId="{A7F59746-06FD-476D-AB3D-D9FD029A9C45}" srcOrd="4" destOrd="0" presId="urn:microsoft.com/office/officeart/2005/8/layout/pyramid2"/>
    <dgm:cxn modelId="{976A53CC-479F-4CC0-83AE-65307CDE497D}" type="presParOf" srcId="{CDCC2433-C607-4876-BE3F-F2F2F4C815B3}" destId="{011CBB4A-DF14-481D-B2C4-6508E5659C72}"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8DD84604-F2FE-4412-B6B4-7B0DF760899C}" type="presOf" srcId="{D839AC21-CFC3-48DE-A991-850581E464ED}" destId="{92A9D0EB-4F9B-4643-A33F-DF0D6CC34653}"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BF37B013-8E2E-4B7E-ADA9-33F009E0E0BC}" type="presOf" srcId="{034143FA-02E3-4BC8-97A6-DB5B1795DB9A}" destId="{27D2E476-F480-4F54-AB82-AC7EAD1C8F7B}" srcOrd="0" destOrd="0" presId="urn:microsoft.com/office/officeart/2008/layout/AlternatingHexagons"/>
    <dgm:cxn modelId="{52DA1B17-EA92-48B4-AB87-1B8DAAE428E3}" type="presOf" srcId="{638324B9-9FC5-43A3-BF87-295874E2CDD9}" destId="{5468D559-FC71-40BD-A3B7-B37FD9F50FA0}" srcOrd="0" destOrd="0" presId="urn:microsoft.com/office/officeart/2008/layout/AlternatingHexagons"/>
    <dgm:cxn modelId="{8C810024-0711-4574-A7D9-10E6D13A9E68}" type="presOf" srcId="{2CA49207-1E08-4A99-AA60-FBFC9F56EBF0}" destId="{2E78EB41-3245-4D99-BB99-6B0339FE8F38}" srcOrd="0" destOrd="0" presId="urn:microsoft.com/office/officeart/2008/layout/AlternatingHexagons"/>
    <dgm:cxn modelId="{C76F6D2A-4572-427B-895B-35B4D315500B}" type="presOf" srcId="{909C8AE0-FE04-401B-8F7E-C1BF0E60FE9E}" destId="{0B0FF9F4-D51A-460F-8F8E-D0EB2B4C658D}" srcOrd="0" destOrd="0" presId="urn:microsoft.com/office/officeart/2008/layout/AlternatingHexagons"/>
    <dgm:cxn modelId="{C1FFD92C-810F-4A81-A117-62ABD7E56867}" type="presOf" srcId="{0FCAE87B-D747-4598-B519-48904A2B05B2}" destId="{E6B7FE1B-E082-47D6-BBF3-BC01EDA88B6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590C2637-CA1D-49EB-8B70-810B398B2374}" type="presOf" srcId="{563AD7CC-C3CE-4D9D-B656-DB783BD6249D}" destId="{753E65A4-290A-4B82-9677-B14D3937812C}" srcOrd="0" destOrd="0" presId="urn:microsoft.com/office/officeart/2008/layout/AlternatingHexagons"/>
    <dgm:cxn modelId="{DC5A2F39-8543-4AF2-8FFA-2E637E3E0353}" type="presOf" srcId="{6C48E74E-EDEF-41FC-953E-91D436060EF8}" destId="{798B8C0B-5E2E-4982-A9A4-E0912EFA874A}"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37F2DE59-DE24-4057-BB41-72AD96DA4CC9}" type="presOf" srcId="{BE439DF7-9C66-49B5-895E-0C389CF6D137}" destId="{CEF5A3F8-7A41-4604-9D7E-F386265276F5}" srcOrd="0" destOrd="0" presId="urn:microsoft.com/office/officeart/2008/layout/AlternatingHexagons"/>
    <dgm:cxn modelId="{204EB083-AD81-4FF0-88DE-63637F809BA4}" type="presOf" srcId="{154EE34B-2A4B-4D73-8D2A-FC82C9B228A8}" destId="{F78EA964-07B0-4994-BB63-7325EA4CAF7F}"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7E2C00A4-2791-4CBC-BA63-1C07027679D1}" type="presOf" srcId="{EEB786C3-220F-43C5-8ED2-346FAA386A15}" destId="{C746C278-8B2D-4A64-8BED-818BD07B8D55}" srcOrd="0" destOrd="0" presId="urn:microsoft.com/office/officeart/2008/layout/AlternatingHexagons"/>
    <dgm:cxn modelId="{4446E2AB-ABA7-4C1E-A6AA-0A5F51FC242D}" type="presOf" srcId="{43C8CEB7-3036-4304-B58E-86ABBFFD31E5}" destId="{D6CBF727-C193-4742-8092-79968D615B09}"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8B4B0FC1-8948-40C3-8875-8DFBA4938151}" type="presOf" srcId="{FABF11A3-E055-44D1-85DF-0976773145E4}" destId="{E259BFF9-1294-4EB9-B177-7F144269FAB8}" srcOrd="0" destOrd="0" presId="urn:microsoft.com/office/officeart/2008/layout/AlternatingHexagons"/>
    <dgm:cxn modelId="{06204CC1-CC45-4CD5-95D7-A598EDFAB5AB}" type="presOf" srcId="{A76D7342-B82B-4FC7-B601-E7DEAF21D7D8}" destId="{D619FEAC-74D4-4726-A282-FCFACD54A4BB}" srcOrd="0" destOrd="0" presId="urn:microsoft.com/office/officeart/2008/layout/AlternatingHexagons"/>
    <dgm:cxn modelId="{BDBF09D0-0BD3-47B1-A353-0B0878D6E69E}" type="presOf" srcId="{21AD5133-736D-4115-8780-C76EF1C6F044}" destId="{01AB0361-E67C-40D1-A127-88BA5E1C17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CF9B24DC-26A3-4875-9F46-FAEC4313840A}" type="presOf" srcId="{9C782F60-00DD-490A-901A-2E525C61B396}" destId="{97D7227E-93B2-4CDC-A6F1-DE6A3A579BC0}" srcOrd="0" destOrd="0" presId="urn:microsoft.com/office/officeart/2008/layout/AlternatingHexagons"/>
    <dgm:cxn modelId="{88F1C8E0-0FB9-4C8C-91C7-6B1904C01132}" type="presOf" srcId="{E71F8F6C-DE91-45ED-AF77-1267E12BB7F6}" destId="{0BDE991D-8287-482A-A62C-7262A0D2B66E}"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31AC80EB-6A1A-469D-8D35-E1D85FB4CF5E}" type="presOf" srcId="{54C50584-7826-44BA-AD0E-F0AB4285D531}" destId="{76A432B5-C362-4ED1-B722-EDAB8632396E}"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3275E570-48FB-46C2-8ED6-C59674F32811}" type="presParOf" srcId="{D6CBF727-C193-4742-8092-79968D615B09}" destId="{C3AD133E-8817-4E2A-AA86-E555497CD528}" srcOrd="0" destOrd="0" presId="urn:microsoft.com/office/officeart/2008/layout/AlternatingHexagons"/>
    <dgm:cxn modelId="{B513887E-12F6-4CD2-8654-BC461940CF4C}" type="presParOf" srcId="{C3AD133E-8817-4E2A-AA86-E555497CD528}" destId="{D619FEAC-74D4-4726-A282-FCFACD54A4BB}" srcOrd="0" destOrd="0" presId="urn:microsoft.com/office/officeart/2008/layout/AlternatingHexagons"/>
    <dgm:cxn modelId="{37E18E1C-BB74-42E3-A316-2E9D4163DCFA}" type="presParOf" srcId="{C3AD133E-8817-4E2A-AA86-E555497CD528}" destId="{0BDE991D-8287-482A-A62C-7262A0D2B66E}" srcOrd="1" destOrd="0" presId="urn:microsoft.com/office/officeart/2008/layout/AlternatingHexagons"/>
    <dgm:cxn modelId="{CF4F7458-4BCC-4B96-832B-3586DB0BA0BA}" type="presParOf" srcId="{C3AD133E-8817-4E2A-AA86-E555497CD528}" destId="{CD047F89-CE48-498E-8BD4-EA221B7E85F1}" srcOrd="2" destOrd="0" presId="urn:microsoft.com/office/officeart/2008/layout/AlternatingHexagons"/>
    <dgm:cxn modelId="{17401429-3FCC-4EC1-B77C-5B3AFC26E035}" type="presParOf" srcId="{C3AD133E-8817-4E2A-AA86-E555497CD528}" destId="{99982C9B-7C19-43FE-AB96-0489084CEC2D}" srcOrd="3" destOrd="0" presId="urn:microsoft.com/office/officeart/2008/layout/AlternatingHexagons"/>
    <dgm:cxn modelId="{40422264-5613-4933-81FF-CE210F8B4054}" type="presParOf" srcId="{C3AD133E-8817-4E2A-AA86-E555497CD528}" destId="{5468D559-FC71-40BD-A3B7-B37FD9F50FA0}" srcOrd="4" destOrd="0" presId="urn:microsoft.com/office/officeart/2008/layout/AlternatingHexagons"/>
    <dgm:cxn modelId="{3F6DAE4A-1695-491C-9F20-4ACF93ACCF70}" type="presParOf" srcId="{D6CBF727-C193-4742-8092-79968D615B09}" destId="{2CFF3844-5B28-4CD3-A8BF-6625C13E2351}" srcOrd="1" destOrd="0" presId="urn:microsoft.com/office/officeart/2008/layout/AlternatingHexagons"/>
    <dgm:cxn modelId="{8AF0119E-816C-4A5E-91BD-69E085E7EB12}" type="presParOf" srcId="{D6CBF727-C193-4742-8092-79968D615B09}" destId="{05380EDC-99E6-4322-9480-E3091D8E9DFA}" srcOrd="2" destOrd="0" presId="urn:microsoft.com/office/officeart/2008/layout/AlternatingHexagons"/>
    <dgm:cxn modelId="{1D1C120F-8D3E-4BE7-B40B-CF9F42B36A12}" type="presParOf" srcId="{05380EDC-99E6-4322-9480-E3091D8E9DFA}" destId="{01AB0361-E67C-40D1-A127-88BA5E1C1760}" srcOrd="0" destOrd="0" presId="urn:microsoft.com/office/officeart/2008/layout/AlternatingHexagons"/>
    <dgm:cxn modelId="{15004B84-103D-478E-A1FF-E0979448ED18}" type="presParOf" srcId="{05380EDC-99E6-4322-9480-E3091D8E9DFA}" destId="{FA2E9D46-4AE3-458C-82E0-A4EF5D159C2D}" srcOrd="1" destOrd="0" presId="urn:microsoft.com/office/officeart/2008/layout/AlternatingHexagons"/>
    <dgm:cxn modelId="{A381AE88-50C8-4838-9769-9BE733F5C121}" type="presParOf" srcId="{05380EDC-99E6-4322-9480-E3091D8E9DFA}" destId="{E978F574-35F8-43B1-8532-04D4FA6CF200}" srcOrd="2" destOrd="0" presId="urn:microsoft.com/office/officeart/2008/layout/AlternatingHexagons"/>
    <dgm:cxn modelId="{DB362830-4714-40E3-A752-E18ACCB02186}" type="presParOf" srcId="{05380EDC-99E6-4322-9480-E3091D8E9DFA}" destId="{BDFBE7AD-12EE-49C6-B767-B6960D6C4DC9}" srcOrd="3" destOrd="0" presId="urn:microsoft.com/office/officeart/2008/layout/AlternatingHexagons"/>
    <dgm:cxn modelId="{D030143D-6A0D-4E05-ACC4-1469AC69828B}" type="presParOf" srcId="{05380EDC-99E6-4322-9480-E3091D8E9DFA}" destId="{798B8C0B-5E2E-4982-A9A4-E0912EFA874A}" srcOrd="4" destOrd="0" presId="urn:microsoft.com/office/officeart/2008/layout/AlternatingHexagons"/>
    <dgm:cxn modelId="{DF8E76B5-962B-44DA-8079-35FCE84FEE4D}" type="presParOf" srcId="{D6CBF727-C193-4742-8092-79968D615B09}" destId="{232D1DEA-3D03-44A7-BF5F-76B6A6D6966F}" srcOrd="3" destOrd="0" presId="urn:microsoft.com/office/officeart/2008/layout/AlternatingHexagons"/>
    <dgm:cxn modelId="{D5C1285D-CB16-4974-A0FD-3196437C1F93}" type="presParOf" srcId="{D6CBF727-C193-4742-8092-79968D615B09}" destId="{014D2750-F989-4C37-9B1B-9AA9636682AC}" srcOrd="4" destOrd="0" presId="urn:microsoft.com/office/officeart/2008/layout/AlternatingHexagons"/>
    <dgm:cxn modelId="{F22BCE34-A0E1-48BB-B945-18B7F7B705B5}" type="presParOf" srcId="{014D2750-F989-4C37-9B1B-9AA9636682AC}" destId="{0B0FF9F4-D51A-460F-8F8E-D0EB2B4C658D}" srcOrd="0" destOrd="0" presId="urn:microsoft.com/office/officeart/2008/layout/AlternatingHexagons"/>
    <dgm:cxn modelId="{B00E37FA-486D-440D-91A3-AB73B382E453}" type="presParOf" srcId="{014D2750-F989-4C37-9B1B-9AA9636682AC}" destId="{A7609D67-C4D3-47A5-9344-99E8ED461061}" srcOrd="1" destOrd="0" presId="urn:microsoft.com/office/officeart/2008/layout/AlternatingHexagons"/>
    <dgm:cxn modelId="{88CBAA15-6F30-4E42-8188-EE67DF9F0FB3}" type="presParOf" srcId="{014D2750-F989-4C37-9B1B-9AA9636682AC}" destId="{DB416220-7D8A-4882-A59C-F7000C3BAA0D}" srcOrd="2" destOrd="0" presId="urn:microsoft.com/office/officeart/2008/layout/AlternatingHexagons"/>
    <dgm:cxn modelId="{56EF1C88-C0B7-49A7-9DB6-0864DA27ADE9}" type="presParOf" srcId="{014D2750-F989-4C37-9B1B-9AA9636682AC}" destId="{137E819A-32CA-4B7E-B5BB-01A3A898B7BE}" srcOrd="3" destOrd="0" presId="urn:microsoft.com/office/officeart/2008/layout/AlternatingHexagons"/>
    <dgm:cxn modelId="{678E19CC-1DF1-4D2E-A5A2-CBB98FE75786}" type="presParOf" srcId="{014D2750-F989-4C37-9B1B-9AA9636682AC}" destId="{97D7227E-93B2-4CDC-A6F1-DE6A3A579BC0}" srcOrd="4" destOrd="0" presId="urn:microsoft.com/office/officeart/2008/layout/AlternatingHexagons"/>
    <dgm:cxn modelId="{0FB9CBC2-B7D6-418E-8A0E-D6B501032415}" type="presParOf" srcId="{D6CBF727-C193-4742-8092-79968D615B09}" destId="{C622E601-61A1-43CE-8DBF-E42B46A0F6D3}" srcOrd="5" destOrd="0" presId="urn:microsoft.com/office/officeart/2008/layout/AlternatingHexagons"/>
    <dgm:cxn modelId="{4B781F10-6E4A-4FCD-A47D-2E1F96990753}" type="presParOf" srcId="{D6CBF727-C193-4742-8092-79968D615B09}" destId="{DE400889-1345-4E5B-90BD-B34CCD628003}" srcOrd="6" destOrd="0" presId="urn:microsoft.com/office/officeart/2008/layout/AlternatingHexagons"/>
    <dgm:cxn modelId="{4DE6184C-B5D2-4E8A-A960-E17513A79C06}" type="presParOf" srcId="{DE400889-1345-4E5B-90BD-B34CCD628003}" destId="{76A432B5-C362-4ED1-B722-EDAB8632396E}" srcOrd="0" destOrd="0" presId="urn:microsoft.com/office/officeart/2008/layout/AlternatingHexagons"/>
    <dgm:cxn modelId="{7A004622-21D1-4EF2-9FC0-37CE7F2D840F}" type="presParOf" srcId="{DE400889-1345-4E5B-90BD-B34CCD628003}" destId="{CDE05A4E-AABC-4750-A706-F53A8CB953D8}" srcOrd="1" destOrd="0" presId="urn:microsoft.com/office/officeart/2008/layout/AlternatingHexagons"/>
    <dgm:cxn modelId="{23631739-3823-416E-B972-552BFC70A530}" type="presParOf" srcId="{DE400889-1345-4E5B-90BD-B34CCD628003}" destId="{858D3EB6-EFE6-4502-91FC-DFF4E45190DA}" srcOrd="2" destOrd="0" presId="urn:microsoft.com/office/officeart/2008/layout/AlternatingHexagons"/>
    <dgm:cxn modelId="{EF2B98A6-482C-4A0D-8305-EC7DE4D8CA21}" type="presParOf" srcId="{DE400889-1345-4E5B-90BD-B34CCD628003}" destId="{ABBC34B4-CF82-4DAE-929B-2666788475F8}" srcOrd="3" destOrd="0" presId="urn:microsoft.com/office/officeart/2008/layout/AlternatingHexagons"/>
    <dgm:cxn modelId="{B90866DB-B893-46CA-8AC8-63694A10727F}" type="presParOf" srcId="{DE400889-1345-4E5B-90BD-B34CCD628003}" destId="{2E78EB41-3245-4D99-BB99-6B0339FE8F38}" srcOrd="4" destOrd="0" presId="urn:microsoft.com/office/officeart/2008/layout/AlternatingHexagons"/>
    <dgm:cxn modelId="{0F5D4633-A3F6-4699-A509-0874A19DEFFC}" type="presParOf" srcId="{D6CBF727-C193-4742-8092-79968D615B09}" destId="{4C4C6369-B8FE-45A7-99B6-5757B94CAD32}" srcOrd="7" destOrd="0" presId="urn:microsoft.com/office/officeart/2008/layout/AlternatingHexagons"/>
    <dgm:cxn modelId="{652DF006-0ABF-41FD-9CFF-BB88DAD79917}" type="presParOf" srcId="{D6CBF727-C193-4742-8092-79968D615B09}" destId="{6B684E24-3EB3-42AD-B0B9-EC2F52886EF3}" srcOrd="8" destOrd="0" presId="urn:microsoft.com/office/officeart/2008/layout/AlternatingHexagons"/>
    <dgm:cxn modelId="{4E84D3C8-1F63-4013-8C90-D5C48CD48391}" type="presParOf" srcId="{6B684E24-3EB3-42AD-B0B9-EC2F52886EF3}" destId="{CEF5A3F8-7A41-4604-9D7E-F386265276F5}" srcOrd="0" destOrd="0" presId="urn:microsoft.com/office/officeart/2008/layout/AlternatingHexagons"/>
    <dgm:cxn modelId="{C983EA2F-8DEF-4CFB-976C-D06C86FE5731}" type="presParOf" srcId="{6B684E24-3EB3-42AD-B0B9-EC2F52886EF3}" destId="{91452402-7B17-49D7-9D7F-00A9841FF108}" srcOrd="1" destOrd="0" presId="urn:microsoft.com/office/officeart/2008/layout/AlternatingHexagons"/>
    <dgm:cxn modelId="{05A6A231-868C-4134-9D12-75A5DBEEE59E}" type="presParOf" srcId="{6B684E24-3EB3-42AD-B0B9-EC2F52886EF3}" destId="{1F3C5298-F356-48DE-B0AC-C5329553C43A}" srcOrd="2" destOrd="0" presId="urn:microsoft.com/office/officeart/2008/layout/AlternatingHexagons"/>
    <dgm:cxn modelId="{8F626E28-2AAA-4A60-8A54-E029F1043B2F}" type="presParOf" srcId="{6B684E24-3EB3-42AD-B0B9-EC2F52886EF3}" destId="{29462D29-B50E-44B3-8665-9002C6F3DEFF}" srcOrd="3" destOrd="0" presId="urn:microsoft.com/office/officeart/2008/layout/AlternatingHexagons"/>
    <dgm:cxn modelId="{5C0A68B2-A82E-453A-9630-29A6503ACF61}" type="presParOf" srcId="{6B684E24-3EB3-42AD-B0B9-EC2F52886EF3}" destId="{E6B7FE1B-E082-47D6-BBF3-BC01EDA88B60}" srcOrd="4" destOrd="0" presId="urn:microsoft.com/office/officeart/2008/layout/AlternatingHexagons"/>
    <dgm:cxn modelId="{96F668FD-EAAE-4A16-9849-8B56308CA128}" type="presParOf" srcId="{D6CBF727-C193-4742-8092-79968D615B09}" destId="{DF619E6A-A326-4693-9C2E-F18B42ABC1CC}" srcOrd="9" destOrd="0" presId="urn:microsoft.com/office/officeart/2008/layout/AlternatingHexagons"/>
    <dgm:cxn modelId="{E1B363F0-84F9-4AD0-A48B-FCAC0E6E440D}" type="presParOf" srcId="{D6CBF727-C193-4742-8092-79968D615B09}" destId="{FF0D150A-C8F2-4B88-9634-9472AFCD5540}" srcOrd="10" destOrd="0" presId="urn:microsoft.com/office/officeart/2008/layout/AlternatingHexagons"/>
    <dgm:cxn modelId="{B2AE67C5-86CA-4575-8D85-8E2193F2E857}" type="presParOf" srcId="{FF0D150A-C8F2-4B88-9634-9472AFCD5540}" destId="{E259BFF9-1294-4EB9-B177-7F144269FAB8}" srcOrd="0" destOrd="0" presId="urn:microsoft.com/office/officeart/2008/layout/AlternatingHexagons"/>
    <dgm:cxn modelId="{DE1FD6D3-2405-49E7-93D0-71EACE0E4D9C}" type="presParOf" srcId="{FF0D150A-C8F2-4B88-9634-9472AFCD5540}" destId="{C746C278-8B2D-4A64-8BED-818BD07B8D55}" srcOrd="1" destOrd="0" presId="urn:microsoft.com/office/officeart/2008/layout/AlternatingHexagons"/>
    <dgm:cxn modelId="{0AA03C03-EA09-4D06-BA32-1CC84352C4E0}" type="presParOf" srcId="{FF0D150A-C8F2-4B88-9634-9472AFCD5540}" destId="{E3753EC5-B66E-4577-B7EA-0303F882A56D}" srcOrd="2" destOrd="0" presId="urn:microsoft.com/office/officeart/2008/layout/AlternatingHexagons"/>
    <dgm:cxn modelId="{D05E9BFD-7FBC-448A-A336-4FE4472F31B9}" type="presParOf" srcId="{FF0D150A-C8F2-4B88-9634-9472AFCD5540}" destId="{9C11ACAD-897E-4B70-80A4-58B5642903EF}" srcOrd="3" destOrd="0" presId="urn:microsoft.com/office/officeart/2008/layout/AlternatingHexagons"/>
    <dgm:cxn modelId="{B3FB20F2-A666-4DB1-BD48-F6E4C8E71821}" type="presParOf" srcId="{FF0D150A-C8F2-4B88-9634-9472AFCD5540}" destId="{753E65A4-290A-4B82-9677-B14D3937812C}" srcOrd="4" destOrd="0" presId="urn:microsoft.com/office/officeart/2008/layout/AlternatingHexagons"/>
    <dgm:cxn modelId="{10AFAB11-A1FD-40AE-B4E2-12C687A693DD}" type="presParOf" srcId="{D6CBF727-C193-4742-8092-79968D615B09}" destId="{A061CC0C-C893-461D-8FEB-2F2AF9D631E8}" srcOrd="11" destOrd="0" presId="urn:microsoft.com/office/officeart/2008/layout/AlternatingHexagons"/>
    <dgm:cxn modelId="{A0076893-E004-4873-841E-75CD8CAA9CAD}" type="presParOf" srcId="{D6CBF727-C193-4742-8092-79968D615B09}" destId="{4C21D896-9242-4FC5-8FBA-FED511463903}" srcOrd="12" destOrd="0" presId="urn:microsoft.com/office/officeart/2008/layout/AlternatingHexagons"/>
    <dgm:cxn modelId="{9DA3B6B3-157B-40BC-9CE8-A936F8765136}" type="presParOf" srcId="{4C21D896-9242-4FC5-8FBA-FED511463903}" destId="{27D2E476-F480-4F54-AB82-AC7EAD1C8F7B}" srcOrd="0" destOrd="0" presId="urn:microsoft.com/office/officeart/2008/layout/AlternatingHexagons"/>
    <dgm:cxn modelId="{CE882886-B904-44D2-ABDD-9899E9A23A55}" type="presParOf" srcId="{4C21D896-9242-4FC5-8FBA-FED511463903}" destId="{F78EA964-07B0-4994-BB63-7325EA4CAF7F}" srcOrd="1" destOrd="0" presId="urn:microsoft.com/office/officeart/2008/layout/AlternatingHexagons"/>
    <dgm:cxn modelId="{1D8158CE-DD0B-45DE-B1FA-7E4741952970}" type="presParOf" srcId="{4C21D896-9242-4FC5-8FBA-FED511463903}" destId="{1803ED7F-41D9-4764-87D3-74B0DFD665B2}" srcOrd="2" destOrd="0" presId="urn:microsoft.com/office/officeart/2008/layout/AlternatingHexagons"/>
    <dgm:cxn modelId="{9C168881-B7EA-475F-9637-D52BFD81C7E1}" type="presParOf" srcId="{4C21D896-9242-4FC5-8FBA-FED511463903}" destId="{06DEBEC9-3270-42A5-A45B-9511A5412BDE}" srcOrd="3" destOrd="0" presId="urn:microsoft.com/office/officeart/2008/layout/AlternatingHexagons"/>
    <dgm:cxn modelId="{9D991D9F-3E29-48FB-B62B-248CFCEF994E}"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513DADF-684C-4ECE-A4B8-93F8D873307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692C2058-3C26-4ABF-B460-5A32AB452A99}">
      <dgm:prSet phldrT="[Text]"/>
      <dgm:spPr/>
      <dgm:t>
        <a:bodyPr/>
        <a:lstStyle/>
        <a:p>
          <a:endParaRPr lang="en-GB" dirty="0"/>
        </a:p>
      </dgm:t>
    </dgm:pt>
    <dgm:pt modelId="{7794BE80-D46A-4159-9E3A-AA9B11DE40DC}" type="parTrans" cxnId="{B8D3741F-01A5-4578-B15D-93EBED057A87}">
      <dgm:prSet/>
      <dgm:spPr/>
      <dgm:t>
        <a:bodyPr/>
        <a:lstStyle/>
        <a:p>
          <a:endParaRPr lang="en-GB"/>
        </a:p>
      </dgm:t>
    </dgm:pt>
    <dgm:pt modelId="{D7CAB0BF-D7A5-442B-9083-39A1DA084AE2}" type="sibTrans" cxnId="{B8D3741F-01A5-4578-B15D-93EBED057A87}">
      <dgm:prSet/>
      <dgm:spPr/>
      <dgm:t>
        <a:bodyPr/>
        <a:lstStyle/>
        <a:p>
          <a:endParaRPr lang="en-GB"/>
        </a:p>
      </dgm:t>
    </dgm:pt>
    <dgm:pt modelId="{9820CB58-6DBA-4BEB-830F-78ECF8CD462D}">
      <dgm:prSet phldrT="[Text]"/>
      <dgm:spPr/>
      <dgm:t>
        <a:bodyPr/>
        <a:lstStyle/>
        <a:p>
          <a:endParaRPr lang="en-GB" dirty="0"/>
        </a:p>
      </dgm:t>
    </dgm:pt>
    <dgm:pt modelId="{A12D2984-4758-4903-A7C2-E73FFF66FBB5}" type="parTrans" cxnId="{7B17F6F5-D3BB-42AC-8A35-A2C89BD3D954}">
      <dgm:prSet/>
      <dgm:spPr/>
      <dgm:t>
        <a:bodyPr/>
        <a:lstStyle/>
        <a:p>
          <a:endParaRPr lang="en-GB"/>
        </a:p>
      </dgm:t>
    </dgm:pt>
    <dgm:pt modelId="{9624B72A-334D-4448-93BA-61B9000B5895}" type="sibTrans" cxnId="{7B17F6F5-D3BB-42AC-8A35-A2C89BD3D954}">
      <dgm:prSet/>
      <dgm:spPr/>
      <dgm:t>
        <a:bodyPr/>
        <a:lstStyle/>
        <a:p>
          <a:endParaRPr lang="en-GB"/>
        </a:p>
      </dgm:t>
    </dgm:pt>
    <dgm:pt modelId="{4A6D5C67-B497-45EE-9A50-4D8E97F9FF39}">
      <dgm:prSet phldrT="[Text]"/>
      <dgm:spPr/>
      <dgm:t>
        <a:bodyPr/>
        <a:lstStyle/>
        <a:p>
          <a:endParaRPr lang="en-GB" dirty="0"/>
        </a:p>
      </dgm:t>
    </dgm:pt>
    <dgm:pt modelId="{968CCB79-C857-4DE4-B63A-A418FD192933}" type="parTrans" cxnId="{E3BB4E44-E082-4185-9E2F-8B33F22C3A8C}">
      <dgm:prSet/>
      <dgm:spPr/>
      <dgm:t>
        <a:bodyPr/>
        <a:lstStyle/>
        <a:p>
          <a:endParaRPr lang="en-GB"/>
        </a:p>
      </dgm:t>
    </dgm:pt>
    <dgm:pt modelId="{C39D03BE-AA92-4E57-89F5-BCF084811EF2}" type="sibTrans" cxnId="{E3BB4E44-E082-4185-9E2F-8B33F22C3A8C}">
      <dgm:prSet/>
      <dgm:spPr/>
      <dgm:t>
        <a:bodyPr/>
        <a:lstStyle/>
        <a:p>
          <a:endParaRPr lang="en-GB"/>
        </a:p>
      </dgm:t>
    </dgm:pt>
    <dgm:pt modelId="{51DBC527-1428-4497-9547-580A4A81D63F}">
      <dgm:prSet phldrT="[Text]"/>
      <dgm:spPr/>
      <dgm:t>
        <a:bodyPr/>
        <a:lstStyle/>
        <a:p>
          <a:endParaRPr lang="en-GB" dirty="0"/>
        </a:p>
      </dgm:t>
    </dgm:pt>
    <dgm:pt modelId="{FE7A8D8C-7827-4781-BE84-7222DBC76373}" type="parTrans" cxnId="{1E881D20-A233-4806-BAC0-0BED2F8ED37C}">
      <dgm:prSet/>
      <dgm:spPr/>
      <dgm:t>
        <a:bodyPr/>
        <a:lstStyle/>
        <a:p>
          <a:endParaRPr lang="en-GB"/>
        </a:p>
      </dgm:t>
    </dgm:pt>
    <dgm:pt modelId="{ACEB872F-9F13-4587-9275-DB4C728C109C}" type="sibTrans" cxnId="{1E881D20-A233-4806-BAC0-0BED2F8ED37C}">
      <dgm:prSet/>
      <dgm:spPr/>
      <dgm:t>
        <a:bodyPr/>
        <a:lstStyle/>
        <a:p>
          <a:endParaRPr lang="en-GB"/>
        </a:p>
      </dgm:t>
    </dgm:pt>
    <dgm:pt modelId="{CCE364D2-521B-438F-93E6-97E0D36EFE48}">
      <dgm:prSet phldrT="[Text]"/>
      <dgm:spPr/>
      <dgm:t>
        <a:bodyPr/>
        <a:lstStyle/>
        <a:p>
          <a:endParaRPr lang="en-GB" dirty="0"/>
        </a:p>
      </dgm:t>
    </dgm:pt>
    <dgm:pt modelId="{132A5CED-B3C6-44EB-A5D6-C3F10186B632}" type="parTrans" cxnId="{38E7E12F-56B7-4D4A-8952-B5EEDF09B8EC}">
      <dgm:prSet/>
      <dgm:spPr/>
      <dgm:t>
        <a:bodyPr/>
        <a:lstStyle/>
        <a:p>
          <a:endParaRPr lang="en-GB"/>
        </a:p>
      </dgm:t>
    </dgm:pt>
    <dgm:pt modelId="{5B3C7388-C8ED-4A3C-8CF1-D07B4A27FA3A}" type="sibTrans" cxnId="{38E7E12F-56B7-4D4A-8952-B5EEDF09B8EC}">
      <dgm:prSet/>
      <dgm:spPr/>
      <dgm:t>
        <a:bodyPr/>
        <a:lstStyle/>
        <a:p>
          <a:endParaRPr lang="en-GB"/>
        </a:p>
      </dgm:t>
    </dgm:pt>
    <dgm:pt modelId="{85F159BA-17D9-43B4-9F47-B7F5BB33834C}">
      <dgm:prSet/>
      <dgm:spPr/>
      <dgm:t>
        <a:bodyPr/>
        <a:lstStyle/>
        <a:p>
          <a:endParaRPr lang="en-GB" dirty="0"/>
        </a:p>
      </dgm:t>
    </dgm:pt>
    <dgm:pt modelId="{5BA5F153-E3E6-459A-96B7-39DF174B5ACD}" type="parTrans" cxnId="{39F23547-81BC-4851-B3BD-9500A740CDAF}">
      <dgm:prSet/>
      <dgm:spPr/>
      <dgm:t>
        <a:bodyPr/>
        <a:lstStyle/>
        <a:p>
          <a:endParaRPr lang="en-GB"/>
        </a:p>
      </dgm:t>
    </dgm:pt>
    <dgm:pt modelId="{E69DFC5B-755C-4AFD-B066-FF126BEF68CA}" type="sibTrans" cxnId="{39F23547-81BC-4851-B3BD-9500A740CDAF}">
      <dgm:prSet/>
      <dgm:spPr/>
      <dgm:t>
        <a:bodyPr/>
        <a:lstStyle/>
        <a:p>
          <a:endParaRPr lang="en-GB"/>
        </a:p>
      </dgm:t>
    </dgm:pt>
    <dgm:pt modelId="{1204F82C-68D7-477F-A85A-E0172B92E231}">
      <dgm:prSet/>
      <dgm:spPr/>
      <dgm:t>
        <a:bodyPr/>
        <a:lstStyle/>
        <a:p>
          <a:endParaRPr lang="en-GB" dirty="0"/>
        </a:p>
      </dgm:t>
    </dgm:pt>
    <dgm:pt modelId="{47F3D03F-54AD-4FEE-8CA0-7958FCDC4970}" type="parTrans" cxnId="{25639118-C588-4FF8-B532-32C3C5FF31E7}">
      <dgm:prSet/>
      <dgm:spPr/>
      <dgm:t>
        <a:bodyPr/>
        <a:lstStyle/>
        <a:p>
          <a:endParaRPr lang="en-GB"/>
        </a:p>
      </dgm:t>
    </dgm:pt>
    <dgm:pt modelId="{17A7A6E2-EC3D-4949-80BC-AF205E68597F}" type="sibTrans" cxnId="{25639118-C588-4FF8-B532-32C3C5FF31E7}">
      <dgm:prSet/>
      <dgm:spPr/>
      <dgm:t>
        <a:bodyPr/>
        <a:lstStyle/>
        <a:p>
          <a:endParaRPr lang="en-GB"/>
        </a:p>
      </dgm:t>
    </dgm:pt>
    <dgm:pt modelId="{36455B19-0D43-4B6B-A318-511A77F3A36D}">
      <dgm:prSet/>
      <dgm:spPr/>
      <dgm:t>
        <a:bodyPr/>
        <a:lstStyle/>
        <a:p>
          <a:endParaRPr lang="en-GB" dirty="0"/>
        </a:p>
      </dgm:t>
    </dgm:pt>
    <dgm:pt modelId="{6100F873-3616-485B-B99B-DE8792960F8B}" type="parTrans" cxnId="{F400CF41-4C34-410A-B5D5-2BAACC0BFB5B}">
      <dgm:prSet/>
      <dgm:spPr/>
      <dgm:t>
        <a:bodyPr/>
        <a:lstStyle/>
        <a:p>
          <a:endParaRPr lang="en-GB"/>
        </a:p>
      </dgm:t>
    </dgm:pt>
    <dgm:pt modelId="{82E3E060-43CD-4498-BF12-BE15CE2678BB}" type="sibTrans" cxnId="{F400CF41-4C34-410A-B5D5-2BAACC0BFB5B}">
      <dgm:prSet/>
      <dgm:spPr/>
      <dgm:t>
        <a:bodyPr/>
        <a:lstStyle/>
        <a:p>
          <a:endParaRPr lang="en-GB"/>
        </a:p>
      </dgm:t>
    </dgm:pt>
    <dgm:pt modelId="{6849458B-5B24-44F2-A1B7-77727BFB54E0}">
      <dgm:prSet/>
      <dgm:spPr/>
      <dgm:t>
        <a:bodyPr/>
        <a:lstStyle/>
        <a:p>
          <a:endParaRPr lang="en-GB" dirty="0"/>
        </a:p>
      </dgm:t>
    </dgm:pt>
    <dgm:pt modelId="{4D7AEEB6-76DA-47F6-BD24-6E50C8007530}" type="parTrans" cxnId="{761DBE22-CCEF-4B72-B196-AE0631326555}">
      <dgm:prSet/>
      <dgm:spPr/>
      <dgm:t>
        <a:bodyPr/>
        <a:lstStyle/>
        <a:p>
          <a:endParaRPr lang="en-GB"/>
        </a:p>
      </dgm:t>
    </dgm:pt>
    <dgm:pt modelId="{A7E57ACA-75ED-4594-A5A2-22FE476DC8C7}" type="sibTrans" cxnId="{761DBE22-CCEF-4B72-B196-AE0631326555}">
      <dgm:prSet/>
      <dgm:spPr/>
      <dgm:t>
        <a:bodyPr/>
        <a:lstStyle/>
        <a:p>
          <a:endParaRPr lang="en-GB"/>
        </a:p>
      </dgm:t>
    </dgm:pt>
    <dgm:pt modelId="{C810FCC0-DFA9-467D-BD2B-A6FD1EA394EB}">
      <dgm:prSet/>
      <dgm:spPr/>
      <dgm:t>
        <a:bodyPr/>
        <a:lstStyle/>
        <a:p>
          <a:endParaRPr lang="en-GB" dirty="0"/>
        </a:p>
      </dgm:t>
    </dgm:pt>
    <dgm:pt modelId="{7E8F0682-77F5-4B05-B1E2-BFED3A42E584}" type="parTrans" cxnId="{2A970448-5B09-403A-A872-3175691D3AC4}">
      <dgm:prSet/>
      <dgm:spPr/>
      <dgm:t>
        <a:bodyPr/>
        <a:lstStyle/>
        <a:p>
          <a:endParaRPr lang="en-GB"/>
        </a:p>
      </dgm:t>
    </dgm:pt>
    <dgm:pt modelId="{908679BA-C1A6-45F6-8B1F-80AFB3FC3D65}" type="sibTrans" cxnId="{2A970448-5B09-403A-A872-3175691D3AC4}">
      <dgm:prSet/>
      <dgm:spPr/>
      <dgm:t>
        <a:bodyPr/>
        <a:lstStyle/>
        <a:p>
          <a:endParaRPr lang="en-GB"/>
        </a:p>
      </dgm:t>
    </dgm:pt>
    <dgm:pt modelId="{2826EB97-9A1A-439F-9AEC-F26044335CE9}">
      <dgm:prSet/>
      <dgm:spPr/>
      <dgm:t>
        <a:bodyPr/>
        <a:lstStyle/>
        <a:p>
          <a:endParaRPr lang="en-GB" dirty="0"/>
        </a:p>
      </dgm:t>
    </dgm:pt>
    <dgm:pt modelId="{26C33654-FDBA-436B-9248-97440A20D6B1}" type="parTrans" cxnId="{44DC10B6-DDE0-4D39-AF9B-6C01102638AD}">
      <dgm:prSet/>
      <dgm:spPr/>
      <dgm:t>
        <a:bodyPr/>
        <a:lstStyle/>
        <a:p>
          <a:endParaRPr lang="en-GB"/>
        </a:p>
      </dgm:t>
    </dgm:pt>
    <dgm:pt modelId="{E8BBF4A9-86AC-406E-A24B-197F8CF4D431}" type="sibTrans" cxnId="{44DC10B6-DDE0-4D39-AF9B-6C01102638AD}">
      <dgm:prSet/>
      <dgm:spPr/>
      <dgm:t>
        <a:bodyPr/>
        <a:lstStyle/>
        <a:p>
          <a:endParaRPr lang="en-GB"/>
        </a:p>
      </dgm:t>
    </dgm:pt>
    <dgm:pt modelId="{2D866BBE-A5F6-4B6D-A60C-5542C99B74E5}">
      <dgm:prSet/>
      <dgm:spPr/>
      <dgm:t>
        <a:bodyPr/>
        <a:lstStyle/>
        <a:p>
          <a:endParaRPr lang="en-GB" dirty="0"/>
        </a:p>
      </dgm:t>
    </dgm:pt>
    <dgm:pt modelId="{528404C4-E9ED-4FE1-83A5-254C0C517954}" type="parTrans" cxnId="{CDAF9043-60EE-4139-B342-56799AE88270}">
      <dgm:prSet/>
      <dgm:spPr/>
      <dgm:t>
        <a:bodyPr/>
        <a:lstStyle/>
        <a:p>
          <a:endParaRPr lang="en-GB"/>
        </a:p>
      </dgm:t>
    </dgm:pt>
    <dgm:pt modelId="{646BB212-3F0A-4632-90D8-482A720CCB12}" type="sibTrans" cxnId="{CDAF9043-60EE-4139-B342-56799AE88270}">
      <dgm:prSet/>
      <dgm:spPr/>
      <dgm:t>
        <a:bodyPr/>
        <a:lstStyle/>
        <a:p>
          <a:endParaRPr lang="en-GB"/>
        </a:p>
      </dgm:t>
    </dgm:pt>
    <dgm:pt modelId="{9A40806F-D4D3-4537-A120-AF64EABB9C89}" type="pres">
      <dgm:prSet presAssocID="{7513DADF-684C-4ECE-A4B8-93F8D8733073}" presName="diagram" presStyleCnt="0">
        <dgm:presLayoutVars>
          <dgm:dir/>
          <dgm:resizeHandles val="exact"/>
        </dgm:presLayoutVars>
      </dgm:prSet>
      <dgm:spPr/>
    </dgm:pt>
    <dgm:pt modelId="{86590E7B-012F-429B-8BAB-80F56E6C30A9}" type="pres">
      <dgm:prSet presAssocID="{692C2058-3C26-4ABF-B460-5A32AB452A99}" presName="node" presStyleLbl="node1" presStyleIdx="0" presStyleCnt="12">
        <dgm:presLayoutVars>
          <dgm:bulletEnabled val="1"/>
        </dgm:presLayoutVars>
      </dgm:prSet>
      <dgm:spPr/>
    </dgm:pt>
    <dgm:pt modelId="{2AAD4BFC-8713-4676-BC07-1B17D39B1DC5}" type="pres">
      <dgm:prSet presAssocID="{D7CAB0BF-D7A5-442B-9083-39A1DA084AE2}" presName="sibTrans" presStyleCnt="0"/>
      <dgm:spPr/>
    </dgm:pt>
    <dgm:pt modelId="{E4C83D0A-DC85-4EE5-9936-EFC04F00D1F5}" type="pres">
      <dgm:prSet presAssocID="{85F159BA-17D9-43B4-9F47-B7F5BB33834C}" presName="node" presStyleLbl="node1" presStyleIdx="1" presStyleCnt="12">
        <dgm:presLayoutVars>
          <dgm:bulletEnabled val="1"/>
        </dgm:presLayoutVars>
      </dgm:prSet>
      <dgm:spPr/>
    </dgm:pt>
    <dgm:pt modelId="{6B0FE0A7-4DA6-4CFD-A67A-120857F2E8A2}" type="pres">
      <dgm:prSet presAssocID="{E69DFC5B-755C-4AFD-B066-FF126BEF68CA}" presName="sibTrans" presStyleCnt="0"/>
      <dgm:spPr/>
    </dgm:pt>
    <dgm:pt modelId="{1538AB80-3922-4CC7-88BC-B6B48A83918A}" type="pres">
      <dgm:prSet presAssocID="{1204F82C-68D7-477F-A85A-E0172B92E231}" presName="node" presStyleLbl="node1" presStyleIdx="2" presStyleCnt="12">
        <dgm:presLayoutVars>
          <dgm:bulletEnabled val="1"/>
        </dgm:presLayoutVars>
      </dgm:prSet>
      <dgm:spPr/>
    </dgm:pt>
    <dgm:pt modelId="{26D04406-CFC0-44CF-AB3E-47C6F9DDA8E3}" type="pres">
      <dgm:prSet presAssocID="{17A7A6E2-EC3D-4949-80BC-AF205E68597F}" presName="sibTrans" presStyleCnt="0"/>
      <dgm:spPr/>
    </dgm:pt>
    <dgm:pt modelId="{1F8DAEA3-AE6E-4D2C-9E93-ABE19A34C006}" type="pres">
      <dgm:prSet presAssocID="{36455B19-0D43-4B6B-A318-511A77F3A36D}" presName="node" presStyleLbl="node1" presStyleIdx="3" presStyleCnt="12">
        <dgm:presLayoutVars>
          <dgm:bulletEnabled val="1"/>
        </dgm:presLayoutVars>
      </dgm:prSet>
      <dgm:spPr/>
    </dgm:pt>
    <dgm:pt modelId="{6E47B0E3-3BB1-4220-8D11-93106ACC5A59}" type="pres">
      <dgm:prSet presAssocID="{82E3E060-43CD-4498-BF12-BE15CE2678BB}" presName="sibTrans" presStyleCnt="0"/>
      <dgm:spPr/>
    </dgm:pt>
    <dgm:pt modelId="{32438772-EE12-4764-8868-E6BE20EA5C97}" type="pres">
      <dgm:prSet presAssocID="{6849458B-5B24-44F2-A1B7-77727BFB54E0}" presName="node" presStyleLbl="node1" presStyleIdx="4" presStyleCnt="12">
        <dgm:presLayoutVars>
          <dgm:bulletEnabled val="1"/>
        </dgm:presLayoutVars>
      </dgm:prSet>
      <dgm:spPr/>
    </dgm:pt>
    <dgm:pt modelId="{E2958525-73AA-47F1-A66C-109B9EFE2B23}" type="pres">
      <dgm:prSet presAssocID="{A7E57ACA-75ED-4594-A5A2-22FE476DC8C7}" presName="sibTrans" presStyleCnt="0"/>
      <dgm:spPr/>
    </dgm:pt>
    <dgm:pt modelId="{564A2EE2-7168-4946-A13D-30D4D7FC9854}" type="pres">
      <dgm:prSet presAssocID="{C810FCC0-DFA9-467D-BD2B-A6FD1EA394EB}" presName="node" presStyleLbl="node1" presStyleIdx="5" presStyleCnt="12">
        <dgm:presLayoutVars>
          <dgm:bulletEnabled val="1"/>
        </dgm:presLayoutVars>
      </dgm:prSet>
      <dgm:spPr/>
    </dgm:pt>
    <dgm:pt modelId="{646C9335-7DE6-4B35-8EE3-56898F6C2AD2}" type="pres">
      <dgm:prSet presAssocID="{908679BA-C1A6-45F6-8B1F-80AFB3FC3D65}" presName="sibTrans" presStyleCnt="0"/>
      <dgm:spPr/>
    </dgm:pt>
    <dgm:pt modelId="{A8DFAAFB-4732-4D02-A03F-A6F4220C88E4}" type="pres">
      <dgm:prSet presAssocID="{2826EB97-9A1A-439F-9AEC-F26044335CE9}" presName="node" presStyleLbl="node1" presStyleIdx="6" presStyleCnt="12">
        <dgm:presLayoutVars>
          <dgm:bulletEnabled val="1"/>
        </dgm:presLayoutVars>
      </dgm:prSet>
      <dgm:spPr/>
    </dgm:pt>
    <dgm:pt modelId="{99D5EC0D-6D69-414F-8423-337D7B8B8800}" type="pres">
      <dgm:prSet presAssocID="{E8BBF4A9-86AC-406E-A24B-197F8CF4D431}" presName="sibTrans" presStyleCnt="0"/>
      <dgm:spPr/>
    </dgm:pt>
    <dgm:pt modelId="{F516791B-1E3F-40C1-AF5E-488D0E98716C}" type="pres">
      <dgm:prSet presAssocID="{2D866BBE-A5F6-4B6D-A60C-5542C99B74E5}" presName="node" presStyleLbl="node1" presStyleIdx="7" presStyleCnt="12">
        <dgm:presLayoutVars>
          <dgm:bulletEnabled val="1"/>
        </dgm:presLayoutVars>
      </dgm:prSet>
      <dgm:spPr/>
    </dgm:pt>
    <dgm:pt modelId="{89963861-0AA2-44E1-8AFA-FC34FBFF4AA4}" type="pres">
      <dgm:prSet presAssocID="{646BB212-3F0A-4632-90D8-482A720CCB12}" presName="sibTrans" presStyleCnt="0"/>
      <dgm:spPr/>
    </dgm:pt>
    <dgm:pt modelId="{EAD2BCAF-45F6-4650-BC0E-AB4EA523E2D9}" type="pres">
      <dgm:prSet presAssocID="{9820CB58-6DBA-4BEB-830F-78ECF8CD462D}" presName="node" presStyleLbl="node1" presStyleIdx="8" presStyleCnt="12">
        <dgm:presLayoutVars>
          <dgm:bulletEnabled val="1"/>
        </dgm:presLayoutVars>
      </dgm:prSet>
      <dgm:spPr/>
    </dgm:pt>
    <dgm:pt modelId="{DED46CFA-D392-4CB8-A8D7-40F94EE94F88}" type="pres">
      <dgm:prSet presAssocID="{9624B72A-334D-4448-93BA-61B9000B5895}" presName="sibTrans" presStyleCnt="0"/>
      <dgm:spPr/>
    </dgm:pt>
    <dgm:pt modelId="{4ADA86C7-C3BF-42B1-988A-D4CEF38185D5}" type="pres">
      <dgm:prSet presAssocID="{4A6D5C67-B497-45EE-9A50-4D8E97F9FF39}" presName="node" presStyleLbl="node1" presStyleIdx="9" presStyleCnt="12">
        <dgm:presLayoutVars>
          <dgm:bulletEnabled val="1"/>
        </dgm:presLayoutVars>
      </dgm:prSet>
      <dgm:spPr/>
    </dgm:pt>
    <dgm:pt modelId="{5A1F4CA6-272B-4B75-B6CC-136ACCDBDB2F}" type="pres">
      <dgm:prSet presAssocID="{C39D03BE-AA92-4E57-89F5-BCF084811EF2}" presName="sibTrans" presStyleCnt="0"/>
      <dgm:spPr/>
    </dgm:pt>
    <dgm:pt modelId="{263994E2-6CF8-4E82-B3AE-46019233794F}" type="pres">
      <dgm:prSet presAssocID="{51DBC527-1428-4497-9547-580A4A81D63F}" presName="node" presStyleLbl="node1" presStyleIdx="10" presStyleCnt="12">
        <dgm:presLayoutVars>
          <dgm:bulletEnabled val="1"/>
        </dgm:presLayoutVars>
      </dgm:prSet>
      <dgm:spPr/>
    </dgm:pt>
    <dgm:pt modelId="{03607AD6-5090-4BE6-BE52-7DE07809FBB6}" type="pres">
      <dgm:prSet presAssocID="{ACEB872F-9F13-4587-9275-DB4C728C109C}" presName="sibTrans" presStyleCnt="0"/>
      <dgm:spPr/>
    </dgm:pt>
    <dgm:pt modelId="{71D7239C-A843-43BB-AE95-55B1F66BB2A9}" type="pres">
      <dgm:prSet presAssocID="{CCE364D2-521B-438F-93E6-97E0D36EFE48}" presName="node" presStyleLbl="node1" presStyleIdx="11" presStyleCnt="12">
        <dgm:presLayoutVars>
          <dgm:bulletEnabled val="1"/>
        </dgm:presLayoutVars>
      </dgm:prSet>
      <dgm:spPr/>
    </dgm:pt>
  </dgm:ptLst>
  <dgm:cxnLst>
    <dgm:cxn modelId="{25639118-C588-4FF8-B532-32C3C5FF31E7}" srcId="{7513DADF-684C-4ECE-A4B8-93F8D8733073}" destId="{1204F82C-68D7-477F-A85A-E0172B92E231}" srcOrd="2" destOrd="0" parTransId="{47F3D03F-54AD-4FEE-8CA0-7958FCDC4970}" sibTransId="{17A7A6E2-EC3D-4949-80BC-AF205E68597F}"/>
    <dgm:cxn modelId="{B8D3741F-01A5-4578-B15D-93EBED057A87}" srcId="{7513DADF-684C-4ECE-A4B8-93F8D8733073}" destId="{692C2058-3C26-4ABF-B460-5A32AB452A99}" srcOrd="0" destOrd="0" parTransId="{7794BE80-D46A-4159-9E3A-AA9B11DE40DC}" sibTransId="{D7CAB0BF-D7A5-442B-9083-39A1DA084AE2}"/>
    <dgm:cxn modelId="{1E881D20-A233-4806-BAC0-0BED2F8ED37C}" srcId="{7513DADF-684C-4ECE-A4B8-93F8D8733073}" destId="{51DBC527-1428-4497-9547-580A4A81D63F}" srcOrd="10" destOrd="0" parTransId="{FE7A8D8C-7827-4781-BE84-7222DBC76373}" sibTransId="{ACEB872F-9F13-4587-9275-DB4C728C109C}"/>
    <dgm:cxn modelId="{530ABC22-64DF-49E2-B1E4-40348A19A155}" type="presOf" srcId="{CCE364D2-521B-438F-93E6-97E0D36EFE48}" destId="{71D7239C-A843-43BB-AE95-55B1F66BB2A9}" srcOrd="0" destOrd="0" presId="urn:microsoft.com/office/officeart/2005/8/layout/default"/>
    <dgm:cxn modelId="{761DBE22-CCEF-4B72-B196-AE0631326555}" srcId="{7513DADF-684C-4ECE-A4B8-93F8D8733073}" destId="{6849458B-5B24-44F2-A1B7-77727BFB54E0}" srcOrd="4" destOrd="0" parTransId="{4D7AEEB6-76DA-47F6-BD24-6E50C8007530}" sibTransId="{A7E57ACA-75ED-4594-A5A2-22FE476DC8C7}"/>
    <dgm:cxn modelId="{DF53072F-1751-4F2F-B646-50C28A15B6A8}" type="presOf" srcId="{36455B19-0D43-4B6B-A318-511A77F3A36D}" destId="{1F8DAEA3-AE6E-4D2C-9E93-ABE19A34C006}" srcOrd="0" destOrd="0" presId="urn:microsoft.com/office/officeart/2005/8/layout/default"/>
    <dgm:cxn modelId="{38E7E12F-56B7-4D4A-8952-B5EEDF09B8EC}" srcId="{7513DADF-684C-4ECE-A4B8-93F8D8733073}" destId="{CCE364D2-521B-438F-93E6-97E0D36EFE48}" srcOrd="11" destOrd="0" parTransId="{132A5CED-B3C6-44EB-A5D6-C3F10186B632}" sibTransId="{5B3C7388-C8ED-4A3C-8CF1-D07B4A27FA3A}"/>
    <dgm:cxn modelId="{F7E4BC33-39C5-4C5E-AE1A-E542DB2F7CC3}" type="presOf" srcId="{C810FCC0-DFA9-467D-BD2B-A6FD1EA394EB}" destId="{564A2EE2-7168-4946-A13D-30D4D7FC9854}" srcOrd="0" destOrd="0" presId="urn:microsoft.com/office/officeart/2005/8/layout/default"/>
    <dgm:cxn modelId="{36E0E03C-76AD-4DD9-8B25-7B866500D9C0}" type="presOf" srcId="{2826EB97-9A1A-439F-9AEC-F26044335CE9}" destId="{A8DFAAFB-4732-4D02-A03F-A6F4220C88E4}" srcOrd="0" destOrd="0" presId="urn:microsoft.com/office/officeart/2005/8/layout/default"/>
    <dgm:cxn modelId="{B4FC955B-5E81-4B50-8499-578F0696B211}" type="presOf" srcId="{51DBC527-1428-4497-9547-580A4A81D63F}" destId="{263994E2-6CF8-4E82-B3AE-46019233794F}" srcOrd="0" destOrd="0" presId="urn:microsoft.com/office/officeart/2005/8/layout/default"/>
    <dgm:cxn modelId="{F400CF41-4C34-410A-B5D5-2BAACC0BFB5B}" srcId="{7513DADF-684C-4ECE-A4B8-93F8D8733073}" destId="{36455B19-0D43-4B6B-A318-511A77F3A36D}" srcOrd="3" destOrd="0" parTransId="{6100F873-3616-485B-B99B-DE8792960F8B}" sibTransId="{82E3E060-43CD-4498-BF12-BE15CE2678BB}"/>
    <dgm:cxn modelId="{CDAF9043-60EE-4139-B342-56799AE88270}" srcId="{7513DADF-684C-4ECE-A4B8-93F8D8733073}" destId="{2D866BBE-A5F6-4B6D-A60C-5542C99B74E5}" srcOrd="7" destOrd="0" parTransId="{528404C4-E9ED-4FE1-83A5-254C0C517954}" sibTransId="{646BB212-3F0A-4632-90D8-482A720CCB12}"/>
    <dgm:cxn modelId="{E3BB4E44-E082-4185-9E2F-8B33F22C3A8C}" srcId="{7513DADF-684C-4ECE-A4B8-93F8D8733073}" destId="{4A6D5C67-B497-45EE-9A50-4D8E97F9FF39}" srcOrd="9" destOrd="0" parTransId="{968CCB79-C857-4DE4-B63A-A418FD192933}" sibTransId="{C39D03BE-AA92-4E57-89F5-BCF084811EF2}"/>
    <dgm:cxn modelId="{39F23547-81BC-4851-B3BD-9500A740CDAF}" srcId="{7513DADF-684C-4ECE-A4B8-93F8D8733073}" destId="{85F159BA-17D9-43B4-9F47-B7F5BB33834C}" srcOrd="1" destOrd="0" parTransId="{5BA5F153-E3E6-459A-96B7-39DF174B5ACD}" sibTransId="{E69DFC5B-755C-4AFD-B066-FF126BEF68CA}"/>
    <dgm:cxn modelId="{2A970448-5B09-403A-A872-3175691D3AC4}" srcId="{7513DADF-684C-4ECE-A4B8-93F8D8733073}" destId="{C810FCC0-DFA9-467D-BD2B-A6FD1EA394EB}" srcOrd="5" destOrd="0" parTransId="{7E8F0682-77F5-4B05-B1E2-BFED3A42E584}" sibTransId="{908679BA-C1A6-45F6-8B1F-80AFB3FC3D65}"/>
    <dgm:cxn modelId="{A655A24A-AE01-45E0-8FC0-FB1E43B28CE9}" type="presOf" srcId="{9820CB58-6DBA-4BEB-830F-78ECF8CD462D}" destId="{EAD2BCAF-45F6-4650-BC0E-AB4EA523E2D9}" srcOrd="0" destOrd="0" presId="urn:microsoft.com/office/officeart/2005/8/layout/default"/>
    <dgm:cxn modelId="{2976036C-CA9F-428D-9884-A8A5E89B2D02}" type="presOf" srcId="{1204F82C-68D7-477F-A85A-E0172B92E231}" destId="{1538AB80-3922-4CC7-88BC-B6B48A83918A}" srcOrd="0" destOrd="0" presId="urn:microsoft.com/office/officeart/2005/8/layout/default"/>
    <dgm:cxn modelId="{5C6AE080-9F0F-4FAB-81BB-BF163DE7C99D}" type="presOf" srcId="{4A6D5C67-B497-45EE-9A50-4D8E97F9FF39}" destId="{4ADA86C7-C3BF-42B1-988A-D4CEF38185D5}" srcOrd="0" destOrd="0" presId="urn:microsoft.com/office/officeart/2005/8/layout/default"/>
    <dgm:cxn modelId="{171AA185-00A6-4FF6-9651-C4FCE225BF72}" type="presOf" srcId="{6849458B-5B24-44F2-A1B7-77727BFB54E0}" destId="{32438772-EE12-4764-8868-E6BE20EA5C97}" srcOrd="0" destOrd="0" presId="urn:microsoft.com/office/officeart/2005/8/layout/default"/>
    <dgm:cxn modelId="{590DF49D-6601-4B16-BC50-3484521E847F}" type="presOf" srcId="{7513DADF-684C-4ECE-A4B8-93F8D8733073}" destId="{9A40806F-D4D3-4537-A120-AF64EABB9C89}" srcOrd="0" destOrd="0" presId="urn:microsoft.com/office/officeart/2005/8/layout/default"/>
    <dgm:cxn modelId="{2E6839A1-17DD-4669-BBBD-F6487B07C0CF}" type="presOf" srcId="{85F159BA-17D9-43B4-9F47-B7F5BB33834C}" destId="{E4C83D0A-DC85-4EE5-9936-EFC04F00D1F5}" srcOrd="0" destOrd="0" presId="urn:microsoft.com/office/officeart/2005/8/layout/default"/>
    <dgm:cxn modelId="{E6873AAE-FA68-4CB5-8A4B-AFCA62558567}" type="presOf" srcId="{692C2058-3C26-4ABF-B460-5A32AB452A99}" destId="{86590E7B-012F-429B-8BAB-80F56E6C30A9}" srcOrd="0" destOrd="0" presId="urn:microsoft.com/office/officeart/2005/8/layout/default"/>
    <dgm:cxn modelId="{44DC10B6-DDE0-4D39-AF9B-6C01102638AD}" srcId="{7513DADF-684C-4ECE-A4B8-93F8D8733073}" destId="{2826EB97-9A1A-439F-9AEC-F26044335CE9}" srcOrd="6" destOrd="0" parTransId="{26C33654-FDBA-436B-9248-97440A20D6B1}" sibTransId="{E8BBF4A9-86AC-406E-A24B-197F8CF4D431}"/>
    <dgm:cxn modelId="{DA8FC6D4-21EB-4256-8C62-3DA4F7C246AB}" type="presOf" srcId="{2D866BBE-A5F6-4B6D-A60C-5542C99B74E5}" destId="{F516791B-1E3F-40C1-AF5E-488D0E98716C}" srcOrd="0" destOrd="0" presId="urn:microsoft.com/office/officeart/2005/8/layout/default"/>
    <dgm:cxn modelId="{7B17F6F5-D3BB-42AC-8A35-A2C89BD3D954}" srcId="{7513DADF-684C-4ECE-A4B8-93F8D8733073}" destId="{9820CB58-6DBA-4BEB-830F-78ECF8CD462D}" srcOrd="8" destOrd="0" parTransId="{A12D2984-4758-4903-A7C2-E73FFF66FBB5}" sibTransId="{9624B72A-334D-4448-93BA-61B9000B5895}"/>
    <dgm:cxn modelId="{82406127-2ADA-41DF-9297-BCC3233585E4}" type="presParOf" srcId="{9A40806F-D4D3-4537-A120-AF64EABB9C89}" destId="{86590E7B-012F-429B-8BAB-80F56E6C30A9}" srcOrd="0" destOrd="0" presId="urn:microsoft.com/office/officeart/2005/8/layout/default"/>
    <dgm:cxn modelId="{BC84EF54-00EB-46D3-AF8D-0EC37FEDCEED}" type="presParOf" srcId="{9A40806F-D4D3-4537-A120-AF64EABB9C89}" destId="{2AAD4BFC-8713-4676-BC07-1B17D39B1DC5}" srcOrd="1" destOrd="0" presId="urn:microsoft.com/office/officeart/2005/8/layout/default"/>
    <dgm:cxn modelId="{512D57BD-3697-4B9D-A613-61670F187E8F}" type="presParOf" srcId="{9A40806F-D4D3-4537-A120-AF64EABB9C89}" destId="{E4C83D0A-DC85-4EE5-9936-EFC04F00D1F5}" srcOrd="2" destOrd="0" presId="urn:microsoft.com/office/officeart/2005/8/layout/default"/>
    <dgm:cxn modelId="{F5056998-3835-48CD-A2A3-57B96353826C}" type="presParOf" srcId="{9A40806F-D4D3-4537-A120-AF64EABB9C89}" destId="{6B0FE0A7-4DA6-4CFD-A67A-120857F2E8A2}" srcOrd="3" destOrd="0" presId="urn:microsoft.com/office/officeart/2005/8/layout/default"/>
    <dgm:cxn modelId="{AC126007-169D-4EEE-90EF-E47430792EAF}" type="presParOf" srcId="{9A40806F-D4D3-4537-A120-AF64EABB9C89}" destId="{1538AB80-3922-4CC7-88BC-B6B48A83918A}" srcOrd="4" destOrd="0" presId="urn:microsoft.com/office/officeart/2005/8/layout/default"/>
    <dgm:cxn modelId="{3E875E79-3570-4713-B57F-D42DD420B4FF}" type="presParOf" srcId="{9A40806F-D4D3-4537-A120-AF64EABB9C89}" destId="{26D04406-CFC0-44CF-AB3E-47C6F9DDA8E3}" srcOrd="5" destOrd="0" presId="urn:microsoft.com/office/officeart/2005/8/layout/default"/>
    <dgm:cxn modelId="{6812DC71-47E9-4293-AFB3-713B1DBF527C}" type="presParOf" srcId="{9A40806F-D4D3-4537-A120-AF64EABB9C89}" destId="{1F8DAEA3-AE6E-4D2C-9E93-ABE19A34C006}" srcOrd="6" destOrd="0" presId="urn:microsoft.com/office/officeart/2005/8/layout/default"/>
    <dgm:cxn modelId="{E746544B-97EB-4FD4-96C3-CDCE66C11E7F}" type="presParOf" srcId="{9A40806F-D4D3-4537-A120-AF64EABB9C89}" destId="{6E47B0E3-3BB1-4220-8D11-93106ACC5A59}" srcOrd="7" destOrd="0" presId="urn:microsoft.com/office/officeart/2005/8/layout/default"/>
    <dgm:cxn modelId="{989F55E1-29FC-49F4-8AFB-83C5F91B40FC}" type="presParOf" srcId="{9A40806F-D4D3-4537-A120-AF64EABB9C89}" destId="{32438772-EE12-4764-8868-E6BE20EA5C97}" srcOrd="8" destOrd="0" presId="urn:microsoft.com/office/officeart/2005/8/layout/default"/>
    <dgm:cxn modelId="{434A7BF1-7110-46FA-814A-84188CD54C69}" type="presParOf" srcId="{9A40806F-D4D3-4537-A120-AF64EABB9C89}" destId="{E2958525-73AA-47F1-A66C-109B9EFE2B23}" srcOrd="9" destOrd="0" presId="urn:microsoft.com/office/officeart/2005/8/layout/default"/>
    <dgm:cxn modelId="{97B16FC5-011E-499C-A889-FCCD4200D67F}" type="presParOf" srcId="{9A40806F-D4D3-4537-A120-AF64EABB9C89}" destId="{564A2EE2-7168-4946-A13D-30D4D7FC9854}" srcOrd="10" destOrd="0" presId="urn:microsoft.com/office/officeart/2005/8/layout/default"/>
    <dgm:cxn modelId="{8DAE8678-578D-4B2D-88C3-19A30A6B4648}" type="presParOf" srcId="{9A40806F-D4D3-4537-A120-AF64EABB9C89}" destId="{646C9335-7DE6-4B35-8EE3-56898F6C2AD2}" srcOrd="11" destOrd="0" presId="urn:microsoft.com/office/officeart/2005/8/layout/default"/>
    <dgm:cxn modelId="{E876CD8D-1659-46CA-BC33-012ECD6AB73B}" type="presParOf" srcId="{9A40806F-D4D3-4537-A120-AF64EABB9C89}" destId="{A8DFAAFB-4732-4D02-A03F-A6F4220C88E4}" srcOrd="12" destOrd="0" presId="urn:microsoft.com/office/officeart/2005/8/layout/default"/>
    <dgm:cxn modelId="{FDCC5DDF-864E-45A3-848C-E5D934203627}" type="presParOf" srcId="{9A40806F-D4D3-4537-A120-AF64EABB9C89}" destId="{99D5EC0D-6D69-414F-8423-337D7B8B8800}" srcOrd="13" destOrd="0" presId="urn:microsoft.com/office/officeart/2005/8/layout/default"/>
    <dgm:cxn modelId="{2E5DD648-590E-480C-A0D0-3D1DF60629C9}" type="presParOf" srcId="{9A40806F-D4D3-4537-A120-AF64EABB9C89}" destId="{F516791B-1E3F-40C1-AF5E-488D0E98716C}" srcOrd="14" destOrd="0" presId="urn:microsoft.com/office/officeart/2005/8/layout/default"/>
    <dgm:cxn modelId="{2B093A9A-8256-4AB6-92EA-4C75672C9E23}" type="presParOf" srcId="{9A40806F-D4D3-4537-A120-AF64EABB9C89}" destId="{89963861-0AA2-44E1-8AFA-FC34FBFF4AA4}" srcOrd="15" destOrd="0" presId="urn:microsoft.com/office/officeart/2005/8/layout/default"/>
    <dgm:cxn modelId="{4579F469-3220-414E-9400-47849840F312}" type="presParOf" srcId="{9A40806F-D4D3-4537-A120-AF64EABB9C89}" destId="{EAD2BCAF-45F6-4650-BC0E-AB4EA523E2D9}" srcOrd="16" destOrd="0" presId="urn:microsoft.com/office/officeart/2005/8/layout/default"/>
    <dgm:cxn modelId="{BF6917A3-CFE0-4FDF-926F-5FF07E62C20A}" type="presParOf" srcId="{9A40806F-D4D3-4537-A120-AF64EABB9C89}" destId="{DED46CFA-D392-4CB8-A8D7-40F94EE94F88}" srcOrd="17" destOrd="0" presId="urn:microsoft.com/office/officeart/2005/8/layout/default"/>
    <dgm:cxn modelId="{B1AF3295-17B4-4611-9C5E-99308C0698A7}" type="presParOf" srcId="{9A40806F-D4D3-4537-A120-AF64EABB9C89}" destId="{4ADA86C7-C3BF-42B1-988A-D4CEF38185D5}" srcOrd="18" destOrd="0" presId="urn:microsoft.com/office/officeart/2005/8/layout/default"/>
    <dgm:cxn modelId="{BFD8F293-FC39-48FF-A9A8-14BA279AA30A}" type="presParOf" srcId="{9A40806F-D4D3-4537-A120-AF64EABB9C89}" destId="{5A1F4CA6-272B-4B75-B6CC-136ACCDBDB2F}" srcOrd="19" destOrd="0" presId="urn:microsoft.com/office/officeart/2005/8/layout/default"/>
    <dgm:cxn modelId="{A3E4823D-3F50-43F1-90EE-23A2224AC785}" type="presParOf" srcId="{9A40806F-D4D3-4537-A120-AF64EABB9C89}" destId="{263994E2-6CF8-4E82-B3AE-46019233794F}" srcOrd="20" destOrd="0" presId="urn:microsoft.com/office/officeart/2005/8/layout/default"/>
    <dgm:cxn modelId="{F9828C5E-426D-4DCE-9D5E-9C223ED99297}" type="presParOf" srcId="{9A40806F-D4D3-4537-A120-AF64EABB9C89}" destId="{03607AD6-5090-4BE6-BE52-7DE07809FBB6}" srcOrd="21" destOrd="0" presId="urn:microsoft.com/office/officeart/2005/8/layout/default"/>
    <dgm:cxn modelId="{28A59F8A-DBC6-4B63-AD0E-CCDDED55DF6E}" type="presParOf" srcId="{9A40806F-D4D3-4537-A120-AF64EABB9C89}" destId="{71D7239C-A843-43BB-AE95-55B1F66BB2A9}" srcOrd="2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3EE52A1C-2077-430F-937D-6048B538079D}" type="presOf" srcId="{BE439DF7-9C66-49B5-895E-0C389CF6D137}" destId="{CEF5A3F8-7A41-4604-9D7E-F386265276F5}" srcOrd="0" destOrd="0" presId="urn:microsoft.com/office/officeart/2008/layout/AlternatingHexagons"/>
    <dgm:cxn modelId="{09DDE11D-CAC7-42C7-9EED-A09E4B9B6C51}" type="presOf" srcId="{034143FA-02E3-4BC8-97A6-DB5B1795DB9A}" destId="{27D2E476-F480-4F54-AB82-AC7EAD1C8F7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3BF09130-1D53-4AC7-B2C1-BA092BD75475}" type="presOf" srcId="{54C50584-7826-44BA-AD0E-F0AB4285D531}" destId="{76A432B5-C362-4ED1-B722-EDAB8632396E}" srcOrd="0" destOrd="0" presId="urn:microsoft.com/office/officeart/2008/layout/AlternatingHexagons"/>
    <dgm:cxn modelId="{CFFE185D-5C8C-4CF4-853A-3B9182AC0136}" type="presOf" srcId="{638324B9-9FC5-43A3-BF87-295874E2CDD9}" destId="{5468D559-FC71-40BD-A3B7-B37FD9F50FA0}" srcOrd="0" destOrd="0" presId="urn:microsoft.com/office/officeart/2008/layout/AlternatingHexagons"/>
    <dgm:cxn modelId="{1601BA61-7EB5-49AD-9BF3-BEE9B5306800}" type="presOf" srcId="{D839AC21-CFC3-48DE-A991-850581E464ED}" destId="{92A9D0EB-4F9B-4643-A33F-DF0D6CC34653}"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13BC574F-C486-4A87-A769-EA6B8FE380AB}" type="presOf" srcId="{EEB786C3-220F-43C5-8ED2-346FAA386A15}" destId="{C746C278-8B2D-4A64-8BED-818BD07B8D55}" srcOrd="0" destOrd="0" presId="urn:microsoft.com/office/officeart/2008/layout/AlternatingHexagons"/>
    <dgm:cxn modelId="{62BEED52-D43C-4C27-A9B9-A049F0CCEFA6}" type="presOf" srcId="{2CA49207-1E08-4A99-AA60-FBFC9F56EBF0}" destId="{2E78EB41-3245-4D99-BB99-6B0339FE8F38}" srcOrd="0" destOrd="0" presId="urn:microsoft.com/office/officeart/2008/layout/AlternatingHexagons"/>
    <dgm:cxn modelId="{D6F44278-A269-4CC5-B68C-20F0F6A345CB}" type="presOf" srcId="{563AD7CC-C3CE-4D9D-B656-DB783BD6249D}" destId="{753E65A4-290A-4B82-9677-B14D3937812C}"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E5ED96A0-7BCA-40E0-9E69-00C8CBB86E15}" type="presOf" srcId="{154EE34B-2A4B-4D73-8D2A-FC82C9B228A8}" destId="{F78EA964-07B0-4994-BB63-7325EA4CAF7F}" srcOrd="0" destOrd="0" presId="urn:microsoft.com/office/officeart/2008/layout/AlternatingHexagons"/>
    <dgm:cxn modelId="{EC99D7B2-64CA-4F6E-9858-82E8083A43A4}" type="presOf" srcId="{FABF11A3-E055-44D1-85DF-0976773145E4}" destId="{E259BFF9-1294-4EB9-B177-7F144269FAB8}" srcOrd="0" destOrd="0" presId="urn:microsoft.com/office/officeart/2008/layout/AlternatingHexagons"/>
    <dgm:cxn modelId="{5ABE1FBB-BF7D-4875-B41B-BD1C5ED21A39}" type="presOf" srcId="{E71F8F6C-DE91-45ED-AF77-1267E12BB7F6}" destId="{0BDE991D-8287-482A-A62C-7262A0D2B6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80DD8CBE-4568-4560-8567-A675361BEF82}" type="presOf" srcId="{6C48E74E-EDEF-41FC-953E-91D436060EF8}" destId="{798B8C0B-5E2E-4982-A9A4-E0912EFA874A}" srcOrd="0" destOrd="0" presId="urn:microsoft.com/office/officeart/2008/layout/AlternatingHexagons"/>
    <dgm:cxn modelId="{8C5BD0C1-9398-4553-B23C-A70DF79D2228}" type="presOf" srcId="{43C8CEB7-3036-4304-B58E-86ABBFFD31E5}" destId="{D6CBF727-C193-4742-8092-79968D615B09}" srcOrd="0" destOrd="0" presId="urn:microsoft.com/office/officeart/2008/layout/AlternatingHexagons"/>
    <dgm:cxn modelId="{6911D0C3-8F02-4259-B6EA-0ECEEDA3FD01}" type="presOf" srcId="{21AD5133-736D-4115-8780-C76EF1C6F044}" destId="{01AB0361-E67C-40D1-A127-88BA5E1C17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8DC4C1DA-BD5E-418D-A4CC-FEFA6844D7A3}" type="presOf" srcId="{909C8AE0-FE04-401B-8F7E-C1BF0E60FE9E}" destId="{0B0FF9F4-D51A-460F-8F8E-D0EB2B4C658D}"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E1698AE4-CB0E-4335-9BFD-D56AF6FDFB67}" type="presOf" srcId="{9C782F60-00DD-490A-901A-2E525C61B396}" destId="{97D7227E-93B2-4CDC-A6F1-DE6A3A579BC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410790FC-1342-487F-B534-153AAD8BBA70}" type="presOf" srcId="{0FCAE87B-D747-4598-B519-48904A2B05B2}" destId="{E6B7FE1B-E082-47D6-BBF3-BC01EDA88B60}" srcOrd="0" destOrd="0" presId="urn:microsoft.com/office/officeart/2008/layout/AlternatingHexagons"/>
    <dgm:cxn modelId="{9BED2AFE-1F2E-4E6D-A611-BB64B0DA894B}" type="presOf" srcId="{A76D7342-B82B-4FC7-B601-E7DEAF21D7D8}" destId="{D619FEAC-74D4-4726-A282-FCFACD54A4BB}" srcOrd="0" destOrd="0" presId="urn:microsoft.com/office/officeart/2008/layout/AlternatingHexagons"/>
    <dgm:cxn modelId="{1FE80845-5DF6-4EDB-80BA-6821078B1B78}" type="presParOf" srcId="{D6CBF727-C193-4742-8092-79968D615B09}" destId="{C3AD133E-8817-4E2A-AA86-E555497CD528}" srcOrd="0" destOrd="0" presId="urn:microsoft.com/office/officeart/2008/layout/AlternatingHexagons"/>
    <dgm:cxn modelId="{9E198343-8542-4BC0-8A8A-C612CBA1DAD8}" type="presParOf" srcId="{C3AD133E-8817-4E2A-AA86-E555497CD528}" destId="{D619FEAC-74D4-4726-A282-FCFACD54A4BB}" srcOrd="0" destOrd="0" presId="urn:microsoft.com/office/officeart/2008/layout/AlternatingHexagons"/>
    <dgm:cxn modelId="{FBA22A08-6CA2-4F5F-9363-A4226ABDB84D}" type="presParOf" srcId="{C3AD133E-8817-4E2A-AA86-E555497CD528}" destId="{0BDE991D-8287-482A-A62C-7262A0D2B66E}" srcOrd="1" destOrd="0" presId="urn:microsoft.com/office/officeart/2008/layout/AlternatingHexagons"/>
    <dgm:cxn modelId="{5DA9EBB5-D627-4E59-83B6-E377542C388B}" type="presParOf" srcId="{C3AD133E-8817-4E2A-AA86-E555497CD528}" destId="{CD047F89-CE48-498E-8BD4-EA221B7E85F1}" srcOrd="2" destOrd="0" presId="urn:microsoft.com/office/officeart/2008/layout/AlternatingHexagons"/>
    <dgm:cxn modelId="{FDF8A367-F82E-471C-896C-0879DDDF64B1}" type="presParOf" srcId="{C3AD133E-8817-4E2A-AA86-E555497CD528}" destId="{99982C9B-7C19-43FE-AB96-0489084CEC2D}" srcOrd="3" destOrd="0" presId="urn:microsoft.com/office/officeart/2008/layout/AlternatingHexagons"/>
    <dgm:cxn modelId="{9D9AC0EE-F568-4330-BF03-B38CAB53FB79}" type="presParOf" srcId="{C3AD133E-8817-4E2A-AA86-E555497CD528}" destId="{5468D559-FC71-40BD-A3B7-B37FD9F50FA0}" srcOrd="4" destOrd="0" presId="urn:microsoft.com/office/officeart/2008/layout/AlternatingHexagons"/>
    <dgm:cxn modelId="{71021674-6B48-44C7-B139-CAE6B01252B0}" type="presParOf" srcId="{D6CBF727-C193-4742-8092-79968D615B09}" destId="{2CFF3844-5B28-4CD3-A8BF-6625C13E2351}" srcOrd="1" destOrd="0" presId="urn:microsoft.com/office/officeart/2008/layout/AlternatingHexagons"/>
    <dgm:cxn modelId="{392ACDFF-127C-4C68-A1C4-207050147CEC}" type="presParOf" srcId="{D6CBF727-C193-4742-8092-79968D615B09}" destId="{05380EDC-99E6-4322-9480-E3091D8E9DFA}" srcOrd="2" destOrd="0" presId="urn:microsoft.com/office/officeart/2008/layout/AlternatingHexagons"/>
    <dgm:cxn modelId="{9531A264-09D7-408A-9F2E-C21750B885B3}" type="presParOf" srcId="{05380EDC-99E6-4322-9480-E3091D8E9DFA}" destId="{01AB0361-E67C-40D1-A127-88BA5E1C1760}" srcOrd="0" destOrd="0" presId="urn:microsoft.com/office/officeart/2008/layout/AlternatingHexagons"/>
    <dgm:cxn modelId="{D9AFD0A4-8D7E-44CA-BF55-55426340F7EE}" type="presParOf" srcId="{05380EDC-99E6-4322-9480-E3091D8E9DFA}" destId="{FA2E9D46-4AE3-458C-82E0-A4EF5D159C2D}" srcOrd="1" destOrd="0" presId="urn:microsoft.com/office/officeart/2008/layout/AlternatingHexagons"/>
    <dgm:cxn modelId="{1BD11E62-21D8-49F9-9DEC-43A589B03B0B}" type="presParOf" srcId="{05380EDC-99E6-4322-9480-E3091D8E9DFA}" destId="{E978F574-35F8-43B1-8532-04D4FA6CF200}" srcOrd="2" destOrd="0" presId="urn:microsoft.com/office/officeart/2008/layout/AlternatingHexagons"/>
    <dgm:cxn modelId="{A54C38F2-C4D1-4C8C-8000-C979EAEF0937}" type="presParOf" srcId="{05380EDC-99E6-4322-9480-E3091D8E9DFA}" destId="{BDFBE7AD-12EE-49C6-B767-B6960D6C4DC9}" srcOrd="3" destOrd="0" presId="urn:microsoft.com/office/officeart/2008/layout/AlternatingHexagons"/>
    <dgm:cxn modelId="{F0B4F139-404F-4AEC-AE83-C55CCA59E2A7}" type="presParOf" srcId="{05380EDC-99E6-4322-9480-E3091D8E9DFA}" destId="{798B8C0B-5E2E-4982-A9A4-E0912EFA874A}" srcOrd="4" destOrd="0" presId="urn:microsoft.com/office/officeart/2008/layout/AlternatingHexagons"/>
    <dgm:cxn modelId="{758A514A-36DD-41CC-8DEC-AD5523270C34}" type="presParOf" srcId="{D6CBF727-C193-4742-8092-79968D615B09}" destId="{232D1DEA-3D03-44A7-BF5F-76B6A6D6966F}" srcOrd="3" destOrd="0" presId="urn:microsoft.com/office/officeart/2008/layout/AlternatingHexagons"/>
    <dgm:cxn modelId="{D387E509-BA23-40A8-81B2-AB0426C04E78}" type="presParOf" srcId="{D6CBF727-C193-4742-8092-79968D615B09}" destId="{014D2750-F989-4C37-9B1B-9AA9636682AC}" srcOrd="4" destOrd="0" presId="urn:microsoft.com/office/officeart/2008/layout/AlternatingHexagons"/>
    <dgm:cxn modelId="{4FB6F798-0AC1-474D-B8BA-A01ECA9A9E06}" type="presParOf" srcId="{014D2750-F989-4C37-9B1B-9AA9636682AC}" destId="{0B0FF9F4-D51A-460F-8F8E-D0EB2B4C658D}" srcOrd="0" destOrd="0" presId="urn:microsoft.com/office/officeart/2008/layout/AlternatingHexagons"/>
    <dgm:cxn modelId="{FFBFE06B-2694-4AA3-A221-616D33706C4A}" type="presParOf" srcId="{014D2750-F989-4C37-9B1B-9AA9636682AC}" destId="{A7609D67-C4D3-47A5-9344-99E8ED461061}" srcOrd="1" destOrd="0" presId="urn:microsoft.com/office/officeart/2008/layout/AlternatingHexagons"/>
    <dgm:cxn modelId="{59755DDC-86F5-4AEC-8583-46D7D9CA2DE0}" type="presParOf" srcId="{014D2750-F989-4C37-9B1B-9AA9636682AC}" destId="{DB416220-7D8A-4882-A59C-F7000C3BAA0D}" srcOrd="2" destOrd="0" presId="urn:microsoft.com/office/officeart/2008/layout/AlternatingHexagons"/>
    <dgm:cxn modelId="{A4AE5805-9D34-49B3-94A3-9E3B02091573}" type="presParOf" srcId="{014D2750-F989-4C37-9B1B-9AA9636682AC}" destId="{137E819A-32CA-4B7E-B5BB-01A3A898B7BE}" srcOrd="3" destOrd="0" presId="urn:microsoft.com/office/officeart/2008/layout/AlternatingHexagons"/>
    <dgm:cxn modelId="{7D6597AF-2217-40BE-9FA7-2CCDAEEBEF4C}" type="presParOf" srcId="{014D2750-F989-4C37-9B1B-9AA9636682AC}" destId="{97D7227E-93B2-4CDC-A6F1-DE6A3A579BC0}" srcOrd="4" destOrd="0" presId="urn:microsoft.com/office/officeart/2008/layout/AlternatingHexagons"/>
    <dgm:cxn modelId="{421DB3FD-9647-45FB-8123-694B68048FD6}" type="presParOf" srcId="{D6CBF727-C193-4742-8092-79968D615B09}" destId="{C622E601-61A1-43CE-8DBF-E42B46A0F6D3}" srcOrd="5" destOrd="0" presId="urn:microsoft.com/office/officeart/2008/layout/AlternatingHexagons"/>
    <dgm:cxn modelId="{FCC6D6C6-48E8-4E70-BFC8-96D4C0178286}" type="presParOf" srcId="{D6CBF727-C193-4742-8092-79968D615B09}" destId="{DE400889-1345-4E5B-90BD-B34CCD628003}" srcOrd="6" destOrd="0" presId="urn:microsoft.com/office/officeart/2008/layout/AlternatingHexagons"/>
    <dgm:cxn modelId="{563491A9-8D65-4B9F-928F-C70342096A63}" type="presParOf" srcId="{DE400889-1345-4E5B-90BD-B34CCD628003}" destId="{76A432B5-C362-4ED1-B722-EDAB8632396E}" srcOrd="0" destOrd="0" presId="urn:microsoft.com/office/officeart/2008/layout/AlternatingHexagons"/>
    <dgm:cxn modelId="{6A38F78F-D5F2-48BA-B775-79FB82154A35}" type="presParOf" srcId="{DE400889-1345-4E5B-90BD-B34CCD628003}" destId="{CDE05A4E-AABC-4750-A706-F53A8CB953D8}" srcOrd="1" destOrd="0" presId="urn:microsoft.com/office/officeart/2008/layout/AlternatingHexagons"/>
    <dgm:cxn modelId="{BBF41F50-9F98-4563-8CD9-DD3A47462776}" type="presParOf" srcId="{DE400889-1345-4E5B-90BD-B34CCD628003}" destId="{858D3EB6-EFE6-4502-91FC-DFF4E45190DA}" srcOrd="2" destOrd="0" presId="urn:microsoft.com/office/officeart/2008/layout/AlternatingHexagons"/>
    <dgm:cxn modelId="{1A955BC0-F020-491A-91FB-70F791468E5D}" type="presParOf" srcId="{DE400889-1345-4E5B-90BD-B34CCD628003}" destId="{ABBC34B4-CF82-4DAE-929B-2666788475F8}" srcOrd="3" destOrd="0" presId="urn:microsoft.com/office/officeart/2008/layout/AlternatingHexagons"/>
    <dgm:cxn modelId="{B886F4E7-90CE-4E02-BD36-24035087D7C9}" type="presParOf" srcId="{DE400889-1345-4E5B-90BD-B34CCD628003}" destId="{2E78EB41-3245-4D99-BB99-6B0339FE8F38}" srcOrd="4" destOrd="0" presId="urn:microsoft.com/office/officeart/2008/layout/AlternatingHexagons"/>
    <dgm:cxn modelId="{2742609B-714E-4FF4-B623-B3B91022B610}" type="presParOf" srcId="{D6CBF727-C193-4742-8092-79968D615B09}" destId="{4C4C6369-B8FE-45A7-99B6-5757B94CAD32}" srcOrd="7" destOrd="0" presId="urn:microsoft.com/office/officeart/2008/layout/AlternatingHexagons"/>
    <dgm:cxn modelId="{64595294-3423-4A3D-BA59-DAB552595F2B}" type="presParOf" srcId="{D6CBF727-C193-4742-8092-79968D615B09}" destId="{6B684E24-3EB3-42AD-B0B9-EC2F52886EF3}" srcOrd="8" destOrd="0" presId="urn:microsoft.com/office/officeart/2008/layout/AlternatingHexagons"/>
    <dgm:cxn modelId="{A01D9F17-8611-4F73-A6B3-EBFDFFB46689}" type="presParOf" srcId="{6B684E24-3EB3-42AD-B0B9-EC2F52886EF3}" destId="{CEF5A3F8-7A41-4604-9D7E-F386265276F5}" srcOrd="0" destOrd="0" presId="urn:microsoft.com/office/officeart/2008/layout/AlternatingHexagons"/>
    <dgm:cxn modelId="{555DB4CC-BEAB-497D-85E9-94EA9350EB7E}" type="presParOf" srcId="{6B684E24-3EB3-42AD-B0B9-EC2F52886EF3}" destId="{91452402-7B17-49D7-9D7F-00A9841FF108}" srcOrd="1" destOrd="0" presId="urn:microsoft.com/office/officeart/2008/layout/AlternatingHexagons"/>
    <dgm:cxn modelId="{CFF58A10-DD3B-419C-9B6E-40D7B9C957C4}" type="presParOf" srcId="{6B684E24-3EB3-42AD-B0B9-EC2F52886EF3}" destId="{1F3C5298-F356-48DE-B0AC-C5329553C43A}" srcOrd="2" destOrd="0" presId="urn:microsoft.com/office/officeart/2008/layout/AlternatingHexagons"/>
    <dgm:cxn modelId="{53E629C5-42B5-48ED-A109-FC4CCFA0D0A1}" type="presParOf" srcId="{6B684E24-3EB3-42AD-B0B9-EC2F52886EF3}" destId="{29462D29-B50E-44B3-8665-9002C6F3DEFF}" srcOrd="3" destOrd="0" presId="urn:microsoft.com/office/officeart/2008/layout/AlternatingHexagons"/>
    <dgm:cxn modelId="{5815260D-E53B-425F-AD44-704E6F63DF7D}" type="presParOf" srcId="{6B684E24-3EB3-42AD-B0B9-EC2F52886EF3}" destId="{E6B7FE1B-E082-47D6-BBF3-BC01EDA88B60}" srcOrd="4" destOrd="0" presId="urn:microsoft.com/office/officeart/2008/layout/AlternatingHexagons"/>
    <dgm:cxn modelId="{522C915C-BF92-4205-90CB-57D7B9B95B1B}" type="presParOf" srcId="{D6CBF727-C193-4742-8092-79968D615B09}" destId="{DF619E6A-A326-4693-9C2E-F18B42ABC1CC}" srcOrd="9" destOrd="0" presId="urn:microsoft.com/office/officeart/2008/layout/AlternatingHexagons"/>
    <dgm:cxn modelId="{A7988D71-75E4-408E-8CE1-5AE69B56862B}" type="presParOf" srcId="{D6CBF727-C193-4742-8092-79968D615B09}" destId="{FF0D150A-C8F2-4B88-9634-9472AFCD5540}" srcOrd="10" destOrd="0" presId="urn:microsoft.com/office/officeart/2008/layout/AlternatingHexagons"/>
    <dgm:cxn modelId="{1972F397-2767-4793-B5B2-54D3AFF4060A}" type="presParOf" srcId="{FF0D150A-C8F2-4B88-9634-9472AFCD5540}" destId="{E259BFF9-1294-4EB9-B177-7F144269FAB8}" srcOrd="0" destOrd="0" presId="urn:microsoft.com/office/officeart/2008/layout/AlternatingHexagons"/>
    <dgm:cxn modelId="{58DB5853-7C91-45FC-96B1-66D2936B859A}" type="presParOf" srcId="{FF0D150A-C8F2-4B88-9634-9472AFCD5540}" destId="{C746C278-8B2D-4A64-8BED-818BD07B8D55}" srcOrd="1" destOrd="0" presId="urn:microsoft.com/office/officeart/2008/layout/AlternatingHexagons"/>
    <dgm:cxn modelId="{86DF9EE0-AC2C-4C0B-9B41-88AF7CE11295}" type="presParOf" srcId="{FF0D150A-C8F2-4B88-9634-9472AFCD5540}" destId="{E3753EC5-B66E-4577-B7EA-0303F882A56D}" srcOrd="2" destOrd="0" presId="urn:microsoft.com/office/officeart/2008/layout/AlternatingHexagons"/>
    <dgm:cxn modelId="{16D62764-D5B2-408C-8C14-23CA53710014}" type="presParOf" srcId="{FF0D150A-C8F2-4B88-9634-9472AFCD5540}" destId="{9C11ACAD-897E-4B70-80A4-58B5642903EF}" srcOrd="3" destOrd="0" presId="urn:microsoft.com/office/officeart/2008/layout/AlternatingHexagons"/>
    <dgm:cxn modelId="{760AB390-8BD3-4399-87E3-DD6A9E177085}" type="presParOf" srcId="{FF0D150A-C8F2-4B88-9634-9472AFCD5540}" destId="{753E65A4-290A-4B82-9677-B14D3937812C}" srcOrd="4" destOrd="0" presId="urn:microsoft.com/office/officeart/2008/layout/AlternatingHexagons"/>
    <dgm:cxn modelId="{725605E3-824D-4E93-ABBC-4BFDD2DEF7E0}" type="presParOf" srcId="{D6CBF727-C193-4742-8092-79968D615B09}" destId="{A061CC0C-C893-461D-8FEB-2F2AF9D631E8}" srcOrd="11" destOrd="0" presId="urn:microsoft.com/office/officeart/2008/layout/AlternatingHexagons"/>
    <dgm:cxn modelId="{04FC013B-3B9C-4E5F-881D-5DAB22360BED}" type="presParOf" srcId="{D6CBF727-C193-4742-8092-79968D615B09}" destId="{4C21D896-9242-4FC5-8FBA-FED511463903}" srcOrd="12" destOrd="0" presId="urn:microsoft.com/office/officeart/2008/layout/AlternatingHexagons"/>
    <dgm:cxn modelId="{9A54FED5-6564-4D3B-A441-8DD80442EA0E}" type="presParOf" srcId="{4C21D896-9242-4FC5-8FBA-FED511463903}" destId="{27D2E476-F480-4F54-AB82-AC7EAD1C8F7B}" srcOrd="0" destOrd="0" presId="urn:microsoft.com/office/officeart/2008/layout/AlternatingHexagons"/>
    <dgm:cxn modelId="{CF3019CC-CAAA-4DA0-AD91-A6FA3BEBED15}" type="presParOf" srcId="{4C21D896-9242-4FC5-8FBA-FED511463903}" destId="{F78EA964-07B0-4994-BB63-7325EA4CAF7F}" srcOrd="1" destOrd="0" presId="urn:microsoft.com/office/officeart/2008/layout/AlternatingHexagons"/>
    <dgm:cxn modelId="{7EF64103-FD9B-43C3-BBD6-EBC51D9C5922}" type="presParOf" srcId="{4C21D896-9242-4FC5-8FBA-FED511463903}" destId="{1803ED7F-41D9-4764-87D3-74B0DFD665B2}" srcOrd="2" destOrd="0" presId="urn:microsoft.com/office/officeart/2008/layout/AlternatingHexagons"/>
    <dgm:cxn modelId="{A80A3579-9855-40F4-AAF4-4D58E45B8F82}" type="presParOf" srcId="{4C21D896-9242-4FC5-8FBA-FED511463903}" destId="{06DEBEC9-3270-42A5-A45B-9511A5412BDE}" srcOrd="3" destOrd="0" presId="urn:microsoft.com/office/officeart/2008/layout/AlternatingHexagons"/>
    <dgm:cxn modelId="{A32660C5-4BB2-4AF7-9796-0B9910FD0B52}"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5381863-9322-40F9-AE4C-C325FDE59448}" type="doc">
      <dgm:prSet loTypeId="urn:microsoft.com/office/officeart/2005/8/layout/bProcess2" loCatId="process" qsTypeId="urn:microsoft.com/office/officeart/2005/8/quickstyle/simple4" qsCatId="simple" csTypeId="urn:microsoft.com/office/officeart/2005/8/colors/colorful5" csCatId="colorful" phldr="1"/>
      <dgm:spPr/>
      <dgm:t>
        <a:bodyPr/>
        <a:lstStyle/>
        <a:p>
          <a:endParaRPr lang="en-GB"/>
        </a:p>
      </dgm:t>
    </dgm:pt>
    <dgm:pt modelId="{41AAA460-CE1E-4EA1-B0C3-C697AC10AB5E}">
      <dgm:prSet phldrT="[Text]"/>
      <dgm:spPr/>
      <dgm:t>
        <a:bodyPr/>
        <a:lstStyle/>
        <a:p>
          <a:endParaRPr lang="en-GB" dirty="0"/>
        </a:p>
      </dgm:t>
    </dgm:pt>
    <dgm:pt modelId="{88AFA9BA-FADB-483B-A32D-A942F6DE937C}" type="parTrans" cxnId="{40452BDA-6AB2-4743-959D-81F0BA154954}">
      <dgm:prSet/>
      <dgm:spPr/>
      <dgm:t>
        <a:bodyPr/>
        <a:lstStyle/>
        <a:p>
          <a:endParaRPr lang="en-GB"/>
        </a:p>
      </dgm:t>
    </dgm:pt>
    <dgm:pt modelId="{1550B73A-C786-4B17-B7BE-B3648E99912B}" type="sibTrans" cxnId="{40452BDA-6AB2-4743-959D-81F0BA154954}">
      <dgm:prSet/>
      <dgm:spPr/>
      <dgm:t>
        <a:bodyPr/>
        <a:lstStyle/>
        <a:p>
          <a:endParaRPr lang="en-GB"/>
        </a:p>
      </dgm:t>
    </dgm:pt>
    <dgm:pt modelId="{BA9E0A57-7B28-40F1-8CDA-D6B9310AAC4D}">
      <dgm:prSet phldrT="[Text]"/>
      <dgm:spPr/>
      <dgm:t>
        <a:bodyPr/>
        <a:lstStyle/>
        <a:p>
          <a:endParaRPr lang="en-GB" dirty="0"/>
        </a:p>
      </dgm:t>
    </dgm:pt>
    <dgm:pt modelId="{599EDA3D-7EB1-49EC-B197-637F5484501F}" type="parTrans" cxnId="{35EC3E8B-3083-40CE-ACC8-953D1D9DDFD4}">
      <dgm:prSet/>
      <dgm:spPr/>
      <dgm:t>
        <a:bodyPr/>
        <a:lstStyle/>
        <a:p>
          <a:endParaRPr lang="en-GB"/>
        </a:p>
      </dgm:t>
    </dgm:pt>
    <dgm:pt modelId="{D2E0143D-20C8-4462-80E8-58B9DF400CDA}" type="sibTrans" cxnId="{35EC3E8B-3083-40CE-ACC8-953D1D9DDFD4}">
      <dgm:prSet/>
      <dgm:spPr/>
      <dgm:t>
        <a:bodyPr/>
        <a:lstStyle/>
        <a:p>
          <a:endParaRPr lang="en-GB"/>
        </a:p>
      </dgm:t>
    </dgm:pt>
    <dgm:pt modelId="{04710534-5FFD-49E7-8338-28441066C347}">
      <dgm:prSet phldrT="[Text]"/>
      <dgm:spPr/>
      <dgm:t>
        <a:bodyPr/>
        <a:lstStyle/>
        <a:p>
          <a:endParaRPr lang="en-GB" dirty="0"/>
        </a:p>
      </dgm:t>
    </dgm:pt>
    <dgm:pt modelId="{CE6BD326-64EB-4475-B2A7-3F98A5FEF40F}" type="parTrans" cxnId="{8336DFB3-1C96-452C-907C-28C9E92BC71A}">
      <dgm:prSet/>
      <dgm:spPr/>
      <dgm:t>
        <a:bodyPr/>
        <a:lstStyle/>
        <a:p>
          <a:endParaRPr lang="en-GB"/>
        </a:p>
      </dgm:t>
    </dgm:pt>
    <dgm:pt modelId="{6621AA63-EE27-47A0-90BB-D7E0395511BA}" type="sibTrans" cxnId="{8336DFB3-1C96-452C-907C-28C9E92BC71A}">
      <dgm:prSet/>
      <dgm:spPr/>
      <dgm:t>
        <a:bodyPr/>
        <a:lstStyle/>
        <a:p>
          <a:endParaRPr lang="en-GB"/>
        </a:p>
      </dgm:t>
    </dgm:pt>
    <dgm:pt modelId="{4528ECC3-3D79-4D1D-9472-CB897EFDC421}">
      <dgm:prSet phldrT="[Text]"/>
      <dgm:spPr/>
      <dgm:t>
        <a:bodyPr/>
        <a:lstStyle/>
        <a:p>
          <a:endParaRPr lang="en-GB" dirty="0"/>
        </a:p>
      </dgm:t>
    </dgm:pt>
    <dgm:pt modelId="{2B804C20-70C9-49A3-A9F9-0C7F059C5412}" type="parTrans" cxnId="{1EDF46C5-F0A7-4B86-B745-974A03526BFD}">
      <dgm:prSet/>
      <dgm:spPr/>
      <dgm:t>
        <a:bodyPr/>
        <a:lstStyle/>
        <a:p>
          <a:endParaRPr lang="en-GB"/>
        </a:p>
      </dgm:t>
    </dgm:pt>
    <dgm:pt modelId="{40488925-DFCF-4116-AAC3-FEB2A56B9EA5}" type="sibTrans" cxnId="{1EDF46C5-F0A7-4B86-B745-974A03526BFD}">
      <dgm:prSet/>
      <dgm:spPr/>
      <dgm:t>
        <a:bodyPr/>
        <a:lstStyle/>
        <a:p>
          <a:endParaRPr lang="en-GB"/>
        </a:p>
      </dgm:t>
    </dgm:pt>
    <dgm:pt modelId="{67CD323D-FC76-4D07-9347-8560A82524E9}">
      <dgm:prSet phldrT="[Text]"/>
      <dgm:spPr/>
      <dgm:t>
        <a:bodyPr/>
        <a:lstStyle/>
        <a:p>
          <a:endParaRPr lang="en-GB" dirty="0"/>
        </a:p>
      </dgm:t>
    </dgm:pt>
    <dgm:pt modelId="{0DE909DE-E095-41D1-9379-9FD49C4F0A64}" type="parTrans" cxnId="{8FCAE8D4-BA1F-4535-97E6-50EEA265CB09}">
      <dgm:prSet/>
      <dgm:spPr/>
      <dgm:t>
        <a:bodyPr/>
        <a:lstStyle/>
        <a:p>
          <a:endParaRPr lang="en-GB"/>
        </a:p>
      </dgm:t>
    </dgm:pt>
    <dgm:pt modelId="{4E5BAF30-C6CF-4727-A0CD-7ABADF9E2FF9}" type="sibTrans" cxnId="{8FCAE8D4-BA1F-4535-97E6-50EEA265CB09}">
      <dgm:prSet/>
      <dgm:spPr/>
      <dgm:t>
        <a:bodyPr/>
        <a:lstStyle/>
        <a:p>
          <a:endParaRPr lang="en-GB"/>
        </a:p>
      </dgm:t>
    </dgm:pt>
    <dgm:pt modelId="{2EDF0EDC-9AA8-4BA3-8BB2-603839343C22}">
      <dgm:prSet phldrT="[Text]"/>
      <dgm:spPr/>
      <dgm:t>
        <a:bodyPr/>
        <a:lstStyle/>
        <a:p>
          <a:endParaRPr lang="en-GB" dirty="0"/>
        </a:p>
      </dgm:t>
    </dgm:pt>
    <dgm:pt modelId="{A12AD59B-F15C-4DC4-B281-502E9F4ED0F2}" type="parTrans" cxnId="{8CB05ACF-CF4B-4624-B30E-18877592FFB5}">
      <dgm:prSet/>
      <dgm:spPr/>
      <dgm:t>
        <a:bodyPr/>
        <a:lstStyle/>
        <a:p>
          <a:endParaRPr lang="en-GB"/>
        </a:p>
      </dgm:t>
    </dgm:pt>
    <dgm:pt modelId="{939F0F35-8300-48FC-912A-0DA360F7FE8E}" type="sibTrans" cxnId="{8CB05ACF-CF4B-4624-B30E-18877592FFB5}">
      <dgm:prSet/>
      <dgm:spPr/>
      <dgm:t>
        <a:bodyPr/>
        <a:lstStyle/>
        <a:p>
          <a:endParaRPr lang="en-GB"/>
        </a:p>
      </dgm:t>
    </dgm:pt>
    <dgm:pt modelId="{D50B8C4F-4006-42BE-AA26-9CA00B8B3A93}">
      <dgm:prSet phldrT="[Text]"/>
      <dgm:spPr/>
      <dgm:t>
        <a:bodyPr/>
        <a:lstStyle/>
        <a:p>
          <a:endParaRPr lang="en-GB" dirty="0"/>
        </a:p>
      </dgm:t>
    </dgm:pt>
    <dgm:pt modelId="{163FF7F8-F30A-4E2D-8F67-8BA8D49B6A1E}" type="parTrans" cxnId="{56C06B47-147E-4F5E-87B5-7C565B17F30C}">
      <dgm:prSet/>
      <dgm:spPr/>
      <dgm:t>
        <a:bodyPr/>
        <a:lstStyle/>
        <a:p>
          <a:endParaRPr lang="en-GB"/>
        </a:p>
      </dgm:t>
    </dgm:pt>
    <dgm:pt modelId="{2FB1355F-0603-4E2B-8721-3E7682C476AA}" type="sibTrans" cxnId="{56C06B47-147E-4F5E-87B5-7C565B17F30C}">
      <dgm:prSet/>
      <dgm:spPr/>
      <dgm:t>
        <a:bodyPr/>
        <a:lstStyle/>
        <a:p>
          <a:endParaRPr lang="en-GB"/>
        </a:p>
      </dgm:t>
    </dgm:pt>
    <dgm:pt modelId="{0699D92E-3631-4829-B6CE-ECC351373131}">
      <dgm:prSet phldrT="[Text]"/>
      <dgm:spPr/>
      <dgm:t>
        <a:bodyPr/>
        <a:lstStyle/>
        <a:p>
          <a:endParaRPr lang="en-GB" dirty="0"/>
        </a:p>
      </dgm:t>
    </dgm:pt>
    <dgm:pt modelId="{36022B9F-5E90-4420-A7B1-90CC7311D42F}" type="parTrans" cxnId="{6B0102FA-F72E-4040-AEF5-1B1A454D22F7}">
      <dgm:prSet/>
      <dgm:spPr/>
      <dgm:t>
        <a:bodyPr/>
        <a:lstStyle/>
        <a:p>
          <a:endParaRPr lang="en-GB"/>
        </a:p>
      </dgm:t>
    </dgm:pt>
    <dgm:pt modelId="{BBCE3C32-414A-46A2-A52C-E25C154EFEDB}" type="sibTrans" cxnId="{6B0102FA-F72E-4040-AEF5-1B1A454D22F7}">
      <dgm:prSet/>
      <dgm:spPr/>
      <dgm:t>
        <a:bodyPr/>
        <a:lstStyle/>
        <a:p>
          <a:endParaRPr lang="en-GB"/>
        </a:p>
      </dgm:t>
    </dgm:pt>
    <dgm:pt modelId="{809C71AE-6D3F-485B-967D-B8A37F611077}">
      <dgm:prSet phldrT="[Text]"/>
      <dgm:spPr/>
      <dgm:t>
        <a:bodyPr/>
        <a:lstStyle/>
        <a:p>
          <a:endParaRPr lang="en-GB" dirty="0"/>
        </a:p>
      </dgm:t>
    </dgm:pt>
    <dgm:pt modelId="{97AC5F3B-CEB2-49A1-B2A3-FAF5FAE5BA0E}" type="parTrans" cxnId="{93B57535-5A9A-4330-9978-61D8DFC45E0A}">
      <dgm:prSet/>
      <dgm:spPr/>
      <dgm:t>
        <a:bodyPr/>
        <a:lstStyle/>
        <a:p>
          <a:endParaRPr lang="en-GB"/>
        </a:p>
      </dgm:t>
    </dgm:pt>
    <dgm:pt modelId="{0E598319-908D-4A7B-800C-EF92A1377E98}" type="sibTrans" cxnId="{93B57535-5A9A-4330-9978-61D8DFC45E0A}">
      <dgm:prSet/>
      <dgm:spPr/>
      <dgm:t>
        <a:bodyPr/>
        <a:lstStyle/>
        <a:p>
          <a:endParaRPr lang="en-GB"/>
        </a:p>
      </dgm:t>
    </dgm:pt>
    <dgm:pt modelId="{45F883B6-7678-412A-A9EA-7B5A9D36E546}" type="pres">
      <dgm:prSet presAssocID="{35381863-9322-40F9-AE4C-C325FDE59448}" presName="diagram" presStyleCnt="0">
        <dgm:presLayoutVars>
          <dgm:dir/>
          <dgm:resizeHandles/>
        </dgm:presLayoutVars>
      </dgm:prSet>
      <dgm:spPr/>
    </dgm:pt>
    <dgm:pt modelId="{68C123AE-295C-4209-87C8-32FECE3AF701}" type="pres">
      <dgm:prSet presAssocID="{41AAA460-CE1E-4EA1-B0C3-C697AC10AB5E}" presName="firstNode" presStyleLbl="node1" presStyleIdx="0" presStyleCnt="9">
        <dgm:presLayoutVars>
          <dgm:bulletEnabled val="1"/>
        </dgm:presLayoutVars>
      </dgm:prSet>
      <dgm:spPr/>
    </dgm:pt>
    <dgm:pt modelId="{9B2FA8FA-B189-4847-A14D-5147861E3DE7}" type="pres">
      <dgm:prSet presAssocID="{1550B73A-C786-4B17-B7BE-B3648E99912B}" presName="sibTrans" presStyleLbl="sibTrans2D1" presStyleIdx="0" presStyleCnt="8"/>
      <dgm:spPr/>
    </dgm:pt>
    <dgm:pt modelId="{6539C7BB-9000-4DC4-ADAA-D698A4400312}" type="pres">
      <dgm:prSet presAssocID="{BA9E0A57-7B28-40F1-8CDA-D6B9310AAC4D}" presName="middleNode" presStyleCnt="0"/>
      <dgm:spPr/>
    </dgm:pt>
    <dgm:pt modelId="{15EBFAB6-F808-4940-8222-84F0753A83FE}" type="pres">
      <dgm:prSet presAssocID="{BA9E0A57-7B28-40F1-8CDA-D6B9310AAC4D}" presName="padding" presStyleLbl="node1" presStyleIdx="0" presStyleCnt="9"/>
      <dgm:spPr/>
    </dgm:pt>
    <dgm:pt modelId="{3CA3BD58-A833-4B1C-9C2C-F03EBDDF789B}" type="pres">
      <dgm:prSet presAssocID="{BA9E0A57-7B28-40F1-8CDA-D6B9310AAC4D}" presName="shape" presStyleLbl="node1" presStyleIdx="1" presStyleCnt="9">
        <dgm:presLayoutVars>
          <dgm:bulletEnabled val="1"/>
        </dgm:presLayoutVars>
      </dgm:prSet>
      <dgm:spPr/>
    </dgm:pt>
    <dgm:pt modelId="{70E944B3-0F30-4487-A9DA-653149F5D46C}" type="pres">
      <dgm:prSet presAssocID="{D2E0143D-20C8-4462-80E8-58B9DF400CDA}" presName="sibTrans" presStyleLbl="sibTrans2D1" presStyleIdx="1" presStyleCnt="8"/>
      <dgm:spPr/>
    </dgm:pt>
    <dgm:pt modelId="{21967657-58C3-482B-8B21-C15E19E7FA9C}" type="pres">
      <dgm:prSet presAssocID="{04710534-5FFD-49E7-8338-28441066C347}" presName="middleNode" presStyleCnt="0"/>
      <dgm:spPr/>
    </dgm:pt>
    <dgm:pt modelId="{4D1F1F41-DD45-4ACA-B606-B3FB0FFB38AF}" type="pres">
      <dgm:prSet presAssocID="{04710534-5FFD-49E7-8338-28441066C347}" presName="padding" presStyleLbl="node1" presStyleIdx="1" presStyleCnt="9"/>
      <dgm:spPr/>
    </dgm:pt>
    <dgm:pt modelId="{AC1A8491-45BC-43CE-B4BD-07EB66F6BF36}" type="pres">
      <dgm:prSet presAssocID="{04710534-5FFD-49E7-8338-28441066C347}" presName="shape" presStyleLbl="node1" presStyleIdx="2" presStyleCnt="9">
        <dgm:presLayoutVars>
          <dgm:bulletEnabled val="1"/>
        </dgm:presLayoutVars>
      </dgm:prSet>
      <dgm:spPr/>
    </dgm:pt>
    <dgm:pt modelId="{6C53B06C-0E6B-4350-AB85-3AF776F25CE6}" type="pres">
      <dgm:prSet presAssocID="{6621AA63-EE27-47A0-90BB-D7E0395511BA}" presName="sibTrans" presStyleLbl="sibTrans2D1" presStyleIdx="2" presStyleCnt="8"/>
      <dgm:spPr/>
    </dgm:pt>
    <dgm:pt modelId="{F1D5C20B-A2DF-49F9-91BF-8354DB6DFF61}" type="pres">
      <dgm:prSet presAssocID="{4528ECC3-3D79-4D1D-9472-CB897EFDC421}" presName="middleNode" presStyleCnt="0"/>
      <dgm:spPr/>
    </dgm:pt>
    <dgm:pt modelId="{56746EFF-FE0E-4549-8F4A-EDFA3B60BD3C}" type="pres">
      <dgm:prSet presAssocID="{4528ECC3-3D79-4D1D-9472-CB897EFDC421}" presName="padding" presStyleLbl="node1" presStyleIdx="2" presStyleCnt="9"/>
      <dgm:spPr/>
    </dgm:pt>
    <dgm:pt modelId="{FFA9B992-CD05-4AD3-BBE3-B1BFFC04A0F9}" type="pres">
      <dgm:prSet presAssocID="{4528ECC3-3D79-4D1D-9472-CB897EFDC421}" presName="shape" presStyleLbl="node1" presStyleIdx="3" presStyleCnt="9">
        <dgm:presLayoutVars>
          <dgm:bulletEnabled val="1"/>
        </dgm:presLayoutVars>
      </dgm:prSet>
      <dgm:spPr/>
    </dgm:pt>
    <dgm:pt modelId="{8432FD89-91ED-4ABC-A6FD-4D1D6DEF25AA}" type="pres">
      <dgm:prSet presAssocID="{40488925-DFCF-4116-AAC3-FEB2A56B9EA5}" presName="sibTrans" presStyleLbl="sibTrans2D1" presStyleIdx="3" presStyleCnt="8"/>
      <dgm:spPr/>
    </dgm:pt>
    <dgm:pt modelId="{F656DDA4-DEE9-4DA7-9D84-970A658D9ED1}" type="pres">
      <dgm:prSet presAssocID="{67CD323D-FC76-4D07-9347-8560A82524E9}" presName="middleNode" presStyleCnt="0"/>
      <dgm:spPr/>
    </dgm:pt>
    <dgm:pt modelId="{52F6C8AB-CCA6-4D97-8852-460BAAA48653}" type="pres">
      <dgm:prSet presAssocID="{67CD323D-FC76-4D07-9347-8560A82524E9}" presName="padding" presStyleLbl="node1" presStyleIdx="3" presStyleCnt="9"/>
      <dgm:spPr/>
    </dgm:pt>
    <dgm:pt modelId="{8DA640C5-7386-4345-A647-6CDBFFF8D64D}" type="pres">
      <dgm:prSet presAssocID="{67CD323D-FC76-4D07-9347-8560A82524E9}" presName="shape" presStyleLbl="node1" presStyleIdx="4" presStyleCnt="9">
        <dgm:presLayoutVars>
          <dgm:bulletEnabled val="1"/>
        </dgm:presLayoutVars>
      </dgm:prSet>
      <dgm:spPr/>
    </dgm:pt>
    <dgm:pt modelId="{6C422F6F-2A23-4291-B280-BDBA21DF404D}" type="pres">
      <dgm:prSet presAssocID="{4E5BAF30-C6CF-4727-A0CD-7ABADF9E2FF9}" presName="sibTrans" presStyleLbl="sibTrans2D1" presStyleIdx="4" presStyleCnt="8"/>
      <dgm:spPr/>
    </dgm:pt>
    <dgm:pt modelId="{C1D31421-5D7F-469F-840D-8ACE74907E50}" type="pres">
      <dgm:prSet presAssocID="{2EDF0EDC-9AA8-4BA3-8BB2-603839343C22}" presName="middleNode" presStyleCnt="0"/>
      <dgm:spPr/>
    </dgm:pt>
    <dgm:pt modelId="{DE708269-F72F-4517-B35A-75B025D37BF7}" type="pres">
      <dgm:prSet presAssocID="{2EDF0EDC-9AA8-4BA3-8BB2-603839343C22}" presName="padding" presStyleLbl="node1" presStyleIdx="4" presStyleCnt="9"/>
      <dgm:spPr/>
    </dgm:pt>
    <dgm:pt modelId="{D8B7EA7E-A00E-4DD3-AF07-4A20A8942631}" type="pres">
      <dgm:prSet presAssocID="{2EDF0EDC-9AA8-4BA3-8BB2-603839343C22}" presName="shape" presStyleLbl="node1" presStyleIdx="5" presStyleCnt="9">
        <dgm:presLayoutVars>
          <dgm:bulletEnabled val="1"/>
        </dgm:presLayoutVars>
      </dgm:prSet>
      <dgm:spPr/>
    </dgm:pt>
    <dgm:pt modelId="{E9147731-0F36-4B65-8C69-BF091AFD3891}" type="pres">
      <dgm:prSet presAssocID="{939F0F35-8300-48FC-912A-0DA360F7FE8E}" presName="sibTrans" presStyleLbl="sibTrans2D1" presStyleIdx="5" presStyleCnt="8"/>
      <dgm:spPr/>
    </dgm:pt>
    <dgm:pt modelId="{1B8723DF-5C00-49F9-A5A8-385568096A90}" type="pres">
      <dgm:prSet presAssocID="{D50B8C4F-4006-42BE-AA26-9CA00B8B3A93}" presName="middleNode" presStyleCnt="0"/>
      <dgm:spPr/>
    </dgm:pt>
    <dgm:pt modelId="{E1B3E740-F4A4-4595-911D-10F0B5B90CCE}" type="pres">
      <dgm:prSet presAssocID="{D50B8C4F-4006-42BE-AA26-9CA00B8B3A93}" presName="padding" presStyleLbl="node1" presStyleIdx="5" presStyleCnt="9"/>
      <dgm:spPr/>
    </dgm:pt>
    <dgm:pt modelId="{01C5B8C5-E0AD-4DB0-8611-EEA85EEF7832}" type="pres">
      <dgm:prSet presAssocID="{D50B8C4F-4006-42BE-AA26-9CA00B8B3A93}" presName="shape" presStyleLbl="node1" presStyleIdx="6" presStyleCnt="9">
        <dgm:presLayoutVars>
          <dgm:bulletEnabled val="1"/>
        </dgm:presLayoutVars>
      </dgm:prSet>
      <dgm:spPr/>
    </dgm:pt>
    <dgm:pt modelId="{C830D96F-FC5B-46CC-A724-FACF1A62AA67}" type="pres">
      <dgm:prSet presAssocID="{2FB1355F-0603-4E2B-8721-3E7682C476AA}" presName="sibTrans" presStyleLbl="sibTrans2D1" presStyleIdx="6" presStyleCnt="8"/>
      <dgm:spPr/>
    </dgm:pt>
    <dgm:pt modelId="{C1C2043B-E034-4164-815C-6A22EA460E7D}" type="pres">
      <dgm:prSet presAssocID="{0699D92E-3631-4829-B6CE-ECC351373131}" presName="middleNode" presStyleCnt="0"/>
      <dgm:spPr/>
    </dgm:pt>
    <dgm:pt modelId="{2778DFC3-C7F8-4672-B030-A5D59C269B9D}" type="pres">
      <dgm:prSet presAssocID="{0699D92E-3631-4829-B6CE-ECC351373131}" presName="padding" presStyleLbl="node1" presStyleIdx="6" presStyleCnt="9"/>
      <dgm:spPr/>
    </dgm:pt>
    <dgm:pt modelId="{B816018F-C4F8-4B08-9970-CCC93C198F38}" type="pres">
      <dgm:prSet presAssocID="{0699D92E-3631-4829-B6CE-ECC351373131}" presName="shape" presStyleLbl="node1" presStyleIdx="7" presStyleCnt="9">
        <dgm:presLayoutVars>
          <dgm:bulletEnabled val="1"/>
        </dgm:presLayoutVars>
      </dgm:prSet>
      <dgm:spPr/>
    </dgm:pt>
    <dgm:pt modelId="{455B3163-16D8-4EB5-AF76-61C5B00C541D}" type="pres">
      <dgm:prSet presAssocID="{BBCE3C32-414A-46A2-A52C-E25C154EFEDB}" presName="sibTrans" presStyleLbl="sibTrans2D1" presStyleIdx="7" presStyleCnt="8"/>
      <dgm:spPr/>
    </dgm:pt>
    <dgm:pt modelId="{640DC2AC-B009-430E-8292-841552DD3EE9}" type="pres">
      <dgm:prSet presAssocID="{809C71AE-6D3F-485B-967D-B8A37F611077}" presName="lastNode" presStyleLbl="node1" presStyleIdx="8" presStyleCnt="9">
        <dgm:presLayoutVars>
          <dgm:bulletEnabled val="1"/>
        </dgm:presLayoutVars>
      </dgm:prSet>
      <dgm:spPr/>
    </dgm:pt>
  </dgm:ptLst>
  <dgm:cxnLst>
    <dgm:cxn modelId="{72014200-5DD2-462D-8998-8D7831C69711}" type="presOf" srcId="{809C71AE-6D3F-485B-967D-B8A37F611077}" destId="{640DC2AC-B009-430E-8292-841552DD3EE9}" srcOrd="0" destOrd="0" presId="urn:microsoft.com/office/officeart/2005/8/layout/bProcess2"/>
    <dgm:cxn modelId="{424D0E05-150F-4B95-8148-0F6DF34D5929}" type="presOf" srcId="{04710534-5FFD-49E7-8338-28441066C347}" destId="{AC1A8491-45BC-43CE-B4BD-07EB66F6BF36}" srcOrd="0" destOrd="0" presId="urn:microsoft.com/office/officeart/2005/8/layout/bProcess2"/>
    <dgm:cxn modelId="{1C3BAB05-D9EA-4B70-B1D3-62775CCCED1B}" type="presOf" srcId="{4E5BAF30-C6CF-4727-A0CD-7ABADF9E2FF9}" destId="{6C422F6F-2A23-4291-B280-BDBA21DF404D}" srcOrd="0" destOrd="0" presId="urn:microsoft.com/office/officeart/2005/8/layout/bProcess2"/>
    <dgm:cxn modelId="{D0FBB217-5008-4ECE-9394-A9DD36DE9E31}" type="presOf" srcId="{D2E0143D-20C8-4462-80E8-58B9DF400CDA}" destId="{70E944B3-0F30-4487-A9DA-653149F5D46C}" srcOrd="0" destOrd="0" presId="urn:microsoft.com/office/officeart/2005/8/layout/bProcess2"/>
    <dgm:cxn modelId="{3A175335-223C-436F-8522-C72245EC20B6}" type="presOf" srcId="{41AAA460-CE1E-4EA1-B0C3-C697AC10AB5E}" destId="{68C123AE-295C-4209-87C8-32FECE3AF701}" srcOrd="0" destOrd="0" presId="urn:microsoft.com/office/officeart/2005/8/layout/bProcess2"/>
    <dgm:cxn modelId="{93B57535-5A9A-4330-9978-61D8DFC45E0A}" srcId="{35381863-9322-40F9-AE4C-C325FDE59448}" destId="{809C71AE-6D3F-485B-967D-B8A37F611077}" srcOrd="8" destOrd="0" parTransId="{97AC5F3B-CEB2-49A1-B2A3-FAF5FAE5BA0E}" sibTransId="{0E598319-908D-4A7B-800C-EF92A1377E98}"/>
    <dgm:cxn modelId="{9B2CD261-582A-4821-87A9-12E65383657D}" type="presOf" srcId="{2EDF0EDC-9AA8-4BA3-8BB2-603839343C22}" destId="{D8B7EA7E-A00E-4DD3-AF07-4A20A8942631}" srcOrd="0" destOrd="0" presId="urn:microsoft.com/office/officeart/2005/8/layout/bProcess2"/>
    <dgm:cxn modelId="{56C06B47-147E-4F5E-87B5-7C565B17F30C}" srcId="{35381863-9322-40F9-AE4C-C325FDE59448}" destId="{D50B8C4F-4006-42BE-AA26-9CA00B8B3A93}" srcOrd="6" destOrd="0" parTransId="{163FF7F8-F30A-4E2D-8F67-8BA8D49B6A1E}" sibTransId="{2FB1355F-0603-4E2B-8721-3E7682C476AA}"/>
    <dgm:cxn modelId="{57D2604A-4971-4DD2-8E22-B0A90C4E394E}" type="presOf" srcId="{BBCE3C32-414A-46A2-A52C-E25C154EFEDB}" destId="{455B3163-16D8-4EB5-AF76-61C5B00C541D}" srcOrd="0" destOrd="0" presId="urn:microsoft.com/office/officeart/2005/8/layout/bProcess2"/>
    <dgm:cxn modelId="{C5D5366B-C421-4F22-834E-784F2B78AC35}" type="presOf" srcId="{BA9E0A57-7B28-40F1-8CDA-D6B9310AAC4D}" destId="{3CA3BD58-A833-4B1C-9C2C-F03EBDDF789B}" srcOrd="0" destOrd="0" presId="urn:microsoft.com/office/officeart/2005/8/layout/bProcess2"/>
    <dgm:cxn modelId="{9B910B7C-E4D6-4015-AC1F-A5ACE08AD611}" type="presOf" srcId="{D50B8C4F-4006-42BE-AA26-9CA00B8B3A93}" destId="{01C5B8C5-E0AD-4DB0-8611-EEA85EEF7832}" srcOrd="0" destOrd="0" presId="urn:microsoft.com/office/officeart/2005/8/layout/bProcess2"/>
    <dgm:cxn modelId="{35EC3E8B-3083-40CE-ACC8-953D1D9DDFD4}" srcId="{35381863-9322-40F9-AE4C-C325FDE59448}" destId="{BA9E0A57-7B28-40F1-8CDA-D6B9310AAC4D}" srcOrd="1" destOrd="0" parTransId="{599EDA3D-7EB1-49EC-B197-637F5484501F}" sibTransId="{D2E0143D-20C8-4462-80E8-58B9DF400CDA}"/>
    <dgm:cxn modelId="{AD39F58F-6403-48E9-BF25-20BD082B192F}" type="presOf" srcId="{1550B73A-C786-4B17-B7BE-B3648E99912B}" destId="{9B2FA8FA-B189-4847-A14D-5147861E3DE7}" srcOrd="0" destOrd="0" presId="urn:microsoft.com/office/officeart/2005/8/layout/bProcess2"/>
    <dgm:cxn modelId="{5D98EB9A-4795-467F-A42B-B5E74B349683}" type="presOf" srcId="{40488925-DFCF-4116-AAC3-FEB2A56B9EA5}" destId="{8432FD89-91ED-4ABC-A6FD-4D1D6DEF25AA}" srcOrd="0" destOrd="0" presId="urn:microsoft.com/office/officeart/2005/8/layout/bProcess2"/>
    <dgm:cxn modelId="{5EC3B5A7-008E-4DD5-8A92-A22DD1757663}" type="presOf" srcId="{939F0F35-8300-48FC-912A-0DA360F7FE8E}" destId="{E9147731-0F36-4B65-8C69-BF091AFD3891}" srcOrd="0" destOrd="0" presId="urn:microsoft.com/office/officeart/2005/8/layout/bProcess2"/>
    <dgm:cxn modelId="{F17EA2A8-08AA-4D63-BC9C-6EDD08450957}" type="presOf" srcId="{2FB1355F-0603-4E2B-8721-3E7682C476AA}" destId="{C830D96F-FC5B-46CC-A724-FACF1A62AA67}" srcOrd="0" destOrd="0" presId="urn:microsoft.com/office/officeart/2005/8/layout/bProcess2"/>
    <dgm:cxn modelId="{1FB4BCA8-C47D-42FC-95C1-F9FB2EA51652}" type="presOf" srcId="{6621AA63-EE27-47A0-90BB-D7E0395511BA}" destId="{6C53B06C-0E6B-4350-AB85-3AF776F25CE6}" srcOrd="0" destOrd="0" presId="urn:microsoft.com/office/officeart/2005/8/layout/bProcess2"/>
    <dgm:cxn modelId="{8336DFB3-1C96-452C-907C-28C9E92BC71A}" srcId="{35381863-9322-40F9-AE4C-C325FDE59448}" destId="{04710534-5FFD-49E7-8338-28441066C347}" srcOrd="2" destOrd="0" parTransId="{CE6BD326-64EB-4475-B2A7-3F98A5FEF40F}" sibTransId="{6621AA63-EE27-47A0-90BB-D7E0395511BA}"/>
    <dgm:cxn modelId="{1EDF46C5-F0A7-4B86-B745-974A03526BFD}" srcId="{35381863-9322-40F9-AE4C-C325FDE59448}" destId="{4528ECC3-3D79-4D1D-9472-CB897EFDC421}" srcOrd="3" destOrd="0" parTransId="{2B804C20-70C9-49A3-A9F9-0C7F059C5412}" sibTransId="{40488925-DFCF-4116-AAC3-FEB2A56B9EA5}"/>
    <dgm:cxn modelId="{446B32CD-6BBB-40E6-B4EF-88DA1AB3549E}" type="presOf" srcId="{67CD323D-FC76-4D07-9347-8560A82524E9}" destId="{8DA640C5-7386-4345-A647-6CDBFFF8D64D}" srcOrd="0" destOrd="0" presId="urn:microsoft.com/office/officeart/2005/8/layout/bProcess2"/>
    <dgm:cxn modelId="{8CB05ACF-CF4B-4624-B30E-18877592FFB5}" srcId="{35381863-9322-40F9-AE4C-C325FDE59448}" destId="{2EDF0EDC-9AA8-4BA3-8BB2-603839343C22}" srcOrd="5" destOrd="0" parTransId="{A12AD59B-F15C-4DC4-B281-502E9F4ED0F2}" sibTransId="{939F0F35-8300-48FC-912A-0DA360F7FE8E}"/>
    <dgm:cxn modelId="{AC9472D1-C6A4-4B9D-8A0C-1BD3FC75129F}" type="presOf" srcId="{35381863-9322-40F9-AE4C-C325FDE59448}" destId="{45F883B6-7678-412A-A9EA-7B5A9D36E546}" srcOrd="0" destOrd="0" presId="urn:microsoft.com/office/officeart/2005/8/layout/bProcess2"/>
    <dgm:cxn modelId="{8FCAE8D4-BA1F-4535-97E6-50EEA265CB09}" srcId="{35381863-9322-40F9-AE4C-C325FDE59448}" destId="{67CD323D-FC76-4D07-9347-8560A82524E9}" srcOrd="4" destOrd="0" parTransId="{0DE909DE-E095-41D1-9379-9FD49C4F0A64}" sibTransId="{4E5BAF30-C6CF-4727-A0CD-7ABADF9E2FF9}"/>
    <dgm:cxn modelId="{40452BDA-6AB2-4743-959D-81F0BA154954}" srcId="{35381863-9322-40F9-AE4C-C325FDE59448}" destId="{41AAA460-CE1E-4EA1-B0C3-C697AC10AB5E}" srcOrd="0" destOrd="0" parTransId="{88AFA9BA-FADB-483B-A32D-A942F6DE937C}" sibTransId="{1550B73A-C786-4B17-B7BE-B3648E99912B}"/>
    <dgm:cxn modelId="{BC195AEE-D06F-44ED-A854-D576E73F9799}" type="presOf" srcId="{0699D92E-3631-4829-B6CE-ECC351373131}" destId="{B816018F-C4F8-4B08-9970-CCC93C198F38}" srcOrd="0" destOrd="0" presId="urn:microsoft.com/office/officeart/2005/8/layout/bProcess2"/>
    <dgm:cxn modelId="{263D4AF3-204A-4A79-8208-577BEED9E4E1}" type="presOf" srcId="{4528ECC3-3D79-4D1D-9472-CB897EFDC421}" destId="{FFA9B992-CD05-4AD3-BBE3-B1BFFC04A0F9}" srcOrd="0" destOrd="0" presId="urn:microsoft.com/office/officeart/2005/8/layout/bProcess2"/>
    <dgm:cxn modelId="{6B0102FA-F72E-4040-AEF5-1B1A454D22F7}" srcId="{35381863-9322-40F9-AE4C-C325FDE59448}" destId="{0699D92E-3631-4829-B6CE-ECC351373131}" srcOrd="7" destOrd="0" parTransId="{36022B9F-5E90-4420-A7B1-90CC7311D42F}" sibTransId="{BBCE3C32-414A-46A2-A52C-E25C154EFEDB}"/>
    <dgm:cxn modelId="{F0FC66AE-13F2-43AA-BC5E-902594FE129E}" type="presParOf" srcId="{45F883B6-7678-412A-A9EA-7B5A9D36E546}" destId="{68C123AE-295C-4209-87C8-32FECE3AF701}" srcOrd="0" destOrd="0" presId="urn:microsoft.com/office/officeart/2005/8/layout/bProcess2"/>
    <dgm:cxn modelId="{BDF58B17-C46E-4154-B839-390F9A62858C}" type="presParOf" srcId="{45F883B6-7678-412A-A9EA-7B5A9D36E546}" destId="{9B2FA8FA-B189-4847-A14D-5147861E3DE7}" srcOrd="1" destOrd="0" presId="urn:microsoft.com/office/officeart/2005/8/layout/bProcess2"/>
    <dgm:cxn modelId="{9631CB50-5A22-49F8-9257-C5F9AB62A7ED}" type="presParOf" srcId="{45F883B6-7678-412A-A9EA-7B5A9D36E546}" destId="{6539C7BB-9000-4DC4-ADAA-D698A4400312}" srcOrd="2" destOrd="0" presId="urn:microsoft.com/office/officeart/2005/8/layout/bProcess2"/>
    <dgm:cxn modelId="{C5B5F840-DC6B-418A-818B-23BC5CC57C20}" type="presParOf" srcId="{6539C7BB-9000-4DC4-ADAA-D698A4400312}" destId="{15EBFAB6-F808-4940-8222-84F0753A83FE}" srcOrd="0" destOrd="0" presId="urn:microsoft.com/office/officeart/2005/8/layout/bProcess2"/>
    <dgm:cxn modelId="{D3C3FBCC-1365-42F3-959F-B9191C844DE1}" type="presParOf" srcId="{6539C7BB-9000-4DC4-ADAA-D698A4400312}" destId="{3CA3BD58-A833-4B1C-9C2C-F03EBDDF789B}" srcOrd="1" destOrd="0" presId="urn:microsoft.com/office/officeart/2005/8/layout/bProcess2"/>
    <dgm:cxn modelId="{BC932945-B33A-4108-B76A-F244E72F2606}" type="presParOf" srcId="{45F883B6-7678-412A-A9EA-7B5A9D36E546}" destId="{70E944B3-0F30-4487-A9DA-653149F5D46C}" srcOrd="3" destOrd="0" presId="urn:microsoft.com/office/officeart/2005/8/layout/bProcess2"/>
    <dgm:cxn modelId="{2C2EF8A9-910B-4D91-B10D-859EEF67CC97}" type="presParOf" srcId="{45F883B6-7678-412A-A9EA-7B5A9D36E546}" destId="{21967657-58C3-482B-8B21-C15E19E7FA9C}" srcOrd="4" destOrd="0" presId="urn:microsoft.com/office/officeart/2005/8/layout/bProcess2"/>
    <dgm:cxn modelId="{A608F751-1BBC-4897-821E-993D164919B4}" type="presParOf" srcId="{21967657-58C3-482B-8B21-C15E19E7FA9C}" destId="{4D1F1F41-DD45-4ACA-B606-B3FB0FFB38AF}" srcOrd="0" destOrd="0" presId="urn:microsoft.com/office/officeart/2005/8/layout/bProcess2"/>
    <dgm:cxn modelId="{BD644AEA-ABD6-43EF-AE85-D20D030DC0FF}" type="presParOf" srcId="{21967657-58C3-482B-8B21-C15E19E7FA9C}" destId="{AC1A8491-45BC-43CE-B4BD-07EB66F6BF36}" srcOrd="1" destOrd="0" presId="urn:microsoft.com/office/officeart/2005/8/layout/bProcess2"/>
    <dgm:cxn modelId="{77678277-8523-48FD-BFE9-C8CD263F555A}" type="presParOf" srcId="{45F883B6-7678-412A-A9EA-7B5A9D36E546}" destId="{6C53B06C-0E6B-4350-AB85-3AF776F25CE6}" srcOrd="5" destOrd="0" presId="urn:microsoft.com/office/officeart/2005/8/layout/bProcess2"/>
    <dgm:cxn modelId="{2429E936-C880-44EC-A7C8-BACD737E161E}" type="presParOf" srcId="{45F883B6-7678-412A-A9EA-7B5A9D36E546}" destId="{F1D5C20B-A2DF-49F9-91BF-8354DB6DFF61}" srcOrd="6" destOrd="0" presId="urn:microsoft.com/office/officeart/2005/8/layout/bProcess2"/>
    <dgm:cxn modelId="{2A93DFCD-388B-4EB2-B980-5F8BF31AF9F8}" type="presParOf" srcId="{F1D5C20B-A2DF-49F9-91BF-8354DB6DFF61}" destId="{56746EFF-FE0E-4549-8F4A-EDFA3B60BD3C}" srcOrd="0" destOrd="0" presId="urn:microsoft.com/office/officeart/2005/8/layout/bProcess2"/>
    <dgm:cxn modelId="{4BB72A91-EDEB-43D2-9D5A-7ED8F3508B1B}" type="presParOf" srcId="{F1D5C20B-A2DF-49F9-91BF-8354DB6DFF61}" destId="{FFA9B992-CD05-4AD3-BBE3-B1BFFC04A0F9}" srcOrd="1" destOrd="0" presId="urn:microsoft.com/office/officeart/2005/8/layout/bProcess2"/>
    <dgm:cxn modelId="{B30B5DD3-4AE0-4949-BD6E-EB2FCEE7ECB1}" type="presParOf" srcId="{45F883B6-7678-412A-A9EA-7B5A9D36E546}" destId="{8432FD89-91ED-4ABC-A6FD-4D1D6DEF25AA}" srcOrd="7" destOrd="0" presId="urn:microsoft.com/office/officeart/2005/8/layout/bProcess2"/>
    <dgm:cxn modelId="{4443F0A7-A54F-4320-8D07-203EADE632E8}" type="presParOf" srcId="{45F883B6-7678-412A-A9EA-7B5A9D36E546}" destId="{F656DDA4-DEE9-4DA7-9D84-970A658D9ED1}" srcOrd="8" destOrd="0" presId="urn:microsoft.com/office/officeart/2005/8/layout/bProcess2"/>
    <dgm:cxn modelId="{FBF425DB-2E14-4B43-90A7-B23872EF9F52}" type="presParOf" srcId="{F656DDA4-DEE9-4DA7-9D84-970A658D9ED1}" destId="{52F6C8AB-CCA6-4D97-8852-460BAAA48653}" srcOrd="0" destOrd="0" presId="urn:microsoft.com/office/officeart/2005/8/layout/bProcess2"/>
    <dgm:cxn modelId="{344C44B4-DD01-467D-8047-8AA0D2907B00}" type="presParOf" srcId="{F656DDA4-DEE9-4DA7-9D84-970A658D9ED1}" destId="{8DA640C5-7386-4345-A647-6CDBFFF8D64D}" srcOrd="1" destOrd="0" presId="urn:microsoft.com/office/officeart/2005/8/layout/bProcess2"/>
    <dgm:cxn modelId="{E713929C-4C46-4771-B6AC-62B6A2B6F1B2}" type="presParOf" srcId="{45F883B6-7678-412A-A9EA-7B5A9D36E546}" destId="{6C422F6F-2A23-4291-B280-BDBA21DF404D}" srcOrd="9" destOrd="0" presId="urn:microsoft.com/office/officeart/2005/8/layout/bProcess2"/>
    <dgm:cxn modelId="{F0E2280B-1F62-4B1F-A141-DA4A031EF017}" type="presParOf" srcId="{45F883B6-7678-412A-A9EA-7B5A9D36E546}" destId="{C1D31421-5D7F-469F-840D-8ACE74907E50}" srcOrd="10" destOrd="0" presId="urn:microsoft.com/office/officeart/2005/8/layout/bProcess2"/>
    <dgm:cxn modelId="{1FE798A3-805D-4064-B120-B54CB41F2DD7}" type="presParOf" srcId="{C1D31421-5D7F-469F-840D-8ACE74907E50}" destId="{DE708269-F72F-4517-B35A-75B025D37BF7}" srcOrd="0" destOrd="0" presId="urn:microsoft.com/office/officeart/2005/8/layout/bProcess2"/>
    <dgm:cxn modelId="{3490A61A-6CC5-43BA-A129-E6E6BF39E80A}" type="presParOf" srcId="{C1D31421-5D7F-469F-840D-8ACE74907E50}" destId="{D8B7EA7E-A00E-4DD3-AF07-4A20A8942631}" srcOrd="1" destOrd="0" presId="urn:microsoft.com/office/officeart/2005/8/layout/bProcess2"/>
    <dgm:cxn modelId="{48515FB2-B3BE-4AD1-A5C5-97BDBA40E5E5}" type="presParOf" srcId="{45F883B6-7678-412A-A9EA-7B5A9D36E546}" destId="{E9147731-0F36-4B65-8C69-BF091AFD3891}" srcOrd="11" destOrd="0" presId="urn:microsoft.com/office/officeart/2005/8/layout/bProcess2"/>
    <dgm:cxn modelId="{6F4BB9A7-82A2-45D1-A47C-BB7000E3819E}" type="presParOf" srcId="{45F883B6-7678-412A-A9EA-7B5A9D36E546}" destId="{1B8723DF-5C00-49F9-A5A8-385568096A90}" srcOrd="12" destOrd="0" presId="urn:microsoft.com/office/officeart/2005/8/layout/bProcess2"/>
    <dgm:cxn modelId="{FD79880A-8F4A-4C15-A734-4C16C8EB35DA}" type="presParOf" srcId="{1B8723DF-5C00-49F9-A5A8-385568096A90}" destId="{E1B3E740-F4A4-4595-911D-10F0B5B90CCE}" srcOrd="0" destOrd="0" presId="urn:microsoft.com/office/officeart/2005/8/layout/bProcess2"/>
    <dgm:cxn modelId="{1B6C6D73-D6B2-4A6E-A8F2-A97CFC7A07FB}" type="presParOf" srcId="{1B8723DF-5C00-49F9-A5A8-385568096A90}" destId="{01C5B8C5-E0AD-4DB0-8611-EEA85EEF7832}" srcOrd="1" destOrd="0" presId="urn:microsoft.com/office/officeart/2005/8/layout/bProcess2"/>
    <dgm:cxn modelId="{FECD008E-809B-4D10-B656-C3A7354179E5}" type="presParOf" srcId="{45F883B6-7678-412A-A9EA-7B5A9D36E546}" destId="{C830D96F-FC5B-46CC-A724-FACF1A62AA67}" srcOrd="13" destOrd="0" presId="urn:microsoft.com/office/officeart/2005/8/layout/bProcess2"/>
    <dgm:cxn modelId="{BF42021E-6282-432E-B192-D820B8F2C0AB}" type="presParOf" srcId="{45F883B6-7678-412A-A9EA-7B5A9D36E546}" destId="{C1C2043B-E034-4164-815C-6A22EA460E7D}" srcOrd="14" destOrd="0" presId="urn:microsoft.com/office/officeart/2005/8/layout/bProcess2"/>
    <dgm:cxn modelId="{E7120A34-5A56-4E3F-A5CD-128BCD546767}" type="presParOf" srcId="{C1C2043B-E034-4164-815C-6A22EA460E7D}" destId="{2778DFC3-C7F8-4672-B030-A5D59C269B9D}" srcOrd="0" destOrd="0" presId="urn:microsoft.com/office/officeart/2005/8/layout/bProcess2"/>
    <dgm:cxn modelId="{1BE639B0-B057-41DD-9DA0-7881CEF97DE7}" type="presParOf" srcId="{C1C2043B-E034-4164-815C-6A22EA460E7D}" destId="{B816018F-C4F8-4B08-9970-CCC93C198F38}" srcOrd="1" destOrd="0" presId="urn:microsoft.com/office/officeart/2005/8/layout/bProcess2"/>
    <dgm:cxn modelId="{9EB083EA-C564-4CDD-97E6-70025A8CD283}" type="presParOf" srcId="{45F883B6-7678-412A-A9EA-7B5A9D36E546}" destId="{455B3163-16D8-4EB5-AF76-61C5B00C541D}" srcOrd="15" destOrd="0" presId="urn:microsoft.com/office/officeart/2005/8/layout/bProcess2"/>
    <dgm:cxn modelId="{B8F31F27-04AC-4D77-8F45-6D94E690EBCB}" type="presParOf" srcId="{45F883B6-7678-412A-A9EA-7B5A9D36E546}" destId="{640DC2AC-B009-430E-8292-841552DD3EE9}" srcOrd="16" destOrd="0" presId="urn:microsoft.com/office/officeart/2005/8/layout/b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0663CD1D-21F2-43E1-B89E-2171C87F05ED}" type="presOf" srcId="{43C8CEB7-3036-4304-B58E-86ABBFFD31E5}" destId="{D6CBF727-C193-4742-8092-79968D615B09}" srcOrd="0" destOrd="0" presId="urn:microsoft.com/office/officeart/2008/layout/AlternatingHexagons"/>
    <dgm:cxn modelId="{11CC3124-F8F8-46CF-B2EC-2A9056DA97BC}" type="presOf" srcId="{D839AC21-CFC3-48DE-A991-850581E464ED}" destId="{92A9D0EB-4F9B-4643-A33F-DF0D6CC34653}" srcOrd="0" destOrd="0" presId="urn:microsoft.com/office/officeart/2008/layout/AlternatingHexagons"/>
    <dgm:cxn modelId="{E40C9329-A485-40AE-B0E7-6D136678C47D}" type="presOf" srcId="{9C782F60-00DD-490A-901A-2E525C61B396}" destId="{97D7227E-93B2-4CDC-A6F1-DE6A3A579BC0}" srcOrd="0" destOrd="0" presId="urn:microsoft.com/office/officeart/2008/layout/AlternatingHexagons"/>
    <dgm:cxn modelId="{649B732D-CA37-4FFF-B922-3F58D9F402D3}" type="presOf" srcId="{BE439DF7-9C66-49B5-895E-0C389CF6D137}" destId="{CEF5A3F8-7A41-4604-9D7E-F386265276F5}"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3DF7D25B-8F9D-4859-8A7C-F772388F835A}" type="presOf" srcId="{FABF11A3-E055-44D1-85DF-0976773145E4}" destId="{E259BFF9-1294-4EB9-B177-7F144269FAB8}"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88C3C36A-7645-4269-9F79-6566D1528958}" type="presOf" srcId="{A76D7342-B82B-4FC7-B601-E7DEAF21D7D8}" destId="{D619FEAC-74D4-4726-A282-FCFACD54A4BB}"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F647ED54-7F5D-492C-B97E-34DC265A46E8}" type="presOf" srcId="{563AD7CC-C3CE-4D9D-B656-DB783BD6249D}" destId="{753E65A4-290A-4B82-9677-B14D3937812C}" srcOrd="0" destOrd="0" presId="urn:microsoft.com/office/officeart/2008/layout/AlternatingHexagons"/>
    <dgm:cxn modelId="{A34A5255-CCBD-4C96-85EB-DFE037041D3B}" type="presOf" srcId="{638324B9-9FC5-43A3-BF87-295874E2CDD9}" destId="{5468D559-FC71-40BD-A3B7-B37FD9F50FA0}" srcOrd="0" destOrd="0" presId="urn:microsoft.com/office/officeart/2008/layout/AlternatingHexagons"/>
    <dgm:cxn modelId="{49874377-577F-431E-95FC-BE3ABFD7D7D6}" type="presOf" srcId="{034143FA-02E3-4BC8-97A6-DB5B1795DB9A}" destId="{27D2E476-F480-4F54-AB82-AC7EAD1C8F7B}" srcOrd="0" destOrd="0" presId="urn:microsoft.com/office/officeart/2008/layout/AlternatingHexagons"/>
    <dgm:cxn modelId="{5503F75A-4B79-4DF5-825D-B4391402240A}" type="presOf" srcId="{EEB786C3-220F-43C5-8ED2-346FAA386A15}" destId="{C746C278-8B2D-4A64-8BED-818BD07B8D55}" srcOrd="0" destOrd="0" presId="urn:microsoft.com/office/officeart/2008/layout/AlternatingHexagons"/>
    <dgm:cxn modelId="{B752977C-304D-458C-995E-C42377318A9B}" type="presOf" srcId="{21AD5133-736D-4115-8780-C76EF1C6F044}" destId="{01AB0361-E67C-40D1-A127-88BA5E1C17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5C16C1A1-0DFF-4405-8CD0-15C5DE310EB2}" type="presOf" srcId="{E71F8F6C-DE91-45ED-AF77-1267E12BB7F6}" destId="{0BDE991D-8287-482A-A62C-7262A0D2B6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37850ACA-5D9B-4830-A65A-EFEEF6084D92}" type="presOf" srcId="{6C48E74E-EDEF-41FC-953E-91D436060EF8}" destId="{798B8C0B-5E2E-4982-A9A4-E0912EFA874A}" srcOrd="0" destOrd="0" presId="urn:microsoft.com/office/officeart/2008/layout/AlternatingHexagons"/>
    <dgm:cxn modelId="{9B6326D4-AFEF-49FD-8071-AEADAEA0A43B}" type="presOf" srcId="{154EE34B-2A4B-4D73-8D2A-FC82C9B228A8}" destId="{F78EA964-07B0-4994-BB63-7325EA4CAF7F}" srcOrd="0" destOrd="0" presId="urn:microsoft.com/office/officeart/2008/layout/AlternatingHexagons"/>
    <dgm:cxn modelId="{61D990DA-0FC2-475A-B865-DA2CB5CBBAA2}" type="presOf" srcId="{0FCAE87B-D747-4598-B519-48904A2B05B2}" destId="{E6B7FE1B-E082-47D6-BBF3-BC01EDA88B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4C8FE4F2-9859-4F37-9616-5766365BD04E}" type="presOf" srcId="{2CA49207-1E08-4A99-AA60-FBFC9F56EBF0}" destId="{2E78EB41-3245-4D99-BB99-6B0339FE8F38}"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7784ACF8-E6BD-478B-8686-4F49EDC5B478}" type="presOf" srcId="{54C50584-7826-44BA-AD0E-F0AB4285D531}" destId="{76A432B5-C362-4ED1-B722-EDAB8632396E}"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434F4EFF-A3DE-4779-96CE-10E9CF44112F}" type="presOf" srcId="{909C8AE0-FE04-401B-8F7E-C1BF0E60FE9E}" destId="{0B0FF9F4-D51A-460F-8F8E-D0EB2B4C658D}" srcOrd="0" destOrd="0" presId="urn:microsoft.com/office/officeart/2008/layout/AlternatingHexagons"/>
    <dgm:cxn modelId="{0667E60C-B215-4A97-9E76-23D6D44BC0AD}" type="presParOf" srcId="{D6CBF727-C193-4742-8092-79968D615B09}" destId="{C3AD133E-8817-4E2A-AA86-E555497CD528}" srcOrd="0" destOrd="0" presId="urn:microsoft.com/office/officeart/2008/layout/AlternatingHexagons"/>
    <dgm:cxn modelId="{4A5E396C-C415-47DF-A03A-185A489FCEC1}" type="presParOf" srcId="{C3AD133E-8817-4E2A-AA86-E555497CD528}" destId="{D619FEAC-74D4-4726-A282-FCFACD54A4BB}" srcOrd="0" destOrd="0" presId="urn:microsoft.com/office/officeart/2008/layout/AlternatingHexagons"/>
    <dgm:cxn modelId="{CD9A8289-6D1B-4B0B-8DF2-C892020D88FD}" type="presParOf" srcId="{C3AD133E-8817-4E2A-AA86-E555497CD528}" destId="{0BDE991D-8287-482A-A62C-7262A0D2B66E}" srcOrd="1" destOrd="0" presId="urn:microsoft.com/office/officeart/2008/layout/AlternatingHexagons"/>
    <dgm:cxn modelId="{1FF3CDFE-92C0-4922-AAF9-CB693CA17000}" type="presParOf" srcId="{C3AD133E-8817-4E2A-AA86-E555497CD528}" destId="{CD047F89-CE48-498E-8BD4-EA221B7E85F1}" srcOrd="2" destOrd="0" presId="urn:microsoft.com/office/officeart/2008/layout/AlternatingHexagons"/>
    <dgm:cxn modelId="{B5970615-67B2-4509-94CA-5CE76B3EDD3D}" type="presParOf" srcId="{C3AD133E-8817-4E2A-AA86-E555497CD528}" destId="{99982C9B-7C19-43FE-AB96-0489084CEC2D}" srcOrd="3" destOrd="0" presId="urn:microsoft.com/office/officeart/2008/layout/AlternatingHexagons"/>
    <dgm:cxn modelId="{CA371950-AA47-474F-8F43-D8F718D54500}" type="presParOf" srcId="{C3AD133E-8817-4E2A-AA86-E555497CD528}" destId="{5468D559-FC71-40BD-A3B7-B37FD9F50FA0}" srcOrd="4" destOrd="0" presId="urn:microsoft.com/office/officeart/2008/layout/AlternatingHexagons"/>
    <dgm:cxn modelId="{9ADC7210-5038-4F23-9413-F31FBA9E8B2E}" type="presParOf" srcId="{D6CBF727-C193-4742-8092-79968D615B09}" destId="{2CFF3844-5B28-4CD3-A8BF-6625C13E2351}" srcOrd="1" destOrd="0" presId="urn:microsoft.com/office/officeart/2008/layout/AlternatingHexagons"/>
    <dgm:cxn modelId="{C04F7162-92E3-4A1F-8D16-9D46768833B4}" type="presParOf" srcId="{D6CBF727-C193-4742-8092-79968D615B09}" destId="{05380EDC-99E6-4322-9480-E3091D8E9DFA}" srcOrd="2" destOrd="0" presId="urn:microsoft.com/office/officeart/2008/layout/AlternatingHexagons"/>
    <dgm:cxn modelId="{9110AFDE-A6A2-44BD-B30B-0F33FF6DF1D3}" type="presParOf" srcId="{05380EDC-99E6-4322-9480-E3091D8E9DFA}" destId="{01AB0361-E67C-40D1-A127-88BA5E1C1760}" srcOrd="0" destOrd="0" presId="urn:microsoft.com/office/officeart/2008/layout/AlternatingHexagons"/>
    <dgm:cxn modelId="{A8556611-9D64-468A-8C6C-A41240DF4ACD}" type="presParOf" srcId="{05380EDC-99E6-4322-9480-E3091D8E9DFA}" destId="{FA2E9D46-4AE3-458C-82E0-A4EF5D159C2D}" srcOrd="1" destOrd="0" presId="urn:microsoft.com/office/officeart/2008/layout/AlternatingHexagons"/>
    <dgm:cxn modelId="{E98480D6-4CF9-45D0-BDE2-55D01770A09F}" type="presParOf" srcId="{05380EDC-99E6-4322-9480-E3091D8E9DFA}" destId="{E978F574-35F8-43B1-8532-04D4FA6CF200}" srcOrd="2" destOrd="0" presId="urn:microsoft.com/office/officeart/2008/layout/AlternatingHexagons"/>
    <dgm:cxn modelId="{E267A320-A264-44E8-A984-EF9F995F99DD}" type="presParOf" srcId="{05380EDC-99E6-4322-9480-E3091D8E9DFA}" destId="{BDFBE7AD-12EE-49C6-B767-B6960D6C4DC9}" srcOrd="3" destOrd="0" presId="urn:microsoft.com/office/officeart/2008/layout/AlternatingHexagons"/>
    <dgm:cxn modelId="{08E133E0-8691-477B-A04F-2715F3321DBB}" type="presParOf" srcId="{05380EDC-99E6-4322-9480-E3091D8E9DFA}" destId="{798B8C0B-5E2E-4982-A9A4-E0912EFA874A}" srcOrd="4" destOrd="0" presId="urn:microsoft.com/office/officeart/2008/layout/AlternatingHexagons"/>
    <dgm:cxn modelId="{6BE372BF-1E33-4553-851D-377B275AFEE1}" type="presParOf" srcId="{D6CBF727-C193-4742-8092-79968D615B09}" destId="{232D1DEA-3D03-44A7-BF5F-76B6A6D6966F}" srcOrd="3" destOrd="0" presId="urn:microsoft.com/office/officeart/2008/layout/AlternatingHexagons"/>
    <dgm:cxn modelId="{2C3E5C37-9992-4EFC-8AA8-FC61DC86F2B0}" type="presParOf" srcId="{D6CBF727-C193-4742-8092-79968D615B09}" destId="{014D2750-F989-4C37-9B1B-9AA9636682AC}" srcOrd="4" destOrd="0" presId="urn:microsoft.com/office/officeart/2008/layout/AlternatingHexagons"/>
    <dgm:cxn modelId="{EEE165C8-C3CB-483C-AB56-871E70E0232F}" type="presParOf" srcId="{014D2750-F989-4C37-9B1B-9AA9636682AC}" destId="{0B0FF9F4-D51A-460F-8F8E-D0EB2B4C658D}" srcOrd="0" destOrd="0" presId="urn:microsoft.com/office/officeart/2008/layout/AlternatingHexagons"/>
    <dgm:cxn modelId="{C7E12B45-7029-413F-B593-DF3280288769}" type="presParOf" srcId="{014D2750-F989-4C37-9B1B-9AA9636682AC}" destId="{A7609D67-C4D3-47A5-9344-99E8ED461061}" srcOrd="1" destOrd="0" presId="urn:microsoft.com/office/officeart/2008/layout/AlternatingHexagons"/>
    <dgm:cxn modelId="{E3FF0E95-31D8-42E9-8FB6-1D808EF360FE}" type="presParOf" srcId="{014D2750-F989-4C37-9B1B-9AA9636682AC}" destId="{DB416220-7D8A-4882-A59C-F7000C3BAA0D}" srcOrd="2" destOrd="0" presId="urn:microsoft.com/office/officeart/2008/layout/AlternatingHexagons"/>
    <dgm:cxn modelId="{4DDA3AC0-4BD4-4BA3-9E42-25B6F2590A37}" type="presParOf" srcId="{014D2750-F989-4C37-9B1B-9AA9636682AC}" destId="{137E819A-32CA-4B7E-B5BB-01A3A898B7BE}" srcOrd="3" destOrd="0" presId="urn:microsoft.com/office/officeart/2008/layout/AlternatingHexagons"/>
    <dgm:cxn modelId="{B94D5337-D614-4F39-BAC6-B6CC2B99EDDC}" type="presParOf" srcId="{014D2750-F989-4C37-9B1B-9AA9636682AC}" destId="{97D7227E-93B2-4CDC-A6F1-DE6A3A579BC0}" srcOrd="4" destOrd="0" presId="urn:microsoft.com/office/officeart/2008/layout/AlternatingHexagons"/>
    <dgm:cxn modelId="{4A3E850C-CA38-4557-8BC4-ED27927B6D6B}" type="presParOf" srcId="{D6CBF727-C193-4742-8092-79968D615B09}" destId="{C622E601-61A1-43CE-8DBF-E42B46A0F6D3}" srcOrd="5" destOrd="0" presId="urn:microsoft.com/office/officeart/2008/layout/AlternatingHexagons"/>
    <dgm:cxn modelId="{38AD57D3-8048-4B59-B2EE-5F9DE9030513}" type="presParOf" srcId="{D6CBF727-C193-4742-8092-79968D615B09}" destId="{DE400889-1345-4E5B-90BD-B34CCD628003}" srcOrd="6" destOrd="0" presId="urn:microsoft.com/office/officeart/2008/layout/AlternatingHexagons"/>
    <dgm:cxn modelId="{E8048A74-E103-4F9F-9D2D-0FBCAC242DB1}" type="presParOf" srcId="{DE400889-1345-4E5B-90BD-B34CCD628003}" destId="{76A432B5-C362-4ED1-B722-EDAB8632396E}" srcOrd="0" destOrd="0" presId="urn:microsoft.com/office/officeart/2008/layout/AlternatingHexagons"/>
    <dgm:cxn modelId="{CFDE1B30-5D1E-49A7-9324-C12C7E22F22F}" type="presParOf" srcId="{DE400889-1345-4E5B-90BD-B34CCD628003}" destId="{CDE05A4E-AABC-4750-A706-F53A8CB953D8}" srcOrd="1" destOrd="0" presId="urn:microsoft.com/office/officeart/2008/layout/AlternatingHexagons"/>
    <dgm:cxn modelId="{2875DD42-0456-434D-B726-30DB65DA75C7}" type="presParOf" srcId="{DE400889-1345-4E5B-90BD-B34CCD628003}" destId="{858D3EB6-EFE6-4502-91FC-DFF4E45190DA}" srcOrd="2" destOrd="0" presId="urn:microsoft.com/office/officeart/2008/layout/AlternatingHexagons"/>
    <dgm:cxn modelId="{15A28F2C-AC5C-4514-9C64-87B5FD1F7798}" type="presParOf" srcId="{DE400889-1345-4E5B-90BD-B34CCD628003}" destId="{ABBC34B4-CF82-4DAE-929B-2666788475F8}" srcOrd="3" destOrd="0" presId="urn:microsoft.com/office/officeart/2008/layout/AlternatingHexagons"/>
    <dgm:cxn modelId="{DA13577F-29FA-418F-982C-6BCE0CE299D5}" type="presParOf" srcId="{DE400889-1345-4E5B-90BD-B34CCD628003}" destId="{2E78EB41-3245-4D99-BB99-6B0339FE8F38}" srcOrd="4" destOrd="0" presId="urn:microsoft.com/office/officeart/2008/layout/AlternatingHexagons"/>
    <dgm:cxn modelId="{836CCD0D-2473-4122-9636-E052607AA7FF}" type="presParOf" srcId="{D6CBF727-C193-4742-8092-79968D615B09}" destId="{4C4C6369-B8FE-45A7-99B6-5757B94CAD32}" srcOrd="7" destOrd="0" presId="urn:microsoft.com/office/officeart/2008/layout/AlternatingHexagons"/>
    <dgm:cxn modelId="{006A3170-94A3-4C65-989F-6348C2ED21E6}" type="presParOf" srcId="{D6CBF727-C193-4742-8092-79968D615B09}" destId="{6B684E24-3EB3-42AD-B0B9-EC2F52886EF3}" srcOrd="8" destOrd="0" presId="urn:microsoft.com/office/officeart/2008/layout/AlternatingHexagons"/>
    <dgm:cxn modelId="{301CA213-CBE9-4669-9EE2-C3C51E344D1D}" type="presParOf" srcId="{6B684E24-3EB3-42AD-B0B9-EC2F52886EF3}" destId="{CEF5A3F8-7A41-4604-9D7E-F386265276F5}" srcOrd="0" destOrd="0" presId="urn:microsoft.com/office/officeart/2008/layout/AlternatingHexagons"/>
    <dgm:cxn modelId="{AB938A9F-2133-4B65-A0F7-94E723D8D422}" type="presParOf" srcId="{6B684E24-3EB3-42AD-B0B9-EC2F52886EF3}" destId="{91452402-7B17-49D7-9D7F-00A9841FF108}" srcOrd="1" destOrd="0" presId="urn:microsoft.com/office/officeart/2008/layout/AlternatingHexagons"/>
    <dgm:cxn modelId="{1EC8C885-3EF2-497E-B43C-DDACF3439569}" type="presParOf" srcId="{6B684E24-3EB3-42AD-B0B9-EC2F52886EF3}" destId="{1F3C5298-F356-48DE-B0AC-C5329553C43A}" srcOrd="2" destOrd="0" presId="urn:microsoft.com/office/officeart/2008/layout/AlternatingHexagons"/>
    <dgm:cxn modelId="{12ADC9F8-F9BA-4D0C-8850-987D701CBD3C}" type="presParOf" srcId="{6B684E24-3EB3-42AD-B0B9-EC2F52886EF3}" destId="{29462D29-B50E-44B3-8665-9002C6F3DEFF}" srcOrd="3" destOrd="0" presId="urn:microsoft.com/office/officeart/2008/layout/AlternatingHexagons"/>
    <dgm:cxn modelId="{D3B74EC3-613C-4810-80B5-0C71C17FEEF0}" type="presParOf" srcId="{6B684E24-3EB3-42AD-B0B9-EC2F52886EF3}" destId="{E6B7FE1B-E082-47D6-BBF3-BC01EDA88B60}" srcOrd="4" destOrd="0" presId="urn:microsoft.com/office/officeart/2008/layout/AlternatingHexagons"/>
    <dgm:cxn modelId="{6453ED0B-1534-4DEF-9046-C44D8DA51A86}" type="presParOf" srcId="{D6CBF727-C193-4742-8092-79968D615B09}" destId="{DF619E6A-A326-4693-9C2E-F18B42ABC1CC}" srcOrd="9" destOrd="0" presId="urn:microsoft.com/office/officeart/2008/layout/AlternatingHexagons"/>
    <dgm:cxn modelId="{392C8EF7-0716-4F68-B236-C10346B15752}" type="presParOf" srcId="{D6CBF727-C193-4742-8092-79968D615B09}" destId="{FF0D150A-C8F2-4B88-9634-9472AFCD5540}" srcOrd="10" destOrd="0" presId="urn:microsoft.com/office/officeart/2008/layout/AlternatingHexagons"/>
    <dgm:cxn modelId="{FBC7DCB3-CE66-4495-98AE-F6A6AB3FAAD9}" type="presParOf" srcId="{FF0D150A-C8F2-4B88-9634-9472AFCD5540}" destId="{E259BFF9-1294-4EB9-B177-7F144269FAB8}" srcOrd="0" destOrd="0" presId="urn:microsoft.com/office/officeart/2008/layout/AlternatingHexagons"/>
    <dgm:cxn modelId="{E828E554-0528-4DB2-96C7-3B740F383453}" type="presParOf" srcId="{FF0D150A-C8F2-4B88-9634-9472AFCD5540}" destId="{C746C278-8B2D-4A64-8BED-818BD07B8D55}" srcOrd="1" destOrd="0" presId="urn:microsoft.com/office/officeart/2008/layout/AlternatingHexagons"/>
    <dgm:cxn modelId="{383B6345-E43C-47C9-9912-DF108EC40DAB}" type="presParOf" srcId="{FF0D150A-C8F2-4B88-9634-9472AFCD5540}" destId="{E3753EC5-B66E-4577-B7EA-0303F882A56D}" srcOrd="2" destOrd="0" presId="urn:microsoft.com/office/officeart/2008/layout/AlternatingHexagons"/>
    <dgm:cxn modelId="{52351343-4B90-4C57-B080-CE3FF3A63AA4}" type="presParOf" srcId="{FF0D150A-C8F2-4B88-9634-9472AFCD5540}" destId="{9C11ACAD-897E-4B70-80A4-58B5642903EF}" srcOrd="3" destOrd="0" presId="urn:microsoft.com/office/officeart/2008/layout/AlternatingHexagons"/>
    <dgm:cxn modelId="{2E1EA8A9-9206-437F-B9E2-E2F432CED1D1}" type="presParOf" srcId="{FF0D150A-C8F2-4B88-9634-9472AFCD5540}" destId="{753E65A4-290A-4B82-9677-B14D3937812C}" srcOrd="4" destOrd="0" presId="urn:microsoft.com/office/officeart/2008/layout/AlternatingHexagons"/>
    <dgm:cxn modelId="{FBD40150-9215-4A61-A421-558065D86AAE}" type="presParOf" srcId="{D6CBF727-C193-4742-8092-79968D615B09}" destId="{A061CC0C-C893-461D-8FEB-2F2AF9D631E8}" srcOrd="11" destOrd="0" presId="urn:microsoft.com/office/officeart/2008/layout/AlternatingHexagons"/>
    <dgm:cxn modelId="{DD363918-6938-4733-BFD4-EC294852F99A}" type="presParOf" srcId="{D6CBF727-C193-4742-8092-79968D615B09}" destId="{4C21D896-9242-4FC5-8FBA-FED511463903}" srcOrd="12" destOrd="0" presId="urn:microsoft.com/office/officeart/2008/layout/AlternatingHexagons"/>
    <dgm:cxn modelId="{78A2BFF6-B746-411B-BDFF-2368383C43F5}" type="presParOf" srcId="{4C21D896-9242-4FC5-8FBA-FED511463903}" destId="{27D2E476-F480-4F54-AB82-AC7EAD1C8F7B}" srcOrd="0" destOrd="0" presId="urn:microsoft.com/office/officeart/2008/layout/AlternatingHexagons"/>
    <dgm:cxn modelId="{36BABFD7-8F47-46C0-BFF1-EFD79017E457}" type="presParOf" srcId="{4C21D896-9242-4FC5-8FBA-FED511463903}" destId="{F78EA964-07B0-4994-BB63-7325EA4CAF7F}" srcOrd="1" destOrd="0" presId="urn:microsoft.com/office/officeart/2008/layout/AlternatingHexagons"/>
    <dgm:cxn modelId="{B508760A-DE4C-4FC0-9083-DF838075389A}" type="presParOf" srcId="{4C21D896-9242-4FC5-8FBA-FED511463903}" destId="{1803ED7F-41D9-4764-87D3-74B0DFD665B2}" srcOrd="2" destOrd="0" presId="urn:microsoft.com/office/officeart/2008/layout/AlternatingHexagons"/>
    <dgm:cxn modelId="{3687CD8F-C0CA-4C0D-BC95-CB279A682ED1}" type="presParOf" srcId="{4C21D896-9242-4FC5-8FBA-FED511463903}" destId="{06DEBEC9-3270-42A5-A45B-9511A5412BDE}" srcOrd="3" destOrd="0" presId="urn:microsoft.com/office/officeart/2008/layout/AlternatingHexagons"/>
    <dgm:cxn modelId="{D71B14C9-8C4F-470A-89E9-84DE701879B8}"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DF9F92AA-476B-477D-8350-4D0177BFE6CC}" type="doc">
      <dgm:prSet loTypeId="urn:microsoft.com/office/officeart/2005/8/layout/lProcess2" loCatId="list" qsTypeId="urn:microsoft.com/office/officeart/2005/8/quickstyle/simple1" qsCatId="simple" csTypeId="urn:microsoft.com/office/officeart/2005/8/colors/colorful1" csCatId="colorful" phldr="1"/>
      <dgm:spPr/>
      <dgm:t>
        <a:bodyPr/>
        <a:lstStyle/>
        <a:p>
          <a:endParaRPr lang="en-GB"/>
        </a:p>
      </dgm:t>
    </dgm:pt>
    <dgm:pt modelId="{1BDA4EA3-1DC9-4443-B636-E2FF83CEFC3D}">
      <dgm:prSet phldrT="[Text]"/>
      <dgm:spPr/>
      <dgm:t>
        <a:bodyPr/>
        <a:lstStyle/>
        <a:p>
          <a:r>
            <a:rPr lang="en-GB" b="1" dirty="0"/>
            <a:t>Worksheet A</a:t>
          </a:r>
        </a:p>
      </dgm:t>
    </dgm:pt>
    <dgm:pt modelId="{83651564-485A-4639-9705-7444C04D064E}" type="parTrans" cxnId="{83FBFF9C-BCC7-4ADD-BF93-80E2FC9C6F0B}">
      <dgm:prSet/>
      <dgm:spPr/>
      <dgm:t>
        <a:bodyPr/>
        <a:lstStyle/>
        <a:p>
          <a:endParaRPr lang="en-GB"/>
        </a:p>
      </dgm:t>
    </dgm:pt>
    <dgm:pt modelId="{6A9DFC3F-7386-413A-BF3E-26872B9887C5}" type="sibTrans" cxnId="{83FBFF9C-BCC7-4ADD-BF93-80E2FC9C6F0B}">
      <dgm:prSet/>
      <dgm:spPr/>
      <dgm:t>
        <a:bodyPr/>
        <a:lstStyle/>
        <a:p>
          <a:endParaRPr lang="en-GB"/>
        </a:p>
      </dgm:t>
    </dgm:pt>
    <dgm:pt modelId="{48EB918E-E3AC-48DE-BD35-2A1EBDEE3D79}">
      <dgm:prSet phldrT="[Text]"/>
      <dgm:spPr/>
      <dgm:t>
        <a:bodyPr/>
        <a:lstStyle/>
        <a:p>
          <a:endParaRPr lang="en-GB" dirty="0"/>
        </a:p>
      </dgm:t>
    </dgm:pt>
    <dgm:pt modelId="{DCD33628-DF17-45FA-9710-F60C74D39B7D}" type="parTrans" cxnId="{EA1B3163-5CD0-497D-BABD-A0D5EA8E9C08}">
      <dgm:prSet/>
      <dgm:spPr/>
      <dgm:t>
        <a:bodyPr/>
        <a:lstStyle/>
        <a:p>
          <a:endParaRPr lang="en-GB"/>
        </a:p>
      </dgm:t>
    </dgm:pt>
    <dgm:pt modelId="{CF8738BC-4BC7-44C1-B8F6-D533F5CEA257}" type="sibTrans" cxnId="{EA1B3163-5CD0-497D-BABD-A0D5EA8E9C08}">
      <dgm:prSet/>
      <dgm:spPr/>
      <dgm:t>
        <a:bodyPr/>
        <a:lstStyle/>
        <a:p>
          <a:endParaRPr lang="en-GB"/>
        </a:p>
      </dgm:t>
    </dgm:pt>
    <dgm:pt modelId="{F73F877F-E275-467C-9110-4C768E215066}">
      <dgm:prSet phldrT="[Text]"/>
      <dgm:spPr/>
      <dgm:t>
        <a:bodyPr/>
        <a:lstStyle/>
        <a:p>
          <a:endParaRPr lang="en-GB" dirty="0"/>
        </a:p>
      </dgm:t>
    </dgm:pt>
    <dgm:pt modelId="{5066C781-9252-4C9D-BEA5-E1F76C3D5D9F}" type="parTrans" cxnId="{888647DC-0D8A-41A9-8D63-A3BA64D2E970}">
      <dgm:prSet/>
      <dgm:spPr/>
      <dgm:t>
        <a:bodyPr/>
        <a:lstStyle/>
        <a:p>
          <a:endParaRPr lang="en-GB"/>
        </a:p>
      </dgm:t>
    </dgm:pt>
    <dgm:pt modelId="{591C9B16-5225-4046-A425-5A078A935C0A}" type="sibTrans" cxnId="{888647DC-0D8A-41A9-8D63-A3BA64D2E970}">
      <dgm:prSet/>
      <dgm:spPr/>
      <dgm:t>
        <a:bodyPr/>
        <a:lstStyle/>
        <a:p>
          <a:endParaRPr lang="en-GB"/>
        </a:p>
      </dgm:t>
    </dgm:pt>
    <dgm:pt modelId="{E26A81AD-412E-4BEC-B607-56E143C1BC83}">
      <dgm:prSet phldrT="[Text]"/>
      <dgm:spPr/>
      <dgm:t>
        <a:bodyPr/>
        <a:lstStyle/>
        <a:p>
          <a:r>
            <a:rPr lang="en-GB" b="1" dirty="0"/>
            <a:t>Worksheet B</a:t>
          </a:r>
        </a:p>
      </dgm:t>
    </dgm:pt>
    <dgm:pt modelId="{93F2CDD3-CC93-44AD-9437-7DA9754A0D03}" type="parTrans" cxnId="{4C171AAB-BBE1-4CC2-86CD-E30EE8FE55FE}">
      <dgm:prSet/>
      <dgm:spPr/>
      <dgm:t>
        <a:bodyPr/>
        <a:lstStyle/>
        <a:p>
          <a:endParaRPr lang="en-GB"/>
        </a:p>
      </dgm:t>
    </dgm:pt>
    <dgm:pt modelId="{3414F508-80A2-44BA-9B86-743F67F95879}" type="sibTrans" cxnId="{4C171AAB-BBE1-4CC2-86CD-E30EE8FE55FE}">
      <dgm:prSet/>
      <dgm:spPr/>
      <dgm:t>
        <a:bodyPr/>
        <a:lstStyle/>
        <a:p>
          <a:endParaRPr lang="en-GB"/>
        </a:p>
      </dgm:t>
    </dgm:pt>
    <dgm:pt modelId="{2CD241BA-4BA0-409C-B512-6A5295C09B41}">
      <dgm:prSet phldrT="[Text]"/>
      <dgm:spPr/>
      <dgm:t>
        <a:bodyPr/>
        <a:lstStyle/>
        <a:p>
          <a:endParaRPr lang="en-GB" dirty="0"/>
        </a:p>
      </dgm:t>
    </dgm:pt>
    <dgm:pt modelId="{EC96934E-675E-4CD8-8C9C-8244FD076C0A}" type="parTrans" cxnId="{6336E46B-E8CC-423B-A848-D4C51A00BF5F}">
      <dgm:prSet/>
      <dgm:spPr/>
      <dgm:t>
        <a:bodyPr/>
        <a:lstStyle/>
        <a:p>
          <a:endParaRPr lang="en-GB"/>
        </a:p>
      </dgm:t>
    </dgm:pt>
    <dgm:pt modelId="{5836758B-5406-4DCA-8F0F-000AF3F10A02}" type="sibTrans" cxnId="{6336E46B-E8CC-423B-A848-D4C51A00BF5F}">
      <dgm:prSet/>
      <dgm:spPr/>
      <dgm:t>
        <a:bodyPr/>
        <a:lstStyle/>
        <a:p>
          <a:endParaRPr lang="en-GB"/>
        </a:p>
      </dgm:t>
    </dgm:pt>
    <dgm:pt modelId="{656D81FE-C78C-4876-BAD9-1070CE8B2D86}">
      <dgm:prSet phldrT="[Text]"/>
      <dgm:spPr/>
      <dgm:t>
        <a:bodyPr/>
        <a:lstStyle/>
        <a:p>
          <a:endParaRPr lang="en-GB" dirty="0"/>
        </a:p>
      </dgm:t>
    </dgm:pt>
    <dgm:pt modelId="{AB68AEE0-319C-4A97-AE01-4B7B65F9FFE6}" type="parTrans" cxnId="{A9AFC0BB-2671-4EC3-BBFA-58F6E26B2512}">
      <dgm:prSet/>
      <dgm:spPr/>
      <dgm:t>
        <a:bodyPr/>
        <a:lstStyle/>
        <a:p>
          <a:endParaRPr lang="en-GB"/>
        </a:p>
      </dgm:t>
    </dgm:pt>
    <dgm:pt modelId="{1E7BE463-2F14-48A1-9318-8A2BE22DB60E}" type="sibTrans" cxnId="{A9AFC0BB-2671-4EC3-BBFA-58F6E26B2512}">
      <dgm:prSet/>
      <dgm:spPr/>
      <dgm:t>
        <a:bodyPr/>
        <a:lstStyle/>
        <a:p>
          <a:endParaRPr lang="en-GB"/>
        </a:p>
      </dgm:t>
    </dgm:pt>
    <dgm:pt modelId="{427B8DAF-D970-40F5-B75F-86CDF0B6F0A2}">
      <dgm:prSet phldrT="[Text]"/>
      <dgm:spPr/>
      <dgm:t>
        <a:bodyPr/>
        <a:lstStyle/>
        <a:p>
          <a:r>
            <a:rPr lang="en-GB" b="1" dirty="0"/>
            <a:t>Worksheet C</a:t>
          </a:r>
        </a:p>
      </dgm:t>
    </dgm:pt>
    <dgm:pt modelId="{C4797A76-29B4-4C9E-83B0-C30E1A948C25}" type="parTrans" cxnId="{EE4526D1-2132-4A53-A4A6-ED6418195E1E}">
      <dgm:prSet/>
      <dgm:spPr/>
      <dgm:t>
        <a:bodyPr/>
        <a:lstStyle/>
        <a:p>
          <a:endParaRPr lang="en-GB"/>
        </a:p>
      </dgm:t>
    </dgm:pt>
    <dgm:pt modelId="{CC468C8D-75D4-4B44-BC39-82D18BC66AE1}" type="sibTrans" cxnId="{EE4526D1-2132-4A53-A4A6-ED6418195E1E}">
      <dgm:prSet/>
      <dgm:spPr/>
      <dgm:t>
        <a:bodyPr/>
        <a:lstStyle/>
        <a:p>
          <a:endParaRPr lang="en-GB"/>
        </a:p>
      </dgm:t>
    </dgm:pt>
    <dgm:pt modelId="{427EDBFA-B59F-472F-9326-06092F741998}">
      <dgm:prSet phldrT="[Text]"/>
      <dgm:spPr/>
      <dgm:t>
        <a:bodyPr/>
        <a:lstStyle/>
        <a:p>
          <a:endParaRPr lang="en-GB" dirty="0"/>
        </a:p>
      </dgm:t>
    </dgm:pt>
    <dgm:pt modelId="{E0E569E2-91CB-490B-92D9-B01680FB5994}" type="parTrans" cxnId="{96489F4E-A041-49E8-9AEA-96F134D83818}">
      <dgm:prSet/>
      <dgm:spPr/>
      <dgm:t>
        <a:bodyPr/>
        <a:lstStyle/>
        <a:p>
          <a:endParaRPr lang="en-GB"/>
        </a:p>
      </dgm:t>
    </dgm:pt>
    <dgm:pt modelId="{0DF90C58-9C65-481A-B59C-746448F98CE6}" type="sibTrans" cxnId="{96489F4E-A041-49E8-9AEA-96F134D83818}">
      <dgm:prSet/>
      <dgm:spPr/>
      <dgm:t>
        <a:bodyPr/>
        <a:lstStyle/>
        <a:p>
          <a:endParaRPr lang="en-GB"/>
        </a:p>
      </dgm:t>
    </dgm:pt>
    <dgm:pt modelId="{E8779F74-DBD7-470A-9785-439C8359D07F}">
      <dgm:prSet phldrT="[Text]"/>
      <dgm:spPr/>
      <dgm:t>
        <a:bodyPr/>
        <a:lstStyle/>
        <a:p>
          <a:endParaRPr lang="en-GB" dirty="0"/>
        </a:p>
      </dgm:t>
    </dgm:pt>
    <dgm:pt modelId="{677670F9-81C6-4DFD-A616-C28AEC102460}" type="parTrans" cxnId="{D0352587-9AC4-4FD8-8B99-BAE5EE0203A0}">
      <dgm:prSet/>
      <dgm:spPr/>
      <dgm:t>
        <a:bodyPr/>
        <a:lstStyle/>
        <a:p>
          <a:endParaRPr lang="en-GB"/>
        </a:p>
      </dgm:t>
    </dgm:pt>
    <dgm:pt modelId="{C416C3F4-9595-4DE8-9E7E-4A92DFCDCF42}" type="sibTrans" cxnId="{D0352587-9AC4-4FD8-8B99-BAE5EE0203A0}">
      <dgm:prSet/>
      <dgm:spPr/>
      <dgm:t>
        <a:bodyPr/>
        <a:lstStyle/>
        <a:p>
          <a:endParaRPr lang="en-GB"/>
        </a:p>
      </dgm:t>
    </dgm:pt>
    <dgm:pt modelId="{845DB183-9E7B-4FA1-A4D9-2AC810EACF3A}" type="pres">
      <dgm:prSet presAssocID="{DF9F92AA-476B-477D-8350-4D0177BFE6CC}" presName="theList" presStyleCnt="0">
        <dgm:presLayoutVars>
          <dgm:dir/>
          <dgm:animLvl val="lvl"/>
          <dgm:resizeHandles val="exact"/>
        </dgm:presLayoutVars>
      </dgm:prSet>
      <dgm:spPr/>
    </dgm:pt>
    <dgm:pt modelId="{9055580E-631F-4A3D-8C4F-65FA03CFA68D}" type="pres">
      <dgm:prSet presAssocID="{1BDA4EA3-1DC9-4443-B636-E2FF83CEFC3D}" presName="compNode" presStyleCnt="0"/>
      <dgm:spPr/>
    </dgm:pt>
    <dgm:pt modelId="{69A5BEDD-754C-4BA0-A922-DCCC18EC93BE}" type="pres">
      <dgm:prSet presAssocID="{1BDA4EA3-1DC9-4443-B636-E2FF83CEFC3D}" presName="aNode" presStyleLbl="bgShp" presStyleIdx="0" presStyleCnt="3"/>
      <dgm:spPr/>
    </dgm:pt>
    <dgm:pt modelId="{31F292C8-2919-461D-9A09-74FAB1514E8A}" type="pres">
      <dgm:prSet presAssocID="{1BDA4EA3-1DC9-4443-B636-E2FF83CEFC3D}" presName="textNode" presStyleLbl="bgShp" presStyleIdx="0" presStyleCnt="3"/>
      <dgm:spPr/>
    </dgm:pt>
    <dgm:pt modelId="{26DEF0A5-5E32-4888-89CB-B3C4F84179B6}" type="pres">
      <dgm:prSet presAssocID="{1BDA4EA3-1DC9-4443-B636-E2FF83CEFC3D}" presName="compChildNode" presStyleCnt="0"/>
      <dgm:spPr/>
    </dgm:pt>
    <dgm:pt modelId="{E106413C-22F5-4C9C-AA43-A5F8A5BDD914}" type="pres">
      <dgm:prSet presAssocID="{1BDA4EA3-1DC9-4443-B636-E2FF83CEFC3D}" presName="theInnerList" presStyleCnt="0"/>
      <dgm:spPr/>
    </dgm:pt>
    <dgm:pt modelId="{460A12DE-BFB0-42FE-AA88-570DF9E52C3D}" type="pres">
      <dgm:prSet presAssocID="{48EB918E-E3AC-48DE-BD35-2A1EBDEE3D79}" presName="childNode" presStyleLbl="node1" presStyleIdx="0" presStyleCnt="6">
        <dgm:presLayoutVars>
          <dgm:bulletEnabled val="1"/>
        </dgm:presLayoutVars>
      </dgm:prSet>
      <dgm:spPr/>
    </dgm:pt>
    <dgm:pt modelId="{8FAD1A9F-8457-4AF6-99F5-1AAFB7AD69E1}" type="pres">
      <dgm:prSet presAssocID="{48EB918E-E3AC-48DE-BD35-2A1EBDEE3D79}" presName="aSpace2" presStyleCnt="0"/>
      <dgm:spPr/>
    </dgm:pt>
    <dgm:pt modelId="{8E7CB52C-FBC4-4DD9-965F-086A92F3AA5A}" type="pres">
      <dgm:prSet presAssocID="{F73F877F-E275-467C-9110-4C768E215066}" presName="childNode" presStyleLbl="node1" presStyleIdx="1" presStyleCnt="6">
        <dgm:presLayoutVars>
          <dgm:bulletEnabled val="1"/>
        </dgm:presLayoutVars>
      </dgm:prSet>
      <dgm:spPr/>
    </dgm:pt>
    <dgm:pt modelId="{8193D01E-FA64-48F9-9DDC-535D7E3A4D4C}" type="pres">
      <dgm:prSet presAssocID="{1BDA4EA3-1DC9-4443-B636-E2FF83CEFC3D}" presName="aSpace" presStyleCnt="0"/>
      <dgm:spPr/>
    </dgm:pt>
    <dgm:pt modelId="{94258C20-0F03-41B1-B9BA-8EB664B86884}" type="pres">
      <dgm:prSet presAssocID="{E26A81AD-412E-4BEC-B607-56E143C1BC83}" presName="compNode" presStyleCnt="0"/>
      <dgm:spPr/>
    </dgm:pt>
    <dgm:pt modelId="{19AECD70-4F18-43F7-A485-9688C79C7E2D}" type="pres">
      <dgm:prSet presAssocID="{E26A81AD-412E-4BEC-B607-56E143C1BC83}" presName="aNode" presStyleLbl="bgShp" presStyleIdx="1" presStyleCnt="3"/>
      <dgm:spPr/>
    </dgm:pt>
    <dgm:pt modelId="{FE1B0188-25C2-4D0F-AE9A-CA4BA038CD09}" type="pres">
      <dgm:prSet presAssocID="{E26A81AD-412E-4BEC-B607-56E143C1BC83}" presName="textNode" presStyleLbl="bgShp" presStyleIdx="1" presStyleCnt="3"/>
      <dgm:spPr/>
    </dgm:pt>
    <dgm:pt modelId="{80AC8FB1-DB28-4960-81BE-CAD6318295D0}" type="pres">
      <dgm:prSet presAssocID="{E26A81AD-412E-4BEC-B607-56E143C1BC83}" presName="compChildNode" presStyleCnt="0"/>
      <dgm:spPr/>
    </dgm:pt>
    <dgm:pt modelId="{CDC7CA2D-C087-46B2-A1B8-91DD15AE2DAE}" type="pres">
      <dgm:prSet presAssocID="{E26A81AD-412E-4BEC-B607-56E143C1BC83}" presName="theInnerList" presStyleCnt="0"/>
      <dgm:spPr/>
    </dgm:pt>
    <dgm:pt modelId="{A5BEB4DE-D9CC-4205-A615-043CFDBBA0DD}" type="pres">
      <dgm:prSet presAssocID="{2CD241BA-4BA0-409C-B512-6A5295C09B41}" presName="childNode" presStyleLbl="node1" presStyleIdx="2" presStyleCnt="6">
        <dgm:presLayoutVars>
          <dgm:bulletEnabled val="1"/>
        </dgm:presLayoutVars>
      </dgm:prSet>
      <dgm:spPr/>
    </dgm:pt>
    <dgm:pt modelId="{A6E7C64B-9958-402A-B3D7-D62E2D67C94F}" type="pres">
      <dgm:prSet presAssocID="{2CD241BA-4BA0-409C-B512-6A5295C09B41}" presName="aSpace2" presStyleCnt="0"/>
      <dgm:spPr/>
    </dgm:pt>
    <dgm:pt modelId="{E6BBDA33-FA91-4937-BEBC-D0392E128AF0}" type="pres">
      <dgm:prSet presAssocID="{656D81FE-C78C-4876-BAD9-1070CE8B2D86}" presName="childNode" presStyleLbl="node1" presStyleIdx="3" presStyleCnt="6">
        <dgm:presLayoutVars>
          <dgm:bulletEnabled val="1"/>
        </dgm:presLayoutVars>
      </dgm:prSet>
      <dgm:spPr/>
    </dgm:pt>
    <dgm:pt modelId="{B0F5927F-2E7E-4A37-B688-ED775E4EC7F9}" type="pres">
      <dgm:prSet presAssocID="{E26A81AD-412E-4BEC-B607-56E143C1BC83}" presName="aSpace" presStyleCnt="0"/>
      <dgm:spPr/>
    </dgm:pt>
    <dgm:pt modelId="{E6CD7ADD-B1A8-43E2-9176-AC9A2691AF0F}" type="pres">
      <dgm:prSet presAssocID="{427B8DAF-D970-40F5-B75F-86CDF0B6F0A2}" presName="compNode" presStyleCnt="0"/>
      <dgm:spPr/>
    </dgm:pt>
    <dgm:pt modelId="{ED30C9D1-1933-44F2-8DC4-37A4E4B80BBF}" type="pres">
      <dgm:prSet presAssocID="{427B8DAF-D970-40F5-B75F-86CDF0B6F0A2}" presName="aNode" presStyleLbl="bgShp" presStyleIdx="2" presStyleCnt="3"/>
      <dgm:spPr/>
    </dgm:pt>
    <dgm:pt modelId="{B8F47C55-6407-4A41-BF40-B3B33419FECA}" type="pres">
      <dgm:prSet presAssocID="{427B8DAF-D970-40F5-B75F-86CDF0B6F0A2}" presName="textNode" presStyleLbl="bgShp" presStyleIdx="2" presStyleCnt="3"/>
      <dgm:spPr/>
    </dgm:pt>
    <dgm:pt modelId="{0899598A-FC9A-4AE5-A148-4CA9B119A125}" type="pres">
      <dgm:prSet presAssocID="{427B8DAF-D970-40F5-B75F-86CDF0B6F0A2}" presName="compChildNode" presStyleCnt="0"/>
      <dgm:spPr/>
    </dgm:pt>
    <dgm:pt modelId="{83F494C1-CD58-4A93-9A0C-D9FC36CCCF33}" type="pres">
      <dgm:prSet presAssocID="{427B8DAF-D970-40F5-B75F-86CDF0B6F0A2}" presName="theInnerList" presStyleCnt="0"/>
      <dgm:spPr/>
    </dgm:pt>
    <dgm:pt modelId="{6770809C-DD3B-4306-8242-1101CB592E1C}" type="pres">
      <dgm:prSet presAssocID="{427EDBFA-B59F-472F-9326-06092F741998}" presName="childNode" presStyleLbl="node1" presStyleIdx="4" presStyleCnt="6">
        <dgm:presLayoutVars>
          <dgm:bulletEnabled val="1"/>
        </dgm:presLayoutVars>
      </dgm:prSet>
      <dgm:spPr/>
    </dgm:pt>
    <dgm:pt modelId="{AE07F465-B7D4-421D-A571-A0C10606A05D}" type="pres">
      <dgm:prSet presAssocID="{427EDBFA-B59F-472F-9326-06092F741998}" presName="aSpace2" presStyleCnt="0"/>
      <dgm:spPr/>
    </dgm:pt>
    <dgm:pt modelId="{AC286417-327C-484E-96DD-E01255441D0F}" type="pres">
      <dgm:prSet presAssocID="{E8779F74-DBD7-470A-9785-439C8359D07F}" presName="childNode" presStyleLbl="node1" presStyleIdx="5" presStyleCnt="6">
        <dgm:presLayoutVars>
          <dgm:bulletEnabled val="1"/>
        </dgm:presLayoutVars>
      </dgm:prSet>
      <dgm:spPr/>
    </dgm:pt>
  </dgm:ptLst>
  <dgm:cxnLst>
    <dgm:cxn modelId="{EA1B3163-5CD0-497D-BABD-A0D5EA8E9C08}" srcId="{1BDA4EA3-1DC9-4443-B636-E2FF83CEFC3D}" destId="{48EB918E-E3AC-48DE-BD35-2A1EBDEE3D79}" srcOrd="0" destOrd="0" parTransId="{DCD33628-DF17-45FA-9710-F60C74D39B7D}" sibTransId="{CF8738BC-4BC7-44C1-B8F6-D533F5CEA257}"/>
    <dgm:cxn modelId="{F8D3B446-BBC9-46E9-A802-C98A4DF4F2D7}" type="presOf" srcId="{2CD241BA-4BA0-409C-B512-6A5295C09B41}" destId="{A5BEB4DE-D9CC-4205-A615-043CFDBBA0DD}" srcOrd="0" destOrd="0" presId="urn:microsoft.com/office/officeart/2005/8/layout/lProcess2"/>
    <dgm:cxn modelId="{ACC5536A-0501-430A-AC17-27150CE90DB4}" type="presOf" srcId="{427EDBFA-B59F-472F-9326-06092F741998}" destId="{6770809C-DD3B-4306-8242-1101CB592E1C}" srcOrd="0" destOrd="0" presId="urn:microsoft.com/office/officeart/2005/8/layout/lProcess2"/>
    <dgm:cxn modelId="{6336E46B-E8CC-423B-A848-D4C51A00BF5F}" srcId="{E26A81AD-412E-4BEC-B607-56E143C1BC83}" destId="{2CD241BA-4BA0-409C-B512-6A5295C09B41}" srcOrd="0" destOrd="0" parTransId="{EC96934E-675E-4CD8-8C9C-8244FD076C0A}" sibTransId="{5836758B-5406-4DCA-8F0F-000AF3F10A02}"/>
    <dgm:cxn modelId="{96489F4E-A041-49E8-9AEA-96F134D83818}" srcId="{427B8DAF-D970-40F5-B75F-86CDF0B6F0A2}" destId="{427EDBFA-B59F-472F-9326-06092F741998}" srcOrd="0" destOrd="0" parTransId="{E0E569E2-91CB-490B-92D9-B01680FB5994}" sibTransId="{0DF90C58-9C65-481A-B59C-746448F98CE6}"/>
    <dgm:cxn modelId="{C3AC3D75-16C9-4375-8A9F-01DA35DD7071}" type="presOf" srcId="{1BDA4EA3-1DC9-4443-B636-E2FF83CEFC3D}" destId="{31F292C8-2919-461D-9A09-74FAB1514E8A}" srcOrd="1" destOrd="0" presId="urn:microsoft.com/office/officeart/2005/8/layout/lProcess2"/>
    <dgm:cxn modelId="{466C6155-CD61-469E-A894-C390E56BF252}" type="presOf" srcId="{E26A81AD-412E-4BEC-B607-56E143C1BC83}" destId="{FE1B0188-25C2-4D0F-AE9A-CA4BA038CD09}" srcOrd="1" destOrd="0" presId="urn:microsoft.com/office/officeart/2005/8/layout/lProcess2"/>
    <dgm:cxn modelId="{D0352587-9AC4-4FD8-8B99-BAE5EE0203A0}" srcId="{427B8DAF-D970-40F5-B75F-86CDF0B6F0A2}" destId="{E8779F74-DBD7-470A-9785-439C8359D07F}" srcOrd="1" destOrd="0" parTransId="{677670F9-81C6-4DFD-A616-C28AEC102460}" sibTransId="{C416C3F4-9595-4DE8-9E7E-4A92DFCDCF42}"/>
    <dgm:cxn modelId="{B11B2B95-3C21-4685-8FA8-1E3CB84A286C}" type="presOf" srcId="{427B8DAF-D970-40F5-B75F-86CDF0B6F0A2}" destId="{ED30C9D1-1933-44F2-8DC4-37A4E4B80BBF}" srcOrd="0" destOrd="0" presId="urn:microsoft.com/office/officeart/2005/8/layout/lProcess2"/>
    <dgm:cxn modelId="{C940FE97-6886-4571-8D21-C937D6FDD9D4}" type="presOf" srcId="{DF9F92AA-476B-477D-8350-4D0177BFE6CC}" destId="{845DB183-9E7B-4FA1-A4D9-2AC810EACF3A}" srcOrd="0" destOrd="0" presId="urn:microsoft.com/office/officeart/2005/8/layout/lProcess2"/>
    <dgm:cxn modelId="{83FBFF9C-BCC7-4ADD-BF93-80E2FC9C6F0B}" srcId="{DF9F92AA-476B-477D-8350-4D0177BFE6CC}" destId="{1BDA4EA3-1DC9-4443-B636-E2FF83CEFC3D}" srcOrd="0" destOrd="0" parTransId="{83651564-485A-4639-9705-7444C04D064E}" sibTransId="{6A9DFC3F-7386-413A-BF3E-26872B9887C5}"/>
    <dgm:cxn modelId="{031764A5-3FE8-4FB4-BEBD-27A7651B9C44}" type="presOf" srcId="{656D81FE-C78C-4876-BAD9-1070CE8B2D86}" destId="{E6BBDA33-FA91-4937-BEBC-D0392E128AF0}" srcOrd="0" destOrd="0" presId="urn:microsoft.com/office/officeart/2005/8/layout/lProcess2"/>
    <dgm:cxn modelId="{4C171AAB-BBE1-4CC2-86CD-E30EE8FE55FE}" srcId="{DF9F92AA-476B-477D-8350-4D0177BFE6CC}" destId="{E26A81AD-412E-4BEC-B607-56E143C1BC83}" srcOrd="1" destOrd="0" parTransId="{93F2CDD3-CC93-44AD-9437-7DA9754A0D03}" sibTransId="{3414F508-80A2-44BA-9B86-743F67F95879}"/>
    <dgm:cxn modelId="{660CFDB8-6E09-49FE-B3AD-18E73693C34A}" type="presOf" srcId="{E8779F74-DBD7-470A-9785-439C8359D07F}" destId="{AC286417-327C-484E-96DD-E01255441D0F}" srcOrd="0" destOrd="0" presId="urn:microsoft.com/office/officeart/2005/8/layout/lProcess2"/>
    <dgm:cxn modelId="{AAA922B9-5BCA-41EF-9E80-ECAC4762AEA8}" type="presOf" srcId="{E26A81AD-412E-4BEC-B607-56E143C1BC83}" destId="{19AECD70-4F18-43F7-A485-9688C79C7E2D}" srcOrd="0" destOrd="0" presId="urn:microsoft.com/office/officeart/2005/8/layout/lProcess2"/>
    <dgm:cxn modelId="{A9AFC0BB-2671-4EC3-BBFA-58F6E26B2512}" srcId="{E26A81AD-412E-4BEC-B607-56E143C1BC83}" destId="{656D81FE-C78C-4876-BAD9-1070CE8B2D86}" srcOrd="1" destOrd="0" parTransId="{AB68AEE0-319C-4A97-AE01-4B7B65F9FFE6}" sibTransId="{1E7BE463-2F14-48A1-9318-8A2BE22DB60E}"/>
    <dgm:cxn modelId="{CB5668C5-EBE0-4860-A4A1-A4264DA49C91}" type="presOf" srcId="{1BDA4EA3-1DC9-4443-B636-E2FF83CEFC3D}" destId="{69A5BEDD-754C-4BA0-A922-DCCC18EC93BE}" srcOrd="0" destOrd="0" presId="urn:microsoft.com/office/officeart/2005/8/layout/lProcess2"/>
    <dgm:cxn modelId="{E92A28CC-4C5D-4572-8EDD-32930FEA7D7E}" type="presOf" srcId="{427B8DAF-D970-40F5-B75F-86CDF0B6F0A2}" destId="{B8F47C55-6407-4A41-BF40-B3B33419FECA}" srcOrd="1" destOrd="0" presId="urn:microsoft.com/office/officeart/2005/8/layout/lProcess2"/>
    <dgm:cxn modelId="{EE4526D1-2132-4A53-A4A6-ED6418195E1E}" srcId="{DF9F92AA-476B-477D-8350-4D0177BFE6CC}" destId="{427B8DAF-D970-40F5-B75F-86CDF0B6F0A2}" srcOrd="2" destOrd="0" parTransId="{C4797A76-29B4-4C9E-83B0-C30E1A948C25}" sibTransId="{CC468C8D-75D4-4B44-BC39-82D18BC66AE1}"/>
    <dgm:cxn modelId="{888647DC-0D8A-41A9-8D63-A3BA64D2E970}" srcId="{1BDA4EA3-1DC9-4443-B636-E2FF83CEFC3D}" destId="{F73F877F-E275-467C-9110-4C768E215066}" srcOrd="1" destOrd="0" parTransId="{5066C781-9252-4C9D-BEA5-E1F76C3D5D9F}" sibTransId="{591C9B16-5225-4046-A425-5A078A935C0A}"/>
    <dgm:cxn modelId="{FAE1A3F6-04F7-4BEE-B61B-5086B6190A68}" type="presOf" srcId="{48EB918E-E3AC-48DE-BD35-2A1EBDEE3D79}" destId="{460A12DE-BFB0-42FE-AA88-570DF9E52C3D}" srcOrd="0" destOrd="0" presId="urn:microsoft.com/office/officeart/2005/8/layout/lProcess2"/>
    <dgm:cxn modelId="{369A42F7-AE0B-4FC2-AD05-0D7EEBAA6194}" type="presOf" srcId="{F73F877F-E275-467C-9110-4C768E215066}" destId="{8E7CB52C-FBC4-4DD9-965F-086A92F3AA5A}" srcOrd="0" destOrd="0" presId="urn:microsoft.com/office/officeart/2005/8/layout/lProcess2"/>
    <dgm:cxn modelId="{DCDE5066-EE35-40EA-B10B-49D02697AFC5}" type="presParOf" srcId="{845DB183-9E7B-4FA1-A4D9-2AC810EACF3A}" destId="{9055580E-631F-4A3D-8C4F-65FA03CFA68D}" srcOrd="0" destOrd="0" presId="urn:microsoft.com/office/officeart/2005/8/layout/lProcess2"/>
    <dgm:cxn modelId="{8C3698F6-D67C-442F-A24D-280E8DE6B40D}" type="presParOf" srcId="{9055580E-631F-4A3D-8C4F-65FA03CFA68D}" destId="{69A5BEDD-754C-4BA0-A922-DCCC18EC93BE}" srcOrd="0" destOrd="0" presId="urn:microsoft.com/office/officeart/2005/8/layout/lProcess2"/>
    <dgm:cxn modelId="{75DA1C2B-5F5A-4830-8D0D-C6FF75C7ADFD}" type="presParOf" srcId="{9055580E-631F-4A3D-8C4F-65FA03CFA68D}" destId="{31F292C8-2919-461D-9A09-74FAB1514E8A}" srcOrd="1" destOrd="0" presId="urn:microsoft.com/office/officeart/2005/8/layout/lProcess2"/>
    <dgm:cxn modelId="{5BF24191-5F96-415D-B525-A3FAAC165926}" type="presParOf" srcId="{9055580E-631F-4A3D-8C4F-65FA03CFA68D}" destId="{26DEF0A5-5E32-4888-89CB-B3C4F84179B6}" srcOrd="2" destOrd="0" presId="urn:microsoft.com/office/officeart/2005/8/layout/lProcess2"/>
    <dgm:cxn modelId="{0CA9E903-6183-4482-9DC0-3B62221383D2}" type="presParOf" srcId="{26DEF0A5-5E32-4888-89CB-B3C4F84179B6}" destId="{E106413C-22F5-4C9C-AA43-A5F8A5BDD914}" srcOrd="0" destOrd="0" presId="urn:microsoft.com/office/officeart/2005/8/layout/lProcess2"/>
    <dgm:cxn modelId="{AE400F39-3188-4002-A355-318CF4F3FDCF}" type="presParOf" srcId="{E106413C-22F5-4C9C-AA43-A5F8A5BDD914}" destId="{460A12DE-BFB0-42FE-AA88-570DF9E52C3D}" srcOrd="0" destOrd="0" presId="urn:microsoft.com/office/officeart/2005/8/layout/lProcess2"/>
    <dgm:cxn modelId="{5CC350F9-A369-4E29-B0B8-8BDEE8BEB7B2}" type="presParOf" srcId="{E106413C-22F5-4C9C-AA43-A5F8A5BDD914}" destId="{8FAD1A9F-8457-4AF6-99F5-1AAFB7AD69E1}" srcOrd="1" destOrd="0" presId="urn:microsoft.com/office/officeart/2005/8/layout/lProcess2"/>
    <dgm:cxn modelId="{EC96ABAA-A57E-40BA-A90C-9BCAE70220D9}" type="presParOf" srcId="{E106413C-22F5-4C9C-AA43-A5F8A5BDD914}" destId="{8E7CB52C-FBC4-4DD9-965F-086A92F3AA5A}" srcOrd="2" destOrd="0" presId="urn:microsoft.com/office/officeart/2005/8/layout/lProcess2"/>
    <dgm:cxn modelId="{78B69707-9E87-4F0A-A570-80BFCA309F7A}" type="presParOf" srcId="{845DB183-9E7B-4FA1-A4D9-2AC810EACF3A}" destId="{8193D01E-FA64-48F9-9DDC-535D7E3A4D4C}" srcOrd="1" destOrd="0" presId="urn:microsoft.com/office/officeart/2005/8/layout/lProcess2"/>
    <dgm:cxn modelId="{6E7021B0-E805-4BBF-82A8-8FB94602AB39}" type="presParOf" srcId="{845DB183-9E7B-4FA1-A4D9-2AC810EACF3A}" destId="{94258C20-0F03-41B1-B9BA-8EB664B86884}" srcOrd="2" destOrd="0" presId="urn:microsoft.com/office/officeart/2005/8/layout/lProcess2"/>
    <dgm:cxn modelId="{88808EAB-9C98-4165-A392-6828940F78C1}" type="presParOf" srcId="{94258C20-0F03-41B1-B9BA-8EB664B86884}" destId="{19AECD70-4F18-43F7-A485-9688C79C7E2D}" srcOrd="0" destOrd="0" presId="urn:microsoft.com/office/officeart/2005/8/layout/lProcess2"/>
    <dgm:cxn modelId="{573EE138-A618-4BA0-8E4B-21BB28A113A4}" type="presParOf" srcId="{94258C20-0F03-41B1-B9BA-8EB664B86884}" destId="{FE1B0188-25C2-4D0F-AE9A-CA4BA038CD09}" srcOrd="1" destOrd="0" presId="urn:microsoft.com/office/officeart/2005/8/layout/lProcess2"/>
    <dgm:cxn modelId="{7FA64F9D-D42A-4B8C-9B4E-2C3CBC3E6D2A}" type="presParOf" srcId="{94258C20-0F03-41B1-B9BA-8EB664B86884}" destId="{80AC8FB1-DB28-4960-81BE-CAD6318295D0}" srcOrd="2" destOrd="0" presId="urn:microsoft.com/office/officeart/2005/8/layout/lProcess2"/>
    <dgm:cxn modelId="{EFC2280C-908C-4BF9-88BC-55FEEAA3C514}" type="presParOf" srcId="{80AC8FB1-DB28-4960-81BE-CAD6318295D0}" destId="{CDC7CA2D-C087-46B2-A1B8-91DD15AE2DAE}" srcOrd="0" destOrd="0" presId="urn:microsoft.com/office/officeart/2005/8/layout/lProcess2"/>
    <dgm:cxn modelId="{1259BDC6-127C-4B13-9C09-D7CA0BD009F5}" type="presParOf" srcId="{CDC7CA2D-C087-46B2-A1B8-91DD15AE2DAE}" destId="{A5BEB4DE-D9CC-4205-A615-043CFDBBA0DD}" srcOrd="0" destOrd="0" presId="urn:microsoft.com/office/officeart/2005/8/layout/lProcess2"/>
    <dgm:cxn modelId="{1D8AA4C2-AB3C-4306-968C-E7F8741C0102}" type="presParOf" srcId="{CDC7CA2D-C087-46B2-A1B8-91DD15AE2DAE}" destId="{A6E7C64B-9958-402A-B3D7-D62E2D67C94F}" srcOrd="1" destOrd="0" presId="urn:microsoft.com/office/officeart/2005/8/layout/lProcess2"/>
    <dgm:cxn modelId="{2FBE8B98-ABE9-47FD-90AA-35E8B1E8D76E}" type="presParOf" srcId="{CDC7CA2D-C087-46B2-A1B8-91DD15AE2DAE}" destId="{E6BBDA33-FA91-4937-BEBC-D0392E128AF0}" srcOrd="2" destOrd="0" presId="urn:microsoft.com/office/officeart/2005/8/layout/lProcess2"/>
    <dgm:cxn modelId="{DD8EB544-757A-4CB0-8DA7-B5B44A0585D1}" type="presParOf" srcId="{845DB183-9E7B-4FA1-A4D9-2AC810EACF3A}" destId="{B0F5927F-2E7E-4A37-B688-ED775E4EC7F9}" srcOrd="3" destOrd="0" presId="urn:microsoft.com/office/officeart/2005/8/layout/lProcess2"/>
    <dgm:cxn modelId="{5049F3E9-95CD-4130-A635-FC7EB2DAC2A5}" type="presParOf" srcId="{845DB183-9E7B-4FA1-A4D9-2AC810EACF3A}" destId="{E6CD7ADD-B1A8-43E2-9176-AC9A2691AF0F}" srcOrd="4" destOrd="0" presId="urn:microsoft.com/office/officeart/2005/8/layout/lProcess2"/>
    <dgm:cxn modelId="{E6499912-0D41-4DC4-8CA5-9E96F60F9BEF}" type="presParOf" srcId="{E6CD7ADD-B1A8-43E2-9176-AC9A2691AF0F}" destId="{ED30C9D1-1933-44F2-8DC4-37A4E4B80BBF}" srcOrd="0" destOrd="0" presId="urn:microsoft.com/office/officeart/2005/8/layout/lProcess2"/>
    <dgm:cxn modelId="{393E7289-1FE2-4408-8882-6F3C4A9576A2}" type="presParOf" srcId="{E6CD7ADD-B1A8-43E2-9176-AC9A2691AF0F}" destId="{B8F47C55-6407-4A41-BF40-B3B33419FECA}" srcOrd="1" destOrd="0" presId="urn:microsoft.com/office/officeart/2005/8/layout/lProcess2"/>
    <dgm:cxn modelId="{B04A0A96-5592-4DD7-B716-04D96E732246}" type="presParOf" srcId="{E6CD7ADD-B1A8-43E2-9176-AC9A2691AF0F}" destId="{0899598A-FC9A-4AE5-A148-4CA9B119A125}" srcOrd="2" destOrd="0" presId="urn:microsoft.com/office/officeart/2005/8/layout/lProcess2"/>
    <dgm:cxn modelId="{BB83A0C0-69CB-45D0-BB1B-11F76BD9A6A2}" type="presParOf" srcId="{0899598A-FC9A-4AE5-A148-4CA9B119A125}" destId="{83F494C1-CD58-4A93-9A0C-D9FC36CCCF33}" srcOrd="0" destOrd="0" presId="urn:microsoft.com/office/officeart/2005/8/layout/lProcess2"/>
    <dgm:cxn modelId="{5C756F1C-3EA4-4632-8C0E-3D221C245568}" type="presParOf" srcId="{83F494C1-CD58-4A93-9A0C-D9FC36CCCF33}" destId="{6770809C-DD3B-4306-8242-1101CB592E1C}" srcOrd="0" destOrd="0" presId="urn:microsoft.com/office/officeart/2005/8/layout/lProcess2"/>
    <dgm:cxn modelId="{7EDCF342-C7A3-40CE-B4EE-9B046E35914F}" type="presParOf" srcId="{83F494C1-CD58-4A93-9A0C-D9FC36CCCF33}" destId="{AE07F465-B7D4-421D-A571-A0C10606A05D}" srcOrd="1" destOrd="0" presId="urn:microsoft.com/office/officeart/2005/8/layout/lProcess2"/>
    <dgm:cxn modelId="{95C945EB-B740-4A1E-98B7-A637F75FC4B8}" type="presParOf" srcId="{83F494C1-CD58-4A93-9A0C-D9FC36CCCF33}" destId="{AC286417-327C-484E-96DD-E01255441D0F}" srcOrd="2" destOrd="0" presId="urn:microsoft.com/office/officeart/2005/8/layout/l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C7CF8417-2AF3-44C7-A20E-D07B0BCE6484}" type="presOf" srcId="{563AD7CC-C3CE-4D9D-B656-DB783BD6249D}" destId="{753E65A4-290A-4B82-9677-B14D3937812C}" srcOrd="0" destOrd="0" presId="urn:microsoft.com/office/officeart/2008/layout/AlternatingHexagons"/>
    <dgm:cxn modelId="{9879492F-E2CB-4DEA-8D97-2FFDEA869B17}" type="presOf" srcId="{43C8CEB7-3036-4304-B58E-86ABBFFD31E5}" destId="{D6CBF727-C193-4742-8092-79968D615B09}"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1969C95D-4580-45D4-9E9F-A564E7CCD0EF}" type="presOf" srcId="{21AD5133-736D-4115-8780-C76EF1C6F044}" destId="{01AB0361-E67C-40D1-A127-88BA5E1C176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E47BB246-9291-4D18-9980-F7E8D075C1DA}" type="presOf" srcId="{FABF11A3-E055-44D1-85DF-0976773145E4}" destId="{E259BFF9-1294-4EB9-B177-7F144269FAB8}"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28DF0870-EB4F-42F8-8EEB-B2DF553C85B6}" type="presOf" srcId="{A76D7342-B82B-4FC7-B601-E7DEAF21D7D8}" destId="{D619FEAC-74D4-4726-A282-FCFACD54A4BB}" srcOrd="0" destOrd="0" presId="urn:microsoft.com/office/officeart/2008/layout/AlternatingHexagons"/>
    <dgm:cxn modelId="{12AAC474-98EE-4AB7-86B7-67821582A541}" type="presOf" srcId="{638324B9-9FC5-43A3-BF87-295874E2CDD9}" destId="{5468D559-FC71-40BD-A3B7-B37FD9F50FA0}" srcOrd="0" destOrd="0" presId="urn:microsoft.com/office/officeart/2008/layout/AlternatingHexagons"/>
    <dgm:cxn modelId="{CDDED854-182E-4946-9DA0-785ED0E2D770}" type="presOf" srcId="{154EE34B-2A4B-4D73-8D2A-FC82C9B228A8}" destId="{F78EA964-07B0-4994-BB63-7325EA4CAF7F}" srcOrd="0" destOrd="0" presId="urn:microsoft.com/office/officeart/2008/layout/AlternatingHexagons"/>
    <dgm:cxn modelId="{28B9F374-2161-4786-A004-E29445BB87F4}" type="presOf" srcId="{0FCAE87B-D747-4598-B519-48904A2B05B2}" destId="{E6B7FE1B-E082-47D6-BBF3-BC01EDA88B60}" srcOrd="0" destOrd="0" presId="urn:microsoft.com/office/officeart/2008/layout/AlternatingHexagons"/>
    <dgm:cxn modelId="{D364A87A-3EF2-4C5D-8771-90929C878043}" type="presOf" srcId="{BE439DF7-9C66-49B5-895E-0C389CF6D137}" destId="{CEF5A3F8-7A41-4604-9D7E-F386265276F5}" srcOrd="0" destOrd="0" presId="urn:microsoft.com/office/officeart/2008/layout/AlternatingHexagons"/>
    <dgm:cxn modelId="{BFE89892-6709-4EC7-8E82-378537CAB169}" type="presOf" srcId="{034143FA-02E3-4BC8-97A6-DB5B1795DB9A}" destId="{27D2E476-F480-4F54-AB82-AC7EAD1C8F7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7C8220B0-2DFA-412A-9ADE-C29682F682AF}" type="presOf" srcId="{909C8AE0-FE04-401B-8F7E-C1BF0E60FE9E}" destId="{0B0FF9F4-D51A-460F-8F8E-D0EB2B4C658D}" srcOrd="0" destOrd="0" presId="urn:microsoft.com/office/officeart/2008/layout/AlternatingHexagons"/>
    <dgm:cxn modelId="{A52CC6B1-0EEA-4344-B140-2F7967CE7A6D}" type="presOf" srcId="{9C782F60-00DD-490A-901A-2E525C61B396}" destId="{97D7227E-93B2-4CDC-A6F1-DE6A3A579BC0}" srcOrd="0" destOrd="0" presId="urn:microsoft.com/office/officeart/2008/layout/AlternatingHexagons"/>
    <dgm:cxn modelId="{ABEFBCB6-92A2-469D-8AA7-29178C103C7E}" type="presOf" srcId="{6C48E74E-EDEF-41FC-953E-91D436060EF8}" destId="{798B8C0B-5E2E-4982-A9A4-E0912EFA874A}"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A251B2BF-A286-4164-AB42-F142472D3EAC}" type="presOf" srcId="{2CA49207-1E08-4A99-AA60-FBFC9F56EBF0}" destId="{2E78EB41-3245-4D99-BB99-6B0339FE8F38}" srcOrd="0" destOrd="0" presId="urn:microsoft.com/office/officeart/2008/layout/AlternatingHexagons"/>
    <dgm:cxn modelId="{0060AEC7-DB52-4CE1-96D3-D99F01EAAA3F}" type="presOf" srcId="{E71F8F6C-DE91-45ED-AF77-1267E12BB7F6}" destId="{0BDE991D-8287-482A-A62C-7262A0D2B66E}" srcOrd="0" destOrd="0" presId="urn:microsoft.com/office/officeart/2008/layout/AlternatingHexagons"/>
    <dgm:cxn modelId="{BCEB54D3-CB2C-4B19-B63C-76A5433A977D}" type="presOf" srcId="{D839AC21-CFC3-48DE-A991-850581E464ED}" destId="{92A9D0EB-4F9B-4643-A33F-DF0D6CC34653}" srcOrd="0" destOrd="0" presId="urn:microsoft.com/office/officeart/2008/layout/AlternatingHexagons"/>
    <dgm:cxn modelId="{DC121CDA-A5DB-4976-8675-9DE5C97E608D}" type="presOf" srcId="{EEB786C3-220F-43C5-8ED2-346FAA386A15}" destId="{C746C278-8B2D-4A64-8BED-818BD07B8D55}"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A6FD1E4-5ED4-49F9-9DF5-B90C3DFD8BC6}" type="presOf" srcId="{54C50584-7826-44BA-AD0E-F0AB4285D531}" destId="{76A432B5-C362-4ED1-B722-EDAB8632396E}"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E57D3927-0153-4B3A-B75C-7D98636B33B2}" type="presParOf" srcId="{D6CBF727-C193-4742-8092-79968D615B09}" destId="{C3AD133E-8817-4E2A-AA86-E555497CD528}" srcOrd="0" destOrd="0" presId="urn:microsoft.com/office/officeart/2008/layout/AlternatingHexagons"/>
    <dgm:cxn modelId="{EA59F66C-BE8D-404E-A9EA-5C91EE2524AF}" type="presParOf" srcId="{C3AD133E-8817-4E2A-AA86-E555497CD528}" destId="{D619FEAC-74D4-4726-A282-FCFACD54A4BB}" srcOrd="0" destOrd="0" presId="urn:microsoft.com/office/officeart/2008/layout/AlternatingHexagons"/>
    <dgm:cxn modelId="{17BA2202-6DBA-4463-B704-5EDD1BB7836A}" type="presParOf" srcId="{C3AD133E-8817-4E2A-AA86-E555497CD528}" destId="{0BDE991D-8287-482A-A62C-7262A0D2B66E}" srcOrd="1" destOrd="0" presId="urn:microsoft.com/office/officeart/2008/layout/AlternatingHexagons"/>
    <dgm:cxn modelId="{0ECE7730-48DB-4D66-93EC-A8DB34FBAB0C}" type="presParOf" srcId="{C3AD133E-8817-4E2A-AA86-E555497CD528}" destId="{CD047F89-CE48-498E-8BD4-EA221B7E85F1}" srcOrd="2" destOrd="0" presId="urn:microsoft.com/office/officeart/2008/layout/AlternatingHexagons"/>
    <dgm:cxn modelId="{EC76231C-12AD-4FD6-8412-EA3AC0DB3329}" type="presParOf" srcId="{C3AD133E-8817-4E2A-AA86-E555497CD528}" destId="{99982C9B-7C19-43FE-AB96-0489084CEC2D}" srcOrd="3" destOrd="0" presId="urn:microsoft.com/office/officeart/2008/layout/AlternatingHexagons"/>
    <dgm:cxn modelId="{DD1C6582-259C-496B-855E-2D1DDE2EDAD4}" type="presParOf" srcId="{C3AD133E-8817-4E2A-AA86-E555497CD528}" destId="{5468D559-FC71-40BD-A3B7-B37FD9F50FA0}" srcOrd="4" destOrd="0" presId="urn:microsoft.com/office/officeart/2008/layout/AlternatingHexagons"/>
    <dgm:cxn modelId="{C3A043DF-F802-4CEA-8D4A-0BDC4143747F}" type="presParOf" srcId="{D6CBF727-C193-4742-8092-79968D615B09}" destId="{2CFF3844-5B28-4CD3-A8BF-6625C13E2351}" srcOrd="1" destOrd="0" presId="urn:microsoft.com/office/officeart/2008/layout/AlternatingHexagons"/>
    <dgm:cxn modelId="{A382B755-05A2-40C2-A53C-C5984382F0AB}" type="presParOf" srcId="{D6CBF727-C193-4742-8092-79968D615B09}" destId="{05380EDC-99E6-4322-9480-E3091D8E9DFA}" srcOrd="2" destOrd="0" presId="urn:microsoft.com/office/officeart/2008/layout/AlternatingHexagons"/>
    <dgm:cxn modelId="{77E40473-4D56-49C1-86FD-75D8DCBFDD00}" type="presParOf" srcId="{05380EDC-99E6-4322-9480-E3091D8E9DFA}" destId="{01AB0361-E67C-40D1-A127-88BA5E1C1760}" srcOrd="0" destOrd="0" presId="urn:microsoft.com/office/officeart/2008/layout/AlternatingHexagons"/>
    <dgm:cxn modelId="{34CE293B-086B-4617-A94E-B2CBFBED8984}" type="presParOf" srcId="{05380EDC-99E6-4322-9480-E3091D8E9DFA}" destId="{FA2E9D46-4AE3-458C-82E0-A4EF5D159C2D}" srcOrd="1" destOrd="0" presId="urn:microsoft.com/office/officeart/2008/layout/AlternatingHexagons"/>
    <dgm:cxn modelId="{4DBFA91F-C6B8-4B40-A71C-4E7739565729}" type="presParOf" srcId="{05380EDC-99E6-4322-9480-E3091D8E9DFA}" destId="{E978F574-35F8-43B1-8532-04D4FA6CF200}" srcOrd="2" destOrd="0" presId="urn:microsoft.com/office/officeart/2008/layout/AlternatingHexagons"/>
    <dgm:cxn modelId="{224AE53D-7045-4D27-84EF-926F75C90C32}" type="presParOf" srcId="{05380EDC-99E6-4322-9480-E3091D8E9DFA}" destId="{BDFBE7AD-12EE-49C6-B767-B6960D6C4DC9}" srcOrd="3" destOrd="0" presId="urn:microsoft.com/office/officeart/2008/layout/AlternatingHexagons"/>
    <dgm:cxn modelId="{8D143C16-4988-4637-9445-973D20CBA4AF}" type="presParOf" srcId="{05380EDC-99E6-4322-9480-E3091D8E9DFA}" destId="{798B8C0B-5E2E-4982-A9A4-E0912EFA874A}" srcOrd="4" destOrd="0" presId="urn:microsoft.com/office/officeart/2008/layout/AlternatingHexagons"/>
    <dgm:cxn modelId="{425FC2DC-CD45-46CB-B6B6-0D0029835552}" type="presParOf" srcId="{D6CBF727-C193-4742-8092-79968D615B09}" destId="{232D1DEA-3D03-44A7-BF5F-76B6A6D6966F}" srcOrd="3" destOrd="0" presId="urn:microsoft.com/office/officeart/2008/layout/AlternatingHexagons"/>
    <dgm:cxn modelId="{1D2C07C0-FEA3-4431-A5C7-AD99C51E7B0A}" type="presParOf" srcId="{D6CBF727-C193-4742-8092-79968D615B09}" destId="{014D2750-F989-4C37-9B1B-9AA9636682AC}" srcOrd="4" destOrd="0" presId="urn:microsoft.com/office/officeart/2008/layout/AlternatingHexagons"/>
    <dgm:cxn modelId="{BC82B93F-9FC6-48A6-B7EC-C0F3A2264248}" type="presParOf" srcId="{014D2750-F989-4C37-9B1B-9AA9636682AC}" destId="{0B0FF9F4-D51A-460F-8F8E-D0EB2B4C658D}" srcOrd="0" destOrd="0" presId="urn:microsoft.com/office/officeart/2008/layout/AlternatingHexagons"/>
    <dgm:cxn modelId="{6AF4DD49-DF6C-4540-BAD6-BBFE918A1C93}" type="presParOf" srcId="{014D2750-F989-4C37-9B1B-9AA9636682AC}" destId="{A7609D67-C4D3-47A5-9344-99E8ED461061}" srcOrd="1" destOrd="0" presId="urn:microsoft.com/office/officeart/2008/layout/AlternatingHexagons"/>
    <dgm:cxn modelId="{F4900248-1AB7-4A27-9759-5AED04ED3DF6}" type="presParOf" srcId="{014D2750-F989-4C37-9B1B-9AA9636682AC}" destId="{DB416220-7D8A-4882-A59C-F7000C3BAA0D}" srcOrd="2" destOrd="0" presId="urn:microsoft.com/office/officeart/2008/layout/AlternatingHexagons"/>
    <dgm:cxn modelId="{AFDE87E5-059A-44BA-B6C4-CC82ABF2309A}" type="presParOf" srcId="{014D2750-F989-4C37-9B1B-9AA9636682AC}" destId="{137E819A-32CA-4B7E-B5BB-01A3A898B7BE}" srcOrd="3" destOrd="0" presId="urn:microsoft.com/office/officeart/2008/layout/AlternatingHexagons"/>
    <dgm:cxn modelId="{6742F56D-6B50-4F61-8C6E-CB626B196ECD}" type="presParOf" srcId="{014D2750-F989-4C37-9B1B-9AA9636682AC}" destId="{97D7227E-93B2-4CDC-A6F1-DE6A3A579BC0}" srcOrd="4" destOrd="0" presId="urn:microsoft.com/office/officeart/2008/layout/AlternatingHexagons"/>
    <dgm:cxn modelId="{69CC9D0C-432D-4ED2-8F81-019233E39AA3}" type="presParOf" srcId="{D6CBF727-C193-4742-8092-79968D615B09}" destId="{C622E601-61A1-43CE-8DBF-E42B46A0F6D3}" srcOrd="5" destOrd="0" presId="urn:microsoft.com/office/officeart/2008/layout/AlternatingHexagons"/>
    <dgm:cxn modelId="{57230263-EA03-457D-83EE-E4D405D8EC60}" type="presParOf" srcId="{D6CBF727-C193-4742-8092-79968D615B09}" destId="{DE400889-1345-4E5B-90BD-B34CCD628003}" srcOrd="6" destOrd="0" presId="urn:microsoft.com/office/officeart/2008/layout/AlternatingHexagons"/>
    <dgm:cxn modelId="{5FD85047-79F8-42E0-9F50-1CD2CE7A9CD5}" type="presParOf" srcId="{DE400889-1345-4E5B-90BD-B34CCD628003}" destId="{76A432B5-C362-4ED1-B722-EDAB8632396E}" srcOrd="0" destOrd="0" presId="urn:microsoft.com/office/officeart/2008/layout/AlternatingHexagons"/>
    <dgm:cxn modelId="{8F362B8F-D766-413B-AD3C-185B1605F1F0}" type="presParOf" srcId="{DE400889-1345-4E5B-90BD-B34CCD628003}" destId="{CDE05A4E-AABC-4750-A706-F53A8CB953D8}" srcOrd="1" destOrd="0" presId="urn:microsoft.com/office/officeart/2008/layout/AlternatingHexagons"/>
    <dgm:cxn modelId="{4D2DD1B8-BB8C-49BD-A9B8-D69912F05771}" type="presParOf" srcId="{DE400889-1345-4E5B-90BD-B34CCD628003}" destId="{858D3EB6-EFE6-4502-91FC-DFF4E45190DA}" srcOrd="2" destOrd="0" presId="urn:microsoft.com/office/officeart/2008/layout/AlternatingHexagons"/>
    <dgm:cxn modelId="{49DCC132-E062-4595-9337-40600144F2F9}" type="presParOf" srcId="{DE400889-1345-4E5B-90BD-B34CCD628003}" destId="{ABBC34B4-CF82-4DAE-929B-2666788475F8}" srcOrd="3" destOrd="0" presId="urn:microsoft.com/office/officeart/2008/layout/AlternatingHexagons"/>
    <dgm:cxn modelId="{E8455A2A-AB6D-4915-8BDB-B099F795AC1B}" type="presParOf" srcId="{DE400889-1345-4E5B-90BD-B34CCD628003}" destId="{2E78EB41-3245-4D99-BB99-6B0339FE8F38}" srcOrd="4" destOrd="0" presId="urn:microsoft.com/office/officeart/2008/layout/AlternatingHexagons"/>
    <dgm:cxn modelId="{CE65DAD6-7253-4EFB-809D-7B83067D7F24}" type="presParOf" srcId="{D6CBF727-C193-4742-8092-79968D615B09}" destId="{4C4C6369-B8FE-45A7-99B6-5757B94CAD32}" srcOrd="7" destOrd="0" presId="urn:microsoft.com/office/officeart/2008/layout/AlternatingHexagons"/>
    <dgm:cxn modelId="{EE710E0B-2D23-4FA6-8EB7-93F74C94400E}" type="presParOf" srcId="{D6CBF727-C193-4742-8092-79968D615B09}" destId="{6B684E24-3EB3-42AD-B0B9-EC2F52886EF3}" srcOrd="8" destOrd="0" presId="urn:microsoft.com/office/officeart/2008/layout/AlternatingHexagons"/>
    <dgm:cxn modelId="{4D8FCF32-6255-4E84-9C51-A7F6ADBB4B19}" type="presParOf" srcId="{6B684E24-3EB3-42AD-B0B9-EC2F52886EF3}" destId="{CEF5A3F8-7A41-4604-9D7E-F386265276F5}" srcOrd="0" destOrd="0" presId="urn:microsoft.com/office/officeart/2008/layout/AlternatingHexagons"/>
    <dgm:cxn modelId="{0FC47F80-C6BF-42B0-9773-5F4E80FD7F41}" type="presParOf" srcId="{6B684E24-3EB3-42AD-B0B9-EC2F52886EF3}" destId="{91452402-7B17-49D7-9D7F-00A9841FF108}" srcOrd="1" destOrd="0" presId="urn:microsoft.com/office/officeart/2008/layout/AlternatingHexagons"/>
    <dgm:cxn modelId="{13AB9663-99DE-4DF3-9C00-727C7BC0BF43}" type="presParOf" srcId="{6B684E24-3EB3-42AD-B0B9-EC2F52886EF3}" destId="{1F3C5298-F356-48DE-B0AC-C5329553C43A}" srcOrd="2" destOrd="0" presId="urn:microsoft.com/office/officeart/2008/layout/AlternatingHexagons"/>
    <dgm:cxn modelId="{A335179F-85C2-475E-A824-63F44C749FBB}" type="presParOf" srcId="{6B684E24-3EB3-42AD-B0B9-EC2F52886EF3}" destId="{29462D29-B50E-44B3-8665-9002C6F3DEFF}" srcOrd="3" destOrd="0" presId="urn:microsoft.com/office/officeart/2008/layout/AlternatingHexagons"/>
    <dgm:cxn modelId="{2FF13D1C-646D-4F72-BFAB-BBE166F45915}" type="presParOf" srcId="{6B684E24-3EB3-42AD-B0B9-EC2F52886EF3}" destId="{E6B7FE1B-E082-47D6-BBF3-BC01EDA88B60}" srcOrd="4" destOrd="0" presId="urn:microsoft.com/office/officeart/2008/layout/AlternatingHexagons"/>
    <dgm:cxn modelId="{A90BF10E-3852-4395-BC52-60ECB7A4B095}" type="presParOf" srcId="{D6CBF727-C193-4742-8092-79968D615B09}" destId="{DF619E6A-A326-4693-9C2E-F18B42ABC1CC}" srcOrd="9" destOrd="0" presId="urn:microsoft.com/office/officeart/2008/layout/AlternatingHexagons"/>
    <dgm:cxn modelId="{29F283AC-7F9F-4BED-8EA9-D3683EEDF277}" type="presParOf" srcId="{D6CBF727-C193-4742-8092-79968D615B09}" destId="{FF0D150A-C8F2-4B88-9634-9472AFCD5540}" srcOrd="10" destOrd="0" presId="urn:microsoft.com/office/officeart/2008/layout/AlternatingHexagons"/>
    <dgm:cxn modelId="{2164F001-4E0D-4400-9056-8E15E8F0F615}" type="presParOf" srcId="{FF0D150A-C8F2-4B88-9634-9472AFCD5540}" destId="{E259BFF9-1294-4EB9-B177-7F144269FAB8}" srcOrd="0" destOrd="0" presId="urn:microsoft.com/office/officeart/2008/layout/AlternatingHexagons"/>
    <dgm:cxn modelId="{65B94D05-A587-44D8-BC34-092CF02C6BE6}" type="presParOf" srcId="{FF0D150A-C8F2-4B88-9634-9472AFCD5540}" destId="{C746C278-8B2D-4A64-8BED-818BD07B8D55}" srcOrd="1" destOrd="0" presId="urn:microsoft.com/office/officeart/2008/layout/AlternatingHexagons"/>
    <dgm:cxn modelId="{EC62C588-FCFB-49DC-AE5C-2E25BB1DE7EF}" type="presParOf" srcId="{FF0D150A-C8F2-4B88-9634-9472AFCD5540}" destId="{E3753EC5-B66E-4577-B7EA-0303F882A56D}" srcOrd="2" destOrd="0" presId="urn:microsoft.com/office/officeart/2008/layout/AlternatingHexagons"/>
    <dgm:cxn modelId="{D2368EB4-3EE3-4510-A754-337AE6321337}" type="presParOf" srcId="{FF0D150A-C8F2-4B88-9634-9472AFCD5540}" destId="{9C11ACAD-897E-4B70-80A4-58B5642903EF}" srcOrd="3" destOrd="0" presId="urn:microsoft.com/office/officeart/2008/layout/AlternatingHexagons"/>
    <dgm:cxn modelId="{28ABED75-5673-45F7-BF79-1422C118EC71}" type="presParOf" srcId="{FF0D150A-C8F2-4B88-9634-9472AFCD5540}" destId="{753E65A4-290A-4B82-9677-B14D3937812C}" srcOrd="4" destOrd="0" presId="urn:microsoft.com/office/officeart/2008/layout/AlternatingHexagons"/>
    <dgm:cxn modelId="{8A926E6F-89EF-4951-B29A-1339068C37BF}" type="presParOf" srcId="{D6CBF727-C193-4742-8092-79968D615B09}" destId="{A061CC0C-C893-461D-8FEB-2F2AF9D631E8}" srcOrd="11" destOrd="0" presId="urn:microsoft.com/office/officeart/2008/layout/AlternatingHexagons"/>
    <dgm:cxn modelId="{D030FAC6-DACA-48FF-9649-50110ECA93F5}" type="presParOf" srcId="{D6CBF727-C193-4742-8092-79968D615B09}" destId="{4C21D896-9242-4FC5-8FBA-FED511463903}" srcOrd="12" destOrd="0" presId="urn:microsoft.com/office/officeart/2008/layout/AlternatingHexagons"/>
    <dgm:cxn modelId="{2B46AD39-27A7-4756-8541-CCF4089E6D52}" type="presParOf" srcId="{4C21D896-9242-4FC5-8FBA-FED511463903}" destId="{27D2E476-F480-4F54-AB82-AC7EAD1C8F7B}" srcOrd="0" destOrd="0" presId="urn:microsoft.com/office/officeart/2008/layout/AlternatingHexagons"/>
    <dgm:cxn modelId="{B10B18A4-77B6-40CB-A063-3E4CFFA60B8B}" type="presParOf" srcId="{4C21D896-9242-4FC5-8FBA-FED511463903}" destId="{F78EA964-07B0-4994-BB63-7325EA4CAF7F}" srcOrd="1" destOrd="0" presId="urn:microsoft.com/office/officeart/2008/layout/AlternatingHexagons"/>
    <dgm:cxn modelId="{E10F0E33-1048-4018-BAA4-385CF17905F4}" type="presParOf" srcId="{4C21D896-9242-4FC5-8FBA-FED511463903}" destId="{1803ED7F-41D9-4764-87D3-74B0DFD665B2}" srcOrd="2" destOrd="0" presId="urn:microsoft.com/office/officeart/2008/layout/AlternatingHexagons"/>
    <dgm:cxn modelId="{6ADDA145-5C02-44F9-9341-32ACFB215D24}" type="presParOf" srcId="{4C21D896-9242-4FC5-8FBA-FED511463903}" destId="{06DEBEC9-3270-42A5-A45B-9511A5412BDE}" srcOrd="3" destOrd="0" presId="urn:microsoft.com/office/officeart/2008/layout/AlternatingHexagons"/>
    <dgm:cxn modelId="{531621F2-66A5-4A5A-834B-9CF635D55A0D}"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DBD151B5-A291-4E17-AD86-05D09BE95687}" type="doc">
      <dgm:prSet loTypeId="urn:microsoft.com/office/officeart/2005/8/layout/funnel1" loCatId="process" qsTypeId="urn:microsoft.com/office/officeart/2005/8/quickstyle/3d1" qsCatId="3D" csTypeId="urn:microsoft.com/office/officeart/2005/8/colors/colorful2" csCatId="colorful" phldr="1"/>
      <dgm:spPr/>
      <dgm:t>
        <a:bodyPr/>
        <a:lstStyle/>
        <a:p>
          <a:endParaRPr lang="en-GB"/>
        </a:p>
      </dgm:t>
    </dgm:pt>
    <dgm:pt modelId="{23776FF2-783A-4388-B066-5229BB3C4F8E}">
      <dgm:prSet phldrT="[Text]"/>
      <dgm:spPr/>
      <dgm:t>
        <a:bodyPr/>
        <a:lstStyle/>
        <a:p>
          <a:endParaRPr lang="en-GB" dirty="0"/>
        </a:p>
      </dgm:t>
    </dgm:pt>
    <dgm:pt modelId="{A26A6134-3903-4604-A04B-AFEEA1FD5C30}" type="parTrans" cxnId="{C5EBD31E-6B1C-43B5-B7AA-2B80E581BD96}">
      <dgm:prSet/>
      <dgm:spPr/>
      <dgm:t>
        <a:bodyPr/>
        <a:lstStyle/>
        <a:p>
          <a:endParaRPr lang="en-GB"/>
        </a:p>
      </dgm:t>
    </dgm:pt>
    <dgm:pt modelId="{72BEB252-265A-4E92-84D1-588D1D43A926}" type="sibTrans" cxnId="{C5EBD31E-6B1C-43B5-B7AA-2B80E581BD96}">
      <dgm:prSet/>
      <dgm:spPr/>
      <dgm:t>
        <a:bodyPr/>
        <a:lstStyle/>
        <a:p>
          <a:endParaRPr lang="en-GB"/>
        </a:p>
      </dgm:t>
    </dgm:pt>
    <dgm:pt modelId="{7313B35B-9385-46B1-B79F-5B637FC81BD9}">
      <dgm:prSet phldrT="[Text]"/>
      <dgm:spPr/>
      <dgm:t>
        <a:bodyPr/>
        <a:lstStyle/>
        <a:p>
          <a:endParaRPr lang="en-GB" dirty="0"/>
        </a:p>
      </dgm:t>
    </dgm:pt>
    <dgm:pt modelId="{146B9B02-84C7-4B4A-84E8-E1CFC1F9BF5F}" type="parTrans" cxnId="{EB42D017-4A15-46C7-8165-1EF666059B87}">
      <dgm:prSet/>
      <dgm:spPr/>
      <dgm:t>
        <a:bodyPr/>
        <a:lstStyle/>
        <a:p>
          <a:endParaRPr lang="en-GB"/>
        </a:p>
      </dgm:t>
    </dgm:pt>
    <dgm:pt modelId="{CA25AB6D-0A1B-4B16-ACE7-83DE77B74E64}" type="sibTrans" cxnId="{EB42D017-4A15-46C7-8165-1EF666059B87}">
      <dgm:prSet/>
      <dgm:spPr/>
      <dgm:t>
        <a:bodyPr/>
        <a:lstStyle/>
        <a:p>
          <a:endParaRPr lang="en-GB"/>
        </a:p>
      </dgm:t>
    </dgm:pt>
    <dgm:pt modelId="{EBFD4B07-4E38-4AD0-A379-B694F8200CE3}">
      <dgm:prSet phldrT="[Text]"/>
      <dgm:spPr/>
      <dgm:t>
        <a:bodyPr/>
        <a:lstStyle/>
        <a:p>
          <a:endParaRPr lang="en-GB" dirty="0"/>
        </a:p>
      </dgm:t>
    </dgm:pt>
    <dgm:pt modelId="{A68AEB60-39B5-4142-B162-348A699430C0}" type="parTrans" cxnId="{15995BB7-55B0-4820-A471-493509BC12E7}">
      <dgm:prSet/>
      <dgm:spPr/>
      <dgm:t>
        <a:bodyPr/>
        <a:lstStyle/>
        <a:p>
          <a:endParaRPr lang="en-GB"/>
        </a:p>
      </dgm:t>
    </dgm:pt>
    <dgm:pt modelId="{C3714B13-5716-4914-BB11-5495C6A850D0}" type="sibTrans" cxnId="{15995BB7-55B0-4820-A471-493509BC12E7}">
      <dgm:prSet/>
      <dgm:spPr/>
      <dgm:t>
        <a:bodyPr/>
        <a:lstStyle/>
        <a:p>
          <a:endParaRPr lang="en-GB"/>
        </a:p>
      </dgm:t>
    </dgm:pt>
    <dgm:pt modelId="{27007F16-252C-4790-A1F3-79C65CCA0FB3}">
      <dgm:prSet phldrT="[Text]"/>
      <dgm:spPr/>
      <dgm:t>
        <a:bodyPr/>
        <a:lstStyle/>
        <a:p>
          <a:endParaRPr lang="en-GB" dirty="0"/>
        </a:p>
      </dgm:t>
    </dgm:pt>
    <dgm:pt modelId="{9140E874-B41A-4829-80C2-DCA49E53E54F}" type="parTrans" cxnId="{3D2C01E3-064E-481C-BCD6-DB979FAE4EC7}">
      <dgm:prSet/>
      <dgm:spPr/>
      <dgm:t>
        <a:bodyPr/>
        <a:lstStyle/>
        <a:p>
          <a:endParaRPr lang="en-GB"/>
        </a:p>
      </dgm:t>
    </dgm:pt>
    <dgm:pt modelId="{920B0E80-411C-4E5D-9EB1-B64297172755}" type="sibTrans" cxnId="{3D2C01E3-064E-481C-BCD6-DB979FAE4EC7}">
      <dgm:prSet/>
      <dgm:spPr/>
      <dgm:t>
        <a:bodyPr/>
        <a:lstStyle/>
        <a:p>
          <a:endParaRPr lang="en-GB"/>
        </a:p>
      </dgm:t>
    </dgm:pt>
    <dgm:pt modelId="{0BA064CF-6BC4-4E3E-AF1E-E8254EDBB85B}" type="pres">
      <dgm:prSet presAssocID="{DBD151B5-A291-4E17-AD86-05D09BE95687}" presName="Name0" presStyleCnt="0">
        <dgm:presLayoutVars>
          <dgm:chMax val="4"/>
          <dgm:resizeHandles val="exact"/>
        </dgm:presLayoutVars>
      </dgm:prSet>
      <dgm:spPr/>
    </dgm:pt>
    <dgm:pt modelId="{C984C6B5-2C32-431D-B4C1-E0A55828F635}" type="pres">
      <dgm:prSet presAssocID="{DBD151B5-A291-4E17-AD86-05D09BE95687}" presName="ellipse" presStyleLbl="trBgShp" presStyleIdx="0" presStyleCnt="1"/>
      <dgm:spPr/>
    </dgm:pt>
    <dgm:pt modelId="{32E478F2-3678-4FD9-908A-D4CF5A89645C}" type="pres">
      <dgm:prSet presAssocID="{DBD151B5-A291-4E17-AD86-05D09BE95687}" presName="arrow1" presStyleLbl="fgShp" presStyleIdx="0" presStyleCnt="1"/>
      <dgm:spPr/>
    </dgm:pt>
    <dgm:pt modelId="{96D48633-1829-48B7-A496-EF8114F7D0E7}" type="pres">
      <dgm:prSet presAssocID="{DBD151B5-A291-4E17-AD86-05D09BE95687}" presName="rectangle" presStyleLbl="revTx" presStyleIdx="0" presStyleCnt="1">
        <dgm:presLayoutVars>
          <dgm:bulletEnabled val="1"/>
        </dgm:presLayoutVars>
      </dgm:prSet>
      <dgm:spPr/>
    </dgm:pt>
    <dgm:pt modelId="{3C72A0B4-ABBE-48E9-98E3-889046270B92}" type="pres">
      <dgm:prSet presAssocID="{7313B35B-9385-46B1-B79F-5B637FC81BD9}" presName="item1" presStyleLbl="node1" presStyleIdx="0" presStyleCnt="3">
        <dgm:presLayoutVars>
          <dgm:bulletEnabled val="1"/>
        </dgm:presLayoutVars>
      </dgm:prSet>
      <dgm:spPr/>
    </dgm:pt>
    <dgm:pt modelId="{35C5557F-B693-451A-A83F-66C50D646F11}" type="pres">
      <dgm:prSet presAssocID="{EBFD4B07-4E38-4AD0-A379-B694F8200CE3}" presName="item2" presStyleLbl="node1" presStyleIdx="1" presStyleCnt="3">
        <dgm:presLayoutVars>
          <dgm:bulletEnabled val="1"/>
        </dgm:presLayoutVars>
      </dgm:prSet>
      <dgm:spPr/>
    </dgm:pt>
    <dgm:pt modelId="{5D2257E1-EF72-4C01-A546-274A12EEB5B1}" type="pres">
      <dgm:prSet presAssocID="{27007F16-252C-4790-A1F3-79C65CCA0FB3}" presName="item3" presStyleLbl="node1" presStyleIdx="2" presStyleCnt="3">
        <dgm:presLayoutVars>
          <dgm:bulletEnabled val="1"/>
        </dgm:presLayoutVars>
      </dgm:prSet>
      <dgm:spPr/>
    </dgm:pt>
    <dgm:pt modelId="{19CB16A6-42E9-4A40-A3D5-E72509878CE7}" type="pres">
      <dgm:prSet presAssocID="{DBD151B5-A291-4E17-AD86-05D09BE95687}" presName="funnel" presStyleLbl="trAlignAcc1" presStyleIdx="0" presStyleCnt="1"/>
      <dgm:spPr/>
    </dgm:pt>
  </dgm:ptLst>
  <dgm:cxnLst>
    <dgm:cxn modelId="{EB42D017-4A15-46C7-8165-1EF666059B87}" srcId="{DBD151B5-A291-4E17-AD86-05D09BE95687}" destId="{7313B35B-9385-46B1-B79F-5B637FC81BD9}" srcOrd="1" destOrd="0" parTransId="{146B9B02-84C7-4B4A-84E8-E1CFC1F9BF5F}" sibTransId="{CA25AB6D-0A1B-4B16-ACE7-83DE77B74E64}"/>
    <dgm:cxn modelId="{C5EBD31E-6B1C-43B5-B7AA-2B80E581BD96}" srcId="{DBD151B5-A291-4E17-AD86-05D09BE95687}" destId="{23776FF2-783A-4388-B066-5229BB3C4F8E}" srcOrd="0" destOrd="0" parTransId="{A26A6134-3903-4604-A04B-AFEEA1FD5C30}" sibTransId="{72BEB252-265A-4E92-84D1-588D1D43A926}"/>
    <dgm:cxn modelId="{E669C964-A4BD-4794-B7C7-7F2EB65B0EC7}" type="presOf" srcId="{27007F16-252C-4790-A1F3-79C65CCA0FB3}" destId="{96D48633-1829-48B7-A496-EF8114F7D0E7}" srcOrd="0" destOrd="0" presId="urn:microsoft.com/office/officeart/2005/8/layout/funnel1"/>
    <dgm:cxn modelId="{DF72516A-9963-40E1-A8BD-140A9D69791B}" type="presOf" srcId="{EBFD4B07-4E38-4AD0-A379-B694F8200CE3}" destId="{3C72A0B4-ABBE-48E9-98E3-889046270B92}" srcOrd="0" destOrd="0" presId="urn:microsoft.com/office/officeart/2005/8/layout/funnel1"/>
    <dgm:cxn modelId="{186442A3-B48D-4E23-A45E-CA3EFA904F15}" type="presOf" srcId="{DBD151B5-A291-4E17-AD86-05D09BE95687}" destId="{0BA064CF-6BC4-4E3E-AF1E-E8254EDBB85B}" srcOrd="0" destOrd="0" presId="urn:microsoft.com/office/officeart/2005/8/layout/funnel1"/>
    <dgm:cxn modelId="{15995BB7-55B0-4820-A471-493509BC12E7}" srcId="{DBD151B5-A291-4E17-AD86-05D09BE95687}" destId="{EBFD4B07-4E38-4AD0-A379-B694F8200CE3}" srcOrd="2" destOrd="0" parTransId="{A68AEB60-39B5-4142-B162-348A699430C0}" sibTransId="{C3714B13-5716-4914-BB11-5495C6A850D0}"/>
    <dgm:cxn modelId="{1BF0F6BF-9246-4FFC-B0E0-A7EB80E5B3DC}" type="presOf" srcId="{23776FF2-783A-4388-B066-5229BB3C4F8E}" destId="{5D2257E1-EF72-4C01-A546-274A12EEB5B1}" srcOrd="0" destOrd="0" presId="urn:microsoft.com/office/officeart/2005/8/layout/funnel1"/>
    <dgm:cxn modelId="{692E94CA-1CFB-4A82-BA7E-2B68CA402329}" type="presOf" srcId="{7313B35B-9385-46B1-B79F-5B637FC81BD9}" destId="{35C5557F-B693-451A-A83F-66C50D646F11}" srcOrd="0" destOrd="0" presId="urn:microsoft.com/office/officeart/2005/8/layout/funnel1"/>
    <dgm:cxn modelId="{3D2C01E3-064E-481C-BCD6-DB979FAE4EC7}" srcId="{DBD151B5-A291-4E17-AD86-05D09BE95687}" destId="{27007F16-252C-4790-A1F3-79C65CCA0FB3}" srcOrd="3" destOrd="0" parTransId="{9140E874-B41A-4829-80C2-DCA49E53E54F}" sibTransId="{920B0E80-411C-4E5D-9EB1-B64297172755}"/>
    <dgm:cxn modelId="{609E4B5B-B159-43A9-BD03-DFCF1C1D05A9}" type="presParOf" srcId="{0BA064CF-6BC4-4E3E-AF1E-E8254EDBB85B}" destId="{C984C6B5-2C32-431D-B4C1-E0A55828F635}" srcOrd="0" destOrd="0" presId="urn:microsoft.com/office/officeart/2005/8/layout/funnel1"/>
    <dgm:cxn modelId="{792DBA53-59F4-4D07-A5EF-34E39B75A188}" type="presParOf" srcId="{0BA064CF-6BC4-4E3E-AF1E-E8254EDBB85B}" destId="{32E478F2-3678-4FD9-908A-D4CF5A89645C}" srcOrd="1" destOrd="0" presId="urn:microsoft.com/office/officeart/2005/8/layout/funnel1"/>
    <dgm:cxn modelId="{095429BE-B7CD-4DAE-B631-B56A67F58EC3}" type="presParOf" srcId="{0BA064CF-6BC4-4E3E-AF1E-E8254EDBB85B}" destId="{96D48633-1829-48B7-A496-EF8114F7D0E7}" srcOrd="2" destOrd="0" presId="urn:microsoft.com/office/officeart/2005/8/layout/funnel1"/>
    <dgm:cxn modelId="{AC69EFB3-5BE7-49A9-A17B-D71136DB65C7}" type="presParOf" srcId="{0BA064CF-6BC4-4E3E-AF1E-E8254EDBB85B}" destId="{3C72A0B4-ABBE-48E9-98E3-889046270B92}" srcOrd="3" destOrd="0" presId="urn:microsoft.com/office/officeart/2005/8/layout/funnel1"/>
    <dgm:cxn modelId="{9FA61A52-B903-4F19-9C5E-C6C81C718D2D}" type="presParOf" srcId="{0BA064CF-6BC4-4E3E-AF1E-E8254EDBB85B}" destId="{35C5557F-B693-451A-A83F-66C50D646F11}" srcOrd="4" destOrd="0" presId="urn:microsoft.com/office/officeart/2005/8/layout/funnel1"/>
    <dgm:cxn modelId="{A37F1931-0172-4A20-9F5E-4053663A6CF9}" type="presParOf" srcId="{0BA064CF-6BC4-4E3E-AF1E-E8254EDBB85B}" destId="{5D2257E1-EF72-4C01-A546-274A12EEB5B1}" srcOrd="5" destOrd="0" presId="urn:microsoft.com/office/officeart/2005/8/layout/funnel1"/>
    <dgm:cxn modelId="{0D9E15DF-11B8-46F6-B8B0-E6F846B6D6D9}" type="presParOf" srcId="{0BA064CF-6BC4-4E3E-AF1E-E8254EDBB85B}" destId="{19CB16A6-42E9-4A40-A3D5-E72509878CE7}" srcOrd="6" destOrd="0" presId="urn:microsoft.com/office/officeart/2005/8/layout/funnel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B8E57603-5D7C-4677-A513-04EF9B36C083}" type="presOf" srcId="{A76D7342-B82B-4FC7-B601-E7DEAF21D7D8}" destId="{D619FEAC-74D4-4726-A282-FCFACD54A4BB}"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5133EB19-E685-430C-AA43-0A25FD1D821C}" type="presOf" srcId="{54C50584-7826-44BA-AD0E-F0AB4285D531}" destId="{76A432B5-C362-4ED1-B722-EDAB8632396E}" srcOrd="0" destOrd="0" presId="urn:microsoft.com/office/officeart/2008/layout/AlternatingHexagons"/>
    <dgm:cxn modelId="{6BDA4327-7800-4277-94BA-FB4701020459}" type="presOf" srcId="{563AD7CC-C3CE-4D9D-B656-DB783BD6249D}" destId="{753E65A4-290A-4B82-9677-B14D3937812C}" srcOrd="0" destOrd="0" presId="urn:microsoft.com/office/officeart/2008/layout/AlternatingHexagons"/>
    <dgm:cxn modelId="{3A57192C-05DD-4971-8353-A6705C8113CE}" type="presOf" srcId="{034143FA-02E3-4BC8-97A6-DB5B1795DB9A}" destId="{27D2E476-F480-4F54-AB82-AC7EAD1C8F7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8EE4F436-EF0F-4041-A979-F69FDB8D6801}" type="presOf" srcId="{6C48E74E-EDEF-41FC-953E-91D436060EF8}" destId="{798B8C0B-5E2E-4982-A9A4-E0912EFA874A}" srcOrd="0" destOrd="0" presId="urn:microsoft.com/office/officeart/2008/layout/AlternatingHexagons"/>
    <dgm:cxn modelId="{D40A3D42-2D76-4297-ADEC-FFC5F6112B36}" type="presOf" srcId="{EEB786C3-220F-43C5-8ED2-346FAA386A15}" destId="{C746C278-8B2D-4A64-8BED-818BD07B8D55}" srcOrd="0" destOrd="0" presId="urn:microsoft.com/office/officeart/2008/layout/AlternatingHexagons"/>
    <dgm:cxn modelId="{276B4942-AEDD-44E6-A19E-1CD62111E776}" type="presOf" srcId="{909C8AE0-FE04-401B-8F7E-C1BF0E60FE9E}" destId="{0B0FF9F4-D51A-460F-8F8E-D0EB2B4C658D}"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C9082B4C-1F15-4868-8B40-B855824C7900}" type="presOf" srcId="{D839AC21-CFC3-48DE-A991-850581E464ED}" destId="{92A9D0EB-4F9B-4643-A33F-DF0D6CC34653}"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00BCDD6E-68D8-4757-9327-200F47F959C9}" type="presOf" srcId="{9C782F60-00DD-490A-901A-2E525C61B396}" destId="{97D7227E-93B2-4CDC-A6F1-DE6A3A579BC0}" srcOrd="0" destOrd="0" presId="urn:microsoft.com/office/officeart/2008/layout/AlternatingHexagons"/>
    <dgm:cxn modelId="{C335A656-D57D-41A4-9C06-D891B1573CA3}" type="presOf" srcId="{FABF11A3-E055-44D1-85DF-0976773145E4}" destId="{E259BFF9-1294-4EB9-B177-7F144269FAB8}" srcOrd="0" destOrd="0" presId="urn:microsoft.com/office/officeart/2008/layout/AlternatingHexagons"/>
    <dgm:cxn modelId="{78ACD979-35CA-4643-8C58-D6D38735F03E}" type="presOf" srcId="{21AD5133-736D-4115-8780-C76EF1C6F044}" destId="{01AB0361-E67C-40D1-A127-88BA5E1C17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C53206A4-A0E2-4BEB-894A-F46A5138A7B8}" type="presOf" srcId="{154EE34B-2A4B-4D73-8D2A-FC82C9B228A8}" destId="{F78EA964-07B0-4994-BB63-7325EA4CAF7F}" srcOrd="0" destOrd="0" presId="urn:microsoft.com/office/officeart/2008/layout/AlternatingHexagons"/>
    <dgm:cxn modelId="{11B756AE-C5E5-4CD3-9D14-12DAB0DB9D88}" type="presOf" srcId="{2CA49207-1E08-4A99-AA60-FBFC9F56EBF0}" destId="{2E78EB41-3245-4D99-BB99-6B0339FE8F38}" srcOrd="0" destOrd="0" presId="urn:microsoft.com/office/officeart/2008/layout/AlternatingHexagons"/>
    <dgm:cxn modelId="{E61422B8-0665-4276-B3D3-634FC193508E}" type="presOf" srcId="{E71F8F6C-DE91-45ED-AF77-1267E12BB7F6}" destId="{0BDE991D-8287-482A-A62C-7262A0D2B66E}" srcOrd="0" destOrd="0" presId="urn:microsoft.com/office/officeart/2008/layout/AlternatingHexagons"/>
    <dgm:cxn modelId="{FEF3ADB8-1792-4D83-8402-C12B8418168B}" type="presOf" srcId="{0FCAE87B-D747-4598-B519-48904A2B05B2}" destId="{E6B7FE1B-E082-47D6-BBF3-BC01EDA88B60}"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C8E241BD-1AC0-47E1-B323-3887844E820E}" type="presOf" srcId="{638324B9-9FC5-43A3-BF87-295874E2CDD9}" destId="{5468D559-FC71-40BD-A3B7-B37FD9F50FA0}" srcOrd="0" destOrd="0" presId="urn:microsoft.com/office/officeart/2008/layout/AlternatingHexagons"/>
    <dgm:cxn modelId="{F748E0D1-3770-452D-8024-B79955649ABC}" type="presOf" srcId="{BE439DF7-9C66-49B5-895E-0C389CF6D137}" destId="{CEF5A3F8-7A41-4604-9D7E-F386265276F5}"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BCFEA4E5-1FB1-450D-BCB9-CD876C553021}" type="presOf" srcId="{43C8CEB7-3036-4304-B58E-86ABBFFD31E5}" destId="{D6CBF727-C193-4742-8092-79968D615B09}"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5E507598-B105-4416-AA42-7987A4DB9B7A}" type="presParOf" srcId="{D6CBF727-C193-4742-8092-79968D615B09}" destId="{C3AD133E-8817-4E2A-AA86-E555497CD528}" srcOrd="0" destOrd="0" presId="urn:microsoft.com/office/officeart/2008/layout/AlternatingHexagons"/>
    <dgm:cxn modelId="{97AD6020-22A4-4D14-9598-1673F10C4CA0}" type="presParOf" srcId="{C3AD133E-8817-4E2A-AA86-E555497CD528}" destId="{D619FEAC-74D4-4726-A282-FCFACD54A4BB}" srcOrd="0" destOrd="0" presId="urn:microsoft.com/office/officeart/2008/layout/AlternatingHexagons"/>
    <dgm:cxn modelId="{09C114D0-0BD6-42FC-85A6-925F1A9A86F2}" type="presParOf" srcId="{C3AD133E-8817-4E2A-AA86-E555497CD528}" destId="{0BDE991D-8287-482A-A62C-7262A0D2B66E}" srcOrd="1" destOrd="0" presId="urn:microsoft.com/office/officeart/2008/layout/AlternatingHexagons"/>
    <dgm:cxn modelId="{3B7A3D69-1DA4-4BCB-ACD0-FB5A1461D124}" type="presParOf" srcId="{C3AD133E-8817-4E2A-AA86-E555497CD528}" destId="{CD047F89-CE48-498E-8BD4-EA221B7E85F1}" srcOrd="2" destOrd="0" presId="urn:microsoft.com/office/officeart/2008/layout/AlternatingHexagons"/>
    <dgm:cxn modelId="{5B172942-8ECA-4195-945C-E96C1A4E2811}" type="presParOf" srcId="{C3AD133E-8817-4E2A-AA86-E555497CD528}" destId="{99982C9B-7C19-43FE-AB96-0489084CEC2D}" srcOrd="3" destOrd="0" presId="urn:microsoft.com/office/officeart/2008/layout/AlternatingHexagons"/>
    <dgm:cxn modelId="{530AFF1F-A94F-495A-87F0-E2F3066337A8}" type="presParOf" srcId="{C3AD133E-8817-4E2A-AA86-E555497CD528}" destId="{5468D559-FC71-40BD-A3B7-B37FD9F50FA0}" srcOrd="4" destOrd="0" presId="urn:microsoft.com/office/officeart/2008/layout/AlternatingHexagons"/>
    <dgm:cxn modelId="{C9EE40BB-6B2C-43E9-9C8F-ED392A08E4C8}" type="presParOf" srcId="{D6CBF727-C193-4742-8092-79968D615B09}" destId="{2CFF3844-5B28-4CD3-A8BF-6625C13E2351}" srcOrd="1" destOrd="0" presId="urn:microsoft.com/office/officeart/2008/layout/AlternatingHexagons"/>
    <dgm:cxn modelId="{F18D1BD7-B788-4B8C-B961-567F6D87EB75}" type="presParOf" srcId="{D6CBF727-C193-4742-8092-79968D615B09}" destId="{05380EDC-99E6-4322-9480-E3091D8E9DFA}" srcOrd="2" destOrd="0" presId="urn:microsoft.com/office/officeart/2008/layout/AlternatingHexagons"/>
    <dgm:cxn modelId="{3A3FD50C-09F9-4560-86D7-512F4CBEFB69}" type="presParOf" srcId="{05380EDC-99E6-4322-9480-E3091D8E9DFA}" destId="{01AB0361-E67C-40D1-A127-88BA5E1C1760}" srcOrd="0" destOrd="0" presId="urn:microsoft.com/office/officeart/2008/layout/AlternatingHexagons"/>
    <dgm:cxn modelId="{F86A817F-C6E8-4DFB-87AA-F69683905CC4}" type="presParOf" srcId="{05380EDC-99E6-4322-9480-E3091D8E9DFA}" destId="{FA2E9D46-4AE3-458C-82E0-A4EF5D159C2D}" srcOrd="1" destOrd="0" presId="urn:microsoft.com/office/officeart/2008/layout/AlternatingHexagons"/>
    <dgm:cxn modelId="{9F162B13-FBA8-4314-B327-850966750DA3}" type="presParOf" srcId="{05380EDC-99E6-4322-9480-E3091D8E9DFA}" destId="{E978F574-35F8-43B1-8532-04D4FA6CF200}" srcOrd="2" destOrd="0" presId="urn:microsoft.com/office/officeart/2008/layout/AlternatingHexagons"/>
    <dgm:cxn modelId="{91FD1603-C502-4014-9A8E-23D04FBA440C}" type="presParOf" srcId="{05380EDC-99E6-4322-9480-E3091D8E9DFA}" destId="{BDFBE7AD-12EE-49C6-B767-B6960D6C4DC9}" srcOrd="3" destOrd="0" presId="urn:microsoft.com/office/officeart/2008/layout/AlternatingHexagons"/>
    <dgm:cxn modelId="{22898671-566B-4C20-AD5C-38B0A965F074}" type="presParOf" srcId="{05380EDC-99E6-4322-9480-E3091D8E9DFA}" destId="{798B8C0B-5E2E-4982-A9A4-E0912EFA874A}" srcOrd="4" destOrd="0" presId="urn:microsoft.com/office/officeart/2008/layout/AlternatingHexagons"/>
    <dgm:cxn modelId="{47481E30-3390-4B1A-97B6-BB6864217609}" type="presParOf" srcId="{D6CBF727-C193-4742-8092-79968D615B09}" destId="{232D1DEA-3D03-44A7-BF5F-76B6A6D6966F}" srcOrd="3" destOrd="0" presId="urn:microsoft.com/office/officeart/2008/layout/AlternatingHexagons"/>
    <dgm:cxn modelId="{81CE945F-8B8F-4575-AD55-474D02AA208F}" type="presParOf" srcId="{D6CBF727-C193-4742-8092-79968D615B09}" destId="{014D2750-F989-4C37-9B1B-9AA9636682AC}" srcOrd="4" destOrd="0" presId="urn:microsoft.com/office/officeart/2008/layout/AlternatingHexagons"/>
    <dgm:cxn modelId="{4858B5C9-4A36-4B1B-968D-3FDD160CA8FD}" type="presParOf" srcId="{014D2750-F989-4C37-9B1B-9AA9636682AC}" destId="{0B0FF9F4-D51A-460F-8F8E-D0EB2B4C658D}" srcOrd="0" destOrd="0" presId="urn:microsoft.com/office/officeart/2008/layout/AlternatingHexagons"/>
    <dgm:cxn modelId="{BF931999-A2DC-46A6-80BC-C290DEA54301}" type="presParOf" srcId="{014D2750-F989-4C37-9B1B-9AA9636682AC}" destId="{A7609D67-C4D3-47A5-9344-99E8ED461061}" srcOrd="1" destOrd="0" presId="urn:microsoft.com/office/officeart/2008/layout/AlternatingHexagons"/>
    <dgm:cxn modelId="{A86EB07E-1189-4C22-878E-74391009AF74}" type="presParOf" srcId="{014D2750-F989-4C37-9B1B-9AA9636682AC}" destId="{DB416220-7D8A-4882-A59C-F7000C3BAA0D}" srcOrd="2" destOrd="0" presId="urn:microsoft.com/office/officeart/2008/layout/AlternatingHexagons"/>
    <dgm:cxn modelId="{7872D144-41DC-4F14-A904-20491F838EBE}" type="presParOf" srcId="{014D2750-F989-4C37-9B1B-9AA9636682AC}" destId="{137E819A-32CA-4B7E-B5BB-01A3A898B7BE}" srcOrd="3" destOrd="0" presId="urn:microsoft.com/office/officeart/2008/layout/AlternatingHexagons"/>
    <dgm:cxn modelId="{0E727F2D-A1C3-424D-B58A-FB1C3AF400E5}" type="presParOf" srcId="{014D2750-F989-4C37-9B1B-9AA9636682AC}" destId="{97D7227E-93B2-4CDC-A6F1-DE6A3A579BC0}" srcOrd="4" destOrd="0" presId="urn:microsoft.com/office/officeart/2008/layout/AlternatingHexagons"/>
    <dgm:cxn modelId="{67466F0B-F52F-4CC2-851F-62718DE0E8F0}" type="presParOf" srcId="{D6CBF727-C193-4742-8092-79968D615B09}" destId="{C622E601-61A1-43CE-8DBF-E42B46A0F6D3}" srcOrd="5" destOrd="0" presId="urn:microsoft.com/office/officeart/2008/layout/AlternatingHexagons"/>
    <dgm:cxn modelId="{065711E4-8AEF-4FBE-A3EE-C57F0B720A4A}" type="presParOf" srcId="{D6CBF727-C193-4742-8092-79968D615B09}" destId="{DE400889-1345-4E5B-90BD-B34CCD628003}" srcOrd="6" destOrd="0" presId="urn:microsoft.com/office/officeart/2008/layout/AlternatingHexagons"/>
    <dgm:cxn modelId="{8296FF7A-CB5D-4FEF-AF85-969C7D8B4877}" type="presParOf" srcId="{DE400889-1345-4E5B-90BD-B34CCD628003}" destId="{76A432B5-C362-4ED1-B722-EDAB8632396E}" srcOrd="0" destOrd="0" presId="urn:microsoft.com/office/officeart/2008/layout/AlternatingHexagons"/>
    <dgm:cxn modelId="{FBDDEAFE-63B3-4BF9-9771-09CB4E4475AC}" type="presParOf" srcId="{DE400889-1345-4E5B-90BD-B34CCD628003}" destId="{CDE05A4E-AABC-4750-A706-F53A8CB953D8}" srcOrd="1" destOrd="0" presId="urn:microsoft.com/office/officeart/2008/layout/AlternatingHexagons"/>
    <dgm:cxn modelId="{2B62DCBA-B56B-47FF-8129-462C3CA21AB5}" type="presParOf" srcId="{DE400889-1345-4E5B-90BD-B34CCD628003}" destId="{858D3EB6-EFE6-4502-91FC-DFF4E45190DA}" srcOrd="2" destOrd="0" presId="urn:microsoft.com/office/officeart/2008/layout/AlternatingHexagons"/>
    <dgm:cxn modelId="{A350A854-4AAE-448D-BB0F-5C538185FA7D}" type="presParOf" srcId="{DE400889-1345-4E5B-90BD-B34CCD628003}" destId="{ABBC34B4-CF82-4DAE-929B-2666788475F8}" srcOrd="3" destOrd="0" presId="urn:microsoft.com/office/officeart/2008/layout/AlternatingHexagons"/>
    <dgm:cxn modelId="{BB09706E-D0F2-4E4C-82B0-2270AF5F250F}" type="presParOf" srcId="{DE400889-1345-4E5B-90BD-B34CCD628003}" destId="{2E78EB41-3245-4D99-BB99-6B0339FE8F38}" srcOrd="4" destOrd="0" presId="urn:microsoft.com/office/officeart/2008/layout/AlternatingHexagons"/>
    <dgm:cxn modelId="{11176C03-5B79-4C89-9AB6-9929C657C88D}" type="presParOf" srcId="{D6CBF727-C193-4742-8092-79968D615B09}" destId="{4C4C6369-B8FE-45A7-99B6-5757B94CAD32}" srcOrd="7" destOrd="0" presId="urn:microsoft.com/office/officeart/2008/layout/AlternatingHexagons"/>
    <dgm:cxn modelId="{28901E81-2620-4B07-8B0D-A35570DB6405}" type="presParOf" srcId="{D6CBF727-C193-4742-8092-79968D615B09}" destId="{6B684E24-3EB3-42AD-B0B9-EC2F52886EF3}" srcOrd="8" destOrd="0" presId="urn:microsoft.com/office/officeart/2008/layout/AlternatingHexagons"/>
    <dgm:cxn modelId="{A4D58341-8314-426B-A66E-9652DBE10011}" type="presParOf" srcId="{6B684E24-3EB3-42AD-B0B9-EC2F52886EF3}" destId="{CEF5A3F8-7A41-4604-9D7E-F386265276F5}" srcOrd="0" destOrd="0" presId="urn:microsoft.com/office/officeart/2008/layout/AlternatingHexagons"/>
    <dgm:cxn modelId="{4545FF61-B06A-46A8-8562-69CCB88A1AE9}" type="presParOf" srcId="{6B684E24-3EB3-42AD-B0B9-EC2F52886EF3}" destId="{91452402-7B17-49D7-9D7F-00A9841FF108}" srcOrd="1" destOrd="0" presId="urn:microsoft.com/office/officeart/2008/layout/AlternatingHexagons"/>
    <dgm:cxn modelId="{FAA9989E-32CF-4323-BA86-C6DED1534B64}" type="presParOf" srcId="{6B684E24-3EB3-42AD-B0B9-EC2F52886EF3}" destId="{1F3C5298-F356-48DE-B0AC-C5329553C43A}" srcOrd="2" destOrd="0" presId="urn:microsoft.com/office/officeart/2008/layout/AlternatingHexagons"/>
    <dgm:cxn modelId="{4EBEB005-EF3E-49E5-A74C-4F608CFE33A0}" type="presParOf" srcId="{6B684E24-3EB3-42AD-B0B9-EC2F52886EF3}" destId="{29462D29-B50E-44B3-8665-9002C6F3DEFF}" srcOrd="3" destOrd="0" presId="urn:microsoft.com/office/officeart/2008/layout/AlternatingHexagons"/>
    <dgm:cxn modelId="{36831FBB-37BF-484D-BF19-455F58E0D689}" type="presParOf" srcId="{6B684E24-3EB3-42AD-B0B9-EC2F52886EF3}" destId="{E6B7FE1B-E082-47D6-BBF3-BC01EDA88B60}" srcOrd="4" destOrd="0" presId="urn:microsoft.com/office/officeart/2008/layout/AlternatingHexagons"/>
    <dgm:cxn modelId="{7B794AF8-EFA5-4807-B05E-6CE6EEF1E995}" type="presParOf" srcId="{D6CBF727-C193-4742-8092-79968D615B09}" destId="{DF619E6A-A326-4693-9C2E-F18B42ABC1CC}" srcOrd="9" destOrd="0" presId="urn:microsoft.com/office/officeart/2008/layout/AlternatingHexagons"/>
    <dgm:cxn modelId="{219EA5EA-99AA-4207-9C70-753584EF30B5}" type="presParOf" srcId="{D6CBF727-C193-4742-8092-79968D615B09}" destId="{FF0D150A-C8F2-4B88-9634-9472AFCD5540}" srcOrd="10" destOrd="0" presId="urn:microsoft.com/office/officeart/2008/layout/AlternatingHexagons"/>
    <dgm:cxn modelId="{4BFCDFA6-DF0A-4BF8-AEEB-45FD2FF7F9DF}" type="presParOf" srcId="{FF0D150A-C8F2-4B88-9634-9472AFCD5540}" destId="{E259BFF9-1294-4EB9-B177-7F144269FAB8}" srcOrd="0" destOrd="0" presId="urn:microsoft.com/office/officeart/2008/layout/AlternatingHexagons"/>
    <dgm:cxn modelId="{BFB06083-A805-4406-848C-C76FAD2FF089}" type="presParOf" srcId="{FF0D150A-C8F2-4B88-9634-9472AFCD5540}" destId="{C746C278-8B2D-4A64-8BED-818BD07B8D55}" srcOrd="1" destOrd="0" presId="urn:microsoft.com/office/officeart/2008/layout/AlternatingHexagons"/>
    <dgm:cxn modelId="{EF1128D1-F37E-4E81-871D-41A263D114E5}" type="presParOf" srcId="{FF0D150A-C8F2-4B88-9634-9472AFCD5540}" destId="{E3753EC5-B66E-4577-B7EA-0303F882A56D}" srcOrd="2" destOrd="0" presId="urn:microsoft.com/office/officeart/2008/layout/AlternatingHexagons"/>
    <dgm:cxn modelId="{1FC5DEC4-5855-40BB-9CCF-2921B1F6CE42}" type="presParOf" srcId="{FF0D150A-C8F2-4B88-9634-9472AFCD5540}" destId="{9C11ACAD-897E-4B70-80A4-58B5642903EF}" srcOrd="3" destOrd="0" presId="urn:microsoft.com/office/officeart/2008/layout/AlternatingHexagons"/>
    <dgm:cxn modelId="{6FC4063E-688D-4725-9F55-5965E8B2ED61}" type="presParOf" srcId="{FF0D150A-C8F2-4B88-9634-9472AFCD5540}" destId="{753E65A4-290A-4B82-9677-B14D3937812C}" srcOrd="4" destOrd="0" presId="urn:microsoft.com/office/officeart/2008/layout/AlternatingHexagons"/>
    <dgm:cxn modelId="{2A3A595B-E385-4073-B8A5-3DB475D3A78C}" type="presParOf" srcId="{D6CBF727-C193-4742-8092-79968D615B09}" destId="{A061CC0C-C893-461D-8FEB-2F2AF9D631E8}" srcOrd="11" destOrd="0" presId="urn:microsoft.com/office/officeart/2008/layout/AlternatingHexagons"/>
    <dgm:cxn modelId="{E1A05739-6ECE-412F-A942-B36E435EDE65}" type="presParOf" srcId="{D6CBF727-C193-4742-8092-79968D615B09}" destId="{4C21D896-9242-4FC5-8FBA-FED511463903}" srcOrd="12" destOrd="0" presId="urn:microsoft.com/office/officeart/2008/layout/AlternatingHexagons"/>
    <dgm:cxn modelId="{AD88E907-AA6C-4353-BB2A-2F2D005B8F2A}" type="presParOf" srcId="{4C21D896-9242-4FC5-8FBA-FED511463903}" destId="{27D2E476-F480-4F54-AB82-AC7EAD1C8F7B}" srcOrd="0" destOrd="0" presId="urn:microsoft.com/office/officeart/2008/layout/AlternatingHexagons"/>
    <dgm:cxn modelId="{C782395B-F742-4B6D-AF40-10BD8B13860C}" type="presParOf" srcId="{4C21D896-9242-4FC5-8FBA-FED511463903}" destId="{F78EA964-07B0-4994-BB63-7325EA4CAF7F}" srcOrd="1" destOrd="0" presId="urn:microsoft.com/office/officeart/2008/layout/AlternatingHexagons"/>
    <dgm:cxn modelId="{B721095F-95EF-4AC8-B837-0EAFE995D9E1}" type="presParOf" srcId="{4C21D896-9242-4FC5-8FBA-FED511463903}" destId="{1803ED7F-41D9-4764-87D3-74B0DFD665B2}" srcOrd="2" destOrd="0" presId="urn:microsoft.com/office/officeart/2008/layout/AlternatingHexagons"/>
    <dgm:cxn modelId="{515A7DAC-162D-4727-96C4-6D8B8F849698}" type="presParOf" srcId="{4C21D896-9242-4FC5-8FBA-FED511463903}" destId="{06DEBEC9-3270-42A5-A45B-9511A5412BDE}" srcOrd="3" destOrd="0" presId="urn:microsoft.com/office/officeart/2008/layout/AlternatingHexagons"/>
    <dgm:cxn modelId="{9DC547A8-E150-4017-9F47-A4E128A1B13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E7EE5154-F348-4655-91DD-D47EB89673A2}" type="doc">
      <dgm:prSet loTypeId="urn:microsoft.com/office/officeart/2005/8/layout/gear1" loCatId="process" qsTypeId="urn:microsoft.com/office/officeart/2005/8/quickstyle/3d1" qsCatId="3D" csTypeId="urn:microsoft.com/office/officeart/2005/8/colors/colorful4" csCatId="colorful" phldr="1"/>
      <dgm:spPr/>
    </dgm:pt>
    <dgm:pt modelId="{4C773A1D-E3A3-460E-919B-E13B0077BF65}">
      <dgm:prSet phldrT="[Text]"/>
      <dgm:spPr/>
      <dgm:t>
        <a:bodyPr/>
        <a:lstStyle/>
        <a:p>
          <a:endParaRPr lang="en-GB" dirty="0"/>
        </a:p>
      </dgm:t>
    </dgm:pt>
    <dgm:pt modelId="{CB581E7D-041F-451A-B294-D8E9028B3BC0}" type="parTrans" cxnId="{B01C1A2C-93B5-47CE-8B24-B7C37C1D05C2}">
      <dgm:prSet/>
      <dgm:spPr/>
      <dgm:t>
        <a:bodyPr/>
        <a:lstStyle/>
        <a:p>
          <a:endParaRPr lang="en-GB"/>
        </a:p>
      </dgm:t>
    </dgm:pt>
    <dgm:pt modelId="{8327C45A-ACA0-40F8-9535-1875430421D5}" type="sibTrans" cxnId="{B01C1A2C-93B5-47CE-8B24-B7C37C1D05C2}">
      <dgm:prSet/>
      <dgm:spPr/>
      <dgm:t>
        <a:bodyPr/>
        <a:lstStyle/>
        <a:p>
          <a:endParaRPr lang="en-GB"/>
        </a:p>
      </dgm:t>
    </dgm:pt>
    <dgm:pt modelId="{15916259-FED6-4BB9-AA21-A720C5BAAD78}">
      <dgm:prSet phldrT="[Text]"/>
      <dgm:spPr/>
      <dgm:t>
        <a:bodyPr/>
        <a:lstStyle/>
        <a:p>
          <a:endParaRPr lang="en-GB" dirty="0"/>
        </a:p>
      </dgm:t>
    </dgm:pt>
    <dgm:pt modelId="{7FE33F23-CE53-4910-A3B4-25F085819530}" type="parTrans" cxnId="{03AAAAF7-F0C8-4F80-95C8-7825A5465D55}">
      <dgm:prSet/>
      <dgm:spPr/>
      <dgm:t>
        <a:bodyPr/>
        <a:lstStyle/>
        <a:p>
          <a:endParaRPr lang="en-GB"/>
        </a:p>
      </dgm:t>
    </dgm:pt>
    <dgm:pt modelId="{137B27D7-711D-4931-95D5-DD0E732F577A}" type="sibTrans" cxnId="{03AAAAF7-F0C8-4F80-95C8-7825A5465D55}">
      <dgm:prSet/>
      <dgm:spPr/>
      <dgm:t>
        <a:bodyPr/>
        <a:lstStyle/>
        <a:p>
          <a:endParaRPr lang="en-GB"/>
        </a:p>
      </dgm:t>
    </dgm:pt>
    <dgm:pt modelId="{995F61D6-B6FD-491F-BA9B-8D90FB4027DE}">
      <dgm:prSet phldrT="[Text]"/>
      <dgm:spPr/>
      <dgm:t>
        <a:bodyPr/>
        <a:lstStyle/>
        <a:p>
          <a:endParaRPr lang="en-GB" dirty="0"/>
        </a:p>
      </dgm:t>
    </dgm:pt>
    <dgm:pt modelId="{C220704C-6C3E-4C53-A615-20E701259CE5}" type="parTrans" cxnId="{34E49D40-329E-45DE-954F-0E1BE93C2471}">
      <dgm:prSet/>
      <dgm:spPr/>
      <dgm:t>
        <a:bodyPr/>
        <a:lstStyle/>
        <a:p>
          <a:endParaRPr lang="en-GB"/>
        </a:p>
      </dgm:t>
    </dgm:pt>
    <dgm:pt modelId="{01EEAA7D-B559-44ED-8E54-9F3D36B9CF0C}" type="sibTrans" cxnId="{34E49D40-329E-45DE-954F-0E1BE93C2471}">
      <dgm:prSet/>
      <dgm:spPr/>
      <dgm:t>
        <a:bodyPr/>
        <a:lstStyle/>
        <a:p>
          <a:endParaRPr lang="en-GB"/>
        </a:p>
      </dgm:t>
    </dgm:pt>
    <dgm:pt modelId="{24F9D622-951E-46CC-A458-837FD3D230DF}" type="pres">
      <dgm:prSet presAssocID="{E7EE5154-F348-4655-91DD-D47EB89673A2}" presName="composite" presStyleCnt="0">
        <dgm:presLayoutVars>
          <dgm:chMax val="3"/>
          <dgm:animLvl val="lvl"/>
          <dgm:resizeHandles val="exact"/>
        </dgm:presLayoutVars>
      </dgm:prSet>
      <dgm:spPr/>
    </dgm:pt>
    <dgm:pt modelId="{CE43BC09-67D7-44A1-8415-4D99101228A8}" type="pres">
      <dgm:prSet presAssocID="{4C773A1D-E3A3-460E-919B-E13B0077BF65}" presName="gear1" presStyleLbl="node1" presStyleIdx="0" presStyleCnt="3">
        <dgm:presLayoutVars>
          <dgm:chMax val="1"/>
          <dgm:bulletEnabled val="1"/>
        </dgm:presLayoutVars>
      </dgm:prSet>
      <dgm:spPr/>
    </dgm:pt>
    <dgm:pt modelId="{B9A15436-657A-495E-A2A1-8E4B61187470}" type="pres">
      <dgm:prSet presAssocID="{4C773A1D-E3A3-460E-919B-E13B0077BF65}" presName="gear1srcNode" presStyleLbl="node1" presStyleIdx="0" presStyleCnt="3"/>
      <dgm:spPr/>
    </dgm:pt>
    <dgm:pt modelId="{6A2C6E86-B013-41E2-BD85-01945F1184A1}" type="pres">
      <dgm:prSet presAssocID="{4C773A1D-E3A3-460E-919B-E13B0077BF65}" presName="gear1dstNode" presStyleLbl="node1" presStyleIdx="0" presStyleCnt="3"/>
      <dgm:spPr/>
    </dgm:pt>
    <dgm:pt modelId="{51B67F5F-F265-429F-B32A-2B618FBE1347}" type="pres">
      <dgm:prSet presAssocID="{15916259-FED6-4BB9-AA21-A720C5BAAD78}" presName="gear2" presStyleLbl="node1" presStyleIdx="1" presStyleCnt="3">
        <dgm:presLayoutVars>
          <dgm:chMax val="1"/>
          <dgm:bulletEnabled val="1"/>
        </dgm:presLayoutVars>
      </dgm:prSet>
      <dgm:spPr/>
    </dgm:pt>
    <dgm:pt modelId="{10C381AD-25A7-4324-A203-EA948A4E40DF}" type="pres">
      <dgm:prSet presAssocID="{15916259-FED6-4BB9-AA21-A720C5BAAD78}" presName="gear2srcNode" presStyleLbl="node1" presStyleIdx="1" presStyleCnt="3"/>
      <dgm:spPr/>
    </dgm:pt>
    <dgm:pt modelId="{F875DBC6-8F65-4EF5-B755-6BABA5EBC4ED}" type="pres">
      <dgm:prSet presAssocID="{15916259-FED6-4BB9-AA21-A720C5BAAD78}" presName="gear2dstNode" presStyleLbl="node1" presStyleIdx="1" presStyleCnt="3"/>
      <dgm:spPr/>
    </dgm:pt>
    <dgm:pt modelId="{974F7A0D-BA99-4F48-8609-DA95037D35F6}" type="pres">
      <dgm:prSet presAssocID="{995F61D6-B6FD-491F-BA9B-8D90FB4027DE}" presName="gear3" presStyleLbl="node1" presStyleIdx="2" presStyleCnt="3"/>
      <dgm:spPr/>
    </dgm:pt>
    <dgm:pt modelId="{5F53BA85-0CFC-4DD7-BBB6-70546CA87D34}" type="pres">
      <dgm:prSet presAssocID="{995F61D6-B6FD-491F-BA9B-8D90FB4027DE}" presName="gear3tx" presStyleLbl="node1" presStyleIdx="2" presStyleCnt="3">
        <dgm:presLayoutVars>
          <dgm:chMax val="1"/>
          <dgm:bulletEnabled val="1"/>
        </dgm:presLayoutVars>
      </dgm:prSet>
      <dgm:spPr/>
    </dgm:pt>
    <dgm:pt modelId="{145AF506-8245-4C7B-9CCD-A21254D69F9B}" type="pres">
      <dgm:prSet presAssocID="{995F61D6-B6FD-491F-BA9B-8D90FB4027DE}" presName="gear3srcNode" presStyleLbl="node1" presStyleIdx="2" presStyleCnt="3"/>
      <dgm:spPr/>
    </dgm:pt>
    <dgm:pt modelId="{D22B4336-072F-4414-936B-81DC5E1264D4}" type="pres">
      <dgm:prSet presAssocID="{995F61D6-B6FD-491F-BA9B-8D90FB4027DE}" presName="gear3dstNode" presStyleLbl="node1" presStyleIdx="2" presStyleCnt="3"/>
      <dgm:spPr/>
    </dgm:pt>
    <dgm:pt modelId="{77029FA1-927B-4348-A398-DCFE85DDF38F}" type="pres">
      <dgm:prSet presAssocID="{8327C45A-ACA0-40F8-9535-1875430421D5}" presName="connector1" presStyleLbl="sibTrans2D1" presStyleIdx="0" presStyleCnt="3"/>
      <dgm:spPr/>
    </dgm:pt>
    <dgm:pt modelId="{3858FD1A-68B7-4922-9324-362A0AC0EAAF}" type="pres">
      <dgm:prSet presAssocID="{137B27D7-711D-4931-95D5-DD0E732F577A}" presName="connector2" presStyleLbl="sibTrans2D1" presStyleIdx="1" presStyleCnt="3"/>
      <dgm:spPr/>
    </dgm:pt>
    <dgm:pt modelId="{C02B1F74-F721-4238-8E72-935881BE1B70}" type="pres">
      <dgm:prSet presAssocID="{01EEAA7D-B559-44ED-8E54-9F3D36B9CF0C}" presName="connector3" presStyleLbl="sibTrans2D1" presStyleIdx="2" presStyleCnt="3"/>
      <dgm:spPr/>
    </dgm:pt>
  </dgm:ptLst>
  <dgm:cxnLst>
    <dgm:cxn modelId="{BE449305-2790-476A-A002-2F93F72D94A0}" type="presOf" srcId="{137B27D7-711D-4931-95D5-DD0E732F577A}" destId="{3858FD1A-68B7-4922-9324-362A0AC0EAAF}" srcOrd="0" destOrd="0" presId="urn:microsoft.com/office/officeart/2005/8/layout/gear1"/>
    <dgm:cxn modelId="{5ADCAA0E-8C26-4B5E-AF38-5477CC81BA38}" type="presOf" srcId="{15916259-FED6-4BB9-AA21-A720C5BAAD78}" destId="{F875DBC6-8F65-4EF5-B755-6BABA5EBC4ED}" srcOrd="2" destOrd="0" presId="urn:microsoft.com/office/officeart/2005/8/layout/gear1"/>
    <dgm:cxn modelId="{B01C1A2C-93B5-47CE-8B24-B7C37C1D05C2}" srcId="{E7EE5154-F348-4655-91DD-D47EB89673A2}" destId="{4C773A1D-E3A3-460E-919B-E13B0077BF65}" srcOrd="0" destOrd="0" parTransId="{CB581E7D-041F-451A-B294-D8E9028B3BC0}" sibTransId="{8327C45A-ACA0-40F8-9535-1875430421D5}"/>
    <dgm:cxn modelId="{6D02292D-F6FD-42CD-A5D4-58392515EB7A}" type="presOf" srcId="{E7EE5154-F348-4655-91DD-D47EB89673A2}" destId="{24F9D622-951E-46CC-A458-837FD3D230DF}" srcOrd="0" destOrd="0" presId="urn:microsoft.com/office/officeart/2005/8/layout/gear1"/>
    <dgm:cxn modelId="{526E653E-EFE2-48C4-BC0B-130E30A3E11B}" type="presOf" srcId="{8327C45A-ACA0-40F8-9535-1875430421D5}" destId="{77029FA1-927B-4348-A398-DCFE85DDF38F}" srcOrd="0" destOrd="0" presId="urn:microsoft.com/office/officeart/2005/8/layout/gear1"/>
    <dgm:cxn modelId="{34E49D40-329E-45DE-954F-0E1BE93C2471}" srcId="{E7EE5154-F348-4655-91DD-D47EB89673A2}" destId="{995F61D6-B6FD-491F-BA9B-8D90FB4027DE}" srcOrd="2" destOrd="0" parTransId="{C220704C-6C3E-4C53-A615-20E701259CE5}" sibTransId="{01EEAA7D-B559-44ED-8E54-9F3D36B9CF0C}"/>
    <dgm:cxn modelId="{1E8BD973-55DC-4266-9BFE-978A9EE97D52}" type="presOf" srcId="{4C773A1D-E3A3-460E-919B-E13B0077BF65}" destId="{6A2C6E86-B013-41E2-BD85-01945F1184A1}" srcOrd="2" destOrd="0" presId="urn:microsoft.com/office/officeart/2005/8/layout/gear1"/>
    <dgm:cxn modelId="{0070B675-6A8D-456D-9C8B-7416B167A6ED}" type="presOf" srcId="{4C773A1D-E3A3-460E-919B-E13B0077BF65}" destId="{B9A15436-657A-495E-A2A1-8E4B61187470}" srcOrd="1" destOrd="0" presId="urn:microsoft.com/office/officeart/2005/8/layout/gear1"/>
    <dgm:cxn modelId="{1672D657-1E44-48B3-89F0-3997FE4415EA}" type="presOf" srcId="{995F61D6-B6FD-491F-BA9B-8D90FB4027DE}" destId="{5F53BA85-0CFC-4DD7-BBB6-70546CA87D34}" srcOrd="1" destOrd="0" presId="urn:microsoft.com/office/officeart/2005/8/layout/gear1"/>
    <dgm:cxn modelId="{C514D48D-CD78-41E6-A988-E038F301FFDE}" type="presOf" srcId="{4C773A1D-E3A3-460E-919B-E13B0077BF65}" destId="{CE43BC09-67D7-44A1-8415-4D99101228A8}" srcOrd="0" destOrd="0" presId="urn:microsoft.com/office/officeart/2005/8/layout/gear1"/>
    <dgm:cxn modelId="{59B90194-D9E1-4DE7-A3E3-4F2E9E44D883}" type="presOf" srcId="{01EEAA7D-B559-44ED-8E54-9F3D36B9CF0C}" destId="{C02B1F74-F721-4238-8E72-935881BE1B70}" srcOrd="0" destOrd="0" presId="urn:microsoft.com/office/officeart/2005/8/layout/gear1"/>
    <dgm:cxn modelId="{083FEFA2-6B57-471D-9760-11E5EAADE834}" type="presOf" srcId="{995F61D6-B6FD-491F-BA9B-8D90FB4027DE}" destId="{974F7A0D-BA99-4F48-8609-DA95037D35F6}" srcOrd="0" destOrd="0" presId="urn:microsoft.com/office/officeart/2005/8/layout/gear1"/>
    <dgm:cxn modelId="{558132B6-11D8-4DE1-A764-C0274FA7B0AE}" type="presOf" srcId="{995F61D6-B6FD-491F-BA9B-8D90FB4027DE}" destId="{D22B4336-072F-4414-936B-81DC5E1264D4}" srcOrd="3" destOrd="0" presId="urn:microsoft.com/office/officeart/2005/8/layout/gear1"/>
    <dgm:cxn modelId="{EB6F87CF-0BFD-4373-B070-C2E4F2F45220}" type="presOf" srcId="{15916259-FED6-4BB9-AA21-A720C5BAAD78}" destId="{51B67F5F-F265-429F-B32A-2B618FBE1347}" srcOrd="0" destOrd="0" presId="urn:microsoft.com/office/officeart/2005/8/layout/gear1"/>
    <dgm:cxn modelId="{F6DA2DD0-4246-46B9-8426-6C688D4C474E}" type="presOf" srcId="{15916259-FED6-4BB9-AA21-A720C5BAAD78}" destId="{10C381AD-25A7-4324-A203-EA948A4E40DF}" srcOrd="1" destOrd="0" presId="urn:microsoft.com/office/officeart/2005/8/layout/gear1"/>
    <dgm:cxn modelId="{9D2073D7-5A40-4973-A346-268D17499055}" type="presOf" srcId="{995F61D6-B6FD-491F-BA9B-8D90FB4027DE}" destId="{145AF506-8245-4C7B-9CCD-A21254D69F9B}" srcOrd="2" destOrd="0" presId="urn:microsoft.com/office/officeart/2005/8/layout/gear1"/>
    <dgm:cxn modelId="{03AAAAF7-F0C8-4F80-95C8-7825A5465D55}" srcId="{E7EE5154-F348-4655-91DD-D47EB89673A2}" destId="{15916259-FED6-4BB9-AA21-A720C5BAAD78}" srcOrd="1" destOrd="0" parTransId="{7FE33F23-CE53-4910-A3B4-25F085819530}" sibTransId="{137B27D7-711D-4931-95D5-DD0E732F577A}"/>
    <dgm:cxn modelId="{72D4B66B-E99D-483F-865C-72E1E2F07A7F}" type="presParOf" srcId="{24F9D622-951E-46CC-A458-837FD3D230DF}" destId="{CE43BC09-67D7-44A1-8415-4D99101228A8}" srcOrd="0" destOrd="0" presId="urn:microsoft.com/office/officeart/2005/8/layout/gear1"/>
    <dgm:cxn modelId="{95B1606D-9586-4690-8724-1A468F406E7B}" type="presParOf" srcId="{24F9D622-951E-46CC-A458-837FD3D230DF}" destId="{B9A15436-657A-495E-A2A1-8E4B61187470}" srcOrd="1" destOrd="0" presId="urn:microsoft.com/office/officeart/2005/8/layout/gear1"/>
    <dgm:cxn modelId="{FB56F319-1B9E-47BB-920A-DEB735A17293}" type="presParOf" srcId="{24F9D622-951E-46CC-A458-837FD3D230DF}" destId="{6A2C6E86-B013-41E2-BD85-01945F1184A1}" srcOrd="2" destOrd="0" presId="urn:microsoft.com/office/officeart/2005/8/layout/gear1"/>
    <dgm:cxn modelId="{43016E94-AF51-4519-BA3E-FC1C8AB6E83F}" type="presParOf" srcId="{24F9D622-951E-46CC-A458-837FD3D230DF}" destId="{51B67F5F-F265-429F-B32A-2B618FBE1347}" srcOrd="3" destOrd="0" presId="urn:microsoft.com/office/officeart/2005/8/layout/gear1"/>
    <dgm:cxn modelId="{B90A3B4E-8AC9-4865-B916-BE43BBF3F41E}" type="presParOf" srcId="{24F9D622-951E-46CC-A458-837FD3D230DF}" destId="{10C381AD-25A7-4324-A203-EA948A4E40DF}" srcOrd="4" destOrd="0" presId="urn:microsoft.com/office/officeart/2005/8/layout/gear1"/>
    <dgm:cxn modelId="{8281C5C0-41E6-4CB6-831D-90BBD226A24A}" type="presParOf" srcId="{24F9D622-951E-46CC-A458-837FD3D230DF}" destId="{F875DBC6-8F65-4EF5-B755-6BABA5EBC4ED}" srcOrd="5" destOrd="0" presId="urn:microsoft.com/office/officeart/2005/8/layout/gear1"/>
    <dgm:cxn modelId="{380E2E2C-B416-49C8-A19B-F1F4987AB7A1}" type="presParOf" srcId="{24F9D622-951E-46CC-A458-837FD3D230DF}" destId="{974F7A0D-BA99-4F48-8609-DA95037D35F6}" srcOrd="6" destOrd="0" presId="urn:microsoft.com/office/officeart/2005/8/layout/gear1"/>
    <dgm:cxn modelId="{970DD532-6E2B-44E7-9E6E-D7295A2343D9}" type="presParOf" srcId="{24F9D622-951E-46CC-A458-837FD3D230DF}" destId="{5F53BA85-0CFC-4DD7-BBB6-70546CA87D34}" srcOrd="7" destOrd="0" presId="urn:microsoft.com/office/officeart/2005/8/layout/gear1"/>
    <dgm:cxn modelId="{B96DFF6A-2CB6-4553-86B1-58C9BEC2109D}" type="presParOf" srcId="{24F9D622-951E-46CC-A458-837FD3D230DF}" destId="{145AF506-8245-4C7B-9CCD-A21254D69F9B}" srcOrd="8" destOrd="0" presId="urn:microsoft.com/office/officeart/2005/8/layout/gear1"/>
    <dgm:cxn modelId="{A7A9087E-BC63-4101-9605-4217B97E0CF0}" type="presParOf" srcId="{24F9D622-951E-46CC-A458-837FD3D230DF}" destId="{D22B4336-072F-4414-936B-81DC5E1264D4}" srcOrd="9" destOrd="0" presId="urn:microsoft.com/office/officeart/2005/8/layout/gear1"/>
    <dgm:cxn modelId="{E6245725-BED1-4131-A5F5-C59F64B4E26F}" type="presParOf" srcId="{24F9D622-951E-46CC-A458-837FD3D230DF}" destId="{77029FA1-927B-4348-A398-DCFE85DDF38F}" srcOrd="10" destOrd="0" presId="urn:microsoft.com/office/officeart/2005/8/layout/gear1"/>
    <dgm:cxn modelId="{93C53881-728E-4A17-B6A7-F43EC012D453}" type="presParOf" srcId="{24F9D622-951E-46CC-A458-837FD3D230DF}" destId="{3858FD1A-68B7-4922-9324-362A0AC0EAAF}" srcOrd="11" destOrd="0" presId="urn:microsoft.com/office/officeart/2005/8/layout/gear1"/>
    <dgm:cxn modelId="{EC58286A-5C47-4E84-A4DE-84125FB13611}" type="presParOf" srcId="{24F9D622-951E-46CC-A458-837FD3D230DF}" destId="{C02B1F74-F721-4238-8E72-935881BE1B70}" srcOrd="12" destOrd="0" presId="urn:microsoft.com/office/officeart/2005/8/layout/gear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5FE13C02-F8B2-4BB9-BC93-4E1AF6B7523D}" type="presOf" srcId="{909C8AE0-FE04-401B-8F7E-C1BF0E60FE9E}" destId="{0B0FF9F4-D51A-460F-8F8E-D0EB2B4C658D}" srcOrd="0" destOrd="0" presId="urn:microsoft.com/office/officeart/2008/layout/AlternatingHexagons"/>
    <dgm:cxn modelId="{E6855903-9DA6-450C-9F86-FA087CCE7180}" type="presOf" srcId="{638324B9-9FC5-43A3-BF87-295874E2CDD9}" destId="{5468D559-FC71-40BD-A3B7-B37FD9F50FA0}" srcOrd="0" destOrd="0" presId="urn:microsoft.com/office/officeart/2008/layout/AlternatingHexagons"/>
    <dgm:cxn modelId="{50562309-ECA7-4BD5-84D7-E7C29D1E9661}" type="presOf" srcId="{6C48E74E-EDEF-41FC-953E-91D436060EF8}" destId="{798B8C0B-5E2E-4982-A9A4-E0912EFA874A}"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3ABA7D21-64E7-44E1-9ECE-2D3D9481178B}" type="presOf" srcId="{A76D7342-B82B-4FC7-B601-E7DEAF21D7D8}" destId="{D619FEAC-74D4-4726-A282-FCFACD54A4BB}" srcOrd="0" destOrd="0" presId="urn:microsoft.com/office/officeart/2008/layout/AlternatingHexagons"/>
    <dgm:cxn modelId="{9CE0DB21-8C35-47F6-A51A-1AEB23C9EA64}" type="presOf" srcId="{BE439DF7-9C66-49B5-895E-0C389CF6D137}" destId="{CEF5A3F8-7A41-4604-9D7E-F386265276F5}" srcOrd="0" destOrd="0" presId="urn:microsoft.com/office/officeart/2008/layout/AlternatingHexagons"/>
    <dgm:cxn modelId="{F6C39D2D-C598-4865-AE0E-B91EA10F205D}" type="presOf" srcId="{563AD7CC-C3CE-4D9D-B656-DB783BD6249D}" destId="{753E65A4-290A-4B82-9677-B14D3937812C}"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A4676E34-8EAB-4A59-AEF7-8BAC048F13E0}" type="presOf" srcId="{EEB786C3-220F-43C5-8ED2-346FAA386A15}" destId="{C746C278-8B2D-4A64-8BED-818BD07B8D55}" srcOrd="0" destOrd="0" presId="urn:microsoft.com/office/officeart/2008/layout/AlternatingHexagons"/>
    <dgm:cxn modelId="{F0EB2236-B94F-491B-AFE0-58F1E577A90B}" type="presOf" srcId="{E71F8F6C-DE91-45ED-AF77-1267E12BB7F6}" destId="{0BDE991D-8287-482A-A62C-7262A0D2B66E}" srcOrd="0" destOrd="0" presId="urn:microsoft.com/office/officeart/2008/layout/AlternatingHexagons"/>
    <dgm:cxn modelId="{214DE95E-C901-45B4-86D2-BC996039E3C2}" type="presOf" srcId="{034143FA-02E3-4BC8-97A6-DB5B1795DB9A}" destId="{27D2E476-F480-4F54-AB82-AC7EAD1C8F7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9A4F4F68-D970-4882-860A-A8822C702924}" type="presOf" srcId="{0FCAE87B-D747-4598-B519-48904A2B05B2}" destId="{E6B7FE1B-E082-47D6-BBF3-BC01EDA88B60}"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ED14706E-1B36-46A5-AB1C-1C3CE786F532}" type="presOf" srcId="{21AD5133-736D-4115-8780-C76EF1C6F044}" destId="{01AB0361-E67C-40D1-A127-88BA5E1C17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4546F6A5-763D-46DD-8AAD-C12B154C5AB1}" type="presOf" srcId="{9C782F60-00DD-490A-901A-2E525C61B396}" destId="{97D7227E-93B2-4CDC-A6F1-DE6A3A579BC0}" srcOrd="0" destOrd="0" presId="urn:microsoft.com/office/officeart/2008/layout/AlternatingHexagons"/>
    <dgm:cxn modelId="{DD8D23A6-4331-4B17-8B1B-FE7A2B78C490}" type="presOf" srcId="{2CA49207-1E08-4A99-AA60-FBFC9F56EBF0}" destId="{2E78EB41-3245-4D99-BB99-6B0339FE8F38}" srcOrd="0" destOrd="0" presId="urn:microsoft.com/office/officeart/2008/layout/AlternatingHexagons"/>
    <dgm:cxn modelId="{1C60FEB8-86B5-4CCA-8298-F95C78D263E7}" type="presOf" srcId="{D839AC21-CFC3-48DE-A991-850581E464ED}" destId="{92A9D0EB-4F9B-4643-A33F-DF0D6CC34653}"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A575A8DA-8AA8-489E-BC5B-093451FB4178}" srcId="{43C8CEB7-3036-4304-B58E-86ABBFFD31E5}" destId="{FABF11A3-E055-44D1-85DF-0976773145E4}" srcOrd="5" destOrd="0" parTransId="{506244D9-2831-4F44-A23D-B2011F39B444}" sibTransId="{563AD7CC-C3CE-4D9D-B656-DB783BD6249D}"/>
    <dgm:cxn modelId="{93A59DDB-A98C-41F8-8C2B-CFCA528A06FD}" type="presOf" srcId="{154EE34B-2A4B-4D73-8D2A-FC82C9B228A8}" destId="{F78EA964-07B0-4994-BB63-7325EA4CAF7F}" srcOrd="0" destOrd="0" presId="urn:microsoft.com/office/officeart/2008/layout/AlternatingHexagons"/>
    <dgm:cxn modelId="{B59850DC-3BCD-463A-9471-05A4B764F5F4}" type="presOf" srcId="{FABF11A3-E055-44D1-85DF-0976773145E4}" destId="{E259BFF9-1294-4EB9-B177-7F144269FAB8}"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EB7C31E8-1482-4B25-B5F2-53129F894484}" type="presOf" srcId="{43C8CEB7-3036-4304-B58E-86ABBFFD31E5}" destId="{D6CBF727-C193-4742-8092-79968D615B09}"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822636FA-EECC-4E35-89FD-65EA9B7DBA54}" type="presOf" srcId="{54C50584-7826-44BA-AD0E-F0AB4285D531}" destId="{76A432B5-C362-4ED1-B722-EDAB8632396E}" srcOrd="0" destOrd="0" presId="urn:microsoft.com/office/officeart/2008/layout/AlternatingHexagons"/>
    <dgm:cxn modelId="{397CF1D1-89A2-413E-A2DF-A624AA3FB4D6}" type="presParOf" srcId="{D6CBF727-C193-4742-8092-79968D615B09}" destId="{C3AD133E-8817-4E2A-AA86-E555497CD528}" srcOrd="0" destOrd="0" presId="urn:microsoft.com/office/officeart/2008/layout/AlternatingHexagons"/>
    <dgm:cxn modelId="{C73D17E4-BA4D-40AC-8F12-B0DF194169B7}" type="presParOf" srcId="{C3AD133E-8817-4E2A-AA86-E555497CD528}" destId="{D619FEAC-74D4-4726-A282-FCFACD54A4BB}" srcOrd="0" destOrd="0" presId="urn:microsoft.com/office/officeart/2008/layout/AlternatingHexagons"/>
    <dgm:cxn modelId="{75F5FD77-850F-4522-A83F-06158A1BE168}" type="presParOf" srcId="{C3AD133E-8817-4E2A-AA86-E555497CD528}" destId="{0BDE991D-8287-482A-A62C-7262A0D2B66E}" srcOrd="1" destOrd="0" presId="urn:microsoft.com/office/officeart/2008/layout/AlternatingHexagons"/>
    <dgm:cxn modelId="{BD8C75DB-6166-4B49-81C9-F7C1B6EF1247}" type="presParOf" srcId="{C3AD133E-8817-4E2A-AA86-E555497CD528}" destId="{CD047F89-CE48-498E-8BD4-EA221B7E85F1}" srcOrd="2" destOrd="0" presId="urn:microsoft.com/office/officeart/2008/layout/AlternatingHexagons"/>
    <dgm:cxn modelId="{3C3643D0-A6C0-4C42-BD49-E67B1BB65E0C}" type="presParOf" srcId="{C3AD133E-8817-4E2A-AA86-E555497CD528}" destId="{99982C9B-7C19-43FE-AB96-0489084CEC2D}" srcOrd="3" destOrd="0" presId="urn:microsoft.com/office/officeart/2008/layout/AlternatingHexagons"/>
    <dgm:cxn modelId="{F4EC04E3-3FB4-4D66-B5C1-A18A66C79941}" type="presParOf" srcId="{C3AD133E-8817-4E2A-AA86-E555497CD528}" destId="{5468D559-FC71-40BD-A3B7-B37FD9F50FA0}" srcOrd="4" destOrd="0" presId="urn:microsoft.com/office/officeart/2008/layout/AlternatingHexagons"/>
    <dgm:cxn modelId="{69ACF0EC-40E8-4B80-B57A-A25263ACAB1E}" type="presParOf" srcId="{D6CBF727-C193-4742-8092-79968D615B09}" destId="{2CFF3844-5B28-4CD3-A8BF-6625C13E2351}" srcOrd="1" destOrd="0" presId="urn:microsoft.com/office/officeart/2008/layout/AlternatingHexagons"/>
    <dgm:cxn modelId="{02F06D3D-8901-4655-935D-54CBBC793DB7}" type="presParOf" srcId="{D6CBF727-C193-4742-8092-79968D615B09}" destId="{05380EDC-99E6-4322-9480-E3091D8E9DFA}" srcOrd="2" destOrd="0" presId="urn:microsoft.com/office/officeart/2008/layout/AlternatingHexagons"/>
    <dgm:cxn modelId="{199D2455-B654-426B-9F13-909438DD3E37}" type="presParOf" srcId="{05380EDC-99E6-4322-9480-E3091D8E9DFA}" destId="{01AB0361-E67C-40D1-A127-88BA5E1C1760}" srcOrd="0" destOrd="0" presId="urn:microsoft.com/office/officeart/2008/layout/AlternatingHexagons"/>
    <dgm:cxn modelId="{CDA66D5B-F1B9-45B2-A86D-657365861662}" type="presParOf" srcId="{05380EDC-99E6-4322-9480-E3091D8E9DFA}" destId="{FA2E9D46-4AE3-458C-82E0-A4EF5D159C2D}" srcOrd="1" destOrd="0" presId="urn:microsoft.com/office/officeart/2008/layout/AlternatingHexagons"/>
    <dgm:cxn modelId="{4672AB0E-15DA-4912-BB1B-BD27A804B6C1}" type="presParOf" srcId="{05380EDC-99E6-4322-9480-E3091D8E9DFA}" destId="{E978F574-35F8-43B1-8532-04D4FA6CF200}" srcOrd="2" destOrd="0" presId="urn:microsoft.com/office/officeart/2008/layout/AlternatingHexagons"/>
    <dgm:cxn modelId="{F0548CE8-FEF1-46E6-8C09-F27CC8AD8418}" type="presParOf" srcId="{05380EDC-99E6-4322-9480-E3091D8E9DFA}" destId="{BDFBE7AD-12EE-49C6-B767-B6960D6C4DC9}" srcOrd="3" destOrd="0" presId="urn:microsoft.com/office/officeart/2008/layout/AlternatingHexagons"/>
    <dgm:cxn modelId="{613240D2-0191-4365-9E98-02F57CFEC213}" type="presParOf" srcId="{05380EDC-99E6-4322-9480-E3091D8E9DFA}" destId="{798B8C0B-5E2E-4982-A9A4-E0912EFA874A}" srcOrd="4" destOrd="0" presId="urn:microsoft.com/office/officeart/2008/layout/AlternatingHexagons"/>
    <dgm:cxn modelId="{6AB07216-5E1F-4479-AFB9-464ADC6CCD02}" type="presParOf" srcId="{D6CBF727-C193-4742-8092-79968D615B09}" destId="{232D1DEA-3D03-44A7-BF5F-76B6A6D6966F}" srcOrd="3" destOrd="0" presId="urn:microsoft.com/office/officeart/2008/layout/AlternatingHexagons"/>
    <dgm:cxn modelId="{58375689-6351-4A16-B2A3-6D6555BBB648}" type="presParOf" srcId="{D6CBF727-C193-4742-8092-79968D615B09}" destId="{014D2750-F989-4C37-9B1B-9AA9636682AC}" srcOrd="4" destOrd="0" presId="urn:microsoft.com/office/officeart/2008/layout/AlternatingHexagons"/>
    <dgm:cxn modelId="{3004F84D-8A2F-41C6-A76D-782A93774AA1}" type="presParOf" srcId="{014D2750-F989-4C37-9B1B-9AA9636682AC}" destId="{0B0FF9F4-D51A-460F-8F8E-D0EB2B4C658D}" srcOrd="0" destOrd="0" presId="urn:microsoft.com/office/officeart/2008/layout/AlternatingHexagons"/>
    <dgm:cxn modelId="{82AADA33-6920-49E7-BB0E-CA9004CF0544}" type="presParOf" srcId="{014D2750-F989-4C37-9B1B-9AA9636682AC}" destId="{A7609D67-C4D3-47A5-9344-99E8ED461061}" srcOrd="1" destOrd="0" presId="urn:microsoft.com/office/officeart/2008/layout/AlternatingHexagons"/>
    <dgm:cxn modelId="{5883F91B-E233-4EB0-8D14-CA99D2E45C90}" type="presParOf" srcId="{014D2750-F989-4C37-9B1B-9AA9636682AC}" destId="{DB416220-7D8A-4882-A59C-F7000C3BAA0D}" srcOrd="2" destOrd="0" presId="urn:microsoft.com/office/officeart/2008/layout/AlternatingHexagons"/>
    <dgm:cxn modelId="{57947891-F0E0-4CB8-8508-058814FBA2D0}" type="presParOf" srcId="{014D2750-F989-4C37-9B1B-9AA9636682AC}" destId="{137E819A-32CA-4B7E-B5BB-01A3A898B7BE}" srcOrd="3" destOrd="0" presId="urn:microsoft.com/office/officeart/2008/layout/AlternatingHexagons"/>
    <dgm:cxn modelId="{E8269166-C478-4D93-AAC3-691196FE2CF9}" type="presParOf" srcId="{014D2750-F989-4C37-9B1B-9AA9636682AC}" destId="{97D7227E-93B2-4CDC-A6F1-DE6A3A579BC0}" srcOrd="4" destOrd="0" presId="urn:microsoft.com/office/officeart/2008/layout/AlternatingHexagons"/>
    <dgm:cxn modelId="{0690A979-3A9F-4573-9AFF-11D186508A42}" type="presParOf" srcId="{D6CBF727-C193-4742-8092-79968D615B09}" destId="{C622E601-61A1-43CE-8DBF-E42B46A0F6D3}" srcOrd="5" destOrd="0" presId="urn:microsoft.com/office/officeart/2008/layout/AlternatingHexagons"/>
    <dgm:cxn modelId="{C83892AE-23D3-433F-AE97-FDFB0DC88DE3}" type="presParOf" srcId="{D6CBF727-C193-4742-8092-79968D615B09}" destId="{DE400889-1345-4E5B-90BD-B34CCD628003}" srcOrd="6" destOrd="0" presId="urn:microsoft.com/office/officeart/2008/layout/AlternatingHexagons"/>
    <dgm:cxn modelId="{13984156-3978-4F59-BB1C-D3CE356B14E1}" type="presParOf" srcId="{DE400889-1345-4E5B-90BD-B34CCD628003}" destId="{76A432B5-C362-4ED1-B722-EDAB8632396E}" srcOrd="0" destOrd="0" presId="urn:microsoft.com/office/officeart/2008/layout/AlternatingHexagons"/>
    <dgm:cxn modelId="{3E7E32B6-B56E-47D8-8E9B-C02D8DA36462}" type="presParOf" srcId="{DE400889-1345-4E5B-90BD-B34CCD628003}" destId="{CDE05A4E-AABC-4750-A706-F53A8CB953D8}" srcOrd="1" destOrd="0" presId="urn:microsoft.com/office/officeart/2008/layout/AlternatingHexagons"/>
    <dgm:cxn modelId="{9871C11A-9ADB-425E-9C17-E8677D055948}" type="presParOf" srcId="{DE400889-1345-4E5B-90BD-B34CCD628003}" destId="{858D3EB6-EFE6-4502-91FC-DFF4E45190DA}" srcOrd="2" destOrd="0" presId="urn:microsoft.com/office/officeart/2008/layout/AlternatingHexagons"/>
    <dgm:cxn modelId="{CAD2A6A1-8778-4846-B597-11F195A44249}" type="presParOf" srcId="{DE400889-1345-4E5B-90BD-B34CCD628003}" destId="{ABBC34B4-CF82-4DAE-929B-2666788475F8}" srcOrd="3" destOrd="0" presId="urn:microsoft.com/office/officeart/2008/layout/AlternatingHexagons"/>
    <dgm:cxn modelId="{540AB116-9B45-4CB9-A8FC-7A32CB2964B3}" type="presParOf" srcId="{DE400889-1345-4E5B-90BD-B34CCD628003}" destId="{2E78EB41-3245-4D99-BB99-6B0339FE8F38}" srcOrd="4" destOrd="0" presId="urn:microsoft.com/office/officeart/2008/layout/AlternatingHexagons"/>
    <dgm:cxn modelId="{01ECBF0D-4191-4383-B029-FD65BB4FD973}" type="presParOf" srcId="{D6CBF727-C193-4742-8092-79968D615B09}" destId="{4C4C6369-B8FE-45A7-99B6-5757B94CAD32}" srcOrd="7" destOrd="0" presId="urn:microsoft.com/office/officeart/2008/layout/AlternatingHexagons"/>
    <dgm:cxn modelId="{DB2C5419-ABD5-4AAC-8D12-0CAE7FB24414}" type="presParOf" srcId="{D6CBF727-C193-4742-8092-79968D615B09}" destId="{6B684E24-3EB3-42AD-B0B9-EC2F52886EF3}" srcOrd="8" destOrd="0" presId="urn:microsoft.com/office/officeart/2008/layout/AlternatingHexagons"/>
    <dgm:cxn modelId="{2483DD3A-D13E-4BB6-AAC8-84760DE1D62F}" type="presParOf" srcId="{6B684E24-3EB3-42AD-B0B9-EC2F52886EF3}" destId="{CEF5A3F8-7A41-4604-9D7E-F386265276F5}" srcOrd="0" destOrd="0" presId="urn:microsoft.com/office/officeart/2008/layout/AlternatingHexagons"/>
    <dgm:cxn modelId="{B8750B09-B057-4A88-992A-14A2A940F34A}" type="presParOf" srcId="{6B684E24-3EB3-42AD-B0B9-EC2F52886EF3}" destId="{91452402-7B17-49D7-9D7F-00A9841FF108}" srcOrd="1" destOrd="0" presId="urn:microsoft.com/office/officeart/2008/layout/AlternatingHexagons"/>
    <dgm:cxn modelId="{365AF802-0674-44A2-A32B-54602378FF63}" type="presParOf" srcId="{6B684E24-3EB3-42AD-B0B9-EC2F52886EF3}" destId="{1F3C5298-F356-48DE-B0AC-C5329553C43A}" srcOrd="2" destOrd="0" presId="urn:microsoft.com/office/officeart/2008/layout/AlternatingHexagons"/>
    <dgm:cxn modelId="{7CDA250D-F6B3-4F60-8111-66C6D8729267}" type="presParOf" srcId="{6B684E24-3EB3-42AD-B0B9-EC2F52886EF3}" destId="{29462D29-B50E-44B3-8665-9002C6F3DEFF}" srcOrd="3" destOrd="0" presId="urn:microsoft.com/office/officeart/2008/layout/AlternatingHexagons"/>
    <dgm:cxn modelId="{67B1B3DE-DD5E-4AA4-B46D-1065B9DF512E}" type="presParOf" srcId="{6B684E24-3EB3-42AD-B0B9-EC2F52886EF3}" destId="{E6B7FE1B-E082-47D6-BBF3-BC01EDA88B60}" srcOrd="4" destOrd="0" presId="urn:microsoft.com/office/officeart/2008/layout/AlternatingHexagons"/>
    <dgm:cxn modelId="{AEF21B22-1197-42FA-BC20-9A2DBBFC81A6}" type="presParOf" srcId="{D6CBF727-C193-4742-8092-79968D615B09}" destId="{DF619E6A-A326-4693-9C2E-F18B42ABC1CC}" srcOrd="9" destOrd="0" presId="urn:microsoft.com/office/officeart/2008/layout/AlternatingHexagons"/>
    <dgm:cxn modelId="{55DC0DF9-D969-4279-873D-AFC7B92266C2}" type="presParOf" srcId="{D6CBF727-C193-4742-8092-79968D615B09}" destId="{FF0D150A-C8F2-4B88-9634-9472AFCD5540}" srcOrd="10" destOrd="0" presId="urn:microsoft.com/office/officeart/2008/layout/AlternatingHexagons"/>
    <dgm:cxn modelId="{7F7C7509-0DAE-4862-9438-E94EFADC0F81}" type="presParOf" srcId="{FF0D150A-C8F2-4B88-9634-9472AFCD5540}" destId="{E259BFF9-1294-4EB9-B177-7F144269FAB8}" srcOrd="0" destOrd="0" presId="urn:microsoft.com/office/officeart/2008/layout/AlternatingHexagons"/>
    <dgm:cxn modelId="{3571C21F-4DCE-45DD-9286-9A37146A1BFE}" type="presParOf" srcId="{FF0D150A-C8F2-4B88-9634-9472AFCD5540}" destId="{C746C278-8B2D-4A64-8BED-818BD07B8D55}" srcOrd="1" destOrd="0" presId="urn:microsoft.com/office/officeart/2008/layout/AlternatingHexagons"/>
    <dgm:cxn modelId="{074F002E-7771-45DC-A069-658275EF466A}" type="presParOf" srcId="{FF0D150A-C8F2-4B88-9634-9472AFCD5540}" destId="{E3753EC5-B66E-4577-B7EA-0303F882A56D}" srcOrd="2" destOrd="0" presId="urn:microsoft.com/office/officeart/2008/layout/AlternatingHexagons"/>
    <dgm:cxn modelId="{E512C66F-F4F3-4839-9FF5-9ECFBCAFE88C}" type="presParOf" srcId="{FF0D150A-C8F2-4B88-9634-9472AFCD5540}" destId="{9C11ACAD-897E-4B70-80A4-58B5642903EF}" srcOrd="3" destOrd="0" presId="urn:microsoft.com/office/officeart/2008/layout/AlternatingHexagons"/>
    <dgm:cxn modelId="{A81A6ABB-F8BF-4DE0-94CE-0AF504E3B78E}" type="presParOf" srcId="{FF0D150A-C8F2-4B88-9634-9472AFCD5540}" destId="{753E65A4-290A-4B82-9677-B14D3937812C}" srcOrd="4" destOrd="0" presId="urn:microsoft.com/office/officeart/2008/layout/AlternatingHexagons"/>
    <dgm:cxn modelId="{E9EEE3A5-7CD4-42DF-B42E-BFE74D99D4E5}" type="presParOf" srcId="{D6CBF727-C193-4742-8092-79968D615B09}" destId="{A061CC0C-C893-461D-8FEB-2F2AF9D631E8}" srcOrd="11" destOrd="0" presId="urn:microsoft.com/office/officeart/2008/layout/AlternatingHexagons"/>
    <dgm:cxn modelId="{A3EF5DE4-FF0F-4FF2-97E3-F8F50C4EB378}" type="presParOf" srcId="{D6CBF727-C193-4742-8092-79968D615B09}" destId="{4C21D896-9242-4FC5-8FBA-FED511463903}" srcOrd="12" destOrd="0" presId="urn:microsoft.com/office/officeart/2008/layout/AlternatingHexagons"/>
    <dgm:cxn modelId="{26F3434A-E0C9-4E3A-9ED3-0A0B1366AC7C}" type="presParOf" srcId="{4C21D896-9242-4FC5-8FBA-FED511463903}" destId="{27D2E476-F480-4F54-AB82-AC7EAD1C8F7B}" srcOrd="0" destOrd="0" presId="urn:microsoft.com/office/officeart/2008/layout/AlternatingHexagons"/>
    <dgm:cxn modelId="{EF368A5E-2576-4393-82AD-015C518511A9}" type="presParOf" srcId="{4C21D896-9242-4FC5-8FBA-FED511463903}" destId="{F78EA964-07B0-4994-BB63-7325EA4CAF7F}" srcOrd="1" destOrd="0" presId="urn:microsoft.com/office/officeart/2008/layout/AlternatingHexagons"/>
    <dgm:cxn modelId="{ACA52260-439E-4D9E-BFF0-B2A537D8E439}" type="presParOf" srcId="{4C21D896-9242-4FC5-8FBA-FED511463903}" destId="{1803ED7F-41D9-4764-87D3-74B0DFD665B2}" srcOrd="2" destOrd="0" presId="urn:microsoft.com/office/officeart/2008/layout/AlternatingHexagons"/>
    <dgm:cxn modelId="{1FF8860C-8175-4907-899A-4732CA980282}" type="presParOf" srcId="{4C21D896-9242-4FC5-8FBA-FED511463903}" destId="{06DEBEC9-3270-42A5-A45B-9511A5412BDE}" srcOrd="3" destOrd="0" presId="urn:microsoft.com/office/officeart/2008/layout/AlternatingHexagons"/>
    <dgm:cxn modelId="{6162389F-7408-4927-B735-3D1134D1C9A8}"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4384C500-9E38-45B1-85C2-5C5143EB6EB7}" type="presOf" srcId="{563AD7CC-C3CE-4D9D-B656-DB783BD6249D}" destId="{753E65A4-290A-4B82-9677-B14D3937812C}" srcOrd="0" destOrd="0" presId="urn:microsoft.com/office/officeart/2008/layout/AlternatingHexagons"/>
    <dgm:cxn modelId="{2E4B9A0E-9EB8-4A65-AD5B-5C07FBE362B6}" type="presOf" srcId="{9C782F60-00DD-490A-901A-2E525C61B396}" destId="{97D7227E-93B2-4CDC-A6F1-DE6A3A579BC0}"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DA338E20-6ECB-4F06-8D1E-D3BE260BF13F}" type="presOf" srcId="{A76D7342-B82B-4FC7-B601-E7DEAF21D7D8}" destId="{D619FEAC-74D4-4726-A282-FCFACD54A4BB}" srcOrd="0" destOrd="0" presId="urn:microsoft.com/office/officeart/2008/layout/AlternatingHexagons"/>
    <dgm:cxn modelId="{B796F324-2BAA-4329-9804-47686ACF121E}" type="presOf" srcId="{BE439DF7-9C66-49B5-895E-0C389CF6D137}" destId="{CEF5A3F8-7A41-4604-9D7E-F386265276F5}"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9910F53F-463C-4641-9ED9-0CE56D99D341}" type="presOf" srcId="{034143FA-02E3-4BC8-97A6-DB5B1795DB9A}" destId="{27D2E476-F480-4F54-AB82-AC7EAD1C8F7B}" srcOrd="0" destOrd="0" presId="urn:microsoft.com/office/officeart/2008/layout/AlternatingHexagons"/>
    <dgm:cxn modelId="{C5B30365-E608-4D28-84ED-57429828585D}" type="presOf" srcId="{154EE34B-2A4B-4D73-8D2A-FC82C9B228A8}" destId="{F78EA964-07B0-4994-BB63-7325EA4CAF7F}"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9186A555-FF7F-4CFE-97D0-9AAE9923A5F1}" type="presOf" srcId="{54C50584-7826-44BA-AD0E-F0AB4285D531}" destId="{76A432B5-C362-4ED1-B722-EDAB8632396E}" srcOrd="0" destOrd="0" presId="urn:microsoft.com/office/officeart/2008/layout/AlternatingHexagons"/>
    <dgm:cxn modelId="{7993BB8A-733D-4DA8-86DF-0A8979268C4E}" type="presOf" srcId="{D839AC21-CFC3-48DE-A991-850581E464ED}" destId="{92A9D0EB-4F9B-4643-A33F-DF0D6CC34653}" srcOrd="0" destOrd="0" presId="urn:microsoft.com/office/officeart/2008/layout/AlternatingHexagons"/>
    <dgm:cxn modelId="{E70A2593-8531-43B6-A4DE-2C7181044D08}" type="presOf" srcId="{909C8AE0-FE04-401B-8F7E-C1BF0E60FE9E}" destId="{0B0FF9F4-D51A-460F-8F8E-D0EB2B4C658D}"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CF17639E-14C8-45EB-85D0-35CE3BB03778}" type="presOf" srcId="{43C8CEB7-3036-4304-B58E-86ABBFFD31E5}" destId="{D6CBF727-C193-4742-8092-79968D615B09}" srcOrd="0" destOrd="0" presId="urn:microsoft.com/office/officeart/2008/layout/AlternatingHexagons"/>
    <dgm:cxn modelId="{29BC4AA6-CE24-4581-B4BF-5ABF2C3DFE77}" type="presOf" srcId="{2CA49207-1E08-4A99-AA60-FBFC9F56EBF0}" destId="{2E78EB41-3245-4D99-BB99-6B0339FE8F38}" srcOrd="0" destOrd="0" presId="urn:microsoft.com/office/officeart/2008/layout/AlternatingHexagons"/>
    <dgm:cxn modelId="{D9C16DA9-83AE-4E7D-808A-DB1EDBDEEE4A}" type="presOf" srcId="{638324B9-9FC5-43A3-BF87-295874E2CDD9}" destId="{5468D559-FC71-40BD-A3B7-B37FD9F50FA0}"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58A353C0-F231-467B-B6F2-1A62FEF36E92}" type="presOf" srcId="{EEB786C3-220F-43C5-8ED2-346FAA386A15}" destId="{C746C278-8B2D-4A64-8BED-818BD07B8D55}" srcOrd="0" destOrd="0" presId="urn:microsoft.com/office/officeart/2008/layout/AlternatingHexagons"/>
    <dgm:cxn modelId="{C4421ED0-32D8-4907-8D59-370061323F17}" type="presOf" srcId="{6C48E74E-EDEF-41FC-953E-91D436060EF8}" destId="{798B8C0B-5E2E-4982-A9A4-E0912EFA874A}"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26E6C9E2-8404-46A9-8409-2BFFE0924680}" type="presOf" srcId="{FABF11A3-E055-44D1-85DF-0976773145E4}" destId="{E259BFF9-1294-4EB9-B177-7F144269FAB8}"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24F548E3-AFB3-478D-B459-0A19AEAAFA13}" type="presOf" srcId="{21AD5133-736D-4115-8780-C76EF1C6F044}" destId="{01AB0361-E67C-40D1-A127-88BA5E1C1760}" srcOrd="0" destOrd="0" presId="urn:microsoft.com/office/officeart/2008/layout/AlternatingHexagons"/>
    <dgm:cxn modelId="{B16077E6-02EF-4406-9F62-01ABDC9A0231}" type="presOf" srcId="{0FCAE87B-D747-4598-B519-48904A2B05B2}" destId="{E6B7FE1B-E082-47D6-BBF3-BC01EDA88B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7F7B2AF4-42E3-46A9-B4A2-084A734CE538}" type="presOf" srcId="{E71F8F6C-DE91-45ED-AF77-1267E12BB7F6}" destId="{0BDE991D-8287-482A-A62C-7262A0D2B66E}"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2E8C3729-FE7E-4FDD-988E-5BD1D8F10846}" type="presParOf" srcId="{D6CBF727-C193-4742-8092-79968D615B09}" destId="{C3AD133E-8817-4E2A-AA86-E555497CD528}" srcOrd="0" destOrd="0" presId="urn:microsoft.com/office/officeart/2008/layout/AlternatingHexagons"/>
    <dgm:cxn modelId="{3AB72DDA-C851-43E2-AE16-0016F820B3AC}" type="presParOf" srcId="{C3AD133E-8817-4E2A-AA86-E555497CD528}" destId="{D619FEAC-74D4-4726-A282-FCFACD54A4BB}" srcOrd="0" destOrd="0" presId="urn:microsoft.com/office/officeart/2008/layout/AlternatingHexagons"/>
    <dgm:cxn modelId="{F9BE866D-1E90-470A-BDF1-362C323C41A7}" type="presParOf" srcId="{C3AD133E-8817-4E2A-AA86-E555497CD528}" destId="{0BDE991D-8287-482A-A62C-7262A0D2B66E}" srcOrd="1" destOrd="0" presId="urn:microsoft.com/office/officeart/2008/layout/AlternatingHexagons"/>
    <dgm:cxn modelId="{EDA89768-DF10-43E7-A3AE-B6E99C2543FB}" type="presParOf" srcId="{C3AD133E-8817-4E2A-AA86-E555497CD528}" destId="{CD047F89-CE48-498E-8BD4-EA221B7E85F1}" srcOrd="2" destOrd="0" presId="urn:microsoft.com/office/officeart/2008/layout/AlternatingHexagons"/>
    <dgm:cxn modelId="{F78AC5FD-F038-4078-B63F-1B006B5D2542}" type="presParOf" srcId="{C3AD133E-8817-4E2A-AA86-E555497CD528}" destId="{99982C9B-7C19-43FE-AB96-0489084CEC2D}" srcOrd="3" destOrd="0" presId="urn:microsoft.com/office/officeart/2008/layout/AlternatingHexagons"/>
    <dgm:cxn modelId="{EB90B918-7CD7-41D4-B1BC-6C38A5CBACA7}" type="presParOf" srcId="{C3AD133E-8817-4E2A-AA86-E555497CD528}" destId="{5468D559-FC71-40BD-A3B7-B37FD9F50FA0}" srcOrd="4" destOrd="0" presId="urn:microsoft.com/office/officeart/2008/layout/AlternatingHexagons"/>
    <dgm:cxn modelId="{716AF097-4D58-4FA6-ACB3-B16E5CC4107A}" type="presParOf" srcId="{D6CBF727-C193-4742-8092-79968D615B09}" destId="{2CFF3844-5B28-4CD3-A8BF-6625C13E2351}" srcOrd="1" destOrd="0" presId="urn:microsoft.com/office/officeart/2008/layout/AlternatingHexagons"/>
    <dgm:cxn modelId="{F7E1FE89-90E1-4B10-A21E-0A346ED155EE}" type="presParOf" srcId="{D6CBF727-C193-4742-8092-79968D615B09}" destId="{05380EDC-99E6-4322-9480-E3091D8E9DFA}" srcOrd="2" destOrd="0" presId="urn:microsoft.com/office/officeart/2008/layout/AlternatingHexagons"/>
    <dgm:cxn modelId="{36530BE8-C74F-4787-B717-1E4C512646B4}" type="presParOf" srcId="{05380EDC-99E6-4322-9480-E3091D8E9DFA}" destId="{01AB0361-E67C-40D1-A127-88BA5E1C1760}" srcOrd="0" destOrd="0" presId="urn:microsoft.com/office/officeart/2008/layout/AlternatingHexagons"/>
    <dgm:cxn modelId="{A8C76CD4-5CD0-4B0D-B250-C96FC24397F7}" type="presParOf" srcId="{05380EDC-99E6-4322-9480-E3091D8E9DFA}" destId="{FA2E9D46-4AE3-458C-82E0-A4EF5D159C2D}" srcOrd="1" destOrd="0" presId="urn:microsoft.com/office/officeart/2008/layout/AlternatingHexagons"/>
    <dgm:cxn modelId="{F6D89160-B80E-4102-B166-A7A7DDC6C722}" type="presParOf" srcId="{05380EDC-99E6-4322-9480-E3091D8E9DFA}" destId="{E978F574-35F8-43B1-8532-04D4FA6CF200}" srcOrd="2" destOrd="0" presId="urn:microsoft.com/office/officeart/2008/layout/AlternatingHexagons"/>
    <dgm:cxn modelId="{47BAE04C-F116-477D-89D4-13096E5F00DD}" type="presParOf" srcId="{05380EDC-99E6-4322-9480-E3091D8E9DFA}" destId="{BDFBE7AD-12EE-49C6-B767-B6960D6C4DC9}" srcOrd="3" destOrd="0" presId="urn:microsoft.com/office/officeart/2008/layout/AlternatingHexagons"/>
    <dgm:cxn modelId="{670F6829-90A7-40C9-8FE4-0155108F5001}" type="presParOf" srcId="{05380EDC-99E6-4322-9480-E3091D8E9DFA}" destId="{798B8C0B-5E2E-4982-A9A4-E0912EFA874A}" srcOrd="4" destOrd="0" presId="urn:microsoft.com/office/officeart/2008/layout/AlternatingHexagons"/>
    <dgm:cxn modelId="{E65130EE-75ED-497F-938F-682AE49AB8CE}" type="presParOf" srcId="{D6CBF727-C193-4742-8092-79968D615B09}" destId="{232D1DEA-3D03-44A7-BF5F-76B6A6D6966F}" srcOrd="3" destOrd="0" presId="urn:microsoft.com/office/officeart/2008/layout/AlternatingHexagons"/>
    <dgm:cxn modelId="{05FA68D6-3D5B-4A7A-BEE5-E3538835BD75}" type="presParOf" srcId="{D6CBF727-C193-4742-8092-79968D615B09}" destId="{014D2750-F989-4C37-9B1B-9AA9636682AC}" srcOrd="4" destOrd="0" presId="urn:microsoft.com/office/officeart/2008/layout/AlternatingHexagons"/>
    <dgm:cxn modelId="{4A5FD99B-A608-45EE-A85F-2B8CB3DEE731}" type="presParOf" srcId="{014D2750-F989-4C37-9B1B-9AA9636682AC}" destId="{0B0FF9F4-D51A-460F-8F8E-D0EB2B4C658D}" srcOrd="0" destOrd="0" presId="urn:microsoft.com/office/officeart/2008/layout/AlternatingHexagons"/>
    <dgm:cxn modelId="{92DB0A2A-DE0A-4AC3-9738-CD7EB122CEE8}" type="presParOf" srcId="{014D2750-F989-4C37-9B1B-9AA9636682AC}" destId="{A7609D67-C4D3-47A5-9344-99E8ED461061}" srcOrd="1" destOrd="0" presId="urn:microsoft.com/office/officeart/2008/layout/AlternatingHexagons"/>
    <dgm:cxn modelId="{9A4B5C15-32F7-42DE-849E-6843057C5F60}" type="presParOf" srcId="{014D2750-F989-4C37-9B1B-9AA9636682AC}" destId="{DB416220-7D8A-4882-A59C-F7000C3BAA0D}" srcOrd="2" destOrd="0" presId="urn:microsoft.com/office/officeart/2008/layout/AlternatingHexagons"/>
    <dgm:cxn modelId="{62953413-5E8B-4715-976F-C5DD007D9661}" type="presParOf" srcId="{014D2750-F989-4C37-9B1B-9AA9636682AC}" destId="{137E819A-32CA-4B7E-B5BB-01A3A898B7BE}" srcOrd="3" destOrd="0" presId="urn:microsoft.com/office/officeart/2008/layout/AlternatingHexagons"/>
    <dgm:cxn modelId="{71655D80-FB96-48EE-A85F-08B3CDD0820F}" type="presParOf" srcId="{014D2750-F989-4C37-9B1B-9AA9636682AC}" destId="{97D7227E-93B2-4CDC-A6F1-DE6A3A579BC0}" srcOrd="4" destOrd="0" presId="urn:microsoft.com/office/officeart/2008/layout/AlternatingHexagons"/>
    <dgm:cxn modelId="{D65265E9-18E9-4118-A2F7-888E98A98F61}" type="presParOf" srcId="{D6CBF727-C193-4742-8092-79968D615B09}" destId="{C622E601-61A1-43CE-8DBF-E42B46A0F6D3}" srcOrd="5" destOrd="0" presId="urn:microsoft.com/office/officeart/2008/layout/AlternatingHexagons"/>
    <dgm:cxn modelId="{D7483315-A158-4EC8-AAFB-29CD3ACC9ACC}" type="presParOf" srcId="{D6CBF727-C193-4742-8092-79968D615B09}" destId="{DE400889-1345-4E5B-90BD-B34CCD628003}" srcOrd="6" destOrd="0" presId="urn:microsoft.com/office/officeart/2008/layout/AlternatingHexagons"/>
    <dgm:cxn modelId="{FA59C32B-9626-4A69-B0F2-6A9E5A2E7957}" type="presParOf" srcId="{DE400889-1345-4E5B-90BD-B34CCD628003}" destId="{76A432B5-C362-4ED1-B722-EDAB8632396E}" srcOrd="0" destOrd="0" presId="urn:microsoft.com/office/officeart/2008/layout/AlternatingHexagons"/>
    <dgm:cxn modelId="{E82DF076-E14B-438D-9020-45C259E9E0CC}" type="presParOf" srcId="{DE400889-1345-4E5B-90BD-B34CCD628003}" destId="{CDE05A4E-AABC-4750-A706-F53A8CB953D8}" srcOrd="1" destOrd="0" presId="urn:microsoft.com/office/officeart/2008/layout/AlternatingHexagons"/>
    <dgm:cxn modelId="{33EBD179-7665-466D-B578-59F2FF8238C2}" type="presParOf" srcId="{DE400889-1345-4E5B-90BD-B34CCD628003}" destId="{858D3EB6-EFE6-4502-91FC-DFF4E45190DA}" srcOrd="2" destOrd="0" presId="urn:microsoft.com/office/officeart/2008/layout/AlternatingHexagons"/>
    <dgm:cxn modelId="{3D532CD7-DDC4-4C30-97A5-8F5E46A6CA28}" type="presParOf" srcId="{DE400889-1345-4E5B-90BD-B34CCD628003}" destId="{ABBC34B4-CF82-4DAE-929B-2666788475F8}" srcOrd="3" destOrd="0" presId="urn:microsoft.com/office/officeart/2008/layout/AlternatingHexagons"/>
    <dgm:cxn modelId="{867A5224-7994-4668-BACE-E76BB538191E}" type="presParOf" srcId="{DE400889-1345-4E5B-90BD-B34CCD628003}" destId="{2E78EB41-3245-4D99-BB99-6B0339FE8F38}" srcOrd="4" destOrd="0" presId="urn:microsoft.com/office/officeart/2008/layout/AlternatingHexagons"/>
    <dgm:cxn modelId="{ABBB262A-37B6-458F-BBE4-9CEEC9CC977D}" type="presParOf" srcId="{D6CBF727-C193-4742-8092-79968D615B09}" destId="{4C4C6369-B8FE-45A7-99B6-5757B94CAD32}" srcOrd="7" destOrd="0" presId="urn:microsoft.com/office/officeart/2008/layout/AlternatingHexagons"/>
    <dgm:cxn modelId="{8E82E7CF-FBE7-4BB2-921F-F42709B59EE4}" type="presParOf" srcId="{D6CBF727-C193-4742-8092-79968D615B09}" destId="{6B684E24-3EB3-42AD-B0B9-EC2F52886EF3}" srcOrd="8" destOrd="0" presId="urn:microsoft.com/office/officeart/2008/layout/AlternatingHexagons"/>
    <dgm:cxn modelId="{E42FA3DF-0A16-4B54-A0C5-D59EAA0E62CF}" type="presParOf" srcId="{6B684E24-3EB3-42AD-B0B9-EC2F52886EF3}" destId="{CEF5A3F8-7A41-4604-9D7E-F386265276F5}" srcOrd="0" destOrd="0" presId="urn:microsoft.com/office/officeart/2008/layout/AlternatingHexagons"/>
    <dgm:cxn modelId="{F973A20E-7C4C-43C1-9482-166AFCE99247}" type="presParOf" srcId="{6B684E24-3EB3-42AD-B0B9-EC2F52886EF3}" destId="{91452402-7B17-49D7-9D7F-00A9841FF108}" srcOrd="1" destOrd="0" presId="urn:microsoft.com/office/officeart/2008/layout/AlternatingHexagons"/>
    <dgm:cxn modelId="{1E189A81-914C-404E-ADD6-634E9EED4D95}" type="presParOf" srcId="{6B684E24-3EB3-42AD-B0B9-EC2F52886EF3}" destId="{1F3C5298-F356-48DE-B0AC-C5329553C43A}" srcOrd="2" destOrd="0" presId="urn:microsoft.com/office/officeart/2008/layout/AlternatingHexagons"/>
    <dgm:cxn modelId="{C40FEB3F-4928-4B31-91D3-9C59DD88B94B}" type="presParOf" srcId="{6B684E24-3EB3-42AD-B0B9-EC2F52886EF3}" destId="{29462D29-B50E-44B3-8665-9002C6F3DEFF}" srcOrd="3" destOrd="0" presId="urn:microsoft.com/office/officeart/2008/layout/AlternatingHexagons"/>
    <dgm:cxn modelId="{D3E5F17A-FD28-4966-ACD5-D90950513002}" type="presParOf" srcId="{6B684E24-3EB3-42AD-B0B9-EC2F52886EF3}" destId="{E6B7FE1B-E082-47D6-BBF3-BC01EDA88B60}" srcOrd="4" destOrd="0" presId="urn:microsoft.com/office/officeart/2008/layout/AlternatingHexagons"/>
    <dgm:cxn modelId="{0F6CA9E3-BA55-485F-9797-FDED06408D45}" type="presParOf" srcId="{D6CBF727-C193-4742-8092-79968D615B09}" destId="{DF619E6A-A326-4693-9C2E-F18B42ABC1CC}" srcOrd="9" destOrd="0" presId="urn:microsoft.com/office/officeart/2008/layout/AlternatingHexagons"/>
    <dgm:cxn modelId="{DD40F929-DC61-49F8-A32E-CE54A59B0EA0}" type="presParOf" srcId="{D6CBF727-C193-4742-8092-79968D615B09}" destId="{FF0D150A-C8F2-4B88-9634-9472AFCD5540}" srcOrd="10" destOrd="0" presId="urn:microsoft.com/office/officeart/2008/layout/AlternatingHexagons"/>
    <dgm:cxn modelId="{8FE0B3A3-0D5C-41FA-B508-97925C3ED8CF}" type="presParOf" srcId="{FF0D150A-C8F2-4B88-9634-9472AFCD5540}" destId="{E259BFF9-1294-4EB9-B177-7F144269FAB8}" srcOrd="0" destOrd="0" presId="urn:microsoft.com/office/officeart/2008/layout/AlternatingHexagons"/>
    <dgm:cxn modelId="{EDA6FA7A-468A-44FF-BAF5-14AF2F78C81E}" type="presParOf" srcId="{FF0D150A-C8F2-4B88-9634-9472AFCD5540}" destId="{C746C278-8B2D-4A64-8BED-818BD07B8D55}" srcOrd="1" destOrd="0" presId="urn:microsoft.com/office/officeart/2008/layout/AlternatingHexagons"/>
    <dgm:cxn modelId="{178BC77E-B93F-4572-A974-4395A0760D13}" type="presParOf" srcId="{FF0D150A-C8F2-4B88-9634-9472AFCD5540}" destId="{E3753EC5-B66E-4577-B7EA-0303F882A56D}" srcOrd="2" destOrd="0" presId="urn:microsoft.com/office/officeart/2008/layout/AlternatingHexagons"/>
    <dgm:cxn modelId="{15C1068F-6A17-4C5A-8584-C32D680C0F4B}" type="presParOf" srcId="{FF0D150A-C8F2-4B88-9634-9472AFCD5540}" destId="{9C11ACAD-897E-4B70-80A4-58B5642903EF}" srcOrd="3" destOrd="0" presId="urn:microsoft.com/office/officeart/2008/layout/AlternatingHexagons"/>
    <dgm:cxn modelId="{6B87C048-D956-4E02-8DEA-30E8223ED989}" type="presParOf" srcId="{FF0D150A-C8F2-4B88-9634-9472AFCD5540}" destId="{753E65A4-290A-4B82-9677-B14D3937812C}" srcOrd="4" destOrd="0" presId="urn:microsoft.com/office/officeart/2008/layout/AlternatingHexagons"/>
    <dgm:cxn modelId="{04A64A4F-E895-4B23-B246-E5217A856A72}" type="presParOf" srcId="{D6CBF727-C193-4742-8092-79968D615B09}" destId="{A061CC0C-C893-461D-8FEB-2F2AF9D631E8}" srcOrd="11" destOrd="0" presId="urn:microsoft.com/office/officeart/2008/layout/AlternatingHexagons"/>
    <dgm:cxn modelId="{B19903BA-7D07-433A-A840-F78CF0C92FC1}" type="presParOf" srcId="{D6CBF727-C193-4742-8092-79968D615B09}" destId="{4C21D896-9242-4FC5-8FBA-FED511463903}" srcOrd="12" destOrd="0" presId="urn:microsoft.com/office/officeart/2008/layout/AlternatingHexagons"/>
    <dgm:cxn modelId="{07A02C8C-1F7D-490D-9444-4D6098DD5203}" type="presParOf" srcId="{4C21D896-9242-4FC5-8FBA-FED511463903}" destId="{27D2E476-F480-4F54-AB82-AC7EAD1C8F7B}" srcOrd="0" destOrd="0" presId="urn:microsoft.com/office/officeart/2008/layout/AlternatingHexagons"/>
    <dgm:cxn modelId="{F9CF6B8F-C2A8-4500-8725-34D975A9341E}" type="presParOf" srcId="{4C21D896-9242-4FC5-8FBA-FED511463903}" destId="{F78EA964-07B0-4994-BB63-7325EA4CAF7F}" srcOrd="1" destOrd="0" presId="urn:microsoft.com/office/officeart/2008/layout/AlternatingHexagons"/>
    <dgm:cxn modelId="{2009E494-C220-446A-AEE8-32F503BF0E9C}" type="presParOf" srcId="{4C21D896-9242-4FC5-8FBA-FED511463903}" destId="{1803ED7F-41D9-4764-87D3-74B0DFD665B2}" srcOrd="2" destOrd="0" presId="urn:microsoft.com/office/officeart/2008/layout/AlternatingHexagons"/>
    <dgm:cxn modelId="{BC118639-FF42-4ABE-8F4F-1B6D60671050}" type="presParOf" srcId="{4C21D896-9242-4FC5-8FBA-FED511463903}" destId="{06DEBEC9-3270-42A5-A45B-9511A5412BDE}" srcOrd="3" destOrd="0" presId="urn:microsoft.com/office/officeart/2008/layout/AlternatingHexagons"/>
    <dgm:cxn modelId="{5F64C7A5-1426-4E69-BAEA-9495992D66EA}"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B694960-76AB-498B-A10C-BC84FF081402}" type="doc">
      <dgm:prSet loTypeId="urn:diagrams.loki3.com/BracketList" loCatId="list" qsTypeId="urn:microsoft.com/office/officeart/2005/8/quickstyle/simple1" qsCatId="simple" csTypeId="urn:microsoft.com/office/officeart/2005/8/colors/colorful4" csCatId="colorful" phldr="1"/>
      <dgm:spPr/>
      <dgm:t>
        <a:bodyPr/>
        <a:lstStyle/>
        <a:p>
          <a:endParaRPr lang="en-GB"/>
        </a:p>
      </dgm:t>
    </dgm:pt>
    <dgm:pt modelId="{3A096953-C5F0-4FC9-889A-2E10CD5F3C14}">
      <dgm:prSet phldrT="[Text]"/>
      <dgm:spPr/>
      <dgm:t>
        <a:bodyPr/>
        <a:lstStyle/>
        <a:p>
          <a:pPr algn="ctr"/>
          <a:r>
            <a:rPr lang="en-GB" b="1" dirty="0">
              <a:solidFill>
                <a:srgbClr val="8064A2"/>
              </a:solidFill>
            </a:rPr>
            <a:t>Point 1</a:t>
          </a:r>
        </a:p>
      </dgm:t>
    </dgm:pt>
    <dgm:pt modelId="{8FF2F467-7990-48D4-B63A-3203FFC2CE37}" type="parTrans" cxnId="{21834AD0-5710-4EDB-A7E3-AFB76E4CAE20}">
      <dgm:prSet/>
      <dgm:spPr/>
      <dgm:t>
        <a:bodyPr/>
        <a:lstStyle/>
        <a:p>
          <a:endParaRPr lang="en-GB"/>
        </a:p>
      </dgm:t>
    </dgm:pt>
    <dgm:pt modelId="{8024387D-064D-4876-8634-2178605E2859}" type="sibTrans" cxnId="{21834AD0-5710-4EDB-A7E3-AFB76E4CAE20}">
      <dgm:prSet/>
      <dgm:spPr/>
      <dgm:t>
        <a:bodyPr/>
        <a:lstStyle/>
        <a:p>
          <a:endParaRPr lang="en-GB"/>
        </a:p>
      </dgm:t>
    </dgm:pt>
    <dgm:pt modelId="{BAABB8A8-52A4-44C3-A7C6-6DAFCC3023B7}">
      <dgm:prSet phldrT="[Text]"/>
      <dgm:spPr/>
      <dgm:t>
        <a:bodyPr/>
        <a:lstStyle/>
        <a:p>
          <a:endParaRPr lang="en-GB" dirty="0"/>
        </a:p>
      </dgm:t>
    </dgm:pt>
    <dgm:pt modelId="{4023C108-BC32-4BA4-B465-F78EFC11F851}" type="parTrans" cxnId="{CA4DE7FD-9E25-44CB-AF95-C7A93713CBAE}">
      <dgm:prSet/>
      <dgm:spPr/>
      <dgm:t>
        <a:bodyPr/>
        <a:lstStyle/>
        <a:p>
          <a:endParaRPr lang="en-GB"/>
        </a:p>
      </dgm:t>
    </dgm:pt>
    <dgm:pt modelId="{630A1910-8D1E-4934-B653-B0D8B6EA49F9}" type="sibTrans" cxnId="{CA4DE7FD-9E25-44CB-AF95-C7A93713CBAE}">
      <dgm:prSet/>
      <dgm:spPr/>
      <dgm:t>
        <a:bodyPr/>
        <a:lstStyle/>
        <a:p>
          <a:endParaRPr lang="en-GB"/>
        </a:p>
      </dgm:t>
    </dgm:pt>
    <dgm:pt modelId="{47F329BF-BB54-4166-BBDA-130158BAC8B2}">
      <dgm:prSet phldrT="[Text]"/>
      <dgm:spPr/>
      <dgm:t>
        <a:bodyPr/>
        <a:lstStyle/>
        <a:p>
          <a:pPr algn="ctr"/>
          <a:r>
            <a:rPr lang="en-GB" b="1" dirty="0">
              <a:solidFill>
                <a:srgbClr val="4BACC6"/>
              </a:solidFill>
            </a:rPr>
            <a:t>Point 3</a:t>
          </a:r>
        </a:p>
      </dgm:t>
    </dgm:pt>
    <dgm:pt modelId="{73438390-4C48-4185-B6CE-CB54B3FF758F}" type="parTrans" cxnId="{8C0C4C58-D87C-424F-8F94-946E1D9C22D2}">
      <dgm:prSet/>
      <dgm:spPr/>
      <dgm:t>
        <a:bodyPr/>
        <a:lstStyle/>
        <a:p>
          <a:endParaRPr lang="en-GB"/>
        </a:p>
      </dgm:t>
    </dgm:pt>
    <dgm:pt modelId="{66EF97E8-69FC-4FBA-855F-4F27807944F6}" type="sibTrans" cxnId="{8C0C4C58-D87C-424F-8F94-946E1D9C22D2}">
      <dgm:prSet/>
      <dgm:spPr/>
      <dgm:t>
        <a:bodyPr/>
        <a:lstStyle/>
        <a:p>
          <a:endParaRPr lang="en-GB"/>
        </a:p>
      </dgm:t>
    </dgm:pt>
    <dgm:pt modelId="{FFEB76DD-FC8B-4DB7-B53F-B99176A66D24}">
      <dgm:prSet phldrT="[Text]"/>
      <dgm:spPr/>
      <dgm:t>
        <a:bodyPr/>
        <a:lstStyle/>
        <a:p>
          <a:endParaRPr lang="en-GB" dirty="0"/>
        </a:p>
      </dgm:t>
    </dgm:pt>
    <dgm:pt modelId="{1B5BFACB-9327-4782-9D43-19CDF0610402}" type="parTrans" cxnId="{FD25DFAE-374D-4F71-A131-9806825AC067}">
      <dgm:prSet/>
      <dgm:spPr/>
      <dgm:t>
        <a:bodyPr/>
        <a:lstStyle/>
        <a:p>
          <a:endParaRPr lang="en-GB"/>
        </a:p>
      </dgm:t>
    </dgm:pt>
    <dgm:pt modelId="{334AB874-2451-4E5C-9C6E-20F5B0A0AB19}" type="sibTrans" cxnId="{FD25DFAE-374D-4F71-A131-9806825AC067}">
      <dgm:prSet/>
      <dgm:spPr/>
      <dgm:t>
        <a:bodyPr/>
        <a:lstStyle/>
        <a:p>
          <a:endParaRPr lang="en-GB"/>
        </a:p>
      </dgm:t>
    </dgm:pt>
    <dgm:pt modelId="{474BF8B4-C1F1-41A3-B14F-1C6675F0FAA0}">
      <dgm:prSet/>
      <dgm:spPr/>
      <dgm:t>
        <a:bodyPr/>
        <a:lstStyle/>
        <a:p>
          <a:pPr algn="ctr"/>
          <a:r>
            <a:rPr lang="en-GB" b="1" dirty="0">
              <a:solidFill>
                <a:srgbClr val="5767B4"/>
              </a:solidFill>
            </a:rPr>
            <a:t>Point 2</a:t>
          </a:r>
        </a:p>
      </dgm:t>
    </dgm:pt>
    <dgm:pt modelId="{2B14387A-5BC2-4478-AFFD-72034C073216}" type="parTrans" cxnId="{39C323CC-ED13-4E45-8321-EAC2955801E3}">
      <dgm:prSet/>
      <dgm:spPr/>
      <dgm:t>
        <a:bodyPr/>
        <a:lstStyle/>
        <a:p>
          <a:endParaRPr lang="en-GB"/>
        </a:p>
      </dgm:t>
    </dgm:pt>
    <dgm:pt modelId="{61883DDD-22A5-4C36-9653-C6BCF3656C50}" type="sibTrans" cxnId="{39C323CC-ED13-4E45-8321-EAC2955801E3}">
      <dgm:prSet/>
      <dgm:spPr/>
      <dgm:t>
        <a:bodyPr/>
        <a:lstStyle/>
        <a:p>
          <a:endParaRPr lang="en-GB"/>
        </a:p>
      </dgm:t>
    </dgm:pt>
    <dgm:pt modelId="{7C0FE9C7-953E-47E2-BEC0-A5C1E5B34DF7}">
      <dgm:prSet/>
      <dgm:spPr/>
      <dgm:t>
        <a:bodyPr/>
        <a:lstStyle/>
        <a:p>
          <a:endParaRPr lang="en-GB" dirty="0"/>
        </a:p>
      </dgm:t>
    </dgm:pt>
    <dgm:pt modelId="{F09C398F-DE50-44A2-A321-5B53B25A9435}" type="parTrans" cxnId="{C06439CD-9B65-462A-9D20-6A201C9FC934}">
      <dgm:prSet/>
      <dgm:spPr/>
      <dgm:t>
        <a:bodyPr/>
        <a:lstStyle/>
        <a:p>
          <a:endParaRPr lang="en-GB"/>
        </a:p>
      </dgm:t>
    </dgm:pt>
    <dgm:pt modelId="{2D59AFCE-B529-4DE2-A1EF-C9B304CF2FFE}" type="sibTrans" cxnId="{C06439CD-9B65-462A-9D20-6A201C9FC934}">
      <dgm:prSet/>
      <dgm:spPr/>
      <dgm:t>
        <a:bodyPr/>
        <a:lstStyle/>
        <a:p>
          <a:endParaRPr lang="en-GB"/>
        </a:p>
      </dgm:t>
    </dgm:pt>
    <dgm:pt modelId="{DAAA0BA5-ED8D-4C98-847C-B2FC384AC586}" type="pres">
      <dgm:prSet presAssocID="{3B694960-76AB-498B-A10C-BC84FF081402}" presName="Name0" presStyleCnt="0">
        <dgm:presLayoutVars>
          <dgm:dir/>
          <dgm:animLvl val="lvl"/>
          <dgm:resizeHandles val="exact"/>
        </dgm:presLayoutVars>
      </dgm:prSet>
      <dgm:spPr/>
    </dgm:pt>
    <dgm:pt modelId="{ECE4F1F7-28D4-4F8D-A298-4EACBE9077FC}" type="pres">
      <dgm:prSet presAssocID="{3A096953-C5F0-4FC9-889A-2E10CD5F3C14}" presName="linNode" presStyleCnt="0"/>
      <dgm:spPr/>
    </dgm:pt>
    <dgm:pt modelId="{C61B2BC2-1622-4F08-88D7-429190DBA1EF}" type="pres">
      <dgm:prSet presAssocID="{3A096953-C5F0-4FC9-889A-2E10CD5F3C14}" presName="parTx" presStyleLbl="revTx" presStyleIdx="0" presStyleCnt="3">
        <dgm:presLayoutVars>
          <dgm:chMax val="1"/>
          <dgm:bulletEnabled val="1"/>
        </dgm:presLayoutVars>
      </dgm:prSet>
      <dgm:spPr/>
    </dgm:pt>
    <dgm:pt modelId="{52188BFB-1385-4149-B361-3D962ADBBF79}" type="pres">
      <dgm:prSet presAssocID="{3A096953-C5F0-4FC9-889A-2E10CD5F3C14}" presName="bracket" presStyleLbl="parChTrans1D1" presStyleIdx="0" presStyleCnt="3"/>
      <dgm:spPr/>
    </dgm:pt>
    <dgm:pt modelId="{C9E552DF-7E95-498E-8819-A20FF45211E7}" type="pres">
      <dgm:prSet presAssocID="{3A096953-C5F0-4FC9-889A-2E10CD5F3C14}" presName="spH" presStyleCnt="0"/>
      <dgm:spPr/>
    </dgm:pt>
    <dgm:pt modelId="{AFF247EB-7963-4DDE-98BD-5B6B64A81AAD}" type="pres">
      <dgm:prSet presAssocID="{3A096953-C5F0-4FC9-889A-2E10CD5F3C14}" presName="desTx" presStyleLbl="node1" presStyleIdx="0" presStyleCnt="3">
        <dgm:presLayoutVars>
          <dgm:bulletEnabled val="1"/>
        </dgm:presLayoutVars>
      </dgm:prSet>
      <dgm:spPr/>
    </dgm:pt>
    <dgm:pt modelId="{3686AD2F-9756-4FC3-AE6D-A811B2A15E8C}" type="pres">
      <dgm:prSet presAssocID="{8024387D-064D-4876-8634-2178605E2859}" presName="spV" presStyleCnt="0"/>
      <dgm:spPr/>
    </dgm:pt>
    <dgm:pt modelId="{F745AD1E-2ECF-4F26-930D-A8099F5FE97E}" type="pres">
      <dgm:prSet presAssocID="{474BF8B4-C1F1-41A3-B14F-1C6675F0FAA0}" presName="linNode" presStyleCnt="0"/>
      <dgm:spPr/>
    </dgm:pt>
    <dgm:pt modelId="{D9D72308-90EF-468B-9FF7-6F3F9CC3F39B}" type="pres">
      <dgm:prSet presAssocID="{474BF8B4-C1F1-41A3-B14F-1C6675F0FAA0}" presName="parTx" presStyleLbl="revTx" presStyleIdx="1" presStyleCnt="3">
        <dgm:presLayoutVars>
          <dgm:chMax val="1"/>
          <dgm:bulletEnabled val="1"/>
        </dgm:presLayoutVars>
      </dgm:prSet>
      <dgm:spPr/>
    </dgm:pt>
    <dgm:pt modelId="{A595F26B-F48D-4217-9A1B-EBBA031E7D40}" type="pres">
      <dgm:prSet presAssocID="{474BF8B4-C1F1-41A3-B14F-1C6675F0FAA0}" presName="bracket" presStyleLbl="parChTrans1D1" presStyleIdx="1" presStyleCnt="3"/>
      <dgm:spPr/>
    </dgm:pt>
    <dgm:pt modelId="{C1CD98C4-10F6-4B71-B860-3CA2F922C65D}" type="pres">
      <dgm:prSet presAssocID="{474BF8B4-C1F1-41A3-B14F-1C6675F0FAA0}" presName="spH" presStyleCnt="0"/>
      <dgm:spPr/>
    </dgm:pt>
    <dgm:pt modelId="{78947605-79AF-4872-93DC-8F48B48768F5}" type="pres">
      <dgm:prSet presAssocID="{474BF8B4-C1F1-41A3-B14F-1C6675F0FAA0}" presName="desTx" presStyleLbl="node1" presStyleIdx="1" presStyleCnt="3">
        <dgm:presLayoutVars>
          <dgm:bulletEnabled val="1"/>
        </dgm:presLayoutVars>
      </dgm:prSet>
      <dgm:spPr/>
    </dgm:pt>
    <dgm:pt modelId="{7D70CAA4-6A84-42D5-B9E8-9D104DEA1D32}" type="pres">
      <dgm:prSet presAssocID="{61883DDD-22A5-4C36-9653-C6BCF3656C50}" presName="spV" presStyleCnt="0"/>
      <dgm:spPr/>
    </dgm:pt>
    <dgm:pt modelId="{4F08FC3E-41AC-4650-B1C9-EA6E2FC010F8}" type="pres">
      <dgm:prSet presAssocID="{47F329BF-BB54-4166-BBDA-130158BAC8B2}" presName="linNode" presStyleCnt="0"/>
      <dgm:spPr/>
    </dgm:pt>
    <dgm:pt modelId="{14E59B04-4359-4E4C-9230-346AE0366608}" type="pres">
      <dgm:prSet presAssocID="{47F329BF-BB54-4166-BBDA-130158BAC8B2}" presName="parTx" presStyleLbl="revTx" presStyleIdx="2" presStyleCnt="3">
        <dgm:presLayoutVars>
          <dgm:chMax val="1"/>
          <dgm:bulletEnabled val="1"/>
        </dgm:presLayoutVars>
      </dgm:prSet>
      <dgm:spPr/>
    </dgm:pt>
    <dgm:pt modelId="{E993C643-DD3E-4C24-B2EB-DAF519AABED8}" type="pres">
      <dgm:prSet presAssocID="{47F329BF-BB54-4166-BBDA-130158BAC8B2}" presName="bracket" presStyleLbl="parChTrans1D1" presStyleIdx="2" presStyleCnt="3"/>
      <dgm:spPr/>
    </dgm:pt>
    <dgm:pt modelId="{F4D86E04-62A9-4514-A451-5E20B37A421E}" type="pres">
      <dgm:prSet presAssocID="{47F329BF-BB54-4166-BBDA-130158BAC8B2}" presName="spH" presStyleCnt="0"/>
      <dgm:spPr/>
    </dgm:pt>
    <dgm:pt modelId="{8365F75C-B2CB-49F8-8AB9-F7B87AE070A7}" type="pres">
      <dgm:prSet presAssocID="{47F329BF-BB54-4166-BBDA-130158BAC8B2}" presName="desTx" presStyleLbl="node1" presStyleIdx="2" presStyleCnt="3">
        <dgm:presLayoutVars>
          <dgm:bulletEnabled val="1"/>
        </dgm:presLayoutVars>
      </dgm:prSet>
      <dgm:spPr/>
    </dgm:pt>
  </dgm:ptLst>
  <dgm:cxnLst>
    <dgm:cxn modelId="{1A388805-3660-46CB-84ED-0BFE08C2D378}" type="presOf" srcId="{3A096953-C5F0-4FC9-889A-2E10CD5F3C14}" destId="{C61B2BC2-1622-4F08-88D7-429190DBA1EF}" srcOrd="0" destOrd="0" presId="urn:diagrams.loki3.com/BracketList"/>
    <dgm:cxn modelId="{BE23B131-8A6F-48C3-A126-5614D34D46E2}" type="presOf" srcId="{BAABB8A8-52A4-44C3-A7C6-6DAFCC3023B7}" destId="{AFF247EB-7963-4DDE-98BD-5B6B64A81AAD}" srcOrd="0" destOrd="0" presId="urn:diagrams.loki3.com/BracketList"/>
    <dgm:cxn modelId="{A1EC1358-4F3C-44B1-8561-54F180AE9288}" type="presOf" srcId="{3B694960-76AB-498B-A10C-BC84FF081402}" destId="{DAAA0BA5-ED8D-4C98-847C-B2FC384AC586}" srcOrd="0" destOrd="0" presId="urn:diagrams.loki3.com/BracketList"/>
    <dgm:cxn modelId="{8C0C4C58-D87C-424F-8F94-946E1D9C22D2}" srcId="{3B694960-76AB-498B-A10C-BC84FF081402}" destId="{47F329BF-BB54-4166-BBDA-130158BAC8B2}" srcOrd="2" destOrd="0" parTransId="{73438390-4C48-4185-B6CE-CB54B3FF758F}" sibTransId="{66EF97E8-69FC-4FBA-855F-4F27807944F6}"/>
    <dgm:cxn modelId="{0CC10589-B2B9-413C-A1F9-21B1B95C7A9A}" type="presOf" srcId="{7C0FE9C7-953E-47E2-BEC0-A5C1E5B34DF7}" destId="{78947605-79AF-4872-93DC-8F48B48768F5}" srcOrd="0" destOrd="0" presId="urn:diagrams.loki3.com/BracketList"/>
    <dgm:cxn modelId="{FD25DFAE-374D-4F71-A131-9806825AC067}" srcId="{47F329BF-BB54-4166-BBDA-130158BAC8B2}" destId="{FFEB76DD-FC8B-4DB7-B53F-B99176A66D24}" srcOrd="0" destOrd="0" parTransId="{1B5BFACB-9327-4782-9D43-19CDF0610402}" sibTransId="{334AB874-2451-4E5C-9C6E-20F5B0A0AB19}"/>
    <dgm:cxn modelId="{DF3DD8B1-0476-48D7-A5F2-12C761C6CDDE}" type="presOf" srcId="{47F329BF-BB54-4166-BBDA-130158BAC8B2}" destId="{14E59B04-4359-4E4C-9230-346AE0366608}" srcOrd="0" destOrd="0" presId="urn:diagrams.loki3.com/BracketList"/>
    <dgm:cxn modelId="{39C323CC-ED13-4E45-8321-EAC2955801E3}" srcId="{3B694960-76AB-498B-A10C-BC84FF081402}" destId="{474BF8B4-C1F1-41A3-B14F-1C6675F0FAA0}" srcOrd="1" destOrd="0" parTransId="{2B14387A-5BC2-4478-AFFD-72034C073216}" sibTransId="{61883DDD-22A5-4C36-9653-C6BCF3656C50}"/>
    <dgm:cxn modelId="{C06439CD-9B65-462A-9D20-6A201C9FC934}" srcId="{474BF8B4-C1F1-41A3-B14F-1C6675F0FAA0}" destId="{7C0FE9C7-953E-47E2-BEC0-A5C1E5B34DF7}" srcOrd="0" destOrd="0" parTransId="{F09C398F-DE50-44A2-A321-5B53B25A9435}" sibTransId="{2D59AFCE-B529-4DE2-A1EF-C9B304CF2FFE}"/>
    <dgm:cxn modelId="{21834AD0-5710-4EDB-A7E3-AFB76E4CAE20}" srcId="{3B694960-76AB-498B-A10C-BC84FF081402}" destId="{3A096953-C5F0-4FC9-889A-2E10CD5F3C14}" srcOrd="0" destOrd="0" parTransId="{8FF2F467-7990-48D4-B63A-3203FFC2CE37}" sibTransId="{8024387D-064D-4876-8634-2178605E2859}"/>
    <dgm:cxn modelId="{8A7E71D0-1A2F-4F08-A39E-0131A0CDCE59}" type="presOf" srcId="{FFEB76DD-FC8B-4DB7-B53F-B99176A66D24}" destId="{8365F75C-B2CB-49F8-8AB9-F7B87AE070A7}" srcOrd="0" destOrd="0" presId="urn:diagrams.loki3.com/BracketList"/>
    <dgm:cxn modelId="{692FC5E4-8868-4AC2-A12C-0AD3E9D4B9B3}" type="presOf" srcId="{474BF8B4-C1F1-41A3-B14F-1C6675F0FAA0}" destId="{D9D72308-90EF-468B-9FF7-6F3F9CC3F39B}" srcOrd="0" destOrd="0" presId="urn:diagrams.loki3.com/BracketList"/>
    <dgm:cxn modelId="{CA4DE7FD-9E25-44CB-AF95-C7A93713CBAE}" srcId="{3A096953-C5F0-4FC9-889A-2E10CD5F3C14}" destId="{BAABB8A8-52A4-44C3-A7C6-6DAFCC3023B7}" srcOrd="0" destOrd="0" parTransId="{4023C108-BC32-4BA4-B465-F78EFC11F851}" sibTransId="{630A1910-8D1E-4934-B653-B0D8B6EA49F9}"/>
    <dgm:cxn modelId="{0C272B49-A391-4113-AAF7-8F69ED774CA8}" type="presParOf" srcId="{DAAA0BA5-ED8D-4C98-847C-B2FC384AC586}" destId="{ECE4F1F7-28D4-4F8D-A298-4EACBE9077FC}" srcOrd="0" destOrd="0" presId="urn:diagrams.loki3.com/BracketList"/>
    <dgm:cxn modelId="{AD3BECF6-3127-4628-92D5-E8144F26830D}" type="presParOf" srcId="{ECE4F1F7-28D4-4F8D-A298-4EACBE9077FC}" destId="{C61B2BC2-1622-4F08-88D7-429190DBA1EF}" srcOrd="0" destOrd="0" presId="urn:diagrams.loki3.com/BracketList"/>
    <dgm:cxn modelId="{81EC0A78-8A73-4A2C-A3E0-518BEFEF7C47}" type="presParOf" srcId="{ECE4F1F7-28D4-4F8D-A298-4EACBE9077FC}" destId="{52188BFB-1385-4149-B361-3D962ADBBF79}" srcOrd="1" destOrd="0" presId="urn:diagrams.loki3.com/BracketList"/>
    <dgm:cxn modelId="{FF0276D7-A1B6-4336-B648-53D68B7B76F4}" type="presParOf" srcId="{ECE4F1F7-28D4-4F8D-A298-4EACBE9077FC}" destId="{C9E552DF-7E95-498E-8819-A20FF45211E7}" srcOrd="2" destOrd="0" presId="urn:diagrams.loki3.com/BracketList"/>
    <dgm:cxn modelId="{33BA734D-9BD2-48DC-9291-00F79EACE3C2}" type="presParOf" srcId="{ECE4F1F7-28D4-4F8D-A298-4EACBE9077FC}" destId="{AFF247EB-7963-4DDE-98BD-5B6B64A81AAD}" srcOrd="3" destOrd="0" presId="urn:diagrams.loki3.com/BracketList"/>
    <dgm:cxn modelId="{17535A37-3F01-4486-A7FB-A42C7D796ABE}" type="presParOf" srcId="{DAAA0BA5-ED8D-4C98-847C-B2FC384AC586}" destId="{3686AD2F-9756-4FC3-AE6D-A811B2A15E8C}" srcOrd="1" destOrd="0" presId="urn:diagrams.loki3.com/BracketList"/>
    <dgm:cxn modelId="{53060556-9995-4ABC-A1C6-F9EEC297867E}" type="presParOf" srcId="{DAAA0BA5-ED8D-4C98-847C-B2FC384AC586}" destId="{F745AD1E-2ECF-4F26-930D-A8099F5FE97E}" srcOrd="2" destOrd="0" presId="urn:diagrams.loki3.com/BracketList"/>
    <dgm:cxn modelId="{E7A69E01-137B-438B-9E13-90550D6DAA43}" type="presParOf" srcId="{F745AD1E-2ECF-4F26-930D-A8099F5FE97E}" destId="{D9D72308-90EF-468B-9FF7-6F3F9CC3F39B}" srcOrd="0" destOrd="0" presId="urn:diagrams.loki3.com/BracketList"/>
    <dgm:cxn modelId="{2911B2BC-9C0E-4FD0-AFD7-A529EA536128}" type="presParOf" srcId="{F745AD1E-2ECF-4F26-930D-A8099F5FE97E}" destId="{A595F26B-F48D-4217-9A1B-EBBA031E7D40}" srcOrd="1" destOrd="0" presId="urn:diagrams.loki3.com/BracketList"/>
    <dgm:cxn modelId="{513C47F9-4A22-4F41-A10C-3AAB68D71892}" type="presParOf" srcId="{F745AD1E-2ECF-4F26-930D-A8099F5FE97E}" destId="{C1CD98C4-10F6-4B71-B860-3CA2F922C65D}" srcOrd="2" destOrd="0" presId="urn:diagrams.loki3.com/BracketList"/>
    <dgm:cxn modelId="{8BBF9BE6-301D-4B52-9835-D57C31B9924A}" type="presParOf" srcId="{F745AD1E-2ECF-4F26-930D-A8099F5FE97E}" destId="{78947605-79AF-4872-93DC-8F48B48768F5}" srcOrd="3" destOrd="0" presId="urn:diagrams.loki3.com/BracketList"/>
    <dgm:cxn modelId="{389B0360-D4BB-4762-96B0-49E2BE7C395C}" type="presParOf" srcId="{DAAA0BA5-ED8D-4C98-847C-B2FC384AC586}" destId="{7D70CAA4-6A84-42D5-B9E8-9D104DEA1D32}" srcOrd="3" destOrd="0" presId="urn:diagrams.loki3.com/BracketList"/>
    <dgm:cxn modelId="{83650C24-B6E5-4302-A8CD-F1C06F815A53}" type="presParOf" srcId="{DAAA0BA5-ED8D-4C98-847C-B2FC384AC586}" destId="{4F08FC3E-41AC-4650-B1C9-EA6E2FC010F8}" srcOrd="4" destOrd="0" presId="urn:diagrams.loki3.com/BracketList"/>
    <dgm:cxn modelId="{17A7A067-2632-4A29-98C7-9F531D8C1306}" type="presParOf" srcId="{4F08FC3E-41AC-4650-B1C9-EA6E2FC010F8}" destId="{14E59B04-4359-4E4C-9230-346AE0366608}" srcOrd="0" destOrd="0" presId="urn:diagrams.loki3.com/BracketList"/>
    <dgm:cxn modelId="{F1369B98-D57A-4EE8-9998-E24FE0519A10}" type="presParOf" srcId="{4F08FC3E-41AC-4650-B1C9-EA6E2FC010F8}" destId="{E993C643-DD3E-4C24-B2EB-DAF519AABED8}" srcOrd="1" destOrd="0" presId="urn:diagrams.loki3.com/BracketList"/>
    <dgm:cxn modelId="{CF7B1EF1-09C3-44D3-8110-EC062ED8BB7B}" type="presParOf" srcId="{4F08FC3E-41AC-4650-B1C9-EA6E2FC010F8}" destId="{F4D86E04-62A9-4514-A451-5E20B37A421E}" srcOrd="2" destOrd="0" presId="urn:diagrams.loki3.com/BracketList"/>
    <dgm:cxn modelId="{4613B62E-5DEA-4A1B-B012-FB0333BB413F}" type="presParOf" srcId="{4F08FC3E-41AC-4650-B1C9-EA6E2FC010F8}" destId="{8365F75C-B2CB-49F8-8AB9-F7B87AE070A7}" srcOrd="3"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51182C07-6A51-48C6-BA89-1045C6EB68CA}"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6EC6E42A-46D6-446C-93A0-8F455C143722}" type="presOf" srcId="{54C50584-7826-44BA-AD0E-F0AB4285D531}" destId="{76A432B5-C362-4ED1-B722-EDAB863239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6E0E033C-DD3C-43FE-9639-638CA74D5464}" type="presOf" srcId="{6C48E74E-EDEF-41FC-953E-91D436060EF8}" destId="{798B8C0B-5E2E-4982-A9A4-E0912EFA874A}" srcOrd="0" destOrd="0" presId="urn:microsoft.com/office/officeart/2008/layout/AlternatingHexagons"/>
    <dgm:cxn modelId="{CA20B33F-9682-4BA0-8E09-536BC50E1E13}" type="presOf" srcId="{21AD5133-736D-4115-8780-C76EF1C6F044}" destId="{01AB0361-E67C-40D1-A127-88BA5E1C176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B6EA1547-EE42-466E-B7A4-23C3064BBC46}" type="presOf" srcId="{BE439DF7-9C66-49B5-895E-0C389CF6D137}" destId="{CEF5A3F8-7A41-4604-9D7E-F386265276F5}"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9A21356F-94B3-44A0-9191-8EF5326E0F43}" type="presOf" srcId="{638324B9-9FC5-43A3-BF87-295874E2CDD9}" destId="{5468D559-FC71-40BD-A3B7-B37FD9F50FA0}" srcOrd="0" destOrd="0" presId="urn:microsoft.com/office/officeart/2008/layout/AlternatingHexagons"/>
    <dgm:cxn modelId="{3AEBAF51-165D-4376-A7F9-5F043DAAFD99}" type="presOf" srcId="{9C782F60-00DD-490A-901A-2E525C61B396}" destId="{97D7227E-93B2-4CDC-A6F1-DE6A3A579BC0}" srcOrd="0" destOrd="0" presId="urn:microsoft.com/office/officeart/2008/layout/AlternatingHexagons"/>
    <dgm:cxn modelId="{E7DB0D56-4D31-4961-B69C-A6D5408167E3}" type="presOf" srcId="{E71F8F6C-DE91-45ED-AF77-1267E12BB7F6}" destId="{0BDE991D-8287-482A-A62C-7262A0D2B66E}" srcOrd="0" destOrd="0" presId="urn:microsoft.com/office/officeart/2008/layout/AlternatingHexagons"/>
    <dgm:cxn modelId="{0FCA7276-161E-43D5-9E3D-C623DA1E673C}" type="presOf" srcId="{FABF11A3-E055-44D1-85DF-0976773145E4}" destId="{E259BFF9-1294-4EB9-B177-7F144269FAB8}" srcOrd="0" destOrd="0" presId="urn:microsoft.com/office/officeart/2008/layout/AlternatingHexagons"/>
    <dgm:cxn modelId="{D171A87B-BB2C-4ADA-BAA2-963534282082}" type="presOf" srcId="{154EE34B-2A4B-4D73-8D2A-FC82C9B228A8}" destId="{F78EA964-07B0-4994-BB63-7325EA4CAF7F}"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76B7DCA0-1EC9-4154-9C41-C6B0F7B35285}" type="presOf" srcId="{909C8AE0-FE04-401B-8F7E-C1BF0E60FE9E}" destId="{0B0FF9F4-D51A-460F-8F8E-D0EB2B4C658D}"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344048D4-1E9C-47B3-8EE8-2A78334DACBC}" type="presOf" srcId="{EEB786C3-220F-43C5-8ED2-346FAA386A15}" destId="{C746C278-8B2D-4A64-8BED-818BD07B8D55}" srcOrd="0" destOrd="0" presId="urn:microsoft.com/office/officeart/2008/layout/AlternatingHexagons"/>
    <dgm:cxn modelId="{BA5633D6-5D6F-4645-B966-D1009783F227}" type="presOf" srcId="{034143FA-02E3-4BC8-97A6-DB5B1795DB9A}" destId="{27D2E476-F480-4F54-AB82-AC7EAD1C8F7B}" srcOrd="0" destOrd="0" presId="urn:microsoft.com/office/officeart/2008/layout/AlternatingHexagons"/>
    <dgm:cxn modelId="{BC86CED6-379C-4834-99D6-18801F9C0D6C}" type="presOf" srcId="{0FCAE87B-D747-4598-B519-48904A2B05B2}" destId="{E6B7FE1B-E082-47D6-BBF3-BC01EDA88B6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73E9D5DB-2E6F-4DCD-B974-97AB59FDEB4D}" type="presOf" srcId="{A76D7342-B82B-4FC7-B601-E7DEAF21D7D8}" destId="{D619FEAC-74D4-4726-A282-FCFACD54A4BB}"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471B11E5-4EFA-4B7C-8EF5-412F8E6E826F}" type="presOf" srcId="{43C8CEB7-3036-4304-B58E-86ABBFFD31E5}" destId="{D6CBF727-C193-4742-8092-79968D615B09}"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E0D6D2F3-EEB7-449A-8912-D93CC04A2865}" type="presOf" srcId="{2CA49207-1E08-4A99-AA60-FBFC9F56EBF0}" destId="{2E78EB41-3245-4D99-BB99-6B0339FE8F38}"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E46B48FD-3B2E-4213-B411-7C2B229CEFC2}" type="presOf" srcId="{D839AC21-CFC3-48DE-A991-850581E464ED}" destId="{92A9D0EB-4F9B-4643-A33F-DF0D6CC34653}" srcOrd="0" destOrd="0" presId="urn:microsoft.com/office/officeart/2008/layout/AlternatingHexagons"/>
    <dgm:cxn modelId="{93985290-B84F-441B-8F1D-FDF8BFD67A0B}" type="presParOf" srcId="{D6CBF727-C193-4742-8092-79968D615B09}" destId="{C3AD133E-8817-4E2A-AA86-E555497CD528}" srcOrd="0" destOrd="0" presId="urn:microsoft.com/office/officeart/2008/layout/AlternatingHexagons"/>
    <dgm:cxn modelId="{279971A8-7810-4243-90D6-A15BC63486CF}" type="presParOf" srcId="{C3AD133E-8817-4E2A-AA86-E555497CD528}" destId="{D619FEAC-74D4-4726-A282-FCFACD54A4BB}" srcOrd="0" destOrd="0" presId="urn:microsoft.com/office/officeart/2008/layout/AlternatingHexagons"/>
    <dgm:cxn modelId="{570B3B0C-09FC-42DA-8D9A-CEF23D17898E}" type="presParOf" srcId="{C3AD133E-8817-4E2A-AA86-E555497CD528}" destId="{0BDE991D-8287-482A-A62C-7262A0D2B66E}" srcOrd="1" destOrd="0" presId="urn:microsoft.com/office/officeart/2008/layout/AlternatingHexagons"/>
    <dgm:cxn modelId="{8B2172C9-AF10-4A23-832D-6404369A956D}" type="presParOf" srcId="{C3AD133E-8817-4E2A-AA86-E555497CD528}" destId="{CD047F89-CE48-498E-8BD4-EA221B7E85F1}" srcOrd="2" destOrd="0" presId="urn:microsoft.com/office/officeart/2008/layout/AlternatingHexagons"/>
    <dgm:cxn modelId="{5B464EB5-421D-459E-AF82-74B25CFB5AA9}" type="presParOf" srcId="{C3AD133E-8817-4E2A-AA86-E555497CD528}" destId="{99982C9B-7C19-43FE-AB96-0489084CEC2D}" srcOrd="3" destOrd="0" presId="urn:microsoft.com/office/officeart/2008/layout/AlternatingHexagons"/>
    <dgm:cxn modelId="{F3A43402-FD12-4F96-990B-2769AC450C0D}" type="presParOf" srcId="{C3AD133E-8817-4E2A-AA86-E555497CD528}" destId="{5468D559-FC71-40BD-A3B7-B37FD9F50FA0}" srcOrd="4" destOrd="0" presId="urn:microsoft.com/office/officeart/2008/layout/AlternatingHexagons"/>
    <dgm:cxn modelId="{4A3C0855-0D0F-4BC8-9951-4AE8D6D874D3}" type="presParOf" srcId="{D6CBF727-C193-4742-8092-79968D615B09}" destId="{2CFF3844-5B28-4CD3-A8BF-6625C13E2351}" srcOrd="1" destOrd="0" presId="urn:microsoft.com/office/officeart/2008/layout/AlternatingHexagons"/>
    <dgm:cxn modelId="{9AAF463B-109F-4D9E-839D-0C871DA4F043}" type="presParOf" srcId="{D6CBF727-C193-4742-8092-79968D615B09}" destId="{05380EDC-99E6-4322-9480-E3091D8E9DFA}" srcOrd="2" destOrd="0" presId="urn:microsoft.com/office/officeart/2008/layout/AlternatingHexagons"/>
    <dgm:cxn modelId="{8AB176EB-ECD0-4E0A-8C6A-1E9DF37D2BFF}" type="presParOf" srcId="{05380EDC-99E6-4322-9480-E3091D8E9DFA}" destId="{01AB0361-E67C-40D1-A127-88BA5E1C1760}" srcOrd="0" destOrd="0" presId="urn:microsoft.com/office/officeart/2008/layout/AlternatingHexagons"/>
    <dgm:cxn modelId="{145526AD-26B8-41E8-B247-59DD04A11120}" type="presParOf" srcId="{05380EDC-99E6-4322-9480-E3091D8E9DFA}" destId="{FA2E9D46-4AE3-458C-82E0-A4EF5D159C2D}" srcOrd="1" destOrd="0" presId="urn:microsoft.com/office/officeart/2008/layout/AlternatingHexagons"/>
    <dgm:cxn modelId="{359CDCDB-4661-4BCA-9BCA-2B056884B687}" type="presParOf" srcId="{05380EDC-99E6-4322-9480-E3091D8E9DFA}" destId="{E978F574-35F8-43B1-8532-04D4FA6CF200}" srcOrd="2" destOrd="0" presId="urn:microsoft.com/office/officeart/2008/layout/AlternatingHexagons"/>
    <dgm:cxn modelId="{8CCA5E5B-4C1A-4590-8197-51C2268C3997}" type="presParOf" srcId="{05380EDC-99E6-4322-9480-E3091D8E9DFA}" destId="{BDFBE7AD-12EE-49C6-B767-B6960D6C4DC9}" srcOrd="3" destOrd="0" presId="urn:microsoft.com/office/officeart/2008/layout/AlternatingHexagons"/>
    <dgm:cxn modelId="{6C51C843-79C6-4B65-A3C7-F652E00F46AA}" type="presParOf" srcId="{05380EDC-99E6-4322-9480-E3091D8E9DFA}" destId="{798B8C0B-5E2E-4982-A9A4-E0912EFA874A}" srcOrd="4" destOrd="0" presId="urn:microsoft.com/office/officeart/2008/layout/AlternatingHexagons"/>
    <dgm:cxn modelId="{DD0D4134-E871-492A-83F1-58BC8F8743CE}" type="presParOf" srcId="{D6CBF727-C193-4742-8092-79968D615B09}" destId="{232D1DEA-3D03-44A7-BF5F-76B6A6D6966F}" srcOrd="3" destOrd="0" presId="urn:microsoft.com/office/officeart/2008/layout/AlternatingHexagons"/>
    <dgm:cxn modelId="{37185DDB-BB2D-40EC-8134-70BC10800735}" type="presParOf" srcId="{D6CBF727-C193-4742-8092-79968D615B09}" destId="{014D2750-F989-4C37-9B1B-9AA9636682AC}" srcOrd="4" destOrd="0" presId="urn:microsoft.com/office/officeart/2008/layout/AlternatingHexagons"/>
    <dgm:cxn modelId="{E985FC73-4FDE-4BA3-858E-4CB7A65FD3E7}" type="presParOf" srcId="{014D2750-F989-4C37-9B1B-9AA9636682AC}" destId="{0B0FF9F4-D51A-460F-8F8E-D0EB2B4C658D}" srcOrd="0" destOrd="0" presId="urn:microsoft.com/office/officeart/2008/layout/AlternatingHexagons"/>
    <dgm:cxn modelId="{2C91C0E1-1A9E-426A-BCDF-260C8928C9C7}" type="presParOf" srcId="{014D2750-F989-4C37-9B1B-9AA9636682AC}" destId="{A7609D67-C4D3-47A5-9344-99E8ED461061}" srcOrd="1" destOrd="0" presId="urn:microsoft.com/office/officeart/2008/layout/AlternatingHexagons"/>
    <dgm:cxn modelId="{A1757A79-8BF0-4987-A4CB-906846DB1C14}" type="presParOf" srcId="{014D2750-F989-4C37-9B1B-9AA9636682AC}" destId="{DB416220-7D8A-4882-A59C-F7000C3BAA0D}" srcOrd="2" destOrd="0" presId="urn:microsoft.com/office/officeart/2008/layout/AlternatingHexagons"/>
    <dgm:cxn modelId="{81477D1F-A076-4F97-BF04-19F4D6AA6BA1}" type="presParOf" srcId="{014D2750-F989-4C37-9B1B-9AA9636682AC}" destId="{137E819A-32CA-4B7E-B5BB-01A3A898B7BE}" srcOrd="3" destOrd="0" presId="urn:microsoft.com/office/officeart/2008/layout/AlternatingHexagons"/>
    <dgm:cxn modelId="{191064F8-0BA3-4110-93B2-9E06122AAC04}" type="presParOf" srcId="{014D2750-F989-4C37-9B1B-9AA9636682AC}" destId="{97D7227E-93B2-4CDC-A6F1-DE6A3A579BC0}" srcOrd="4" destOrd="0" presId="urn:microsoft.com/office/officeart/2008/layout/AlternatingHexagons"/>
    <dgm:cxn modelId="{A932B6FE-1B37-423C-8968-208BC026C95E}" type="presParOf" srcId="{D6CBF727-C193-4742-8092-79968D615B09}" destId="{C622E601-61A1-43CE-8DBF-E42B46A0F6D3}" srcOrd="5" destOrd="0" presId="urn:microsoft.com/office/officeart/2008/layout/AlternatingHexagons"/>
    <dgm:cxn modelId="{3EE3663D-F654-429D-A5EC-6965FAD8198C}" type="presParOf" srcId="{D6CBF727-C193-4742-8092-79968D615B09}" destId="{DE400889-1345-4E5B-90BD-B34CCD628003}" srcOrd="6" destOrd="0" presId="urn:microsoft.com/office/officeart/2008/layout/AlternatingHexagons"/>
    <dgm:cxn modelId="{4A8C3E30-C41E-4929-8B69-4099596FDD5A}" type="presParOf" srcId="{DE400889-1345-4E5B-90BD-B34CCD628003}" destId="{76A432B5-C362-4ED1-B722-EDAB8632396E}" srcOrd="0" destOrd="0" presId="urn:microsoft.com/office/officeart/2008/layout/AlternatingHexagons"/>
    <dgm:cxn modelId="{CB4D9C79-F229-4E15-9D20-4DE409063385}" type="presParOf" srcId="{DE400889-1345-4E5B-90BD-B34CCD628003}" destId="{CDE05A4E-AABC-4750-A706-F53A8CB953D8}" srcOrd="1" destOrd="0" presId="urn:microsoft.com/office/officeart/2008/layout/AlternatingHexagons"/>
    <dgm:cxn modelId="{E1715E67-1DEB-409A-A1E5-93C1D20C5AC0}" type="presParOf" srcId="{DE400889-1345-4E5B-90BD-B34CCD628003}" destId="{858D3EB6-EFE6-4502-91FC-DFF4E45190DA}" srcOrd="2" destOrd="0" presId="urn:microsoft.com/office/officeart/2008/layout/AlternatingHexagons"/>
    <dgm:cxn modelId="{4B9BE94B-F337-4159-B292-0A86F6122918}" type="presParOf" srcId="{DE400889-1345-4E5B-90BD-B34CCD628003}" destId="{ABBC34B4-CF82-4DAE-929B-2666788475F8}" srcOrd="3" destOrd="0" presId="urn:microsoft.com/office/officeart/2008/layout/AlternatingHexagons"/>
    <dgm:cxn modelId="{4F3B93DC-4530-40D2-8CAC-EF1534F4D2DD}" type="presParOf" srcId="{DE400889-1345-4E5B-90BD-B34CCD628003}" destId="{2E78EB41-3245-4D99-BB99-6B0339FE8F38}" srcOrd="4" destOrd="0" presId="urn:microsoft.com/office/officeart/2008/layout/AlternatingHexagons"/>
    <dgm:cxn modelId="{FC976396-860F-474E-AD1D-D4F40979E135}" type="presParOf" srcId="{D6CBF727-C193-4742-8092-79968D615B09}" destId="{4C4C6369-B8FE-45A7-99B6-5757B94CAD32}" srcOrd="7" destOrd="0" presId="urn:microsoft.com/office/officeart/2008/layout/AlternatingHexagons"/>
    <dgm:cxn modelId="{CA3D5DFC-5865-4F59-B3A6-7C59B00F4385}" type="presParOf" srcId="{D6CBF727-C193-4742-8092-79968D615B09}" destId="{6B684E24-3EB3-42AD-B0B9-EC2F52886EF3}" srcOrd="8" destOrd="0" presId="urn:microsoft.com/office/officeart/2008/layout/AlternatingHexagons"/>
    <dgm:cxn modelId="{DB36E0F2-242C-4862-BA8B-77671883D410}" type="presParOf" srcId="{6B684E24-3EB3-42AD-B0B9-EC2F52886EF3}" destId="{CEF5A3F8-7A41-4604-9D7E-F386265276F5}" srcOrd="0" destOrd="0" presId="urn:microsoft.com/office/officeart/2008/layout/AlternatingHexagons"/>
    <dgm:cxn modelId="{9FD0D605-7209-4E6E-8AD2-50311BCACD0D}" type="presParOf" srcId="{6B684E24-3EB3-42AD-B0B9-EC2F52886EF3}" destId="{91452402-7B17-49D7-9D7F-00A9841FF108}" srcOrd="1" destOrd="0" presId="urn:microsoft.com/office/officeart/2008/layout/AlternatingHexagons"/>
    <dgm:cxn modelId="{6A935B3A-1543-4257-B53B-0A2291D103BA}" type="presParOf" srcId="{6B684E24-3EB3-42AD-B0B9-EC2F52886EF3}" destId="{1F3C5298-F356-48DE-B0AC-C5329553C43A}" srcOrd="2" destOrd="0" presId="urn:microsoft.com/office/officeart/2008/layout/AlternatingHexagons"/>
    <dgm:cxn modelId="{90857DD1-066C-4FE5-AB91-D236839461BA}" type="presParOf" srcId="{6B684E24-3EB3-42AD-B0B9-EC2F52886EF3}" destId="{29462D29-B50E-44B3-8665-9002C6F3DEFF}" srcOrd="3" destOrd="0" presId="urn:microsoft.com/office/officeart/2008/layout/AlternatingHexagons"/>
    <dgm:cxn modelId="{B9AEC848-2B2D-4E81-9CBB-DB760ABF69CE}" type="presParOf" srcId="{6B684E24-3EB3-42AD-B0B9-EC2F52886EF3}" destId="{E6B7FE1B-E082-47D6-BBF3-BC01EDA88B60}" srcOrd="4" destOrd="0" presId="urn:microsoft.com/office/officeart/2008/layout/AlternatingHexagons"/>
    <dgm:cxn modelId="{7DF5BE69-A891-43C6-B80A-61FC12F71217}" type="presParOf" srcId="{D6CBF727-C193-4742-8092-79968D615B09}" destId="{DF619E6A-A326-4693-9C2E-F18B42ABC1CC}" srcOrd="9" destOrd="0" presId="urn:microsoft.com/office/officeart/2008/layout/AlternatingHexagons"/>
    <dgm:cxn modelId="{72EFFC3F-0A41-4F21-8DF6-FBB96294C209}" type="presParOf" srcId="{D6CBF727-C193-4742-8092-79968D615B09}" destId="{FF0D150A-C8F2-4B88-9634-9472AFCD5540}" srcOrd="10" destOrd="0" presId="urn:microsoft.com/office/officeart/2008/layout/AlternatingHexagons"/>
    <dgm:cxn modelId="{F64D1491-4E63-41DB-8F39-7BBEC1F2EEB0}" type="presParOf" srcId="{FF0D150A-C8F2-4B88-9634-9472AFCD5540}" destId="{E259BFF9-1294-4EB9-B177-7F144269FAB8}" srcOrd="0" destOrd="0" presId="urn:microsoft.com/office/officeart/2008/layout/AlternatingHexagons"/>
    <dgm:cxn modelId="{48772C87-4F11-424B-9B65-0C3919B84A05}" type="presParOf" srcId="{FF0D150A-C8F2-4B88-9634-9472AFCD5540}" destId="{C746C278-8B2D-4A64-8BED-818BD07B8D55}" srcOrd="1" destOrd="0" presId="urn:microsoft.com/office/officeart/2008/layout/AlternatingHexagons"/>
    <dgm:cxn modelId="{37EAC673-1C55-4EA9-B1E2-E0249EE4442E}" type="presParOf" srcId="{FF0D150A-C8F2-4B88-9634-9472AFCD5540}" destId="{E3753EC5-B66E-4577-B7EA-0303F882A56D}" srcOrd="2" destOrd="0" presId="urn:microsoft.com/office/officeart/2008/layout/AlternatingHexagons"/>
    <dgm:cxn modelId="{F2F16C9A-74E2-4F9C-80D9-261D6D23B2C4}" type="presParOf" srcId="{FF0D150A-C8F2-4B88-9634-9472AFCD5540}" destId="{9C11ACAD-897E-4B70-80A4-58B5642903EF}" srcOrd="3" destOrd="0" presId="urn:microsoft.com/office/officeart/2008/layout/AlternatingHexagons"/>
    <dgm:cxn modelId="{E991AA6D-E00E-4920-A91E-588636DAFB15}" type="presParOf" srcId="{FF0D150A-C8F2-4B88-9634-9472AFCD5540}" destId="{753E65A4-290A-4B82-9677-B14D3937812C}" srcOrd="4" destOrd="0" presId="urn:microsoft.com/office/officeart/2008/layout/AlternatingHexagons"/>
    <dgm:cxn modelId="{AFC65867-19D0-439B-83A4-ABAF66B59F4E}" type="presParOf" srcId="{D6CBF727-C193-4742-8092-79968D615B09}" destId="{A061CC0C-C893-461D-8FEB-2F2AF9D631E8}" srcOrd="11" destOrd="0" presId="urn:microsoft.com/office/officeart/2008/layout/AlternatingHexagons"/>
    <dgm:cxn modelId="{9688717E-7FC2-415A-8B26-38D116026155}" type="presParOf" srcId="{D6CBF727-C193-4742-8092-79968D615B09}" destId="{4C21D896-9242-4FC5-8FBA-FED511463903}" srcOrd="12" destOrd="0" presId="urn:microsoft.com/office/officeart/2008/layout/AlternatingHexagons"/>
    <dgm:cxn modelId="{5AE3D103-5DEF-4979-991B-9A5C8F50278B}" type="presParOf" srcId="{4C21D896-9242-4FC5-8FBA-FED511463903}" destId="{27D2E476-F480-4F54-AB82-AC7EAD1C8F7B}" srcOrd="0" destOrd="0" presId="urn:microsoft.com/office/officeart/2008/layout/AlternatingHexagons"/>
    <dgm:cxn modelId="{1230D57A-09FB-4AF4-968E-CF021BA4ED44}" type="presParOf" srcId="{4C21D896-9242-4FC5-8FBA-FED511463903}" destId="{F78EA964-07B0-4994-BB63-7325EA4CAF7F}" srcOrd="1" destOrd="0" presId="urn:microsoft.com/office/officeart/2008/layout/AlternatingHexagons"/>
    <dgm:cxn modelId="{26F6F134-22F7-4A21-9E2A-66FB2F5C6018}" type="presParOf" srcId="{4C21D896-9242-4FC5-8FBA-FED511463903}" destId="{1803ED7F-41D9-4764-87D3-74B0DFD665B2}" srcOrd="2" destOrd="0" presId="urn:microsoft.com/office/officeart/2008/layout/AlternatingHexagons"/>
    <dgm:cxn modelId="{38BDC936-46DC-41EF-84C2-8349954AA600}" type="presParOf" srcId="{4C21D896-9242-4FC5-8FBA-FED511463903}" destId="{06DEBEC9-3270-42A5-A45B-9511A5412BDE}" srcOrd="3" destOrd="0" presId="urn:microsoft.com/office/officeart/2008/layout/AlternatingHexagons"/>
    <dgm:cxn modelId="{DAECCA20-189E-46D4-8499-6F921AF7DF8B}"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1C635110-9B86-4966-833A-62D71893066D}" type="presOf" srcId="{21AD5133-736D-4115-8780-C76EF1C6F044}" destId="{01AB0361-E67C-40D1-A127-88BA5E1C1760}"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0D8E0920-5AF8-47DB-ADCD-296C2F1719E4}" type="presOf" srcId="{563AD7CC-C3CE-4D9D-B656-DB783BD6249D}" destId="{753E65A4-290A-4B82-9677-B14D3937812C}"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AB93CB3C-1301-455E-AC38-07BC4F1BD89D}" type="presOf" srcId="{54C50584-7826-44BA-AD0E-F0AB4285D531}" destId="{76A432B5-C362-4ED1-B722-EDAB8632396E}" srcOrd="0" destOrd="0" presId="urn:microsoft.com/office/officeart/2008/layout/AlternatingHexagons"/>
    <dgm:cxn modelId="{75E8FF40-EFD2-4B1A-86CB-88B6BB1F607B}" type="presOf" srcId="{6C48E74E-EDEF-41FC-953E-91D436060EF8}" destId="{798B8C0B-5E2E-4982-A9A4-E0912EFA874A}" srcOrd="0" destOrd="0" presId="urn:microsoft.com/office/officeart/2008/layout/AlternatingHexagons"/>
    <dgm:cxn modelId="{225B7860-C7EF-45C7-96DA-7F52F50C73CE}" type="presOf" srcId="{2CA49207-1E08-4A99-AA60-FBFC9F56EBF0}" destId="{2E78EB41-3245-4D99-BB99-6B0339FE8F38}" srcOrd="0" destOrd="0" presId="urn:microsoft.com/office/officeart/2008/layout/AlternatingHexagons"/>
    <dgm:cxn modelId="{0F82D165-AB87-4F48-A06F-621425510D1C}" type="presOf" srcId="{EEB786C3-220F-43C5-8ED2-346FAA386A15}" destId="{C746C278-8B2D-4A64-8BED-818BD07B8D55}"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A03C0067-8208-48DE-B8DA-D11B44EC1092}" type="presOf" srcId="{909C8AE0-FE04-401B-8F7E-C1BF0E60FE9E}" destId="{0B0FF9F4-D51A-460F-8F8E-D0EB2B4C658D}" srcOrd="0" destOrd="0" presId="urn:microsoft.com/office/officeart/2008/layout/AlternatingHexagons"/>
    <dgm:cxn modelId="{19CC8268-E4A3-425B-83C3-8BC4B2312F4D}" type="presOf" srcId="{E71F8F6C-DE91-45ED-AF77-1267E12BB7F6}" destId="{0BDE991D-8287-482A-A62C-7262A0D2B66E}" srcOrd="0" destOrd="0" presId="urn:microsoft.com/office/officeart/2008/layout/AlternatingHexagons"/>
    <dgm:cxn modelId="{56003649-64B8-4121-9AF6-4EFB034F396B}" type="presOf" srcId="{BE439DF7-9C66-49B5-895E-0C389CF6D137}" destId="{CEF5A3F8-7A41-4604-9D7E-F386265276F5}"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7EF8957D-3F22-497F-9638-0D6579859E5E}" type="presOf" srcId="{D839AC21-CFC3-48DE-A991-850581E464ED}" destId="{92A9D0EB-4F9B-4643-A33F-DF0D6CC34653}" srcOrd="0" destOrd="0" presId="urn:microsoft.com/office/officeart/2008/layout/AlternatingHexagons"/>
    <dgm:cxn modelId="{43977B85-6B7B-4F06-9E05-6F57E40A1062}" type="presOf" srcId="{034143FA-02E3-4BC8-97A6-DB5B1795DB9A}" destId="{27D2E476-F480-4F54-AB82-AC7EAD1C8F7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C7A577BC-E9BB-4F3E-A1D1-09FB6017B87D}" srcId="{43C8CEB7-3036-4304-B58E-86ABBFFD31E5}" destId="{909C8AE0-FE04-401B-8F7E-C1BF0E60FE9E}" srcOrd="2" destOrd="0" parTransId="{896E8C3D-DB0D-4014-9BA8-07627E80C231}" sibTransId="{9C782F60-00DD-490A-901A-2E525C61B396}"/>
    <dgm:cxn modelId="{F7C6CAC2-FC91-4FD8-BD39-5DE4D6AC7FF9}" type="presOf" srcId="{638324B9-9FC5-43A3-BF87-295874E2CDD9}" destId="{5468D559-FC71-40BD-A3B7-B37FD9F50FA0}" srcOrd="0" destOrd="0" presId="urn:microsoft.com/office/officeart/2008/layout/AlternatingHexagons"/>
    <dgm:cxn modelId="{DECCF7CA-180C-4137-B790-46691DDC310E}" type="presOf" srcId="{0FCAE87B-D747-4598-B519-48904A2B05B2}" destId="{E6B7FE1B-E082-47D6-BBF3-BC01EDA88B60}" srcOrd="0" destOrd="0" presId="urn:microsoft.com/office/officeart/2008/layout/AlternatingHexagons"/>
    <dgm:cxn modelId="{90D895D0-B2B9-4B22-A779-B201D6155476}" type="presOf" srcId="{43C8CEB7-3036-4304-B58E-86ABBFFD31E5}" destId="{D6CBF727-C193-4742-8092-79968D615B09}" srcOrd="0" destOrd="0" presId="urn:microsoft.com/office/officeart/2008/layout/AlternatingHexagons"/>
    <dgm:cxn modelId="{B74848D1-E7E5-475F-A872-46449DC645AE}" type="presOf" srcId="{154EE34B-2A4B-4D73-8D2A-FC82C9B228A8}" destId="{F78EA964-07B0-4994-BB63-7325EA4CAF7F}" srcOrd="0" destOrd="0" presId="urn:microsoft.com/office/officeart/2008/layout/AlternatingHexagons"/>
    <dgm:cxn modelId="{CA5C9CD2-8FE7-4268-A81A-0A7C30A92944}" type="presOf" srcId="{FABF11A3-E055-44D1-85DF-0976773145E4}" destId="{E259BFF9-1294-4EB9-B177-7F144269FAB8}"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94FFEEEF-547E-451E-93A1-0B160BF656FB}" type="presOf" srcId="{9C782F60-00DD-490A-901A-2E525C61B396}" destId="{97D7227E-93B2-4CDC-A6F1-DE6A3A579BC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6D336CFD-8F3F-4AB5-8FAD-EABA3D25F914}" type="presOf" srcId="{A76D7342-B82B-4FC7-B601-E7DEAF21D7D8}" destId="{D619FEAC-74D4-4726-A282-FCFACD54A4BB}" srcOrd="0" destOrd="0" presId="urn:microsoft.com/office/officeart/2008/layout/AlternatingHexagons"/>
    <dgm:cxn modelId="{690A0A79-21E0-4A00-8E52-3DCD9ADC106C}" type="presParOf" srcId="{D6CBF727-C193-4742-8092-79968D615B09}" destId="{C3AD133E-8817-4E2A-AA86-E555497CD528}" srcOrd="0" destOrd="0" presId="urn:microsoft.com/office/officeart/2008/layout/AlternatingHexagons"/>
    <dgm:cxn modelId="{C3CC812D-89A4-4792-B6A0-C3231260755D}" type="presParOf" srcId="{C3AD133E-8817-4E2A-AA86-E555497CD528}" destId="{D619FEAC-74D4-4726-A282-FCFACD54A4BB}" srcOrd="0" destOrd="0" presId="urn:microsoft.com/office/officeart/2008/layout/AlternatingHexagons"/>
    <dgm:cxn modelId="{4E4F93D3-F1EB-408B-BE07-22F162B1ECF6}" type="presParOf" srcId="{C3AD133E-8817-4E2A-AA86-E555497CD528}" destId="{0BDE991D-8287-482A-A62C-7262A0D2B66E}" srcOrd="1" destOrd="0" presId="urn:microsoft.com/office/officeart/2008/layout/AlternatingHexagons"/>
    <dgm:cxn modelId="{6F1645E7-B234-4FBF-A91B-6B2B5FDF7E70}" type="presParOf" srcId="{C3AD133E-8817-4E2A-AA86-E555497CD528}" destId="{CD047F89-CE48-498E-8BD4-EA221B7E85F1}" srcOrd="2" destOrd="0" presId="urn:microsoft.com/office/officeart/2008/layout/AlternatingHexagons"/>
    <dgm:cxn modelId="{A554DCE8-96C2-4472-9325-2DB9870B22AA}" type="presParOf" srcId="{C3AD133E-8817-4E2A-AA86-E555497CD528}" destId="{99982C9B-7C19-43FE-AB96-0489084CEC2D}" srcOrd="3" destOrd="0" presId="urn:microsoft.com/office/officeart/2008/layout/AlternatingHexagons"/>
    <dgm:cxn modelId="{7DA3C8B8-79B2-4E44-AD65-4453F9381978}" type="presParOf" srcId="{C3AD133E-8817-4E2A-AA86-E555497CD528}" destId="{5468D559-FC71-40BD-A3B7-B37FD9F50FA0}" srcOrd="4" destOrd="0" presId="urn:microsoft.com/office/officeart/2008/layout/AlternatingHexagons"/>
    <dgm:cxn modelId="{1C47B21B-8BAC-4C7B-8EBF-1D0000876F1A}" type="presParOf" srcId="{D6CBF727-C193-4742-8092-79968D615B09}" destId="{2CFF3844-5B28-4CD3-A8BF-6625C13E2351}" srcOrd="1" destOrd="0" presId="urn:microsoft.com/office/officeart/2008/layout/AlternatingHexagons"/>
    <dgm:cxn modelId="{DCFE910F-6700-4E2A-A40A-1DDBC9292620}" type="presParOf" srcId="{D6CBF727-C193-4742-8092-79968D615B09}" destId="{05380EDC-99E6-4322-9480-E3091D8E9DFA}" srcOrd="2" destOrd="0" presId="urn:microsoft.com/office/officeart/2008/layout/AlternatingHexagons"/>
    <dgm:cxn modelId="{36061CBE-06D5-409F-82C2-2450EDF800FE}" type="presParOf" srcId="{05380EDC-99E6-4322-9480-E3091D8E9DFA}" destId="{01AB0361-E67C-40D1-A127-88BA5E1C1760}" srcOrd="0" destOrd="0" presId="urn:microsoft.com/office/officeart/2008/layout/AlternatingHexagons"/>
    <dgm:cxn modelId="{D35534A4-BBBF-426B-AEDE-7FA30C6D104D}" type="presParOf" srcId="{05380EDC-99E6-4322-9480-E3091D8E9DFA}" destId="{FA2E9D46-4AE3-458C-82E0-A4EF5D159C2D}" srcOrd="1" destOrd="0" presId="urn:microsoft.com/office/officeart/2008/layout/AlternatingHexagons"/>
    <dgm:cxn modelId="{3D4147E3-0F01-4AAC-8C9F-439C85FD0F82}" type="presParOf" srcId="{05380EDC-99E6-4322-9480-E3091D8E9DFA}" destId="{E978F574-35F8-43B1-8532-04D4FA6CF200}" srcOrd="2" destOrd="0" presId="urn:microsoft.com/office/officeart/2008/layout/AlternatingHexagons"/>
    <dgm:cxn modelId="{1C96D512-8B58-4E45-A9FF-6435E620536A}" type="presParOf" srcId="{05380EDC-99E6-4322-9480-E3091D8E9DFA}" destId="{BDFBE7AD-12EE-49C6-B767-B6960D6C4DC9}" srcOrd="3" destOrd="0" presId="urn:microsoft.com/office/officeart/2008/layout/AlternatingHexagons"/>
    <dgm:cxn modelId="{F879E59A-138B-4571-A16A-2E83A8AD8D98}" type="presParOf" srcId="{05380EDC-99E6-4322-9480-E3091D8E9DFA}" destId="{798B8C0B-5E2E-4982-A9A4-E0912EFA874A}" srcOrd="4" destOrd="0" presId="urn:microsoft.com/office/officeart/2008/layout/AlternatingHexagons"/>
    <dgm:cxn modelId="{05F4EA8B-4701-4AE2-BC9A-010392360DD9}" type="presParOf" srcId="{D6CBF727-C193-4742-8092-79968D615B09}" destId="{232D1DEA-3D03-44A7-BF5F-76B6A6D6966F}" srcOrd="3" destOrd="0" presId="urn:microsoft.com/office/officeart/2008/layout/AlternatingHexagons"/>
    <dgm:cxn modelId="{B91F4E82-C9C9-4B15-BE0F-EE31E7D37679}" type="presParOf" srcId="{D6CBF727-C193-4742-8092-79968D615B09}" destId="{014D2750-F989-4C37-9B1B-9AA9636682AC}" srcOrd="4" destOrd="0" presId="urn:microsoft.com/office/officeart/2008/layout/AlternatingHexagons"/>
    <dgm:cxn modelId="{F4756F84-4DF0-4654-9F1E-4C67EA8B7B3B}" type="presParOf" srcId="{014D2750-F989-4C37-9B1B-9AA9636682AC}" destId="{0B0FF9F4-D51A-460F-8F8E-D0EB2B4C658D}" srcOrd="0" destOrd="0" presId="urn:microsoft.com/office/officeart/2008/layout/AlternatingHexagons"/>
    <dgm:cxn modelId="{17AD7B05-3315-4170-9E4E-E9CA97AA0F94}" type="presParOf" srcId="{014D2750-F989-4C37-9B1B-9AA9636682AC}" destId="{A7609D67-C4D3-47A5-9344-99E8ED461061}" srcOrd="1" destOrd="0" presId="urn:microsoft.com/office/officeart/2008/layout/AlternatingHexagons"/>
    <dgm:cxn modelId="{BAB1B3DF-CD4D-4CCC-843C-984BDDFC3A93}" type="presParOf" srcId="{014D2750-F989-4C37-9B1B-9AA9636682AC}" destId="{DB416220-7D8A-4882-A59C-F7000C3BAA0D}" srcOrd="2" destOrd="0" presId="urn:microsoft.com/office/officeart/2008/layout/AlternatingHexagons"/>
    <dgm:cxn modelId="{5ECE1DA2-87F6-462E-900B-29DCAB6BC93E}" type="presParOf" srcId="{014D2750-F989-4C37-9B1B-9AA9636682AC}" destId="{137E819A-32CA-4B7E-B5BB-01A3A898B7BE}" srcOrd="3" destOrd="0" presId="urn:microsoft.com/office/officeart/2008/layout/AlternatingHexagons"/>
    <dgm:cxn modelId="{51F0186A-959F-45CE-B3B7-4E8DD398B6AC}" type="presParOf" srcId="{014D2750-F989-4C37-9B1B-9AA9636682AC}" destId="{97D7227E-93B2-4CDC-A6F1-DE6A3A579BC0}" srcOrd="4" destOrd="0" presId="urn:microsoft.com/office/officeart/2008/layout/AlternatingHexagons"/>
    <dgm:cxn modelId="{5AC2D6BA-FC78-416C-BD37-A7EEFB351210}" type="presParOf" srcId="{D6CBF727-C193-4742-8092-79968D615B09}" destId="{C622E601-61A1-43CE-8DBF-E42B46A0F6D3}" srcOrd="5" destOrd="0" presId="urn:microsoft.com/office/officeart/2008/layout/AlternatingHexagons"/>
    <dgm:cxn modelId="{B2E82D03-F76F-433F-843F-86E6DF23B6DA}" type="presParOf" srcId="{D6CBF727-C193-4742-8092-79968D615B09}" destId="{DE400889-1345-4E5B-90BD-B34CCD628003}" srcOrd="6" destOrd="0" presId="urn:microsoft.com/office/officeart/2008/layout/AlternatingHexagons"/>
    <dgm:cxn modelId="{F33F300C-75FD-4634-8700-28C9935F289D}" type="presParOf" srcId="{DE400889-1345-4E5B-90BD-B34CCD628003}" destId="{76A432B5-C362-4ED1-B722-EDAB8632396E}" srcOrd="0" destOrd="0" presId="urn:microsoft.com/office/officeart/2008/layout/AlternatingHexagons"/>
    <dgm:cxn modelId="{0198DAE9-1DBF-4A7C-A9DB-DB47F10BA446}" type="presParOf" srcId="{DE400889-1345-4E5B-90BD-B34CCD628003}" destId="{CDE05A4E-AABC-4750-A706-F53A8CB953D8}" srcOrd="1" destOrd="0" presId="urn:microsoft.com/office/officeart/2008/layout/AlternatingHexagons"/>
    <dgm:cxn modelId="{01827A3C-4E5E-4FB3-BB44-5F5C2EB03403}" type="presParOf" srcId="{DE400889-1345-4E5B-90BD-B34CCD628003}" destId="{858D3EB6-EFE6-4502-91FC-DFF4E45190DA}" srcOrd="2" destOrd="0" presId="urn:microsoft.com/office/officeart/2008/layout/AlternatingHexagons"/>
    <dgm:cxn modelId="{345902C4-24FF-453D-8F54-97186EA42C6E}" type="presParOf" srcId="{DE400889-1345-4E5B-90BD-B34CCD628003}" destId="{ABBC34B4-CF82-4DAE-929B-2666788475F8}" srcOrd="3" destOrd="0" presId="urn:microsoft.com/office/officeart/2008/layout/AlternatingHexagons"/>
    <dgm:cxn modelId="{7A1B298F-17CD-4AC0-86BA-2A825DCD6CD4}" type="presParOf" srcId="{DE400889-1345-4E5B-90BD-B34CCD628003}" destId="{2E78EB41-3245-4D99-BB99-6B0339FE8F38}" srcOrd="4" destOrd="0" presId="urn:microsoft.com/office/officeart/2008/layout/AlternatingHexagons"/>
    <dgm:cxn modelId="{3FA1C974-B7B0-4D6F-8C19-70A8DD4C3A28}" type="presParOf" srcId="{D6CBF727-C193-4742-8092-79968D615B09}" destId="{4C4C6369-B8FE-45A7-99B6-5757B94CAD32}" srcOrd="7" destOrd="0" presId="urn:microsoft.com/office/officeart/2008/layout/AlternatingHexagons"/>
    <dgm:cxn modelId="{0F9C0EDD-F9BF-4CE1-BB22-99A92B4BA98E}" type="presParOf" srcId="{D6CBF727-C193-4742-8092-79968D615B09}" destId="{6B684E24-3EB3-42AD-B0B9-EC2F52886EF3}" srcOrd="8" destOrd="0" presId="urn:microsoft.com/office/officeart/2008/layout/AlternatingHexagons"/>
    <dgm:cxn modelId="{14A5DA23-6CBE-487F-824A-496DFF8BC40D}" type="presParOf" srcId="{6B684E24-3EB3-42AD-B0B9-EC2F52886EF3}" destId="{CEF5A3F8-7A41-4604-9D7E-F386265276F5}" srcOrd="0" destOrd="0" presId="urn:microsoft.com/office/officeart/2008/layout/AlternatingHexagons"/>
    <dgm:cxn modelId="{C60EFBD4-3454-47F4-B37B-221BD2CCD11E}" type="presParOf" srcId="{6B684E24-3EB3-42AD-B0B9-EC2F52886EF3}" destId="{91452402-7B17-49D7-9D7F-00A9841FF108}" srcOrd="1" destOrd="0" presId="urn:microsoft.com/office/officeart/2008/layout/AlternatingHexagons"/>
    <dgm:cxn modelId="{3C841659-771A-4AD1-A49F-4083F46ABA22}" type="presParOf" srcId="{6B684E24-3EB3-42AD-B0B9-EC2F52886EF3}" destId="{1F3C5298-F356-48DE-B0AC-C5329553C43A}" srcOrd="2" destOrd="0" presId="urn:microsoft.com/office/officeart/2008/layout/AlternatingHexagons"/>
    <dgm:cxn modelId="{0AAE0F2E-202B-4406-BBA1-87089F12C83C}" type="presParOf" srcId="{6B684E24-3EB3-42AD-B0B9-EC2F52886EF3}" destId="{29462D29-B50E-44B3-8665-9002C6F3DEFF}" srcOrd="3" destOrd="0" presId="urn:microsoft.com/office/officeart/2008/layout/AlternatingHexagons"/>
    <dgm:cxn modelId="{972B22F3-F938-4287-AA94-28250AB7DD48}" type="presParOf" srcId="{6B684E24-3EB3-42AD-B0B9-EC2F52886EF3}" destId="{E6B7FE1B-E082-47D6-BBF3-BC01EDA88B60}" srcOrd="4" destOrd="0" presId="urn:microsoft.com/office/officeart/2008/layout/AlternatingHexagons"/>
    <dgm:cxn modelId="{696B159D-6AE2-4CEA-8D89-0639F7A69AD8}" type="presParOf" srcId="{D6CBF727-C193-4742-8092-79968D615B09}" destId="{DF619E6A-A326-4693-9C2E-F18B42ABC1CC}" srcOrd="9" destOrd="0" presId="urn:microsoft.com/office/officeart/2008/layout/AlternatingHexagons"/>
    <dgm:cxn modelId="{FC2748A0-1FF9-407C-9974-799E8C4B44C0}" type="presParOf" srcId="{D6CBF727-C193-4742-8092-79968D615B09}" destId="{FF0D150A-C8F2-4B88-9634-9472AFCD5540}" srcOrd="10" destOrd="0" presId="urn:microsoft.com/office/officeart/2008/layout/AlternatingHexagons"/>
    <dgm:cxn modelId="{F9819398-3294-478D-B0AA-FD2F7B166F25}" type="presParOf" srcId="{FF0D150A-C8F2-4B88-9634-9472AFCD5540}" destId="{E259BFF9-1294-4EB9-B177-7F144269FAB8}" srcOrd="0" destOrd="0" presId="urn:microsoft.com/office/officeart/2008/layout/AlternatingHexagons"/>
    <dgm:cxn modelId="{830A8F86-B177-46F1-9042-4EDF73723BBB}" type="presParOf" srcId="{FF0D150A-C8F2-4B88-9634-9472AFCD5540}" destId="{C746C278-8B2D-4A64-8BED-818BD07B8D55}" srcOrd="1" destOrd="0" presId="urn:microsoft.com/office/officeart/2008/layout/AlternatingHexagons"/>
    <dgm:cxn modelId="{3E09CADF-192E-4247-9B36-DD39E899611D}" type="presParOf" srcId="{FF0D150A-C8F2-4B88-9634-9472AFCD5540}" destId="{E3753EC5-B66E-4577-B7EA-0303F882A56D}" srcOrd="2" destOrd="0" presId="urn:microsoft.com/office/officeart/2008/layout/AlternatingHexagons"/>
    <dgm:cxn modelId="{E1EB0770-5CAE-4154-8BB0-3D1EABA77C83}" type="presParOf" srcId="{FF0D150A-C8F2-4B88-9634-9472AFCD5540}" destId="{9C11ACAD-897E-4B70-80A4-58B5642903EF}" srcOrd="3" destOrd="0" presId="urn:microsoft.com/office/officeart/2008/layout/AlternatingHexagons"/>
    <dgm:cxn modelId="{F19C347C-CE73-4925-B1BC-AFE6848E027F}" type="presParOf" srcId="{FF0D150A-C8F2-4B88-9634-9472AFCD5540}" destId="{753E65A4-290A-4B82-9677-B14D3937812C}" srcOrd="4" destOrd="0" presId="urn:microsoft.com/office/officeart/2008/layout/AlternatingHexagons"/>
    <dgm:cxn modelId="{3B9EE15E-8A2A-40C3-BC27-EF26FCA57AA5}" type="presParOf" srcId="{D6CBF727-C193-4742-8092-79968D615B09}" destId="{A061CC0C-C893-461D-8FEB-2F2AF9D631E8}" srcOrd="11" destOrd="0" presId="urn:microsoft.com/office/officeart/2008/layout/AlternatingHexagons"/>
    <dgm:cxn modelId="{404DC331-77BC-4C41-94A8-91C4B2023DFB}" type="presParOf" srcId="{D6CBF727-C193-4742-8092-79968D615B09}" destId="{4C21D896-9242-4FC5-8FBA-FED511463903}" srcOrd="12" destOrd="0" presId="urn:microsoft.com/office/officeart/2008/layout/AlternatingHexagons"/>
    <dgm:cxn modelId="{8A0D2A94-ED81-4EA5-85DD-D524BDC52392}" type="presParOf" srcId="{4C21D896-9242-4FC5-8FBA-FED511463903}" destId="{27D2E476-F480-4F54-AB82-AC7EAD1C8F7B}" srcOrd="0" destOrd="0" presId="urn:microsoft.com/office/officeart/2008/layout/AlternatingHexagons"/>
    <dgm:cxn modelId="{8CF591D4-FA8C-4A33-8E80-CC516CA08AF1}" type="presParOf" srcId="{4C21D896-9242-4FC5-8FBA-FED511463903}" destId="{F78EA964-07B0-4994-BB63-7325EA4CAF7F}" srcOrd="1" destOrd="0" presId="urn:microsoft.com/office/officeart/2008/layout/AlternatingHexagons"/>
    <dgm:cxn modelId="{BA7645EC-728E-499D-AF2E-2E39D66429F3}" type="presParOf" srcId="{4C21D896-9242-4FC5-8FBA-FED511463903}" destId="{1803ED7F-41D9-4764-87D3-74B0DFD665B2}" srcOrd="2" destOrd="0" presId="urn:microsoft.com/office/officeart/2008/layout/AlternatingHexagons"/>
    <dgm:cxn modelId="{40990AA6-EFBD-48AA-96AE-369E9C588245}" type="presParOf" srcId="{4C21D896-9242-4FC5-8FBA-FED511463903}" destId="{06DEBEC9-3270-42A5-A45B-9511A5412BDE}" srcOrd="3" destOrd="0" presId="urn:microsoft.com/office/officeart/2008/layout/AlternatingHexagons"/>
    <dgm:cxn modelId="{1432504F-EF75-41FB-8FBA-4597A86FBF8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EF8E2201-9D7D-443B-83E6-5FB9436E371F}" type="presOf" srcId="{EEB786C3-220F-43C5-8ED2-346FAA386A15}" destId="{C746C278-8B2D-4A64-8BED-818BD07B8D55}"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96797C24-B380-4DA7-87D6-D613DB2CFA2B}" type="presOf" srcId="{21AD5133-736D-4115-8780-C76EF1C6F044}" destId="{01AB0361-E67C-40D1-A127-88BA5E1C1760}"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9A53273F-843B-430C-A63A-C9AB3337407B}" type="presOf" srcId="{0FCAE87B-D747-4598-B519-48904A2B05B2}" destId="{E6B7FE1B-E082-47D6-BBF3-BC01EDA88B60}" srcOrd="0" destOrd="0" presId="urn:microsoft.com/office/officeart/2008/layout/AlternatingHexagons"/>
    <dgm:cxn modelId="{385DED40-FBC5-4C21-91A0-7703D21E1139}" type="presOf" srcId="{BE439DF7-9C66-49B5-895E-0C389CF6D137}" destId="{CEF5A3F8-7A41-4604-9D7E-F386265276F5}" srcOrd="0" destOrd="0" presId="urn:microsoft.com/office/officeart/2008/layout/AlternatingHexagons"/>
    <dgm:cxn modelId="{7012E945-6C82-49E1-A3BF-CF0C0B793EA9}" type="presOf" srcId="{2CA49207-1E08-4A99-AA60-FBFC9F56EBF0}" destId="{2E78EB41-3245-4D99-BB99-6B0339FE8F38}"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5A8CC950-7D17-4474-ACBB-C8916D2CF5E2}" type="presOf" srcId="{D839AC21-CFC3-48DE-A991-850581E464ED}" destId="{92A9D0EB-4F9B-4643-A33F-DF0D6CC34653}" srcOrd="0" destOrd="0" presId="urn:microsoft.com/office/officeart/2008/layout/AlternatingHexagons"/>
    <dgm:cxn modelId="{3C2C9C77-CB6A-4F26-9664-995C4849330C}" type="presOf" srcId="{A76D7342-B82B-4FC7-B601-E7DEAF21D7D8}" destId="{D619FEAC-74D4-4726-A282-FCFACD54A4BB}" srcOrd="0" destOrd="0" presId="urn:microsoft.com/office/officeart/2008/layout/AlternatingHexagons"/>
    <dgm:cxn modelId="{74AEE887-4734-42D2-8CAA-AD9EAF0CB9A8}" type="presOf" srcId="{54C50584-7826-44BA-AD0E-F0AB4285D531}" destId="{76A432B5-C362-4ED1-B722-EDAB8632396E}" srcOrd="0" destOrd="0" presId="urn:microsoft.com/office/officeart/2008/layout/AlternatingHexagons"/>
    <dgm:cxn modelId="{404AE389-D5E8-401E-A133-4535FD7AE54E}" type="presOf" srcId="{909C8AE0-FE04-401B-8F7E-C1BF0E60FE9E}" destId="{0B0FF9F4-D51A-460F-8F8E-D0EB2B4C658D}"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2A0DC89E-26BC-4226-8A3E-37EF6655F197}" type="presOf" srcId="{FABF11A3-E055-44D1-85DF-0976773145E4}" destId="{E259BFF9-1294-4EB9-B177-7F144269FAB8}" srcOrd="0" destOrd="0" presId="urn:microsoft.com/office/officeart/2008/layout/AlternatingHexagons"/>
    <dgm:cxn modelId="{530E73AA-088A-4580-A242-7E227B0C7B62}" type="presOf" srcId="{638324B9-9FC5-43A3-BF87-295874E2CDD9}" destId="{5468D559-FC71-40BD-A3B7-B37FD9F50FA0}" srcOrd="0" destOrd="0" presId="urn:microsoft.com/office/officeart/2008/layout/AlternatingHexagons"/>
    <dgm:cxn modelId="{0CFE99B8-3F09-4227-BA01-D3DC89F96758}" type="presOf" srcId="{034143FA-02E3-4BC8-97A6-DB5B1795DB9A}" destId="{27D2E476-F480-4F54-AB82-AC7EAD1C8F7B}"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F17050D3-75E1-4558-BD14-9AEB2A75DC04}" type="presOf" srcId="{43C8CEB7-3036-4304-B58E-86ABBFFD31E5}" destId="{D6CBF727-C193-4742-8092-79968D615B09}"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D08C58E0-4E69-4452-B937-E22F025A7122}" type="presOf" srcId="{E71F8F6C-DE91-45ED-AF77-1267E12BB7F6}" destId="{0BDE991D-8287-482A-A62C-7262A0D2B66E}"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D9D448E7-6F7C-4C4B-A40F-F40CF17AFA4B}" type="presOf" srcId="{9C782F60-00DD-490A-901A-2E525C61B396}" destId="{97D7227E-93B2-4CDC-A6F1-DE6A3A579BC0}" srcOrd="0" destOrd="0" presId="urn:microsoft.com/office/officeart/2008/layout/AlternatingHexagons"/>
    <dgm:cxn modelId="{52BFD9E7-02CF-4424-8973-36B437D6BE51}" type="presOf" srcId="{154EE34B-2A4B-4D73-8D2A-FC82C9B228A8}" destId="{F78EA964-07B0-4994-BB63-7325EA4CAF7F}" srcOrd="0" destOrd="0" presId="urn:microsoft.com/office/officeart/2008/layout/AlternatingHexagons"/>
    <dgm:cxn modelId="{D01173EA-34A7-430A-B494-8D385EF2488B}" type="presOf" srcId="{6C48E74E-EDEF-41FC-953E-91D436060EF8}" destId="{798B8C0B-5E2E-4982-A9A4-E0912EFA874A}"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D768C2FE-FCD9-4257-A234-ACD23259C6A6}" type="presOf" srcId="{563AD7CC-C3CE-4D9D-B656-DB783BD6249D}" destId="{753E65A4-290A-4B82-9677-B14D3937812C}" srcOrd="0" destOrd="0" presId="urn:microsoft.com/office/officeart/2008/layout/AlternatingHexagons"/>
    <dgm:cxn modelId="{E8CCBFAE-F73E-4F24-8C1F-0D864A55EE88}" type="presParOf" srcId="{D6CBF727-C193-4742-8092-79968D615B09}" destId="{C3AD133E-8817-4E2A-AA86-E555497CD528}" srcOrd="0" destOrd="0" presId="urn:microsoft.com/office/officeart/2008/layout/AlternatingHexagons"/>
    <dgm:cxn modelId="{33A699AE-CA6E-43C4-A50B-145A15E77860}" type="presParOf" srcId="{C3AD133E-8817-4E2A-AA86-E555497CD528}" destId="{D619FEAC-74D4-4726-A282-FCFACD54A4BB}" srcOrd="0" destOrd="0" presId="urn:microsoft.com/office/officeart/2008/layout/AlternatingHexagons"/>
    <dgm:cxn modelId="{E89560CF-D56B-4819-A4CF-68CBF427A1F8}" type="presParOf" srcId="{C3AD133E-8817-4E2A-AA86-E555497CD528}" destId="{0BDE991D-8287-482A-A62C-7262A0D2B66E}" srcOrd="1" destOrd="0" presId="urn:microsoft.com/office/officeart/2008/layout/AlternatingHexagons"/>
    <dgm:cxn modelId="{F975A876-B785-4E87-980D-8B7E1C0250D7}" type="presParOf" srcId="{C3AD133E-8817-4E2A-AA86-E555497CD528}" destId="{CD047F89-CE48-498E-8BD4-EA221B7E85F1}" srcOrd="2" destOrd="0" presId="urn:microsoft.com/office/officeart/2008/layout/AlternatingHexagons"/>
    <dgm:cxn modelId="{F4E18DB2-F555-4792-ABB4-5AA66ADF1CB4}" type="presParOf" srcId="{C3AD133E-8817-4E2A-AA86-E555497CD528}" destId="{99982C9B-7C19-43FE-AB96-0489084CEC2D}" srcOrd="3" destOrd="0" presId="urn:microsoft.com/office/officeart/2008/layout/AlternatingHexagons"/>
    <dgm:cxn modelId="{C1D9697C-482E-491C-9EEF-431A989767E5}" type="presParOf" srcId="{C3AD133E-8817-4E2A-AA86-E555497CD528}" destId="{5468D559-FC71-40BD-A3B7-B37FD9F50FA0}" srcOrd="4" destOrd="0" presId="urn:microsoft.com/office/officeart/2008/layout/AlternatingHexagons"/>
    <dgm:cxn modelId="{0CEA8D42-73E4-4319-8A22-DDA008B91D8D}" type="presParOf" srcId="{D6CBF727-C193-4742-8092-79968D615B09}" destId="{2CFF3844-5B28-4CD3-A8BF-6625C13E2351}" srcOrd="1" destOrd="0" presId="urn:microsoft.com/office/officeart/2008/layout/AlternatingHexagons"/>
    <dgm:cxn modelId="{CC511794-D369-4DB3-A66C-9B1AA0D99B87}" type="presParOf" srcId="{D6CBF727-C193-4742-8092-79968D615B09}" destId="{05380EDC-99E6-4322-9480-E3091D8E9DFA}" srcOrd="2" destOrd="0" presId="urn:microsoft.com/office/officeart/2008/layout/AlternatingHexagons"/>
    <dgm:cxn modelId="{DEA469DE-7C20-4634-B778-087322E74610}" type="presParOf" srcId="{05380EDC-99E6-4322-9480-E3091D8E9DFA}" destId="{01AB0361-E67C-40D1-A127-88BA5E1C1760}" srcOrd="0" destOrd="0" presId="urn:microsoft.com/office/officeart/2008/layout/AlternatingHexagons"/>
    <dgm:cxn modelId="{6892332D-D75A-4659-B574-117D2F785317}" type="presParOf" srcId="{05380EDC-99E6-4322-9480-E3091D8E9DFA}" destId="{FA2E9D46-4AE3-458C-82E0-A4EF5D159C2D}" srcOrd="1" destOrd="0" presId="urn:microsoft.com/office/officeart/2008/layout/AlternatingHexagons"/>
    <dgm:cxn modelId="{93AD58BA-4197-451F-AFE3-50D96BA7A283}" type="presParOf" srcId="{05380EDC-99E6-4322-9480-E3091D8E9DFA}" destId="{E978F574-35F8-43B1-8532-04D4FA6CF200}" srcOrd="2" destOrd="0" presId="urn:microsoft.com/office/officeart/2008/layout/AlternatingHexagons"/>
    <dgm:cxn modelId="{26836D20-48F2-4079-9FE9-6E48526AE7DD}" type="presParOf" srcId="{05380EDC-99E6-4322-9480-E3091D8E9DFA}" destId="{BDFBE7AD-12EE-49C6-B767-B6960D6C4DC9}" srcOrd="3" destOrd="0" presId="urn:microsoft.com/office/officeart/2008/layout/AlternatingHexagons"/>
    <dgm:cxn modelId="{5D96FFB7-00F6-4CE8-990B-30B53312CBA1}" type="presParOf" srcId="{05380EDC-99E6-4322-9480-E3091D8E9DFA}" destId="{798B8C0B-5E2E-4982-A9A4-E0912EFA874A}" srcOrd="4" destOrd="0" presId="urn:microsoft.com/office/officeart/2008/layout/AlternatingHexagons"/>
    <dgm:cxn modelId="{1A6C60F5-A8D1-4EC2-B961-6E7D59D4E344}" type="presParOf" srcId="{D6CBF727-C193-4742-8092-79968D615B09}" destId="{232D1DEA-3D03-44A7-BF5F-76B6A6D6966F}" srcOrd="3" destOrd="0" presId="urn:microsoft.com/office/officeart/2008/layout/AlternatingHexagons"/>
    <dgm:cxn modelId="{226DE111-D169-4072-A8B7-4CE5FDC1F739}" type="presParOf" srcId="{D6CBF727-C193-4742-8092-79968D615B09}" destId="{014D2750-F989-4C37-9B1B-9AA9636682AC}" srcOrd="4" destOrd="0" presId="urn:microsoft.com/office/officeart/2008/layout/AlternatingHexagons"/>
    <dgm:cxn modelId="{C95DC4EA-89F0-44BD-9C5E-5DEF8BE2A032}" type="presParOf" srcId="{014D2750-F989-4C37-9B1B-9AA9636682AC}" destId="{0B0FF9F4-D51A-460F-8F8E-D0EB2B4C658D}" srcOrd="0" destOrd="0" presId="urn:microsoft.com/office/officeart/2008/layout/AlternatingHexagons"/>
    <dgm:cxn modelId="{493EAA69-EDE9-4925-A9F5-F4FDB2B2F38F}" type="presParOf" srcId="{014D2750-F989-4C37-9B1B-9AA9636682AC}" destId="{A7609D67-C4D3-47A5-9344-99E8ED461061}" srcOrd="1" destOrd="0" presId="urn:microsoft.com/office/officeart/2008/layout/AlternatingHexagons"/>
    <dgm:cxn modelId="{692A317A-124E-4984-B8DE-B817E31E26DA}" type="presParOf" srcId="{014D2750-F989-4C37-9B1B-9AA9636682AC}" destId="{DB416220-7D8A-4882-A59C-F7000C3BAA0D}" srcOrd="2" destOrd="0" presId="urn:microsoft.com/office/officeart/2008/layout/AlternatingHexagons"/>
    <dgm:cxn modelId="{6C320C9E-739E-4329-8B24-718C6960937D}" type="presParOf" srcId="{014D2750-F989-4C37-9B1B-9AA9636682AC}" destId="{137E819A-32CA-4B7E-B5BB-01A3A898B7BE}" srcOrd="3" destOrd="0" presId="urn:microsoft.com/office/officeart/2008/layout/AlternatingHexagons"/>
    <dgm:cxn modelId="{892A0850-6AD2-4C72-A6C3-705EA6B898E8}" type="presParOf" srcId="{014D2750-F989-4C37-9B1B-9AA9636682AC}" destId="{97D7227E-93B2-4CDC-A6F1-DE6A3A579BC0}" srcOrd="4" destOrd="0" presId="urn:microsoft.com/office/officeart/2008/layout/AlternatingHexagons"/>
    <dgm:cxn modelId="{0EEA855A-5B06-4282-BE8F-FE97BB8CEA99}" type="presParOf" srcId="{D6CBF727-C193-4742-8092-79968D615B09}" destId="{C622E601-61A1-43CE-8DBF-E42B46A0F6D3}" srcOrd="5" destOrd="0" presId="urn:microsoft.com/office/officeart/2008/layout/AlternatingHexagons"/>
    <dgm:cxn modelId="{C1348D6E-64DF-413D-A658-AA83AA7455A6}" type="presParOf" srcId="{D6CBF727-C193-4742-8092-79968D615B09}" destId="{DE400889-1345-4E5B-90BD-B34CCD628003}" srcOrd="6" destOrd="0" presId="urn:microsoft.com/office/officeart/2008/layout/AlternatingHexagons"/>
    <dgm:cxn modelId="{9F2F1A71-9C8B-4EBD-83BC-CB63F179B9A6}" type="presParOf" srcId="{DE400889-1345-4E5B-90BD-B34CCD628003}" destId="{76A432B5-C362-4ED1-B722-EDAB8632396E}" srcOrd="0" destOrd="0" presId="urn:microsoft.com/office/officeart/2008/layout/AlternatingHexagons"/>
    <dgm:cxn modelId="{E92AFD67-590E-4BAB-B533-5D348B553198}" type="presParOf" srcId="{DE400889-1345-4E5B-90BD-B34CCD628003}" destId="{CDE05A4E-AABC-4750-A706-F53A8CB953D8}" srcOrd="1" destOrd="0" presId="urn:microsoft.com/office/officeart/2008/layout/AlternatingHexagons"/>
    <dgm:cxn modelId="{54797C4E-B67D-477A-99E3-ED8C2AED58A8}" type="presParOf" srcId="{DE400889-1345-4E5B-90BD-B34CCD628003}" destId="{858D3EB6-EFE6-4502-91FC-DFF4E45190DA}" srcOrd="2" destOrd="0" presId="urn:microsoft.com/office/officeart/2008/layout/AlternatingHexagons"/>
    <dgm:cxn modelId="{D7AA11CC-84E5-42F2-8B0D-8ADFFAA8E3C9}" type="presParOf" srcId="{DE400889-1345-4E5B-90BD-B34CCD628003}" destId="{ABBC34B4-CF82-4DAE-929B-2666788475F8}" srcOrd="3" destOrd="0" presId="urn:microsoft.com/office/officeart/2008/layout/AlternatingHexagons"/>
    <dgm:cxn modelId="{92A81325-A66D-4FE7-A5A2-6EE508590759}" type="presParOf" srcId="{DE400889-1345-4E5B-90BD-B34CCD628003}" destId="{2E78EB41-3245-4D99-BB99-6B0339FE8F38}" srcOrd="4" destOrd="0" presId="urn:microsoft.com/office/officeart/2008/layout/AlternatingHexagons"/>
    <dgm:cxn modelId="{E3FB5A3A-7F63-4419-823D-65E3EB34F3B3}" type="presParOf" srcId="{D6CBF727-C193-4742-8092-79968D615B09}" destId="{4C4C6369-B8FE-45A7-99B6-5757B94CAD32}" srcOrd="7" destOrd="0" presId="urn:microsoft.com/office/officeart/2008/layout/AlternatingHexagons"/>
    <dgm:cxn modelId="{661CB630-9A9D-4FEB-8C15-874079FFFF76}" type="presParOf" srcId="{D6CBF727-C193-4742-8092-79968D615B09}" destId="{6B684E24-3EB3-42AD-B0B9-EC2F52886EF3}" srcOrd="8" destOrd="0" presId="urn:microsoft.com/office/officeart/2008/layout/AlternatingHexagons"/>
    <dgm:cxn modelId="{87A9C8E7-F4AD-41E8-9AB3-913AC3079C1B}" type="presParOf" srcId="{6B684E24-3EB3-42AD-B0B9-EC2F52886EF3}" destId="{CEF5A3F8-7A41-4604-9D7E-F386265276F5}" srcOrd="0" destOrd="0" presId="urn:microsoft.com/office/officeart/2008/layout/AlternatingHexagons"/>
    <dgm:cxn modelId="{EA5924A6-7051-4933-A172-AD824D546D98}" type="presParOf" srcId="{6B684E24-3EB3-42AD-B0B9-EC2F52886EF3}" destId="{91452402-7B17-49D7-9D7F-00A9841FF108}" srcOrd="1" destOrd="0" presId="urn:microsoft.com/office/officeart/2008/layout/AlternatingHexagons"/>
    <dgm:cxn modelId="{E9931AC2-0595-4AAF-9BFD-B100A8D14E6E}" type="presParOf" srcId="{6B684E24-3EB3-42AD-B0B9-EC2F52886EF3}" destId="{1F3C5298-F356-48DE-B0AC-C5329553C43A}" srcOrd="2" destOrd="0" presId="urn:microsoft.com/office/officeart/2008/layout/AlternatingHexagons"/>
    <dgm:cxn modelId="{B92C969B-F3EA-496B-BD62-A810B08FD347}" type="presParOf" srcId="{6B684E24-3EB3-42AD-B0B9-EC2F52886EF3}" destId="{29462D29-B50E-44B3-8665-9002C6F3DEFF}" srcOrd="3" destOrd="0" presId="urn:microsoft.com/office/officeart/2008/layout/AlternatingHexagons"/>
    <dgm:cxn modelId="{729EAEE9-AC3E-41D8-B064-22625B0EBB2E}" type="presParOf" srcId="{6B684E24-3EB3-42AD-B0B9-EC2F52886EF3}" destId="{E6B7FE1B-E082-47D6-BBF3-BC01EDA88B60}" srcOrd="4" destOrd="0" presId="urn:microsoft.com/office/officeart/2008/layout/AlternatingHexagons"/>
    <dgm:cxn modelId="{7FC82FBF-AEF1-4190-BC63-F7AB302FE224}" type="presParOf" srcId="{D6CBF727-C193-4742-8092-79968D615B09}" destId="{DF619E6A-A326-4693-9C2E-F18B42ABC1CC}" srcOrd="9" destOrd="0" presId="urn:microsoft.com/office/officeart/2008/layout/AlternatingHexagons"/>
    <dgm:cxn modelId="{D40E7366-9FB7-4338-A52F-2BAC608ACC1C}" type="presParOf" srcId="{D6CBF727-C193-4742-8092-79968D615B09}" destId="{FF0D150A-C8F2-4B88-9634-9472AFCD5540}" srcOrd="10" destOrd="0" presId="urn:microsoft.com/office/officeart/2008/layout/AlternatingHexagons"/>
    <dgm:cxn modelId="{EB04C609-F34B-4681-A674-832DFDBC2E64}" type="presParOf" srcId="{FF0D150A-C8F2-4B88-9634-9472AFCD5540}" destId="{E259BFF9-1294-4EB9-B177-7F144269FAB8}" srcOrd="0" destOrd="0" presId="urn:microsoft.com/office/officeart/2008/layout/AlternatingHexagons"/>
    <dgm:cxn modelId="{9B3C37D2-557B-4B95-979E-E4F5767502BB}" type="presParOf" srcId="{FF0D150A-C8F2-4B88-9634-9472AFCD5540}" destId="{C746C278-8B2D-4A64-8BED-818BD07B8D55}" srcOrd="1" destOrd="0" presId="urn:microsoft.com/office/officeart/2008/layout/AlternatingHexagons"/>
    <dgm:cxn modelId="{CE33EF28-3634-4F2E-AECD-45CD3703A16D}" type="presParOf" srcId="{FF0D150A-C8F2-4B88-9634-9472AFCD5540}" destId="{E3753EC5-B66E-4577-B7EA-0303F882A56D}" srcOrd="2" destOrd="0" presId="urn:microsoft.com/office/officeart/2008/layout/AlternatingHexagons"/>
    <dgm:cxn modelId="{2C2CB6FC-ACCD-459C-B463-2C8075A55C70}" type="presParOf" srcId="{FF0D150A-C8F2-4B88-9634-9472AFCD5540}" destId="{9C11ACAD-897E-4B70-80A4-58B5642903EF}" srcOrd="3" destOrd="0" presId="urn:microsoft.com/office/officeart/2008/layout/AlternatingHexagons"/>
    <dgm:cxn modelId="{E9AC41FE-738F-4665-A7DB-018698BAB6E3}" type="presParOf" srcId="{FF0D150A-C8F2-4B88-9634-9472AFCD5540}" destId="{753E65A4-290A-4B82-9677-B14D3937812C}" srcOrd="4" destOrd="0" presId="urn:microsoft.com/office/officeart/2008/layout/AlternatingHexagons"/>
    <dgm:cxn modelId="{3588A389-FEF6-49E4-B6CB-025B0F04D1CC}" type="presParOf" srcId="{D6CBF727-C193-4742-8092-79968D615B09}" destId="{A061CC0C-C893-461D-8FEB-2F2AF9D631E8}" srcOrd="11" destOrd="0" presId="urn:microsoft.com/office/officeart/2008/layout/AlternatingHexagons"/>
    <dgm:cxn modelId="{D70BE3AF-B87A-42D7-A9C2-825C8A84E4F0}" type="presParOf" srcId="{D6CBF727-C193-4742-8092-79968D615B09}" destId="{4C21D896-9242-4FC5-8FBA-FED511463903}" srcOrd="12" destOrd="0" presId="urn:microsoft.com/office/officeart/2008/layout/AlternatingHexagons"/>
    <dgm:cxn modelId="{B9DFD874-39D1-49EB-8196-C0C1060A5D77}" type="presParOf" srcId="{4C21D896-9242-4FC5-8FBA-FED511463903}" destId="{27D2E476-F480-4F54-AB82-AC7EAD1C8F7B}" srcOrd="0" destOrd="0" presId="urn:microsoft.com/office/officeart/2008/layout/AlternatingHexagons"/>
    <dgm:cxn modelId="{CFEA5974-6566-4B4C-8402-94A7742668BF}" type="presParOf" srcId="{4C21D896-9242-4FC5-8FBA-FED511463903}" destId="{F78EA964-07B0-4994-BB63-7325EA4CAF7F}" srcOrd="1" destOrd="0" presId="urn:microsoft.com/office/officeart/2008/layout/AlternatingHexagons"/>
    <dgm:cxn modelId="{BAFE6B70-E3F2-4B81-AC1D-0C0B8FE7ED83}" type="presParOf" srcId="{4C21D896-9242-4FC5-8FBA-FED511463903}" destId="{1803ED7F-41D9-4764-87D3-74B0DFD665B2}" srcOrd="2" destOrd="0" presId="urn:microsoft.com/office/officeart/2008/layout/AlternatingHexagons"/>
    <dgm:cxn modelId="{C6D368F9-0895-4073-B0C5-33168F67075D}" type="presParOf" srcId="{4C21D896-9242-4FC5-8FBA-FED511463903}" destId="{06DEBEC9-3270-42A5-A45B-9511A5412BDE}" srcOrd="3" destOrd="0" presId="urn:microsoft.com/office/officeart/2008/layout/AlternatingHexagons"/>
    <dgm:cxn modelId="{CBC704F7-2267-4D5A-A126-C1C437A915D0}"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B9E35254-5095-486A-84F3-9A1D14755F7F}" type="doc">
      <dgm:prSet loTypeId="urn:microsoft.com/office/officeart/2005/8/layout/bProcess3" loCatId="process" qsTypeId="urn:microsoft.com/office/officeart/2005/8/quickstyle/simple5" qsCatId="simple" csTypeId="urn:microsoft.com/office/officeart/2005/8/colors/colorful1" csCatId="colorful" phldr="1"/>
      <dgm:spPr/>
      <dgm:t>
        <a:bodyPr/>
        <a:lstStyle/>
        <a:p>
          <a:endParaRPr lang="en-GB"/>
        </a:p>
      </dgm:t>
    </dgm:pt>
    <dgm:pt modelId="{EC43C05F-B1FD-4AEB-9A3B-D1D199CD3195}">
      <dgm:prSet phldrT="[Text]"/>
      <dgm:spPr/>
      <dgm:t>
        <a:bodyPr/>
        <a:lstStyle/>
        <a:p>
          <a:r>
            <a:rPr lang="en-GB" dirty="0"/>
            <a:t>Question</a:t>
          </a:r>
        </a:p>
      </dgm:t>
    </dgm:pt>
    <dgm:pt modelId="{4D629060-9A4D-40B7-8516-C35B8D733A84}" type="parTrans" cxnId="{E0A4F67D-50BA-463C-986C-5652B85473BD}">
      <dgm:prSet/>
      <dgm:spPr/>
      <dgm:t>
        <a:bodyPr/>
        <a:lstStyle/>
        <a:p>
          <a:endParaRPr lang="en-GB"/>
        </a:p>
      </dgm:t>
    </dgm:pt>
    <dgm:pt modelId="{0E44A084-34B6-416B-B450-681EAB6CBF71}" type="sibTrans" cxnId="{E0A4F67D-50BA-463C-986C-5652B85473BD}">
      <dgm:prSet/>
      <dgm:spPr/>
      <dgm:t>
        <a:bodyPr/>
        <a:lstStyle/>
        <a:p>
          <a:endParaRPr lang="en-GB"/>
        </a:p>
      </dgm:t>
    </dgm:pt>
    <dgm:pt modelId="{2074CCE1-A8D4-406F-A9D6-DE97ADC77944}">
      <dgm:prSet phldrT="[Text]"/>
      <dgm:spPr/>
      <dgm:t>
        <a:bodyPr/>
        <a:lstStyle/>
        <a:p>
          <a:r>
            <a:rPr lang="en-GB" dirty="0"/>
            <a:t>Wait</a:t>
          </a:r>
        </a:p>
      </dgm:t>
    </dgm:pt>
    <dgm:pt modelId="{DF7A6995-8BDB-401F-B42C-F6E2AC6627CF}" type="parTrans" cxnId="{796EB5BD-809F-461D-88CA-E278D850B69C}">
      <dgm:prSet/>
      <dgm:spPr/>
      <dgm:t>
        <a:bodyPr/>
        <a:lstStyle/>
        <a:p>
          <a:endParaRPr lang="en-GB"/>
        </a:p>
      </dgm:t>
    </dgm:pt>
    <dgm:pt modelId="{E7814B18-CFF6-4BFC-8796-AD5998E5EF7B}" type="sibTrans" cxnId="{796EB5BD-809F-461D-88CA-E278D850B69C}">
      <dgm:prSet/>
      <dgm:spPr/>
      <dgm:t>
        <a:bodyPr/>
        <a:lstStyle/>
        <a:p>
          <a:endParaRPr lang="en-GB"/>
        </a:p>
      </dgm:t>
    </dgm:pt>
    <dgm:pt modelId="{A652ADD3-A9C4-4E72-9A9D-25041E8A240F}">
      <dgm:prSet phldrT="[Text]"/>
      <dgm:spPr/>
      <dgm:t>
        <a:bodyPr/>
        <a:lstStyle/>
        <a:p>
          <a:r>
            <a:rPr lang="en-GB" dirty="0"/>
            <a:t>Wait</a:t>
          </a:r>
        </a:p>
      </dgm:t>
    </dgm:pt>
    <dgm:pt modelId="{CCC6C948-D5D1-428C-BC70-B13A9ED03A41}" type="parTrans" cxnId="{03AF62E1-5350-4801-887D-12BC152C9D47}">
      <dgm:prSet/>
      <dgm:spPr/>
      <dgm:t>
        <a:bodyPr/>
        <a:lstStyle/>
        <a:p>
          <a:endParaRPr lang="en-GB"/>
        </a:p>
      </dgm:t>
    </dgm:pt>
    <dgm:pt modelId="{096347A9-7640-4585-AD2F-978EAA7B647D}" type="sibTrans" cxnId="{03AF62E1-5350-4801-887D-12BC152C9D47}">
      <dgm:prSet/>
      <dgm:spPr/>
      <dgm:t>
        <a:bodyPr/>
        <a:lstStyle/>
        <a:p>
          <a:endParaRPr lang="en-GB"/>
        </a:p>
      </dgm:t>
    </dgm:pt>
    <dgm:pt modelId="{1BD05C34-058D-4448-BE26-D69689B939A6}">
      <dgm:prSet phldrT="[Text]"/>
      <dgm:spPr/>
      <dgm:t>
        <a:bodyPr/>
        <a:lstStyle/>
        <a:p>
          <a:r>
            <a:rPr lang="en-GB" dirty="0"/>
            <a:t>Wait</a:t>
          </a:r>
        </a:p>
      </dgm:t>
    </dgm:pt>
    <dgm:pt modelId="{3A906C1A-7BDC-4B39-A07A-4051267C13E8}" type="parTrans" cxnId="{3444E2C0-1458-412A-9E28-D276F0832C03}">
      <dgm:prSet/>
      <dgm:spPr/>
      <dgm:t>
        <a:bodyPr/>
        <a:lstStyle/>
        <a:p>
          <a:endParaRPr lang="en-GB"/>
        </a:p>
      </dgm:t>
    </dgm:pt>
    <dgm:pt modelId="{5A9E9FC9-3B67-4A7A-930B-70D178B154B6}" type="sibTrans" cxnId="{3444E2C0-1458-412A-9E28-D276F0832C03}">
      <dgm:prSet/>
      <dgm:spPr/>
      <dgm:t>
        <a:bodyPr/>
        <a:lstStyle/>
        <a:p>
          <a:endParaRPr lang="en-GB"/>
        </a:p>
      </dgm:t>
    </dgm:pt>
    <dgm:pt modelId="{D379486F-75E9-4220-A5E6-73726065DED0}">
      <dgm:prSet phldrT="[Text]"/>
      <dgm:spPr/>
      <dgm:t>
        <a:bodyPr/>
        <a:lstStyle/>
        <a:p>
          <a:r>
            <a:rPr lang="en-GB" dirty="0"/>
            <a:t>Answer</a:t>
          </a:r>
        </a:p>
      </dgm:t>
    </dgm:pt>
    <dgm:pt modelId="{8D162AED-240C-4857-8B2C-1023354E8A5D}" type="parTrans" cxnId="{63D684C9-BE0C-49C7-AC86-AB288A4B155F}">
      <dgm:prSet/>
      <dgm:spPr/>
      <dgm:t>
        <a:bodyPr/>
        <a:lstStyle/>
        <a:p>
          <a:endParaRPr lang="en-GB"/>
        </a:p>
      </dgm:t>
    </dgm:pt>
    <dgm:pt modelId="{FDB74565-027B-47B1-8D12-FFBFF9588548}" type="sibTrans" cxnId="{63D684C9-BE0C-49C7-AC86-AB288A4B155F}">
      <dgm:prSet/>
      <dgm:spPr/>
      <dgm:t>
        <a:bodyPr/>
        <a:lstStyle/>
        <a:p>
          <a:endParaRPr lang="en-GB"/>
        </a:p>
      </dgm:t>
    </dgm:pt>
    <dgm:pt modelId="{992BC8F6-615D-47C7-BBBC-560E70856A4C}" type="pres">
      <dgm:prSet presAssocID="{B9E35254-5095-486A-84F3-9A1D14755F7F}" presName="Name0" presStyleCnt="0">
        <dgm:presLayoutVars>
          <dgm:dir/>
          <dgm:resizeHandles val="exact"/>
        </dgm:presLayoutVars>
      </dgm:prSet>
      <dgm:spPr/>
    </dgm:pt>
    <dgm:pt modelId="{8136EEB0-BD1A-4F07-89A3-C9A124F9B3FE}" type="pres">
      <dgm:prSet presAssocID="{EC43C05F-B1FD-4AEB-9A3B-D1D199CD3195}" presName="node" presStyleLbl="node1" presStyleIdx="0" presStyleCnt="5">
        <dgm:presLayoutVars>
          <dgm:bulletEnabled val="1"/>
        </dgm:presLayoutVars>
      </dgm:prSet>
      <dgm:spPr/>
    </dgm:pt>
    <dgm:pt modelId="{F3BA2BAF-6BD8-42A5-BF3E-ABB27CB4987C}" type="pres">
      <dgm:prSet presAssocID="{0E44A084-34B6-416B-B450-681EAB6CBF71}" presName="sibTrans" presStyleLbl="sibTrans1D1" presStyleIdx="0" presStyleCnt="4"/>
      <dgm:spPr/>
    </dgm:pt>
    <dgm:pt modelId="{E270E736-D5DF-40DB-9995-B712B6F4BC45}" type="pres">
      <dgm:prSet presAssocID="{0E44A084-34B6-416B-B450-681EAB6CBF71}" presName="connectorText" presStyleLbl="sibTrans1D1" presStyleIdx="0" presStyleCnt="4"/>
      <dgm:spPr/>
    </dgm:pt>
    <dgm:pt modelId="{A6F7AFE0-CCA4-4ED5-8EDB-25CD88704EA7}" type="pres">
      <dgm:prSet presAssocID="{2074CCE1-A8D4-406F-A9D6-DE97ADC77944}" presName="node" presStyleLbl="node1" presStyleIdx="1" presStyleCnt="5">
        <dgm:presLayoutVars>
          <dgm:bulletEnabled val="1"/>
        </dgm:presLayoutVars>
      </dgm:prSet>
      <dgm:spPr/>
    </dgm:pt>
    <dgm:pt modelId="{B796CF73-5EE3-4FF9-836B-CE4485FF173C}" type="pres">
      <dgm:prSet presAssocID="{E7814B18-CFF6-4BFC-8796-AD5998E5EF7B}" presName="sibTrans" presStyleLbl="sibTrans1D1" presStyleIdx="1" presStyleCnt="4"/>
      <dgm:spPr/>
    </dgm:pt>
    <dgm:pt modelId="{6905B139-AE10-41ED-B231-5F7DFEF39A3E}" type="pres">
      <dgm:prSet presAssocID="{E7814B18-CFF6-4BFC-8796-AD5998E5EF7B}" presName="connectorText" presStyleLbl="sibTrans1D1" presStyleIdx="1" presStyleCnt="4"/>
      <dgm:spPr/>
    </dgm:pt>
    <dgm:pt modelId="{1682BB94-7463-4DBA-8BAE-DC86772A7AF6}" type="pres">
      <dgm:prSet presAssocID="{A652ADD3-A9C4-4E72-9A9D-25041E8A240F}" presName="node" presStyleLbl="node1" presStyleIdx="2" presStyleCnt="5">
        <dgm:presLayoutVars>
          <dgm:bulletEnabled val="1"/>
        </dgm:presLayoutVars>
      </dgm:prSet>
      <dgm:spPr/>
    </dgm:pt>
    <dgm:pt modelId="{F365DB8F-8D83-4E0B-AAE5-03A3537D61F3}" type="pres">
      <dgm:prSet presAssocID="{096347A9-7640-4585-AD2F-978EAA7B647D}" presName="sibTrans" presStyleLbl="sibTrans1D1" presStyleIdx="2" presStyleCnt="4"/>
      <dgm:spPr/>
    </dgm:pt>
    <dgm:pt modelId="{D4E3D8F1-1993-4CF9-AAB4-DEB892BBCC9A}" type="pres">
      <dgm:prSet presAssocID="{096347A9-7640-4585-AD2F-978EAA7B647D}" presName="connectorText" presStyleLbl="sibTrans1D1" presStyleIdx="2" presStyleCnt="4"/>
      <dgm:spPr/>
    </dgm:pt>
    <dgm:pt modelId="{E2C4C048-6763-4398-93D8-2263D32FDF25}" type="pres">
      <dgm:prSet presAssocID="{1BD05C34-058D-4448-BE26-D69689B939A6}" presName="node" presStyleLbl="node1" presStyleIdx="3" presStyleCnt="5">
        <dgm:presLayoutVars>
          <dgm:bulletEnabled val="1"/>
        </dgm:presLayoutVars>
      </dgm:prSet>
      <dgm:spPr/>
    </dgm:pt>
    <dgm:pt modelId="{E7536A48-A184-4BEE-8ED0-57DF7D12D945}" type="pres">
      <dgm:prSet presAssocID="{5A9E9FC9-3B67-4A7A-930B-70D178B154B6}" presName="sibTrans" presStyleLbl="sibTrans1D1" presStyleIdx="3" presStyleCnt="4"/>
      <dgm:spPr/>
    </dgm:pt>
    <dgm:pt modelId="{CB610287-98A9-46FC-B995-C8B26BB26969}" type="pres">
      <dgm:prSet presAssocID="{5A9E9FC9-3B67-4A7A-930B-70D178B154B6}" presName="connectorText" presStyleLbl="sibTrans1D1" presStyleIdx="3" presStyleCnt="4"/>
      <dgm:spPr/>
    </dgm:pt>
    <dgm:pt modelId="{39EC821F-7E2A-4DAC-9F14-7B3908C9C91E}" type="pres">
      <dgm:prSet presAssocID="{D379486F-75E9-4220-A5E6-73726065DED0}" presName="node" presStyleLbl="node1" presStyleIdx="4" presStyleCnt="5">
        <dgm:presLayoutVars>
          <dgm:bulletEnabled val="1"/>
        </dgm:presLayoutVars>
      </dgm:prSet>
      <dgm:spPr/>
    </dgm:pt>
  </dgm:ptLst>
  <dgm:cxnLst>
    <dgm:cxn modelId="{1E4D1B0F-4D73-42DF-9339-460A7D6350D8}" type="presOf" srcId="{E7814B18-CFF6-4BFC-8796-AD5998E5EF7B}" destId="{6905B139-AE10-41ED-B231-5F7DFEF39A3E}" srcOrd="1" destOrd="0" presId="urn:microsoft.com/office/officeart/2005/8/layout/bProcess3"/>
    <dgm:cxn modelId="{8A14BD2E-7616-4256-B70C-C851F797EC35}" type="presOf" srcId="{096347A9-7640-4585-AD2F-978EAA7B647D}" destId="{F365DB8F-8D83-4E0B-AAE5-03A3537D61F3}" srcOrd="0" destOrd="0" presId="urn:microsoft.com/office/officeart/2005/8/layout/bProcess3"/>
    <dgm:cxn modelId="{D6A06031-691B-4B86-9844-716EA0C2C420}" type="presOf" srcId="{0E44A084-34B6-416B-B450-681EAB6CBF71}" destId="{E270E736-D5DF-40DB-9995-B712B6F4BC45}" srcOrd="1" destOrd="0" presId="urn:microsoft.com/office/officeart/2005/8/layout/bProcess3"/>
    <dgm:cxn modelId="{94213C42-CF71-42C6-815B-F60156FC2D81}" type="presOf" srcId="{5A9E9FC9-3B67-4A7A-930B-70D178B154B6}" destId="{CB610287-98A9-46FC-B995-C8B26BB26969}" srcOrd="1" destOrd="0" presId="urn:microsoft.com/office/officeart/2005/8/layout/bProcess3"/>
    <dgm:cxn modelId="{4843EA67-FD2D-4AD9-8D8E-DCFC501C3F45}" type="presOf" srcId="{E7814B18-CFF6-4BFC-8796-AD5998E5EF7B}" destId="{B796CF73-5EE3-4FF9-836B-CE4485FF173C}" srcOrd="0" destOrd="0" presId="urn:microsoft.com/office/officeart/2005/8/layout/bProcess3"/>
    <dgm:cxn modelId="{91C05C6E-0E94-4032-AEBA-5B75C03009EA}" type="presOf" srcId="{1BD05C34-058D-4448-BE26-D69689B939A6}" destId="{E2C4C048-6763-4398-93D8-2263D32FDF25}" srcOrd="0" destOrd="0" presId="urn:microsoft.com/office/officeart/2005/8/layout/bProcess3"/>
    <dgm:cxn modelId="{4B7F1270-3EA7-4A82-BA62-047D6164BF24}" type="presOf" srcId="{B9E35254-5095-486A-84F3-9A1D14755F7F}" destId="{992BC8F6-615D-47C7-BBBC-560E70856A4C}" srcOrd="0" destOrd="0" presId="urn:microsoft.com/office/officeart/2005/8/layout/bProcess3"/>
    <dgm:cxn modelId="{FA9DC77B-2C63-4FFC-8987-56192F55631F}" type="presOf" srcId="{EC43C05F-B1FD-4AEB-9A3B-D1D199CD3195}" destId="{8136EEB0-BD1A-4F07-89A3-C9A124F9B3FE}" srcOrd="0" destOrd="0" presId="urn:microsoft.com/office/officeart/2005/8/layout/bProcess3"/>
    <dgm:cxn modelId="{E0A4F67D-50BA-463C-986C-5652B85473BD}" srcId="{B9E35254-5095-486A-84F3-9A1D14755F7F}" destId="{EC43C05F-B1FD-4AEB-9A3B-D1D199CD3195}" srcOrd="0" destOrd="0" parTransId="{4D629060-9A4D-40B7-8516-C35B8D733A84}" sibTransId="{0E44A084-34B6-416B-B450-681EAB6CBF71}"/>
    <dgm:cxn modelId="{50CE62A0-D00D-4359-B964-8F5B9F48531D}" type="presOf" srcId="{096347A9-7640-4585-AD2F-978EAA7B647D}" destId="{D4E3D8F1-1993-4CF9-AAB4-DEB892BBCC9A}" srcOrd="1" destOrd="0" presId="urn:microsoft.com/office/officeart/2005/8/layout/bProcess3"/>
    <dgm:cxn modelId="{25DFE9A1-8488-47F0-9489-758F521EE183}" type="presOf" srcId="{2074CCE1-A8D4-406F-A9D6-DE97ADC77944}" destId="{A6F7AFE0-CCA4-4ED5-8EDB-25CD88704EA7}" srcOrd="0" destOrd="0" presId="urn:microsoft.com/office/officeart/2005/8/layout/bProcess3"/>
    <dgm:cxn modelId="{6D4A44B2-D86D-4028-913E-16CF27FFDA37}" type="presOf" srcId="{A652ADD3-A9C4-4E72-9A9D-25041E8A240F}" destId="{1682BB94-7463-4DBA-8BAE-DC86772A7AF6}" srcOrd="0" destOrd="0" presId="urn:microsoft.com/office/officeart/2005/8/layout/bProcess3"/>
    <dgm:cxn modelId="{138243B7-E421-4A3A-A1D3-375831BAAF4F}" type="presOf" srcId="{D379486F-75E9-4220-A5E6-73726065DED0}" destId="{39EC821F-7E2A-4DAC-9F14-7B3908C9C91E}" srcOrd="0" destOrd="0" presId="urn:microsoft.com/office/officeart/2005/8/layout/bProcess3"/>
    <dgm:cxn modelId="{318C40B9-A338-4019-AAF5-4B6CD9CD2EE7}" type="presOf" srcId="{5A9E9FC9-3B67-4A7A-930B-70D178B154B6}" destId="{E7536A48-A184-4BEE-8ED0-57DF7D12D945}" srcOrd="0" destOrd="0" presId="urn:microsoft.com/office/officeart/2005/8/layout/bProcess3"/>
    <dgm:cxn modelId="{796EB5BD-809F-461D-88CA-E278D850B69C}" srcId="{B9E35254-5095-486A-84F3-9A1D14755F7F}" destId="{2074CCE1-A8D4-406F-A9D6-DE97ADC77944}" srcOrd="1" destOrd="0" parTransId="{DF7A6995-8BDB-401F-B42C-F6E2AC6627CF}" sibTransId="{E7814B18-CFF6-4BFC-8796-AD5998E5EF7B}"/>
    <dgm:cxn modelId="{3444E2C0-1458-412A-9E28-D276F0832C03}" srcId="{B9E35254-5095-486A-84F3-9A1D14755F7F}" destId="{1BD05C34-058D-4448-BE26-D69689B939A6}" srcOrd="3" destOrd="0" parTransId="{3A906C1A-7BDC-4B39-A07A-4051267C13E8}" sibTransId="{5A9E9FC9-3B67-4A7A-930B-70D178B154B6}"/>
    <dgm:cxn modelId="{63D684C9-BE0C-49C7-AC86-AB288A4B155F}" srcId="{B9E35254-5095-486A-84F3-9A1D14755F7F}" destId="{D379486F-75E9-4220-A5E6-73726065DED0}" srcOrd="4" destOrd="0" parTransId="{8D162AED-240C-4857-8B2C-1023354E8A5D}" sibTransId="{FDB74565-027B-47B1-8D12-FFBFF9588548}"/>
    <dgm:cxn modelId="{03AF62E1-5350-4801-887D-12BC152C9D47}" srcId="{B9E35254-5095-486A-84F3-9A1D14755F7F}" destId="{A652ADD3-A9C4-4E72-9A9D-25041E8A240F}" srcOrd="2" destOrd="0" parTransId="{CCC6C948-D5D1-428C-BC70-B13A9ED03A41}" sibTransId="{096347A9-7640-4585-AD2F-978EAA7B647D}"/>
    <dgm:cxn modelId="{7067EAF9-7F5B-4D65-BEC8-55CD16FB738A}" type="presOf" srcId="{0E44A084-34B6-416B-B450-681EAB6CBF71}" destId="{F3BA2BAF-6BD8-42A5-BF3E-ABB27CB4987C}" srcOrd="0" destOrd="0" presId="urn:microsoft.com/office/officeart/2005/8/layout/bProcess3"/>
    <dgm:cxn modelId="{9721149E-43BC-42A1-BEC7-C1F6A7948FD9}" type="presParOf" srcId="{992BC8F6-615D-47C7-BBBC-560E70856A4C}" destId="{8136EEB0-BD1A-4F07-89A3-C9A124F9B3FE}" srcOrd="0" destOrd="0" presId="urn:microsoft.com/office/officeart/2005/8/layout/bProcess3"/>
    <dgm:cxn modelId="{16AD5253-6D94-4A45-9407-940110B4C4D0}" type="presParOf" srcId="{992BC8F6-615D-47C7-BBBC-560E70856A4C}" destId="{F3BA2BAF-6BD8-42A5-BF3E-ABB27CB4987C}" srcOrd="1" destOrd="0" presId="urn:microsoft.com/office/officeart/2005/8/layout/bProcess3"/>
    <dgm:cxn modelId="{F5905128-7667-4B81-8C0D-70E45F5C9F55}" type="presParOf" srcId="{F3BA2BAF-6BD8-42A5-BF3E-ABB27CB4987C}" destId="{E270E736-D5DF-40DB-9995-B712B6F4BC45}" srcOrd="0" destOrd="0" presId="urn:microsoft.com/office/officeart/2005/8/layout/bProcess3"/>
    <dgm:cxn modelId="{0FF24D90-B7D3-47F3-BA14-47B466938DF1}" type="presParOf" srcId="{992BC8F6-615D-47C7-BBBC-560E70856A4C}" destId="{A6F7AFE0-CCA4-4ED5-8EDB-25CD88704EA7}" srcOrd="2" destOrd="0" presId="urn:microsoft.com/office/officeart/2005/8/layout/bProcess3"/>
    <dgm:cxn modelId="{6CF8E7A3-625E-4B77-9841-530B9B2948D8}" type="presParOf" srcId="{992BC8F6-615D-47C7-BBBC-560E70856A4C}" destId="{B796CF73-5EE3-4FF9-836B-CE4485FF173C}" srcOrd="3" destOrd="0" presId="urn:microsoft.com/office/officeart/2005/8/layout/bProcess3"/>
    <dgm:cxn modelId="{A19886E0-D8B1-45FC-AC8C-1F719EDA82A3}" type="presParOf" srcId="{B796CF73-5EE3-4FF9-836B-CE4485FF173C}" destId="{6905B139-AE10-41ED-B231-5F7DFEF39A3E}" srcOrd="0" destOrd="0" presId="urn:microsoft.com/office/officeart/2005/8/layout/bProcess3"/>
    <dgm:cxn modelId="{7E00BD06-4BEE-413D-9BF9-D8E4C7C926F9}" type="presParOf" srcId="{992BC8F6-615D-47C7-BBBC-560E70856A4C}" destId="{1682BB94-7463-4DBA-8BAE-DC86772A7AF6}" srcOrd="4" destOrd="0" presId="urn:microsoft.com/office/officeart/2005/8/layout/bProcess3"/>
    <dgm:cxn modelId="{73EE22AC-E5AD-4F70-84BD-5928B6A16E27}" type="presParOf" srcId="{992BC8F6-615D-47C7-BBBC-560E70856A4C}" destId="{F365DB8F-8D83-4E0B-AAE5-03A3537D61F3}" srcOrd="5" destOrd="0" presId="urn:microsoft.com/office/officeart/2005/8/layout/bProcess3"/>
    <dgm:cxn modelId="{A151A8EB-D736-423B-85D7-B495BA128539}" type="presParOf" srcId="{F365DB8F-8D83-4E0B-AAE5-03A3537D61F3}" destId="{D4E3D8F1-1993-4CF9-AAB4-DEB892BBCC9A}" srcOrd="0" destOrd="0" presId="urn:microsoft.com/office/officeart/2005/8/layout/bProcess3"/>
    <dgm:cxn modelId="{2296C890-EC0E-4AB2-9189-BA0A3A3827B8}" type="presParOf" srcId="{992BC8F6-615D-47C7-BBBC-560E70856A4C}" destId="{E2C4C048-6763-4398-93D8-2263D32FDF25}" srcOrd="6" destOrd="0" presId="urn:microsoft.com/office/officeart/2005/8/layout/bProcess3"/>
    <dgm:cxn modelId="{355F9755-3C05-4A51-9DEE-F233A3EC56F8}" type="presParOf" srcId="{992BC8F6-615D-47C7-BBBC-560E70856A4C}" destId="{E7536A48-A184-4BEE-8ED0-57DF7D12D945}" srcOrd="7" destOrd="0" presId="urn:microsoft.com/office/officeart/2005/8/layout/bProcess3"/>
    <dgm:cxn modelId="{06CA7645-C431-42AC-8021-579558005347}" type="presParOf" srcId="{E7536A48-A184-4BEE-8ED0-57DF7D12D945}" destId="{CB610287-98A9-46FC-B995-C8B26BB26969}" srcOrd="0" destOrd="0" presId="urn:microsoft.com/office/officeart/2005/8/layout/bProcess3"/>
    <dgm:cxn modelId="{7949A165-0C7F-42AD-B805-35A8AE1D1F21}" type="presParOf" srcId="{992BC8F6-615D-47C7-BBBC-560E70856A4C}" destId="{39EC821F-7E2A-4DAC-9F14-7B3908C9C91E}" srcOrd="8" destOrd="0" presId="urn:microsoft.com/office/officeart/2005/8/layout/b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B5ACB301-4C13-4249-9DE8-1121628E0679}" type="presOf" srcId="{A76D7342-B82B-4FC7-B601-E7DEAF21D7D8}" destId="{D619FEAC-74D4-4726-A282-FCFACD54A4BB}"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A0DEE422-45D8-4F79-A8A0-670FBAC71CC4}" type="presOf" srcId="{2CA49207-1E08-4A99-AA60-FBFC9F56EBF0}" destId="{2E78EB41-3245-4D99-BB99-6B0339FE8F38}"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B9A5F232-773F-462F-8816-DBB585E49D0F}" type="presOf" srcId="{43C8CEB7-3036-4304-B58E-86ABBFFD31E5}" destId="{D6CBF727-C193-4742-8092-79968D615B09}" srcOrd="0" destOrd="0" presId="urn:microsoft.com/office/officeart/2008/layout/AlternatingHexagons"/>
    <dgm:cxn modelId="{F36E9538-CAB4-4A47-B48C-8CC6C1691026}" type="presOf" srcId="{0FCAE87B-D747-4598-B519-48904A2B05B2}" destId="{E6B7FE1B-E082-47D6-BBF3-BC01EDA88B60}" srcOrd="0" destOrd="0" presId="urn:microsoft.com/office/officeart/2008/layout/AlternatingHexagons"/>
    <dgm:cxn modelId="{0C165B60-D511-4E39-A093-854C2C8764BF}" type="presOf" srcId="{54C50584-7826-44BA-AD0E-F0AB4285D531}" destId="{76A432B5-C362-4ED1-B722-EDAB8632396E}" srcOrd="0" destOrd="0" presId="urn:microsoft.com/office/officeart/2008/layout/AlternatingHexagons"/>
    <dgm:cxn modelId="{82B0A564-E87F-430C-9018-2DA67730E6A3}" type="presOf" srcId="{034143FA-02E3-4BC8-97A6-DB5B1795DB9A}" destId="{27D2E476-F480-4F54-AB82-AC7EAD1C8F7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13ABE4A-E786-4AE2-8016-DB128F0E03E4}" type="presOf" srcId="{154EE34B-2A4B-4D73-8D2A-FC82C9B228A8}" destId="{F78EA964-07B0-4994-BB63-7325EA4CAF7F}" srcOrd="0" destOrd="0" presId="urn:microsoft.com/office/officeart/2008/layout/AlternatingHexagons"/>
    <dgm:cxn modelId="{A5C7D86A-E8F5-487E-8F11-FC15DEC928AA}" type="presOf" srcId="{9C782F60-00DD-490A-901A-2E525C61B396}" destId="{97D7227E-93B2-4CDC-A6F1-DE6A3A579BC0}"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AED55D85-BE80-44B5-B658-9CFB66CA0CCF}" type="presOf" srcId="{E71F8F6C-DE91-45ED-AF77-1267E12BB7F6}" destId="{0BDE991D-8287-482A-A62C-7262A0D2B66E}" srcOrd="0" destOrd="0" presId="urn:microsoft.com/office/officeart/2008/layout/AlternatingHexagons"/>
    <dgm:cxn modelId="{97F0E287-168C-4BF2-9398-1C10ECB644ED}" type="presOf" srcId="{6C48E74E-EDEF-41FC-953E-91D436060EF8}" destId="{798B8C0B-5E2E-4982-A9A4-E0912EFA874A}" srcOrd="0" destOrd="0" presId="urn:microsoft.com/office/officeart/2008/layout/AlternatingHexagons"/>
    <dgm:cxn modelId="{339A0899-C8F0-4EFD-B3C9-9C182667D97D}" type="presOf" srcId="{EEB786C3-220F-43C5-8ED2-346FAA386A15}" destId="{C746C278-8B2D-4A64-8BED-818BD07B8D55}"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D5C2C0AB-AFB8-409E-9F97-4695F55BA60D}" type="presOf" srcId="{FABF11A3-E055-44D1-85DF-0976773145E4}" destId="{E259BFF9-1294-4EB9-B177-7F144269FAB8}"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39F22ACE-6D65-4C15-969E-7844C0EFE25B}" type="presOf" srcId="{21AD5133-736D-4115-8780-C76EF1C6F044}" destId="{01AB0361-E67C-40D1-A127-88BA5E1C1760}" srcOrd="0" destOrd="0" presId="urn:microsoft.com/office/officeart/2008/layout/AlternatingHexagons"/>
    <dgm:cxn modelId="{51E9F0CF-3163-4E01-BE85-5FFAAE91D0D0}" type="presOf" srcId="{BE439DF7-9C66-49B5-895E-0C389CF6D137}" destId="{CEF5A3F8-7A41-4604-9D7E-F386265276F5}" srcOrd="0" destOrd="0" presId="urn:microsoft.com/office/officeart/2008/layout/AlternatingHexagons"/>
    <dgm:cxn modelId="{9D1553D0-F91E-4AE0-9117-7CC2FDEBD5C2}" type="presOf" srcId="{909C8AE0-FE04-401B-8F7E-C1BF0E60FE9E}" destId="{0B0FF9F4-D51A-460F-8F8E-D0EB2B4C658D}" srcOrd="0" destOrd="0" presId="urn:microsoft.com/office/officeart/2008/layout/AlternatingHexagons"/>
    <dgm:cxn modelId="{BB1FBED6-A2EB-40A9-BE85-F95DE984A3B3}" type="presOf" srcId="{D839AC21-CFC3-48DE-A991-850581E464ED}" destId="{92A9D0EB-4F9B-4643-A33F-DF0D6CC34653}" srcOrd="0" destOrd="0" presId="urn:microsoft.com/office/officeart/2008/layout/AlternatingHexagons"/>
    <dgm:cxn modelId="{24E791D9-BDD1-4EF8-B308-C6A3F17E16CB}" type="presOf" srcId="{563AD7CC-C3CE-4D9D-B656-DB783BD6249D}" destId="{753E65A4-290A-4B82-9677-B14D3937812C}"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4D1DB5F3-9686-45E1-A123-6CC4E762056C}" type="presOf" srcId="{638324B9-9FC5-43A3-BF87-295874E2CDD9}" destId="{5468D559-FC71-40BD-A3B7-B37FD9F50FA0}"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423506FD-19A3-4B0F-A20A-06EEA2FD7617}" type="presParOf" srcId="{D6CBF727-C193-4742-8092-79968D615B09}" destId="{C3AD133E-8817-4E2A-AA86-E555497CD528}" srcOrd="0" destOrd="0" presId="urn:microsoft.com/office/officeart/2008/layout/AlternatingHexagons"/>
    <dgm:cxn modelId="{F047BEB6-F30E-4F07-B46F-B175D7ABD2A0}" type="presParOf" srcId="{C3AD133E-8817-4E2A-AA86-E555497CD528}" destId="{D619FEAC-74D4-4726-A282-FCFACD54A4BB}" srcOrd="0" destOrd="0" presId="urn:microsoft.com/office/officeart/2008/layout/AlternatingHexagons"/>
    <dgm:cxn modelId="{B78A4462-9746-49DF-A535-FCD65A7ED976}" type="presParOf" srcId="{C3AD133E-8817-4E2A-AA86-E555497CD528}" destId="{0BDE991D-8287-482A-A62C-7262A0D2B66E}" srcOrd="1" destOrd="0" presId="urn:microsoft.com/office/officeart/2008/layout/AlternatingHexagons"/>
    <dgm:cxn modelId="{2B5FF37C-320C-46A1-8EF5-751809C23200}" type="presParOf" srcId="{C3AD133E-8817-4E2A-AA86-E555497CD528}" destId="{CD047F89-CE48-498E-8BD4-EA221B7E85F1}" srcOrd="2" destOrd="0" presId="urn:microsoft.com/office/officeart/2008/layout/AlternatingHexagons"/>
    <dgm:cxn modelId="{C40B60FA-F0BF-439E-9A09-A88B11EAE09D}" type="presParOf" srcId="{C3AD133E-8817-4E2A-AA86-E555497CD528}" destId="{99982C9B-7C19-43FE-AB96-0489084CEC2D}" srcOrd="3" destOrd="0" presId="urn:microsoft.com/office/officeart/2008/layout/AlternatingHexagons"/>
    <dgm:cxn modelId="{284A5EFD-E2FB-479B-BF77-FF4C9A247A3B}" type="presParOf" srcId="{C3AD133E-8817-4E2A-AA86-E555497CD528}" destId="{5468D559-FC71-40BD-A3B7-B37FD9F50FA0}" srcOrd="4" destOrd="0" presId="urn:microsoft.com/office/officeart/2008/layout/AlternatingHexagons"/>
    <dgm:cxn modelId="{57A949FF-2E1F-4540-82EC-39032276BE0F}" type="presParOf" srcId="{D6CBF727-C193-4742-8092-79968D615B09}" destId="{2CFF3844-5B28-4CD3-A8BF-6625C13E2351}" srcOrd="1" destOrd="0" presId="urn:microsoft.com/office/officeart/2008/layout/AlternatingHexagons"/>
    <dgm:cxn modelId="{16F316EC-F4F9-4441-8680-C79DA718FF16}" type="presParOf" srcId="{D6CBF727-C193-4742-8092-79968D615B09}" destId="{05380EDC-99E6-4322-9480-E3091D8E9DFA}" srcOrd="2" destOrd="0" presId="urn:microsoft.com/office/officeart/2008/layout/AlternatingHexagons"/>
    <dgm:cxn modelId="{F852ED55-EB79-49A3-B572-E657601B3DC5}" type="presParOf" srcId="{05380EDC-99E6-4322-9480-E3091D8E9DFA}" destId="{01AB0361-E67C-40D1-A127-88BA5E1C1760}" srcOrd="0" destOrd="0" presId="urn:microsoft.com/office/officeart/2008/layout/AlternatingHexagons"/>
    <dgm:cxn modelId="{1AD3AE1A-1507-4133-BE3C-6A6237310643}" type="presParOf" srcId="{05380EDC-99E6-4322-9480-E3091D8E9DFA}" destId="{FA2E9D46-4AE3-458C-82E0-A4EF5D159C2D}" srcOrd="1" destOrd="0" presId="urn:microsoft.com/office/officeart/2008/layout/AlternatingHexagons"/>
    <dgm:cxn modelId="{8DBBF2F6-19E9-415C-928A-7BCFA23CAAC8}" type="presParOf" srcId="{05380EDC-99E6-4322-9480-E3091D8E9DFA}" destId="{E978F574-35F8-43B1-8532-04D4FA6CF200}" srcOrd="2" destOrd="0" presId="urn:microsoft.com/office/officeart/2008/layout/AlternatingHexagons"/>
    <dgm:cxn modelId="{F1368697-D172-4E62-B76F-239E38401177}" type="presParOf" srcId="{05380EDC-99E6-4322-9480-E3091D8E9DFA}" destId="{BDFBE7AD-12EE-49C6-B767-B6960D6C4DC9}" srcOrd="3" destOrd="0" presId="urn:microsoft.com/office/officeart/2008/layout/AlternatingHexagons"/>
    <dgm:cxn modelId="{23A3E260-6FEF-4590-B013-85F89F58FE53}" type="presParOf" srcId="{05380EDC-99E6-4322-9480-E3091D8E9DFA}" destId="{798B8C0B-5E2E-4982-A9A4-E0912EFA874A}" srcOrd="4" destOrd="0" presId="urn:microsoft.com/office/officeart/2008/layout/AlternatingHexagons"/>
    <dgm:cxn modelId="{5C8D927F-DEB9-413D-897A-7A72C5E50775}" type="presParOf" srcId="{D6CBF727-C193-4742-8092-79968D615B09}" destId="{232D1DEA-3D03-44A7-BF5F-76B6A6D6966F}" srcOrd="3" destOrd="0" presId="urn:microsoft.com/office/officeart/2008/layout/AlternatingHexagons"/>
    <dgm:cxn modelId="{96FDCD8E-020E-4252-9B5A-BDFD5C71692C}" type="presParOf" srcId="{D6CBF727-C193-4742-8092-79968D615B09}" destId="{014D2750-F989-4C37-9B1B-9AA9636682AC}" srcOrd="4" destOrd="0" presId="urn:microsoft.com/office/officeart/2008/layout/AlternatingHexagons"/>
    <dgm:cxn modelId="{14CC11F2-F5BE-42C7-97AD-913244B9C718}" type="presParOf" srcId="{014D2750-F989-4C37-9B1B-9AA9636682AC}" destId="{0B0FF9F4-D51A-460F-8F8E-D0EB2B4C658D}" srcOrd="0" destOrd="0" presId="urn:microsoft.com/office/officeart/2008/layout/AlternatingHexagons"/>
    <dgm:cxn modelId="{C5DFC700-6540-4F9D-9EDF-A69D8AD628A1}" type="presParOf" srcId="{014D2750-F989-4C37-9B1B-9AA9636682AC}" destId="{A7609D67-C4D3-47A5-9344-99E8ED461061}" srcOrd="1" destOrd="0" presId="urn:microsoft.com/office/officeart/2008/layout/AlternatingHexagons"/>
    <dgm:cxn modelId="{0A91381A-A757-4237-845A-E4CEF8F2F953}" type="presParOf" srcId="{014D2750-F989-4C37-9B1B-9AA9636682AC}" destId="{DB416220-7D8A-4882-A59C-F7000C3BAA0D}" srcOrd="2" destOrd="0" presId="urn:microsoft.com/office/officeart/2008/layout/AlternatingHexagons"/>
    <dgm:cxn modelId="{142E1ACA-9D46-4676-82E1-96316048D1BE}" type="presParOf" srcId="{014D2750-F989-4C37-9B1B-9AA9636682AC}" destId="{137E819A-32CA-4B7E-B5BB-01A3A898B7BE}" srcOrd="3" destOrd="0" presId="urn:microsoft.com/office/officeart/2008/layout/AlternatingHexagons"/>
    <dgm:cxn modelId="{40F95434-A9D4-4EDD-997D-2838348A8B01}" type="presParOf" srcId="{014D2750-F989-4C37-9B1B-9AA9636682AC}" destId="{97D7227E-93B2-4CDC-A6F1-DE6A3A579BC0}" srcOrd="4" destOrd="0" presId="urn:microsoft.com/office/officeart/2008/layout/AlternatingHexagons"/>
    <dgm:cxn modelId="{A162DC54-85EC-469F-82BB-08B46E725269}" type="presParOf" srcId="{D6CBF727-C193-4742-8092-79968D615B09}" destId="{C622E601-61A1-43CE-8DBF-E42B46A0F6D3}" srcOrd="5" destOrd="0" presId="urn:microsoft.com/office/officeart/2008/layout/AlternatingHexagons"/>
    <dgm:cxn modelId="{4101EB4F-ED81-492A-8C9E-6D695CC9ABD2}" type="presParOf" srcId="{D6CBF727-C193-4742-8092-79968D615B09}" destId="{DE400889-1345-4E5B-90BD-B34CCD628003}" srcOrd="6" destOrd="0" presId="urn:microsoft.com/office/officeart/2008/layout/AlternatingHexagons"/>
    <dgm:cxn modelId="{0E2FE70D-612C-46BE-89B8-058A2E6CAE98}" type="presParOf" srcId="{DE400889-1345-4E5B-90BD-B34CCD628003}" destId="{76A432B5-C362-4ED1-B722-EDAB8632396E}" srcOrd="0" destOrd="0" presId="urn:microsoft.com/office/officeart/2008/layout/AlternatingHexagons"/>
    <dgm:cxn modelId="{AB1A7A40-42DB-4F54-83CE-4418304687E3}" type="presParOf" srcId="{DE400889-1345-4E5B-90BD-B34CCD628003}" destId="{CDE05A4E-AABC-4750-A706-F53A8CB953D8}" srcOrd="1" destOrd="0" presId="urn:microsoft.com/office/officeart/2008/layout/AlternatingHexagons"/>
    <dgm:cxn modelId="{03CA1049-6148-4A63-B037-66CEB5A164CE}" type="presParOf" srcId="{DE400889-1345-4E5B-90BD-B34CCD628003}" destId="{858D3EB6-EFE6-4502-91FC-DFF4E45190DA}" srcOrd="2" destOrd="0" presId="urn:microsoft.com/office/officeart/2008/layout/AlternatingHexagons"/>
    <dgm:cxn modelId="{47AADF94-2BB0-410A-9A1D-0929D3774BE3}" type="presParOf" srcId="{DE400889-1345-4E5B-90BD-B34CCD628003}" destId="{ABBC34B4-CF82-4DAE-929B-2666788475F8}" srcOrd="3" destOrd="0" presId="urn:microsoft.com/office/officeart/2008/layout/AlternatingHexagons"/>
    <dgm:cxn modelId="{6E74E410-BE19-4F5B-AB17-CC7E9E3CF8E8}" type="presParOf" srcId="{DE400889-1345-4E5B-90BD-B34CCD628003}" destId="{2E78EB41-3245-4D99-BB99-6B0339FE8F38}" srcOrd="4" destOrd="0" presId="urn:microsoft.com/office/officeart/2008/layout/AlternatingHexagons"/>
    <dgm:cxn modelId="{C16D52CC-7204-4E7F-B10A-17ADC928BBE5}" type="presParOf" srcId="{D6CBF727-C193-4742-8092-79968D615B09}" destId="{4C4C6369-B8FE-45A7-99B6-5757B94CAD32}" srcOrd="7" destOrd="0" presId="urn:microsoft.com/office/officeart/2008/layout/AlternatingHexagons"/>
    <dgm:cxn modelId="{FB2F5294-CC0A-4CB5-A510-F8646BDF813C}" type="presParOf" srcId="{D6CBF727-C193-4742-8092-79968D615B09}" destId="{6B684E24-3EB3-42AD-B0B9-EC2F52886EF3}" srcOrd="8" destOrd="0" presId="urn:microsoft.com/office/officeart/2008/layout/AlternatingHexagons"/>
    <dgm:cxn modelId="{019B33A2-CEC8-4A54-8EAD-A7036708E485}" type="presParOf" srcId="{6B684E24-3EB3-42AD-B0B9-EC2F52886EF3}" destId="{CEF5A3F8-7A41-4604-9D7E-F386265276F5}" srcOrd="0" destOrd="0" presId="urn:microsoft.com/office/officeart/2008/layout/AlternatingHexagons"/>
    <dgm:cxn modelId="{71A83CAC-4350-4399-BC66-5A2B60DD441C}" type="presParOf" srcId="{6B684E24-3EB3-42AD-B0B9-EC2F52886EF3}" destId="{91452402-7B17-49D7-9D7F-00A9841FF108}" srcOrd="1" destOrd="0" presId="urn:microsoft.com/office/officeart/2008/layout/AlternatingHexagons"/>
    <dgm:cxn modelId="{3304C304-AC1B-4329-A3CA-FC2A7912D3AA}" type="presParOf" srcId="{6B684E24-3EB3-42AD-B0B9-EC2F52886EF3}" destId="{1F3C5298-F356-48DE-B0AC-C5329553C43A}" srcOrd="2" destOrd="0" presId="urn:microsoft.com/office/officeart/2008/layout/AlternatingHexagons"/>
    <dgm:cxn modelId="{6C8B18A3-4073-42AE-83C8-34663D0DECCD}" type="presParOf" srcId="{6B684E24-3EB3-42AD-B0B9-EC2F52886EF3}" destId="{29462D29-B50E-44B3-8665-9002C6F3DEFF}" srcOrd="3" destOrd="0" presId="urn:microsoft.com/office/officeart/2008/layout/AlternatingHexagons"/>
    <dgm:cxn modelId="{E0A0722C-B90C-460F-BA0C-193BCF3748B4}" type="presParOf" srcId="{6B684E24-3EB3-42AD-B0B9-EC2F52886EF3}" destId="{E6B7FE1B-E082-47D6-BBF3-BC01EDA88B60}" srcOrd="4" destOrd="0" presId="urn:microsoft.com/office/officeart/2008/layout/AlternatingHexagons"/>
    <dgm:cxn modelId="{43EB4CC4-05B4-4278-8F2D-C481964DA43D}" type="presParOf" srcId="{D6CBF727-C193-4742-8092-79968D615B09}" destId="{DF619E6A-A326-4693-9C2E-F18B42ABC1CC}" srcOrd="9" destOrd="0" presId="urn:microsoft.com/office/officeart/2008/layout/AlternatingHexagons"/>
    <dgm:cxn modelId="{16EBACC6-B441-4541-9BAE-42EEBA992A9E}" type="presParOf" srcId="{D6CBF727-C193-4742-8092-79968D615B09}" destId="{FF0D150A-C8F2-4B88-9634-9472AFCD5540}" srcOrd="10" destOrd="0" presId="urn:microsoft.com/office/officeart/2008/layout/AlternatingHexagons"/>
    <dgm:cxn modelId="{00615184-36D0-4F39-81FC-C7A09696BDDB}" type="presParOf" srcId="{FF0D150A-C8F2-4B88-9634-9472AFCD5540}" destId="{E259BFF9-1294-4EB9-B177-7F144269FAB8}" srcOrd="0" destOrd="0" presId="urn:microsoft.com/office/officeart/2008/layout/AlternatingHexagons"/>
    <dgm:cxn modelId="{D6F55F84-E824-4376-9273-B7FE1E650D96}" type="presParOf" srcId="{FF0D150A-C8F2-4B88-9634-9472AFCD5540}" destId="{C746C278-8B2D-4A64-8BED-818BD07B8D55}" srcOrd="1" destOrd="0" presId="urn:microsoft.com/office/officeart/2008/layout/AlternatingHexagons"/>
    <dgm:cxn modelId="{2A3E8BBB-2D4E-47DE-AEE7-408BC29A371D}" type="presParOf" srcId="{FF0D150A-C8F2-4B88-9634-9472AFCD5540}" destId="{E3753EC5-B66E-4577-B7EA-0303F882A56D}" srcOrd="2" destOrd="0" presId="urn:microsoft.com/office/officeart/2008/layout/AlternatingHexagons"/>
    <dgm:cxn modelId="{2D1B6B31-25A4-498E-83BF-4C3E0E80FFF2}" type="presParOf" srcId="{FF0D150A-C8F2-4B88-9634-9472AFCD5540}" destId="{9C11ACAD-897E-4B70-80A4-58B5642903EF}" srcOrd="3" destOrd="0" presId="urn:microsoft.com/office/officeart/2008/layout/AlternatingHexagons"/>
    <dgm:cxn modelId="{F5523426-C176-42A1-AF87-E67C57B2532D}" type="presParOf" srcId="{FF0D150A-C8F2-4B88-9634-9472AFCD5540}" destId="{753E65A4-290A-4B82-9677-B14D3937812C}" srcOrd="4" destOrd="0" presId="urn:microsoft.com/office/officeart/2008/layout/AlternatingHexagons"/>
    <dgm:cxn modelId="{0FBBFA5B-BD6A-40C4-AD76-CFE6DF30C340}" type="presParOf" srcId="{D6CBF727-C193-4742-8092-79968D615B09}" destId="{A061CC0C-C893-461D-8FEB-2F2AF9D631E8}" srcOrd="11" destOrd="0" presId="urn:microsoft.com/office/officeart/2008/layout/AlternatingHexagons"/>
    <dgm:cxn modelId="{4C633AB6-3490-4786-B685-C0CECFF71615}" type="presParOf" srcId="{D6CBF727-C193-4742-8092-79968D615B09}" destId="{4C21D896-9242-4FC5-8FBA-FED511463903}" srcOrd="12" destOrd="0" presId="urn:microsoft.com/office/officeart/2008/layout/AlternatingHexagons"/>
    <dgm:cxn modelId="{833F8389-B78C-4329-A905-BFB47ACA97ED}" type="presParOf" srcId="{4C21D896-9242-4FC5-8FBA-FED511463903}" destId="{27D2E476-F480-4F54-AB82-AC7EAD1C8F7B}" srcOrd="0" destOrd="0" presId="urn:microsoft.com/office/officeart/2008/layout/AlternatingHexagons"/>
    <dgm:cxn modelId="{16FE0CFF-2163-420E-8BF3-B44B5065358F}" type="presParOf" srcId="{4C21D896-9242-4FC5-8FBA-FED511463903}" destId="{F78EA964-07B0-4994-BB63-7325EA4CAF7F}" srcOrd="1" destOrd="0" presId="urn:microsoft.com/office/officeart/2008/layout/AlternatingHexagons"/>
    <dgm:cxn modelId="{0897FE20-FE82-4EE0-B9A4-CB2522C0087C}" type="presParOf" srcId="{4C21D896-9242-4FC5-8FBA-FED511463903}" destId="{1803ED7F-41D9-4764-87D3-74B0DFD665B2}" srcOrd="2" destOrd="0" presId="urn:microsoft.com/office/officeart/2008/layout/AlternatingHexagons"/>
    <dgm:cxn modelId="{A994492B-7304-43AD-AA6C-9F7D3D29111C}" type="presParOf" srcId="{4C21D896-9242-4FC5-8FBA-FED511463903}" destId="{06DEBEC9-3270-42A5-A45B-9511A5412BDE}" srcOrd="3" destOrd="0" presId="urn:microsoft.com/office/officeart/2008/layout/AlternatingHexagons"/>
    <dgm:cxn modelId="{03FB1650-DA3D-4980-9E3A-AF6E7BEBFE3A}"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80A6C902-4992-40A4-8BF7-C239B7F1348D}" type="presOf" srcId="{2CA49207-1E08-4A99-AA60-FBFC9F56EBF0}" destId="{2E78EB41-3245-4D99-BB99-6B0339FE8F38}" srcOrd="0" destOrd="0" presId="urn:microsoft.com/office/officeart/2008/layout/AlternatingHexagons"/>
    <dgm:cxn modelId="{7C033B09-5B19-4D7A-ACE5-0CA01B7739B8}" type="presOf" srcId="{909C8AE0-FE04-401B-8F7E-C1BF0E60FE9E}" destId="{0B0FF9F4-D51A-460F-8F8E-D0EB2B4C658D}" srcOrd="0" destOrd="0" presId="urn:microsoft.com/office/officeart/2008/layout/AlternatingHexagons"/>
    <dgm:cxn modelId="{B154440A-A1B9-476D-9FD3-CC3CD74CF881}" type="presOf" srcId="{A76D7342-B82B-4FC7-B601-E7DEAF21D7D8}" destId="{D619FEAC-74D4-4726-A282-FCFACD54A4BB}" srcOrd="0" destOrd="0" presId="urn:microsoft.com/office/officeart/2008/layout/AlternatingHexagons"/>
    <dgm:cxn modelId="{444BBB0F-C41F-4224-99FA-63AE8D9204B3}" type="presOf" srcId="{E71F8F6C-DE91-45ED-AF77-1267E12BB7F6}" destId="{0BDE991D-8287-482A-A62C-7262A0D2B66E}"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20FB12F-DFA6-4D52-937F-66B98A868D5C}" srcId="{034143FA-02E3-4BC8-97A6-DB5B1795DB9A}" destId="{154EE34B-2A4B-4D73-8D2A-FC82C9B228A8}" srcOrd="0" destOrd="0" parTransId="{1BF71626-2235-4CE6-8F53-ABE6C578A3E1}" sibTransId="{8D1F7775-81C2-4F6A-BE9B-705578860879}"/>
    <dgm:cxn modelId="{A0961263-6FC4-40C1-A4D0-122F8214293A}" type="presOf" srcId="{FABF11A3-E055-44D1-85DF-0976773145E4}" destId="{E259BFF9-1294-4EB9-B177-7F144269FAB8}" srcOrd="0" destOrd="0" presId="urn:microsoft.com/office/officeart/2008/layout/AlternatingHexagons"/>
    <dgm:cxn modelId="{63B1B444-63FE-4351-AD31-3C860A38D4D6}" type="presOf" srcId="{154EE34B-2A4B-4D73-8D2A-FC82C9B228A8}" destId="{F78EA964-07B0-4994-BB63-7325EA4CAF7F}" srcOrd="0" destOrd="0" presId="urn:microsoft.com/office/officeart/2008/layout/AlternatingHexagons"/>
    <dgm:cxn modelId="{FA714046-DBC9-486E-9EE9-93EEAF4A48C3}" type="presOf" srcId="{9C782F60-00DD-490A-901A-2E525C61B396}" destId="{97D7227E-93B2-4CDC-A6F1-DE6A3A579BC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56E65D51-4F50-4B7F-8DE3-22CAA1F087D7}" type="presOf" srcId="{563AD7CC-C3CE-4D9D-B656-DB783BD6249D}" destId="{753E65A4-290A-4B82-9677-B14D3937812C}" srcOrd="0" destOrd="0" presId="urn:microsoft.com/office/officeart/2008/layout/AlternatingHexagons"/>
    <dgm:cxn modelId="{CB3E6D73-5CC2-422B-981A-4E550B4E587D}" type="presOf" srcId="{BE439DF7-9C66-49B5-895E-0C389CF6D137}" destId="{CEF5A3F8-7A41-4604-9D7E-F386265276F5}" srcOrd="0" destOrd="0" presId="urn:microsoft.com/office/officeart/2008/layout/AlternatingHexagons"/>
    <dgm:cxn modelId="{91E2C67C-EF50-4608-9376-46AD8FD2BD6B}" type="presOf" srcId="{638324B9-9FC5-43A3-BF87-295874E2CDD9}" destId="{5468D559-FC71-40BD-A3B7-B37FD9F50FA0}" srcOrd="0" destOrd="0" presId="urn:microsoft.com/office/officeart/2008/layout/AlternatingHexagons"/>
    <dgm:cxn modelId="{831DCC7E-890E-43CE-81DD-D4B54AC121DE}" type="presOf" srcId="{54C50584-7826-44BA-AD0E-F0AB4285D531}" destId="{76A432B5-C362-4ED1-B722-EDAB8632396E}"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420A60A8-35F1-464B-8086-31A883F5124C}" type="presOf" srcId="{43C8CEB7-3036-4304-B58E-86ABBFFD31E5}" destId="{D6CBF727-C193-4742-8092-79968D615B09}"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CA34DFC8-EA37-49C1-9F40-567312AC1C41}" type="presOf" srcId="{0FCAE87B-D747-4598-B519-48904A2B05B2}" destId="{E6B7FE1B-E082-47D6-BBF3-BC01EDA88B60}" srcOrd="0" destOrd="0" presId="urn:microsoft.com/office/officeart/2008/layout/AlternatingHexagons"/>
    <dgm:cxn modelId="{81D93DCD-2DC5-40B7-889D-3B7631B7C1AB}" type="presOf" srcId="{D839AC21-CFC3-48DE-A991-850581E464ED}" destId="{92A9D0EB-4F9B-4643-A33F-DF0D6CC34653}"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9987CFDC-D0D8-43B3-8D8B-F42B1BA0FA3F}" type="presOf" srcId="{EEB786C3-220F-43C5-8ED2-346FAA386A15}" destId="{C746C278-8B2D-4A64-8BED-818BD07B8D55}"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285585E7-6E9F-4DA4-BC0F-C12D921792FA}" type="presOf" srcId="{034143FA-02E3-4BC8-97A6-DB5B1795DB9A}" destId="{27D2E476-F480-4F54-AB82-AC7EAD1C8F7B}" srcOrd="0" destOrd="0" presId="urn:microsoft.com/office/officeart/2008/layout/AlternatingHexagons"/>
    <dgm:cxn modelId="{41796BED-0644-47D9-81B9-4B362B5A69D1}" type="presOf" srcId="{6C48E74E-EDEF-41FC-953E-91D436060EF8}" destId="{798B8C0B-5E2E-4982-A9A4-E0912EFA874A}"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FD9CF7F8-46FD-4264-AB07-2FD787DCC514}" type="presOf" srcId="{21AD5133-736D-4115-8780-C76EF1C6F044}" destId="{01AB0361-E67C-40D1-A127-88BA5E1C1760}"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19879038-3A5B-4D28-9AF1-B97F553937CE}" type="presParOf" srcId="{D6CBF727-C193-4742-8092-79968D615B09}" destId="{C3AD133E-8817-4E2A-AA86-E555497CD528}" srcOrd="0" destOrd="0" presId="urn:microsoft.com/office/officeart/2008/layout/AlternatingHexagons"/>
    <dgm:cxn modelId="{17BBBD3E-B1B0-4DB4-891F-286DAA00D7CB}" type="presParOf" srcId="{C3AD133E-8817-4E2A-AA86-E555497CD528}" destId="{D619FEAC-74D4-4726-A282-FCFACD54A4BB}" srcOrd="0" destOrd="0" presId="urn:microsoft.com/office/officeart/2008/layout/AlternatingHexagons"/>
    <dgm:cxn modelId="{EBEC1780-930A-47CB-8D06-D32556711616}" type="presParOf" srcId="{C3AD133E-8817-4E2A-AA86-E555497CD528}" destId="{0BDE991D-8287-482A-A62C-7262A0D2B66E}" srcOrd="1" destOrd="0" presId="urn:microsoft.com/office/officeart/2008/layout/AlternatingHexagons"/>
    <dgm:cxn modelId="{18E24E75-D835-434E-9958-E76A80AA6331}" type="presParOf" srcId="{C3AD133E-8817-4E2A-AA86-E555497CD528}" destId="{CD047F89-CE48-498E-8BD4-EA221B7E85F1}" srcOrd="2" destOrd="0" presId="urn:microsoft.com/office/officeart/2008/layout/AlternatingHexagons"/>
    <dgm:cxn modelId="{17125250-2D5B-4180-96FD-E1AF344D1132}" type="presParOf" srcId="{C3AD133E-8817-4E2A-AA86-E555497CD528}" destId="{99982C9B-7C19-43FE-AB96-0489084CEC2D}" srcOrd="3" destOrd="0" presId="urn:microsoft.com/office/officeart/2008/layout/AlternatingHexagons"/>
    <dgm:cxn modelId="{F79A4186-E6A6-4BF8-B689-EDB3CF8BD939}" type="presParOf" srcId="{C3AD133E-8817-4E2A-AA86-E555497CD528}" destId="{5468D559-FC71-40BD-A3B7-B37FD9F50FA0}" srcOrd="4" destOrd="0" presId="urn:microsoft.com/office/officeart/2008/layout/AlternatingHexagons"/>
    <dgm:cxn modelId="{CCE9DEF0-BCD2-4865-8E34-5B17B93D7C90}" type="presParOf" srcId="{D6CBF727-C193-4742-8092-79968D615B09}" destId="{2CFF3844-5B28-4CD3-A8BF-6625C13E2351}" srcOrd="1" destOrd="0" presId="urn:microsoft.com/office/officeart/2008/layout/AlternatingHexagons"/>
    <dgm:cxn modelId="{033AD1AB-8591-42F8-9AC5-C4DD344ED877}" type="presParOf" srcId="{D6CBF727-C193-4742-8092-79968D615B09}" destId="{05380EDC-99E6-4322-9480-E3091D8E9DFA}" srcOrd="2" destOrd="0" presId="urn:microsoft.com/office/officeart/2008/layout/AlternatingHexagons"/>
    <dgm:cxn modelId="{D9C3BA3E-01A3-4472-835B-26066AE7A438}" type="presParOf" srcId="{05380EDC-99E6-4322-9480-E3091D8E9DFA}" destId="{01AB0361-E67C-40D1-A127-88BA5E1C1760}" srcOrd="0" destOrd="0" presId="urn:microsoft.com/office/officeart/2008/layout/AlternatingHexagons"/>
    <dgm:cxn modelId="{1D26857B-A832-4A2A-9FE2-50CDC73478B1}" type="presParOf" srcId="{05380EDC-99E6-4322-9480-E3091D8E9DFA}" destId="{FA2E9D46-4AE3-458C-82E0-A4EF5D159C2D}" srcOrd="1" destOrd="0" presId="urn:microsoft.com/office/officeart/2008/layout/AlternatingHexagons"/>
    <dgm:cxn modelId="{7D30164D-7C5A-43D6-84DE-D45D3429B2D3}" type="presParOf" srcId="{05380EDC-99E6-4322-9480-E3091D8E9DFA}" destId="{E978F574-35F8-43B1-8532-04D4FA6CF200}" srcOrd="2" destOrd="0" presId="urn:microsoft.com/office/officeart/2008/layout/AlternatingHexagons"/>
    <dgm:cxn modelId="{D4E5A15B-C353-43F9-B9EE-199CFC43E026}" type="presParOf" srcId="{05380EDC-99E6-4322-9480-E3091D8E9DFA}" destId="{BDFBE7AD-12EE-49C6-B767-B6960D6C4DC9}" srcOrd="3" destOrd="0" presId="urn:microsoft.com/office/officeart/2008/layout/AlternatingHexagons"/>
    <dgm:cxn modelId="{F20A169B-3E3D-4C3E-83AE-7473F6A8FF53}" type="presParOf" srcId="{05380EDC-99E6-4322-9480-E3091D8E9DFA}" destId="{798B8C0B-5E2E-4982-A9A4-E0912EFA874A}" srcOrd="4" destOrd="0" presId="urn:microsoft.com/office/officeart/2008/layout/AlternatingHexagons"/>
    <dgm:cxn modelId="{B38661C7-A7EB-492B-9556-227B0132C92A}" type="presParOf" srcId="{D6CBF727-C193-4742-8092-79968D615B09}" destId="{232D1DEA-3D03-44A7-BF5F-76B6A6D6966F}" srcOrd="3" destOrd="0" presId="urn:microsoft.com/office/officeart/2008/layout/AlternatingHexagons"/>
    <dgm:cxn modelId="{B5A69FF7-7794-47E4-B218-D28FFDBF12E1}" type="presParOf" srcId="{D6CBF727-C193-4742-8092-79968D615B09}" destId="{014D2750-F989-4C37-9B1B-9AA9636682AC}" srcOrd="4" destOrd="0" presId="urn:microsoft.com/office/officeart/2008/layout/AlternatingHexagons"/>
    <dgm:cxn modelId="{93EA8F6D-A16D-4DAB-887D-6BC462A86D03}" type="presParOf" srcId="{014D2750-F989-4C37-9B1B-9AA9636682AC}" destId="{0B0FF9F4-D51A-460F-8F8E-D0EB2B4C658D}" srcOrd="0" destOrd="0" presId="urn:microsoft.com/office/officeart/2008/layout/AlternatingHexagons"/>
    <dgm:cxn modelId="{70B3DEE9-587E-4708-BBFD-048A5AFD0082}" type="presParOf" srcId="{014D2750-F989-4C37-9B1B-9AA9636682AC}" destId="{A7609D67-C4D3-47A5-9344-99E8ED461061}" srcOrd="1" destOrd="0" presId="urn:microsoft.com/office/officeart/2008/layout/AlternatingHexagons"/>
    <dgm:cxn modelId="{6205BE8D-6950-4095-AB35-D66AA82A6D55}" type="presParOf" srcId="{014D2750-F989-4C37-9B1B-9AA9636682AC}" destId="{DB416220-7D8A-4882-A59C-F7000C3BAA0D}" srcOrd="2" destOrd="0" presId="urn:microsoft.com/office/officeart/2008/layout/AlternatingHexagons"/>
    <dgm:cxn modelId="{D6326A78-982B-437A-9996-9312A59F4CFD}" type="presParOf" srcId="{014D2750-F989-4C37-9B1B-9AA9636682AC}" destId="{137E819A-32CA-4B7E-B5BB-01A3A898B7BE}" srcOrd="3" destOrd="0" presId="urn:microsoft.com/office/officeart/2008/layout/AlternatingHexagons"/>
    <dgm:cxn modelId="{4C7FA10C-7141-4D44-8A11-FE919DCE8E15}" type="presParOf" srcId="{014D2750-F989-4C37-9B1B-9AA9636682AC}" destId="{97D7227E-93B2-4CDC-A6F1-DE6A3A579BC0}" srcOrd="4" destOrd="0" presId="urn:microsoft.com/office/officeart/2008/layout/AlternatingHexagons"/>
    <dgm:cxn modelId="{905BBADE-3EB6-493B-8152-22C80CA34AD4}" type="presParOf" srcId="{D6CBF727-C193-4742-8092-79968D615B09}" destId="{C622E601-61A1-43CE-8DBF-E42B46A0F6D3}" srcOrd="5" destOrd="0" presId="urn:microsoft.com/office/officeart/2008/layout/AlternatingHexagons"/>
    <dgm:cxn modelId="{B44B6813-0EB8-4A80-A983-AF25DD1AFA6F}" type="presParOf" srcId="{D6CBF727-C193-4742-8092-79968D615B09}" destId="{DE400889-1345-4E5B-90BD-B34CCD628003}" srcOrd="6" destOrd="0" presId="urn:microsoft.com/office/officeart/2008/layout/AlternatingHexagons"/>
    <dgm:cxn modelId="{BC79405D-0B9B-4F4D-AAE5-59591BD6EDB0}" type="presParOf" srcId="{DE400889-1345-4E5B-90BD-B34CCD628003}" destId="{76A432B5-C362-4ED1-B722-EDAB8632396E}" srcOrd="0" destOrd="0" presId="urn:microsoft.com/office/officeart/2008/layout/AlternatingHexagons"/>
    <dgm:cxn modelId="{4B8436CA-11BC-4E57-AAFE-327740A812CB}" type="presParOf" srcId="{DE400889-1345-4E5B-90BD-B34CCD628003}" destId="{CDE05A4E-AABC-4750-A706-F53A8CB953D8}" srcOrd="1" destOrd="0" presId="urn:microsoft.com/office/officeart/2008/layout/AlternatingHexagons"/>
    <dgm:cxn modelId="{484D73C4-9537-4239-A9F2-F7A505F398F7}" type="presParOf" srcId="{DE400889-1345-4E5B-90BD-B34CCD628003}" destId="{858D3EB6-EFE6-4502-91FC-DFF4E45190DA}" srcOrd="2" destOrd="0" presId="urn:microsoft.com/office/officeart/2008/layout/AlternatingHexagons"/>
    <dgm:cxn modelId="{244BED91-EAC2-4EC2-9F17-C3A66A31CE55}" type="presParOf" srcId="{DE400889-1345-4E5B-90BD-B34CCD628003}" destId="{ABBC34B4-CF82-4DAE-929B-2666788475F8}" srcOrd="3" destOrd="0" presId="urn:microsoft.com/office/officeart/2008/layout/AlternatingHexagons"/>
    <dgm:cxn modelId="{F185B3AC-8C4C-490E-9646-9F726CDEC3FD}" type="presParOf" srcId="{DE400889-1345-4E5B-90BD-B34CCD628003}" destId="{2E78EB41-3245-4D99-BB99-6B0339FE8F38}" srcOrd="4" destOrd="0" presId="urn:microsoft.com/office/officeart/2008/layout/AlternatingHexagons"/>
    <dgm:cxn modelId="{F795235D-B64A-46EC-90DA-481BA937A15E}" type="presParOf" srcId="{D6CBF727-C193-4742-8092-79968D615B09}" destId="{4C4C6369-B8FE-45A7-99B6-5757B94CAD32}" srcOrd="7" destOrd="0" presId="urn:microsoft.com/office/officeart/2008/layout/AlternatingHexagons"/>
    <dgm:cxn modelId="{5B9D75D5-29F5-4076-9A8E-FD6DD01EC937}" type="presParOf" srcId="{D6CBF727-C193-4742-8092-79968D615B09}" destId="{6B684E24-3EB3-42AD-B0B9-EC2F52886EF3}" srcOrd="8" destOrd="0" presId="urn:microsoft.com/office/officeart/2008/layout/AlternatingHexagons"/>
    <dgm:cxn modelId="{37301C25-1353-45CC-9860-2A111C4A96D8}" type="presParOf" srcId="{6B684E24-3EB3-42AD-B0B9-EC2F52886EF3}" destId="{CEF5A3F8-7A41-4604-9D7E-F386265276F5}" srcOrd="0" destOrd="0" presId="urn:microsoft.com/office/officeart/2008/layout/AlternatingHexagons"/>
    <dgm:cxn modelId="{99979278-C83A-4F34-BA00-4A0C86105D5B}" type="presParOf" srcId="{6B684E24-3EB3-42AD-B0B9-EC2F52886EF3}" destId="{91452402-7B17-49D7-9D7F-00A9841FF108}" srcOrd="1" destOrd="0" presId="urn:microsoft.com/office/officeart/2008/layout/AlternatingHexagons"/>
    <dgm:cxn modelId="{53A347A3-EA1D-4FEE-B6D3-379662B01E56}" type="presParOf" srcId="{6B684E24-3EB3-42AD-B0B9-EC2F52886EF3}" destId="{1F3C5298-F356-48DE-B0AC-C5329553C43A}" srcOrd="2" destOrd="0" presId="urn:microsoft.com/office/officeart/2008/layout/AlternatingHexagons"/>
    <dgm:cxn modelId="{69FB0A70-EAF1-4384-975C-84A9DB762991}" type="presParOf" srcId="{6B684E24-3EB3-42AD-B0B9-EC2F52886EF3}" destId="{29462D29-B50E-44B3-8665-9002C6F3DEFF}" srcOrd="3" destOrd="0" presId="urn:microsoft.com/office/officeart/2008/layout/AlternatingHexagons"/>
    <dgm:cxn modelId="{A4D89D2B-A7A3-42CB-B2A7-C0BF9C1E418A}" type="presParOf" srcId="{6B684E24-3EB3-42AD-B0B9-EC2F52886EF3}" destId="{E6B7FE1B-E082-47D6-BBF3-BC01EDA88B60}" srcOrd="4" destOrd="0" presId="urn:microsoft.com/office/officeart/2008/layout/AlternatingHexagons"/>
    <dgm:cxn modelId="{E70D9A58-7667-4228-8618-ECBD865BF224}" type="presParOf" srcId="{D6CBF727-C193-4742-8092-79968D615B09}" destId="{DF619E6A-A326-4693-9C2E-F18B42ABC1CC}" srcOrd="9" destOrd="0" presId="urn:microsoft.com/office/officeart/2008/layout/AlternatingHexagons"/>
    <dgm:cxn modelId="{71BDEDF7-0B62-4B78-BCB8-940EE85898FB}" type="presParOf" srcId="{D6CBF727-C193-4742-8092-79968D615B09}" destId="{FF0D150A-C8F2-4B88-9634-9472AFCD5540}" srcOrd="10" destOrd="0" presId="urn:microsoft.com/office/officeart/2008/layout/AlternatingHexagons"/>
    <dgm:cxn modelId="{86E99B1F-1351-4FEA-AE15-170420490282}" type="presParOf" srcId="{FF0D150A-C8F2-4B88-9634-9472AFCD5540}" destId="{E259BFF9-1294-4EB9-B177-7F144269FAB8}" srcOrd="0" destOrd="0" presId="urn:microsoft.com/office/officeart/2008/layout/AlternatingHexagons"/>
    <dgm:cxn modelId="{090A2C00-B25E-48FF-8F34-D8084158488B}" type="presParOf" srcId="{FF0D150A-C8F2-4B88-9634-9472AFCD5540}" destId="{C746C278-8B2D-4A64-8BED-818BD07B8D55}" srcOrd="1" destOrd="0" presId="urn:microsoft.com/office/officeart/2008/layout/AlternatingHexagons"/>
    <dgm:cxn modelId="{5ED23533-1C93-47D9-8A57-FCD669D614E2}" type="presParOf" srcId="{FF0D150A-C8F2-4B88-9634-9472AFCD5540}" destId="{E3753EC5-B66E-4577-B7EA-0303F882A56D}" srcOrd="2" destOrd="0" presId="urn:microsoft.com/office/officeart/2008/layout/AlternatingHexagons"/>
    <dgm:cxn modelId="{C9306DB0-8699-4307-BFD8-240CBF7F749F}" type="presParOf" srcId="{FF0D150A-C8F2-4B88-9634-9472AFCD5540}" destId="{9C11ACAD-897E-4B70-80A4-58B5642903EF}" srcOrd="3" destOrd="0" presId="urn:microsoft.com/office/officeart/2008/layout/AlternatingHexagons"/>
    <dgm:cxn modelId="{196A6230-F0F0-4B7B-92F4-5205C23B6CD8}" type="presParOf" srcId="{FF0D150A-C8F2-4B88-9634-9472AFCD5540}" destId="{753E65A4-290A-4B82-9677-B14D3937812C}" srcOrd="4" destOrd="0" presId="urn:microsoft.com/office/officeart/2008/layout/AlternatingHexagons"/>
    <dgm:cxn modelId="{0DD0E66D-7A0C-4E0C-A0F5-F4BF9B6DF443}" type="presParOf" srcId="{D6CBF727-C193-4742-8092-79968D615B09}" destId="{A061CC0C-C893-461D-8FEB-2F2AF9D631E8}" srcOrd="11" destOrd="0" presId="urn:microsoft.com/office/officeart/2008/layout/AlternatingHexagons"/>
    <dgm:cxn modelId="{F9F9834A-E269-4366-9547-0C39808D4E3D}" type="presParOf" srcId="{D6CBF727-C193-4742-8092-79968D615B09}" destId="{4C21D896-9242-4FC5-8FBA-FED511463903}" srcOrd="12" destOrd="0" presId="urn:microsoft.com/office/officeart/2008/layout/AlternatingHexagons"/>
    <dgm:cxn modelId="{A92C8BC5-519C-4CF2-A14C-1E1CC3AE7E13}" type="presParOf" srcId="{4C21D896-9242-4FC5-8FBA-FED511463903}" destId="{27D2E476-F480-4F54-AB82-AC7EAD1C8F7B}" srcOrd="0" destOrd="0" presId="urn:microsoft.com/office/officeart/2008/layout/AlternatingHexagons"/>
    <dgm:cxn modelId="{E42BF82C-828A-4CF3-8179-F48FC5571751}" type="presParOf" srcId="{4C21D896-9242-4FC5-8FBA-FED511463903}" destId="{F78EA964-07B0-4994-BB63-7325EA4CAF7F}" srcOrd="1" destOrd="0" presId="urn:microsoft.com/office/officeart/2008/layout/AlternatingHexagons"/>
    <dgm:cxn modelId="{74597A41-9228-43FD-B8CF-FAED42313136}" type="presParOf" srcId="{4C21D896-9242-4FC5-8FBA-FED511463903}" destId="{1803ED7F-41D9-4764-87D3-74B0DFD665B2}" srcOrd="2" destOrd="0" presId="urn:microsoft.com/office/officeart/2008/layout/AlternatingHexagons"/>
    <dgm:cxn modelId="{6D293CCD-F4C6-4D7D-B3B3-16D87902D9F4}" type="presParOf" srcId="{4C21D896-9242-4FC5-8FBA-FED511463903}" destId="{06DEBEC9-3270-42A5-A45B-9511A5412BDE}" srcOrd="3" destOrd="0" presId="urn:microsoft.com/office/officeart/2008/layout/AlternatingHexagons"/>
    <dgm:cxn modelId="{FB5F3025-39C5-4AA0-947C-547D6EEC5F1C}"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4BFE9599-9CA3-451F-B67C-1FDF1278C87E}" type="doc">
      <dgm:prSet loTypeId="urn:microsoft.com/office/officeart/2011/layout/ConvergingText" loCatId="process" qsTypeId="urn:microsoft.com/office/officeart/2005/8/quickstyle/simple1" qsCatId="simple" csTypeId="urn:microsoft.com/office/officeart/2005/8/colors/colorful5" csCatId="colorful" phldr="1"/>
      <dgm:spPr/>
      <dgm:t>
        <a:bodyPr/>
        <a:lstStyle/>
        <a:p>
          <a:endParaRPr lang="en-GB"/>
        </a:p>
      </dgm:t>
    </dgm:pt>
    <dgm:pt modelId="{6F948502-7098-4055-A730-ED0CFC05004E}">
      <dgm:prSet phldrT="[Text]"/>
      <dgm:spPr/>
      <dgm:t>
        <a:bodyPr/>
        <a:lstStyle/>
        <a:p>
          <a:endParaRPr lang="en-GB" dirty="0"/>
        </a:p>
      </dgm:t>
    </dgm:pt>
    <dgm:pt modelId="{6F2BFE35-B066-4503-A627-8EB8C1827AB8}" type="parTrans" cxnId="{76347873-6469-46BB-8737-12FA79FE1FC4}">
      <dgm:prSet/>
      <dgm:spPr/>
      <dgm:t>
        <a:bodyPr/>
        <a:lstStyle/>
        <a:p>
          <a:endParaRPr lang="en-GB"/>
        </a:p>
      </dgm:t>
    </dgm:pt>
    <dgm:pt modelId="{841D8B45-63EE-4F18-9CD1-23E87AE4370D}" type="sibTrans" cxnId="{76347873-6469-46BB-8737-12FA79FE1FC4}">
      <dgm:prSet/>
      <dgm:spPr/>
      <dgm:t>
        <a:bodyPr/>
        <a:lstStyle/>
        <a:p>
          <a:endParaRPr lang="en-GB"/>
        </a:p>
      </dgm:t>
    </dgm:pt>
    <dgm:pt modelId="{D08190ED-A6E3-41BF-9D5A-CD98EB8B719C}">
      <dgm:prSet phldrT="[Text]"/>
      <dgm:spPr/>
      <dgm:t>
        <a:bodyPr/>
        <a:lstStyle/>
        <a:p>
          <a:endParaRPr lang="en-GB" dirty="0"/>
        </a:p>
      </dgm:t>
    </dgm:pt>
    <dgm:pt modelId="{FAE518E1-83D1-4E28-A0DF-AC386095EEAF}" type="parTrans" cxnId="{AC48F9B9-A153-4391-BE83-D120ED0DB133}">
      <dgm:prSet/>
      <dgm:spPr/>
      <dgm:t>
        <a:bodyPr/>
        <a:lstStyle/>
        <a:p>
          <a:endParaRPr lang="en-GB"/>
        </a:p>
      </dgm:t>
    </dgm:pt>
    <dgm:pt modelId="{5445E7BD-4B40-4F0E-880C-460606A78E50}" type="sibTrans" cxnId="{AC48F9B9-A153-4391-BE83-D120ED0DB133}">
      <dgm:prSet/>
      <dgm:spPr/>
      <dgm:t>
        <a:bodyPr/>
        <a:lstStyle/>
        <a:p>
          <a:endParaRPr lang="en-GB"/>
        </a:p>
      </dgm:t>
    </dgm:pt>
    <dgm:pt modelId="{0D3215B4-E7BB-4F19-B3F7-0088B080550F}">
      <dgm:prSet phldrT="[Text]"/>
      <dgm:spPr/>
      <dgm:t>
        <a:bodyPr/>
        <a:lstStyle/>
        <a:p>
          <a:endParaRPr lang="en-GB" dirty="0"/>
        </a:p>
      </dgm:t>
    </dgm:pt>
    <dgm:pt modelId="{7DD088AD-5876-436B-A01A-F1E3A2744E5D}" type="parTrans" cxnId="{1EE822C9-D163-4B42-AD78-B62B0389ACA1}">
      <dgm:prSet/>
      <dgm:spPr/>
      <dgm:t>
        <a:bodyPr/>
        <a:lstStyle/>
        <a:p>
          <a:endParaRPr lang="en-GB"/>
        </a:p>
      </dgm:t>
    </dgm:pt>
    <dgm:pt modelId="{CA154E44-454F-4B89-9058-F2BB4DADF518}" type="sibTrans" cxnId="{1EE822C9-D163-4B42-AD78-B62B0389ACA1}">
      <dgm:prSet/>
      <dgm:spPr/>
      <dgm:t>
        <a:bodyPr/>
        <a:lstStyle/>
        <a:p>
          <a:endParaRPr lang="en-GB"/>
        </a:p>
      </dgm:t>
    </dgm:pt>
    <dgm:pt modelId="{4D4C6A04-2AEE-421F-8AB4-EBEE23455B80}">
      <dgm:prSet phldrT="[Text]"/>
      <dgm:spPr/>
      <dgm:t>
        <a:bodyPr/>
        <a:lstStyle/>
        <a:p>
          <a:endParaRPr lang="en-GB" dirty="0"/>
        </a:p>
      </dgm:t>
    </dgm:pt>
    <dgm:pt modelId="{1D7047E6-DC84-4BE0-91E3-58C1563AE354}" type="parTrans" cxnId="{8955D339-B403-436F-B7DA-84298127F873}">
      <dgm:prSet/>
      <dgm:spPr/>
      <dgm:t>
        <a:bodyPr/>
        <a:lstStyle/>
        <a:p>
          <a:endParaRPr lang="en-GB"/>
        </a:p>
      </dgm:t>
    </dgm:pt>
    <dgm:pt modelId="{04720B45-D943-4C87-8AE1-C2E6AEFE6A50}" type="sibTrans" cxnId="{8955D339-B403-436F-B7DA-84298127F873}">
      <dgm:prSet/>
      <dgm:spPr/>
      <dgm:t>
        <a:bodyPr/>
        <a:lstStyle/>
        <a:p>
          <a:endParaRPr lang="en-GB"/>
        </a:p>
      </dgm:t>
    </dgm:pt>
    <dgm:pt modelId="{E58E09E0-CF18-4A59-8BEA-0826A0A9A2CF}" type="pres">
      <dgm:prSet presAssocID="{4BFE9599-9CA3-451F-B67C-1FDF1278C87E}" presName="Name0" presStyleCnt="0">
        <dgm:presLayoutVars>
          <dgm:chMax/>
          <dgm:chPref val="1"/>
          <dgm:dir/>
          <dgm:animOne val="branch"/>
          <dgm:animLvl val="lvl"/>
          <dgm:resizeHandles/>
        </dgm:presLayoutVars>
      </dgm:prSet>
      <dgm:spPr/>
    </dgm:pt>
    <dgm:pt modelId="{0C8C32C4-93F7-493C-A9D4-C1BC2E92E490}" type="pres">
      <dgm:prSet presAssocID="{6F948502-7098-4055-A730-ED0CFC05004E}" presName="composite" presStyleCnt="0"/>
      <dgm:spPr/>
    </dgm:pt>
    <dgm:pt modelId="{6EE77A01-1F0B-4DC1-A5A1-A4493F61B693}" type="pres">
      <dgm:prSet presAssocID="{6F948502-7098-4055-A730-ED0CFC05004E}" presName="ParentAccent1" presStyleLbl="alignNode1" presStyleIdx="0" presStyleCnt="34"/>
      <dgm:spPr/>
    </dgm:pt>
    <dgm:pt modelId="{F5E1824E-77F8-4DBC-A7A8-93E56CE3B114}" type="pres">
      <dgm:prSet presAssocID="{6F948502-7098-4055-A730-ED0CFC05004E}" presName="ParentAccent2" presStyleLbl="alignNode1" presStyleIdx="1" presStyleCnt="34"/>
      <dgm:spPr/>
    </dgm:pt>
    <dgm:pt modelId="{0768443F-5432-4130-9D1F-DEA40CEAAF62}" type="pres">
      <dgm:prSet presAssocID="{6F948502-7098-4055-A730-ED0CFC05004E}" presName="ParentAccent3" presStyleLbl="alignNode1" presStyleIdx="2" presStyleCnt="34"/>
      <dgm:spPr/>
    </dgm:pt>
    <dgm:pt modelId="{A6EA7D55-3D0F-4361-902B-648BC20ADDA0}" type="pres">
      <dgm:prSet presAssocID="{6F948502-7098-4055-A730-ED0CFC05004E}" presName="ParentAccent4" presStyleLbl="alignNode1" presStyleIdx="3" presStyleCnt="34"/>
      <dgm:spPr/>
    </dgm:pt>
    <dgm:pt modelId="{6951CEAF-BE7D-4463-95E9-D1334B847CD3}" type="pres">
      <dgm:prSet presAssocID="{6F948502-7098-4055-A730-ED0CFC05004E}" presName="ParentAccent5" presStyleLbl="alignNode1" presStyleIdx="4" presStyleCnt="34"/>
      <dgm:spPr/>
    </dgm:pt>
    <dgm:pt modelId="{32AE68B3-6128-4CBB-9EF9-969290E00266}" type="pres">
      <dgm:prSet presAssocID="{6F948502-7098-4055-A730-ED0CFC05004E}" presName="ParentAccent6" presStyleLbl="alignNode1" presStyleIdx="5" presStyleCnt="34"/>
      <dgm:spPr/>
    </dgm:pt>
    <dgm:pt modelId="{6DA8E293-2E99-4F86-850E-95280C10150A}" type="pres">
      <dgm:prSet presAssocID="{6F948502-7098-4055-A730-ED0CFC05004E}" presName="ParentAccent7" presStyleLbl="alignNode1" presStyleIdx="6" presStyleCnt="34"/>
      <dgm:spPr/>
    </dgm:pt>
    <dgm:pt modelId="{B321081D-A5AF-4D43-92F4-9EE7D41FBC53}" type="pres">
      <dgm:prSet presAssocID="{6F948502-7098-4055-A730-ED0CFC05004E}" presName="ParentAccent8" presStyleLbl="alignNode1" presStyleIdx="7" presStyleCnt="34"/>
      <dgm:spPr/>
    </dgm:pt>
    <dgm:pt modelId="{5BE65533-9FE5-44E7-B21A-A7A64F65BD24}" type="pres">
      <dgm:prSet presAssocID="{6F948502-7098-4055-A730-ED0CFC05004E}" presName="ParentAccent9" presStyleLbl="alignNode1" presStyleIdx="8" presStyleCnt="34"/>
      <dgm:spPr/>
    </dgm:pt>
    <dgm:pt modelId="{6EA5C28D-3E0F-46C7-8522-9A91DC215689}" type="pres">
      <dgm:prSet presAssocID="{6F948502-7098-4055-A730-ED0CFC05004E}" presName="ParentAccent10" presStyleLbl="alignNode1" presStyleIdx="9" presStyleCnt="34"/>
      <dgm:spPr/>
    </dgm:pt>
    <dgm:pt modelId="{82F74AE6-38F0-47ED-BD47-EB2BB7871441}" type="pres">
      <dgm:prSet presAssocID="{6F948502-7098-4055-A730-ED0CFC05004E}" presName="Parent" presStyleLbl="alignNode1" presStyleIdx="10" presStyleCnt="34">
        <dgm:presLayoutVars>
          <dgm:chMax val="5"/>
          <dgm:chPref val="3"/>
          <dgm:bulletEnabled val="1"/>
        </dgm:presLayoutVars>
      </dgm:prSet>
      <dgm:spPr/>
    </dgm:pt>
    <dgm:pt modelId="{2EC85A46-8D9D-4A33-A22E-CE9F4C44AEC3}" type="pres">
      <dgm:prSet presAssocID="{D08190ED-A6E3-41BF-9D5A-CD98EB8B719C}" presName="Child1Accent1" presStyleLbl="alignNode1" presStyleIdx="11" presStyleCnt="34"/>
      <dgm:spPr/>
    </dgm:pt>
    <dgm:pt modelId="{2EE991B1-A57B-41CD-A0B0-5EE711E9492A}" type="pres">
      <dgm:prSet presAssocID="{D08190ED-A6E3-41BF-9D5A-CD98EB8B719C}" presName="Child1Accent2" presStyleLbl="alignNode1" presStyleIdx="12" presStyleCnt="34"/>
      <dgm:spPr/>
    </dgm:pt>
    <dgm:pt modelId="{7960611C-ED5C-49A6-B3AD-7D664C3876FA}" type="pres">
      <dgm:prSet presAssocID="{D08190ED-A6E3-41BF-9D5A-CD98EB8B719C}" presName="Child1Accent3" presStyleLbl="alignNode1" presStyleIdx="13" presStyleCnt="34"/>
      <dgm:spPr/>
    </dgm:pt>
    <dgm:pt modelId="{50F1BEDC-B02A-448F-8B48-88F20F4D1C90}" type="pres">
      <dgm:prSet presAssocID="{D08190ED-A6E3-41BF-9D5A-CD98EB8B719C}" presName="Child1Accent4" presStyleLbl="alignNode1" presStyleIdx="14" presStyleCnt="34"/>
      <dgm:spPr/>
    </dgm:pt>
    <dgm:pt modelId="{F04DA0B8-5D27-44D1-A1C9-755AB3E40E87}" type="pres">
      <dgm:prSet presAssocID="{D08190ED-A6E3-41BF-9D5A-CD98EB8B719C}" presName="Child1Accent5" presStyleLbl="alignNode1" presStyleIdx="15" presStyleCnt="34"/>
      <dgm:spPr/>
    </dgm:pt>
    <dgm:pt modelId="{DA14CA4B-2446-471F-B207-E1255D3C3800}" type="pres">
      <dgm:prSet presAssocID="{D08190ED-A6E3-41BF-9D5A-CD98EB8B719C}" presName="Child1Accent6" presStyleLbl="alignNode1" presStyleIdx="16" presStyleCnt="34"/>
      <dgm:spPr/>
    </dgm:pt>
    <dgm:pt modelId="{01545439-5AA4-4478-A032-542D4FF83259}" type="pres">
      <dgm:prSet presAssocID="{D08190ED-A6E3-41BF-9D5A-CD98EB8B719C}" presName="Child1Accent7" presStyleLbl="alignNode1" presStyleIdx="17" presStyleCnt="34"/>
      <dgm:spPr/>
    </dgm:pt>
    <dgm:pt modelId="{E56BE619-1D03-47B6-B93E-D9DEB581B8B3}" type="pres">
      <dgm:prSet presAssocID="{D08190ED-A6E3-41BF-9D5A-CD98EB8B719C}" presName="Child1Accent8" presStyleLbl="alignNode1" presStyleIdx="18" presStyleCnt="34"/>
      <dgm:spPr/>
    </dgm:pt>
    <dgm:pt modelId="{3B9514DE-26D5-41A5-9A65-312745D1B828}" type="pres">
      <dgm:prSet presAssocID="{D08190ED-A6E3-41BF-9D5A-CD98EB8B719C}" presName="Child1Accent9" presStyleLbl="alignNode1" presStyleIdx="19" presStyleCnt="34"/>
      <dgm:spPr/>
    </dgm:pt>
    <dgm:pt modelId="{CE524F42-98B7-43CF-AB7D-5EF0F2B8B65E}" type="pres">
      <dgm:prSet presAssocID="{D08190ED-A6E3-41BF-9D5A-CD98EB8B719C}" presName="Child1" presStyleLbl="revTx" presStyleIdx="0" presStyleCnt="3">
        <dgm:presLayoutVars>
          <dgm:chMax/>
          <dgm:chPref val="0"/>
          <dgm:bulletEnabled val="1"/>
        </dgm:presLayoutVars>
      </dgm:prSet>
      <dgm:spPr/>
    </dgm:pt>
    <dgm:pt modelId="{B5DB02FF-B54C-4FA1-A256-26B189E7A471}" type="pres">
      <dgm:prSet presAssocID="{0D3215B4-E7BB-4F19-B3F7-0088B080550F}" presName="Child2Accent1" presStyleLbl="alignNode1" presStyleIdx="20" presStyleCnt="34"/>
      <dgm:spPr/>
    </dgm:pt>
    <dgm:pt modelId="{8BF495E5-01FC-4E10-9F78-FC84F97B1B34}" type="pres">
      <dgm:prSet presAssocID="{0D3215B4-E7BB-4F19-B3F7-0088B080550F}" presName="Child2Accent2" presStyleLbl="alignNode1" presStyleIdx="21" presStyleCnt="34"/>
      <dgm:spPr/>
    </dgm:pt>
    <dgm:pt modelId="{B8E993B1-92BB-4A40-B5F1-5B9B2444F721}" type="pres">
      <dgm:prSet presAssocID="{0D3215B4-E7BB-4F19-B3F7-0088B080550F}" presName="Child2Accent3" presStyleLbl="alignNode1" presStyleIdx="22" presStyleCnt="34"/>
      <dgm:spPr/>
    </dgm:pt>
    <dgm:pt modelId="{A531F874-6A2A-4978-BD84-E23786D4F079}" type="pres">
      <dgm:prSet presAssocID="{0D3215B4-E7BB-4F19-B3F7-0088B080550F}" presName="Child2Accent4" presStyleLbl="alignNode1" presStyleIdx="23" presStyleCnt="34"/>
      <dgm:spPr/>
    </dgm:pt>
    <dgm:pt modelId="{9CFCAC1B-75D5-4136-8A1C-60515A04F458}" type="pres">
      <dgm:prSet presAssocID="{0D3215B4-E7BB-4F19-B3F7-0088B080550F}" presName="Child2Accent5" presStyleLbl="alignNode1" presStyleIdx="24" presStyleCnt="34"/>
      <dgm:spPr/>
    </dgm:pt>
    <dgm:pt modelId="{1C79959C-C34B-4825-815C-AB2D0DDEF3D5}" type="pres">
      <dgm:prSet presAssocID="{0D3215B4-E7BB-4F19-B3F7-0088B080550F}" presName="Child2Accent6" presStyleLbl="alignNode1" presStyleIdx="25" presStyleCnt="34"/>
      <dgm:spPr/>
    </dgm:pt>
    <dgm:pt modelId="{5F7A970B-2AF7-45DE-B61B-9C767DA86187}" type="pres">
      <dgm:prSet presAssocID="{0D3215B4-E7BB-4F19-B3F7-0088B080550F}" presName="Child2Accent7" presStyleLbl="alignNode1" presStyleIdx="26" presStyleCnt="34"/>
      <dgm:spPr/>
    </dgm:pt>
    <dgm:pt modelId="{727712A6-F2BA-4C8D-99BA-D09001AC5C11}" type="pres">
      <dgm:prSet presAssocID="{0D3215B4-E7BB-4F19-B3F7-0088B080550F}" presName="Child2" presStyleLbl="revTx" presStyleIdx="1" presStyleCnt="3">
        <dgm:presLayoutVars>
          <dgm:chMax/>
          <dgm:chPref val="0"/>
          <dgm:bulletEnabled val="1"/>
        </dgm:presLayoutVars>
      </dgm:prSet>
      <dgm:spPr/>
    </dgm:pt>
    <dgm:pt modelId="{CF70994C-0115-4139-8350-6042DE878814}" type="pres">
      <dgm:prSet presAssocID="{4D4C6A04-2AEE-421F-8AB4-EBEE23455B80}" presName="Child3Accent1" presStyleLbl="alignNode1" presStyleIdx="27" presStyleCnt="34"/>
      <dgm:spPr/>
    </dgm:pt>
    <dgm:pt modelId="{867CF290-07F4-4B8F-A4A9-48BE694706A4}" type="pres">
      <dgm:prSet presAssocID="{4D4C6A04-2AEE-421F-8AB4-EBEE23455B80}" presName="Child3Accent2" presStyleLbl="alignNode1" presStyleIdx="28" presStyleCnt="34"/>
      <dgm:spPr/>
    </dgm:pt>
    <dgm:pt modelId="{A13D5177-39AB-4DE7-9243-FB15987DB115}" type="pres">
      <dgm:prSet presAssocID="{4D4C6A04-2AEE-421F-8AB4-EBEE23455B80}" presName="Child3Accent3" presStyleLbl="alignNode1" presStyleIdx="29" presStyleCnt="34"/>
      <dgm:spPr/>
    </dgm:pt>
    <dgm:pt modelId="{0431E3C8-BF45-46B8-803A-6AF24326F1F0}" type="pres">
      <dgm:prSet presAssocID="{4D4C6A04-2AEE-421F-8AB4-EBEE23455B80}" presName="Child3Accent4" presStyleLbl="alignNode1" presStyleIdx="30" presStyleCnt="34"/>
      <dgm:spPr/>
    </dgm:pt>
    <dgm:pt modelId="{2218E09F-D1F4-4CBA-AD0D-99C660A2B1E2}" type="pres">
      <dgm:prSet presAssocID="{4D4C6A04-2AEE-421F-8AB4-EBEE23455B80}" presName="Child3Accent5" presStyleLbl="alignNode1" presStyleIdx="31" presStyleCnt="34"/>
      <dgm:spPr/>
    </dgm:pt>
    <dgm:pt modelId="{EB99414C-4ED6-47E9-9403-1AC185437266}" type="pres">
      <dgm:prSet presAssocID="{4D4C6A04-2AEE-421F-8AB4-EBEE23455B80}" presName="Child3Accent6" presStyleLbl="alignNode1" presStyleIdx="32" presStyleCnt="34"/>
      <dgm:spPr/>
    </dgm:pt>
    <dgm:pt modelId="{3C8E49E7-37C3-4409-AA99-C1558418926C}" type="pres">
      <dgm:prSet presAssocID="{4D4C6A04-2AEE-421F-8AB4-EBEE23455B80}" presName="Child3Accent7" presStyleLbl="alignNode1" presStyleIdx="33" presStyleCnt="34"/>
      <dgm:spPr/>
    </dgm:pt>
    <dgm:pt modelId="{8C27AB3B-460F-4484-AEF3-EEACE1F935FE}" type="pres">
      <dgm:prSet presAssocID="{4D4C6A04-2AEE-421F-8AB4-EBEE23455B80}" presName="Child3" presStyleLbl="revTx" presStyleIdx="2" presStyleCnt="3">
        <dgm:presLayoutVars>
          <dgm:chMax/>
          <dgm:chPref val="0"/>
          <dgm:bulletEnabled val="1"/>
        </dgm:presLayoutVars>
      </dgm:prSet>
      <dgm:spPr/>
    </dgm:pt>
  </dgm:ptLst>
  <dgm:cxnLst>
    <dgm:cxn modelId="{2BC10C1A-5B17-4094-9FD8-103EA609CB61}" type="presOf" srcId="{6F948502-7098-4055-A730-ED0CFC05004E}" destId="{82F74AE6-38F0-47ED-BD47-EB2BB7871441}" srcOrd="0" destOrd="0" presId="urn:microsoft.com/office/officeart/2011/layout/ConvergingText"/>
    <dgm:cxn modelId="{67FF6634-4B36-47AF-ACC1-B0600650845A}" type="presOf" srcId="{D08190ED-A6E3-41BF-9D5A-CD98EB8B719C}" destId="{CE524F42-98B7-43CF-AB7D-5EF0F2B8B65E}" srcOrd="0" destOrd="0" presId="urn:microsoft.com/office/officeart/2011/layout/ConvergingText"/>
    <dgm:cxn modelId="{8955D339-B403-436F-B7DA-84298127F873}" srcId="{6F948502-7098-4055-A730-ED0CFC05004E}" destId="{4D4C6A04-2AEE-421F-8AB4-EBEE23455B80}" srcOrd="2" destOrd="0" parTransId="{1D7047E6-DC84-4BE0-91E3-58C1563AE354}" sibTransId="{04720B45-D943-4C87-8AE1-C2E6AEFE6A50}"/>
    <dgm:cxn modelId="{E291683D-23F0-4847-94A3-4B956C6E1003}" type="presOf" srcId="{4BFE9599-9CA3-451F-B67C-1FDF1278C87E}" destId="{E58E09E0-CF18-4A59-8BEA-0826A0A9A2CF}" srcOrd="0" destOrd="0" presId="urn:microsoft.com/office/officeart/2011/layout/ConvergingText"/>
    <dgm:cxn modelId="{BD87F84E-9F0D-434C-8FDC-75A560B4B2F3}" type="presOf" srcId="{0D3215B4-E7BB-4F19-B3F7-0088B080550F}" destId="{727712A6-F2BA-4C8D-99BA-D09001AC5C11}" srcOrd="0" destOrd="0" presId="urn:microsoft.com/office/officeart/2011/layout/ConvergingText"/>
    <dgm:cxn modelId="{76347873-6469-46BB-8737-12FA79FE1FC4}" srcId="{4BFE9599-9CA3-451F-B67C-1FDF1278C87E}" destId="{6F948502-7098-4055-A730-ED0CFC05004E}" srcOrd="0" destOrd="0" parTransId="{6F2BFE35-B066-4503-A627-8EB8C1827AB8}" sibTransId="{841D8B45-63EE-4F18-9CD1-23E87AE4370D}"/>
    <dgm:cxn modelId="{AC48F9B9-A153-4391-BE83-D120ED0DB133}" srcId="{6F948502-7098-4055-A730-ED0CFC05004E}" destId="{D08190ED-A6E3-41BF-9D5A-CD98EB8B719C}" srcOrd="0" destOrd="0" parTransId="{FAE518E1-83D1-4E28-A0DF-AC386095EEAF}" sibTransId="{5445E7BD-4B40-4F0E-880C-460606A78E50}"/>
    <dgm:cxn modelId="{453B1BBE-3E31-4EF9-B82D-5141B067BCA5}" type="presOf" srcId="{4D4C6A04-2AEE-421F-8AB4-EBEE23455B80}" destId="{8C27AB3B-460F-4484-AEF3-EEACE1F935FE}" srcOrd="0" destOrd="0" presId="urn:microsoft.com/office/officeart/2011/layout/ConvergingText"/>
    <dgm:cxn modelId="{1EE822C9-D163-4B42-AD78-B62B0389ACA1}" srcId="{6F948502-7098-4055-A730-ED0CFC05004E}" destId="{0D3215B4-E7BB-4F19-B3F7-0088B080550F}" srcOrd="1" destOrd="0" parTransId="{7DD088AD-5876-436B-A01A-F1E3A2744E5D}" sibTransId="{CA154E44-454F-4B89-9058-F2BB4DADF518}"/>
    <dgm:cxn modelId="{9903ED1D-C177-4AC4-9D75-768F0061BEAA}" type="presParOf" srcId="{E58E09E0-CF18-4A59-8BEA-0826A0A9A2CF}" destId="{0C8C32C4-93F7-493C-A9D4-C1BC2E92E490}" srcOrd="0" destOrd="0" presId="urn:microsoft.com/office/officeart/2011/layout/ConvergingText"/>
    <dgm:cxn modelId="{F32B6E0A-5E52-4756-ACAF-A0A458F3938B}" type="presParOf" srcId="{0C8C32C4-93F7-493C-A9D4-C1BC2E92E490}" destId="{6EE77A01-1F0B-4DC1-A5A1-A4493F61B693}" srcOrd="0" destOrd="0" presId="urn:microsoft.com/office/officeart/2011/layout/ConvergingText"/>
    <dgm:cxn modelId="{CA8DC749-F935-4967-9865-7C7082ED99C5}" type="presParOf" srcId="{0C8C32C4-93F7-493C-A9D4-C1BC2E92E490}" destId="{F5E1824E-77F8-4DBC-A7A8-93E56CE3B114}" srcOrd="1" destOrd="0" presId="urn:microsoft.com/office/officeart/2011/layout/ConvergingText"/>
    <dgm:cxn modelId="{E3136190-3B4B-4475-9715-A4B31E541511}" type="presParOf" srcId="{0C8C32C4-93F7-493C-A9D4-C1BC2E92E490}" destId="{0768443F-5432-4130-9D1F-DEA40CEAAF62}" srcOrd="2" destOrd="0" presId="urn:microsoft.com/office/officeart/2011/layout/ConvergingText"/>
    <dgm:cxn modelId="{0CD7DBC6-5C48-4EFD-9128-9A3042EB1432}" type="presParOf" srcId="{0C8C32C4-93F7-493C-A9D4-C1BC2E92E490}" destId="{A6EA7D55-3D0F-4361-902B-648BC20ADDA0}" srcOrd="3" destOrd="0" presId="urn:microsoft.com/office/officeart/2011/layout/ConvergingText"/>
    <dgm:cxn modelId="{E9F5C534-043F-423C-AC0E-E6D5B9CE0A03}" type="presParOf" srcId="{0C8C32C4-93F7-493C-A9D4-C1BC2E92E490}" destId="{6951CEAF-BE7D-4463-95E9-D1334B847CD3}" srcOrd="4" destOrd="0" presId="urn:microsoft.com/office/officeart/2011/layout/ConvergingText"/>
    <dgm:cxn modelId="{3F0E6A95-8A8F-4BCF-A630-D895F330AC2D}" type="presParOf" srcId="{0C8C32C4-93F7-493C-A9D4-C1BC2E92E490}" destId="{32AE68B3-6128-4CBB-9EF9-969290E00266}" srcOrd="5" destOrd="0" presId="urn:microsoft.com/office/officeart/2011/layout/ConvergingText"/>
    <dgm:cxn modelId="{DD608D30-676B-4A4E-A641-7C564F2BEFF0}" type="presParOf" srcId="{0C8C32C4-93F7-493C-A9D4-C1BC2E92E490}" destId="{6DA8E293-2E99-4F86-850E-95280C10150A}" srcOrd="6" destOrd="0" presId="urn:microsoft.com/office/officeart/2011/layout/ConvergingText"/>
    <dgm:cxn modelId="{2567FDEE-CADD-423E-8BA5-06AD14661308}" type="presParOf" srcId="{0C8C32C4-93F7-493C-A9D4-C1BC2E92E490}" destId="{B321081D-A5AF-4D43-92F4-9EE7D41FBC53}" srcOrd="7" destOrd="0" presId="urn:microsoft.com/office/officeart/2011/layout/ConvergingText"/>
    <dgm:cxn modelId="{8470394C-2EA1-44DE-A376-ED02D1C77545}" type="presParOf" srcId="{0C8C32C4-93F7-493C-A9D4-C1BC2E92E490}" destId="{5BE65533-9FE5-44E7-B21A-A7A64F65BD24}" srcOrd="8" destOrd="0" presId="urn:microsoft.com/office/officeart/2011/layout/ConvergingText"/>
    <dgm:cxn modelId="{7156CD14-1A04-4BE8-9042-816F74D5B257}" type="presParOf" srcId="{0C8C32C4-93F7-493C-A9D4-C1BC2E92E490}" destId="{6EA5C28D-3E0F-46C7-8522-9A91DC215689}" srcOrd="9" destOrd="0" presId="urn:microsoft.com/office/officeart/2011/layout/ConvergingText"/>
    <dgm:cxn modelId="{F5D59E86-4DED-4C86-90C1-2D5EDFA3C7BB}" type="presParOf" srcId="{0C8C32C4-93F7-493C-A9D4-C1BC2E92E490}" destId="{82F74AE6-38F0-47ED-BD47-EB2BB7871441}" srcOrd="10" destOrd="0" presId="urn:microsoft.com/office/officeart/2011/layout/ConvergingText"/>
    <dgm:cxn modelId="{F0A21CA0-0B97-4F8F-BFC5-7055CE82D83A}" type="presParOf" srcId="{0C8C32C4-93F7-493C-A9D4-C1BC2E92E490}" destId="{2EC85A46-8D9D-4A33-A22E-CE9F4C44AEC3}" srcOrd="11" destOrd="0" presId="urn:microsoft.com/office/officeart/2011/layout/ConvergingText"/>
    <dgm:cxn modelId="{6F2B667C-76D6-41C8-8D85-BEAD2DEFBBBC}" type="presParOf" srcId="{0C8C32C4-93F7-493C-A9D4-C1BC2E92E490}" destId="{2EE991B1-A57B-41CD-A0B0-5EE711E9492A}" srcOrd="12" destOrd="0" presId="urn:microsoft.com/office/officeart/2011/layout/ConvergingText"/>
    <dgm:cxn modelId="{540FBE5F-E375-40DB-84F2-260FB9ED5E3A}" type="presParOf" srcId="{0C8C32C4-93F7-493C-A9D4-C1BC2E92E490}" destId="{7960611C-ED5C-49A6-B3AD-7D664C3876FA}" srcOrd="13" destOrd="0" presId="urn:microsoft.com/office/officeart/2011/layout/ConvergingText"/>
    <dgm:cxn modelId="{6D9D2AFA-F500-41BB-B5A7-001DA6E34483}" type="presParOf" srcId="{0C8C32C4-93F7-493C-A9D4-C1BC2E92E490}" destId="{50F1BEDC-B02A-448F-8B48-88F20F4D1C90}" srcOrd="14" destOrd="0" presId="urn:microsoft.com/office/officeart/2011/layout/ConvergingText"/>
    <dgm:cxn modelId="{2CEFC090-EBB4-491C-BEF1-086C6F86D53B}" type="presParOf" srcId="{0C8C32C4-93F7-493C-A9D4-C1BC2E92E490}" destId="{F04DA0B8-5D27-44D1-A1C9-755AB3E40E87}" srcOrd="15" destOrd="0" presId="urn:microsoft.com/office/officeart/2011/layout/ConvergingText"/>
    <dgm:cxn modelId="{AF2DF687-5015-46E4-ACE0-3F383F003F41}" type="presParOf" srcId="{0C8C32C4-93F7-493C-A9D4-C1BC2E92E490}" destId="{DA14CA4B-2446-471F-B207-E1255D3C3800}" srcOrd="16" destOrd="0" presId="urn:microsoft.com/office/officeart/2011/layout/ConvergingText"/>
    <dgm:cxn modelId="{2AD19C53-128F-48FC-8B0A-4ED95D361BDF}" type="presParOf" srcId="{0C8C32C4-93F7-493C-A9D4-C1BC2E92E490}" destId="{01545439-5AA4-4478-A032-542D4FF83259}" srcOrd="17" destOrd="0" presId="urn:microsoft.com/office/officeart/2011/layout/ConvergingText"/>
    <dgm:cxn modelId="{78689062-7FAA-47B0-A671-054AE3522425}" type="presParOf" srcId="{0C8C32C4-93F7-493C-A9D4-C1BC2E92E490}" destId="{E56BE619-1D03-47B6-B93E-D9DEB581B8B3}" srcOrd="18" destOrd="0" presId="urn:microsoft.com/office/officeart/2011/layout/ConvergingText"/>
    <dgm:cxn modelId="{300E3E08-D2D1-4FF6-B592-103594B4420D}" type="presParOf" srcId="{0C8C32C4-93F7-493C-A9D4-C1BC2E92E490}" destId="{3B9514DE-26D5-41A5-9A65-312745D1B828}" srcOrd="19" destOrd="0" presId="urn:microsoft.com/office/officeart/2011/layout/ConvergingText"/>
    <dgm:cxn modelId="{A8590BB6-6310-4B2E-BE70-9A820A70CBC0}" type="presParOf" srcId="{0C8C32C4-93F7-493C-A9D4-C1BC2E92E490}" destId="{CE524F42-98B7-43CF-AB7D-5EF0F2B8B65E}" srcOrd="20" destOrd="0" presId="urn:microsoft.com/office/officeart/2011/layout/ConvergingText"/>
    <dgm:cxn modelId="{DF7543FE-EFBB-4EFC-A930-A206D937D40E}" type="presParOf" srcId="{0C8C32C4-93F7-493C-A9D4-C1BC2E92E490}" destId="{B5DB02FF-B54C-4FA1-A256-26B189E7A471}" srcOrd="21" destOrd="0" presId="urn:microsoft.com/office/officeart/2011/layout/ConvergingText"/>
    <dgm:cxn modelId="{786F780F-CA0E-46AA-813A-087E77B201FF}" type="presParOf" srcId="{0C8C32C4-93F7-493C-A9D4-C1BC2E92E490}" destId="{8BF495E5-01FC-4E10-9F78-FC84F97B1B34}" srcOrd="22" destOrd="0" presId="urn:microsoft.com/office/officeart/2011/layout/ConvergingText"/>
    <dgm:cxn modelId="{A4FB16DE-820B-43A7-AE92-2C1B5AAB0CBA}" type="presParOf" srcId="{0C8C32C4-93F7-493C-A9D4-C1BC2E92E490}" destId="{B8E993B1-92BB-4A40-B5F1-5B9B2444F721}" srcOrd="23" destOrd="0" presId="urn:microsoft.com/office/officeart/2011/layout/ConvergingText"/>
    <dgm:cxn modelId="{4659E054-AAE7-4032-97CB-756ED239015B}" type="presParOf" srcId="{0C8C32C4-93F7-493C-A9D4-C1BC2E92E490}" destId="{A531F874-6A2A-4978-BD84-E23786D4F079}" srcOrd="24" destOrd="0" presId="urn:microsoft.com/office/officeart/2011/layout/ConvergingText"/>
    <dgm:cxn modelId="{8B400ACD-D34B-47F8-9438-79CE9B7F9979}" type="presParOf" srcId="{0C8C32C4-93F7-493C-A9D4-C1BC2E92E490}" destId="{9CFCAC1B-75D5-4136-8A1C-60515A04F458}" srcOrd="25" destOrd="0" presId="urn:microsoft.com/office/officeart/2011/layout/ConvergingText"/>
    <dgm:cxn modelId="{946871CB-E082-4CAF-97B2-9534F4C78D53}" type="presParOf" srcId="{0C8C32C4-93F7-493C-A9D4-C1BC2E92E490}" destId="{1C79959C-C34B-4825-815C-AB2D0DDEF3D5}" srcOrd="26" destOrd="0" presId="urn:microsoft.com/office/officeart/2011/layout/ConvergingText"/>
    <dgm:cxn modelId="{D4FE8291-F883-45A6-AD01-D0C7D699C3C9}" type="presParOf" srcId="{0C8C32C4-93F7-493C-A9D4-C1BC2E92E490}" destId="{5F7A970B-2AF7-45DE-B61B-9C767DA86187}" srcOrd="27" destOrd="0" presId="urn:microsoft.com/office/officeart/2011/layout/ConvergingText"/>
    <dgm:cxn modelId="{83C9F76D-1DC6-49AF-9E1D-A05241859A1E}" type="presParOf" srcId="{0C8C32C4-93F7-493C-A9D4-C1BC2E92E490}" destId="{727712A6-F2BA-4C8D-99BA-D09001AC5C11}" srcOrd="28" destOrd="0" presId="urn:microsoft.com/office/officeart/2011/layout/ConvergingText"/>
    <dgm:cxn modelId="{A40412C8-4C3B-4339-96C0-173CF03B90E6}" type="presParOf" srcId="{0C8C32C4-93F7-493C-A9D4-C1BC2E92E490}" destId="{CF70994C-0115-4139-8350-6042DE878814}" srcOrd="29" destOrd="0" presId="urn:microsoft.com/office/officeart/2011/layout/ConvergingText"/>
    <dgm:cxn modelId="{1CDD0B0A-A3F1-49A6-935E-E006E42FA684}" type="presParOf" srcId="{0C8C32C4-93F7-493C-A9D4-C1BC2E92E490}" destId="{867CF290-07F4-4B8F-A4A9-48BE694706A4}" srcOrd="30" destOrd="0" presId="urn:microsoft.com/office/officeart/2011/layout/ConvergingText"/>
    <dgm:cxn modelId="{28DC7F0C-59BD-410A-BFED-C2D4213CB818}" type="presParOf" srcId="{0C8C32C4-93F7-493C-A9D4-C1BC2E92E490}" destId="{A13D5177-39AB-4DE7-9243-FB15987DB115}" srcOrd="31" destOrd="0" presId="urn:microsoft.com/office/officeart/2011/layout/ConvergingText"/>
    <dgm:cxn modelId="{A503BABC-5240-43FD-BFE2-DE145123A975}" type="presParOf" srcId="{0C8C32C4-93F7-493C-A9D4-C1BC2E92E490}" destId="{0431E3C8-BF45-46B8-803A-6AF24326F1F0}" srcOrd="32" destOrd="0" presId="urn:microsoft.com/office/officeart/2011/layout/ConvergingText"/>
    <dgm:cxn modelId="{2FE3C8D1-48C0-4CD7-A81C-7E658A07B7B6}" type="presParOf" srcId="{0C8C32C4-93F7-493C-A9D4-C1BC2E92E490}" destId="{2218E09F-D1F4-4CBA-AD0D-99C660A2B1E2}" srcOrd="33" destOrd="0" presId="urn:microsoft.com/office/officeart/2011/layout/ConvergingText"/>
    <dgm:cxn modelId="{50D86FA3-2F17-43F3-ADA1-26F4FD97E751}" type="presParOf" srcId="{0C8C32C4-93F7-493C-A9D4-C1BC2E92E490}" destId="{EB99414C-4ED6-47E9-9403-1AC185437266}" srcOrd="34" destOrd="0" presId="urn:microsoft.com/office/officeart/2011/layout/ConvergingText"/>
    <dgm:cxn modelId="{95028FB7-2A46-4EA6-A894-E58D68BA56BD}" type="presParOf" srcId="{0C8C32C4-93F7-493C-A9D4-C1BC2E92E490}" destId="{3C8E49E7-37C3-4409-AA99-C1558418926C}" srcOrd="35" destOrd="0" presId="urn:microsoft.com/office/officeart/2011/layout/ConvergingText"/>
    <dgm:cxn modelId="{C91A129D-3030-4C25-8315-68FED6BA280B}" type="presParOf" srcId="{0C8C32C4-93F7-493C-A9D4-C1BC2E92E490}" destId="{8C27AB3B-460F-4484-AEF3-EEACE1F935FE}" srcOrd="36" destOrd="0" presId="urn:microsoft.com/office/officeart/2011/layout/ConvergingTex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4058FC00-00F5-4869-9DC0-12D8A8D77FE3}" type="presOf" srcId="{E71F8F6C-DE91-45ED-AF77-1267E12BB7F6}" destId="{0BDE991D-8287-482A-A62C-7262A0D2B66E}" srcOrd="0" destOrd="0" presId="urn:microsoft.com/office/officeart/2008/layout/AlternatingHexagons"/>
    <dgm:cxn modelId="{BE5A9F07-DC0F-40B1-8E55-EE9AFDF726AD}" type="presOf" srcId="{EEB786C3-220F-43C5-8ED2-346FAA386A15}" destId="{C746C278-8B2D-4A64-8BED-818BD07B8D55}" srcOrd="0" destOrd="0" presId="urn:microsoft.com/office/officeart/2008/layout/AlternatingHexagons"/>
    <dgm:cxn modelId="{1336BE0F-C81A-423F-86DD-32A7BA0979C6}" type="presOf" srcId="{6C48E74E-EDEF-41FC-953E-91D436060EF8}" destId="{798B8C0B-5E2E-4982-A9A4-E0912EFA874A}"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6EE90418-C7B7-4AD0-9346-8690763BA22D}" type="presOf" srcId="{D839AC21-CFC3-48DE-A991-850581E464ED}" destId="{92A9D0EB-4F9B-4643-A33F-DF0D6CC34653}" srcOrd="0" destOrd="0" presId="urn:microsoft.com/office/officeart/2008/layout/AlternatingHexagons"/>
    <dgm:cxn modelId="{D9DEF01A-16B5-4E85-8C24-EFFD5569E12F}" type="presOf" srcId="{2CA49207-1E08-4A99-AA60-FBFC9F56EBF0}" destId="{2E78EB41-3245-4D99-BB99-6B0339FE8F38}" srcOrd="0" destOrd="0" presId="urn:microsoft.com/office/officeart/2008/layout/AlternatingHexagons"/>
    <dgm:cxn modelId="{69C0C92A-168C-47DC-B242-06F040CF1EA9}" type="presOf" srcId="{A76D7342-B82B-4FC7-B601-E7DEAF21D7D8}" destId="{D619FEAC-74D4-4726-A282-FCFACD54A4B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831FF730-E9ED-4D13-A841-839163C862F4}" type="presOf" srcId="{638324B9-9FC5-43A3-BF87-295874E2CDD9}" destId="{5468D559-FC71-40BD-A3B7-B37FD9F50FA0}" srcOrd="0" destOrd="0" presId="urn:microsoft.com/office/officeart/2008/layout/AlternatingHexagons"/>
    <dgm:cxn modelId="{5862BE36-4120-4B6D-83A8-537DBA6871E9}" type="presOf" srcId="{43C8CEB7-3036-4304-B58E-86ABBFFD31E5}" destId="{D6CBF727-C193-4742-8092-79968D615B09}"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CC875149-97C3-42BC-9934-48EE60314E09}" type="presOf" srcId="{154EE34B-2A4B-4D73-8D2A-FC82C9B228A8}" destId="{F78EA964-07B0-4994-BB63-7325EA4CAF7F}" srcOrd="0" destOrd="0" presId="urn:microsoft.com/office/officeart/2008/layout/AlternatingHexagons"/>
    <dgm:cxn modelId="{17E3786C-73E9-4CE6-98ED-1750BF8B708A}" type="presOf" srcId="{563AD7CC-C3CE-4D9D-B656-DB783BD6249D}" destId="{753E65A4-290A-4B82-9677-B14D3937812C}"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A539AD80-3625-42DB-A58C-563B4E962E01}" type="presOf" srcId="{FABF11A3-E055-44D1-85DF-0976773145E4}" destId="{E259BFF9-1294-4EB9-B177-7F144269FAB8}" srcOrd="0" destOrd="0" presId="urn:microsoft.com/office/officeart/2008/layout/AlternatingHexagons"/>
    <dgm:cxn modelId="{E1E98A83-BBCD-4440-A974-C0C464A71EA6}" type="presOf" srcId="{0FCAE87B-D747-4598-B519-48904A2B05B2}" destId="{E6B7FE1B-E082-47D6-BBF3-BC01EDA88B60}" srcOrd="0" destOrd="0" presId="urn:microsoft.com/office/officeart/2008/layout/AlternatingHexagons"/>
    <dgm:cxn modelId="{FEDB8886-C0E4-4783-9353-9CB908492E1F}" type="presOf" srcId="{909C8AE0-FE04-401B-8F7E-C1BF0E60FE9E}" destId="{0B0FF9F4-D51A-460F-8F8E-D0EB2B4C658D}"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176851AD-8658-45D3-87CE-304D41A83209}" type="presOf" srcId="{9C782F60-00DD-490A-901A-2E525C61B396}" destId="{97D7227E-93B2-4CDC-A6F1-DE6A3A579BC0}"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974FBABF-5CCB-4091-915F-B1E2F83D9356}" type="presOf" srcId="{54C50584-7826-44BA-AD0E-F0AB4285D531}" destId="{76A432B5-C362-4ED1-B722-EDAB8632396E}" srcOrd="0" destOrd="0" presId="urn:microsoft.com/office/officeart/2008/layout/AlternatingHexagons"/>
    <dgm:cxn modelId="{212CF7D1-C6BB-4FC5-B482-0A491A4B09B6}" type="presOf" srcId="{BE439DF7-9C66-49B5-895E-0C389CF6D137}" destId="{CEF5A3F8-7A41-4604-9D7E-F386265276F5}"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D97BCCE9-1A7C-418D-90E0-2E17D779284C}" type="presOf" srcId="{034143FA-02E3-4BC8-97A6-DB5B1795DB9A}" destId="{27D2E476-F480-4F54-AB82-AC7EAD1C8F7B}" srcOrd="0" destOrd="0" presId="urn:microsoft.com/office/officeart/2008/layout/AlternatingHexagons"/>
    <dgm:cxn modelId="{57E17DEC-7B70-4676-9CEA-36CFA3214A8A}" type="presOf" srcId="{21AD5133-736D-4115-8780-C76EF1C6F044}" destId="{01AB0361-E67C-40D1-A127-88BA5E1C17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57E0E6F6-F8BF-4C9C-9306-1F49EC8743D8}" type="presParOf" srcId="{D6CBF727-C193-4742-8092-79968D615B09}" destId="{C3AD133E-8817-4E2A-AA86-E555497CD528}" srcOrd="0" destOrd="0" presId="urn:microsoft.com/office/officeart/2008/layout/AlternatingHexagons"/>
    <dgm:cxn modelId="{2B59176F-7455-48D0-8A0A-F4DF2D13425F}" type="presParOf" srcId="{C3AD133E-8817-4E2A-AA86-E555497CD528}" destId="{D619FEAC-74D4-4726-A282-FCFACD54A4BB}" srcOrd="0" destOrd="0" presId="urn:microsoft.com/office/officeart/2008/layout/AlternatingHexagons"/>
    <dgm:cxn modelId="{F0A96508-78FA-423F-A705-0163D61ACF71}" type="presParOf" srcId="{C3AD133E-8817-4E2A-AA86-E555497CD528}" destId="{0BDE991D-8287-482A-A62C-7262A0D2B66E}" srcOrd="1" destOrd="0" presId="urn:microsoft.com/office/officeart/2008/layout/AlternatingHexagons"/>
    <dgm:cxn modelId="{E3F6B3EE-0908-4636-B622-49D5FA912ACE}" type="presParOf" srcId="{C3AD133E-8817-4E2A-AA86-E555497CD528}" destId="{CD047F89-CE48-498E-8BD4-EA221B7E85F1}" srcOrd="2" destOrd="0" presId="urn:microsoft.com/office/officeart/2008/layout/AlternatingHexagons"/>
    <dgm:cxn modelId="{3E5AFF37-E8C4-4541-9146-F4660DA8492F}" type="presParOf" srcId="{C3AD133E-8817-4E2A-AA86-E555497CD528}" destId="{99982C9B-7C19-43FE-AB96-0489084CEC2D}" srcOrd="3" destOrd="0" presId="urn:microsoft.com/office/officeart/2008/layout/AlternatingHexagons"/>
    <dgm:cxn modelId="{7B51E576-6980-439F-B0C8-6D1073312ACE}" type="presParOf" srcId="{C3AD133E-8817-4E2A-AA86-E555497CD528}" destId="{5468D559-FC71-40BD-A3B7-B37FD9F50FA0}" srcOrd="4" destOrd="0" presId="urn:microsoft.com/office/officeart/2008/layout/AlternatingHexagons"/>
    <dgm:cxn modelId="{3DFE1802-DE82-4D6E-9312-7FB4030758E4}" type="presParOf" srcId="{D6CBF727-C193-4742-8092-79968D615B09}" destId="{2CFF3844-5B28-4CD3-A8BF-6625C13E2351}" srcOrd="1" destOrd="0" presId="urn:microsoft.com/office/officeart/2008/layout/AlternatingHexagons"/>
    <dgm:cxn modelId="{C43935A4-3E51-4C4B-A779-5FC07E82A0E0}" type="presParOf" srcId="{D6CBF727-C193-4742-8092-79968D615B09}" destId="{05380EDC-99E6-4322-9480-E3091D8E9DFA}" srcOrd="2" destOrd="0" presId="urn:microsoft.com/office/officeart/2008/layout/AlternatingHexagons"/>
    <dgm:cxn modelId="{FA5A9B4D-7877-4EBE-83B2-5C38B7981AF1}" type="presParOf" srcId="{05380EDC-99E6-4322-9480-E3091D8E9DFA}" destId="{01AB0361-E67C-40D1-A127-88BA5E1C1760}" srcOrd="0" destOrd="0" presId="urn:microsoft.com/office/officeart/2008/layout/AlternatingHexagons"/>
    <dgm:cxn modelId="{327E076C-B5ED-4367-8E13-AE3D7575C4D0}" type="presParOf" srcId="{05380EDC-99E6-4322-9480-E3091D8E9DFA}" destId="{FA2E9D46-4AE3-458C-82E0-A4EF5D159C2D}" srcOrd="1" destOrd="0" presId="urn:microsoft.com/office/officeart/2008/layout/AlternatingHexagons"/>
    <dgm:cxn modelId="{89F30E75-6EE6-45C3-88C4-2E3135CF96F3}" type="presParOf" srcId="{05380EDC-99E6-4322-9480-E3091D8E9DFA}" destId="{E978F574-35F8-43B1-8532-04D4FA6CF200}" srcOrd="2" destOrd="0" presId="urn:microsoft.com/office/officeart/2008/layout/AlternatingHexagons"/>
    <dgm:cxn modelId="{59E722D5-3114-4694-B447-2F0AD1AD9F11}" type="presParOf" srcId="{05380EDC-99E6-4322-9480-E3091D8E9DFA}" destId="{BDFBE7AD-12EE-49C6-B767-B6960D6C4DC9}" srcOrd="3" destOrd="0" presId="urn:microsoft.com/office/officeart/2008/layout/AlternatingHexagons"/>
    <dgm:cxn modelId="{D9377B5B-A0C3-4641-9077-71EDD0F2A39E}" type="presParOf" srcId="{05380EDC-99E6-4322-9480-E3091D8E9DFA}" destId="{798B8C0B-5E2E-4982-A9A4-E0912EFA874A}" srcOrd="4" destOrd="0" presId="urn:microsoft.com/office/officeart/2008/layout/AlternatingHexagons"/>
    <dgm:cxn modelId="{AA8F0E45-1C41-4A66-92AB-3E41023552D6}" type="presParOf" srcId="{D6CBF727-C193-4742-8092-79968D615B09}" destId="{232D1DEA-3D03-44A7-BF5F-76B6A6D6966F}" srcOrd="3" destOrd="0" presId="urn:microsoft.com/office/officeart/2008/layout/AlternatingHexagons"/>
    <dgm:cxn modelId="{E2DC7BCE-A542-4B0A-A224-964AFBA776CC}" type="presParOf" srcId="{D6CBF727-C193-4742-8092-79968D615B09}" destId="{014D2750-F989-4C37-9B1B-9AA9636682AC}" srcOrd="4" destOrd="0" presId="urn:microsoft.com/office/officeart/2008/layout/AlternatingHexagons"/>
    <dgm:cxn modelId="{16E2FAEE-194E-4CD6-A8E6-AA33BA1480F9}" type="presParOf" srcId="{014D2750-F989-4C37-9B1B-9AA9636682AC}" destId="{0B0FF9F4-D51A-460F-8F8E-D0EB2B4C658D}" srcOrd="0" destOrd="0" presId="urn:microsoft.com/office/officeart/2008/layout/AlternatingHexagons"/>
    <dgm:cxn modelId="{9CE51340-9C42-478A-98AF-77F3DDB96667}" type="presParOf" srcId="{014D2750-F989-4C37-9B1B-9AA9636682AC}" destId="{A7609D67-C4D3-47A5-9344-99E8ED461061}" srcOrd="1" destOrd="0" presId="urn:microsoft.com/office/officeart/2008/layout/AlternatingHexagons"/>
    <dgm:cxn modelId="{BA71B1FC-6901-4108-B474-375199F62917}" type="presParOf" srcId="{014D2750-F989-4C37-9B1B-9AA9636682AC}" destId="{DB416220-7D8A-4882-A59C-F7000C3BAA0D}" srcOrd="2" destOrd="0" presId="urn:microsoft.com/office/officeart/2008/layout/AlternatingHexagons"/>
    <dgm:cxn modelId="{78238FBC-F036-4C95-8EEF-9976D961D859}" type="presParOf" srcId="{014D2750-F989-4C37-9B1B-9AA9636682AC}" destId="{137E819A-32CA-4B7E-B5BB-01A3A898B7BE}" srcOrd="3" destOrd="0" presId="urn:microsoft.com/office/officeart/2008/layout/AlternatingHexagons"/>
    <dgm:cxn modelId="{8A962E79-AC2F-438A-8706-BC628E33265C}" type="presParOf" srcId="{014D2750-F989-4C37-9B1B-9AA9636682AC}" destId="{97D7227E-93B2-4CDC-A6F1-DE6A3A579BC0}" srcOrd="4" destOrd="0" presId="urn:microsoft.com/office/officeart/2008/layout/AlternatingHexagons"/>
    <dgm:cxn modelId="{BBBA0E97-AECA-49AF-B8F4-AD0D4E63C4A4}" type="presParOf" srcId="{D6CBF727-C193-4742-8092-79968D615B09}" destId="{C622E601-61A1-43CE-8DBF-E42B46A0F6D3}" srcOrd="5" destOrd="0" presId="urn:microsoft.com/office/officeart/2008/layout/AlternatingHexagons"/>
    <dgm:cxn modelId="{102DD671-D673-474C-87E0-978395C010A6}" type="presParOf" srcId="{D6CBF727-C193-4742-8092-79968D615B09}" destId="{DE400889-1345-4E5B-90BD-B34CCD628003}" srcOrd="6" destOrd="0" presId="urn:microsoft.com/office/officeart/2008/layout/AlternatingHexagons"/>
    <dgm:cxn modelId="{29D0D3A5-6228-4540-8B49-6D4D4517B914}" type="presParOf" srcId="{DE400889-1345-4E5B-90BD-B34CCD628003}" destId="{76A432B5-C362-4ED1-B722-EDAB8632396E}" srcOrd="0" destOrd="0" presId="urn:microsoft.com/office/officeart/2008/layout/AlternatingHexagons"/>
    <dgm:cxn modelId="{04C68B87-557E-47B5-B0BB-DB973240F683}" type="presParOf" srcId="{DE400889-1345-4E5B-90BD-B34CCD628003}" destId="{CDE05A4E-AABC-4750-A706-F53A8CB953D8}" srcOrd="1" destOrd="0" presId="urn:microsoft.com/office/officeart/2008/layout/AlternatingHexagons"/>
    <dgm:cxn modelId="{4DEB40B3-09DD-4FBA-A3D9-8A7E9FACD7C8}" type="presParOf" srcId="{DE400889-1345-4E5B-90BD-B34CCD628003}" destId="{858D3EB6-EFE6-4502-91FC-DFF4E45190DA}" srcOrd="2" destOrd="0" presId="urn:microsoft.com/office/officeart/2008/layout/AlternatingHexagons"/>
    <dgm:cxn modelId="{633F8A93-EB47-47B4-95B1-CD63F1A3C67E}" type="presParOf" srcId="{DE400889-1345-4E5B-90BD-B34CCD628003}" destId="{ABBC34B4-CF82-4DAE-929B-2666788475F8}" srcOrd="3" destOrd="0" presId="urn:microsoft.com/office/officeart/2008/layout/AlternatingHexagons"/>
    <dgm:cxn modelId="{DB748CB6-2B42-4B4E-BDE1-72C3DE751485}" type="presParOf" srcId="{DE400889-1345-4E5B-90BD-B34CCD628003}" destId="{2E78EB41-3245-4D99-BB99-6B0339FE8F38}" srcOrd="4" destOrd="0" presId="urn:microsoft.com/office/officeart/2008/layout/AlternatingHexagons"/>
    <dgm:cxn modelId="{D4BFEFA0-3AC2-49F5-98BB-64D062BBD2B9}" type="presParOf" srcId="{D6CBF727-C193-4742-8092-79968D615B09}" destId="{4C4C6369-B8FE-45A7-99B6-5757B94CAD32}" srcOrd="7" destOrd="0" presId="urn:microsoft.com/office/officeart/2008/layout/AlternatingHexagons"/>
    <dgm:cxn modelId="{58DB6A27-0534-4B04-B07D-F2E0AD73C88A}" type="presParOf" srcId="{D6CBF727-C193-4742-8092-79968D615B09}" destId="{6B684E24-3EB3-42AD-B0B9-EC2F52886EF3}" srcOrd="8" destOrd="0" presId="urn:microsoft.com/office/officeart/2008/layout/AlternatingHexagons"/>
    <dgm:cxn modelId="{EDB5C7C8-671D-4034-943D-43F226044209}" type="presParOf" srcId="{6B684E24-3EB3-42AD-B0B9-EC2F52886EF3}" destId="{CEF5A3F8-7A41-4604-9D7E-F386265276F5}" srcOrd="0" destOrd="0" presId="urn:microsoft.com/office/officeart/2008/layout/AlternatingHexagons"/>
    <dgm:cxn modelId="{44AA5A9F-884A-42EF-A9A7-8711F6121892}" type="presParOf" srcId="{6B684E24-3EB3-42AD-B0B9-EC2F52886EF3}" destId="{91452402-7B17-49D7-9D7F-00A9841FF108}" srcOrd="1" destOrd="0" presId="urn:microsoft.com/office/officeart/2008/layout/AlternatingHexagons"/>
    <dgm:cxn modelId="{ABE63731-E540-4419-BAB4-576B60953162}" type="presParOf" srcId="{6B684E24-3EB3-42AD-B0B9-EC2F52886EF3}" destId="{1F3C5298-F356-48DE-B0AC-C5329553C43A}" srcOrd="2" destOrd="0" presId="urn:microsoft.com/office/officeart/2008/layout/AlternatingHexagons"/>
    <dgm:cxn modelId="{C04E6FFE-A93B-42B9-A2B0-BC1D26AB3A2E}" type="presParOf" srcId="{6B684E24-3EB3-42AD-B0B9-EC2F52886EF3}" destId="{29462D29-B50E-44B3-8665-9002C6F3DEFF}" srcOrd="3" destOrd="0" presId="urn:microsoft.com/office/officeart/2008/layout/AlternatingHexagons"/>
    <dgm:cxn modelId="{25F078BF-27CC-4C16-A98A-F7D44946739A}" type="presParOf" srcId="{6B684E24-3EB3-42AD-B0B9-EC2F52886EF3}" destId="{E6B7FE1B-E082-47D6-BBF3-BC01EDA88B60}" srcOrd="4" destOrd="0" presId="urn:microsoft.com/office/officeart/2008/layout/AlternatingHexagons"/>
    <dgm:cxn modelId="{F05113C4-B936-476B-8E81-B4E91F0AEBC4}" type="presParOf" srcId="{D6CBF727-C193-4742-8092-79968D615B09}" destId="{DF619E6A-A326-4693-9C2E-F18B42ABC1CC}" srcOrd="9" destOrd="0" presId="urn:microsoft.com/office/officeart/2008/layout/AlternatingHexagons"/>
    <dgm:cxn modelId="{EFDAD3EA-3531-450B-AF1F-40AF4CAC8A57}" type="presParOf" srcId="{D6CBF727-C193-4742-8092-79968D615B09}" destId="{FF0D150A-C8F2-4B88-9634-9472AFCD5540}" srcOrd="10" destOrd="0" presId="urn:microsoft.com/office/officeart/2008/layout/AlternatingHexagons"/>
    <dgm:cxn modelId="{6FBF9B4E-9071-4C33-B7E4-93777CDD237E}" type="presParOf" srcId="{FF0D150A-C8F2-4B88-9634-9472AFCD5540}" destId="{E259BFF9-1294-4EB9-B177-7F144269FAB8}" srcOrd="0" destOrd="0" presId="urn:microsoft.com/office/officeart/2008/layout/AlternatingHexagons"/>
    <dgm:cxn modelId="{EF47337F-0FEB-4797-901A-92E96D447FE0}" type="presParOf" srcId="{FF0D150A-C8F2-4B88-9634-9472AFCD5540}" destId="{C746C278-8B2D-4A64-8BED-818BD07B8D55}" srcOrd="1" destOrd="0" presId="urn:microsoft.com/office/officeart/2008/layout/AlternatingHexagons"/>
    <dgm:cxn modelId="{D5231C61-CC50-4438-AA69-B699240C244B}" type="presParOf" srcId="{FF0D150A-C8F2-4B88-9634-9472AFCD5540}" destId="{E3753EC5-B66E-4577-B7EA-0303F882A56D}" srcOrd="2" destOrd="0" presId="urn:microsoft.com/office/officeart/2008/layout/AlternatingHexagons"/>
    <dgm:cxn modelId="{B645DEDD-9A75-4133-A25D-F15883F9F332}" type="presParOf" srcId="{FF0D150A-C8F2-4B88-9634-9472AFCD5540}" destId="{9C11ACAD-897E-4B70-80A4-58B5642903EF}" srcOrd="3" destOrd="0" presId="urn:microsoft.com/office/officeart/2008/layout/AlternatingHexagons"/>
    <dgm:cxn modelId="{002926AF-A848-4C1B-AC5A-B554B5EEEBCD}" type="presParOf" srcId="{FF0D150A-C8F2-4B88-9634-9472AFCD5540}" destId="{753E65A4-290A-4B82-9677-B14D3937812C}" srcOrd="4" destOrd="0" presId="urn:microsoft.com/office/officeart/2008/layout/AlternatingHexagons"/>
    <dgm:cxn modelId="{BCB99061-0F76-4791-9781-C02067F89DB3}" type="presParOf" srcId="{D6CBF727-C193-4742-8092-79968D615B09}" destId="{A061CC0C-C893-461D-8FEB-2F2AF9D631E8}" srcOrd="11" destOrd="0" presId="urn:microsoft.com/office/officeart/2008/layout/AlternatingHexagons"/>
    <dgm:cxn modelId="{1787B615-2DA5-4976-B80E-FEC9AC476396}" type="presParOf" srcId="{D6CBF727-C193-4742-8092-79968D615B09}" destId="{4C21D896-9242-4FC5-8FBA-FED511463903}" srcOrd="12" destOrd="0" presId="urn:microsoft.com/office/officeart/2008/layout/AlternatingHexagons"/>
    <dgm:cxn modelId="{D4485011-E110-479D-AD7E-E154059180D0}" type="presParOf" srcId="{4C21D896-9242-4FC5-8FBA-FED511463903}" destId="{27D2E476-F480-4F54-AB82-AC7EAD1C8F7B}" srcOrd="0" destOrd="0" presId="urn:microsoft.com/office/officeart/2008/layout/AlternatingHexagons"/>
    <dgm:cxn modelId="{E4657238-5409-4782-952C-05E1F5E96A53}" type="presParOf" srcId="{4C21D896-9242-4FC5-8FBA-FED511463903}" destId="{F78EA964-07B0-4994-BB63-7325EA4CAF7F}" srcOrd="1" destOrd="0" presId="urn:microsoft.com/office/officeart/2008/layout/AlternatingHexagons"/>
    <dgm:cxn modelId="{F9B372CC-B9E9-4880-87EA-FF51F75508DC}" type="presParOf" srcId="{4C21D896-9242-4FC5-8FBA-FED511463903}" destId="{1803ED7F-41D9-4764-87D3-74B0DFD665B2}" srcOrd="2" destOrd="0" presId="urn:microsoft.com/office/officeart/2008/layout/AlternatingHexagons"/>
    <dgm:cxn modelId="{5F984C78-6C09-49BF-AA83-A4A6BEA11EB5}" type="presParOf" srcId="{4C21D896-9242-4FC5-8FBA-FED511463903}" destId="{06DEBEC9-3270-42A5-A45B-9511A5412BDE}" srcOrd="3" destOrd="0" presId="urn:microsoft.com/office/officeart/2008/layout/AlternatingHexagons"/>
    <dgm:cxn modelId="{A9143FB3-094D-4249-94DD-70F19C2A4DCD}"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F5E67C6B-817C-4CD7-BA8F-0E12C6503980}" type="doc">
      <dgm:prSet loTypeId="urn:microsoft.com/office/officeart/2005/8/layout/vList6" loCatId="list" qsTypeId="urn:microsoft.com/office/officeart/2005/8/quickstyle/simple1" qsCatId="simple" csTypeId="urn:microsoft.com/office/officeart/2005/8/colors/colorful3" csCatId="colorful" phldr="1"/>
      <dgm:spPr/>
      <dgm:t>
        <a:bodyPr/>
        <a:lstStyle/>
        <a:p>
          <a:endParaRPr lang="en-GB"/>
        </a:p>
      </dgm:t>
    </dgm:pt>
    <dgm:pt modelId="{E27A4A71-FFAE-45C4-9964-4F62B157B76F}">
      <dgm:prSet phldrT="[Text]"/>
      <dgm:spPr/>
      <dgm:t>
        <a:bodyPr/>
        <a:lstStyle/>
        <a:p>
          <a:r>
            <a:rPr lang="en-GB" dirty="0"/>
            <a:t>Evaluate</a:t>
          </a:r>
        </a:p>
      </dgm:t>
    </dgm:pt>
    <dgm:pt modelId="{249B200F-0639-41DB-8EA1-4D60BFCFEF4D}" type="parTrans" cxnId="{D513BCF0-6F45-4913-B55E-A9E2A7F52A16}">
      <dgm:prSet/>
      <dgm:spPr/>
      <dgm:t>
        <a:bodyPr/>
        <a:lstStyle/>
        <a:p>
          <a:endParaRPr lang="en-GB"/>
        </a:p>
      </dgm:t>
    </dgm:pt>
    <dgm:pt modelId="{8B5689DC-EB49-4410-A891-B4B03AAD5B09}" type="sibTrans" cxnId="{D513BCF0-6F45-4913-B55E-A9E2A7F52A16}">
      <dgm:prSet/>
      <dgm:spPr/>
      <dgm:t>
        <a:bodyPr/>
        <a:lstStyle/>
        <a:p>
          <a:endParaRPr lang="en-GB"/>
        </a:p>
      </dgm:t>
    </dgm:pt>
    <dgm:pt modelId="{80B73194-39D7-418C-A628-D8FA5BAB7AA5}">
      <dgm:prSet phldrT="[Text]"/>
      <dgm:spPr/>
      <dgm:t>
        <a:bodyPr/>
        <a:lstStyle/>
        <a:p>
          <a:endParaRPr lang="en-GB" dirty="0"/>
        </a:p>
      </dgm:t>
    </dgm:pt>
    <dgm:pt modelId="{77A623FF-C414-4595-9BC9-9A645CC6F167}" type="parTrans" cxnId="{3C09ED41-A31C-4E46-BF01-68D575E99C86}">
      <dgm:prSet/>
      <dgm:spPr/>
      <dgm:t>
        <a:bodyPr/>
        <a:lstStyle/>
        <a:p>
          <a:endParaRPr lang="en-GB"/>
        </a:p>
      </dgm:t>
    </dgm:pt>
    <dgm:pt modelId="{89DA7905-F112-43CB-AAC7-DBDD9F61D69F}" type="sibTrans" cxnId="{3C09ED41-A31C-4E46-BF01-68D575E99C86}">
      <dgm:prSet/>
      <dgm:spPr/>
      <dgm:t>
        <a:bodyPr/>
        <a:lstStyle/>
        <a:p>
          <a:endParaRPr lang="en-GB"/>
        </a:p>
      </dgm:t>
    </dgm:pt>
    <dgm:pt modelId="{74C38334-FE29-4F28-ABE3-DA1376517084}">
      <dgm:prSet phldrT="[Text]"/>
      <dgm:spPr/>
      <dgm:t>
        <a:bodyPr/>
        <a:lstStyle/>
        <a:p>
          <a:endParaRPr lang="en-GB" dirty="0"/>
        </a:p>
      </dgm:t>
    </dgm:pt>
    <dgm:pt modelId="{80412DE2-B073-4E0B-A3FD-717BAB09F9F6}" type="parTrans" cxnId="{65CFC70D-330F-41A5-8837-DAA49E3DD1B1}">
      <dgm:prSet/>
      <dgm:spPr/>
      <dgm:t>
        <a:bodyPr/>
        <a:lstStyle/>
        <a:p>
          <a:endParaRPr lang="en-GB"/>
        </a:p>
      </dgm:t>
    </dgm:pt>
    <dgm:pt modelId="{4D25203A-90A6-4AD5-96C0-40EA964E4409}" type="sibTrans" cxnId="{65CFC70D-330F-41A5-8837-DAA49E3DD1B1}">
      <dgm:prSet/>
      <dgm:spPr/>
      <dgm:t>
        <a:bodyPr/>
        <a:lstStyle/>
        <a:p>
          <a:endParaRPr lang="en-GB"/>
        </a:p>
      </dgm:t>
    </dgm:pt>
    <dgm:pt modelId="{AAF2B925-956A-49A6-B122-4F05ACE8B772}">
      <dgm:prSet phldrT="[Text]"/>
      <dgm:spPr/>
      <dgm:t>
        <a:bodyPr/>
        <a:lstStyle/>
        <a:p>
          <a:r>
            <a:rPr lang="en-GB" dirty="0"/>
            <a:t>Create</a:t>
          </a:r>
        </a:p>
      </dgm:t>
    </dgm:pt>
    <dgm:pt modelId="{DEA571CB-E3E7-4296-A3BB-90D9D42FC3D5}" type="parTrans" cxnId="{26E796B4-B3E2-46A8-A779-47426F9358FF}">
      <dgm:prSet/>
      <dgm:spPr/>
      <dgm:t>
        <a:bodyPr/>
        <a:lstStyle/>
        <a:p>
          <a:endParaRPr lang="en-GB"/>
        </a:p>
      </dgm:t>
    </dgm:pt>
    <dgm:pt modelId="{F8CDE564-6C5F-4921-A40E-949E3542FCEE}" type="sibTrans" cxnId="{26E796B4-B3E2-46A8-A779-47426F9358FF}">
      <dgm:prSet/>
      <dgm:spPr/>
      <dgm:t>
        <a:bodyPr/>
        <a:lstStyle/>
        <a:p>
          <a:endParaRPr lang="en-GB"/>
        </a:p>
      </dgm:t>
    </dgm:pt>
    <dgm:pt modelId="{8E68442C-C606-4DF5-81AE-B95BF18B2005}">
      <dgm:prSet phldrT="[Text]"/>
      <dgm:spPr/>
      <dgm:t>
        <a:bodyPr/>
        <a:lstStyle/>
        <a:p>
          <a:endParaRPr lang="en-GB" dirty="0"/>
        </a:p>
      </dgm:t>
    </dgm:pt>
    <dgm:pt modelId="{2ED3669E-26F1-49EA-BD15-60BB9E84C013}" type="parTrans" cxnId="{239A937A-6048-4B81-A04E-7C8054FEE6BE}">
      <dgm:prSet/>
      <dgm:spPr/>
      <dgm:t>
        <a:bodyPr/>
        <a:lstStyle/>
        <a:p>
          <a:endParaRPr lang="en-GB"/>
        </a:p>
      </dgm:t>
    </dgm:pt>
    <dgm:pt modelId="{4CDE54F9-93B7-467F-8C4E-16A4C3B35C40}" type="sibTrans" cxnId="{239A937A-6048-4B81-A04E-7C8054FEE6BE}">
      <dgm:prSet/>
      <dgm:spPr/>
      <dgm:t>
        <a:bodyPr/>
        <a:lstStyle/>
        <a:p>
          <a:endParaRPr lang="en-GB"/>
        </a:p>
      </dgm:t>
    </dgm:pt>
    <dgm:pt modelId="{713E600A-8C32-4DD6-9708-8FF32B7D946B}">
      <dgm:prSet phldrT="[Text]"/>
      <dgm:spPr/>
      <dgm:t>
        <a:bodyPr/>
        <a:lstStyle/>
        <a:p>
          <a:endParaRPr lang="en-GB" dirty="0"/>
        </a:p>
      </dgm:t>
    </dgm:pt>
    <dgm:pt modelId="{D296D97E-E228-446F-A069-C9C0D084B79A}" type="parTrans" cxnId="{CC5FB1C0-1A71-4909-9E3B-5770B48D4FC8}">
      <dgm:prSet/>
      <dgm:spPr/>
      <dgm:t>
        <a:bodyPr/>
        <a:lstStyle/>
        <a:p>
          <a:endParaRPr lang="en-GB"/>
        </a:p>
      </dgm:t>
    </dgm:pt>
    <dgm:pt modelId="{6D256845-5D77-42C5-8AF3-2DE1178D8979}" type="sibTrans" cxnId="{CC5FB1C0-1A71-4909-9E3B-5770B48D4FC8}">
      <dgm:prSet/>
      <dgm:spPr/>
      <dgm:t>
        <a:bodyPr/>
        <a:lstStyle/>
        <a:p>
          <a:endParaRPr lang="en-GB"/>
        </a:p>
      </dgm:t>
    </dgm:pt>
    <dgm:pt modelId="{A4FD32BB-9AD8-482A-BC06-7C67B58B9D19}" type="pres">
      <dgm:prSet presAssocID="{F5E67C6B-817C-4CD7-BA8F-0E12C6503980}" presName="Name0" presStyleCnt="0">
        <dgm:presLayoutVars>
          <dgm:dir/>
          <dgm:animLvl val="lvl"/>
          <dgm:resizeHandles/>
        </dgm:presLayoutVars>
      </dgm:prSet>
      <dgm:spPr/>
    </dgm:pt>
    <dgm:pt modelId="{7090BC05-381B-4EDF-857B-6A6A4D1D7A66}" type="pres">
      <dgm:prSet presAssocID="{E27A4A71-FFAE-45C4-9964-4F62B157B76F}" presName="linNode" presStyleCnt="0"/>
      <dgm:spPr/>
    </dgm:pt>
    <dgm:pt modelId="{E012CCB6-0191-473D-B944-0EA4BD49969A}" type="pres">
      <dgm:prSet presAssocID="{E27A4A71-FFAE-45C4-9964-4F62B157B76F}" presName="parentShp" presStyleLbl="node1" presStyleIdx="0" presStyleCnt="2">
        <dgm:presLayoutVars>
          <dgm:bulletEnabled val="1"/>
        </dgm:presLayoutVars>
      </dgm:prSet>
      <dgm:spPr/>
    </dgm:pt>
    <dgm:pt modelId="{0982FAFF-2E6E-4BC5-B495-842A79820FB2}" type="pres">
      <dgm:prSet presAssocID="{E27A4A71-FFAE-45C4-9964-4F62B157B76F}" presName="childShp" presStyleLbl="bgAccFollowNode1" presStyleIdx="0" presStyleCnt="2">
        <dgm:presLayoutVars>
          <dgm:bulletEnabled val="1"/>
        </dgm:presLayoutVars>
      </dgm:prSet>
      <dgm:spPr/>
    </dgm:pt>
    <dgm:pt modelId="{16B7C73B-D61F-4918-A0C4-3C16CAF632EE}" type="pres">
      <dgm:prSet presAssocID="{8B5689DC-EB49-4410-A891-B4B03AAD5B09}" presName="spacing" presStyleCnt="0"/>
      <dgm:spPr/>
    </dgm:pt>
    <dgm:pt modelId="{F07DFF22-E3F5-46C8-B41D-4D6E1B0B7C65}" type="pres">
      <dgm:prSet presAssocID="{AAF2B925-956A-49A6-B122-4F05ACE8B772}" presName="linNode" presStyleCnt="0"/>
      <dgm:spPr/>
    </dgm:pt>
    <dgm:pt modelId="{E759CC3B-DAD7-445B-B277-A0312D1EEF71}" type="pres">
      <dgm:prSet presAssocID="{AAF2B925-956A-49A6-B122-4F05ACE8B772}" presName="parentShp" presStyleLbl="node1" presStyleIdx="1" presStyleCnt="2">
        <dgm:presLayoutVars>
          <dgm:bulletEnabled val="1"/>
        </dgm:presLayoutVars>
      </dgm:prSet>
      <dgm:spPr/>
    </dgm:pt>
    <dgm:pt modelId="{6249FE48-F099-426E-87A7-E23FB3CDD46F}" type="pres">
      <dgm:prSet presAssocID="{AAF2B925-956A-49A6-B122-4F05ACE8B772}" presName="childShp" presStyleLbl="bgAccFollowNode1" presStyleIdx="1" presStyleCnt="2">
        <dgm:presLayoutVars>
          <dgm:bulletEnabled val="1"/>
        </dgm:presLayoutVars>
      </dgm:prSet>
      <dgm:spPr/>
    </dgm:pt>
  </dgm:ptLst>
  <dgm:cxnLst>
    <dgm:cxn modelId="{65CFC70D-330F-41A5-8837-DAA49E3DD1B1}" srcId="{E27A4A71-FFAE-45C4-9964-4F62B157B76F}" destId="{74C38334-FE29-4F28-ABE3-DA1376517084}" srcOrd="1" destOrd="0" parTransId="{80412DE2-B073-4E0B-A3FD-717BAB09F9F6}" sibTransId="{4D25203A-90A6-4AD5-96C0-40EA964E4409}"/>
    <dgm:cxn modelId="{221F8A25-BFBC-498D-B6C8-DBB11983FBE8}" type="presOf" srcId="{713E600A-8C32-4DD6-9708-8FF32B7D946B}" destId="{6249FE48-F099-426E-87A7-E23FB3CDD46F}" srcOrd="0" destOrd="1" presId="urn:microsoft.com/office/officeart/2005/8/layout/vList6"/>
    <dgm:cxn modelId="{D63D075E-27FE-4547-A3A7-A1AC79BAB09D}" type="presOf" srcId="{F5E67C6B-817C-4CD7-BA8F-0E12C6503980}" destId="{A4FD32BB-9AD8-482A-BC06-7C67B58B9D19}" srcOrd="0" destOrd="0" presId="urn:microsoft.com/office/officeart/2005/8/layout/vList6"/>
    <dgm:cxn modelId="{3C09ED41-A31C-4E46-BF01-68D575E99C86}" srcId="{E27A4A71-FFAE-45C4-9964-4F62B157B76F}" destId="{80B73194-39D7-418C-A628-D8FA5BAB7AA5}" srcOrd="0" destOrd="0" parTransId="{77A623FF-C414-4595-9BC9-9A645CC6F167}" sibTransId="{89DA7905-F112-43CB-AAC7-DBDD9F61D69F}"/>
    <dgm:cxn modelId="{59348C44-3D6B-46C2-83C3-49AF9160411E}" type="presOf" srcId="{E27A4A71-FFAE-45C4-9964-4F62B157B76F}" destId="{E012CCB6-0191-473D-B944-0EA4BD49969A}" srcOrd="0" destOrd="0" presId="urn:microsoft.com/office/officeart/2005/8/layout/vList6"/>
    <dgm:cxn modelId="{86DD664F-4FAA-405C-BE57-2A8DB13D0411}" type="presOf" srcId="{AAF2B925-956A-49A6-B122-4F05ACE8B772}" destId="{E759CC3B-DAD7-445B-B277-A0312D1EEF71}" srcOrd="0" destOrd="0" presId="urn:microsoft.com/office/officeart/2005/8/layout/vList6"/>
    <dgm:cxn modelId="{239A937A-6048-4B81-A04E-7C8054FEE6BE}" srcId="{AAF2B925-956A-49A6-B122-4F05ACE8B772}" destId="{8E68442C-C606-4DF5-81AE-B95BF18B2005}" srcOrd="0" destOrd="0" parTransId="{2ED3669E-26F1-49EA-BD15-60BB9E84C013}" sibTransId="{4CDE54F9-93B7-467F-8C4E-16A4C3B35C40}"/>
    <dgm:cxn modelId="{E873817F-6E5F-4F48-A0E7-16288DC28730}" type="presOf" srcId="{80B73194-39D7-418C-A628-D8FA5BAB7AA5}" destId="{0982FAFF-2E6E-4BC5-B495-842A79820FB2}" srcOrd="0" destOrd="0" presId="urn:microsoft.com/office/officeart/2005/8/layout/vList6"/>
    <dgm:cxn modelId="{926BA09F-9BF8-4122-A740-09FB601B059F}" type="presOf" srcId="{74C38334-FE29-4F28-ABE3-DA1376517084}" destId="{0982FAFF-2E6E-4BC5-B495-842A79820FB2}" srcOrd="0" destOrd="1" presId="urn:microsoft.com/office/officeart/2005/8/layout/vList6"/>
    <dgm:cxn modelId="{26E796B4-B3E2-46A8-A779-47426F9358FF}" srcId="{F5E67C6B-817C-4CD7-BA8F-0E12C6503980}" destId="{AAF2B925-956A-49A6-B122-4F05ACE8B772}" srcOrd="1" destOrd="0" parTransId="{DEA571CB-E3E7-4296-A3BB-90D9D42FC3D5}" sibTransId="{F8CDE564-6C5F-4921-A40E-949E3542FCEE}"/>
    <dgm:cxn modelId="{CC5FB1C0-1A71-4909-9E3B-5770B48D4FC8}" srcId="{AAF2B925-956A-49A6-B122-4F05ACE8B772}" destId="{713E600A-8C32-4DD6-9708-8FF32B7D946B}" srcOrd="1" destOrd="0" parTransId="{D296D97E-E228-446F-A069-C9C0D084B79A}" sibTransId="{6D256845-5D77-42C5-8AF3-2DE1178D8979}"/>
    <dgm:cxn modelId="{8F0B07E4-7897-460E-8595-F606C8223BAD}" type="presOf" srcId="{8E68442C-C606-4DF5-81AE-B95BF18B2005}" destId="{6249FE48-F099-426E-87A7-E23FB3CDD46F}" srcOrd="0" destOrd="0" presId="urn:microsoft.com/office/officeart/2005/8/layout/vList6"/>
    <dgm:cxn modelId="{D513BCF0-6F45-4913-B55E-A9E2A7F52A16}" srcId="{F5E67C6B-817C-4CD7-BA8F-0E12C6503980}" destId="{E27A4A71-FFAE-45C4-9964-4F62B157B76F}" srcOrd="0" destOrd="0" parTransId="{249B200F-0639-41DB-8EA1-4D60BFCFEF4D}" sibTransId="{8B5689DC-EB49-4410-A891-B4B03AAD5B09}"/>
    <dgm:cxn modelId="{5D3BD0A3-5CD3-47E2-9AF9-0E82871BCA2A}" type="presParOf" srcId="{A4FD32BB-9AD8-482A-BC06-7C67B58B9D19}" destId="{7090BC05-381B-4EDF-857B-6A6A4D1D7A66}" srcOrd="0" destOrd="0" presId="urn:microsoft.com/office/officeart/2005/8/layout/vList6"/>
    <dgm:cxn modelId="{591074E0-BF67-43C0-887F-2137BC77BC32}" type="presParOf" srcId="{7090BC05-381B-4EDF-857B-6A6A4D1D7A66}" destId="{E012CCB6-0191-473D-B944-0EA4BD49969A}" srcOrd="0" destOrd="0" presId="urn:microsoft.com/office/officeart/2005/8/layout/vList6"/>
    <dgm:cxn modelId="{A4F8F83A-53F2-4DCE-BE30-7D38FDB189DB}" type="presParOf" srcId="{7090BC05-381B-4EDF-857B-6A6A4D1D7A66}" destId="{0982FAFF-2E6E-4BC5-B495-842A79820FB2}" srcOrd="1" destOrd="0" presId="urn:microsoft.com/office/officeart/2005/8/layout/vList6"/>
    <dgm:cxn modelId="{8207C502-BFA3-4369-9EFD-462473BFE9C8}" type="presParOf" srcId="{A4FD32BB-9AD8-482A-BC06-7C67B58B9D19}" destId="{16B7C73B-D61F-4918-A0C4-3C16CAF632EE}" srcOrd="1" destOrd="0" presId="urn:microsoft.com/office/officeart/2005/8/layout/vList6"/>
    <dgm:cxn modelId="{437DA9DA-E8E7-400C-A0C5-1B796B6972A5}" type="presParOf" srcId="{A4FD32BB-9AD8-482A-BC06-7C67B58B9D19}" destId="{F07DFF22-E3F5-46C8-B41D-4D6E1B0B7C65}" srcOrd="2" destOrd="0" presId="urn:microsoft.com/office/officeart/2005/8/layout/vList6"/>
    <dgm:cxn modelId="{3C755EC8-E085-4C7F-A124-8F41F095060F}" type="presParOf" srcId="{F07DFF22-E3F5-46C8-B41D-4D6E1B0B7C65}" destId="{E759CC3B-DAD7-445B-B277-A0312D1EEF71}" srcOrd="0" destOrd="0" presId="urn:microsoft.com/office/officeart/2005/8/layout/vList6"/>
    <dgm:cxn modelId="{39EB3F0C-07D1-487D-8F63-248F3F2B864E}" type="presParOf" srcId="{F07DFF22-E3F5-46C8-B41D-4D6E1B0B7C65}" destId="{6249FE48-F099-426E-87A7-E23FB3CDD46F}"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07790953-C93B-4581-9BCB-08EF01526289}" type="doc">
      <dgm:prSet loTypeId="urn:diagrams.loki3.com/VaryingWidthList" loCatId="list" qsTypeId="urn:microsoft.com/office/officeart/2005/8/quickstyle/simple1" qsCatId="simple" csTypeId="urn:microsoft.com/office/officeart/2005/8/colors/colorful4" csCatId="colorful" phldr="1"/>
      <dgm:spPr/>
    </dgm:pt>
    <dgm:pt modelId="{BA26DAD2-DECA-4C47-8C13-397A8F250923}">
      <dgm:prSet phldrT="[Text]"/>
      <dgm:spPr/>
      <dgm:t>
        <a:bodyPr/>
        <a:lstStyle/>
        <a:p>
          <a:r>
            <a:rPr lang="en-GB" dirty="0"/>
            <a:t>Top</a:t>
          </a:r>
        </a:p>
      </dgm:t>
    </dgm:pt>
    <dgm:pt modelId="{7AC85CF2-E462-4544-B7F8-BA58145E4A7C}" type="parTrans" cxnId="{CDA4B051-11C9-47AD-8FD8-9D94A4A9C268}">
      <dgm:prSet/>
      <dgm:spPr/>
      <dgm:t>
        <a:bodyPr/>
        <a:lstStyle/>
        <a:p>
          <a:endParaRPr lang="en-GB"/>
        </a:p>
      </dgm:t>
    </dgm:pt>
    <dgm:pt modelId="{24ADBC1A-4FDC-4E33-9991-FFFD579AC5FC}" type="sibTrans" cxnId="{CDA4B051-11C9-47AD-8FD8-9D94A4A9C268}">
      <dgm:prSet/>
      <dgm:spPr/>
      <dgm:t>
        <a:bodyPr/>
        <a:lstStyle/>
        <a:p>
          <a:endParaRPr lang="en-GB"/>
        </a:p>
      </dgm:t>
    </dgm:pt>
    <dgm:pt modelId="{5B94E879-BF5F-4A90-9B86-74A8C06307F2}">
      <dgm:prSet phldrT="[Text]"/>
      <dgm:spPr/>
      <dgm:t>
        <a:bodyPr/>
        <a:lstStyle/>
        <a:p>
          <a:r>
            <a:rPr lang="en-GB" dirty="0"/>
            <a:t>Middle</a:t>
          </a:r>
        </a:p>
      </dgm:t>
    </dgm:pt>
    <dgm:pt modelId="{3C61A2A8-35FE-4433-80FB-B41B134E1D53}" type="parTrans" cxnId="{ACDE66C2-7EBE-4FA8-B48A-9605889FA6B6}">
      <dgm:prSet/>
      <dgm:spPr/>
      <dgm:t>
        <a:bodyPr/>
        <a:lstStyle/>
        <a:p>
          <a:endParaRPr lang="en-GB"/>
        </a:p>
      </dgm:t>
    </dgm:pt>
    <dgm:pt modelId="{398AC84D-AFD9-473C-9E43-E02D5D8F9E8E}" type="sibTrans" cxnId="{ACDE66C2-7EBE-4FA8-B48A-9605889FA6B6}">
      <dgm:prSet/>
      <dgm:spPr/>
      <dgm:t>
        <a:bodyPr/>
        <a:lstStyle/>
        <a:p>
          <a:endParaRPr lang="en-GB"/>
        </a:p>
      </dgm:t>
    </dgm:pt>
    <dgm:pt modelId="{3A0E42BD-0A61-4F31-AD68-D30E9DA20424}">
      <dgm:prSet phldrT="[Text]"/>
      <dgm:spPr/>
      <dgm:t>
        <a:bodyPr/>
        <a:lstStyle/>
        <a:p>
          <a:r>
            <a:rPr lang="en-GB" dirty="0"/>
            <a:t>Bottom</a:t>
          </a:r>
        </a:p>
      </dgm:t>
    </dgm:pt>
    <dgm:pt modelId="{B12D6668-BC9B-4BB5-AA99-515CB6DED56C}" type="parTrans" cxnId="{827AC5F9-E01B-464C-8BC2-C46DE7711162}">
      <dgm:prSet/>
      <dgm:spPr/>
      <dgm:t>
        <a:bodyPr/>
        <a:lstStyle/>
        <a:p>
          <a:endParaRPr lang="en-GB"/>
        </a:p>
      </dgm:t>
    </dgm:pt>
    <dgm:pt modelId="{3DE7654C-E263-4B46-B1BC-C978AF87F3F7}" type="sibTrans" cxnId="{827AC5F9-E01B-464C-8BC2-C46DE7711162}">
      <dgm:prSet/>
      <dgm:spPr/>
      <dgm:t>
        <a:bodyPr/>
        <a:lstStyle/>
        <a:p>
          <a:endParaRPr lang="en-GB"/>
        </a:p>
      </dgm:t>
    </dgm:pt>
    <dgm:pt modelId="{D25AE3C8-AD28-4B11-8793-4B15DECE6A7B}" type="pres">
      <dgm:prSet presAssocID="{07790953-C93B-4581-9BCB-08EF01526289}" presName="Name0" presStyleCnt="0">
        <dgm:presLayoutVars>
          <dgm:resizeHandles/>
        </dgm:presLayoutVars>
      </dgm:prSet>
      <dgm:spPr/>
    </dgm:pt>
    <dgm:pt modelId="{5D6EA6DD-BDA4-4519-AB66-BF1E7804D36F}" type="pres">
      <dgm:prSet presAssocID="{BA26DAD2-DECA-4C47-8C13-397A8F250923}" presName="text" presStyleLbl="node1" presStyleIdx="0" presStyleCnt="3" custScaleX="148270">
        <dgm:presLayoutVars>
          <dgm:bulletEnabled val="1"/>
        </dgm:presLayoutVars>
      </dgm:prSet>
      <dgm:spPr/>
    </dgm:pt>
    <dgm:pt modelId="{1677A9AF-270B-4B06-9697-542C02988438}" type="pres">
      <dgm:prSet presAssocID="{24ADBC1A-4FDC-4E33-9991-FFFD579AC5FC}" presName="space" presStyleCnt="0"/>
      <dgm:spPr/>
    </dgm:pt>
    <dgm:pt modelId="{04DCFE86-0947-4138-B50B-0D2AD6FF848D}" type="pres">
      <dgm:prSet presAssocID="{5B94E879-BF5F-4A90-9B86-74A8C06307F2}" presName="text" presStyleLbl="node1" presStyleIdx="1" presStyleCnt="3" custScaleX="124433">
        <dgm:presLayoutVars>
          <dgm:bulletEnabled val="1"/>
        </dgm:presLayoutVars>
      </dgm:prSet>
      <dgm:spPr/>
    </dgm:pt>
    <dgm:pt modelId="{F14D263B-C1ED-4239-A311-BD76DB6A8921}" type="pres">
      <dgm:prSet presAssocID="{398AC84D-AFD9-473C-9E43-E02D5D8F9E8E}" presName="space" presStyleCnt="0"/>
      <dgm:spPr/>
    </dgm:pt>
    <dgm:pt modelId="{0A7ADFB8-3808-44B6-8B9C-0EF091BE65C8}" type="pres">
      <dgm:prSet presAssocID="{3A0E42BD-0A61-4F31-AD68-D30E9DA20424}" presName="text" presStyleLbl="node1" presStyleIdx="2" presStyleCnt="3">
        <dgm:presLayoutVars>
          <dgm:bulletEnabled val="1"/>
        </dgm:presLayoutVars>
      </dgm:prSet>
      <dgm:spPr/>
    </dgm:pt>
  </dgm:ptLst>
  <dgm:cxnLst>
    <dgm:cxn modelId="{BAEB8111-4F6B-4EF3-B1CC-402BD65F8246}" type="presOf" srcId="{BA26DAD2-DECA-4C47-8C13-397A8F250923}" destId="{5D6EA6DD-BDA4-4519-AB66-BF1E7804D36F}" srcOrd="0" destOrd="0" presId="urn:diagrams.loki3.com/VaryingWidthList"/>
    <dgm:cxn modelId="{CDA4B051-11C9-47AD-8FD8-9D94A4A9C268}" srcId="{07790953-C93B-4581-9BCB-08EF01526289}" destId="{BA26DAD2-DECA-4C47-8C13-397A8F250923}" srcOrd="0" destOrd="0" parTransId="{7AC85CF2-E462-4544-B7F8-BA58145E4A7C}" sibTransId="{24ADBC1A-4FDC-4E33-9991-FFFD579AC5FC}"/>
    <dgm:cxn modelId="{ACDE66C2-7EBE-4FA8-B48A-9605889FA6B6}" srcId="{07790953-C93B-4581-9BCB-08EF01526289}" destId="{5B94E879-BF5F-4A90-9B86-74A8C06307F2}" srcOrd="1" destOrd="0" parTransId="{3C61A2A8-35FE-4433-80FB-B41B134E1D53}" sibTransId="{398AC84D-AFD9-473C-9E43-E02D5D8F9E8E}"/>
    <dgm:cxn modelId="{25909BCE-B2A0-41C9-B850-1EFAB67F0D22}" type="presOf" srcId="{3A0E42BD-0A61-4F31-AD68-D30E9DA20424}" destId="{0A7ADFB8-3808-44B6-8B9C-0EF091BE65C8}" srcOrd="0" destOrd="0" presId="urn:diagrams.loki3.com/VaryingWidthList"/>
    <dgm:cxn modelId="{17065AD2-C391-494B-9EB8-9CDC8DB535FB}" type="presOf" srcId="{07790953-C93B-4581-9BCB-08EF01526289}" destId="{D25AE3C8-AD28-4B11-8793-4B15DECE6A7B}" srcOrd="0" destOrd="0" presId="urn:diagrams.loki3.com/VaryingWidthList"/>
    <dgm:cxn modelId="{E4271EEA-8FDA-4C6D-8FAF-75FED1AD7BEF}" type="presOf" srcId="{5B94E879-BF5F-4A90-9B86-74A8C06307F2}" destId="{04DCFE86-0947-4138-B50B-0D2AD6FF848D}" srcOrd="0" destOrd="0" presId="urn:diagrams.loki3.com/VaryingWidthList"/>
    <dgm:cxn modelId="{827AC5F9-E01B-464C-8BC2-C46DE7711162}" srcId="{07790953-C93B-4581-9BCB-08EF01526289}" destId="{3A0E42BD-0A61-4F31-AD68-D30E9DA20424}" srcOrd="2" destOrd="0" parTransId="{B12D6668-BC9B-4BB5-AA99-515CB6DED56C}" sibTransId="{3DE7654C-E263-4B46-B1BC-C978AF87F3F7}"/>
    <dgm:cxn modelId="{0668C042-13C4-4827-83A3-0C8A14B8F6E9}" type="presParOf" srcId="{D25AE3C8-AD28-4B11-8793-4B15DECE6A7B}" destId="{5D6EA6DD-BDA4-4519-AB66-BF1E7804D36F}" srcOrd="0" destOrd="0" presId="urn:diagrams.loki3.com/VaryingWidthList"/>
    <dgm:cxn modelId="{3212B1D3-FA57-4619-8C0F-106DDA531EB6}" type="presParOf" srcId="{D25AE3C8-AD28-4B11-8793-4B15DECE6A7B}" destId="{1677A9AF-270B-4B06-9697-542C02988438}" srcOrd="1" destOrd="0" presId="urn:diagrams.loki3.com/VaryingWidthList"/>
    <dgm:cxn modelId="{F307DB2B-87D1-4386-95C3-7DA863921797}" type="presParOf" srcId="{D25AE3C8-AD28-4B11-8793-4B15DECE6A7B}" destId="{04DCFE86-0947-4138-B50B-0D2AD6FF848D}" srcOrd="2" destOrd="0" presId="urn:diagrams.loki3.com/VaryingWidthList"/>
    <dgm:cxn modelId="{B47ABABD-6780-49C9-8E89-1E7360146858}" type="presParOf" srcId="{D25AE3C8-AD28-4B11-8793-4B15DECE6A7B}" destId="{F14D263B-C1ED-4239-A311-BD76DB6A8921}" srcOrd="3" destOrd="0" presId="urn:diagrams.loki3.com/VaryingWidthList"/>
    <dgm:cxn modelId="{9C7919CA-C024-4F0D-B79A-DA3F023156EA}" type="presParOf" srcId="{D25AE3C8-AD28-4B11-8793-4B15DECE6A7B}" destId="{0A7ADFB8-3808-44B6-8B9C-0EF091BE65C8}" srcOrd="4" destOrd="0" presId="urn:diagrams.loki3.com/VaryingWidth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4271F21D-7BDC-44BA-A882-66700A817C4D}" type="presOf" srcId="{0FCAE87B-D747-4598-B519-48904A2B05B2}" destId="{E6B7FE1B-E082-47D6-BBF3-BC01EDA88B60}" srcOrd="0" destOrd="0" presId="urn:microsoft.com/office/officeart/2008/layout/AlternatingHexagons"/>
    <dgm:cxn modelId="{0E2F4C2A-B788-4E6E-9BD4-5D106A54E07E}" type="presOf" srcId="{54C50584-7826-44BA-AD0E-F0AB4285D531}" destId="{76A432B5-C362-4ED1-B722-EDAB863239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4817443E-9A44-447E-BCD8-5655018D2B0C}" type="presOf" srcId="{A76D7342-B82B-4FC7-B601-E7DEAF21D7D8}" destId="{D619FEAC-74D4-4726-A282-FCFACD54A4BB}" srcOrd="0" destOrd="0" presId="urn:microsoft.com/office/officeart/2008/layout/AlternatingHexagons"/>
    <dgm:cxn modelId="{D98F9B5B-0492-4498-9D15-FA290979F80E}" type="presOf" srcId="{43C8CEB7-3036-4304-B58E-86ABBFFD31E5}" destId="{D6CBF727-C193-4742-8092-79968D615B09}"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A60CB54A-7D73-4BB4-A9D1-70AE23596533}" type="presOf" srcId="{2CA49207-1E08-4A99-AA60-FBFC9F56EBF0}" destId="{2E78EB41-3245-4D99-BB99-6B0339FE8F38}" srcOrd="0" destOrd="0" presId="urn:microsoft.com/office/officeart/2008/layout/AlternatingHexagons"/>
    <dgm:cxn modelId="{7590BA4D-9611-40C9-91A1-566FDFC62CE8}" type="presOf" srcId="{638324B9-9FC5-43A3-BF87-295874E2CDD9}" destId="{5468D559-FC71-40BD-A3B7-B37FD9F50FA0}"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1E944054-034E-4AAE-86AD-FEC73FCD273D}" type="presOf" srcId="{FABF11A3-E055-44D1-85DF-0976773145E4}" destId="{E259BFF9-1294-4EB9-B177-7F144269FAB8}" srcOrd="0" destOrd="0" presId="urn:microsoft.com/office/officeart/2008/layout/AlternatingHexagons"/>
    <dgm:cxn modelId="{AE831175-3326-4DD6-BE7B-C23AB35F8476}" type="presOf" srcId="{D839AC21-CFC3-48DE-A991-850581E464ED}" destId="{92A9D0EB-4F9B-4643-A33F-DF0D6CC34653}" srcOrd="0" destOrd="0" presId="urn:microsoft.com/office/officeart/2008/layout/AlternatingHexagons"/>
    <dgm:cxn modelId="{7B67C485-3C7D-4803-BDA9-D8CE8309E4E7}" type="presOf" srcId="{6C48E74E-EDEF-41FC-953E-91D436060EF8}" destId="{798B8C0B-5E2E-4982-A9A4-E0912EFA874A}" srcOrd="0" destOrd="0" presId="urn:microsoft.com/office/officeart/2008/layout/AlternatingHexagons"/>
    <dgm:cxn modelId="{B208E391-98A3-4D24-A64A-5803B4F013BE}" type="presOf" srcId="{E71F8F6C-DE91-45ED-AF77-1267E12BB7F6}" destId="{0BDE991D-8287-482A-A62C-7262A0D2B66E}"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B212C59D-CDE9-45AF-801F-973B1C1EDB6E}" type="presOf" srcId="{EEB786C3-220F-43C5-8ED2-346FAA386A15}" destId="{C746C278-8B2D-4A64-8BED-818BD07B8D55}" srcOrd="0" destOrd="0" presId="urn:microsoft.com/office/officeart/2008/layout/AlternatingHexagons"/>
    <dgm:cxn modelId="{C45EC0A1-F754-4BA3-8481-58CA5353132D}" type="presOf" srcId="{154EE34B-2A4B-4D73-8D2A-FC82C9B228A8}" destId="{F78EA964-07B0-4994-BB63-7325EA4CAF7F}"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6AE37DC8-22ED-4551-8C88-F5147D709034}" type="presOf" srcId="{909C8AE0-FE04-401B-8F7E-C1BF0E60FE9E}" destId="{0B0FF9F4-D51A-460F-8F8E-D0EB2B4C658D}"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13FE4CE1-777D-4DC5-BCEE-253C85ED7ACE}" type="presOf" srcId="{BE439DF7-9C66-49B5-895E-0C389CF6D137}" destId="{CEF5A3F8-7A41-4604-9D7E-F386265276F5}" srcOrd="0" destOrd="0" presId="urn:microsoft.com/office/officeart/2008/layout/AlternatingHexagons"/>
    <dgm:cxn modelId="{61158FE2-D24D-43BF-A0D6-F13B70C40D01}" type="presOf" srcId="{563AD7CC-C3CE-4D9D-B656-DB783BD6249D}" destId="{753E65A4-290A-4B82-9677-B14D3937812C}"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4A1E8CE3-5331-4F6C-BA8B-F84D92D5D404}" type="presOf" srcId="{21AD5133-736D-4115-8780-C76EF1C6F044}" destId="{01AB0361-E67C-40D1-A127-88BA5E1C17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2C0E9BF4-9ABB-494D-BACB-F84BF0414EB4}" type="presOf" srcId="{034143FA-02E3-4BC8-97A6-DB5B1795DB9A}" destId="{27D2E476-F480-4F54-AB82-AC7EAD1C8F7B}"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B838D4FC-1C86-4532-BF1A-49747F58FD6F}" type="presOf" srcId="{9C782F60-00DD-490A-901A-2E525C61B396}" destId="{97D7227E-93B2-4CDC-A6F1-DE6A3A579BC0}" srcOrd="0" destOrd="0" presId="urn:microsoft.com/office/officeart/2008/layout/AlternatingHexagons"/>
    <dgm:cxn modelId="{4DA66FC9-DD1C-4532-AD85-8023C7707522}" type="presParOf" srcId="{D6CBF727-C193-4742-8092-79968D615B09}" destId="{C3AD133E-8817-4E2A-AA86-E555497CD528}" srcOrd="0" destOrd="0" presId="urn:microsoft.com/office/officeart/2008/layout/AlternatingHexagons"/>
    <dgm:cxn modelId="{56A0A9CD-B8D7-40CF-8DA1-10804C5CEC65}" type="presParOf" srcId="{C3AD133E-8817-4E2A-AA86-E555497CD528}" destId="{D619FEAC-74D4-4726-A282-FCFACD54A4BB}" srcOrd="0" destOrd="0" presId="urn:microsoft.com/office/officeart/2008/layout/AlternatingHexagons"/>
    <dgm:cxn modelId="{D0577E3F-48E3-4F8C-B652-C520549D19E1}" type="presParOf" srcId="{C3AD133E-8817-4E2A-AA86-E555497CD528}" destId="{0BDE991D-8287-482A-A62C-7262A0D2B66E}" srcOrd="1" destOrd="0" presId="urn:microsoft.com/office/officeart/2008/layout/AlternatingHexagons"/>
    <dgm:cxn modelId="{FAD510C0-4C3D-4E08-A15C-38516428A97F}" type="presParOf" srcId="{C3AD133E-8817-4E2A-AA86-E555497CD528}" destId="{CD047F89-CE48-498E-8BD4-EA221B7E85F1}" srcOrd="2" destOrd="0" presId="urn:microsoft.com/office/officeart/2008/layout/AlternatingHexagons"/>
    <dgm:cxn modelId="{793ABD55-41B6-4E6E-8479-FF28632A890F}" type="presParOf" srcId="{C3AD133E-8817-4E2A-AA86-E555497CD528}" destId="{99982C9B-7C19-43FE-AB96-0489084CEC2D}" srcOrd="3" destOrd="0" presId="urn:microsoft.com/office/officeart/2008/layout/AlternatingHexagons"/>
    <dgm:cxn modelId="{93BACC45-8FF3-419C-902A-4DAA7CCF5CB1}" type="presParOf" srcId="{C3AD133E-8817-4E2A-AA86-E555497CD528}" destId="{5468D559-FC71-40BD-A3B7-B37FD9F50FA0}" srcOrd="4" destOrd="0" presId="urn:microsoft.com/office/officeart/2008/layout/AlternatingHexagons"/>
    <dgm:cxn modelId="{3A6501AD-4CD0-44C9-8A20-802B8C602A64}" type="presParOf" srcId="{D6CBF727-C193-4742-8092-79968D615B09}" destId="{2CFF3844-5B28-4CD3-A8BF-6625C13E2351}" srcOrd="1" destOrd="0" presId="urn:microsoft.com/office/officeart/2008/layout/AlternatingHexagons"/>
    <dgm:cxn modelId="{AD768FD6-0943-476E-89A8-10B5A8F9CEFA}" type="presParOf" srcId="{D6CBF727-C193-4742-8092-79968D615B09}" destId="{05380EDC-99E6-4322-9480-E3091D8E9DFA}" srcOrd="2" destOrd="0" presId="urn:microsoft.com/office/officeart/2008/layout/AlternatingHexagons"/>
    <dgm:cxn modelId="{99363FA0-BC38-490C-874C-7ACC0B536F60}" type="presParOf" srcId="{05380EDC-99E6-4322-9480-E3091D8E9DFA}" destId="{01AB0361-E67C-40D1-A127-88BA5E1C1760}" srcOrd="0" destOrd="0" presId="urn:microsoft.com/office/officeart/2008/layout/AlternatingHexagons"/>
    <dgm:cxn modelId="{5402D015-8D6B-4F8E-9395-665F6A6D85CF}" type="presParOf" srcId="{05380EDC-99E6-4322-9480-E3091D8E9DFA}" destId="{FA2E9D46-4AE3-458C-82E0-A4EF5D159C2D}" srcOrd="1" destOrd="0" presId="urn:microsoft.com/office/officeart/2008/layout/AlternatingHexagons"/>
    <dgm:cxn modelId="{15F003BC-0416-4960-85B9-DB007F4BF7AF}" type="presParOf" srcId="{05380EDC-99E6-4322-9480-E3091D8E9DFA}" destId="{E978F574-35F8-43B1-8532-04D4FA6CF200}" srcOrd="2" destOrd="0" presId="urn:microsoft.com/office/officeart/2008/layout/AlternatingHexagons"/>
    <dgm:cxn modelId="{6AEA055F-BAB8-4FB8-855C-8B01068ECFA3}" type="presParOf" srcId="{05380EDC-99E6-4322-9480-E3091D8E9DFA}" destId="{BDFBE7AD-12EE-49C6-B767-B6960D6C4DC9}" srcOrd="3" destOrd="0" presId="urn:microsoft.com/office/officeart/2008/layout/AlternatingHexagons"/>
    <dgm:cxn modelId="{B1934ED1-8218-4554-A81D-6954F328D16B}" type="presParOf" srcId="{05380EDC-99E6-4322-9480-E3091D8E9DFA}" destId="{798B8C0B-5E2E-4982-A9A4-E0912EFA874A}" srcOrd="4" destOrd="0" presId="urn:microsoft.com/office/officeart/2008/layout/AlternatingHexagons"/>
    <dgm:cxn modelId="{A1996423-605E-4E46-A939-C41E34BC9975}" type="presParOf" srcId="{D6CBF727-C193-4742-8092-79968D615B09}" destId="{232D1DEA-3D03-44A7-BF5F-76B6A6D6966F}" srcOrd="3" destOrd="0" presId="urn:microsoft.com/office/officeart/2008/layout/AlternatingHexagons"/>
    <dgm:cxn modelId="{2D755585-17AA-470E-8240-ADD3A1BE28B4}" type="presParOf" srcId="{D6CBF727-C193-4742-8092-79968D615B09}" destId="{014D2750-F989-4C37-9B1B-9AA9636682AC}" srcOrd="4" destOrd="0" presId="urn:microsoft.com/office/officeart/2008/layout/AlternatingHexagons"/>
    <dgm:cxn modelId="{55A3DBC3-498B-4721-B6E3-3B57304321C9}" type="presParOf" srcId="{014D2750-F989-4C37-9B1B-9AA9636682AC}" destId="{0B0FF9F4-D51A-460F-8F8E-D0EB2B4C658D}" srcOrd="0" destOrd="0" presId="urn:microsoft.com/office/officeart/2008/layout/AlternatingHexagons"/>
    <dgm:cxn modelId="{7EE1E2C8-DD1A-4164-8ADA-68F7D6695D55}" type="presParOf" srcId="{014D2750-F989-4C37-9B1B-9AA9636682AC}" destId="{A7609D67-C4D3-47A5-9344-99E8ED461061}" srcOrd="1" destOrd="0" presId="urn:microsoft.com/office/officeart/2008/layout/AlternatingHexagons"/>
    <dgm:cxn modelId="{35D285A9-6930-42ED-A3DF-CA745CB3AF84}" type="presParOf" srcId="{014D2750-F989-4C37-9B1B-9AA9636682AC}" destId="{DB416220-7D8A-4882-A59C-F7000C3BAA0D}" srcOrd="2" destOrd="0" presId="urn:microsoft.com/office/officeart/2008/layout/AlternatingHexagons"/>
    <dgm:cxn modelId="{062BF782-FDCD-4FC2-9BD0-8E8E0244B246}" type="presParOf" srcId="{014D2750-F989-4C37-9B1B-9AA9636682AC}" destId="{137E819A-32CA-4B7E-B5BB-01A3A898B7BE}" srcOrd="3" destOrd="0" presId="urn:microsoft.com/office/officeart/2008/layout/AlternatingHexagons"/>
    <dgm:cxn modelId="{749A3A2E-9C6C-4731-B598-9D3C821ECD9F}" type="presParOf" srcId="{014D2750-F989-4C37-9B1B-9AA9636682AC}" destId="{97D7227E-93B2-4CDC-A6F1-DE6A3A579BC0}" srcOrd="4" destOrd="0" presId="urn:microsoft.com/office/officeart/2008/layout/AlternatingHexagons"/>
    <dgm:cxn modelId="{A14050F1-BA82-4831-B42C-1B9D6FBA9AD1}" type="presParOf" srcId="{D6CBF727-C193-4742-8092-79968D615B09}" destId="{C622E601-61A1-43CE-8DBF-E42B46A0F6D3}" srcOrd="5" destOrd="0" presId="urn:microsoft.com/office/officeart/2008/layout/AlternatingHexagons"/>
    <dgm:cxn modelId="{5199E9F9-6F27-47DC-B683-00DA8677E65C}" type="presParOf" srcId="{D6CBF727-C193-4742-8092-79968D615B09}" destId="{DE400889-1345-4E5B-90BD-B34CCD628003}" srcOrd="6" destOrd="0" presId="urn:microsoft.com/office/officeart/2008/layout/AlternatingHexagons"/>
    <dgm:cxn modelId="{F4C1EB95-69C7-4786-9D89-F00754DAFF85}" type="presParOf" srcId="{DE400889-1345-4E5B-90BD-B34CCD628003}" destId="{76A432B5-C362-4ED1-B722-EDAB8632396E}" srcOrd="0" destOrd="0" presId="urn:microsoft.com/office/officeart/2008/layout/AlternatingHexagons"/>
    <dgm:cxn modelId="{0E09344F-0C5D-49C1-95D5-2659CE41F4CC}" type="presParOf" srcId="{DE400889-1345-4E5B-90BD-B34CCD628003}" destId="{CDE05A4E-AABC-4750-A706-F53A8CB953D8}" srcOrd="1" destOrd="0" presId="urn:microsoft.com/office/officeart/2008/layout/AlternatingHexagons"/>
    <dgm:cxn modelId="{C73D17FA-CF1C-41D4-A099-4E575CD54DF7}" type="presParOf" srcId="{DE400889-1345-4E5B-90BD-B34CCD628003}" destId="{858D3EB6-EFE6-4502-91FC-DFF4E45190DA}" srcOrd="2" destOrd="0" presId="urn:microsoft.com/office/officeart/2008/layout/AlternatingHexagons"/>
    <dgm:cxn modelId="{161E6A6F-1F52-47B7-A896-D220A3CD2A17}" type="presParOf" srcId="{DE400889-1345-4E5B-90BD-B34CCD628003}" destId="{ABBC34B4-CF82-4DAE-929B-2666788475F8}" srcOrd="3" destOrd="0" presId="urn:microsoft.com/office/officeart/2008/layout/AlternatingHexagons"/>
    <dgm:cxn modelId="{C9174D4F-F992-4473-B6E5-BD6EE103CBC0}" type="presParOf" srcId="{DE400889-1345-4E5B-90BD-B34CCD628003}" destId="{2E78EB41-3245-4D99-BB99-6B0339FE8F38}" srcOrd="4" destOrd="0" presId="urn:microsoft.com/office/officeart/2008/layout/AlternatingHexagons"/>
    <dgm:cxn modelId="{EEB3317E-E7B5-454C-8836-F0E1A0E3D522}" type="presParOf" srcId="{D6CBF727-C193-4742-8092-79968D615B09}" destId="{4C4C6369-B8FE-45A7-99B6-5757B94CAD32}" srcOrd="7" destOrd="0" presId="urn:microsoft.com/office/officeart/2008/layout/AlternatingHexagons"/>
    <dgm:cxn modelId="{DB48077A-8B19-4C75-B7A8-7BD4B4FE731C}" type="presParOf" srcId="{D6CBF727-C193-4742-8092-79968D615B09}" destId="{6B684E24-3EB3-42AD-B0B9-EC2F52886EF3}" srcOrd="8" destOrd="0" presId="urn:microsoft.com/office/officeart/2008/layout/AlternatingHexagons"/>
    <dgm:cxn modelId="{5123A9F1-4432-4A05-BC45-BD096F939291}" type="presParOf" srcId="{6B684E24-3EB3-42AD-B0B9-EC2F52886EF3}" destId="{CEF5A3F8-7A41-4604-9D7E-F386265276F5}" srcOrd="0" destOrd="0" presId="urn:microsoft.com/office/officeart/2008/layout/AlternatingHexagons"/>
    <dgm:cxn modelId="{A3E7FC9A-7BF6-4B82-9C34-C2335E927A30}" type="presParOf" srcId="{6B684E24-3EB3-42AD-B0B9-EC2F52886EF3}" destId="{91452402-7B17-49D7-9D7F-00A9841FF108}" srcOrd="1" destOrd="0" presId="urn:microsoft.com/office/officeart/2008/layout/AlternatingHexagons"/>
    <dgm:cxn modelId="{447DC3C9-FA22-4E9E-8B3D-656972566C0F}" type="presParOf" srcId="{6B684E24-3EB3-42AD-B0B9-EC2F52886EF3}" destId="{1F3C5298-F356-48DE-B0AC-C5329553C43A}" srcOrd="2" destOrd="0" presId="urn:microsoft.com/office/officeart/2008/layout/AlternatingHexagons"/>
    <dgm:cxn modelId="{00B3B61F-D3CB-47B5-86D7-7FE1492E1FFC}" type="presParOf" srcId="{6B684E24-3EB3-42AD-B0B9-EC2F52886EF3}" destId="{29462D29-B50E-44B3-8665-9002C6F3DEFF}" srcOrd="3" destOrd="0" presId="urn:microsoft.com/office/officeart/2008/layout/AlternatingHexagons"/>
    <dgm:cxn modelId="{7E9BA7B8-F988-4074-AF10-60538FFEF04A}" type="presParOf" srcId="{6B684E24-3EB3-42AD-B0B9-EC2F52886EF3}" destId="{E6B7FE1B-E082-47D6-BBF3-BC01EDA88B60}" srcOrd="4" destOrd="0" presId="urn:microsoft.com/office/officeart/2008/layout/AlternatingHexagons"/>
    <dgm:cxn modelId="{5ED29C90-695E-44BD-B634-3B8A989A4FFF}" type="presParOf" srcId="{D6CBF727-C193-4742-8092-79968D615B09}" destId="{DF619E6A-A326-4693-9C2E-F18B42ABC1CC}" srcOrd="9" destOrd="0" presId="urn:microsoft.com/office/officeart/2008/layout/AlternatingHexagons"/>
    <dgm:cxn modelId="{0E60C2D0-674A-40BD-A8AA-E101BB1544EA}" type="presParOf" srcId="{D6CBF727-C193-4742-8092-79968D615B09}" destId="{FF0D150A-C8F2-4B88-9634-9472AFCD5540}" srcOrd="10" destOrd="0" presId="urn:microsoft.com/office/officeart/2008/layout/AlternatingHexagons"/>
    <dgm:cxn modelId="{D60CB5CF-0D2E-4C06-9DD0-B9A70B3532B9}" type="presParOf" srcId="{FF0D150A-C8F2-4B88-9634-9472AFCD5540}" destId="{E259BFF9-1294-4EB9-B177-7F144269FAB8}" srcOrd="0" destOrd="0" presId="urn:microsoft.com/office/officeart/2008/layout/AlternatingHexagons"/>
    <dgm:cxn modelId="{27162449-45CD-4083-972C-B19EBE8CF74D}" type="presParOf" srcId="{FF0D150A-C8F2-4B88-9634-9472AFCD5540}" destId="{C746C278-8B2D-4A64-8BED-818BD07B8D55}" srcOrd="1" destOrd="0" presId="urn:microsoft.com/office/officeart/2008/layout/AlternatingHexagons"/>
    <dgm:cxn modelId="{95228BDB-200C-4D60-B57D-7423808F1A6E}" type="presParOf" srcId="{FF0D150A-C8F2-4B88-9634-9472AFCD5540}" destId="{E3753EC5-B66E-4577-B7EA-0303F882A56D}" srcOrd="2" destOrd="0" presId="urn:microsoft.com/office/officeart/2008/layout/AlternatingHexagons"/>
    <dgm:cxn modelId="{A5C62CCD-B4AC-47D4-816F-F2BBD84372A3}" type="presParOf" srcId="{FF0D150A-C8F2-4B88-9634-9472AFCD5540}" destId="{9C11ACAD-897E-4B70-80A4-58B5642903EF}" srcOrd="3" destOrd="0" presId="urn:microsoft.com/office/officeart/2008/layout/AlternatingHexagons"/>
    <dgm:cxn modelId="{250C4D26-D461-4C8E-BB72-A4AA920B998C}" type="presParOf" srcId="{FF0D150A-C8F2-4B88-9634-9472AFCD5540}" destId="{753E65A4-290A-4B82-9677-B14D3937812C}" srcOrd="4" destOrd="0" presId="urn:microsoft.com/office/officeart/2008/layout/AlternatingHexagons"/>
    <dgm:cxn modelId="{1BEB04B6-EC13-4CDB-8514-C09C61F2CBFA}" type="presParOf" srcId="{D6CBF727-C193-4742-8092-79968D615B09}" destId="{A061CC0C-C893-461D-8FEB-2F2AF9D631E8}" srcOrd="11" destOrd="0" presId="urn:microsoft.com/office/officeart/2008/layout/AlternatingHexagons"/>
    <dgm:cxn modelId="{88073D59-F2ED-46CF-85C2-52702A2D8975}" type="presParOf" srcId="{D6CBF727-C193-4742-8092-79968D615B09}" destId="{4C21D896-9242-4FC5-8FBA-FED511463903}" srcOrd="12" destOrd="0" presId="urn:microsoft.com/office/officeart/2008/layout/AlternatingHexagons"/>
    <dgm:cxn modelId="{FA740B79-B8DD-46E2-B115-4BEFE4B41C06}" type="presParOf" srcId="{4C21D896-9242-4FC5-8FBA-FED511463903}" destId="{27D2E476-F480-4F54-AB82-AC7EAD1C8F7B}" srcOrd="0" destOrd="0" presId="urn:microsoft.com/office/officeart/2008/layout/AlternatingHexagons"/>
    <dgm:cxn modelId="{470909D1-CDD8-4076-A799-DE745194EF5B}" type="presParOf" srcId="{4C21D896-9242-4FC5-8FBA-FED511463903}" destId="{F78EA964-07B0-4994-BB63-7325EA4CAF7F}" srcOrd="1" destOrd="0" presId="urn:microsoft.com/office/officeart/2008/layout/AlternatingHexagons"/>
    <dgm:cxn modelId="{B98F2691-5775-4FCB-A113-F4930898D2A3}" type="presParOf" srcId="{4C21D896-9242-4FC5-8FBA-FED511463903}" destId="{1803ED7F-41D9-4764-87D3-74B0DFD665B2}" srcOrd="2" destOrd="0" presId="urn:microsoft.com/office/officeart/2008/layout/AlternatingHexagons"/>
    <dgm:cxn modelId="{E566F7E5-B27D-4029-9AE0-F777E85B07F2}" type="presParOf" srcId="{4C21D896-9242-4FC5-8FBA-FED511463903}" destId="{06DEBEC9-3270-42A5-A45B-9511A5412BDE}" srcOrd="3" destOrd="0" presId="urn:microsoft.com/office/officeart/2008/layout/AlternatingHexagons"/>
    <dgm:cxn modelId="{D56A010D-91F3-49B0-87D0-1FE2FBB8B390}"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1136BDE2-C428-490F-9428-8568858483C4}" type="doc">
      <dgm:prSet loTypeId="urn:microsoft.com/office/officeart/2005/8/layout/pList2" loCatId="list" qsTypeId="urn:microsoft.com/office/officeart/2005/8/quickstyle/simple1" qsCatId="simple" csTypeId="urn:microsoft.com/office/officeart/2005/8/colors/colorful5" csCatId="colorful" phldr="1"/>
      <dgm:spPr/>
    </dgm:pt>
    <dgm:pt modelId="{2BBC50DC-8F95-4D52-AFC1-C09651534E4F}">
      <dgm:prSet phldrT="[Text]"/>
      <dgm:spPr/>
      <dgm:t>
        <a:bodyPr/>
        <a:lstStyle/>
        <a:p>
          <a:endParaRPr lang="en-GB" dirty="0"/>
        </a:p>
      </dgm:t>
    </dgm:pt>
    <dgm:pt modelId="{3940BE8B-FD41-4ADD-B349-43F199C7AC61}" type="parTrans" cxnId="{C44FC0D0-245F-4E24-A72F-8C8366B9F8C6}">
      <dgm:prSet/>
      <dgm:spPr/>
      <dgm:t>
        <a:bodyPr/>
        <a:lstStyle/>
        <a:p>
          <a:endParaRPr lang="en-GB"/>
        </a:p>
      </dgm:t>
    </dgm:pt>
    <dgm:pt modelId="{FE3634B9-C6A5-4346-9E74-FC98F45176B4}" type="sibTrans" cxnId="{C44FC0D0-245F-4E24-A72F-8C8366B9F8C6}">
      <dgm:prSet/>
      <dgm:spPr/>
      <dgm:t>
        <a:bodyPr/>
        <a:lstStyle/>
        <a:p>
          <a:endParaRPr lang="en-GB"/>
        </a:p>
      </dgm:t>
    </dgm:pt>
    <dgm:pt modelId="{A5A34565-D6B0-4DDD-8ACF-777D03A2D9E5}">
      <dgm:prSet phldrT="[Text]"/>
      <dgm:spPr/>
      <dgm:t>
        <a:bodyPr/>
        <a:lstStyle/>
        <a:p>
          <a:endParaRPr lang="en-GB" dirty="0"/>
        </a:p>
      </dgm:t>
    </dgm:pt>
    <dgm:pt modelId="{112C72F2-DFE5-411F-9BC9-09D974D02C47}" type="parTrans" cxnId="{D40A70D6-CDBB-4557-B217-46E7BE916579}">
      <dgm:prSet/>
      <dgm:spPr/>
      <dgm:t>
        <a:bodyPr/>
        <a:lstStyle/>
        <a:p>
          <a:endParaRPr lang="en-GB"/>
        </a:p>
      </dgm:t>
    </dgm:pt>
    <dgm:pt modelId="{432B0A6F-1579-45F1-BB41-30F48E6667A9}" type="sibTrans" cxnId="{D40A70D6-CDBB-4557-B217-46E7BE916579}">
      <dgm:prSet/>
      <dgm:spPr/>
      <dgm:t>
        <a:bodyPr/>
        <a:lstStyle/>
        <a:p>
          <a:endParaRPr lang="en-GB"/>
        </a:p>
      </dgm:t>
    </dgm:pt>
    <dgm:pt modelId="{3EA336BA-5CCF-4DFA-AE78-A9D134D88943}">
      <dgm:prSet phldrT="[Text]"/>
      <dgm:spPr/>
      <dgm:t>
        <a:bodyPr/>
        <a:lstStyle/>
        <a:p>
          <a:endParaRPr lang="en-GB" dirty="0"/>
        </a:p>
      </dgm:t>
    </dgm:pt>
    <dgm:pt modelId="{CAF5F93A-17D5-4FE8-99F0-76887053E9C7}" type="parTrans" cxnId="{DF6B070C-2B6C-4E42-9349-30004DCCF43E}">
      <dgm:prSet/>
      <dgm:spPr/>
      <dgm:t>
        <a:bodyPr/>
        <a:lstStyle/>
        <a:p>
          <a:endParaRPr lang="en-GB"/>
        </a:p>
      </dgm:t>
    </dgm:pt>
    <dgm:pt modelId="{D278E99D-1859-4977-9A20-AE2888BB8D79}" type="sibTrans" cxnId="{DF6B070C-2B6C-4E42-9349-30004DCCF43E}">
      <dgm:prSet/>
      <dgm:spPr/>
      <dgm:t>
        <a:bodyPr/>
        <a:lstStyle/>
        <a:p>
          <a:endParaRPr lang="en-GB"/>
        </a:p>
      </dgm:t>
    </dgm:pt>
    <dgm:pt modelId="{C89D9589-670F-4634-8ACA-CCBFC6E78B73}" type="pres">
      <dgm:prSet presAssocID="{1136BDE2-C428-490F-9428-8568858483C4}" presName="Name0" presStyleCnt="0">
        <dgm:presLayoutVars>
          <dgm:dir/>
          <dgm:resizeHandles val="exact"/>
        </dgm:presLayoutVars>
      </dgm:prSet>
      <dgm:spPr/>
    </dgm:pt>
    <dgm:pt modelId="{6B927305-27FB-4506-ACA8-F91FDB5A7968}" type="pres">
      <dgm:prSet presAssocID="{1136BDE2-C428-490F-9428-8568858483C4}" presName="bkgdShp" presStyleLbl="alignAccFollowNode1" presStyleIdx="0" presStyleCnt="1" custLinFactNeighborX="-15098" custLinFactNeighborY="1413"/>
      <dgm:spPr/>
    </dgm:pt>
    <dgm:pt modelId="{0D9884A8-3348-416E-A74E-E2B7EEE405F4}" type="pres">
      <dgm:prSet presAssocID="{1136BDE2-C428-490F-9428-8568858483C4}" presName="linComp" presStyleCnt="0"/>
      <dgm:spPr/>
    </dgm:pt>
    <dgm:pt modelId="{04AE0867-6597-4877-97BF-D80627E884A5}" type="pres">
      <dgm:prSet presAssocID="{2BBC50DC-8F95-4D52-AFC1-C09651534E4F}" presName="compNode" presStyleCnt="0"/>
      <dgm:spPr/>
    </dgm:pt>
    <dgm:pt modelId="{C3B9BC54-543F-4FB1-A1D3-DCC94B426686}" type="pres">
      <dgm:prSet presAssocID="{2BBC50DC-8F95-4D52-AFC1-C09651534E4F}" presName="node" presStyleLbl="node1" presStyleIdx="0" presStyleCnt="3">
        <dgm:presLayoutVars>
          <dgm:bulletEnabled val="1"/>
        </dgm:presLayoutVars>
      </dgm:prSet>
      <dgm:spPr/>
    </dgm:pt>
    <dgm:pt modelId="{3910FB6B-BBB7-4E0F-8607-7F8FC404B6D3}" type="pres">
      <dgm:prSet presAssocID="{2BBC50DC-8F95-4D52-AFC1-C09651534E4F}" presName="invisiNode" presStyleLbl="node1" presStyleIdx="0" presStyleCnt="3"/>
      <dgm:spPr/>
    </dgm:pt>
    <dgm:pt modelId="{E7138EC8-B63B-4AA3-A414-1E3F920875A4}" type="pres">
      <dgm:prSet presAssocID="{2BBC50DC-8F95-4D52-AFC1-C09651534E4F}" presName="imagNode" presStyleLbl="fgImgPlace1" presStyleIdx="0" presStyleCnt="3"/>
      <dgm:spPr>
        <a:solidFill>
          <a:srgbClr val="00B0F0"/>
        </a:solidFill>
      </dgm:spPr>
    </dgm:pt>
    <dgm:pt modelId="{5CAE6BCC-25C9-4361-B15C-D29135CD7075}" type="pres">
      <dgm:prSet presAssocID="{FE3634B9-C6A5-4346-9E74-FC98F45176B4}" presName="sibTrans" presStyleLbl="sibTrans2D1" presStyleIdx="0" presStyleCnt="0"/>
      <dgm:spPr/>
    </dgm:pt>
    <dgm:pt modelId="{CF7177E9-873F-4983-9F98-3CC1AD5F33D0}" type="pres">
      <dgm:prSet presAssocID="{A5A34565-D6B0-4DDD-8ACF-777D03A2D9E5}" presName="compNode" presStyleCnt="0"/>
      <dgm:spPr/>
    </dgm:pt>
    <dgm:pt modelId="{98472CFD-5D3F-4DD2-B962-CB12C7D5DA5B}" type="pres">
      <dgm:prSet presAssocID="{A5A34565-D6B0-4DDD-8ACF-777D03A2D9E5}" presName="node" presStyleLbl="node1" presStyleIdx="1" presStyleCnt="3">
        <dgm:presLayoutVars>
          <dgm:bulletEnabled val="1"/>
        </dgm:presLayoutVars>
      </dgm:prSet>
      <dgm:spPr/>
    </dgm:pt>
    <dgm:pt modelId="{096DC354-18F9-4670-BCF2-C67A9BF05BB7}" type="pres">
      <dgm:prSet presAssocID="{A5A34565-D6B0-4DDD-8ACF-777D03A2D9E5}" presName="invisiNode" presStyleLbl="node1" presStyleIdx="1" presStyleCnt="3"/>
      <dgm:spPr/>
    </dgm:pt>
    <dgm:pt modelId="{A96E686C-A19A-4BA8-85F2-2A4D5299D786}" type="pres">
      <dgm:prSet presAssocID="{A5A34565-D6B0-4DDD-8ACF-777D03A2D9E5}" presName="imagNode" presStyleLbl="fgImgPlace1" presStyleIdx="1" presStyleCnt="3"/>
      <dgm:spPr>
        <a:solidFill>
          <a:srgbClr val="00B0F0"/>
        </a:solidFill>
      </dgm:spPr>
    </dgm:pt>
    <dgm:pt modelId="{315F4E8F-C63A-4FC9-A4F6-C982E0A0C98D}" type="pres">
      <dgm:prSet presAssocID="{432B0A6F-1579-45F1-BB41-30F48E6667A9}" presName="sibTrans" presStyleLbl="sibTrans2D1" presStyleIdx="0" presStyleCnt="0"/>
      <dgm:spPr/>
    </dgm:pt>
    <dgm:pt modelId="{2201BF42-7D9C-4CB2-9DD0-57B948D0DAF2}" type="pres">
      <dgm:prSet presAssocID="{3EA336BA-5CCF-4DFA-AE78-A9D134D88943}" presName="compNode" presStyleCnt="0"/>
      <dgm:spPr/>
    </dgm:pt>
    <dgm:pt modelId="{16D5EB3B-8C09-4F16-AFDA-418D51294AB9}" type="pres">
      <dgm:prSet presAssocID="{3EA336BA-5CCF-4DFA-AE78-A9D134D88943}" presName="node" presStyleLbl="node1" presStyleIdx="2" presStyleCnt="3">
        <dgm:presLayoutVars>
          <dgm:bulletEnabled val="1"/>
        </dgm:presLayoutVars>
      </dgm:prSet>
      <dgm:spPr/>
    </dgm:pt>
    <dgm:pt modelId="{766264E2-B880-4C32-9683-F64A62D9A3F5}" type="pres">
      <dgm:prSet presAssocID="{3EA336BA-5CCF-4DFA-AE78-A9D134D88943}" presName="invisiNode" presStyleLbl="node1" presStyleIdx="2" presStyleCnt="3"/>
      <dgm:spPr/>
    </dgm:pt>
    <dgm:pt modelId="{CC072FD5-EADE-44ED-818F-16B0B1CA5FD0}" type="pres">
      <dgm:prSet presAssocID="{3EA336BA-5CCF-4DFA-AE78-A9D134D88943}" presName="imagNode" presStyleLbl="fgImgPlace1" presStyleIdx="2" presStyleCnt="3"/>
      <dgm:spPr>
        <a:solidFill>
          <a:srgbClr val="00B0F0"/>
        </a:solidFill>
      </dgm:spPr>
    </dgm:pt>
  </dgm:ptLst>
  <dgm:cxnLst>
    <dgm:cxn modelId="{DF6B070C-2B6C-4E42-9349-30004DCCF43E}" srcId="{1136BDE2-C428-490F-9428-8568858483C4}" destId="{3EA336BA-5CCF-4DFA-AE78-A9D134D88943}" srcOrd="2" destOrd="0" parTransId="{CAF5F93A-17D5-4FE8-99F0-76887053E9C7}" sibTransId="{D278E99D-1859-4977-9A20-AE2888BB8D79}"/>
    <dgm:cxn modelId="{E8D58A78-5786-4A23-8A5D-AD916D9CA9DC}" type="presOf" srcId="{FE3634B9-C6A5-4346-9E74-FC98F45176B4}" destId="{5CAE6BCC-25C9-4361-B15C-D29135CD7075}" srcOrd="0" destOrd="0" presId="urn:microsoft.com/office/officeart/2005/8/layout/pList2"/>
    <dgm:cxn modelId="{AECCB758-7D56-4FE9-B8B8-722359B727BB}" type="presOf" srcId="{A5A34565-D6B0-4DDD-8ACF-777D03A2D9E5}" destId="{98472CFD-5D3F-4DD2-B962-CB12C7D5DA5B}" srcOrd="0" destOrd="0" presId="urn:microsoft.com/office/officeart/2005/8/layout/pList2"/>
    <dgm:cxn modelId="{6C1FD35A-3890-4F67-8F90-44533C93AC0A}" type="presOf" srcId="{1136BDE2-C428-490F-9428-8568858483C4}" destId="{C89D9589-670F-4634-8ACA-CCBFC6E78B73}" srcOrd="0" destOrd="0" presId="urn:microsoft.com/office/officeart/2005/8/layout/pList2"/>
    <dgm:cxn modelId="{B488AE7F-3078-4CC0-B476-D291A7EA943F}" type="presOf" srcId="{3EA336BA-5CCF-4DFA-AE78-A9D134D88943}" destId="{16D5EB3B-8C09-4F16-AFDA-418D51294AB9}" srcOrd="0" destOrd="0" presId="urn:microsoft.com/office/officeart/2005/8/layout/pList2"/>
    <dgm:cxn modelId="{A689B18B-8C84-4E72-AB1E-7FE006D057C2}" type="presOf" srcId="{432B0A6F-1579-45F1-BB41-30F48E6667A9}" destId="{315F4E8F-C63A-4FC9-A4F6-C982E0A0C98D}" srcOrd="0" destOrd="0" presId="urn:microsoft.com/office/officeart/2005/8/layout/pList2"/>
    <dgm:cxn modelId="{4F609090-3AFC-4141-A319-AC5881CA891E}" type="presOf" srcId="{2BBC50DC-8F95-4D52-AFC1-C09651534E4F}" destId="{C3B9BC54-543F-4FB1-A1D3-DCC94B426686}" srcOrd="0" destOrd="0" presId="urn:microsoft.com/office/officeart/2005/8/layout/pList2"/>
    <dgm:cxn modelId="{C44FC0D0-245F-4E24-A72F-8C8366B9F8C6}" srcId="{1136BDE2-C428-490F-9428-8568858483C4}" destId="{2BBC50DC-8F95-4D52-AFC1-C09651534E4F}" srcOrd="0" destOrd="0" parTransId="{3940BE8B-FD41-4ADD-B349-43F199C7AC61}" sibTransId="{FE3634B9-C6A5-4346-9E74-FC98F45176B4}"/>
    <dgm:cxn modelId="{D40A70D6-CDBB-4557-B217-46E7BE916579}" srcId="{1136BDE2-C428-490F-9428-8568858483C4}" destId="{A5A34565-D6B0-4DDD-8ACF-777D03A2D9E5}" srcOrd="1" destOrd="0" parTransId="{112C72F2-DFE5-411F-9BC9-09D974D02C47}" sibTransId="{432B0A6F-1579-45F1-BB41-30F48E6667A9}"/>
    <dgm:cxn modelId="{10DFF07E-30D5-4329-A999-80122166D751}" type="presParOf" srcId="{C89D9589-670F-4634-8ACA-CCBFC6E78B73}" destId="{6B927305-27FB-4506-ACA8-F91FDB5A7968}" srcOrd="0" destOrd="0" presId="urn:microsoft.com/office/officeart/2005/8/layout/pList2"/>
    <dgm:cxn modelId="{B1A49D2E-7264-4045-AA19-C9474707DC12}" type="presParOf" srcId="{C89D9589-670F-4634-8ACA-CCBFC6E78B73}" destId="{0D9884A8-3348-416E-A74E-E2B7EEE405F4}" srcOrd="1" destOrd="0" presId="urn:microsoft.com/office/officeart/2005/8/layout/pList2"/>
    <dgm:cxn modelId="{E49B6B8D-5826-4A2B-9D86-17EC4CC83683}" type="presParOf" srcId="{0D9884A8-3348-416E-A74E-E2B7EEE405F4}" destId="{04AE0867-6597-4877-97BF-D80627E884A5}" srcOrd="0" destOrd="0" presId="urn:microsoft.com/office/officeart/2005/8/layout/pList2"/>
    <dgm:cxn modelId="{66EF0723-4911-4F81-86E0-538BDE0FD0CF}" type="presParOf" srcId="{04AE0867-6597-4877-97BF-D80627E884A5}" destId="{C3B9BC54-543F-4FB1-A1D3-DCC94B426686}" srcOrd="0" destOrd="0" presId="urn:microsoft.com/office/officeart/2005/8/layout/pList2"/>
    <dgm:cxn modelId="{49FFFCEB-10F9-4B5E-9FD3-3078814CCCBF}" type="presParOf" srcId="{04AE0867-6597-4877-97BF-D80627E884A5}" destId="{3910FB6B-BBB7-4E0F-8607-7F8FC404B6D3}" srcOrd="1" destOrd="0" presId="urn:microsoft.com/office/officeart/2005/8/layout/pList2"/>
    <dgm:cxn modelId="{05498264-58AF-4465-AD5A-DB84BF6ECD9F}" type="presParOf" srcId="{04AE0867-6597-4877-97BF-D80627E884A5}" destId="{E7138EC8-B63B-4AA3-A414-1E3F920875A4}" srcOrd="2" destOrd="0" presId="urn:microsoft.com/office/officeart/2005/8/layout/pList2"/>
    <dgm:cxn modelId="{8B6E205C-36B7-4218-B276-5CD2E5BA1937}" type="presParOf" srcId="{0D9884A8-3348-416E-A74E-E2B7EEE405F4}" destId="{5CAE6BCC-25C9-4361-B15C-D29135CD7075}" srcOrd="1" destOrd="0" presId="urn:microsoft.com/office/officeart/2005/8/layout/pList2"/>
    <dgm:cxn modelId="{97EA1419-2946-4196-B736-E0A7BFC8ABDB}" type="presParOf" srcId="{0D9884A8-3348-416E-A74E-E2B7EEE405F4}" destId="{CF7177E9-873F-4983-9F98-3CC1AD5F33D0}" srcOrd="2" destOrd="0" presId="urn:microsoft.com/office/officeart/2005/8/layout/pList2"/>
    <dgm:cxn modelId="{3F8E27CD-550B-4CA1-8106-B95AD5885DEB}" type="presParOf" srcId="{CF7177E9-873F-4983-9F98-3CC1AD5F33D0}" destId="{98472CFD-5D3F-4DD2-B962-CB12C7D5DA5B}" srcOrd="0" destOrd="0" presId="urn:microsoft.com/office/officeart/2005/8/layout/pList2"/>
    <dgm:cxn modelId="{44528B86-5C54-4897-8FC9-9BD85FB3ABC7}" type="presParOf" srcId="{CF7177E9-873F-4983-9F98-3CC1AD5F33D0}" destId="{096DC354-18F9-4670-BCF2-C67A9BF05BB7}" srcOrd="1" destOrd="0" presId="urn:microsoft.com/office/officeart/2005/8/layout/pList2"/>
    <dgm:cxn modelId="{A249C40C-1918-4C48-B4E9-011F102F5EBE}" type="presParOf" srcId="{CF7177E9-873F-4983-9F98-3CC1AD5F33D0}" destId="{A96E686C-A19A-4BA8-85F2-2A4D5299D786}" srcOrd="2" destOrd="0" presId="urn:microsoft.com/office/officeart/2005/8/layout/pList2"/>
    <dgm:cxn modelId="{6EBC2B66-5AA1-4932-B49B-9AD46D685DEC}" type="presParOf" srcId="{0D9884A8-3348-416E-A74E-E2B7EEE405F4}" destId="{315F4E8F-C63A-4FC9-A4F6-C982E0A0C98D}" srcOrd="3" destOrd="0" presId="urn:microsoft.com/office/officeart/2005/8/layout/pList2"/>
    <dgm:cxn modelId="{A3485FC2-A671-4249-B145-4B0C9BBEBEB5}" type="presParOf" srcId="{0D9884A8-3348-416E-A74E-E2B7EEE405F4}" destId="{2201BF42-7D9C-4CB2-9DD0-57B948D0DAF2}" srcOrd="4" destOrd="0" presId="urn:microsoft.com/office/officeart/2005/8/layout/pList2"/>
    <dgm:cxn modelId="{7D4BD759-D09C-408E-B6C2-DC50DDB18912}" type="presParOf" srcId="{2201BF42-7D9C-4CB2-9DD0-57B948D0DAF2}" destId="{16D5EB3B-8C09-4F16-AFDA-418D51294AB9}" srcOrd="0" destOrd="0" presId="urn:microsoft.com/office/officeart/2005/8/layout/pList2"/>
    <dgm:cxn modelId="{F5F59F16-56A6-45C2-96EC-E6059956A646}" type="presParOf" srcId="{2201BF42-7D9C-4CB2-9DD0-57B948D0DAF2}" destId="{766264E2-B880-4C32-9683-F64A62D9A3F5}" srcOrd="1" destOrd="0" presId="urn:microsoft.com/office/officeart/2005/8/layout/pList2"/>
    <dgm:cxn modelId="{1EE264C1-6EC3-4CA8-A64A-7BC5D96CD132}" type="presParOf" srcId="{2201BF42-7D9C-4CB2-9DD0-57B948D0DAF2}" destId="{CC072FD5-EADE-44ED-818F-16B0B1CA5FD0}"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9C16C300-BFAE-4206-AF86-D8BFCA9ED34C}" type="presOf" srcId="{2CA49207-1E08-4A99-AA60-FBFC9F56EBF0}" destId="{2E78EB41-3245-4D99-BB99-6B0339FE8F38}" srcOrd="0" destOrd="0" presId="urn:microsoft.com/office/officeart/2008/layout/AlternatingHexagons"/>
    <dgm:cxn modelId="{58F0ED01-E3F4-452E-AED7-7F31E218CF3D}" type="presOf" srcId="{154EE34B-2A4B-4D73-8D2A-FC82C9B228A8}" destId="{F78EA964-07B0-4994-BB63-7325EA4CAF7F}" srcOrd="0" destOrd="0" presId="urn:microsoft.com/office/officeart/2008/layout/AlternatingHexagons"/>
    <dgm:cxn modelId="{9194BC11-C6AB-46A7-A5C6-92149688C8E7}" type="presOf" srcId="{0FCAE87B-D747-4598-B519-48904A2B05B2}" destId="{E6B7FE1B-E082-47D6-BBF3-BC01EDA88B60}"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64178F1C-18E7-4B4F-81B7-E6F411519A1F}" type="presOf" srcId="{EEB786C3-220F-43C5-8ED2-346FAA386A15}" destId="{C746C278-8B2D-4A64-8BED-818BD07B8D55}" srcOrd="0" destOrd="0" presId="urn:microsoft.com/office/officeart/2008/layout/AlternatingHexagons"/>
    <dgm:cxn modelId="{3F83692F-2F97-462E-AA9F-F270FE3E02F8}" type="presOf" srcId="{E71F8F6C-DE91-45ED-AF77-1267E12BB7F6}" destId="{0BDE991D-8287-482A-A62C-7262A0D2B6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6BE13335-0130-4074-98AA-98F5C8691D2F}" type="presOf" srcId="{FABF11A3-E055-44D1-85DF-0976773145E4}" destId="{E259BFF9-1294-4EB9-B177-7F144269FAB8}" srcOrd="0" destOrd="0" presId="urn:microsoft.com/office/officeart/2008/layout/AlternatingHexagons"/>
    <dgm:cxn modelId="{3223EC60-EF97-4A23-95FA-187C5B132719}" type="presOf" srcId="{034143FA-02E3-4BC8-97A6-DB5B1795DB9A}" destId="{27D2E476-F480-4F54-AB82-AC7EAD1C8F7B}" srcOrd="0" destOrd="0" presId="urn:microsoft.com/office/officeart/2008/layout/AlternatingHexagons"/>
    <dgm:cxn modelId="{14B86943-C2EC-4249-8891-1345A2251FF0}" type="presOf" srcId="{9C782F60-00DD-490A-901A-2E525C61B396}" destId="{97D7227E-93B2-4CDC-A6F1-DE6A3A579BC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8A4FE54C-25D1-4ABE-A837-5ED040F6F76B}" type="presOf" srcId="{A76D7342-B82B-4FC7-B601-E7DEAF21D7D8}" destId="{D619FEAC-74D4-4726-A282-FCFACD54A4BB}"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8BF95651-EF4C-47D3-9F01-82E4405EB17B}" type="presOf" srcId="{BE439DF7-9C66-49B5-895E-0C389CF6D137}" destId="{CEF5A3F8-7A41-4604-9D7E-F386265276F5}" srcOrd="0" destOrd="0" presId="urn:microsoft.com/office/officeart/2008/layout/AlternatingHexagons"/>
    <dgm:cxn modelId="{3874657D-FB30-4A53-8999-D025A18BF4AD}" type="presOf" srcId="{43C8CEB7-3036-4304-B58E-86ABBFFD31E5}" destId="{D6CBF727-C193-4742-8092-79968D615B09}" srcOrd="0" destOrd="0" presId="urn:microsoft.com/office/officeart/2008/layout/AlternatingHexagons"/>
    <dgm:cxn modelId="{96462380-6317-476D-89B9-6DB49B393912}" type="presOf" srcId="{638324B9-9FC5-43A3-BF87-295874E2CDD9}" destId="{5468D559-FC71-40BD-A3B7-B37FD9F50FA0}" srcOrd="0" destOrd="0" presId="urn:microsoft.com/office/officeart/2008/layout/AlternatingHexagons"/>
    <dgm:cxn modelId="{58346A9C-ABCC-458B-8911-77091AC9B26B}" type="presOf" srcId="{D839AC21-CFC3-48DE-A991-850581E464ED}" destId="{92A9D0EB-4F9B-4643-A33F-DF0D6CC34653}"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3EAA76B0-3AD6-4367-B579-E1631B69B336}" type="presOf" srcId="{21AD5133-736D-4115-8780-C76EF1C6F044}" destId="{01AB0361-E67C-40D1-A127-88BA5E1C1760}" srcOrd="0" destOrd="0" presId="urn:microsoft.com/office/officeart/2008/layout/AlternatingHexagons"/>
    <dgm:cxn modelId="{BBFD6FB3-A96D-46B8-8B08-B506CA79A258}"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6D6CBBD1-B09F-4F8D-9BAA-680EE402C29B}" type="presOf" srcId="{909C8AE0-FE04-401B-8F7E-C1BF0E60FE9E}" destId="{0B0FF9F4-D51A-460F-8F8E-D0EB2B4C658D}"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E0B82EE6-45AE-466C-9FC9-C8A8DD95657B}" type="presOf" srcId="{6C48E74E-EDEF-41FC-953E-91D436060EF8}" destId="{798B8C0B-5E2E-4982-A9A4-E0912EFA874A}"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00790CF6-41C7-4AD6-8AF6-62DCE77AA203}" type="presOf" srcId="{563AD7CC-C3CE-4D9D-B656-DB783BD6249D}" destId="{753E65A4-290A-4B82-9677-B14D3937812C}"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2D1C82FD-4270-413C-96D8-4CC6BCA1A793}" type="presParOf" srcId="{D6CBF727-C193-4742-8092-79968D615B09}" destId="{C3AD133E-8817-4E2A-AA86-E555497CD528}" srcOrd="0" destOrd="0" presId="urn:microsoft.com/office/officeart/2008/layout/AlternatingHexagons"/>
    <dgm:cxn modelId="{074F3452-6AF6-4096-B6E1-A0DE001AEFA8}" type="presParOf" srcId="{C3AD133E-8817-4E2A-AA86-E555497CD528}" destId="{D619FEAC-74D4-4726-A282-FCFACD54A4BB}" srcOrd="0" destOrd="0" presId="urn:microsoft.com/office/officeart/2008/layout/AlternatingHexagons"/>
    <dgm:cxn modelId="{A1C5AC4A-2B70-48DD-8264-7C5B73CBCC51}" type="presParOf" srcId="{C3AD133E-8817-4E2A-AA86-E555497CD528}" destId="{0BDE991D-8287-482A-A62C-7262A0D2B66E}" srcOrd="1" destOrd="0" presId="urn:microsoft.com/office/officeart/2008/layout/AlternatingHexagons"/>
    <dgm:cxn modelId="{2B2EBFCD-63F9-47DC-B688-3F1E392E66E4}" type="presParOf" srcId="{C3AD133E-8817-4E2A-AA86-E555497CD528}" destId="{CD047F89-CE48-498E-8BD4-EA221B7E85F1}" srcOrd="2" destOrd="0" presId="urn:microsoft.com/office/officeart/2008/layout/AlternatingHexagons"/>
    <dgm:cxn modelId="{BDF4C3B3-0AB5-47C6-9A61-A9B2219517CC}" type="presParOf" srcId="{C3AD133E-8817-4E2A-AA86-E555497CD528}" destId="{99982C9B-7C19-43FE-AB96-0489084CEC2D}" srcOrd="3" destOrd="0" presId="urn:microsoft.com/office/officeart/2008/layout/AlternatingHexagons"/>
    <dgm:cxn modelId="{9D488C3A-0733-4139-9E11-9884D3E868CC}" type="presParOf" srcId="{C3AD133E-8817-4E2A-AA86-E555497CD528}" destId="{5468D559-FC71-40BD-A3B7-B37FD9F50FA0}" srcOrd="4" destOrd="0" presId="urn:microsoft.com/office/officeart/2008/layout/AlternatingHexagons"/>
    <dgm:cxn modelId="{ADC3BECB-8F75-43B9-8673-F88FD104FA9F}" type="presParOf" srcId="{D6CBF727-C193-4742-8092-79968D615B09}" destId="{2CFF3844-5B28-4CD3-A8BF-6625C13E2351}" srcOrd="1" destOrd="0" presId="urn:microsoft.com/office/officeart/2008/layout/AlternatingHexagons"/>
    <dgm:cxn modelId="{C3461041-A829-4BF1-A8AD-F5A6C5181BBD}" type="presParOf" srcId="{D6CBF727-C193-4742-8092-79968D615B09}" destId="{05380EDC-99E6-4322-9480-E3091D8E9DFA}" srcOrd="2" destOrd="0" presId="urn:microsoft.com/office/officeart/2008/layout/AlternatingHexagons"/>
    <dgm:cxn modelId="{38AFBA4A-FC2C-4A2A-8386-37EE17A7B5CB}" type="presParOf" srcId="{05380EDC-99E6-4322-9480-E3091D8E9DFA}" destId="{01AB0361-E67C-40D1-A127-88BA5E1C1760}" srcOrd="0" destOrd="0" presId="urn:microsoft.com/office/officeart/2008/layout/AlternatingHexagons"/>
    <dgm:cxn modelId="{CE920DCD-CDE2-4CA2-99C1-4171B62AF22F}" type="presParOf" srcId="{05380EDC-99E6-4322-9480-E3091D8E9DFA}" destId="{FA2E9D46-4AE3-458C-82E0-A4EF5D159C2D}" srcOrd="1" destOrd="0" presId="urn:microsoft.com/office/officeart/2008/layout/AlternatingHexagons"/>
    <dgm:cxn modelId="{6BF3D043-4442-4E0B-92A6-6D108C081C98}" type="presParOf" srcId="{05380EDC-99E6-4322-9480-E3091D8E9DFA}" destId="{E978F574-35F8-43B1-8532-04D4FA6CF200}" srcOrd="2" destOrd="0" presId="urn:microsoft.com/office/officeart/2008/layout/AlternatingHexagons"/>
    <dgm:cxn modelId="{CDAFCF9E-77C8-4122-BA83-E8A48DE4A293}" type="presParOf" srcId="{05380EDC-99E6-4322-9480-E3091D8E9DFA}" destId="{BDFBE7AD-12EE-49C6-B767-B6960D6C4DC9}" srcOrd="3" destOrd="0" presId="urn:microsoft.com/office/officeart/2008/layout/AlternatingHexagons"/>
    <dgm:cxn modelId="{62100F7C-50D6-42B9-9FD1-F65D6906ABD0}" type="presParOf" srcId="{05380EDC-99E6-4322-9480-E3091D8E9DFA}" destId="{798B8C0B-5E2E-4982-A9A4-E0912EFA874A}" srcOrd="4" destOrd="0" presId="urn:microsoft.com/office/officeart/2008/layout/AlternatingHexagons"/>
    <dgm:cxn modelId="{F3F6276E-1067-4B78-86B3-671CCA166669}" type="presParOf" srcId="{D6CBF727-C193-4742-8092-79968D615B09}" destId="{232D1DEA-3D03-44A7-BF5F-76B6A6D6966F}" srcOrd="3" destOrd="0" presId="urn:microsoft.com/office/officeart/2008/layout/AlternatingHexagons"/>
    <dgm:cxn modelId="{50B65B0D-AEFF-4BD2-B694-D785392A7DF1}" type="presParOf" srcId="{D6CBF727-C193-4742-8092-79968D615B09}" destId="{014D2750-F989-4C37-9B1B-9AA9636682AC}" srcOrd="4" destOrd="0" presId="urn:microsoft.com/office/officeart/2008/layout/AlternatingHexagons"/>
    <dgm:cxn modelId="{3D067B0E-1959-406B-BE35-B6700280D67E}" type="presParOf" srcId="{014D2750-F989-4C37-9B1B-9AA9636682AC}" destId="{0B0FF9F4-D51A-460F-8F8E-D0EB2B4C658D}" srcOrd="0" destOrd="0" presId="urn:microsoft.com/office/officeart/2008/layout/AlternatingHexagons"/>
    <dgm:cxn modelId="{34920F9F-9596-4CF0-8C2F-D1D3E7383283}" type="presParOf" srcId="{014D2750-F989-4C37-9B1B-9AA9636682AC}" destId="{A7609D67-C4D3-47A5-9344-99E8ED461061}" srcOrd="1" destOrd="0" presId="urn:microsoft.com/office/officeart/2008/layout/AlternatingHexagons"/>
    <dgm:cxn modelId="{57EA470E-AD07-4E84-8B84-CDC3C357B466}" type="presParOf" srcId="{014D2750-F989-4C37-9B1B-9AA9636682AC}" destId="{DB416220-7D8A-4882-A59C-F7000C3BAA0D}" srcOrd="2" destOrd="0" presId="urn:microsoft.com/office/officeart/2008/layout/AlternatingHexagons"/>
    <dgm:cxn modelId="{52990E74-F83B-4930-A795-87D3E0FC7F4B}" type="presParOf" srcId="{014D2750-F989-4C37-9B1B-9AA9636682AC}" destId="{137E819A-32CA-4B7E-B5BB-01A3A898B7BE}" srcOrd="3" destOrd="0" presId="urn:microsoft.com/office/officeart/2008/layout/AlternatingHexagons"/>
    <dgm:cxn modelId="{7BF4E603-79F0-4865-840D-077778CA0510}" type="presParOf" srcId="{014D2750-F989-4C37-9B1B-9AA9636682AC}" destId="{97D7227E-93B2-4CDC-A6F1-DE6A3A579BC0}" srcOrd="4" destOrd="0" presId="urn:microsoft.com/office/officeart/2008/layout/AlternatingHexagons"/>
    <dgm:cxn modelId="{F451527B-9925-47AC-A537-7CE6207DBB21}" type="presParOf" srcId="{D6CBF727-C193-4742-8092-79968D615B09}" destId="{C622E601-61A1-43CE-8DBF-E42B46A0F6D3}" srcOrd="5" destOrd="0" presId="urn:microsoft.com/office/officeart/2008/layout/AlternatingHexagons"/>
    <dgm:cxn modelId="{5B825E9E-5963-4F01-8B9F-1D142D7C2C66}" type="presParOf" srcId="{D6CBF727-C193-4742-8092-79968D615B09}" destId="{DE400889-1345-4E5B-90BD-B34CCD628003}" srcOrd="6" destOrd="0" presId="urn:microsoft.com/office/officeart/2008/layout/AlternatingHexagons"/>
    <dgm:cxn modelId="{6C1BEA7D-FE06-4093-88DC-0A5276641760}" type="presParOf" srcId="{DE400889-1345-4E5B-90BD-B34CCD628003}" destId="{76A432B5-C362-4ED1-B722-EDAB8632396E}" srcOrd="0" destOrd="0" presId="urn:microsoft.com/office/officeart/2008/layout/AlternatingHexagons"/>
    <dgm:cxn modelId="{2919C120-C60A-4ACA-9AC8-3793F27262F1}" type="presParOf" srcId="{DE400889-1345-4E5B-90BD-B34CCD628003}" destId="{CDE05A4E-AABC-4750-A706-F53A8CB953D8}" srcOrd="1" destOrd="0" presId="urn:microsoft.com/office/officeart/2008/layout/AlternatingHexagons"/>
    <dgm:cxn modelId="{4FD0C92D-A1B5-4E1B-A60C-6829D96FF417}" type="presParOf" srcId="{DE400889-1345-4E5B-90BD-B34CCD628003}" destId="{858D3EB6-EFE6-4502-91FC-DFF4E45190DA}" srcOrd="2" destOrd="0" presId="urn:microsoft.com/office/officeart/2008/layout/AlternatingHexagons"/>
    <dgm:cxn modelId="{B1B04106-894B-4A89-BA6D-7E6FA2C6091F}" type="presParOf" srcId="{DE400889-1345-4E5B-90BD-B34CCD628003}" destId="{ABBC34B4-CF82-4DAE-929B-2666788475F8}" srcOrd="3" destOrd="0" presId="urn:microsoft.com/office/officeart/2008/layout/AlternatingHexagons"/>
    <dgm:cxn modelId="{23FA1030-6BC7-4F85-A5A7-7DD7A6E74510}" type="presParOf" srcId="{DE400889-1345-4E5B-90BD-B34CCD628003}" destId="{2E78EB41-3245-4D99-BB99-6B0339FE8F38}" srcOrd="4" destOrd="0" presId="urn:microsoft.com/office/officeart/2008/layout/AlternatingHexagons"/>
    <dgm:cxn modelId="{80B1C335-0313-4621-8AD9-B8C8D01C76A0}" type="presParOf" srcId="{D6CBF727-C193-4742-8092-79968D615B09}" destId="{4C4C6369-B8FE-45A7-99B6-5757B94CAD32}" srcOrd="7" destOrd="0" presId="urn:microsoft.com/office/officeart/2008/layout/AlternatingHexagons"/>
    <dgm:cxn modelId="{43823F14-57C4-4FF5-824D-E0B38D6F1BCC}" type="presParOf" srcId="{D6CBF727-C193-4742-8092-79968D615B09}" destId="{6B684E24-3EB3-42AD-B0B9-EC2F52886EF3}" srcOrd="8" destOrd="0" presId="urn:microsoft.com/office/officeart/2008/layout/AlternatingHexagons"/>
    <dgm:cxn modelId="{64133E50-9215-40D7-A1D0-F70BEB922464}" type="presParOf" srcId="{6B684E24-3EB3-42AD-B0B9-EC2F52886EF3}" destId="{CEF5A3F8-7A41-4604-9D7E-F386265276F5}" srcOrd="0" destOrd="0" presId="urn:microsoft.com/office/officeart/2008/layout/AlternatingHexagons"/>
    <dgm:cxn modelId="{B9B7F951-09C1-4647-BFAA-FE581CB45223}" type="presParOf" srcId="{6B684E24-3EB3-42AD-B0B9-EC2F52886EF3}" destId="{91452402-7B17-49D7-9D7F-00A9841FF108}" srcOrd="1" destOrd="0" presId="urn:microsoft.com/office/officeart/2008/layout/AlternatingHexagons"/>
    <dgm:cxn modelId="{09328446-374E-4132-AFE8-B2EA75FCB2E1}" type="presParOf" srcId="{6B684E24-3EB3-42AD-B0B9-EC2F52886EF3}" destId="{1F3C5298-F356-48DE-B0AC-C5329553C43A}" srcOrd="2" destOrd="0" presId="urn:microsoft.com/office/officeart/2008/layout/AlternatingHexagons"/>
    <dgm:cxn modelId="{B7F2D8CF-F4FB-4C6A-A0F8-7948039BF157}" type="presParOf" srcId="{6B684E24-3EB3-42AD-B0B9-EC2F52886EF3}" destId="{29462D29-B50E-44B3-8665-9002C6F3DEFF}" srcOrd="3" destOrd="0" presId="urn:microsoft.com/office/officeart/2008/layout/AlternatingHexagons"/>
    <dgm:cxn modelId="{5015A4A2-5BD9-4048-BFB0-E6751339E3DB}" type="presParOf" srcId="{6B684E24-3EB3-42AD-B0B9-EC2F52886EF3}" destId="{E6B7FE1B-E082-47D6-BBF3-BC01EDA88B60}" srcOrd="4" destOrd="0" presId="urn:microsoft.com/office/officeart/2008/layout/AlternatingHexagons"/>
    <dgm:cxn modelId="{83B22F39-017C-4C0B-AFE9-391473950AD7}" type="presParOf" srcId="{D6CBF727-C193-4742-8092-79968D615B09}" destId="{DF619E6A-A326-4693-9C2E-F18B42ABC1CC}" srcOrd="9" destOrd="0" presId="urn:microsoft.com/office/officeart/2008/layout/AlternatingHexagons"/>
    <dgm:cxn modelId="{D7D581D6-84A7-4016-ADBE-3F185CB66F80}" type="presParOf" srcId="{D6CBF727-C193-4742-8092-79968D615B09}" destId="{FF0D150A-C8F2-4B88-9634-9472AFCD5540}" srcOrd="10" destOrd="0" presId="urn:microsoft.com/office/officeart/2008/layout/AlternatingHexagons"/>
    <dgm:cxn modelId="{792793B9-FF75-45A7-A449-DB124B318ABC}" type="presParOf" srcId="{FF0D150A-C8F2-4B88-9634-9472AFCD5540}" destId="{E259BFF9-1294-4EB9-B177-7F144269FAB8}" srcOrd="0" destOrd="0" presId="urn:microsoft.com/office/officeart/2008/layout/AlternatingHexagons"/>
    <dgm:cxn modelId="{A6C0B621-28D5-4ECF-B885-BA8085F6B61A}" type="presParOf" srcId="{FF0D150A-C8F2-4B88-9634-9472AFCD5540}" destId="{C746C278-8B2D-4A64-8BED-818BD07B8D55}" srcOrd="1" destOrd="0" presId="urn:microsoft.com/office/officeart/2008/layout/AlternatingHexagons"/>
    <dgm:cxn modelId="{AB332537-E709-4BF0-81A5-FFCD8FF4CE1A}" type="presParOf" srcId="{FF0D150A-C8F2-4B88-9634-9472AFCD5540}" destId="{E3753EC5-B66E-4577-B7EA-0303F882A56D}" srcOrd="2" destOrd="0" presId="urn:microsoft.com/office/officeart/2008/layout/AlternatingHexagons"/>
    <dgm:cxn modelId="{D9452865-32FA-4532-9DEE-07FBA52B0382}" type="presParOf" srcId="{FF0D150A-C8F2-4B88-9634-9472AFCD5540}" destId="{9C11ACAD-897E-4B70-80A4-58B5642903EF}" srcOrd="3" destOrd="0" presId="urn:microsoft.com/office/officeart/2008/layout/AlternatingHexagons"/>
    <dgm:cxn modelId="{929C1139-F8B5-4AB3-99E7-E2BBD23CCC04}" type="presParOf" srcId="{FF0D150A-C8F2-4B88-9634-9472AFCD5540}" destId="{753E65A4-290A-4B82-9677-B14D3937812C}" srcOrd="4" destOrd="0" presId="urn:microsoft.com/office/officeart/2008/layout/AlternatingHexagons"/>
    <dgm:cxn modelId="{29DA9C24-C4B5-4E0D-97F0-539E63F79750}" type="presParOf" srcId="{D6CBF727-C193-4742-8092-79968D615B09}" destId="{A061CC0C-C893-461D-8FEB-2F2AF9D631E8}" srcOrd="11" destOrd="0" presId="urn:microsoft.com/office/officeart/2008/layout/AlternatingHexagons"/>
    <dgm:cxn modelId="{385A1E6B-8F44-4FAB-B2A6-611B25C676FB}" type="presParOf" srcId="{D6CBF727-C193-4742-8092-79968D615B09}" destId="{4C21D896-9242-4FC5-8FBA-FED511463903}" srcOrd="12" destOrd="0" presId="urn:microsoft.com/office/officeart/2008/layout/AlternatingHexagons"/>
    <dgm:cxn modelId="{B9AD2258-5994-41B4-9BC7-0F9FBA3C66F7}" type="presParOf" srcId="{4C21D896-9242-4FC5-8FBA-FED511463903}" destId="{27D2E476-F480-4F54-AB82-AC7EAD1C8F7B}" srcOrd="0" destOrd="0" presId="urn:microsoft.com/office/officeart/2008/layout/AlternatingHexagons"/>
    <dgm:cxn modelId="{46081D3D-A4F9-4825-90DA-DDEC4C1DE301}" type="presParOf" srcId="{4C21D896-9242-4FC5-8FBA-FED511463903}" destId="{F78EA964-07B0-4994-BB63-7325EA4CAF7F}" srcOrd="1" destOrd="0" presId="urn:microsoft.com/office/officeart/2008/layout/AlternatingHexagons"/>
    <dgm:cxn modelId="{2B2E6FE0-47EF-4972-985C-096C06AF5E35}" type="presParOf" srcId="{4C21D896-9242-4FC5-8FBA-FED511463903}" destId="{1803ED7F-41D9-4764-87D3-74B0DFD665B2}" srcOrd="2" destOrd="0" presId="urn:microsoft.com/office/officeart/2008/layout/AlternatingHexagons"/>
    <dgm:cxn modelId="{AC704282-7FC5-4CBD-AFF2-1032DFE1BF69}" type="presParOf" srcId="{4C21D896-9242-4FC5-8FBA-FED511463903}" destId="{06DEBEC9-3270-42A5-A45B-9511A5412BDE}" srcOrd="3" destOrd="0" presId="urn:microsoft.com/office/officeart/2008/layout/AlternatingHexagons"/>
    <dgm:cxn modelId="{27A47209-D8A4-400B-BC6D-EC90DDD7C84C}"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877F28E4-19D2-4CA3-9FAF-098825E27DB0}" type="doc">
      <dgm:prSet loTypeId="urn:microsoft.com/office/officeart/2005/8/layout/vList3" loCatId="list" qsTypeId="urn:microsoft.com/office/officeart/2005/8/quickstyle/simple1" qsCatId="simple" csTypeId="urn:microsoft.com/office/officeart/2005/8/colors/colorful1" csCatId="colorful" phldr="1"/>
      <dgm:spPr/>
    </dgm:pt>
    <dgm:pt modelId="{6EE875E7-DCEE-4A65-B872-8947DA147796}">
      <dgm:prSet phldrT="[Text]"/>
      <dgm:spPr/>
      <dgm:t>
        <a:bodyPr/>
        <a:lstStyle/>
        <a:p>
          <a:r>
            <a:rPr lang="en-GB" dirty="0"/>
            <a:t>1) …</a:t>
          </a:r>
        </a:p>
      </dgm:t>
    </dgm:pt>
    <dgm:pt modelId="{540393FB-3BC6-4C44-BEAD-D81936239087}" type="parTrans" cxnId="{DE233879-8EEE-4B5B-B597-2E02FB4827A9}">
      <dgm:prSet/>
      <dgm:spPr/>
      <dgm:t>
        <a:bodyPr/>
        <a:lstStyle/>
        <a:p>
          <a:endParaRPr lang="en-GB"/>
        </a:p>
      </dgm:t>
    </dgm:pt>
    <dgm:pt modelId="{CCB9DF3A-F42B-4C8E-96F9-0B32232B9192}" type="sibTrans" cxnId="{DE233879-8EEE-4B5B-B597-2E02FB4827A9}">
      <dgm:prSet/>
      <dgm:spPr/>
      <dgm:t>
        <a:bodyPr/>
        <a:lstStyle/>
        <a:p>
          <a:endParaRPr lang="en-GB"/>
        </a:p>
      </dgm:t>
    </dgm:pt>
    <dgm:pt modelId="{74058D0A-320C-405E-8547-264CF1D04615}">
      <dgm:prSet phldrT="[Text]"/>
      <dgm:spPr/>
      <dgm:t>
        <a:bodyPr/>
        <a:lstStyle/>
        <a:p>
          <a:r>
            <a:rPr lang="en-GB" dirty="0"/>
            <a:t>2) …</a:t>
          </a:r>
        </a:p>
      </dgm:t>
    </dgm:pt>
    <dgm:pt modelId="{707EC217-90CE-415E-B480-C866EFC60FD6}" type="parTrans" cxnId="{B4130D67-5A05-4855-A9DE-319544384CFE}">
      <dgm:prSet/>
      <dgm:spPr/>
      <dgm:t>
        <a:bodyPr/>
        <a:lstStyle/>
        <a:p>
          <a:endParaRPr lang="en-GB"/>
        </a:p>
      </dgm:t>
    </dgm:pt>
    <dgm:pt modelId="{76E70EA4-310C-4ABD-BE36-82EA9BB58F74}" type="sibTrans" cxnId="{B4130D67-5A05-4855-A9DE-319544384CFE}">
      <dgm:prSet/>
      <dgm:spPr/>
      <dgm:t>
        <a:bodyPr/>
        <a:lstStyle/>
        <a:p>
          <a:endParaRPr lang="en-GB"/>
        </a:p>
      </dgm:t>
    </dgm:pt>
    <dgm:pt modelId="{1FB6A590-70D9-4C70-B28C-9B6256E43F95}">
      <dgm:prSet phldrT="[Text]"/>
      <dgm:spPr/>
      <dgm:t>
        <a:bodyPr/>
        <a:lstStyle/>
        <a:p>
          <a:r>
            <a:rPr lang="en-GB" dirty="0"/>
            <a:t>3) …</a:t>
          </a:r>
        </a:p>
      </dgm:t>
    </dgm:pt>
    <dgm:pt modelId="{4197E5CC-549E-4342-9504-8B5217005822}" type="parTrans" cxnId="{85E80F19-5249-4163-91DD-60C3C3DAFDBB}">
      <dgm:prSet/>
      <dgm:spPr/>
      <dgm:t>
        <a:bodyPr/>
        <a:lstStyle/>
        <a:p>
          <a:endParaRPr lang="en-GB"/>
        </a:p>
      </dgm:t>
    </dgm:pt>
    <dgm:pt modelId="{0532C291-E03A-4CAD-AE32-D5BE2DA3DDED}" type="sibTrans" cxnId="{85E80F19-5249-4163-91DD-60C3C3DAFDBB}">
      <dgm:prSet/>
      <dgm:spPr/>
      <dgm:t>
        <a:bodyPr/>
        <a:lstStyle/>
        <a:p>
          <a:endParaRPr lang="en-GB"/>
        </a:p>
      </dgm:t>
    </dgm:pt>
    <dgm:pt modelId="{C52903A6-F978-40B8-AD2B-D8419967D3D9}" type="pres">
      <dgm:prSet presAssocID="{877F28E4-19D2-4CA3-9FAF-098825E27DB0}" presName="linearFlow" presStyleCnt="0">
        <dgm:presLayoutVars>
          <dgm:dir/>
          <dgm:resizeHandles val="exact"/>
        </dgm:presLayoutVars>
      </dgm:prSet>
      <dgm:spPr/>
    </dgm:pt>
    <dgm:pt modelId="{2D56960F-0C33-49E7-A3BE-BE68E6CF6E76}" type="pres">
      <dgm:prSet presAssocID="{6EE875E7-DCEE-4A65-B872-8947DA147796}" presName="composite" presStyleCnt="0"/>
      <dgm:spPr/>
    </dgm:pt>
    <dgm:pt modelId="{D2BDE279-D1B6-4C43-B6C2-17E034126A6A}" type="pres">
      <dgm:prSet presAssocID="{6EE875E7-DCEE-4A65-B872-8947DA147796}" presName="imgShp" presStyleLbl="fgImgPlace1" presStyleIdx="0" presStyleCnt="3"/>
      <dgm:spPr>
        <a:solidFill>
          <a:srgbClr val="E2C2C2"/>
        </a:solidFill>
      </dgm:spPr>
    </dgm:pt>
    <dgm:pt modelId="{B7F93D03-DB37-4AC8-B76F-BD76AFEBAFEE}" type="pres">
      <dgm:prSet presAssocID="{6EE875E7-DCEE-4A65-B872-8947DA147796}" presName="txShp" presStyleLbl="node1" presStyleIdx="0" presStyleCnt="3">
        <dgm:presLayoutVars>
          <dgm:bulletEnabled val="1"/>
        </dgm:presLayoutVars>
      </dgm:prSet>
      <dgm:spPr/>
    </dgm:pt>
    <dgm:pt modelId="{98C21C0E-C4E2-45EC-8938-515C2A89B090}" type="pres">
      <dgm:prSet presAssocID="{CCB9DF3A-F42B-4C8E-96F9-0B32232B9192}" presName="spacing" presStyleCnt="0"/>
      <dgm:spPr/>
    </dgm:pt>
    <dgm:pt modelId="{F39A1CB4-8A11-4FCF-AB77-82FF56E11327}" type="pres">
      <dgm:prSet presAssocID="{74058D0A-320C-405E-8547-264CF1D04615}" presName="composite" presStyleCnt="0"/>
      <dgm:spPr/>
    </dgm:pt>
    <dgm:pt modelId="{37F0DB5C-18BF-493E-BCDD-967544D12F42}" type="pres">
      <dgm:prSet presAssocID="{74058D0A-320C-405E-8547-264CF1D04615}" presName="imgShp" presStyleLbl="fgImgPlace1" presStyleIdx="1" presStyleCnt="3"/>
      <dgm:spPr>
        <a:solidFill>
          <a:srgbClr val="D5E0C4"/>
        </a:solidFill>
      </dgm:spPr>
    </dgm:pt>
    <dgm:pt modelId="{155C5DAE-141B-448A-8C45-2B5DCE495594}" type="pres">
      <dgm:prSet presAssocID="{74058D0A-320C-405E-8547-264CF1D04615}" presName="txShp" presStyleLbl="node1" presStyleIdx="1" presStyleCnt="3">
        <dgm:presLayoutVars>
          <dgm:bulletEnabled val="1"/>
        </dgm:presLayoutVars>
      </dgm:prSet>
      <dgm:spPr/>
    </dgm:pt>
    <dgm:pt modelId="{1139775B-A053-4B16-9F6B-E3F994C2649C}" type="pres">
      <dgm:prSet presAssocID="{76E70EA4-310C-4ABD-BE36-82EA9BB58F74}" presName="spacing" presStyleCnt="0"/>
      <dgm:spPr/>
    </dgm:pt>
    <dgm:pt modelId="{8FD30947-B5F9-4576-8022-A0AE7A4D227F}" type="pres">
      <dgm:prSet presAssocID="{1FB6A590-70D9-4C70-B28C-9B6256E43F95}" presName="composite" presStyleCnt="0"/>
      <dgm:spPr/>
    </dgm:pt>
    <dgm:pt modelId="{7175349C-8D17-4856-BF22-B999DD6FC201}" type="pres">
      <dgm:prSet presAssocID="{1FB6A590-70D9-4C70-B28C-9B6256E43F95}" presName="imgShp" presStyleLbl="fgImgPlace1" presStyleIdx="2" presStyleCnt="3"/>
      <dgm:spPr>
        <a:solidFill>
          <a:srgbClr val="CDC6D7"/>
        </a:solidFill>
      </dgm:spPr>
    </dgm:pt>
    <dgm:pt modelId="{ADD507AF-5291-420B-9623-DAD4A04940AF}" type="pres">
      <dgm:prSet presAssocID="{1FB6A590-70D9-4C70-B28C-9B6256E43F95}" presName="txShp" presStyleLbl="node1" presStyleIdx="2" presStyleCnt="3">
        <dgm:presLayoutVars>
          <dgm:bulletEnabled val="1"/>
        </dgm:presLayoutVars>
      </dgm:prSet>
      <dgm:spPr/>
    </dgm:pt>
  </dgm:ptLst>
  <dgm:cxnLst>
    <dgm:cxn modelId="{85E80F19-5249-4163-91DD-60C3C3DAFDBB}" srcId="{877F28E4-19D2-4CA3-9FAF-098825E27DB0}" destId="{1FB6A590-70D9-4C70-B28C-9B6256E43F95}" srcOrd="2" destOrd="0" parTransId="{4197E5CC-549E-4342-9504-8B5217005822}" sibTransId="{0532C291-E03A-4CAD-AE32-D5BE2DA3DDED}"/>
    <dgm:cxn modelId="{B4130D67-5A05-4855-A9DE-319544384CFE}" srcId="{877F28E4-19D2-4CA3-9FAF-098825E27DB0}" destId="{74058D0A-320C-405E-8547-264CF1D04615}" srcOrd="1" destOrd="0" parTransId="{707EC217-90CE-415E-B480-C866EFC60FD6}" sibTransId="{76E70EA4-310C-4ABD-BE36-82EA9BB58F74}"/>
    <dgm:cxn modelId="{DE233879-8EEE-4B5B-B597-2E02FB4827A9}" srcId="{877F28E4-19D2-4CA3-9FAF-098825E27DB0}" destId="{6EE875E7-DCEE-4A65-B872-8947DA147796}" srcOrd="0" destOrd="0" parTransId="{540393FB-3BC6-4C44-BEAD-D81936239087}" sibTransId="{CCB9DF3A-F42B-4C8E-96F9-0B32232B9192}"/>
    <dgm:cxn modelId="{7D1BF786-41B7-4020-B5F7-B6191D1E6F69}" type="presOf" srcId="{6EE875E7-DCEE-4A65-B872-8947DA147796}" destId="{B7F93D03-DB37-4AC8-B76F-BD76AFEBAFEE}" srcOrd="0" destOrd="0" presId="urn:microsoft.com/office/officeart/2005/8/layout/vList3"/>
    <dgm:cxn modelId="{8FD6E091-0B02-4F87-A7B3-1C8C68471B02}" type="presOf" srcId="{1FB6A590-70D9-4C70-B28C-9B6256E43F95}" destId="{ADD507AF-5291-420B-9623-DAD4A04940AF}" srcOrd="0" destOrd="0" presId="urn:microsoft.com/office/officeart/2005/8/layout/vList3"/>
    <dgm:cxn modelId="{35C8ECB8-F333-43E8-A41C-06CB77FD1CC2}" type="presOf" srcId="{877F28E4-19D2-4CA3-9FAF-098825E27DB0}" destId="{C52903A6-F978-40B8-AD2B-D8419967D3D9}" srcOrd="0" destOrd="0" presId="urn:microsoft.com/office/officeart/2005/8/layout/vList3"/>
    <dgm:cxn modelId="{76C364E1-821D-4D56-BD00-DAE2502D4B9A}" type="presOf" srcId="{74058D0A-320C-405E-8547-264CF1D04615}" destId="{155C5DAE-141B-448A-8C45-2B5DCE495594}" srcOrd="0" destOrd="0" presId="urn:microsoft.com/office/officeart/2005/8/layout/vList3"/>
    <dgm:cxn modelId="{4D78CDD8-011B-4DCA-B39C-B0FCE21C112A}" type="presParOf" srcId="{C52903A6-F978-40B8-AD2B-D8419967D3D9}" destId="{2D56960F-0C33-49E7-A3BE-BE68E6CF6E76}" srcOrd="0" destOrd="0" presId="urn:microsoft.com/office/officeart/2005/8/layout/vList3"/>
    <dgm:cxn modelId="{1D6ADBA3-CFCC-42EB-BA57-3E02E2B9C3FD}" type="presParOf" srcId="{2D56960F-0C33-49E7-A3BE-BE68E6CF6E76}" destId="{D2BDE279-D1B6-4C43-B6C2-17E034126A6A}" srcOrd="0" destOrd="0" presId="urn:microsoft.com/office/officeart/2005/8/layout/vList3"/>
    <dgm:cxn modelId="{9F207004-05CF-4E41-AB5D-15AE0DFAF2B5}" type="presParOf" srcId="{2D56960F-0C33-49E7-A3BE-BE68E6CF6E76}" destId="{B7F93D03-DB37-4AC8-B76F-BD76AFEBAFEE}" srcOrd="1" destOrd="0" presId="urn:microsoft.com/office/officeart/2005/8/layout/vList3"/>
    <dgm:cxn modelId="{ACD2A35D-F8BF-4EF9-B43F-A94CA3A93752}" type="presParOf" srcId="{C52903A6-F978-40B8-AD2B-D8419967D3D9}" destId="{98C21C0E-C4E2-45EC-8938-515C2A89B090}" srcOrd="1" destOrd="0" presId="urn:microsoft.com/office/officeart/2005/8/layout/vList3"/>
    <dgm:cxn modelId="{44A3531E-F214-41F5-B930-6E40FCE70A23}" type="presParOf" srcId="{C52903A6-F978-40B8-AD2B-D8419967D3D9}" destId="{F39A1CB4-8A11-4FCF-AB77-82FF56E11327}" srcOrd="2" destOrd="0" presId="urn:microsoft.com/office/officeart/2005/8/layout/vList3"/>
    <dgm:cxn modelId="{E71845D3-3BF2-43A4-A1C6-D63F505D2F36}" type="presParOf" srcId="{F39A1CB4-8A11-4FCF-AB77-82FF56E11327}" destId="{37F0DB5C-18BF-493E-BCDD-967544D12F42}" srcOrd="0" destOrd="0" presId="urn:microsoft.com/office/officeart/2005/8/layout/vList3"/>
    <dgm:cxn modelId="{A2A6CE5D-53A2-4481-A226-0570BC271BB4}" type="presParOf" srcId="{F39A1CB4-8A11-4FCF-AB77-82FF56E11327}" destId="{155C5DAE-141B-448A-8C45-2B5DCE495594}" srcOrd="1" destOrd="0" presId="urn:microsoft.com/office/officeart/2005/8/layout/vList3"/>
    <dgm:cxn modelId="{F586503C-AB28-4CE6-8CB0-3BBD6D793ECA}" type="presParOf" srcId="{C52903A6-F978-40B8-AD2B-D8419967D3D9}" destId="{1139775B-A053-4B16-9F6B-E3F994C2649C}" srcOrd="3" destOrd="0" presId="urn:microsoft.com/office/officeart/2005/8/layout/vList3"/>
    <dgm:cxn modelId="{D2368B6C-66AE-4F1C-8AB6-F63FD99D01EB}" type="presParOf" srcId="{C52903A6-F978-40B8-AD2B-D8419967D3D9}" destId="{8FD30947-B5F9-4576-8022-A0AE7A4D227F}" srcOrd="4" destOrd="0" presId="urn:microsoft.com/office/officeart/2005/8/layout/vList3"/>
    <dgm:cxn modelId="{C70A6567-DFF4-40C2-BCF3-6FA80E3CE4A3}" type="presParOf" srcId="{8FD30947-B5F9-4576-8022-A0AE7A4D227F}" destId="{7175349C-8D17-4856-BF22-B999DD6FC201}" srcOrd="0" destOrd="0" presId="urn:microsoft.com/office/officeart/2005/8/layout/vList3"/>
    <dgm:cxn modelId="{ADEED6F2-59EA-4E46-AC08-6DBABF3AC715}" type="presParOf" srcId="{8FD30947-B5F9-4576-8022-A0AE7A4D227F}" destId="{ADD507AF-5291-420B-9623-DAD4A04940AF}"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347AF0D-BDED-4DD4-B7C4-EE96867F62F4}" type="presOf" srcId="{563AD7CC-C3CE-4D9D-B656-DB783BD6249D}" destId="{753E65A4-290A-4B82-9677-B14D3937812C}"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A491E817-EE59-4706-95F1-F314688300C3}" type="presOf" srcId="{154EE34B-2A4B-4D73-8D2A-FC82C9B228A8}" destId="{F78EA964-07B0-4994-BB63-7325EA4CAF7F}" srcOrd="0" destOrd="0" presId="urn:microsoft.com/office/officeart/2008/layout/AlternatingHexagons"/>
    <dgm:cxn modelId="{D85D3420-4955-460B-B01C-4C76BB6C501E}" type="presOf" srcId="{54C50584-7826-44BA-AD0E-F0AB4285D531}" destId="{76A432B5-C362-4ED1-B722-EDAB8632396E}" srcOrd="0" destOrd="0" presId="urn:microsoft.com/office/officeart/2008/layout/AlternatingHexagons"/>
    <dgm:cxn modelId="{61A1EA28-0178-442D-9B6A-7A8E5CA5D765}" type="presOf" srcId="{21AD5133-736D-4115-8780-C76EF1C6F044}" destId="{01AB0361-E67C-40D1-A127-88BA5E1C1760}" srcOrd="0" destOrd="0" presId="urn:microsoft.com/office/officeart/2008/layout/AlternatingHexagons"/>
    <dgm:cxn modelId="{38327A2D-533E-47CB-9EBC-9CC2A7EC2434}" type="presOf" srcId="{E71F8F6C-DE91-45ED-AF77-1267E12BB7F6}" destId="{0BDE991D-8287-482A-A62C-7262A0D2B6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B35CAD66-8881-4D81-A14C-606C2AFC9443}" srcId="{43C8CEB7-3036-4304-B58E-86ABBFFD31E5}" destId="{54C50584-7826-44BA-AD0E-F0AB4285D531}" srcOrd="3" destOrd="0" parTransId="{EA9F1BD9-CC52-4D36-8770-340CFEB3A462}" sibTransId="{2CA49207-1E08-4A99-AA60-FBFC9F56EBF0}"/>
    <dgm:cxn modelId="{41712C6A-29C5-445F-B9C8-D96E69129C54}" type="presOf" srcId="{D839AC21-CFC3-48DE-A991-850581E464ED}" destId="{92A9D0EB-4F9B-4643-A33F-DF0D6CC34653}" srcOrd="0" destOrd="0" presId="urn:microsoft.com/office/officeart/2008/layout/AlternatingHexagons"/>
    <dgm:cxn modelId="{86B91F6B-3507-48DE-9B43-37A8B245AC9D}" type="presOf" srcId="{43C8CEB7-3036-4304-B58E-86ABBFFD31E5}" destId="{D6CBF727-C193-4742-8092-79968D615B09}"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35DE4F58-D239-4A7E-A755-13746D4080E2}" type="presOf" srcId="{A76D7342-B82B-4FC7-B601-E7DEAF21D7D8}" destId="{D619FEAC-74D4-4726-A282-FCFACD54A4BB}" srcOrd="0" destOrd="0" presId="urn:microsoft.com/office/officeart/2008/layout/AlternatingHexagons"/>
    <dgm:cxn modelId="{0FB5B758-8BB2-4138-82C8-3AE2E85F5A22}" type="presOf" srcId="{2CA49207-1E08-4A99-AA60-FBFC9F56EBF0}" destId="{2E78EB41-3245-4D99-BB99-6B0339FE8F38}" srcOrd="0" destOrd="0" presId="urn:microsoft.com/office/officeart/2008/layout/AlternatingHexagons"/>
    <dgm:cxn modelId="{100FE78E-7B45-4324-85C8-FE88C818ACAD}"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E34E43B6-6A24-4C1D-B3B2-6CE241BD459D}" type="presOf" srcId="{BE439DF7-9C66-49B5-895E-0C389CF6D137}" destId="{CEF5A3F8-7A41-4604-9D7E-F386265276F5}" srcOrd="0" destOrd="0" presId="urn:microsoft.com/office/officeart/2008/layout/AlternatingHexagons"/>
    <dgm:cxn modelId="{822BACB6-7ECC-470D-BD86-217885082A9D}" type="presOf" srcId="{EEB786C3-220F-43C5-8ED2-346FAA386A15}" destId="{C746C278-8B2D-4A64-8BED-818BD07B8D55}" srcOrd="0" destOrd="0" presId="urn:microsoft.com/office/officeart/2008/layout/AlternatingHexagons"/>
    <dgm:cxn modelId="{9C2D1BBC-648C-49A3-8B0B-FF1B4F5A3BA1}" type="presOf" srcId="{909C8AE0-FE04-401B-8F7E-C1BF0E60FE9E}" destId="{0B0FF9F4-D51A-460F-8F8E-D0EB2B4C658D}"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5E7663C5-DB3C-4E3D-92CA-B25E60DE9516}" type="presOf" srcId="{034143FA-02E3-4BC8-97A6-DB5B1795DB9A}" destId="{27D2E476-F480-4F54-AB82-AC7EAD1C8F7B}" srcOrd="0" destOrd="0" presId="urn:microsoft.com/office/officeart/2008/layout/AlternatingHexagons"/>
    <dgm:cxn modelId="{0B4E0DC9-FE48-416E-B2AC-E87D910F9FA1}" type="presOf" srcId="{6C48E74E-EDEF-41FC-953E-91D436060EF8}" destId="{798B8C0B-5E2E-4982-A9A4-E0912EFA874A}"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6AD270F5-DE54-47BC-97CF-DA2F7C7CAAD1}" type="presOf" srcId="{9C782F60-00DD-490A-901A-2E525C61B396}" destId="{97D7227E-93B2-4CDC-A6F1-DE6A3A579BC0}" srcOrd="0" destOrd="0" presId="urn:microsoft.com/office/officeart/2008/layout/AlternatingHexagons"/>
    <dgm:cxn modelId="{515C15F9-A840-4E06-BE86-FAB414C94EA9}" type="presOf" srcId="{638324B9-9FC5-43A3-BF87-295874E2CDD9}" destId="{5468D559-FC71-40BD-A3B7-B37FD9F50FA0}"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8D7C76FD-F7C5-4DF6-A76C-8D5866D3F1AF}" type="presOf" srcId="{FABF11A3-E055-44D1-85DF-0976773145E4}" destId="{E259BFF9-1294-4EB9-B177-7F144269FAB8}" srcOrd="0" destOrd="0" presId="urn:microsoft.com/office/officeart/2008/layout/AlternatingHexagons"/>
    <dgm:cxn modelId="{1834DF72-4F84-4E04-818F-236474B61142}" type="presParOf" srcId="{D6CBF727-C193-4742-8092-79968D615B09}" destId="{C3AD133E-8817-4E2A-AA86-E555497CD528}" srcOrd="0" destOrd="0" presId="urn:microsoft.com/office/officeart/2008/layout/AlternatingHexagons"/>
    <dgm:cxn modelId="{6B204B34-CC0D-47A3-8186-3D09ED742C07}" type="presParOf" srcId="{C3AD133E-8817-4E2A-AA86-E555497CD528}" destId="{D619FEAC-74D4-4726-A282-FCFACD54A4BB}" srcOrd="0" destOrd="0" presId="urn:microsoft.com/office/officeart/2008/layout/AlternatingHexagons"/>
    <dgm:cxn modelId="{CCC04ADE-2DC8-48FC-B28E-DC8DCD3A5177}" type="presParOf" srcId="{C3AD133E-8817-4E2A-AA86-E555497CD528}" destId="{0BDE991D-8287-482A-A62C-7262A0D2B66E}" srcOrd="1" destOrd="0" presId="urn:microsoft.com/office/officeart/2008/layout/AlternatingHexagons"/>
    <dgm:cxn modelId="{7E862A92-03BE-4BF5-AAAC-D1D82D4C8BA7}" type="presParOf" srcId="{C3AD133E-8817-4E2A-AA86-E555497CD528}" destId="{CD047F89-CE48-498E-8BD4-EA221B7E85F1}" srcOrd="2" destOrd="0" presId="urn:microsoft.com/office/officeart/2008/layout/AlternatingHexagons"/>
    <dgm:cxn modelId="{722DF7B9-4BD1-42B5-A1AC-253310C3CA01}" type="presParOf" srcId="{C3AD133E-8817-4E2A-AA86-E555497CD528}" destId="{99982C9B-7C19-43FE-AB96-0489084CEC2D}" srcOrd="3" destOrd="0" presId="urn:microsoft.com/office/officeart/2008/layout/AlternatingHexagons"/>
    <dgm:cxn modelId="{B53641A6-16CB-499F-B4B3-081ADA5FF7BA}" type="presParOf" srcId="{C3AD133E-8817-4E2A-AA86-E555497CD528}" destId="{5468D559-FC71-40BD-A3B7-B37FD9F50FA0}" srcOrd="4" destOrd="0" presId="urn:microsoft.com/office/officeart/2008/layout/AlternatingHexagons"/>
    <dgm:cxn modelId="{8CA4D2AC-B175-4FAD-8F17-74C6EB46015A}" type="presParOf" srcId="{D6CBF727-C193-4742-8092-79968D615B09}" destId="{2CFF3844-5B28-4CD3-A8BF-6625C13E2351}" srcOrd="1" destOrd="0" presId="urn:microsoft.com/office/officeart/2008/layout/AlternatingHexagons"/>
    <dgm:cxn modelId="{5E8FD63C-7825-40EB-980C-BF04113D6B27}" type="presParOf" srcId="{D6CBF727-C193-4742-8092-79968D615B09}" destId="{05380EDC-99E6-4322-9480-E3091D8E9DFA}" srcOrd="2" destOrd="0" presId="urn:microsoft.com/office/officeart/2008/layout/AlternatingHexagons"/>
    <dgm:cxn modelId="{EF881289-7414-4331-820B-AAD442B20167}" type="presParOf" srcId="{05380EDC-99E6-4322-9480-E3091D8E9DFA}" destId="{01AB0361-E67C-40D1-A127-88BA5E1C1760}" srcOrd="0" destOrd="0" presId="urn:microsoft.com/office/officeart/2008/layout/AlternatingHexagons"/>
    <dgm:cxn modelId="{CCC11FD1-3550-4C13-9D70-568C605B0AE5}" type="presParOf" srcId="{05380EDC-99E6-4322-9480-E3091D8E9DFA}" destId="{FA2E9D46-4AE3-458C-82E0-A4EF5D159C2D}" srcOrd="1" destOrd="0" presId="urn:microsoft.com/office/officeart/2008/layout/AlternatingHexagons"/>
    <dgm:cxn modelId="{EAA67CC7-15CB-4DE3-9DAA-961FA4CF6649}" type="presParOf" srcId="{05380EDC-99E6-4322-9480-E3091D8E9DFA}" destId="{E978F574-35F8-43B1-8532-04D4FA6CF200}" srcOrd="2" destOrd="0" presId="urn:microsoft.com/office/officeart/2008/layout/AlternatingHexagons"/>
    <dgm:cxn modelId="{86618F54-3147-43A9-B644-7E4C4532FE75}" type="presParOf" srcId="{05380EDC-99E6-4322-9480-E3091D8E9DFA}" destId="{BDFBE7AD-12EE-49C6-B767-B6960D6C4DC9}" srcOrd="3" destOrd="0" presId="urn:microsoft.com/office/officeart/2008/layout/AlternatingHexagons"/>
    <dgm:cxn modelId="{11918C60-0712-47C2-A85B-6B2D3D7815ED}" type="presParOf" srcId="{05380EDC-99E6-4322-9480-E3091D8E9DFA}" destId="{798B8C0B-5E2E-4982-A9A4-E0912EFA874A}" srcOrd="4" destOrd="0" presId="urn:microsoft.com/office/officeart/2008/layout/AlternatingHexagons"/>
    <dgm:cxn modelId="{FEBD129B-C97B-47B3-87BC-7C8832345BCB}" type="presParOf" srcId="{D6CBF727-C193-4742-8092-79968D615B09}" destId="{232D1DEA-3D03-44A7-BF5F-76B6A6D6966F}" srcOrd="3" destOrd="0" presId="urn:microsoft.com/office/officeart/2008/layout/AlternatingHexagons"/>
    <dgm:cxn modelId="{397651E6-6F3F-4039-9EEA-51438400D5C5}" type="presParOf" srcId="{D6CBF727-C193-4742-8092-79968D615B09}" destId="{014D2750-F989-4C37-9B1B-9AA9636682AC}" srcOrd="4" destOrd="0" presId="urn:microsoft.com/office/officeart/2008/layout/AlternatingHexagons"/>
    <dgm:cxn modelId="{1B3F8E6E-031E-43EE-9C74-D8DCA709DDD9}" type="presParOf" srcId="{014D2750-F989-4C37-9B1B-9AA9636682AC}" destId="{0B0FF9F4-D51A-460F-8F8E-D0EB2B4C658D}" srcOrd="0" destOrd="0" presId="urn:microsoft.com/office/officeart/2008/layout/AlternatingHexagons"/>
    <dgm:cxn modelId="{DB3D5F3B-51E7-49C7-90AA-1930A7A40AB9}" type="presParOf" srcId="{014D2750-F989-4C37-9B1B-9AA9636682AC}" destId="{A7609D67-C4D3-47A5-9344-99E8ED461061}" srcOrd="1" destOrd="0" presId="urn:microsoft.com/office/officeart/2008/layout/AlternatingHexagons"/>
    <dgm:cxn modelId="{BB79FA6B-D49B-41FF-AA66-BC478980EC8C}" type="presParOf" srcId="{014D2750-F989-4C37-9B1B-9AA9636682AC}" destId="{DB416220-7D8A-4882-A59C-F7000C3BAA0D}" srcOrd="2" destOrd="0" presId="urn:microsoft.com/office/officeart/2008/layout/AlternatingHexagons"/>
    <dgm:cxn modelId="{858236C7-032F-45C7-BACA-19A4EB86C715}" type="presParOf" srcId="{014D2750-F989-4C37-9B1B-9AA9636682AC}" destId="{137E819A-32CA-4B7E-B5BB-01A3A898B7BE}" srcOrd="3" destOrd="0" presId="urn:microsoft.com/office/officeart/2008/layout/AlternatingHexagons"/>
    <dgm:cxn modelId="{68E5857F-486E-4B1D-ADE8-D29DC4592B66}" type="presParOf" srcId="{014D2750-F989-4C37-9B1B-9AA9636682AC}" destId="{97D7227E-93B2-4CDC-A6F1-DE6A3A579BC0}" srcOrd="4" destOrd="0" presId="urn:microsoft.com/office/officeart/2008/layout/AlternatingHexagons"/>
    <dgm:cxn modelId="{29DC5284-223E-4133-88C2-E4A8C518E978}" type="presParOf" srcId="{D6CBF727-C193-4742-8092-79968D615B09}" destId="{C622E601-61A1-43CE-8DBF-E42B46A0F6D3}" srcOrd="5" destOrd="0" presId="urn:microsoft.com/office/officeart/2008/layout/AlternatingHexagons"/>
    <dgm:cxn modelId="{FD3E9483-3A5F-4446-B85D-DD6B6C11BDCD}" type="presParOf" srcId="{D6CBF727-C193-4742-8092-79968D615B09}" destId="{DE400889-1345-4E5B-90BD-B34CCD628003}" srcOrd="6" destOrd="0" presId="urn:microsoft.com/office/officeart/2008/layout/AlternatingHexagons"/>
    <dgm:cxn modelId="{2D0CEE99-D340-4E8D-A884-1B6F051BBA09}" type="presParOf" srcId="{DE400889-1345-4E5B-90BD-B34CCD628003}" destId="{76A432B5-C362-4ED1-B722-EDAB8632396E}" srcOrd="0" destOrd="0" presId="urn:microsoft.com/office/officeart/2008/layout/AlternatingHexagons"/>
    <dgm:cxn modelId="{5677B4B3-7903-4F79-B4F9-E0CEF34632CC}" type="presParOf" srcId="{DE400889-1345-4E5B-90BD-B34CCD628003}" destId="{CDE05A4E-AABC-4750-A706-F53A8CB953D8}" srcOrd="1" destOrd="0" presId="urn:microsoft.com/office/officeart/2008/layout/AlternatingHexagons"/>
    <dgm:cxn modelId="{0838991A-D31A-4E05-92D6-BED60CA59EB7}" type="presParOf" srcId="{DE400889-1345-4E5B-90BD-B34CCD628003}" destId="{858D3EB6-EFE6-4502-91FC-DFF4E45190DA}" srcOrd="2" destOrd="0" presId="urn:microsoft.com/office/officeart/2008/layout/AlternatingHexagons"/>
    <dgm:cxn modelId="{85747858-2B2A-4B36-8CE9-AA5B9B7917F2}" type="presParOf" srcId="{DE400889-1345-4E5B-90BD-B34CCD628003}" destId="{ABBC34B4-CF82-4DAE-929B-2666788475F8}" srcOrd="3" destOrd="0" presId="urn:microsoft.com/office/officeart/2008/layout/AlternatingHexagons"/>
    <dgm:cxn modelId="{CD58523A-C465-4EE8-A7AB-1F0919252D7A}" type="presParOf" srcId="{DE400889-1345-4E5B-90BD-B34CCD628003}" destId="{2E78EB41-3245-4D99-BB99-6B0339FE8F38}" srcOrd="4" destOrd="0" presId="urn:microsoft.com/office/officeart/2008/layout/AlternatingHexagons"/>
    <dgm:cxn modelId="{5C746746-DC31-4D7D-8A22-F59B36813BBF}" type="presParOf" srcId="{D6CBF727-C193-4742-8092-79968D615B09}" destId="{4C4C6369-B8FE-45A7-99B6-5757B94CAD32}" srcOrd="7" destOrd="0" presId="urn:microsoft.com/office/officeart/2008/layout/AlternatingHexagons"/>
    <dgm:cxn modelId="{C20F7887-8629-4155-856B-68297FDA1F76}" type="presParOf" srcId="{D6CBF727-C193-4742-8092-79968D615B09}" destId="{6B684E24-3EB3-42AD-B0B9-EC2F52886EF3}" srcOrd="8" destOrd="0" presId="urn:microsoft.com/office/officeart/2008/layout/AlternatingHexagons"/>
    <dgm:cxn modelId="{A90C5C49-76D8-4FF4-9B74-778D5F717268}" type="presParOf" srcId="{6B684E24-3EB3-42AD-B0B9-EC2F52886EF3}" destId="{CEF5A3F8-7A41-4604-9D7E-F386265276F5}" srcOrd="0" destOrd="0" presId="urn:microsoft.com/office/officeart/2008/layout/AlternatingHexagons"/>
    <dgm:cxn modelId="{33C0F664-4A0D-4B72-9888-BDABEF361E4F}" type="presParOf" srcId="{6B684E24-3EB3-42AD-B0B9-EC2F52886EF3}" destId="{91452402-7B17-49D7-9D7F-00A9841FF108}" srcOrd="1" destOrd="0" presId="urn:microsoft.com/office/officeart/2008/layout/AlternatingHexagons"/>
    <dgm:cxn modelId="{B969C865-5A83-49F2-B7BC-92C61F6EB266}" type="presParOf" srcId="{6B684E24-3EB3-42AD-B0B9-EC2F52886EF3}" destId="{1F3C5298-F356-48DE-B0AC-C5329553C43A}" srcOrd="2" destOrd="0" presId="urn:microsoft.com/office/officeart/2008/layout/AlternatingHexagons"/>
    <dgm:cxn modelId="{22CB6865-F9A8-4866-9523-8A796B4540FF}" type="presParOf" srcId="{6B684E24-3EB3-42AD-B0B9-EC2F52886EF3}" destId="{29462D29-B50E-44B3-8665-9002C6F3DEFF}" srcOrd="3" destOrd="0" presId="urn:microsoft.com/office/officeart/2008/layout/AlternatingHexagons"/>
    <dgm:cxn modelId="{F2750329-0143-4C3E-9D89-3D6B90C2E504}" type="presParOf" srcId="{6B684E24-3EB3-42AD-B0B9-EC2F52886EF3}" destId="{E6B7FE1B-E082-47D6-BBF3-BC01EDA88B60}" srcOrd="4" destOrd="0" presId="urn:microsoft.com/office/officeart/2008/layout/AlternatingHexagons"/>
    <dgm:cxn modelId="{3818CBDB-F3BF-42AE-9393-B60BD0D36C20}" type="presParOf" srcId="{D6CBF727-C193-4742-8092-79968D615B09}" destId="{DF619E6A-A326-4693-9C2E-F18B42ABC1CC}" srcOrd="9" destOrd="0" presId="urn:microsoft.com/office/officeart/2008/layout/AlternatingHexagons"/>
    <dgm:cxn modelId="{985ED85B-C537-4802-9514-465222BE94DC}" type="presParOf" srcId="{D6CBF727-C193-4742-8092-79968D615B09}" destId="{FF0D150A-C8F2-4B88-9634-9472AFCD5540}" srcOrd="10" destOrd="0" presId="urn:microsoft.com/office/officeart/2008/layout/AlternatingHexagons"/>
    <dgm:cxn modelId="{94ED985B-EAB2-4197-99D5-288824EA2641}" type="presParOf" srcId="{FF0D150A-C8F2-4B88-9634-9472AFCD5540}" destId="{E259BFF9-1294-4EB9-B177-7F144269FAB8}" srcOrd="0" destOrd="0" presId="urn:microsoft.com/office/officeart/2008/layout/AlternatingHexagons"/>
    <dgm:cxn modelId="{9403C464-41BF-4C19-A872-BFE9EC5E78AC}" type="presParOf" srcId="{FF0D150A-C8F2-4B88-9634-9472AFCD5540}" destId="{C746C278-8B2D-4A64-8BED-818BD07B8D55}" srcOrd="1" destOrd="0" presId="urn:microsoft.com/office/officeart/2008/layout/AlternatingHexagons"/>
    <dgm:cxn modelId="{84A1FCC4-D04B-429B-B314-041718071B9F}" type="presParOf" srcId="{FF0D150A-C8F2-4B88-9634-9472AFCD5540}" destId="{E3753EC5-B66E-4577-B7EA-0303F882A56D}" srcOrd="2" destOrd="0" presId="urn:microsoft.com/office/officeart/2008/layout/AlternatingHexagons"/>
    <dgm:cxn modelId="{046A83AE-23C7-40C8-8963-546D931D82C0}" type="presParOf" srcId="{FF0D150A-C8F2-4B88-9634-9472AFCD5540}" destId="{9C11ACAD-897E-4B70-80A4-58B5642903EF}" srcOrd="3" destOrd="0" presId="urn:microsoft.com/office/officeart/2008/layout/AlternatingHexagons"/>
    <dgm:cxn modelId="{02957F62-4EED-43CE-A1C8-485075EADED8}" type="presParOf" srcId="{FF0D150A-C8F2-4B88-9634-9472AFCD5540}" destId="{753E65A4-290A-4B82-9677-B14D3937812C}" srcOrd="4" destOrd="0" presId="urn:microsoft.com/office/officeart/2008/layout/AlternatingHexagons"/>
    <dgm:cxn modelId="{AAD7957A-6E86-4B70-995E-AE5E6058DBAF}" type="presParOf" srcId="{D6CBF727-C193-4742-8092-79968D615B09}" destId="{A061CC0C-C893-461D-8FEB-2F2AF9D631E8}" srcOrd="11" destOrd="0" presId="urn:microsoft.com/office/officeart/2008/layout/AlternatingHexagons"/>
    <dgm:cxn modelId="{4C9594CF-8237-4D40-B9EA-5448513BF2AD}" type="presParOf" srcId="{D6CBF727-C193-4742-8092-79968D615B09}" destId="{4C21D896-9242-4FC5-8FBA-FED511463903}" srcOrd="12" destOrd="0" presId="urn:microsoft.com/office/officeart/2008/layout/AlternatingHexagons"/>
    <dgm:cxn modelId="{B5C00DF3-F23C-4848-92D8-82A28F1B70C3}" type="presParOf" srcId="{4C21D896-9242-4FC5-8FBA-FED511463903}" destId="{27D2E476-F480-4F54-AB82-AC7EAD1C8F7B}" srcOrd="0" destOrd="0" presId="urn:microsoft.com/office/officeart/2008/layout/AlternatingHexagons"/>
    <dgm:cxn modelId="{20A3672F-E181-4D26-93BD-6BE3B022345A}" type="presParOf" srcId="{4C21D896-9242-4FC5-8FBA-FED511463903}" destId="{F78EA964-07B0-4994-BB63-7325EA4CAF7F}" srcOrd="1" destOrd="0" presId="urn:microsoft.com/office/officeart/2008/layout/AlternatingHexagons"/>
    <dgm:cxn modelId="{2115CA38-D928-4BCC-9ADA-EB1AE649CBBE}" type="presParOf" srcId="{4C21D896-9242-4FC5-8FBA-FED511463903}" destId="{1803ED7F-41D9-4764-87D3-74B0DFD665B2}" srcOrd="2" destOrd="0" presId="urn:microsoft.com/office/officeart/2008/layout/AlternatingHexagons"/>
    <dgm:cxn modelId="{C73065DE-42A8-4360-94C6-5B4939DA6D6F}" type="presParOf" srcId="{4C21D896-9242-4FC5-8FBA-FED511463903}" destId="{06DEBEC9-3270-42A5-A45B-9511A5412BDE}" srcOrd="3" destOrd="0" presId="urn:microsoft.com/office/officeart/2008/layout/AlternatingHexagons"/>
    <dgm:cxn modelId="{03C4F30F-91E9-45A2-83F3-0056BE782A4E}"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0C05260F-87D3-4B28-9158-F92BAE885F61}" type="doc">
      <dgm:prSet loTypeId="urn:microsoft.com/office/officeart/2005/8/layout/hProcess3" loCatId="process" qsTypeId="urn:microsoft.com/office/officeart/2005/8/quickstyle/3d1" qsCatId="3D" csTypeId="urn:microsoft.com/office/officeart/2005/8/colors/colorful4" csCatId="colorful" phldr="1"/>
      <dgm:spPr/>
    </dgm:pt>
    <dgm:pt modelId="{4FAF49C9-BDA7-44A4-95E7-3B77FC086612}">
      <dgm:prSet phldrT="[Text]"/>
      <dgm:spPr/>
      <dgm:t>
        <a:bodyPr/>
        <a:lstStyle/>
        <a:p>
          <a:r>
            <a:rPr lang="en-GB" b="1" dirty="0">
              <a:solidFill>
                <a:schemeClr val="bg1"/>
              </a:solidFill>
            </a:rPr>
            <a:t>One side of the argument is…</a:t>
          </a:r>
        </a:p>
      </dgm:t>
    </dgm:pt>
    <dgm:pt modelId="{5D66F0C7-B4FE-49CF-8CB1-7C5C6CC27182}" type="parTrans" cxnId="{7686A34D-64FA-4E7B-B7A4-10301B45EA74}">
      <dgm:prSet/>
      <dgm:spPr/>
      <dgm:t>
        <a:bodyPr/>
        <a:lstStyle/>
        <a:p>
          <a:endParaRPr lang="en-GB"/>
        </a:p>
      </dgm:t>
    </dgm:pt>
    <dgm:pt modelId="{842031A0-9E7F-43E2-BFED-1B23DF945EA5}" type="sibTrans" cxnId="{7686A34D-64FA-4E7B-B7A4-10301B45EA74}">
      <dgm:prSet/>
      <dgm:spPr/>
      <dgm:t>
        <a:bodyPr/>
        <a:lstStyle/>
        <a:p>
          <a:endParaRPr lang="en-GB"/>
        </a:p>
      </dgm:t>
    </dgm:pt>
    <dgm:pt modelId="{408B57B6-1B2F-46F2-B086-07F025C9C01C}">
      <dgm:prSet phldrT="[Text]"/>
      <dgm:spPr/>
      <dgm:t>
        <a:bodyPr/>
        <a:lstStyle/>
        <a:p>
          <a:endParaRPr lang="en-GB" dirty="0"/>
        </a:p>
      </dgm:t>
    </dgm:pt>
    <dgm:pt modelId="{7BD20711-A5CF-49E6-9ED4-1667BF894F7D}" type="parTrans" cxnId="{4FA04BDB-BC10-4885-BB12-975F5FF72FCC}">
      <dgm:prSet/>
      <dgm:spPr/>
      <dgm:t>
        <a:bodyPr/>
        <a:lstStyle/>
        <a:p>
          <a:endParaRPr lang="en-GB"/>
        </a:p>
      </dgm:t>
    </dgm:pt>
    <dgm:pt modelId="{3C33E60F-9F96-4023-A50C-EA2FE0C02DD8}" type="sibTrans" cxnId="{4FA04BDB-BC10-4885-BB12-975F5FF72FCC}">
      <dgm:prSet/>
      <dgm:spPr/>
      <dgm:t>
        <a:bodyPr/>
        <a:lstStyle/>
        <a:p>
          <a:endParaRPr lang="en-GB"/>
        </a:p>
      </dgm:t>
    </dgm:pt>
    <dgm:pt modelId="{21D79CF3-7FB1-40AF-9440-F78F531D43B4}">
      <dgm:prSet phldrT="[Text]"/>
      <dgm:spPr/>
      <dgm:t>
        <a:bodyPr/>
        <a:lstStyle/>
        <a:p>
          <a:endParaRPr lang="en-GB" dirty="0"/>
        </a:p>
      </dgm:t>
    </dgm:pt>
    <dgm:pt modelId="{94F31D1C-2030-42AD-9A5A-AE08EC3F0A7C}" type="parTrans" cxnId="{DE999EB1-B666-4CAB-9101-9D2D4D9A109B}">
      <dgm:prSet/>
      <dgm:spPr/>
      <dgm:t>
        <a:bodyPr/>
        <a:lstStyle/>
        <a:p>
          <a:endParaRPr lang="en-GB"/>
        </a:p>
      </dgm:t>
    </dgm:pt>
    <dgm:pt modelId="{0AFCFBFA-0905-4980-906F-4E6E1EC8E6F0}" type="sibTrans" cxnId="{DE999EB1-B666-4CAB-9101-9D2D4D9A109B}">
      <dgm:prSet/>
      <dgm:spPr/>
      <dgm:t>
        <a:bodyPr/>
        <a:lstStyle/>
        <a:p>
          <a:endParaRPr lang="en-GB"/>
        </a:p>
      </dgm:t>
    </dgm:pt>
    <dgm:pt modelId="{B723E8BB-35C2-40A2-B02D-4FD7D03486D5}" type="pres">
      <dgm:prSet presAssocID="{0C05260F-87D3-4B28-9158-F92BAE885F61}" presName="Name0" presStyleCnt="0">
        <dgm:presLayoutVars>
          <dgm:dir/>
          <dgm:animLvl val="lvl"/>
          <dgm:resizeHandles val="exact"/>
        </dgm:presLayoutVars>
      </dgm:prSet>
      <dgm:spPr/>
    </dgm:pt>
    <dgm:pt modelId="{ECE8F570-0F83-4EC4-B102-0F45B2EAB154}" type="pres">
      <dgm:prSet presAssocID="{0C05260F-87D3-4B28-9158-F92BAE885F61}" presName="dummy" presStyleCnt="0"/>
      <dgm:spPr/>
    </dgm:pt>
    <dgm:pt modelId="{4270EA65-EB64-474D-AAB7-F219FABF249F}" type="pres">
      <dgm:prSet presAssocID="{0C05260F-87D3-4B28-9158-F92BAE885F61}" presName="linH" presStyleCnt="0"/>
      <dgm:spPr/>
    </dgm:pt>
    <dgm:pt modelId="{67F61401-3B8C-45D0-8E39-C3271AAC7BF6}" type="pres">
      <dgm:prSet presAssocID="{0C05260F-87D3-4B28-9158-F92BAE885F61}" presName="padding1" presStyleCnt="0"/>
      <dgm:spPr/>
    </dgm:pt>
    <dgm:pt modelId="{906DB31D-9C42-4C80-9512-EFE93697A6AE}" type="pres">
      <dgm:prSet presAssocID="{4FAF49C9-BDA7-44A4-95E7-3B77FC086612}" presName="linV" presStyleCnt="0"/>
      <dgm:spPr/>
    </dgm:pt>
    <dgm:pt modelId="{B725D705-B65D-4803-B23E-38A140886634}" type="pres">
      <dgm:prSet presAssocID="{4FAF49C9-BDA7-44A4-95E7-3B77FC086612}" presName="spVertical1" presStyleCnt="0"/>
      <dgm:spPr/>
    </dgm:pt>
    <dgm:pt modelId="{54C95E1B-29E7-4B77-8A37-1BE7A5947F36}" type="pres">
      <dgm:prSet presAssocID="{4FAF49C9-BDA7-44A4-95E7-3B77FC086612}" presName="parTx" presStyleLbl="revTx" presStyleIdx="0" presStyleCnt="3" custScaleX="414995">
        <dgm:presLayoutVars>
          <dgm:chMax val="0"/>
          <dgm:chPref val="0"/>
          <dgm:bulletEnabled val="1"/>
        </dgm:presLayoutVars>
      </dgm:prSet>
      <dgm:spPr/>
    </dgm:pt>
    <dgm:pt modelId="{66FDFDE8-F7E7-498A-AF51-8F81806AB351}" type="pres">
      <dgm:prSet presAssocID="{4FAF49C9-BDA7-44A4-95E7-3B77FC086612}" presName="spVertical2" presStyleCnt="0"/>
      <dgm:spPr/>
    </dgm:pt>
    <dgm:pt modelId="{19F0B2D4-E731-422C-949C-6758B4F670D7}" type="pres">
      <dgm:prSet presAssocID="{4FAF49C9-BDA7-44A4-95E7-3B77FC086612}" presName="spVertical3" presStyleCnt="0"/>
      <dgm:spPr/>
    </dgm:pt>
    <dgm:pt modelId="{3D02FE99-DC04-4B52-8F92-3379D3D4B3EB}" type="pres">
      <dgm:prSet presAssocID="{842031A0-9E7F-43E2-BFED-1B23DF945EA5}" presName="space" presStyleCnt="0"/>
      <dgm:spPr/>
    </dgm:pt>
    <dgm:pt modelId="{9E4B9F59-F8F8-4B01-9C5C-ED6213FBC2FF}" type="pres">
      <dgm:prSet presAssocID="{408B57B6-1B2F-46F2-B086-07F025C9C01C}" presName="linV" presStyleCnt="0"/>
      <dgm:spPr/>
    </dgm:pt>
    <dgm:pt modelId="{16D2ABBC-67D5-45DC-81D7-7FBF06C3AC14}" type="pres">
      <dgm:prSet presAssocID="{408B57B6-1B2F-46F2-B086-07F025C9C01C}" presName="spVertical1" presStyleCnt="0"/>
      <dgm:spPr/>
    </dgm:pt>
    <dgm:pt modelId="{0BE64727-F15F-4311-9CF8-97FFDBBCA3DA}" type="pres">
      <dgm:prSet presAssocID="{408B57B6-1B2F-46F2-B086-07F025C9C01C}" presName="parTx" presStyleLbl="revTx" presStyleIdx="1" presStyleCnt="3">
        <dgm:presLayoutVars>
          <dgm:chMax val="0"/>
          <dgm:chPref val="0"/>
          <dgm:bulletEnabled val="1"/>
        </dgm:presLayoutVars>
      </dgm:prSet>
      <dgm:spPr/>
    </dgm:pt>
    <dgm:pt modelId="{9370AF90-1F89-4083-87DE-F83043404EBA}" type="pres">
      <dgm:prSet presAssocID="{408B57B6-1B2F-46F2-B086-07F025C9C01C}" presName="spVertical2" presStyleCnt="0"/>
      <dgm:spPr/>
    </dgm:pt>
    <dgm:pt modelId="{6A7FDD2D-876F-4FA0-86A4-E9988FCEA0C1}" type="pres">
      <dgm:prSet presAssocID="{408B57B6-1B2F-46F2-B086-07F025C9C01C}" presName="spVertical3" presStyleCnt="0"/>
      <dgm:spPr/>
    </dgm:pt>
    <dgm:pt modelId="{42D8B8D0-66FB-4DEE-B63C-11DE10F0AB39}" type="pres">
      <dgm:prSet presAssocID="{3C33E60F-9F96-4023-A50C-EA2FE0C02DD8}" presName="space" presStyleCnt="0"/>
      <dgm:spPr/>
    </dgm:pt>
    <dgm:pt modelId="{690B3FB5-7F93-4BDA-91CC-18B2C9662AFB}" type="pres">
      <dgm:prSet presAssocID="{21D79CF3-7FB1-40AF-9440-F78F531D43B4}" presName="linV" presStyleCnt="0"/>
      <dgm:spPr/>
    </dgm:pt>
    <dgm:pt modelId="{D1166EB1-1CD5-4D1D-8BBF-DB9EDA9A2A2B}" type="pres">
      <dgm:prSet presAssocID="{21D79CF3-7FB1-40AF-9440-F78F531D43B4}" presName="spVertical1" presStyleCnt="0"/>
      <dgm:spPr/>
    </dgm:pt>
    <dgm:pt modelId="{B7A1A947-60E5-4250-9C4F-6E9BBE3D3FC9}" type="pres">
      <dgm:prSet presAssocID="{21D79CF3-7FB1-40AF-9440-F78F531D43B4}" presName="parTx" presStyleLbl="revTx" presStyleIdx="2" presStyleCnt="3">
        <dgm:presLayoutVars>
          <dgm:chMax val="0"/>
          <dgm:chPref val="0"/>
          <dgm:bulletEnabled val="1"/>
        </dgm:presLayoutVars>
      </dgm:prSet>
      <dgm:spPr/>
    </dgm:pt>
    <dgm:pt modelId="{2B40B62E-9D96-4799-A50C-4C5C70A2DCD9}" type="pres">
      <dgm:prSet presAssocID="{21D79CF3-7FB1-40AF-9440-F78F531D43B4}" presName="spVertical2" presStyleCnt="0"/>
      <dgm:spPr/>
    </dgm:pt>
    <dgm:pt modelId="{545FE1BA-85E3-4FEB-B0CB-F5646EA0358D}" type="pres">
      <dgm:prSet presAssocID="{21D79CF3-7FB1-40AF-9440-F78F531D43B4}" presName="spVertical3" presStyleCnt="0"/>
      <dgm:spPr/>
    </dgm:pt>
    <dgm:pt modelId="{E648F442-D8BE-4950-A0BF-FF97CAB9FCFC}" type="pres">
      <dgm:prSet presAssocID="{0C05260F-87D3-4B28-9158-F92BAE885F61}" presName="padding2" presStyleCnt="0"/>
      <dgm:spPr/>
    </dgm:pt>
    <dgm:pt modelId="{84ECED1B-B0AA-40B3-B778-BAB48F562EEF}" type="pres">
      <dgm:prSet presAssocID="{0C05260F-87D3-4B28-9158-F92BAE885F61}" presName="negArrow" presStyleCnt="0"/>
      <dgm:spPr/>
    </dgm:pt>
    <dgm:pt modelId="{B091E66A-6B94-420C-8C7A-85A3B82E4A46}" type="pres">
      <dgm:prSet presAssocID="{0C05260F-87D3-4B28-9158-F92BAE885F61}" presName="backgroundArrow" presStyleLbl="node1" presStyleIdx="0" presStyleCnt="1"/>
      <dgm:spPr/>
    </dgm:pt>
  </dgm:ptLst>
  <dgm:cxnLst>
    <dgm:cxn modelId="{17EB9006-C620-4685-8A5B-70B938807B14}" type="presOf" srcId="{21D79CF3-7FB1-40AF-9440-F78F531D43B4}" destId="{B7A1A947-60E5-4250-9C4F-6E9BBE3D3FC9}" srcOrd="0" destOrd="0" presId="urn:microsoft.com/office/officeart/2005/8/layout/hProcess3"/>
    <dgm:cxn modelId="{7686A34D-64FA-4E7B-B7A4-10301B45EA74}" srcId="{0C05260F-87D3-4B28-9158-F92BAE885F61}" destId="{4FAF49C9-BDA7-44A4-95E7-3B77FC086612}" srcOrd="0" destOrd="0" parTransId="{5D66F0C7-B4FE-49CF-8CB1-7C5C6CC27182}" sibTransId="{842031A0-9E7F-43E2-BFED-1B23DF945EA5}"/>
    <dgm:cxn modelId="{FE85369E-40B9-4A1E-A074-3A6FA7EB4DF4}" type="presOf" srcId="{4FAF49C9-BDA7-44A4-95E7-3B77FC086612}" destId="{54C95E1B-29E7-4B77-8A37-1BE7A5947F36}" srcOrd="0" destOrd="0" presId="urn:microsoft.com/office/officeart/2005/8/layout/hProcess3"/>
    <dgm:cxn modelId="{DE999EB1-B666-4CAB-9101-9D2D4D9A109B}" srcId="{0C05260F-87D3-4B28-9158-F92BAE885F61}" destId="{21D79CF3-7FB1-40AF-9440-F78F531D43B4}" srcOrd="2" destOrd="0" parTransId="{94F31D1C-2030-42AD-9A5A-AE08EC3F0A7C}" sibTransId="{0AFCFBFA-0905-4980-906F-4E6E1EC8E6F0}"/>
    <dgm:cxn modelId="{CAF78FB4-F48A-4D9C-AB69-B6F74DCA20DE}" type="presOf" srcId="{408B57B6-1B2F-46F2-B086-07F025C9C01C}" destId="{0BE64727-F15F-4311-9CF8-97FFDBBCA3DA}" srcOrd="0" destOrd="0" presId="urn:microsoft.com/office/officeart/2005/8/layout/hProcess3"/>
    <dgm:cxn modelId="{4FA04BDB-BC10-4885-BB12-975F5FF72FCC}" srcId="{0C05260F-87D3-4B28-9158-F92BAE885F61}" destId="{408B57B6-1B2F-46F2-B086-07F025C9C01C}" srcOrd="1" destOrd="0" parTransId="{7BD20711-A5CF-49E6-9ED4-1667BF894F7D}" sibTransId="{3C33E60F-9F96-4023-A50C-EA2FE0C02DD8}"/>
    <dgm:cxn modelId="{B1C7A7FF-D6A3-45EF-A347-4AE964A8A6B6}" type="presOf" srcId="{0C05260F-87D3-4B28-9158-F92BAE885F61}" destId="{B723E8BB-35C2-40A2-B02D-4FD7D03486D5}" srcOrd="0" destOrd="0" presId="urn:microsoft.com/office/officeart/2005/8/layout/hProcess3"/>
    <dgm:cxn modelId="{1E0419BC-7A48-40C1-AD3E-883A031D8B5E}" type="presParOf" srcId="{B723E8BB-35C2-40A2-B02D-4FD7D03486D5}" destId="{ECE8F570-0F83-4EC4-B102-0F45B2EAB154}" srcOrd="0" destOrd="0" presId="urn:microsoft.com/office/officeart/2005/8/layout/hProcess3"/>
    <dgm:cxn modelId="{D51B3471-BD49-4BD6-878A-887E8FD923A3}" type="presParOf" srcId="{B723E8BB-35C2-40A2-B02D-4FD7D03486D5}" destId="{4270EA65-EB64-474D-AAB7-F219FABF249F}" srcOrd="1" destOrd="0" presId="urn:microsoft.com/office/officeart/2005/8/layout/hProcess3"/>
    <dgm:cxn modelId="{30B19DAD-0E3B-4FC3-BB3B-FC0131E58A0F}" type="presParOf" srcId="{4270EA65-EB64-474D-AAB7-F219FABF249F}" destId="{67F61401-3B8C-45D0-8E39-C3271AAC7BF6}" srcOrd="0" destOrd="0" presId="urn:microsoft.com/office/officeart/2005/8/layout/hProcess3"/>
    <dgm:cxn modelId="{93B254BD-09DA-4E8B-BE94-8413488E0E86}" type="presParOf" srcId="{4270EA65-EB64-474D-AAB7-F219FABF249F}" destId="{906DB31D-9C42-4C80-9512-EFE93697A6AE}" srcOrd="1" destOrd="0" presId="urn:microsoft.com/office/officeart/2005/8/layout/hProcess3"/>
    <dgm:cxn modelId="{07E2E5ED-8ACB-42AC-A4BD-78CE086246A0}" type="presParOf" srcId="{906DB31D-9C42-4C80-9512-EFE93697A6AE}" destId="{B725D705-B65D-4803-B23E-38A140886634}" srcOrd="0" destOrd="0" presId="urn:microsoft.com/office/officeart/2005/8/layout/hProcess3"/>
    <dgm:cxn modelId="{49959CA5-17C5-4A93-9562-49BE00F88085}" type="presParOf" srcId="{906DB31D-9C42-4C80-9512-EFE93697A6AE}" destId="{54C95E1B-29E7-4B77-8A37-1BE7A5947F36}" srcOrd="1" destOrd="0" presId="urn:microsoft.com/office/officeart/2005/8/layout/hProcess3"/>
    <dgm:cxn modelId="{961796E4-68D1-415D-BA1D-5661B54FD2D1}" type="presParOf" srcId="{906DB31D-9C42-4C80-9512-EFE93697A6AE}" destId="{66FDFDE8-F7E7-498A-AF51-8F81806AB351}" srcOrd="2" destOrd="0" presId="urn:microsoft.com/office/officeart/2005/8/layout/hProcess3"/>
    <dgm:cxn modelId="{D300DF03-6B98-4855-BE2B-1EEEBC50A57D}" type="presParOf" srcId="{906DB31D-9C42-4C80-9512-EFE93697A6AE}" destId="{19F0B2D4-E731-422C-949C-6758B4F670D7}" srcOrd="3" destOrd="0" presId="urn:microsoft.com/office/officeart/2005/8/layout/hProcess3"/>
    <dgm:cxn modelId="{8B3EEC2E-0F82-4747-8A27-204DE6D30847}" type="presParOf" srcId="{4270EA65-EB64-474D-AAB7-F219FABF249F}" destId="{3D02FE99-DC04-4B52-8F92-3379D3D4B3EB}" srcOrd="2" destOrd="0" presId="urn:microsoft.com/office/officeart/2005/8/layout/hProcess3"/>
    <dgm:cxn modelId="{29EF4B5C-0F85-40AA-88BC-9797CFB3C481}" type="presParOf" srcId="{4270EA65-EB64-474D-AAB7-F219FABF249F}" destId="{9E4B9F59-F8F8-4B01-9C5C-ED6213FBC2FF}" srcOrd="3" destOrd="0" presId="urn:microsoft.com/office/officeart/2005/8/layout/hProcess3"/>
    <dgm:cxn modelId="{92F44298-C676-4ACD-AA7A-08998BC8DABF}" type="presParOf" srcId="{9E4B9F59-F8F8-4B01-9C5C-ED6213FBC2FF}" destId="{16D2ABBC-67D5-45DC-81D7-7FBF06C3AC14}" srcOrd="0" destOrd="0" presId="urn:microsoft.com/office/officeart/2005/8/layout/hProcess3"/>
    <dgm:cxn modelId="{4851CEE2-6C31-4A5A-8807-2EF0CE2F34E2}" type="presParOf" srcId="{9E4B9F59-F8F8-4B01-9C5C-ED6213FBC2FF}" destId="{0BE64727-F15F-4311-9CF8-97FFDBBCA3DA}" srcOrd="1" destOrd="0" presId="urn:microsoft.com/office/officeart/2005/8/layout/hProcess3"/>
    <dgm:cxn modelId="{551E1FD1-157F-4A0A-9E80-F92A40C09AB2}" type="presParOf" srcId="{9E4B9F59-F8F8-4B01-9C5C-ED6213FBC2FF}" destId="{9370AF90-1F89-4083-87DE-F83043404EBA}" srcOrd="2" destOrd="0" presId="urn:microsoft.com/office/officeart/2005/8/layout/hProcess3"/>
    <dgm:cxn modelId="{681315D0-BBB1-4708-95D1-D9BD625DDB0A}" type="presParOf" srcId="{9E4B9F59-F8F8-4B01-9C5C-ED6213FBC2FF}" destId="{6A7FDD2D-876F-4FA0-86A4-E9988FCEA0C1}" srcOrd="3" destOrd="0" presId="urn:microsoft.com/office/officeart/2005/8/layout/hProcess3"/>
    <dgm:cxn modelId="{38348E25-469A-4A27-A891-46D75CAD92C2}" type="presParOf" srcId="{4270EA65-EB64-474D-AAB7-F219FABF249F}" destId="{42D8B8D0-66FB-4DEE-B63C-11DE10F0AB39}" srcOrd="4" destOrd="0" presId="urn:microsoft.com/office/officeart/2005/8/layout/hProcess3"/>
    <dgm:cxn modelId="{FA5CD5BD-28CE-4E56-BB22-323829C65533}" type="presParOf" srcId="{4270EA65-EB64-474D-AAB7-F219FABF249F}" destId="{690B3FB5-7F93-4BDA-91CC-18B2C9662AFB}" srcOrd="5" destOrd="0" presId="urn:microsoft.com/office/officeart/2005/8/layout/hProcess3"/>
    <dgm:cxn modelId="{07B46B0F-4549-43D6-8132-B323EED80D03}" type="presParOf" srcId="{690B3FB5-7F93-4BDA-91CC-18B2C9662AFB}" destId="{D1166EB1-1CD5-4D1D-8BBF-DB9EDA9A2A2B}" srcOrd="0" destOrd="0" presId="urn:microsoft.com/office/officeart/2005/8/layout/hProcess3"/>
    <dgm:cxn modelId="{13BB5B8E-2B3F-488B-B515-9D9A02D062A5}" type="presParOf" srcId="{690B3FB5-7F93-4BDA-91CC-18B2C9662AFB}" destId="{B7A1A947-60E5-4250-9C4F-6E9BBE3D3FC9}" srcOrd="1" destOrd="0" presId="urn:microsoft.com/office/officeart/2005/8/layout/hProcess3"/>
    <dgm:cxn modelId="{F1F90CD7-5CA6-4E39-B51A-17B2BC73C82B}" type="presParOf" srcId="{690B3FB5-7F93-4BDA-91CC-18B2C9662AFB}" destId="{2B40B62E-9D96-4799-A50C-4C5C70A2DCD9}" srcOrd="2" destOrd="0" presId="urn:microsoft.com/office/officeart/2005/8/layout/hProcess3"/>
    <dgm:cxn modelId="{4BF872BD-7C30-4F1E-9FEB-A5E48A8746C1}" type="presParOf" srcId="{690B3FB5-7F93-4BDA-91CC-18B2C9662AFB}" destId="{545FE1BA-85E3-4FEB-B0CB-F5646EA0358D}" srcOrd="3" destOrd="0" presId="urn:microsoft.com/office/officeart/2005/8/layout/hProcess3"/>
    <dgm:cxn modelId="{DC6CBA42-9500-4652-B74F-752A6E3DE61C}" type="presParOf" srcId="{4270EA65-EB64-474D-AAB7-F219FABF249F}" destId="{E648F442-D8BE-4950-A0BF-FF97CAB9FCFC}" srcOrd="6" destOrd="0" presId="urn:microsoft.com/office/officeart/2005/8/layout/hProcess3"/>
    <dgm:cxn modelId="{B0AC0A45-57B8-43C5-A6D5-2EF7D5D9BB76}" type="presParOf" srcId="{4270EA65-EB64-474D-AAB7-F219FABF249F}" destId="{84ECED1B-B0AA-40B3-B778-BAB48F562EEF}" srcOrd="7" destOrd="0" presId="urn:microsoft.com/office/officeart/2005/8/layout/hProcess3"/>
    <dgm:cxn modelId="{B7D606A9-477F-4184-9C70-F8F4896BDB5A}" type="presParOf" srcId="{4270EA65-EB64-474D-AAB7-F219FABF249F}" destId="{B091E66A-6B94-420C-8C7A-85A3B82E4A46}" srcOrd="8" destOrd="0" presId="urn:microsoft.com/office/officeart/2005/8/layout/h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4CD13902-142B-4B01-8A98-34A0F1677834}" type="presOf" srcId="{563AD7CC-C3CE-4D9D-B656-DB783BD6249D}" destId="{753E65A4-290A-4B82-9677-B14D3937812C}" srcOrd="0" destOrd="0" presId="urn:microsoft.com/office/officeart/2008/layout/AlternatingHexagons"/>
    <dgm:cxn modelId="{3C773C05-F77E-4F3E-A588-108F97DC213D}" type="presOf" srcId="{A76D7342-B82B-4FC7-B601-E7DEAF21D7D8}" destId="{D619FEAC-74D4-4726-A282-FCFACD54A4BB}" srcOrd="0" destOrd="0" presId="urn:microsoft.com/office/officeart/2008/layout/AlternatingHexagons"/>
    <dgm:cxn modelId="{D5E0DC09-3B15-46EC-8864-E956AB0C8A22}" type="presOf" srcId="{6C48E74E-EDEF-41FC-953E-91D436060EF8}" destId="{798B8C0B-5E2E-4982-A9A4-E0912EFA874A}"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D92AE221-56D3-4D75-9E08-40159254894C}" type="presOf" srcId="{0FCAE87B-D747-4598-B519-48904A2B05B2}" destId="{E6B7FE1B-E082-47D6-BBF3-BC01EDA88B60}" srcOrd="0" destOrd="0" presId="urn:microsoft.com/office/officeart/2008/layout/AlternatingHexagons"/>
    <dgm:cxn modelId="{6E07FB24-6710-4F3F-8307-B7D6205DEBD4}" type="presOf" srcId="{E71F8F6C-DE91-45ED-AF77-1267E12BB7F6}" destId="{0BDE991D-8287-482A-A62C-7262A0D2B66E}" srcOrd="0" destOrd="0" presId="urn:microsoft.com/office/officeart/2008/layout/AlternatingHexagons"/>
    <dgm:cxn modelId="{F673552A-1BA2-45E1-B13F-36A5332E4AA4}" type="presOf" srcId="{D839AC21-CFC3-48DE-A991-850581E464ED}" destId="{92A9D0EB-4F9B-4643-A33F-DF0D6CC34653}"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05DD1240-E4E7-49C5-A105-1B298B4DD807}" type="presOf" srcId="{9C782F60-00DD-490A-901A-2E525C61B396}" destId="{97D7227E-93B2-4CDC-A6F1-DE6A3A579BC0}" srcOrd="0" destOrd="0" presId="urn:microsoft.com/office/officeart/2008/layout/AlternatingHexagons"/>
    <dgm:cxn modelId="{AA88BA42-EDEC-4052-BA2D-C641F43B9295}" type="presOf" srcId="{034143FA-02E3-4BC8-97A6-DB5B1795DB9A}" destId="{27D2E476-F480-4F54-AB82-AC7EAD1C8F7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A3469149-E481-4DC3-9211-663615CC1533}" type="presOf" srcId="{154EE34B-2A4B-4D73-8D2A-FC82C9B228A8}" destId="{F78EA964-07B0-4994-BB63-7325EA4CAF7F}" srcOrd="0" destOrd="0" presId="urn:microsoft.com/office/officeart/2008/layout/AlternatingHexagons"/>
    <dgm:cxn modelId="{B5C2354E-7D7A-4446-9569-7EE9CC133D30}" type="presOf" srcId="{909C8AE0-FE04-401B-8F7E-C1BF0E60FE9E}" destId="{0B0FF9F4-D51A-460F-8F8E-D0EB2B4C658D}"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9D8BB881-C481-4FD2-BA78-CB09ACC30A27}" type="presOf" srcId="{BE439DF7-9C66-49B5-895E-0C389CF6D137}" destId="{CEF5A3F8-7A41-4604-9D7E-F386265276F5}" srcOrd="0" destOrd="0" presId="urn:microsoft.com/office/officeart/2008/layout/AlternatingHexagons"/>
    <dgm:cxn modelId="{A39D8484-8C4E-4761-98CC-B7AD9EC5A744}" type="presOf" srcId="{54C50584-7826-44BA-AD0E-F0AB4285D531}" destId="{76A432B5-C362-4ED1-B722-EDAB8632396E}" srcOrd="0" destOrd="0" presId="urn:microsoft.com/office/officeart/2008/layout/AlternatingHexagons"/>
    <dgm:cxn modelId="{DCDA2C88-D25F-4509-A091-DE891D29D408}" type="presOf" srcId="{2CA49207-1E08-4A99-AA60-FBFC9F56EBF0}" destId="{2E78EB41-3245-4D99-BB99-6B0339FE8F38}" srcOrd="0" destOrd="0" presId="urn:microsoft.com/office/officeart/2008/layout/AlternatingHexagons"/>
    <dgm:cxn modelId="{E1CC178C-D529-4EF1-9605-1FB9D8778FEF}" type="presOf" srcId="{638324B9-9FC5-43A3-BF87-295874E2CDD9}" destId="{5468D559-FC71-40BD-A3B7-B37FD9F50FA0}" srcOrd="0" destOrd="0" presId="urn:microsoft.com/office/officeart/2008/layout/AlternatingHexagons"/>
    <dgm:cxn modelId="{08BC709C-B4F0-45EA-AFB5-ABADB49438CF}" type="presOf" srcId="{21AD5133-736D-4115-8780-C76EF1C6F044}" destId="{01AB0361-E67C-40D1-A127-88BA5E1C17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F37B30A8-E2A7-48C3-AB38-7938275A6A3F}" type="presOf" srcId="{EEB786C3-220F-43C5-8ED2-346FAA386A15}" destId="{C746C278-8B2D-4A64-8BED-818BD07B8D55}"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DFEAE3D1-B9DC-45D1-8036-7BFC19107E25}" type="presOf" srcId="{43C8CEB7-3036-4304-B58E-86ABBFFD31E5}" destId="{D6CBF727-C193-4742-8092-79968D615B09}"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CF4C4EF7-8EC9-4A0C-9D7B-48574A7CA869}" type="presOf" srcId="{FABF11A3-E055-44D1-85DF-0976773145E4}" destId="{E259BFF9-1294-4EB9-B177-7F144269FAB8}"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B9CDB18C-A682-4685-A51F-BF87C6ABA8DE}" type="presParOf" srcId="{D6CBF727-C193-4742-8092-79968D615B09}" destId="{C3AD133E-8817-4E2A-AA86-E555497CD528}" srcOrd="0" destOrd="0" presId="urn:microsoft.com/office/officeart/2008/layout/AlternatingHexagons"/>
    <dgm:cxn modelId="{8163FF4F-F7E4-48F6-8125-3231F115EE09}" type="presParOf" srcId="{C3AD133E-8817-4E2A-AA86-E555497CD528}" destId="{D619FEAC-74D4-4726-A282-FCFACD54A4BB}" srcOrd="0" destOrd="0" presId="urn:microsoft.com/office/officeart/2008/layout/AlternatingHexagons"/>
    <dgm:cxn modelId="{50F2BE47-3B4C-4ABA-A942-E9FE6208EA1F}" type="presParOf" srcId="{C3AD133E-8817-4E2A-AA86-E555497CD528}" destId="{0BDE991D-8287-482A-A62C-7262A0D2B66E}" srcOrd="1" destOrd="0" presId="urn:microsoft.com/office/officeart/2008/layout/AlternatingHexagons"/>
    <dgm:cxn modelId="{BAB50071-439A-41D2-9A20-F927B485E0D1}" type="presParOf" srcId="{C3AD133E-8817-4E2A-AA86-E555497CD528}" destId="{CD047F89-CE48-498E-8BD4-EA221B7E85F1}" srcOrd="2" destOrd="0" presId="urn:microsoft.com/office/officeart/2008/layout/AlternatingHexagons"/>
    <dgm:cxn modelId="{C0D13CC6-4836-4E36-BB26-57DBE1CF8468}" type="presParOf" srcId="{C3AD133E-8817-4E2A-AA86-E555497CD528}" destId="{99982C9B-7C19-43FE-AB96-0489084CEC2D}" srcOrd="3" destOrd="0" presId="urn:microsoft.com/office/officeart/2008/layout/AlternatingHexagons"/>
    <dgm:cxn modelId="{8A6A7903-50B7-421E-B484-53D072A4691C}" type="presParOf" srcId="{C3AD133E-8817-4E2A-AA86-E555497CD528}" destId="{5468D559-FC71-40BD-A3B7-B37FD9F50FA0}" srcOrd="4" destOrd="0" presId="urn:microsoft.com/office/officeart/2008/layout/AlternatingHexagons"/>
    <dgm:cxn modelId="{BFD40496-2BC2-4B86-8A08-BE6397F4DE8F}" type="presParOf" srcId="{D6CBF727-C193-4742-8092-79968D615B09}" destId="{2CFF3844-5B28-4CD3-A8BF-6625C13E2351}" srcOrd="1" destOrd="0" presId="urn:microsoft.com/office/officeart/2008/layout/AlternatingHexagons"/>
    <dgm:cxn modelId="{BF958C03-B497-498A-A61E-809FFF4796F4}" type="presParOf" srcId="{D6CBF727-C193-4742-8092-79968D615B09}" destId="{05380EDC-99E6-4322-9480-E3091D8E9DFA}" srcOrd="2" destOrd="0" presId="urn:microsoft.com/office/officeart/2008/layout/AlternatingHexagons"/>
    <dgm:cxn modelId="{E7460DD2-81D2-47E9-9F24-0DD8E556B27D}" type="presParOf" srcId="{05380EDC-99E6-4322-9480-E3091D8E9DFA}" destId="{01AB0361-E67C-40D1-A127-88BA5E1C1760}" srcOrd="0" destOrd="0" presId="urn:microsoft.com/office/officeart/2008/layout/AlternatingHexagons"/>
    <dgm:cxn modelId="{C73FAB30-B17D-435C-B6C9-EB21EF7E612C}" type="presParOf" srcId="{05380EDC-99E6-4322-9480-E3091D8E9DFA}" destId="{FA2E9D46-4AE3-458C-82E0-A4EF5D159C2D}" srcOrd="1" destOrd="0" presId="urn:microsoft.com/office/officeart/2008/layout/AlternatingHexagons"/>
    <dgm:cxn modelId="{B8E0A2A5-27CA-4709-9A96-D0FBE8F97A9F}" type="presParOf" srcId="{05380EDC-99E6-4322-9480-E3091D8E9DFA}" destId="{E978F574-35F8-43B1-8532-04D4FA6CF200}" srcOrd="2" destOrd="0" presId="urn:microsoft.com/office/officeart/2008/layout/AlternatingHexagons"/>
    <dgm:cxn modelId="{0FE2DA0F-FE37-4307-8459-DD0A724847F5}" type="presParOf" srcId="{05380EDC-99E6-4322-9480-E3091D8E9DFA}" destId="{BDFBE7AD-12EE-49C6-B767-B6960D6C4DC9}" srcOrd="3" destOrd="0" presId="urn:microsoft.com/office/officeart/2008/layout/AlternatingHexagons"/>
    <dgm:cxn modelId="{C0CF1C4A-F74E-475D-8BB7-EF3666705931}" type="presParOf" srcId="{05380EDC-99E6-4322-9480-E3091D8E9DFA}" destId="{798B8C0B-5E2E-4982-A9A4-E0912EFA874A}" srcOrd="4" destOrd="0" presId="urn:microsoft.com/office/officeart/2008/layout/AlternatingHexagons"/>
    <dgm:cxn modelId="{9FE8CB8F-4EF3-41F6-9BBC-0F9E6DF7F088}" type="presParOf" srcId="{D6CBF727-C193-4742-8092-79968D615B09}" destId="{232D1DEA-3D03-44A7-BF5F-76B6A6D6966F}" srcOrd="3" destOrd="0" presId="urn:microsoft.com/office/officeart/2008/layout/AlternatingHexagons"/>
    <dgm:cxn modelId="{74554AE2-22B6-43B3-9639-0EE3047DBC80}" type="presParOf" srcId="{D6CBF727-C193-4742-8092-79968D615B09}" destId="{014D2750-F989-4C37-9B1B-9AA9636682AC}" srcOrd="4" destOrd="0" presId="urn:microsoft.com/office/officeart/2008/layout/AlternatingHexagons"/>
    <dgm:cxn modelId="{B49EA217-1457-44A3-B340-08AD963EFF2A}" type="presParOf" srcId="{014D2750-F989-4C37-9B1B-9AA9636682AC}" destId="{0B0FF9F4-D51A-460F-8F8E-D0EB2B4C658D}" srcOrd="0" destOrd="0" presId="urn:microsoft.com/office/officeart/2008/layout/AlternatingHexagons"/>
    <dgm:cxn modelId="{FA44F2F3-7622-49EF-BC4A-61BF67136752}" type="presParOf" srcId="{014D2750-F989-4C37-9B1B-9AA9636682AC}" destId="{A7609D67-C4D3-47A5-9344-99E8ED461061}" srcOrd="1" destOrd="0" presId="urn:microsoft.com/office/officeart/2008/layout/AlternatingHexagons"/>
    <dgm:cxn modelId="{163D3C00-1C24-4C82-88F6-9DB4F18E2FBD}" type="presParOf" srcId="{014D2750-F989-4C37-9B1B-9AA9636682AC}" destId="{DB416220-7D8A-4882-A59C-F7000C3BAA0D}" srcOrd="2" destOrd="0" presId="urn:microsoft.com/office/officeart/2008/layout/AlternatingHexagons"/>
    <dgm:cxn modelId="{02583CF7-6A0B-4CBF-BA48-E12579C2291F}" type="presParOf" srcId="{014D2750-F989-4C37-9B1B-9AA9636682AC}" destId="{137E819A-32CA-4B7E-B5BB-01A3A898B7BE}" srcOrd="3" destOrd="0" presId="urn:microsoft.com/office/officeart/2008/layout/AlternatingHexagons"/>
    <dgm:cxn modelId="{B855022F-530F-4266-8564-BF20CB484D1E}" type="presParOf" srcId="{014D2750-F989-4C37-9B1B-9AA9636682AC}" destId="{97D7227E-93B2-4CDC-A6F1-DE6A3A579BC0}" srcOrd="4" destOrd="0" presId="urn:microsoft.com/office/officeart/2008/layout/AlternatingHexagons"/>
    <dgm:cxn modelId="{62B6A691-6BF3-493D-A1F7-28CA90707928}" type="presParOf" srcId="{D6CBF727-C193-4742-8092-79968D615B09}" destId="{C622E601-61A1-43CE-8DBF-E42B46A0F6D3}" srcOrd="5" destOrd="0" presId="urn:microsoft.com/office/officeart/2008/layout/AlternatingHexagons"/>
    <dgm:cxn modelId="{5E1F3F40-72E7-49CB-93B2-DB7F2416748F}" type="presParOf" srcId="{D6CBF727-C193-4742-8092-79968D615B09}" destId="{DE400889-1345-4E5B-90BD-B34CCD628003}" srcOrd="6" destOrd="0" presId="urn:microsoft.com/office/officeart/2008/layout/AlternatingHexagons"/>
    <dgm:cxn modelId="{22B60E48-23C3-4923-B6A8-48F4D7426365}" type="presParOf" srcId="{DE400889-1345-4E5B-90BD-B34CCD628003}" destId="{76A432B5-C362-4ED1-B722-EDAB8632396E}" srcOrd="0" destOrd="0" presId="urn:microsoft.com/office/officeart/2008/layout/AlternatingHexagons"/>
    <dgm:cxn modelId="{33D841CF-C70A-4117-A2AA-9E5CF7DC1716}" type="presParOf" srcId="{DE400889-1345-4E5B-90BD-B34CCD628003}" destId="{CDE05A4E-AABC-4750-A706-F53A8CB953D8}" srcOrd="1" destOrd="0" presId="urn:microsoft.com/office/officeart/2008/layout/AlternatingHexagons"/>
    <dgm:cxn modelId="{9A5FC1D7-A3BE-46CF-AE10-14459B82163B}" type="presParOf" srcId="{DE400889-1345-4E5B-90BD-B34CCD628003}" destId="{858D3EB6-EFE6-4502-91FC-DFF4E45190DA}" srcOrd="2" destOrd="0" presId="urn:microsoft.com/office/officeart/2008/layout/AlternatingHexagons"/>
    <dgm:cxn modelId="{F16588DD-7B60-45F5-983A-2313C9325A09}" type="presParOf" srcId="{DE400889-1345-4E5B-90BD-B34CCD628003}" destId="{ABBC34B4-CF82-4DAE-929B-2666788475F8}" srcOrd="3" destOrd="0" presId="urn:microsoft.com/office/officeart/2008/layout/AlternatingHexagons"/>
    <dgm:cxn modelId="{D0D35D1D-0F0E-47B5-8618-444DF50016EE}" type="presParOf" srcId="{DE400889-1345-4E5B-90BD-B34CCD628003}" destId="{2E78EB41-3245-4D99-BB99-6B0339FE8F38}" srcOrd="4" destOrd="0" presId="urn:microsoft.com/office/officeart/2008/layout/AlternatingHexagons"/>
    <dgm:cxn modelId="{108278E2-7012-4AC7-BDD2-DE7B82B7AF1E}" type="presParOf" srcId="{D6CBF727-C193-4742-8092-79968D615B09}" destId="{4C4C6369-B8FE-45A7-99B6-5757B94CAD32}" srcOrd="7" destOrd="0" presId="urn:microsoft.com/office/officeart/2008/layout/AlternatingHexagons"/>
    <dgm:cxn modelId="{22638CC0-ED44-4861-83CD-2D614453C4BD}" type="presParOf" srcId="{D6CBF727-C193-4742-8092-79968D615B09}" destId="{6B684E24-3EB3-42AD-B0B9-EC2F52886EF3}" srcOrd="8" destOrd="0" presId="urn:microsoft.com/office/officeart/2008/layout/AlternatingHexagons"/>
    <dgm:cxn modelId="{84545CD9-8D5E-4584-A5FB-576D646CB53C}" type="presParOf" srcId="{6B684E24-3EB3-42AD-B0B9-EC2F52886EF3}" destId="{CEF5A3F8-7A41-4604-9D7E-F386265276F5}" srcOrd="0" destOrd="0" presId="urn:microsoft.com/office/officeart/2008/layout/AlternatingHexagons"/>
    <dgm:cxn modelId="{613FB344-DFD4-47D1-9A8F-84982ACE0071}" type="presParOf" srcId="{6B684E24-3EB3-42AD-B0B9-EC2F52886EF3}" destId="{91452402-7B17-49D7-9D7F-00A9841FF108}" srcOrd="1" destOrd="0" presId="urn:microsoft.com/office/officeart/2008/layout/AlternatingHexagons"/>
    <dgm:cxn modelId="{5D81C7A3-AD90-4E9F-953D-97AB106CE660}" type="presParOf" srcId="{6B684E24-3EB3-42AD-B0B9-EC2F52886EF3}" destId="{1F3C5298-F356-48DE-B0AC-C5329553C43A}" srcOrd="2" destOrd="0" presId="urn:microsoft.com/office/officeart/2008/layout/AlternatingHexagons"/>
    <dgm:cxn modelId="{84907808-E15E-4D7B-8A5B-C049D16CB6D9}" type="presParOf" srcId="{6B684E24-3EB3-42AD-B0B9-EC2F52886EF3}" destId="{29462D29-B50E-44B3-8665-9002C6F3DEFF}" srcOrd="3" destOrd="0" presId="urn:microsoft.com/office/officeart/2008/layout/AlternatingHexagons"/>
    <dgm:cxn modelId="{4023AD8F-4AE6-47FF-AE38-61B1041FAF4D}" type="presParOf" srcId="{6B684E24-3EB3-42AD-B0B9-EC2F52886EF3}" destId="{E6B7FE1B-E082-47D6-BBF3-BC01EDA88B60}" srcOrd="4" destOrd="0" presId="urn:microsoft.com/office/officeart/2008/layout/AlternatingHexagons"/>
    <dgm:cxn modelId="{53565866-F2BB-4D92-BC1C-F3518F4460EF}" type="presParOf" srcId="{D6CBF727-C193-4742-8092-79968D615B09}" destId="{DF619E6A-A326-4693-9C2E-F18B42ABC1CC}" srcOrd="9" destOrd="0" presId="urn:microsoft.com/office/officeart/2008/layout/AlternatingHexagons"/>
    <dgm:cxn modelId="{EF35ED43-129A-4E13-A0D3-8BFAB092D164}" type="presParOf" srcId="{D6CBF727-C193-4742-8092-79968D615B09}" destId="{FF0D150A-C8F2-4B88-9634-9472AFCD5540}" srcOrd="10" destOrd="0" presId="urn:microsoft.com/office/officeart/2008/layout/AlternatingHexagons"/>
    <dgm:cxn modelId="{04BDF5AD-16E7-4175-A619-FABC78EAD196}" type="presParOf" srcId="{FF0D150A-C8F2-4B88-9634-9472AFCD5540}" destId="{E259BFF9-1294-4EB9-B177-7F144269FAB8}" srcOrd="0" destOrd="0" presId="urn:microsoft.com/office/officeart/2008/layout/AlternatingHexagons"/>
    <dgm:cxn modelId="{4D4E968A-ABBD-4D43-8386-36C836541209}" type="presParOf" srcId="{FF0D150A-C8F2-4B88-9634-9472AFCD5540}" destId="{C746C278-8B2D-4A64-8BED-818BD07B8D55}" srcOrd="1" destOrd="0" presId="urn:microsoft.com/office/officeart/2008/layout/AlternatingHexagons"/>
    <dgm:cxn modelId="{62A2213B-A03B-4A83-A96E-76061AF6469D}" type="presParOf" srcId="{FF0D150A-C8F2-4B88-9634-9472AFCD5540}" destId="{E3753EC5-B66E-4577-B7EA-0303F882A56D}" srcOrd="2" destOrd="0" presId="urn:microsoft.com/office/officeart/2008/layout/AlternatingHexagons"/>
    <dgm:cxn modelId="{352506B2-244A-4BF2-98DE-5046B8458DD1}" type="presParOf" srcId="{FF0D150A-C8F2-4B88-9634-9472AFCD5540}" destId="{9C11ACAD-897E-4B70-80A4-58B5642903EF}" srcOrd="3" destOrd="0" presId="urn:microsoft.com/office/officeart/2008/layout/AlternatingHexagons"/>
    <dgm:cxn modelId="{901BB34C-10AB-400A-B22A-5AD14E6DCECF}" type="presParOf" srcId="{FF0D150A-C8F2-4B88-9634-9472AFCD5540}" destId="{753E65A4-290A-4B82-9677-B14D3937812C}" srcOrd="4" destOrd="0" presId="urn:microsoft.com/office/officeart/2008/layout/AlternatingHexagons"/>
    <dgm:cxn modelId="{306066A4-F790-4D53-9331-F67022E70DF9}" type="presParOf" srcId="{D6CBF727-C193-4742-8092-79968D615B09}" destId="{A061CC0C-C893-461D-8FEB-2F2AF9D631E8}" srcOrd="11" destOrd="0" presId="urn:microsoft.com/office/officeart/2008/layout/AlternatingHexagons"/>
    <dgm:cxn modelId="{959BBD31-938B-4893-BE83-04C7CD020EEA}" type="presParOf" srcId="{D6CBF727-C193-4742-8092-79968D615B09}" destId="{4C21D896-9242-4FC5-8FBA-FED511463903}" srcOrd="12" destOrd="0" presId="urn:microsoft.com/office/officeart/2008/layout/AlternatingHexagons"/>
    <dgm:cxn modelId="{8B8FE32E-28CF-4CD9-9503-C1533E81B09F}" type="presParOf" srcId="{4C21D896-9242-4FC5-8FBA-FED511463903}" destId="{27D2E476-F480-4F54-AB82-AC7EAD1C8F7B}" srcOrd="0" destOrd="0" presId="urn:microsoft.com/office/officeart/2008/layout/AlternatingHexagons"/>
    <dgm:cxn modelId="{039875A4-412E-491F-9246-1462CCF450B0}" type="presParOf" srcId="{4C21D896-9242-4FC5-8FBA-FED511463903}" destId="{F78EA964-07B0-4994-BB63-7325EA4CAF7F}" srcOrd="1" destOrd="0" presId="urn:microsoft.com/office/officeart/2008/layout/AlternatingHexagons"/>
    <dgm:cxn modelId="{FA4AB482-2859-4DFB-8930-3FE36E8BC926}" type="presParOf" srcId="{4C21D896-9242-4FC5-8FBA-FED511463903}" destId="{1803ED7F-41D9-4764-87D3-74B0DFD665B2}" srcOrd="2" destOrd="0" presId="urn:microsoft.com/office/officeart/2008/layout/AlternatingHexagons"/>
    <dgm:cxn modelId="{945F7AEF-C9D7-432D-919D-394F1E713F64}" type="presParOf" srcId="{4C21D896-9242-4FC5-8FBA-FED511463903}" destId="{06DEBEC9-3270-42A5-A45B-9511A5412BDE}" srcOrd="3" destOrd="0" presId="urn:microsoft.com/office/officeart/2008/layout/AlternatingHexagons"/>
    <dgm:cxn modelId="{825704EC-58F8-4B10-82C1-5F6E28CD68FD}"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942C6185-48A9-48EB-936F-5EF497FF8CB8}" type="doc">
      <dgm:prSet loTypeId="urn:microsoft.com/office/officeart/2005/8/layout/chevron2" loCatId="list" qsTypeId="urn:microsoft.com/office/officeart/2005/8/quickstyle/3d1" qsCatId="3D" csTypeId="urn:microsoft.com/office/officeart/2005/8/colors/colorful5" csCatId="colorful" phldr="1"/>
      <dgm:spPr/>
      <dgm:t>
        <a:bodyPr/>
        <a:lstStyle/>
        <a:p>
          <a:endParaRPr lang="en-GB"/>
        </a:p>
      </dgm:t>
    </dgm:pt>
    <dgm:pt modelId="{FEDF9279-B464-4CBA-B049-2E66AB42DB4F}">
      <dgm:prSet phldrT="[Text]"/>
      <dgm:spPr/>
      <dgm:t>
        <a:bodyPr/>
        <a:lstStyle/>
        <a:p>
          <a:r>
            <a:rPr lang="en-GB" dirty="0"/>
            <a:t>A)</a:t>
          </a:r>
        </a:p>
      </dgm:t>
    </dgm:pt>
    <dgm:pt modelId="{527A062A-1197-42AB-98D2-627D67CDF6DC}" type="parTrans" cxnId="{6DAC84F3-D523-4062-ABD4-0D02E12A79EA}">
      <dgm:prSet/>
      <dgm:spPr/>
      <dgm:t>
        <a:bodyPr/>
        <a:lstStyle/>
        <a:p>
          <a:endParaRPr lang="en-GB"/>
        </a:p>
      </dgm:t>
    </dgm:pt>
    <dgm:pt modelId="{DA5B4559-B844-4E5E-ABFF-20E6FF8FD15F}" type="sibTrans" cxnId="{6DAC84F3-D523-4062-ABD4-0D02E12A79EA}">
      <dgm:prSet/>
      <dgm:spPr/>
      <dgm:t>
        <a:bodyPr/>
        <a:lstStyle/>
        <a:p>
          <a:endParaRPr lang="en-GB"/>
        </a:p>
      </dgm:t>
    </dgm:pt>
    <dgm:pt modelId="{9492F617-2682-4FA9-889A-8C08A898FA73}">
      <dgm:prSet phldrT="[Text]"/>
      <dgm:spPr/>
      <dgm:t>
        <a:bodyPr/>
        <a:lstStyle/>
        <a:p>
          <a:endParaRPr lang="en-GB" dirty="0"/>
        </a:p>
      </dgm:t>
    </dgm:pt>
    <dgm:pt modelId="{5124E184-63D4-4B2E-AEEC-9360CAE30CD9}" type="parTrans" cxnId="{073C865C-862B-47ED-8BB3-D6C0E3E7B6C5}">
      <dgm:prSet/>
      <dgm:spPr/>
      <dgm:t>
        <a:bodyPr/>
        <a:lstStyle/>
        <a:p>
          <a:endParaRPr lang="en-GB"/>
        </a:p>
      </dgm:t>
    </dgm:pt>
    <dgm:pt modelId="{1E5B1CCE-8323-4E56-A06B-1EE1107D7C5D}" type="sibTrans" cxnId="{073C865C-862B-47ED-8BB3-D6C0E3E7B6C5}">
      <dgm:prSet/>
      <dgm:spPr/>
      <dgm:t>
        <a:bodyPr/>
        <a:lstStyle/>
        <a:p>
          <a:endParaRPr lang="en-GB"/>
        </a:p>
      </dgm:t>
    </dgm:pt>
    <dgm:pt modelId="{565CE051-32DE-4A91-98F9-5885EC741CC3}">
      <dgm:prSet phldrT="[Text]"/>
      <dgm:spPr/>
      <dgm:t>
        <a:bodyPr/>
        <a:lstStyle/>
        <a:p>
          <a:endParaRPr lang="en-GB" dirty="0"/>
        </a:p>
      </dgm:t>
    </dgm:pt>
    <dgm:pt modelId="{ED66461F-2C3B-487E-BE69-4ADB2E49DECE}" type="parTrans" cxnId="{AC155BCD-D7F0-410A-A513-AA74953222CB}">
      <dgm:prSet/>
      <dgm:spPr/>
      <dgm:t>
        <a:bodyPr/>
        <a:lstStyle/>
        <a:p>
          <a:endParaRPr lang="en-GB"/>
        </a:p>
      </dgm:t>
    </dgm:pt>
    <dgm:pt modelId="{20DB38F7-67D8-4100-A624-3A64EA77961E}" type="sibTrans" cxnId="{AC155BCD-D7F0-410A-A513-AA74953222CB}">
      <dgm:prSet/>
      <dgm:spPr/>
      <dgm:t>
        <a:bodyPr/>
        <a:lstStyle/>
        <a:p>
          <a:endParaRPr lang="en-GB"/>
        </a:p>
      </dgm:t>
    </dgm:pt>
    <dgm:pt modelId="{6EF7958C-F24A-488D-9B8D-A61253AE8F58}">
      <dgm:prSet phldrT="[Text]"/>
      <dgm:spPr/>
      <dgm:t>
        <a:bodyPr/>
        <a:lstStyle/>
        <a:p>
          <a:r>
            <a:rPr lang="en-GB" dirty="0"/>
            <a:t>B)</a:t>
          </a:r>
        </a:p>
      </dgm:t>
    </dgm:pt>
    <dgm:pt modelId="{60803C4C-7BFE-4392-85C3-BF35E2AC6346}" type="parTrans" cxnId="{7664151F-D4AB-4F3A-B31C-E7613CAB8140}">
      <dgm:prSet/>
      <dgm:spPr/>
      <dgm:t>
        <a:bodyPr/>
        <a:lstStyle/>
        <a:p>
          <a:endParaRPr lang="en-GB"/>
        </a:p>
      </dgm:t>
    </dgm:pt>
    <dgm:pt modelId="{DEA5AC1F-CD7C-4822-A527-3DD09668AC62}" type="sibTrans" cxnId="{7664151F-D4AB-4F3A-B31C-E7613CAB8140}">
      <dgm:prSet/>
      <dgm:spPr/>
      <dgm:t>
        <a:bodyPr/>
        <a:lstStyle/>
        <a:p>
          <a:endParaRPr lang="en-GB"/>
        </a:p>
      </dgm:t>
    </dgm:pt>
    <dgm:pt modelId="{0E0CFA27-404E-4702-99E7-9A04512F538C}">
      <dgm:prSet phldrT="[Text]"/>
      <dgm:spPr/>
      <dgm:t>
        <a:bodyPr/>
        <a:lstStyle/>
        <a:p>
          <a:endParaRPr lang="en-GB" dirty="0"/>
        </a:p>
      </dgm:t>
    </dgm:pt>
    <dgm:pt modelId="{DF598C3B-988C-431F-8CAF-985172FAAD0E}" type="parTrans" cxnId="{119F206B-A8D3-44EC-BE5E-EDD0641E09C5}">
      <dgm:prSet/>
      <dgm:spPr/>
      <dgm:t>
        <a:bodyPr/>
        <a:lstStyle/>
        <a:p>
          <a:endParaRPr lang="en-GB"/>
        </a:p>
      </dgm:t>
    </dgm:pt>
    <dgm:pt modelId="{B2D6B4D7-8083-437D-B90E-CEDBDC32C9A9}" type="sibTrans" cxnId="{119F206B-A8D3-44EC-BE5E-EDD0641E09C5}">
      <dgm:prSet/>
      <dgm:spPr/>
      <dgm:t>
        <a:bodyPr/>
        <a:lstStyle/>
        <a:p>
          <a:endParaRPr lang="en-GB"/>
        </a:p>
      </dgm:t>
    </dgm:pt>
    <dgm:pt modelId="{FC8F805D-D94D-4DD9-9135-83F169E8AB47}">
      <dgm:prSet phldrT="[Text]"/>
      <dgm:spPr/>
      <dgm:t>
        <a:bodyPr/>
        <a:lstStyle/>
        <a:p>
          <a:endParaRPr lang="en-GB" dirty="0"/>
        </a:p>
      </dgm:t>
    </dgm:pt>
    <dgm:pt modelId="{54377A39-00F4-4FA7-A4F9-BBF679588606}" type="parTrans" cxnId="{0CC2CEC8-25C7-4E52-9FE3-1E7236DBAACC}">
      <dgm:prSet/>
      <dgm:spPr/>
      <dgm:t>
        <a:bodyPr/>
        <a:lstStyle/>
        <a:p>
          <a:endParaRPr lang="en-GB"/>
        </a:p>
      </dgm:t>
    </dgm:pt>
    <dgm:pt modelId="{2434A104-496E-4308-A060-49360D9CD60D}" type="sibTrans" cxnId="{0CC2CEC8-25C7-4E52-9FE3-1E7236DBAACC}">
      <dgm:prSet/>
      <dgm:spPr/>
      <dgm:t>
        <a:bodyPr/>
        <a:lstStyle/>
        <a:p>
          <a:endParaRPr lang="en-GB"/>
        </a:p>
      </dgm:t>
    </dgm:pt>
    <dgm:pt modelId="{F3C9D768-F306-48D3-9A9C-27562B576CAB}">
      <dgm:prSet phldrT="[Text]"/>
      <dgm:spPr/>
      <dgm:t>
        <a:bodyPr/>
        <a:lstStyle/>
        <a:p>
          <a:r>
            <a:rPr lang="en-GB" dirty="0"/>
            <a:t>C)</a:t>
          </a:r>
        </a:p>
      </dgm:t>
    </dgm:pt>
    <dgm:pt modelId="{F9A48939-FB22-486B-99FD-48DFD6644753}" type="parTrans" cxnId="{03152D7A-CF86-4E3B-A723-31F2EC12B148}">
      <dgm:prSet/>
      <dgm:spPr/>
      <dgm:t>
        <a:bodyPr/>
        <a:lstStyle/>
        <a:p>
          <a:endParaRPr lang="en-GB"/>
        </a:p>
      </dgm:t>
    </dgm:pt>
    <dgm:pt modelId="{A2875527-81DB-4687-AC6C-180195F96349}" type="sibTrans" cxnId="{03152D7A-CF86-4E3B-A723-31F2EC12B148}">
      <dgm:prSet/>
      <dgm:spPr/>
      <dgm:t>
        <a:bodyPr/>
        <a:lstStyle/>
        <a:p>
          <a:endParaRPr lang="en-GB"/>
        </a:p>
      </dgm:t>
    </dgm:pt>
    <dgm:pt modelId="{38BBE750-07BD-4CB1-86FE-9E89BAC70B17}">
      <dgm:prSet phldrT="[Text]"/>
      <dgm:spPr/>
      <dgm:t>
        <a:bodyPr/>
        <a:lstStyle/>
        <a:p>
          <a:endParaRPr lang="en-GB" dirty="0"/>
        </a:p>
      </dgm:t>
    </dgm:pt>
    <dgm:pt modelId="{8BB226F9-8992-48CA-8957-55AB7C646201}" type="parTrans" cxnId="{80E52651-5637-4F74-8F28-16CA5F271445}">
      <dgm:prSet/>
      <dgm:spPr/>
      <dgm:t>
        <a:bodyPr/>
        <a:lstStyle/>
        <a:p>
          <a:endParaRPr lang="en-GB"/>
        </a:p>
      </dgm:t>
    </dgm:pt>
    <dgm:pt modelId="{31A9E449-6E38-401D-88A8-1EEE0A65852B}" type="sibTrans" cxnId="{80E52651-5637-4F74-8F28-16CA5F271445}">
      <dgm:prSet/>
      <dgm:spPr/>
      <dgm:t>
        <a:bodyPr/>
        <a:lstStyle/>
        <a:p>
          <a:endParaRPr lang="en-GB"/>
        </a:p>
      </dgm:t>
    </dgm:pt>
    <dgm:pt modelId="{6E328DCD-D33C-42CD-8E82-DF92B534E3D5}">
      <dgm:prSet phldrT="[Text]"/>
      <dgm:spPr/>
      <dgm:t>
        <a:bodyPr/>
        <a:lstStyle/>
        <a:p>
          <a:endParaRPr lang="en-GB" dirty="0"/>
        </a:p>
      </dgm:t>
    </dgm:pt>
    <dgm:pt modelId="{8CAD6134-E445-456C-9AE8-22D42A9FA95A}" type="parTrans" cxnId="{6FBFB9BD-606A-4A5D-A58A-98D0DF682B20}">
      <dgm:prSet/>
      <dgm:spPr/>
      <dgm:t>
        <a:bodyPr/>
        <a:lstStyle/>
        <a:p>
          <a:endParaRPr lang="en-GB"/>
        </a:p>
      </dgm:t>
    </dgm:pt>
    <dgm:pt modelId="{DBBF3C8C-AE80-4709-8985-778ABA1D2568}" type="sibTrans" cxnId="{6FBFB9BD-606A-4A5D-A58A-98D0DF682B20}">
      <dgm:prSet/>
      <dgm:spPr/>
      <dgm:t>
        <a:bodyPr/>
        <a:lstStyle/>
        <a:p>
          <a:endParaRPr lang="en-GB"/>
        </a:p>
      </dgm:t>
    </dgm:pt>
    <dgm:pt modelId="{8C4A3135-2513-4454-8A7E-0936B19F506C}" type="pres">
      <dgm:prSet presAssocID="{942C6185-48A9-48EB-936F-5EF497FF8CB8}" presName="linearFlow" presStyleCnt="0">
        <dgm:presLayoutVars>
          <dgm:dir/>
          <dgm:animLvl val="lvl"/>
          <dgm:resizeHandles val="exact"/>
        </dgm:presLayoutVars>
      </dgm:prSet>
      <dgm:spPr/>
    </dgm:pt>
    <dgm:pt modelId="{84759CEC-2FA0-4CBA-9F53-47012E48479B}" type="pres">
      <dgm:prSet presAssocID="{FEDF9279-B464-4CBA-B049-2E66AB42DB4F}" presName="composite" presStyleCnt="0"/>
      <dgm:spPr/>
    </dgm:pt>
    <dgm:pt modelId="{CAE40F3D-B6B1-46B2-B9B8-CE9F5DB27476}" type="pres">
      <dgm:prSet presAssocID="{FEDF9279-B464-4CBA-B049-2E66AB42DB4F}" presName="parentText" presStyleLbl="alignNode1" presStyleIdx="0" presStyleCnt="3">
        <dgm:presLayoutVars>
          <dgm:chMax val="1"/>
          <dgm:bulletEnabled val="1"/>
        </dgm:presLayoutVars>
      </dgm:prSet>
      <dgm:spPr/>
    </dgm:pt>
    <dgm:pt modelId="{23602CA5-49AF-42D9-8BD2-000D23035329}" type="pres">
      <dgm:prSet presAssocID="{FEDF9279-B464-4CBA-B049-2E66AB42DB4F}" presName="descendantText" presStyleLbl="alignAcc1" presStyleIdx="0" presStyleCnt="3">
        <dgm:presLayoutVars>
          <dgm:bulletEnabled val="1"/>
        </dgm:presLayoutVars>
      </dgm:prSet>
      <dgm:spPr/>
    </dgm:pt>
    <dgm:pt modelId="{EF1F2822-9AC1-440B-8765-729F05123649}" type="pres">
      <dgm:prSet presAssocID="{DA5B4559-B844-4E5E-ABFF-20E6FF8FD15F}" presName="sp" presStyleCnt="0"/>
      <dgm:spPr/>
    </dgm:pt>
    <dgm:pt modelId="{97B4AACC-1209-4BA3-8C3D-476BA758FD5C}" type="pres">
      <dgm:prSet presAssocID="{6EF7958C-F24A-488D-9B8D-A61253AE8F58}" presName="composite" presStyleCnt="0"/>
      <dgm:spPr/>
    </dgm:pt>
    <dgm:pt modelId="{AF7B4E1D-DFF4-44AA-87FC-1325350FFBA1}" type="pres">
      <dgm:prSet presAssocID="{6EF7958C-F24A-488D-9B8D-A61253AE8F58}" presName="parentText" presStyleLbl="alignNode1" presStyleIdx="1" presStyleCnt="3">
        <dgm:presLayoutVars>
          <dgm:chMax val="1"/>
          <dgm:bulletEnabled val="1"/>
        </dgm:presLayoutVars>
      </dgm:prSet>
      <dgm:spPr/>
    </dgm:pt>
    <dgm:pt modelId="{A11F73DA-B962-4977-9F1C-05A6A87E9498}" type="pres">
      <dgm:prSet presAssocID="{6EF7958C-F24A-488D-9B8D-A61253AE8F58}" presName="descendantText" presStyleLbl="alignAcc1" presStyleIdx="1" presStyleCnt="3">
        <dgm:presLayoutVars>
          <dgm:bulletEnabled val="1"/>
        </dgm:presLayoutVars>
      </dgm:prSet>
      <dgm:spPr/>
    </dgm:pt>
    <dgm:pt modelId="{7A6754E3-18D1-4F4F-BE37-06E645A49BB8}" type="pres">
      <dgm:prSet presAssocID="{DEA5AC1F-CD7C-4822-A527-3DD09668AC62}" presName="sp" presStyleCnt="0"/>
      <dgm:spPr/>
    </dgm:pt>
    <dgm:pt modelId="{A945BB11-1176-47FD-9A4D-FA26C45C0AC2}" type="pres">
      <dgm:prSet presAssocID="{F3C9D768-F306-48D3-9A9C-27562B576CAB}" presName="composite" presStyleCnt="0"/>
      <dgm:spPr/>
    </dgm:pt>
    <dgm:pt modelId="{39B88F00-081B-4B01-8212-C69EA02019AD}" type="pres">
      <dgm:prSet presAssocID="{F3C9D768-F306-48D3-9A9C-27562B576CAB}" presName="parentText" presStyleLbl="alignNode1" presStyleIdx="2" presStyleCnt="3">
        <dgm:presLayoutVars>
          <dgm:chMax val="1"/>
          <dgm:bulletEnabled val="1"/>
        </dgm:presLayoutVars>
      </dgm:prSet>
      <dgm:spPr/>
    </dgm:pt>
    <dgm:pt modelId="{A1575894-03DD-421E-A569-97287EE99B16}" type="pres">
      <dgm:prSet presAssocID="{F3C9D768-F306-48D3-9A9C-27562B576CAB}" presName="descendantText" presStyleLbl="alignAcc1" presStyleIdx="2" presStyleCnt="3">
        <dgm:presLayoutVars>
          <dgm:bulletEnabled val="1"/>
        </dgm:presLayoutVars>
      </dgm:prSet>
      <dgm:spPr/>
    </dgm:pt>
  </dgm:ptLst>
  <dgm:cxnLst>
    <dgm:cxn modelId="{3FFC9013-24A5-425D-9761-70984AFA1AA4}" type="presOf" srcId="{FEDF9279-B464-4CBA-B049-2E66AB42DB4F}" destId="{CAE40F3D-B6B1-46B2-B9B8-CE9F5DB27476}" srcOrd="0" destOrd="0" presId="urn:microsoft.com/office/officeart/2005/8/layout/chevron2"/>
    <dgm:cxn modelId="{152A8018-1B39-48CF-A186-97033F4A516A}" type="presOf" srcId="{942C6185-48A9-48EB-936F-5EF497FF8CB8}" destId="{8C4A3135-2513-4454-8A7E-0936B19F506C}" srcOrd="0" destOrd="0" presId="urn:microsoft.com/office/officeart/2005/8/layout/chevron2"/>
    <dgm:cxn modelId="{7F5ABC1D-4AB4-4955-9A67-D69F4B0AF1FA}" type="presOf" srcId="{9492F617-2682-4FA9-889A-8C08A898FA73}" destId="{23602CA5-49AF-42D9-8BD2-000D23035329}" srcOrd="0" destOrd="0" presId="urn:microsoft.com/office/officeart/2005/8/layout/chevron2"/>
    <dgm:cxn modelId="{7664151F-D4AB-4F3A-B31C-E7613CAB8140}" srcId="{942C6185-48A9-48EB-936F-5EF497FF8CB8}" destId="{6EF7958C-F24A-488D-9B8D-A61253AE8F58}" srcOrd="1" destOrd="0" parTransId="{60803C4C-7BFE-4392-85C3-BF35E2AC6346}" sibTransId="{DEA5AC1F-CD7C-4822-A527-3DD09668AC62}"/>
    <dgm:cxn modelId="{073C865C-862B-47ED-8BB3-D6C0E3E7B6C5}" srcId="{FEDF9279-B464-4CBA-B049-2E66AB42DB4F}" destId="{9492F617-2682-4FA9-889A-8C08A898FA73}" srcOrd="0" destOrd="0" parTransId="{5124E184-63D4-4B2E-AEEC-9360CAE30CD9}" sibTransId="{1E5B1CCE-8323-4E56-A06B-1EE1107D7C5D}"/>
    <dgm:cxn modelId="{262F6A49-E5C1-4644-8323-CFF9CEA1D358}" type="presOf" srcId="{6E328DCD-D33C-42CD-8E82-DF92B534E3D5}" destId="{A1575894-03DD-421E-A569-97287EE99B16}" srcOrd="0" destOrd="1" presId="urn:microsoft.com/office/officeart/2005/8/layout/chevron2"/>
    <dgm:cxn modelId="{119F206B-A8D3-44EC-BE5E-EDD0641E09C5}" srcId="{6EF7958C-F24A-488D-9B8D-A61253AE8F58}" destId="{0E0CFA27-404E-4702-99E7-9A04512F538C}" srcOrd="0" destOrd="0" parTransId="{DF598C3B-988C-431F-8CAF-985172FAAD0E}" sibTransId="{B2D6B4D7-8083-437D-B90E-CEDBDC32C9A9}"/>
    <dgm:cxn modelId="{80E52651-5637-4F74-8F28-16CA5F271445}" srcId="{F3C9D768-F306-48D3-9A9C-27562B576CAB}" destId="{38BBE750-07BD-4CB1-86FE-9E89BAC70B17}" srcOrd="0" destOrd="0" parTransId="{8BB226F9-8992-48CA-8957-55AB7C646201}" sibTransId="{31A9E449-6E38-401D-88A8-1EEE0A65852B}"/>
    <dgm:cxn modelId="{E84D4972-41C7-42CB-A94A-2E86DBFDBE94}" type="presOf" srcId="{F3C9D768-F306-48D3-9A9C-27562B576CAB}" destId="{39B88F00-081B-4B01-8212-C69EA02019AD}" srcOrd="0" destOrd="0" presId="urn:microsoft.com/office/officeart/2005/8/layout/chevron2"/>
    <dgm:cxn modelId="{E5E7C056-1049-4585-902F-7B86533BBC84}" type="presOf" srcId="{FC8F805D-D94D-4DD9-9135-83F169E8AB47}" destId="{A11F73DA-B962-4977-9F1C-05A6A87E9498}" srcOrd="0" destOrd="1" presId="urn:microsoft.com/office/officeart/2005/8/layout/chevron2"/>
    <dgm:cxn modelId="{03152D7A-CF86-4E3B-A723-31F2EC12B148}" srcId="{942C6185-48A9-48EB-936F-5EF497FF8CB8}" destId="{F3C9D768-F306-48D3-9A9C-27562B576CAB}" srcOrd="2" destOrd="0" parTransId="{F9A48939-FB22-486B-99FD-48DFD6644753}" sibTransId="{A2875527-81DB-4687-AC6C-180195F96349}"/>
    <dgm:cxn modelId="{4827CF7D-C4AA-42CE-BA8C-B1B1E3ABCC68}" type="presOf" srcId="{38BBE750-07BD-4CB1-86FE-9E89BAC70B17}" destId="{A1575894-03DD-421E-A569-97287EE99B16}" srcOrd="0" destOrd="0" presId="urn:microsoft.com/office/officeart/2005/8/layout/chevron2"/>
    <dgm:cxn modelId="{A52A0AB0-E397-48DF-A4FA-85813ED3F7ED}" type="presOf" srcId="{0E0CFA27-404E-4702-99E7-9A04512F538C}" destId="{A11F73DA-B962-4977-9F1C-05A6A87E9498}" srcOrd="0" destOrd="0" presId="urn:microsoft.com/office/officeart/2005/8/layout/chevron2"/>
    <dgm:cxn modelId="{7A9909B7-C60F-4528-9694-5C5D78BA2D96}" type="presOf" srcId="{6EF7958C-F24A-488D-9B8D-A61253AE8F58}" destId="{AF7B4E1D-DFF4-44AA-87FC-1325350FFBA1}" srcOrd="0" destOrd="0" presId="urn:microsoft.com/office/officeart/2005/8/layout/chevron2"/>
    <dgm:cxn modelId="{6FBFB9BD-606A-4A5D-A58A-98D0DF682B20}" srcId="{F3C9D768-F306-48D3-9A9C-27562B576CAB}" destId="{6E328DCD-D33C-42CD-8E82-DF92B534E3D5}" srcOrd="1" destOrd="0" parTransId="{8CAD6134-E445-456C-9AE8-22D42A9FA95A}" sibTransId="{DBBF3C8C-AE80-4709-8985-778ABA1D2568}"/>
    <dgm:cxn modelId="{0CC2CEC8-25C7-4E52-9FE3-1E7236DBAACC}" srcId="{6EF7958C-F24A-488D-9B8D-A61253AE8F58}" destId="{FC8F805D-D94D-4DD9-9135-83F169E8AB47}" srcOrd="1" destOrd="0" parTransId="{54377A39-00F4-4FA7-A4F9-BBF679588606}" sibTransId="{2434A104-496E-4308-A060-49360D9CD60D}"/>
    <dgm:cxn modelId="{AC155BCD-D7F0-410A-A513-AA74953222CB}" srcId="{FEDF9279-B464-4CBA-B049-2E66AB42DB4F}" destId="{565CE051-32DE-4A91-98F9-5885EC741CC3}" srcOrd="1" destOrd="0" parTransId="{ED66461F-2C3B-487E-BE69-4ADB2E49DECE}" sibTransId="{20DB38F7-67D8-4100-A624-3A64EA77961E}"/>
    <dgm:cxn modelId="{6DAC84F3-D523-4062-ABD4-0D02E12A79EA}" srcId="{942C6185-48A9-48EB-936F-5EF497FF8CB8}" destId="{FEDF9279-B464-4CBA-B049-2E66AB42DB4F}" srcOrd="0" destOrd="0" parTransId="{527A062A-1197-42AB-98D2-627D67CDF6DC}" sibTransId="{DA5B4559-B844-4E5E-ABFF-20E6FF8FD15F}"/>
    <dgm:cxn modelId="{8B26F5F8-FD9C-4F2F-BAAC-F797AB5F2249}" type="presOf" srcId="{565CE051-32DE-4A91-98F9-5885EC741CC3}" destId="{23602CA5-49AF-42D9-8BD2-000D23035329}" srcOrd="0" destOrd="1" presId="urn:microsoft.com/office/officeart/2005/8/layout/chevron2"/>
    <dgm:cxn modelId="{51754725-BCB7-429C-A1E9-2D713F9311C1}" type="presParOf" srcId="{8C4A3135-2513-4454-8A7E-0936B19F506C}" destId="{84759CEC-2FA0-4CBA-9F53-47012E48479B}" srcOrd="0" destOrd="0" presId="urn:microsoft.com/office/officeart/2005/8/layout/chevron2"/>
    <dgm:cxn modelId="{C269F700-456F-4180-AC68-6DD3F53D12F5}" type="presParOf" srcId="{84759CEC-2FA0-4CBA-9F53-47012E48479B}" destId="{CAE40F3D-B6B1-46B2-B9B8-CE9F5DB27476}" srcOrd="0" destOrd="0" presId="urn:microsoft.com/office/officeart/2005/8/layout/chevron2"/>
    <dgm:cxn modelId="{7AD0EA8D-C886-469F-80C3-3B4492A217A8}" type="presParOf" srcId="{84759CEC-2FA0-4CBA-9F53-47012E48479B}" destId="{23602CA5-49AF-42D9-8BD2-000D23035329}" srcOrd="1" destOrd="0" presId="urn:microsoft.com/office/officeart/2005/8/layout/chevron2"/>
    <dgm:cxn modelId="{7BA6B94C-C65F-4ECC-8F22-042FC2A58FAB}" type="presParOf" srcId="{8C4A3135-2513-4454-8A7E-0936B19F506C}" destId="{EF1F2822-9AC1-440B-8765-729F05123649}" srcOrd="1" destOrd="0" presId="urn:microsoft.com/office/officeart/2005/8/layout/chevron2"/>
    <dgm:cxn modelId="{790F4F63-81C0-4C1B-9E22-8B950514ECDC}" type="presParOf" srcId="{8C4A3135-2513-4454-8A7E-0936B19F506C}" destId="{97B4AACC-1209-4BA3-8C3D-476BA758FD5C}" srcOrd="2" destOrd="0" presId="urn:microsoft.com/office/officeart/2005/8/layout/chevron2"/>
    <dgm:cxn modelId="{C7FF85E5-680C-46F9-ABA7-7175331ED4B2}" type="presParOf" srcId="{97B4AACC-1209-4BA3-8C3D-476BA758FD5C}" destId="{AF7B4E1D-DFF4-44AA-87FC-1325350FFBA1}" srcOrd="0" destOrd="0" presId="urn:microsoft.com/office/officeart/2005/8/layout/chevron2"/>
    <dgm:cxn modelId="{9C5C9E4A-FC8F-4844-8A80-092196A274DE}" type="presParOf" srcId="{97B4AACC-1209-4BA3-8C3D-476BA758FD5C}" destId="{A11F73DA-B962-4977-9F1C-05A6A87E9498}" srcOrd="1" destOrd="0" presId="urn:microsoft.com/office/officeart/2005/8/layout/chevron2"/>
    <dgm:cxn modelId="{5640ED23-F2DF-4A1B-95A4-6BD608594397}" type="presParOf" srcId="{8C4A3135-2513-4454-8A7E-0936B19F506C}" destId="{7A6754E3-18D1-4F4F-BE37-06E645A49BB8}" srcOrd="3" destOrd="0" presId="urn:microsoft.com/office/officeart/2005/8/layout/chevron2"/>
    <dgm:cxn modelId="{DF6B71C4-576A-4139-A303-17DD1B81DE5A}" type="presParOf" srcId="{8C4A3135-2513-4454-8A7E-0936B19F506C}" destId="{A945BB11-1176-47FD-9A4D-FA26C45C0AC2}" srcOrd="4" destOrd="0" presId="urn:microsoft.com/office/officeart/2005/8/layout/chevron2"/>
    <dgm:cxn modelId="{F974939E-41F1-4899-9E69-D1E183DDEBB5}" type="presParOf" srcId="{A945BB11-1176-47FD-9A4D-FA26C45C0AC2}" destId="{39B88F00-081B-4B01-8212-C69EA02019AD}" srcOrd="0" destOrd="0" presId="urn:microsoft.com/office/officeart/2005/8/layout/chevron2"/>
    <dgm:cxn modelId="{DE296975-79BB-4B3C-8DE3-33D389E74D16}" type="presParOf" srcId="{A945BB11-1176-47FD-9A4D-FA26C45C0AC2}" destId="{A1575894-03DD-421E-A569-97287EE99B16}"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D9CA3016-C188-49AC-9E2F-1D05BBD5892B}" type="presOf" srcId="{21AD5133-736D-4115-8780-C76EF1C6F044}" destId="{01AB0361-E67C-40D1-A127-88BA5E1C1760}" srcOrd="0" destOrd="0" presId="urn:microsoft.com/office/officeart/2008/layout/AlternatingHexagons"/>
    <dgm:cxn modelId="{A21EAE21-2397-486B-A071-D5057FC612D0}" type="presOf" srcId="{BE439DF7-9C66-49B5-895E-0C389CF6D137}" destId="{CEF5A3F8-7A41-4604-9D7E-F386265276F5}" srcOrd="0" destOrd="0" presId="urn:microsoft.com/office/officeart/2008/layout/AlternatingHexagons"/>
    <dgm:cxn modelId="{E0097025-F805-4741-BFD0-A7A51DE3A785}" type="presOf" srcId="{154EE34B-2A4B-4D73-8D2A-FC82C9B228A8}" destId="{F78EA964-07B0-4994-BB63-7325EA4CAF7F}" srcOrd="0" destOrd="0" presId="urn:microsoft.com/office/officeart/2008/layout/AlternatingHexagons"/>
    <dgm:cxn modelId="{27A8862A-7F8B-428A-937C-AF293B619829}" type="presOf" srcId="{A76D7342-B82B-4FC7-B601-E7DEAF21D7D8}" destId="{D619FEAC-74D4-4726-A282-FCFACD54A4BB}"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C0B13B3E-6F93-449C-A10A-20EDEC2907B0}" type="presOf" srcId="{0FCAE87B-D747-4598-B519-48904A2B05B2}" destId="{E6B7FE1B-E082-47D6-BBF3-BC01EDA88B60}"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6CE7D866-8791-4CFE-AB8C-F58332A65A5C}" type="presOf" srcId="{909C8AE0-FE04-401B-8F7E-C1BF0E60FE9E}" destId="{0B0FF9F4-D51A-460F-8F8E-D0EB2B4C658D}" srcOrd="0" destOrd="0" presId="urn:microsoft.com/office/officeart/2008/layout/AlternatingHexagons"/>
    <dgm:cxn modelId="{5F74D367-8288-4582-AC99-78719DA6D52F}" type="presOf" srcId="{E71F8F6C-DE91-45ED-AF77-1267E12BB7F6}" destId="{0BDE991D-8287-482A-A62C-7262A0D2B66E}"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CCA64A70-BBDB-401B-9C0C-05903059D944}" type="presOf" srcId="{43C8CEB7-3036-4304-B58E-86ABBFFD31E5}" destId="{D6CBF727-C193-4742-8092-79968D615B09}" srcOrd="0" destOrd="0" presId="urn:microsoft.com/office/officeart/2008/layout/AlternatingHexagons"/>
    <dgm:cxn modelId="{FCD23A54-C782-4FB4-AD36-DB0616A1EF6D}" type="presOf" srcId="{563AD7CC-C3CE-4D9D-B656-DB783BD6249D}" destId="{753E65A4-290A-4B82-9677-B14D3937812C}" srcOrd="0" destOrd="0" presId="urn:microsoft.com/office/officeart/2008/layout/AlternatingHexagons"/>
    <dgm:cxn modelId="{EE5E0C8B-C273-4672-A4AA-3F035AF2B89D}" type="presOf" srcId="{FABF11A3-E055-44D1-85DF-0976773145E4}" destId="{E259BFF9-1294-4EB9-B177-7F144269FAB8}" srcOrd="0" destOrd="0" presId="urn:microsoft.com/office/officeart/2008/layout/AlternatingHexagons"/>
    <dgm:cxn modelId="{ECF7368B-58E1-476D-A34A-A4A21BC8ECA2}" type="presOf" srcId="{6C48E74E-EDEF-41FC-953E-91D436060EF8}" destId="{798B8C0B-5E2E-4982-A9A4-E0912EFA874A}" srcOrd="0" destOrd="0" presId="urn:microsoft.com/office/officeart/2008/layout/AlternatingHexagons"/>
    <dgm:cxn modelId="{7930458D-21AE-4EA2-8FAC-DD62DB30CB39}" type="presOf" srcId="{EEB786C3-220F-43C5-8ED2-346FAA386A15}" destId="{C746C278-8B2D-4A64-8BED-818BD07B8D55}"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8F01CDB9-A643-4600-85A7-632DE963ADF9}" type="presOf" srcId="{54C50584-7826-44BA-AD0E-F0AB4285D531}" destId="{76A432B5-C362-4ED1-B722-EDAB8632396E}"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7D9597BF-B294-41ED-AF04-BC241016CABC}" type="presOf" srcId="{D839AC21-CFC3-48DE-A991-850581E464ED}" destId="{92A9D0EB-4F9B-4643-A33F-DF0D6CC34653}" srcOrd="0" destOrd="0" presId="urn:microsoft.com/office/officeart/2008/layout/AlternatingHexagons"/>
    <dgm:cxn modelId="{FEE0ECC5-16DA-4723-B7DB-9D792AF53623}" type="presOf" srcId="{2CA49207-1E08-4A99-AA60-FBFC9F56EBF0}" destId="{2E78EB41-3245-4D99-BB99-6B0339FE8F38}" srcOrd="0" destOrd="0" presId="urn:microsoft.com/office/officeart/2008/layout/AlternatingHexagons"/>
    <dgm:cxn modelId="{7D4E43D3-548B-4DCB-8DEA-F50BEE9BE724}" type="presOf" srcId="{638324B9-9FC5-43A3-BF87-295874E2CDD9}" destId="{5468D559-FC71-40BD-A3B7-B37FD9F50FA0}" srcOrd="0" destOrd="0" presId="urn:microsoft.com/office/officeart/2008/layout/AlternatingHexagons"/>
    <dgm:cxn modelId="{0C75DCD7-FD9F-483E-A4AC-351148A21EF2}" type="presOf" srcId="{034143FA-02E3-4BC8-97A6-DB5B1795DB9A}" destId="{27D2E476-F480-4F54-AB82-AC7EAD1C8F7B}"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000368ED-C254-4068-83AB-A8BE81BA9D4F}" type="presOf" srcId="{9C782F60-00DD-490A-901A-2E525C61B396}" destId="{97D7227E-93B2-4CDC-A6F1-DE6A3A579BC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7B31214E-DAB7-4AAA-83CD-8FBDB9278D80}" type="presParOf" srcId="{D6CBF727-C193-4742-8092-79968D615B09}" destId="{C3AD133E-8817-4E2A-AA86-E555497CD528}" srcOrd="0" destOrd="0" presId="urn:microsoft.com/office/officeart/2008/layout/AlternatingHexagons"/>
    <dgm:cxn modelId="{B733E152-C99B-4ED6-A84C-275B474F518D}" type="presParOf" srcId="{C3AD133E-8817-4E2A-AA86-E555497CD528}" destId="{D619FEAC-74D4-4726-A282-FCFACD54A4BB}" srcOrd="0" destOrd="0" presId="urn:microsoft.com/office/officeart/2008/layout/AlternatingHexagons"/>
    <dgm:cxn modelId="{FB0B98AB-5A2E-4404-AF0A-6410B1F0C09A}" type="presParOf" srcId="{C3AD133E-8817-4E2A-AA86-E555497CD528}" destId="{0BDE991D-8287-482A-A62C-7262A0D2B66E}" srcOrd="1" destOrd="0" presId="urn:microsoft.com/office/officeart/2008/layout/AlternatingHexagons"/>
    <dgm:cxn modelId="{FCCAC4BB-611F-401B-BA21-A1966872E409}" type="presParOf" srcId="{C3AD133E-8817-4E2A-AA86-E555497CD528}" destId="{CD047F89-CE48-498E-8BD4-EA221B7E85F1}" srcOrd="2" destOrd="0" presId="urn:microsoft.com/office/officeart/2008/layout/AlternatingHexagons"/>
    <dgm:cxn modelId="{7EA229C7-24F3-4729-A544-D35660384018}" type="presParOf" srcId="{C3AD133E-8817-4E2A-AA86-E555497CD528}" destId="{99982C9B-7C19-43FE-AB96-0489084CEC2D}" srcOrd="3" destOrd="0" presId="urn:microsoft.com/office/officeart/2008/layout/AlternatingHexagons"/>
    <dgm:cxn modelId="{60A0309C-F425-4CC1-9043-0B90A589A01A}" type="presParOf" srcId="{C3AD133E-8817-4E2A-AA86-E555497CD528}" destId="{5468D559-FC71-40BD-A3B7-B37FD9F50FA0}" srcOrd="4" destOrd="0" presId="urn:microsoft.com/office/officeart/2008/layout/AlternatingHexagons"/>
    <dgm:cxn modelId="{D18AB6AF-21F0-42F1-8DB2-C5B98F979B3D}" type="presParOf" srcId="{D6CBF727-C193-4742-8092-79968D615B09}" destId="{2CFF3844-5B28-4CD3-A8BF-6625C13E2351}" srcOrd="1" destOrd="0" presId="urn:microsoft.com/office/officeart/2008/layout/AlternatingHexagons"/>
    <dgm:cxn modelId="{29A2A5B4-0E8E-4097-B51B-26DB22C3094A}" type="presParOf" srcId="{D6CBF727-C193-4742-8092-79968D615B09}" destId="{05380EDC-99E6-4322-9480-E3091D8E9DFA}" srcOrd="2" destOrd="0" presId="urn:microsoft.com/office/officeart/2008/layout/AlternatingHexagons"/>
    <dgm:cxn modelId="{7868567F-2095-4BA3-A0EB-F61F2092BCC5}" type="presParOf" srcId="{05380EDC-99E6-4322-9480-E3091D8E9DFA}" destId="{01AB0361-E67C-40D1-A127-88BA5E1C1760}" srcOrd="0" destOrd="0" presId="urn:microsoft.com/office/officeart/2008/layout/AlternatingHexagons"/>
    <dgm:cxn modelId="{A230A41A-9499-46AF-B117-FD0C5EF6D97E}" type="presParOf" srcId="{05380EDC-99E6-4322-9480-E3091D8E9DFA}" destId="{FA2E9D46-4AE3-458C-82E0-A4EF5D159C2D}" srcOrd="1" destOrd="0" presId="urn:microsoft.com/office/officeart/2008/layout/AlternatingHexagons"/>
    <dgm:cxn modelId="{4A4E7461-2938-486E-9014-22536D1A6724}" type="presParOf" srcId="{05380EDC-99E6-4322-9480-E3091D8E9DFA}" destId="{E978F574-35F8-43B1-8532-04D4FA6CF200}" srcOrd="2" destOrd="0" presId="urn:microsoft.com/office/officeart/2008/layout/AlternatingHexagons"/>
    <dgm:cxn modelId="{51E7A942-74E9-4018-9202-C1C5DF22516E}" type="presParOf" srcId="{05380EDC-99E6-4322-9480-E3091D8E9DFA}" destId="{BDFBE7AD-12EE-49C6-B767-B6960D6C4DC9}" srcOrd="3" destOrd="0" presId="urn:microsoft.com/office/officeart/2008/layout/AlternatingHexagons"/>
    <dgm:cxn modelId="{A62F382B-5590-495C-9F45-02F0EE8E0A27}" type="presParOf" srcId="{05380EDC-99E6-4322-9480-E3091D8E9DFA}" destId="{798B8C0B-5E2E-4982-A9A4-E0912EFA874A}" srcOrd="4" destOrd="0" presId="urn:microsoft.com/office/officeart/2008/layout/AlternatingHexagons"/>
    <dgm:cxn modelId="{7750329C-800A-4292-BAEA-E60D4D772BD1}" type="presParOf" srcId="{D6CBF727-C193-4742-8092-79968D615B09}" destId="{232D1DEA-3D03-44A7-BF5F-76B6A6D6966F}" srcOrd="3" destOrd="0" presId="urn:microsoft.com/office/officeart/2008/layout/AlternatingHexagons"/>
    <dgm:cxn modelId="{553BDA9A-9767-4491-B585-4850D8A26A1B}" type="presParOf" srcId="{D6CBF727-C193-4742-8092-79968D615B09}" destId="{014D2750-F989-4C37-9B1B-9AA9636682AC}" srcOrd="4" destOrd="0" presId="urn:microsoft.com/office/officeart/2008/layout/AlternatingHexagons"/>
    <dgm:cxn modelId="{2582CF5E-93BD-4CEE-8546-223C01D8F44C}" type="presParOf" srcId="{014D2750-F989-4C37-9B1B-9AA9636682AC}" destId="{0B0FF9F4-D51A-460F-8F8E-D0EB2B4C658D}" srcOrd="0" destOrd="0" presId="urn:microsoft.com/office/officeart/2008/layout/AlternatingHexagons"/>
    <dgm:cxn modelId="{AFCE9345-14F4-4F6E-AD0A-145A7A12B477}" type="presParOf" srcId="{014D2750-F989-4C37-9B1B-9AA9636682AC}" destId="{A7609D67-C4D3-47A5-9344-99E8ED461061}" srcOrd="1" destOrd="0" presId="urn:microsoft.com/office/officeart/2008/layout/AlternatingHexagons"/>
    <dgm:cxn modelId="{BF978E89-42E9-4828-8590-9854DACDA65D}" type="presParOf" srcId="{014D2750-F989-4C37-9B1B-9AA9636682AC}" destId="{DB416220-7D8A-4882-A59C-F7000C3BAA0D}" srcOrd="2" destOrd="0" presId="urn:microsoft.com/office/officeart/2008/layout/AlternatingHexagons"/>
    <dgm:cxn modelId="{4171CAA2-C6E4-43F7-ACE7-BC1C8A30F596}" type="presParOf" srcId="{014D2750-F989-4C37-9B1B-9AA9636682AC}" destId="{137E819A-32CA-4B7E-B5BB-01A3A898B7BE}" srcOrd="3" destOrd="0" presId="urn:microsoft.com/office/officeart/2008/layout/AlternatingHexagons"/>
    <dgm:cxn modelId="{9F82AB2F-C06B-4CBF-97DF-A813FAF1B9A9}" type="presParOf" srcId="{014D2750-F989-4C37-9B1B-9AA9636682AC}" destId="{97D7227E-93B2-4CDC-A6F1-DE6A3A579BC0}" srcOrd="4" destOrd="0" presId="urn:microsoft.com/office/officeart/2008/layout/AlternatingHexagons"/>
    <dgm:cxn modelId="{8D729EAD-0058-4943-8235-424E0A6F93F4}" type="presParOf" srcId="{D6CBF727-C193-4742-8092-79968D615B09}" destId="{C622E601-61A1-43CE-8DBF-E42B46A0F6D3}" srcOrd="5" destOrd="0" presId="urn:microsoft.com/office/officeart/2008/layout/AlternatingHexagons"/>
    <dgm:cxn modelId="{B1ADD49D-F314-4790-8962-EB2F5A686C74}" type="presParOf" srcId="{D6CBF727-C193-4742-8092-79968D615B09}" destId="{DE400889-1345-4E5B-90BD-B34CCD628003}" srcOrd="6" destOrd="0" presId="urn:microsoft.com/office/officeart/2008/layout/AlternatingHexagons"/>
    <dgm:cxn modelId="{F4D73724-9CC1-4DFE-AE14-BBC83358DE3F}" type="presParOf" srcId="{DE400889-1345-4E5B-90BD-B34CCD628003}" destId="{76A432B5-C362-4ED1-B722-EDAB8632396E}" srcOrd="0" destOrd="0" presId="urn:microsoft.com/office/officeart/2008/layout/AlternatingHexagons"/>
    <dgm:cxn modelId="{32170DEB-544A-48CF-8140-6375459C976D}" type="presParOf" srcId="{DE400889-1345-4E5B-90BD-B34CCD628003}" destId="{CDE05A4E-AABC-4750-A706-F53A8CB953D8}" srcOrd="1" destOrd="0" presId="urn:microsoft.com/office/officeart/2008/layout/AlternatingHexagons"/>
    <dgm:cxn modelId="{928FD9BE-E7D2-4AE2-925D-294212328729}" type="presParOf" srcId="{DE400889-1345-4E5B-90BD-B34CCD628003}" destId="{858D3EB6-EFE6-4502-91FC-DFF4E45190DA}" srcOrd="2" destOrd="0" presId="urn:microsoft.com/office/officeart/2008/layout/AlternatingHexagons"/>
    <dgm:cxn modelId="{C1B18A7B-8A3E-4E45-AF27-3847A9A7A8DF}" type="presParOf" srcId="{DE400889-1345-4E5B-90BD-B34CCD628003}" destId="{ABBC34B4-CF82-4DAE-929B-2666788475F8}" srcOrd="3" destOrd="0" presId="urn:microsoft.com/office/officeart/2008/layout/AlternatingHexagons"/>
    <dgm:cxn modelId="{D536FB08-CC8D-4822-8308-9587E19234F2}" type="presParOf" srcId="{DE400889-1345-4E5B-90BD-B34CCD628003}" destId="{2E78EB41-3245-4D99-BB99-6B0339FE8F38}" srcOrd="4" destOrd="0" presId="urn:microsoft.com/office/officeart/2008/layout/AlternatingHexagons"/>
    <dgm:cxn modelId="{E7826B7E-FE2C-49F4-BE1D-465388129DE5}" type="presParOf" srcId="{D6CBF727-C193-4742-8092-79968D615B09}" destId="{4C4C6369-B8FE-45A7-99B6-5757B94CAD32}" srcOrd="7" destOrd="0" presId="urn:microsoft.com/office/officeart/2008/layout/AlternatingHexagons"/>
    <dgm:cxn modelId="{1034B16A-799B-416B-BBD7-BE8987638EDB}" type="presParOf" srcId="{D6CBF727-C193-4742-8092-79968D615B09}" destId="{6B684E24-3EB3-42AD-B0B9-EC2F52886EF3}" srcOrd="8" destOrd="0" presId="urn:microsoft.com/office/officeart/2008/layout/AlternatingHexagons"/>
    <dgm:cxn modelId="{17ADF8E2-238F-426B-BC11-EA1B3C592874}" type="presParOf" srcId="{6B684E24-3EB3-42AD-B0B9-EC2F52886EF3}" destId="{CEF5A3F8-7A41-4604-9D7E-F386265276F5}" srcOrd="0" destOrd="0" presId="urn:microsoft.com/office/officeart/2008/layout/AlternatingHexagons"/>
    <dgm:cxn modelId="{C669E428-2271-4D9D-BEFF-0FACDD46F7B1}" type="presParOf" srcId="{6B684E24-3EB3-42AD-B0B9-EC2F52886EF3}" destId="{91452402-7B17-49D7-9D7F-00A9841FF108}" srcOrd="1" destOrd="0" presId="urn:microsoft.com/office/officeart/2008/layout/AlternatingHexagons"/>
    <dgm:cxn modelId="{D18CDD32-D559-432A-8402-4CF6972D0D9E}" type="presParOf" srcId="{6B684E24-3EB3-42AD-B0B9-EC2F52886EF3}" destId="{1F3C5298-F356-48DE-B0AC-C5329553C43A}" srcOrd="2" destOrd="0" presId="urn:microsoft.com/office/officeart/2008/layout/AlternatingHexagons"/>
    <dgm:cxn modelId="{4174CE5B-5D62-45B3-9BA8-3FA9C6E5310E}" type="presParOf" srcId="{6B684E24-3EB3-42AD-B0B9-EC2F52886EF3}" destId="{29462D29-B50E-44B3-8665-9002C6F3DEFF}" srcOrd="3" destOrd="0" presId="urn:microsoft.com/office/officeart/2008/layout/AlternatingHexagons"/>
    <dgm:cxn modelId="{B155D71B-C4C4-4238-93AC-E682EE8C3BDD}" type="presParOf" srcId="{6B684E24-3EB3-42AD-B0B9-EC2F52886EF3}" destId="{E6B7FE1B-E082-47D6-BBF3-BC01EDA88B60}" srcOrd="4" destOrd="0" presId="urn:microsoft.com/office/officeart/2008/layout/AlternatingHexagons"/>
    <dgm:cxn modelId="{2CF5AD17-4851-4551-89BA-FEFC7530ECD2}" type="presParOf" srcId="{D6CBF727-C193-4742-8092-79968D615B09}" destId="{DF619E6A-A326-4693-9C2E-F18B42ABC1CC}" srcOrd="9" destOrd="0" presId="urn:microsoft.com/office/officeart/2008/layout/AlternatingHexagons"/>
    <dgm:cxn modelId="{2E5E6456-8205-4604-B197-8E53998C44BE}" type="presParOf" srcId="{D6CBF727-C193-4742-8092-79968D615B09}" destId="{FF0D150A-C8F2-4B88-9634-9472AFCD5540}" srcOrd="10" destOrd="0" presId="urn:microsoft.com/office/officeart/2008/layout/AlternatingHexagons"/>
    <dgm:cxn modelId="{B0C670B7-23D8-4942-B4E0-6AD7C01700C8}" type="presParOf" srcId="{FF0D150A-C8F2-4B88-9634-9472AFCD5540}" destId="{E259BFF9-1294-4EB9-B177-7F144269FAB8}" srcOrd="0" destOrd="0" presId="urn:microsoft.com/office/officeart/2008/layout/AlternatingHexagons"/>
    <dgm:cxn modelId="{D744A6BC-A55E-44D0-84E7-6319271870B6}" type="presParOf" srcId="{FF0D150A-C8F2-4B88-9634-9472AFCD5540}" destId="{C746C278-8B2D-4A64-8BED-818BD07B8D55}" srcOrd="1" destOrd="0" presId="urn:microsoft.com/office/officeart/2008/layout/AlternatingHexagons"/>
    <dgm:cxn modelId="{25DEA0E2-5145-4066-A9E4-12D081176F9B}" type="presParOf" srcId="{FF0D150A-C8F2-4B88-9634-9472AFCD5540}" destId="{E3753EC5-B66E-4577-B7EA-0303F882A56D}" srcOrd="2" destOrd="0" presId="urn:microsoft.com/office/officeart/2008/layout/AlternatingHexagons"/>
    <dgm:cxn modelId="{BA04BF67-C610-427B-A0E7-D0F2DBC1AF29}" type="presParOf" srcId="{FF0D150A-C8F2-4B88-9634-9472AFCD5540}" destId="{9C11ACAD-897E-4B70-80A4-58B5642903EF}" srcOrd="3" destOrd="0" presId="urn:microsoft.com/office/officeart/2008/layout/AlternatingHexagons"/>
    <dgm:cxn modelId="{05AAB7CC-4E9A-4081-83D4-9390D90F34B1}" type="presParOf" srcId="{FF0D150A-C8F2-4B88-9634-9472AFCD5540}" destId="{753E65A4-290A-4B82-9677-B14D3937812C}" srcOrd="4" destOrd="0" presId="urn:microsoft.com/office/officeart/2008/layout/AlternatingHexagons"/>
    <dgm:cxn modelId="{617C9786-A58D-4A59-8E9F-2F248F3D5294}" type="presParOf" srcId="{D6CBF727-C193-4742-8092-79968D615B09}" destId="{A061CC0C-C893-461D-8FEB-2F2AF9D631E8}" srcOrd="11" destOrd="0" presId="urn:microsoft.com/office/officeart/2008/layout/AlternatingHexagons"/>
    <dgm:cxn modelId="{2557BF06-B742-4A10-99A6-6162E64FA55F}" type="presParOf" srcId="{D6CBF727-C193-4742-8092-79968D615B09}" destId="{4C21D896-9242-4FC5-8FBA-FED511463903}" srcOrd="12" destOrd="0" presId="urn:microsoft.com/office/officeart/2008/layout/AlternatingHexagons"/>
    <dgm:cxn modelId="{04A7C160-3A01-4F76-B497-F753550B00F8}" type="presParOf" srcId="{4C21D896-9242-4FC5-8FBA-FED511463903}" destId="{27D2E476-F480-4F54-AB82-AC7EAD1C8F7B}" srcOrd="0" destOrd="0" presId="urn:microsoft.com/office/officeart/2008/layout/AlternatingHexagons"/>
    <dgm:cxn modelId="{EE8941B8-E464-4036-B2D4-9E049C8E7BDF}" type="presParOf" srcId="{4C21D896-9242-4FC5-8FBA-FED511463903}" destId="{F78EA964-07B0-4994-BB63-7325EA4CAF7F}" srcOrd="1" destOrd="0" presId="urn:microsoft.com/office/officeart/2008/layout/AlternatingHexagons"/>
    <dgm:cxn modelId="{E534049A-62F6-4AC2-9072-FC4C29EFDF21}" type="presParOf" srcId="{4C21D896-9242-4FC5-8FBA-FED511463903}" destId="{1803ED7F-41D9-4764-87D3-74B0DFD665B2}" srcOrd="2" destOrd="0" presId="urn:microsoft.com/office/officeart/2008/layout/AlternatingHexagons"/>
    <dgm:cxn modelId="{265CFE3D-FA1B-4685-8596-E901EF6A1F1A}" type="presParOf" srcId="{4C21D896-9242-4FC5-8FBA-FED511463903}" destId="{06DEBEC9-3270-42A5-A45B-9511A5412BDE}" srcOrd="3" destOrd="0" presId="urn:microsoft.com/office/officeart/2008/layout/AlternatingHexagons"/>
    <dgm:cxn modelId="{3BD1A3E2-C7CD-45AF-913C-6DEAA16AFB49}"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DCBCA105-F0FB-43F5-9E8A-0C662FC37CE0}" type="presOf" srcId="{9C782F60-00DD-490A-901A-2E525C61B396}" destId="{97D7227E-93B2-4CDC-A6F1-DE6A3A579BC0}"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CBC1DA21-0AA3-41B4-9D31-08D11BD8AE91}" type="presOf" srcId="{FABF11A3-E055-44D1-85DF-0976773145E4}" destId="{E259BFF9-1294-4EB9-B177-7F144269FAB8}" srcOrd="0" destOrd="0" presId="urn:microsoft.com/office/officeart/2008/layout/AlternatingHexagons"/>
    <dgm:cxn modelId="{5CA95C22-6418-4B69-BB63-4B7F6938B497}" type="presOf" srcId="{54C50584-7826-44BA-AD0E-F0AB4285D531}" destId="{76A432B5-C362-4ED1-B722-EDAB8632396E}"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EBBD0B32-DF6A-4F9B-9710-8BA954E8B01E}" type="presOf" srcId="{21AD5133-736D-4115-8780-C76EF1C6F044}" destId="{01AB0361-E67C-40D1-A127-88BA5E1C1760}" srcOrd="0" destOrd="0" presId="urn:microsoft.com/office/officeart/2008/layout/AlternatingHexagons"/>
    <dgm:cxn modelId="{B36F2433-8C3E-4825-A213-3E324C566844}" type="presOf" srcId="{A76D7342-B82B-4FC7-B601-E7DEAF21D7D8}" destId="{D619FEAC-74D4-4726-A282-FCFACD54A4BB}" srcOrd="0" destOrd="0" presId="urn:microsoft.com/office/officeart/2008/layout/AlternatingHexagons"/>
    <dgm:cxn modelId="{E5B26E38-1FA8-4F80-9E5F-13FCA970967D}" type="presOf" srcId="{E71F8F6C-DE91-45ED-AF77-1267E12BB7F6}" destId="{0BDE991D-8287-482A-A62C-7262A0D2B66E}"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0B923B4E-0EB7-4FEC-A11C-7A0F9AA7E21D}" srcId="{FABF11A3-E055-44D1-85DF-0976773145E4}" destId="{EEB786C3-220F-43C5-8ED2-346FAA386A15}" srcOrd="0" destOrd="0" parTransId="{E312FFBC-EDEF-44CB-93D4-93280A6442CB}" sibTransId="{047BE630-9D18-4D7C-9FA0-5017A8B5E7CB}"/>
    <dgm:cxn modelId="{C8D5A94F-C4D8-49CF-BD50-3F0B75B636B5}" type="presOf" srcId="{154EE34B-2A4B-4D73-8D2A-FC82C9B228A8}" destId="{F78EA964-07B0-4994-BB63-7325EA4CAF7F}" srcOrd="0" destOrd="0" presId="urn:microsoft.com/office/officeart/2008/layout/AlternatingHexagons"/>
    <dgm:cxn modelId="{B2B11251-F0A1-45F0-907D-F87FB16D0EC5}" type="presOf" srcId="{2CA49207-1E08-4A99-AA60-FBFC9F56EBF0}" destId="{2E78EB41-3245-4D99-BB99-6B0339FE8F38}" srcOrd="0" destOrd="0" presId="urn:microsoft.com/office/officeart/2008/layout/AlternatingHexagons"/>
    <dgm:cxn modelId="{15AA2F51-5D1A-400B-B3BA-1E49CF4016C5}" type="presOf" srcId="{43C8CEB7-3036-4304-B58E-86ABBFFD31E5}" destId="{D6CBF727-C193-4742-8092-79968D615B09}" srcOrd="0" destOrd="0" presId="urn:microsoft.com/office/officeart/2008/layout/AlternatingHexagons"/>
    <dgm:cxn modelId="{96B71855-2EEE-40DF-BBE0-1D0E94482B9C}" type="presOf" srcId="{563AD7CC-C3CE-4D9D-B656-DB783BD6249D}" destId="{753E65A4-290A-4B82-9677-B14D3937812C}" srcOrd="0" destOrd="0" presId="urn:microsoft.com/office/officeart/2008/layout/AlternatingHexagons"/>
    <dgm:cxn modelId="{D9435997-1C4E-43A5-8973-B76FA354317E}" type="presOf" srcId="{0FCAE87B-D747-4598-B519-48904A2B05B2}" destId="{E6B7FE1B-E082-47D6-BBF3-BC01EDA88B60}"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7D38B7AC-E43B-4A37-A13C-F777623DA550}" type="presOf" srcId="{BE439DF7-9C66-49B5-895E-0C389CF6D137}" destId="{CEF5A3F8-7A41-4604-9D7E-F386265276F5}" srcOrd="0" destOrd="0" presId="urn:microsoft.com/office/officeart/2008/layout/AlternatingHexagons"/>
    <dgm:cxn modelId="{F70083AF-AE29-451D-9291-63609EE86056}" type="presOf" srcId="{EEB786C3-220F-43C5-8ED2-346FAA386A15}" destId="{C746C278-8B2D-4A64-8BED-818BD07B8D55}"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E34CB8BD-D1CF-42D0-AE37-A89F74D7144A}" type="presOf" srcId="{034143FA-02E3-4BC8-97A6-DB5B1795DB9A}" destId="{27D2E476-F480-4F54-AB82-AC7EAD1C8F7B}" srcOrd="0" destOrd="0" presId="urn:microsoft.com/office/officeart/2008/layout/AlternatingHexagons"/>
    <dgm:cxn modelId="{5212F3C4-B676-4549-BCB7-0350D8FC4AB0}" type="presOf" srcId="{909C8AE0-FE04-401B-8F7E-C1BF0E60FE9E}" destId="{0B0FF9F4-D51A-460F-8F8E-D0EB2B4C658D}" srcOrd="0" destOrd="0" presId="urn:microsoft.com/office/officeart/2008/layout/AlternatingHexagons"/>
    <dgm:cxn modelId="{FCEA5FD0-8AA4-4104-A8F9-A4BC2AD82FB2}" type="presOf" srcId="{638324B9-9FC5-43A3-BF87-295874E2CDD9}" destId="{5468D559-FC71-40BD-A3B7-B37FD9F50FA0}" srcOrd="0" destOrd="0" presId="urn:microsoft.com/office/officeart/2008/layout/AlternatingHexagons"/>
    <dgm:cxn modelId="{92DB1EDA-CD9E-4E73-903F-72CAE381D8C8}" type="presOf" srcId="{6C48E74E-EDEF-41FC-953E-91D436060EF8}" destId="{798B8C0B-5E2E-4982-A9A4-E0912EFA874A}"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3FB08EFA-BBFC-466A-AF6D-755D0C584FBF}" type="presOf" srcId="{D839AC21-CFC3-48DE-A991-850581E464ED}" destId="{92A9D0EB-4F9B-4643-A33F-DF0D6CC34653}" srcOrd="0" destOrd="0" presId="urn:microsoft.com/office/officeart/2008/layout/AlternatingHexagons"/>
    <dgm:cxn modelId="{45636A8B-23D7-4DEE-858A-0600805AEFB5}" type="presParOf" srcId="{D6CBF727-C193-4742-8092-79968D615B09}" destId="{C3AD133E-8817-4E2A-AA86-E555497CD528}" srcOrd="0" destOrd="0" presId="urn:microsoft.com/office/officeart/2008/layout/AlternatingHexagons"/>
    <dgm:cxn modelId="{A3BD6070-CE81-4189-8534-8C3F0EE75542}" type="presParOf" srcId="{C3AD133E-8817-4E2A-AA86-E555497CD528}" destId="{D619FEAC-74D4-4726-A282-FCFACD54A4BB}" srcOrd="0" destOrd="0" presId="urn:microsoft.com/office/officeart/2008/layout/AlternatingHexagons"/>
    <dgm:cxn modelId="{887F4BBD-9BFF-437D-AAD8-7982B0C64109}" type="presParOf" srcId="{C3AD133E-8817-4E2A-AA86-E555497CD528}" destId="{0BDE991D-8287-482A-A62C-7262A0D2B66E}" srcOrd="1" destOrd="0" presId="urn:microsoft.com/office/officeart/2008/layout/AlternatingHexagons"/>
    <dgm:cxn modelId="{CF3A8E86-E1BF-4B39-9107-82C2B3E45858}" type="presParOf" srcId="{C3AD133E-8817-4E2A-AA86-E555497CD528}" destId="{CD047F89-CE48-498E-8BD4-EA221B7E85F1}" srcOrd="2" destOrd="0" presId="urn:microsoft.com/office/officeart/2008/layout/AlternatingHexagons"/>
    <dgm:cxn modelId="{247ADFD6-46A5-495F-BE22-CDA3AB61CF5A}" type="presParOf" srcId="{C3AD133E-8817-4E2A-AA86-E555497CD528}" destId="{99982C9B-7C19-43FE-AB96-0489084CEC2D}" srcOrd="3" destOrd="0" presId="urn:microsoft.com/office/officeart/2008/layout/AlternatingHexagons"/>
    <dgm:cxn modelId="{6A9A9E63-DC17-4326-8D02-CC00F7BDB724}" type="presParOf" srcId="{C3AD133E-8817-4E2A-AA86-E555497CD528}" destId="{5468D559-FC71-40BD-A3B7-B37FD9F50FA0}" srcOrd="4" destOrd="0" presId="urn:microsoft.com/office/officeart/2008/layout/AlternatingHexagons"/>
    <dgm:cxn modelId="{4DAD67ED-819B-4BAB-B2D7-3D8FFD738BB9}" type="presParOf" srcId="{D6CBF727-C193-4742-8092-79968D615B09}" destId="{2CFF3844-5B28-4CD3-A8BF-6625C13E2351}" srcOrd="1" destOrd="0" presId="urn:microsoft.com/office/officeart/2008/layout/AlternatingHexagons"/>
    <dgm:cxn modelId="{20F49643-35E4-4EF7-9A2C-96B16212FB46}" type="presParOf" srcId="{D6CBF727-C193-4742-8092-79968D615B09}" destId="{05380EDC-99E6-4322-9480-E3091D8E9DFA}" srcOrd="2" destOrd="0" presId="urn:microsoft.com/office/officeart/2008/layout/AlternatingHexagons"/>
    <dgm:cxn modelId="{FFB484D0-4DDC-4D14-8E26-A4B2B58B3E57}" type="presParOf" srcId="{05380EDC-99E6-4322-9480-E3091D8E9DFA}" destId="{01AB0361-E67C-40D1-A127-88BA5E1C1760}" srcOrd="0" destOrd="0" presId="urn:microsoft.com/office/officeart/2008/layout/AlternatingHexagons"/>
    <dgm:cxn modelId="{79BA8996-AD66-41F7-BE69-478ACEAB9854}" type="presParOf" srcId="{05380EDC-99E6-4322-9480-E3091D8E9DFA}" destId="{FA2E9D46-4AE3-458C-82E0-A4EF5D159C2D}" srcOrd="1" destOrd="0" presId="urn:microsoft.com/office/officeart/2008/layout/AlternatingHexagons"/>
    <dgm:cxn modelId="{B4345FB0-4E4C-4FD0-9A21-CEE84B6E8FEE}" type="presParOf" srcId="{05380EDC-99E6-4322-9480-E3091D8E9DFA}" destId="{E978F574-35F8-43B1-8532-04D4FA6CF200}" srcOrd="2" destOrd="0" presId="urn:microsoft.com/office/officeart/2008/layout/AlternatingHexagons"/>
    <dgm:cxn modelId="{C305FA48-A633-4845-A5F9-5E8C1FCACBBF}" type="presParOf" srcId="{05380EDC-99E6-4322-9480-E3091D8E9DFA}" destId="{BDFBE7AD-12EE-49C6-B767-B6960D6C4DC9}" srcOrd="3" destOrd="0" presId="urn:microsoft.com/office/officeart/2008/layout/AlternatingHexagons"/>
    <dgm:cxn modelId="{C4E31985-3C99-4128-AFF7-A82CB19FE769}" type="presParOf" srcId="{05380EDC-99E6-4322-9480-E3091D8E9DFA}" destId="{798B8C0B-5E2E-4982-A9A4-E0912EFA874A}" srcOrd="4" destOrd="0" presId="urn:microsoft.com/office/officeart/2008/layout/AlternatingHexagons"/>
    <dgm:cxn modelId="{790EC732-AEDB-498C-80C3-397912E08C96}" type="presParOf" srcId="{D6CBF727-C193-4742-8092-79968D615B09}" destId="{232D1DEA-3D03-44A7-BF5F-76B6A6D6966F}" srcOrd="3" destOrd="0" presId="urn:microsoft.com/office/officeart/2008/layout/AlternatingHexagons"/>
    <dgm:cxn modelId="{5494FB2E-7DF3-456E-9358-AED7925CC08E}" type="presParOf" srcId="{D6CBF727-C193-4742-8092-79968D615B09}" destId="{014D2750-F989-4C37-9B1B-9AA9636682AC}" srcOrd="4" destOrd="0" presId="urn:microsoft.com/office/officeart/2008/layout/AlternatingHexagons"/>
    <dgm:cxn modelId="{B1F41F08-C0C7-48D8-9ECF-BAAF6635E5B1}" type="presParOf" srcId="{014D2750-F989-4C37-9B1B-9AA9636682AC}" destId="{0B0FF9F4-D51A-460F-8F8E-D0EB2B4C658D}" srcOrd="0" destOrd="0" presId="urn:microsoft.com/office/officeart/2008/layout/AlternatingHexagons"/>
    <dgm:cxn modelId="{BADED026-05FF-4885-BEBB-07414EDF840B}" type="presParOf" srcId="{014D2750-F989-4C37-9B1B-9AA9636682AC}" destId="{A7609D67-C4D3-47A5-9344-99E8ED461061}" srcOrd="1" destOrd="0" presId="urn:microsoft.com/office/officeart/2008/layout/AlternatingHexagons"/>
    <dgm:cxn modelId="{D929DF9C-A76A-47F5-B922-68E9E3B0AE44}" type="presParOf" srcId="{014D2750-F989-4C37-9B1B-9AA9636682AC}" destId="{DB416220-7D8A-4882-A59C-F7000C3BAA0D}" srcOrd="2" destOrd="0" presId="urn:microsoft.com/office/officeart/2008/layout/AlternatingHexagons"/>
    <dgm:cxn modelId="{54243435-63FE-4567-B559-1C32CDDC7610}" type="presParOf" srcId="{014D2750-F989-4C37-9B1B-9AA9636682AC}" destId="{137E819A-32CA-4B7E-B5BB-01A3A898B7BE}" srcOrd="3" destOrd="0" presId="urn:microsoft.com/office/officeart/2008/layout/AlternatingHexagons"/>
    <dgm:cxn modelId="{46271A01-C033-4DF1-8012-CBACB73425E4}" type="presParOf" srcId="{014D2750-F989-4C37-9B1B-9AA9636682AC}" destId="{97D7227E-93B2-4CDC-A6F1-DE6A3A579BC0}" srcOrd="4" destOrd="0" presId="urn:microsoft.com/office/officeart/2008/layout/AlternatingHexagons"/>
    <dgm:cxn modelId="{A9184D94-40F1-4B79-A0FB-FB4B46F7CF13}" type="presParOf" srcId="{D6CBF727-C193-4742-8092-79968D615B09}" destId="{C622E601-61A1-43CE-8DBF-E42B46A0F6D3}" srcOrd="5" destOrd="0" presId="urn:microsoft.com/office/officeart/2008/layout/AlternatingHexagons"/>
    <dgm:cxn modelId="{BB7BC8FD-0E72-47B4-83CB-F9E30F708B8B}" type="presParOf" srcId="{D6CBF727-C193-4742-8092-79968D615B09}" destId="{DE400889-1345-4E5B-90BD-B34CCD628003}" srcOrd="6" destOrd="0" presId="urn:microsoft.com/office/officeart/2008/layout/AlternatingHexagons"/>
    <dgm:cxn modelId="{B503566A-982D-49F2-B6BD-61EB94690AAF}" type="presParOf" srcId="{DE400889-1345-4E5B-90BD-B34CCD628003}" destId="{76A432B5-C362-4ED1-B722-EDAB8632396E}" srcOrd="0" destOrd="0" presId="urn:microsoft.com/office/officeart/2008/layout/AlternatingHexagons"/>
    <dgm:cxn modelId="{11036180-675C-4989-AA23-C45CD0DD1397}" type="presParOf" srcId="{DE400889-1345-4E5B-90BD-B34CCD628003}" destId="{CDE05A4E-AABC-4750-A706-F53A8CB953D8}" srcOrd="1" destOrd="0" presId="urn:microsoft.com/office/officeart/2008/layout/AlternatingHexagons"/>
    <dgm:cxn modelId="{50E9D028-AEA3-4D32-8A19-9196C5B857A2}" type="presParOf" srcId="{DE400889-1345-4E5B-90BD-B34CCD628003}" destId="{858D3EB6-EFE6-4502-91FC-DFF4E45190DA}" srcOrd="2" destOrd="0" presId="urn:microsoft.com/office/officeart/2008/layout/AlternatingHexagons"/>
    <dgm:cxn modelId="{44F212D9-5525-46ED-B750-51A55BC4B2F4}" type="presParOf" srcId="{DE400889-1345-4E5B-90BD-B34CCD628003}" destId="{ABBC34B4-CF82-4DAE-929B-2666788475F8}" srcOrd="3" destOrd="0" presId="urn:microsoft.com/office/officeart/2008/layout/AlternatingHexagons"/>
    <dgm:cxn modelId="{3ACEAD1B-AFB7-449B-84A1-0D1CE09F5F4C}" type="presParOf" srcId="{DE400889-1345-4E5B-90BD-B34CCD628003}" destId="{2E78EB41-3245-4D99-BB99-6B0339FE8F38}" srcOrd="4" destOrd="0" presId="urn:microsoft.com/office/officeart/2008/layout/AlternatingHexagons"/>
    <dgm:cxn modelId="{B229C1A4-8F20-4B7A-97BA-104AB8D47A19}" type="presParOf" srcId="{D6CBF727-C193-4742-8092-79968D615B09}" destId="{4C4C6369-B8FE-45A7-99B6-5757B94CAD32}" srcOrd="7" destOrd="0" presId="urn:microsoft.com/office/officeart/2008/layout/AlternatingHexagons"/>
    <dgm:cxn modelId="{BBB63233-399F-4481-B99D-1A1A8FE2907F}" type="presParOf" srcId="{D6CBF727-C193-4742-8092-79968D615B09}" destId="{6B684E24-3EB3-42AD-B0B9-EC2F52886EF3}" srcOrd="8" destOrd="0" presId="urn:microsoft.com/office/officeart/2008/layout/AlternatingHexagons"/>
    <dgm:cxn modelId="{0F7569D2-8282-4DDD-8B37-836C6D09DBBC}" type="presParOf" srcId="{6B684E24-3EB3-42AD-B0B9-EC2F52886EF3}" destId="{CEF5A3F8-7A41-4604-9D7E-F386265276F5}" srcOrd="0" destOrd="0" presId="urn:microsoft.com/office/officeart/2008/layout/AlternatingHexagons"/>
    <dgm:cxn modelId="{15049FAC-4061-4AD1-B913-19FE729119E3}" type="presParOf" srcId="{6B684E24-3EB3-42AD-B0B9-EC2F52886EF3}" destId="{91452402-7B17-49D7-9D7F-00A9841FF108}" srcOrd="1" destOrd="0" presId="urn:microsoft.com/office/officeart/2008/layout/AlternatingHexagons"/>
    <dgm:cxn modelId="{56B01D00-3F6C-43F1-A2C1-5DC147277658}" type="presParOf" srcId="{6B684E24-3EB3-42AD-B0B9-EC2F52886EF3}" destId="{1F3C5298-F356-48DE-B0AC-C5329553C43A}" srcOrd="2" destOrd="0" presId="urn:microsoft.com/office/officeart/2008/layout/AlternatingHexagons"/>
    <dgm:cxn modelId="{1EED23E1-DF54-4DB5-85B1-C4BE0C6DB3F8}" type="presParOf" srcId="{6B684E24-3EB3-42AD-B0B9-EC2F52886EF3}" destId="{29462D29-B50E-44B3-8665-9002C6F3DEFF}" srcOrd="3" destOrd="0" presId="urn:microsoft.com/office/officeart/2008/layout/AlternatingHexagons"/>
    <dgm:cxn modelId="{B324F413-976B-48B0-8082-111D01702C71}" type="presParOf" srcId="{6B684E24-3EB3-42AD-B0B9-EC2F52886EF3}" destId="{E6B7FE1B-E082-47D6-BBF3-BC01EDA88B60}" srcOrd="4" destOrd="0" presId="urn:microsoft.com/office/officeart/2008/layout/AlternatingHexagons"/>
    <dgm:cxn modelId="{5E6896B0-5FFA-4552-9EEB-9CED1828FEE6}" type="presParOf" srcId="{D6CBF727-C193-4742-8092-79968D615B09}" destId="{DF619E6A-A326-4693-9C2E-F18B42ABC1CC}" srcOrd="9" destOrd="0" presId="urn:microsoft.com/office/officeart/2008/layout/AlternatingHexagons"/>
    <dgm:cxn modelId="{43175ADD-336C-4BD9-BCDA-F3A9E1B08376}" type="presParOf" srcId="{D6CBF727-C193-4742-8092-79968D615B09}" destId="{FF0D150A-C8F2-4B88-9634-9472AFCD5540}" srcOrd="10" destOrd="0" presId="urn:microsoft.com/office/officeart/2008/layout/AlternatingHexagons"/>
    <dgm:cxn modelId="{94E0AA55-7876-4CDE-91FA-FBBC363D0D14}" type="presParOf" srcId="{FF0D150A-C8F2-4B88-9634-9472AFCD5540}" destId="{E259BFF9-1294-4EB9-B177-7F144269FAB8}" srcOrd="0" destOrd="0" presId="urn:microsoft.com/office/officeart/2008/layout/AlternatingHexagons"/>
    <dgm:cxn modelId="{CC2418FD-247A-41FB-BF5B-F25EEE8F9824}" type="presParOf" srcId="{FF0D150A-C8F2-4B88-9634-9472AFCD5540}" destId="{C746C278-8B2D-4A64-8BED-818BD07B8D55}" srcOrd="1" destOrd="0" presId="urn:microsoft.com/office/officeart/2008/layout/AlternatingHexagons"/>
    <dgm:cxn modelId="{85A26329-ED4B-4B0A-B085-89E11AB44536}" type="presParOf" srcId="{FF0D150A-C8F2-4B88-9634-9472AFCD5540}" destId="{E3753EC5-B66E-4577-B7EA-0303F882A56D}" srcOrd="2" destOrd="0" presId="urn:microsoft.com/office/officeart/2008/layout/AlternatingHexagons"/>
    <dgm:cxn modelId="{2B378EBD-A575-45DE-9A5A-42D2D5D3DE4E}" type="presParOf" srcId="{FF0D150A-C8F2-4B88-9634-9472AFCD5540}" destId="{9C11ACAD-897E-4B70-80A4-58B5642903EF}" srcOrd="3" destOrd="0" presId="urn:microsoft.com/office/officeart/2008/layout/AlternatingHexagons"/>
    <dgm:cxn modelId="{7DC6C236-9B1D-43C3-BA96-011BCC68B4C1}" type="presParOf" srcId="{FF0D150A-C8F2-4B88-9634-9472AFCD5540}" destId="{753E65A4-290A-4B82-9677-B14D3937812C}" srcOrd="4" destOrd="0" presId="urn:microsoft.com/office/officeart/2008/layout/AlternatingHexagons"/>
    <dgm:cxn modelId="{D49849B5-CAA6-41FA-8C4D-837144486372}" type="presParOf" srcId="{D6CBF727-C193-4742-8092-79968D615B09}" destId="{A061CC0C-C893-461D-8FEB-2F2AF9D631E8}" srcOrd="11" destOrd="0" presId="urn:microsoft.com/office/officeart/2008/layout/AlternatingHexagons"/>
    <dgm:cxn modelId="{8F3CC74F-8207-4C8A-8A87-DF9F8EDBC0FD}" type="presParOf" srcId="{D6CBF727-C193-4742-8092-79968D615B09}" destId="{4C21D896-9242-4FC5-8FBA-FED511463903}" srcOrd="12" destOrd="0" presId="urn:microsoft.com/office/officeart/2008/layout/AlternatingHexagons"/>
    <dgm:cxn modelId="{BC09EDB2-DFD6-41A7-A1A1-B235375739E3}" type="presParOf" srcId="{4C21D896-9242-4FC5-8FBA-FED511463903}" destId="{27D2E476-F480-4F54-AB82-AC7EAD1C8F7B}" srcOrd="0" destOrd="0" presId="urn:microsoft.com/office/officeart/2008/layout/AlternatingHexagons"/>
    <dgm:cxn modelId="{F1903E38-C8E3-4FD0-970E-5D77B3B662FC}" type="presParOf" srcId="{4C21D896-9242-4FC5-8FBA-FED511463903}" destId="{F78EA964-07B0-4994-BB63-7325EA4CAF7F}" srcOrd="1" destOrd="0" presId="urn:microsoft.com/office/officeart/2008/layout/AlternatingHexagons"/>
    <dgm:cxn modelId="{E4550EC8-E296-46A9-9F72-28B66179D1A1}" type="presParOf" srcId="{4C21D896-9242-4FC5-8FBA-FED511463903}" destId="{1803ED7F-41D9-4764-87D3-74B0DFD665B2}" srcOrd="2" destOrd="0" presId="urn:microsoft.com/office/officeart/2008/layout/AlternatingHexagons"/>
    <dgm:cxn modelId="{BD0CBE39-37E0-4F41-8EF3-DE3EFD07BC57}" type="presParOf" srcId="{4C21D896-9242-4FC5-8FBA-FED511463903}" destId="{06DEBEC9-3270-42A5-A45B-9511A5412BDE}" srcOrd="3" destOrd="0" presId="urn:microsoft.com/office/officeart/2008/layout/AlternatingHexagons"/>
    <dgm:cxn modelId="{663CD49C-7AC3-4A89-9828-1FA9D331AE70}"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3E68C04-EFAD-4476-ACDD-936098806DCA}" type="presOf" srcId="{54C50584-7826-44BA-AD0E-F0AB4285D531}" destId="{76A432B5-C362-4ED1-B722-EDAB8632396E}"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5A9522E-9585-4A37-BFF8-D308449EC50D}" type="presOf" srcId="{EEB786C3-220F-43C5-8ED2-346FAA386A15}" destId="{C746C278-8B2D-4A64-8BED-818BD07B8D55}"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AA68943F-30CB-471A-9C90-75C8531B6282}" type="presOf" srcId="{034143FA-02E3-4BC8-97A6-DB5B1795DB9A}" destId="{27D2E476-F480-4F54-AB82-AC7EAD1C8F7B}" srcOrd="0" destOrd="0" presId="urn:microsoft.com/office/officeart/2008/layout/AlternatingHexagons"/>
    <dgm:cxn modelId="{706A5342-44BC-4E92-881E-7835363C5946}" type="presOf" srcId="{638324B9-9FC5-43A3-BF87-295874E2CDD9}" destId="{5468D559-FC71-40BD-A3B7-B37FD9F50FA0}" srcOrd="0" destOrd="0" presId="urn:microsoft.com/office/officeart/2008/layout/AlternatingHexagons"/>
    <dgm:cxn modelId="{0E214C45-6CE5-4E1D-9BDC-B1DDCE2EA960}" type="presOf" srcId="{2CA49207-1E08-4A99-AA60-FBFC9F56EBF0}" destId="{2E78EB41-3245-4D99-BB99-6B0339FE8F38}"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1EB5BD6C-8DB2-41B1-B70B-B63B135CE81D}" type="presOf" srcId="{BE439DF7-9C66-49B5-895E-0C389CF6D137}" destId="{CEF5A3F8-7A41-4604-9D7E-F386265276F5}"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BCC00452-217C-4760-BB7E-FB19224A6B5A}" type="presOf" srcId="{21AD5133-736D-4115-8780-C76EF1C6F044}" destId="{01AB0361-E67C-40D1-A127-88BA5E1C1760}" srcOrd="0" destOrd="0" presId="urn:microsoft.com/office/officeart/2008/layout/AlternatingHexagons"/>
    <dgm:cxn modelId="{1C136F75-B899-4219-B59A-8AEC25E969B1}" type="presOf" srcId="{A76D7342-B82B-4FC7-B601-E7DEAF21D7D8}" destId="{D619FEAC-74D4-4726-A282-FCFACD54A4BB}" srcOrd="0" destOrd="0" presId="urn:microsoft.com/office/officeart/2008/layout/AlternatingHexagons"/>
    <dgm:cxn modelId="{60947D7A-84FC-4504-BD15-BE102F299959}" type="presOf" srcId="{E71F8F6C-DE91-45ED-AF77-1267E12BB7F6}" destId="{0BDE991D-8287-482A-A62C-7262A0D2B66E}" srcOrd="0" destOrd="0" presId="urn:microsoft.com/office/officeart/2008/layout/AlternatingHexagons"/>
    <dgm:cxn modelId="{19C9E285-1B1E-4D8C-949E-41662C731B3C}" type="presOf" srcId="{FABF11A3-E055-44D1-85DF-0976773145E4}" destId="{E259BFF9-1294-4EB9-B177-7F144269FAB8}"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04808DBA-07E6-4C97-B4E3-9BD7A1C764DF}" type="presOf" srcId="{D839AC21-CFC3-48DE-A991-850581E464ED}" destId="{92A9D0EB-4F9B-4643-A33F-DF0D6CC34653}"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39D425C5-8868-483F-AA88-6BE7E0E655DE}" type="presOf" srcId="{9C782F60-00DD-490A-901A-2E525C61B396}" destId="{97D7227E-93B2-4CDC-A6F1-DE6A3A579BC0}" srcOrd="0" destOrd="0" presId="urn:microsoft.com/office/officeart/2008/layout/AlternatingHexagons"/>
    <dgm:cxn modelId="{4B5C96C6-75AC-49B8-A826-3F21C7966F79}" type="presOf" srcId="{6C48E74E-EDEF-41FC-953E-91D436060EF8}" destId="{798B8C0B-5E2E-4982-A9A4-E0912EFA874A}" srcOrd="0" destOrd="0" presId="urn:microsoft.com/office/officeart/2008/layout/AlternatingHexagons"/>
    <dgm:cxn modelId="{755C98C7-F9F0-40FE-B112-27E3F33F2EB9}" type="presOf" srcId="{154EE34B-2A4B-4D73-8D2A-FC82C9B228A8}" destId="{F78EA964-07B0-4994-BB63-7325EA4CAF7F}" srcOrd="0" destOrd="0" presId="urn:microsoft.com/office/officeart/2008/layout/AlternatingHexagons"/>
    <dgm:cxn modelId="{150739C9-A079-460B-8B0A-A5373E59B076}" type="presOf" srcId="{909C8AE0-FE04-401B-8F7E-C1BF0E60FE9E}" destId="{0B0FF9F4-D51A-460F-8F8E-D0EB2B4C658D}" srcOrd="0" destOrd="0" presId="urn:microsoft.com/office/officeart/2008/layout/AlternatingHexagons"/>
    <dgm:cxn modelId="{5E9555D4-E894-447E-A5A4-F84A2B7150A2}" type="presOf" srcId="{43C8CEB7-3036-4304-B58E-86ABBFFD31E5}" destId="{D6CBF727-C193-4742-8092-79968D615B09}"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B368C3DA-EB4F-4217-BD35-7C493E8AF37B}" type="presOf" srcId="{563AD7CC-C3CE-4D9D-B656-DB783BD6249D}" destId="{753E65A4-290A-4B82-9677-B14D3937812C}"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3CFAD7EF-B7E1-4994-9991-A099AE597874}" type="presOf" srcId="{0FCAE87B-D747-4598-B519-48904A2B05B2}" destId="{E6B7FE1B-E082-47D6-BBF3-BC01EDA88B60}"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369BD975-B821-4516-85B2-9BF81384BB64}" type="presParOf" srcId="{D6CBF727-C193-4742-8092-79968D615B09}" destId="{C3AD133E-8817-4E2A-AA86-E555497CD528}" srcOrd="0" destOrd="0" presId="urn:microsoft.com/office/officeart/2008/layout/AlternatingHexagons"/>
    <dgm:cxn modelId="{4BE23AAE-5786-4F1C-B8B4-8D1138F79138}" type="presParOf" srcId="{C3AD133E-8817-4E2A-AA86-E555497CD528}" destId="{D619FEAC-74D4-4726-A282-FCFACD54A4BB}" srcOrd="0" destOrd="0" presId="urn:microsoft.com/office/officeart/2008/layout/AlternatingHexagons"/>
    <dgm:cxn modelId="{04B30F3B-D637-4043-9165-35C31B0410B5}" type="presParOf" srcId="{C3AD133E-8817-4E2A-AA86-E555497CD528}" destId="{0BDE991D-8287-482A-A62C-7262A0D2B66E}" srcOrd="1" destOrd="0" presId="urn:microsoft.com/office/officeart/2008/layout/AlternatingHexagons"/>
    <dgm:cxn modelId="{F5220888-1D3D-457F-8E0D-C7930611AFD8}" type="presParOf" srcId="{C3AD133E-8817-4E2A-AA86-E555497CD528}" destId="{CD047F89-CE48-498E-8BD4-EA221B7E85F1}" srcOrd="2" destOrd="0" presId="urn:microsoft.com/office/officeart/2008/layout/AlternatingHexagons"/>
    <dgm:cxn modelId="{E1462B13-FB1D-4494-89BE-3590F9F8E192}" type="presParOf" srcId="{C3AD133E-8817-4E2A-AA86-E555497CD528}" destId="{99982C9B-7C19-43FE-AB96-0489084CEC2D}" srcOrd="3" destOrd="0" presId="urn:microsoft.com/office/officeart/2008/layout/AlternatingHexagons"/>
    <dgm:cxn modelId="{D584288B-1917-4652-ABAA-AE6DE6F84612}" type="presParOf" srcId="{C3AD133E-8817-4E2A-AA86-E555497CD528}" destId="{5468D559-FC71-40BD-A3B7-B37FD9F50FA0}" srcOrd="4" destOrd="0" presId="urn:microsoft.com/office/officeart/2008/layout/AlternatingHexagons"/>
    <dgm:cxn modelId="{7E14C900-9F51-4A12-9DFB-3211E3A27C83}" type="presParOf" srcId="{D6CBF727-C193-4742-8092-79968D615B09}" destId="{2CFF3844-5B28-4CD3-A8BF-6625C13E2351}" srcOrd="1" destOrd="0" presId="urn:microsoft.com/office/officeart/2008/layout/AlternatingHexagons"/>
    <dgm:cxn modelId="{76BB5DF0-E075-42BF-93BC-1EEA8E8AC4B5}" type="presParOf" srcId="{D6CBF727-C193-4742-8092-79968D615B09}" destId="{05380EDC-99E6-4322-9480-E3091D8E9DFA}" srcOrd="2" destOrd="0" presId="urn:microsoft.com/office/officeart/2008/layout/AlternatingHexagons"/>
    <dgm:cxn modelId="{B84E5CED-2142-4707-A274-187706139C69}" type="presParOf" srcId="{05380EDC-99E6-4322-9480-E3091D8E9DFA}" destId="{01AB0361-E67C-40D1-A127-88BA5E1C1760}" srcOrd="0" destOrd="0" presId="urn:microsoft.com/office/officeart/2008/layout/AlternatingHexagons"/>
    <dgm:cxn modelId="{105129B4-512F-4811-AFEE-3B7A0B7B1D99}" type="presParOf" srcId="{05380EDC-99E6-4322-9480-E3091D8E9DFA}" destId="{FA2E9D46-4AE3-458C-82E0-A4EF5D159C2D}" srcOrd="1" destOrd="0" presId="urn:microsoft.com/office/officeart/2008/layout/AlternatingHexagons"/>
    <dgm:cxn modelId="{CACA6F5D-69E5-4A14-BD66-22EBB138B003}" type="presParOf" srcId="{05380EDC-99E6-4322-9480-E3091D8E9DFA}" destId="{E978F574-35F8-43B1-8532-04D4FA6CF200}" srcOrd="2" destOrd="0" presId="urn:microsoft.com/office/officeart/2008/layout/AlternatingHexagons"/>
    <dgm:cxn modelId="{D67D54EC-2C6A-4685-85A7-261504C2D375}" type="presParOf" srcId="{05380EDC-99E6-4322-9480-E3091D8E9DFA}" destId="{BDFBE7AD-12EE-49C6-B767-B6960D6C4DC9}" srcOrd="3" destOrd="0" presId="urn:microsoft.com/office/officeart/2008/layout/AlternatingHexagons"/>
    <dgm:cxn modelId="{83CE54E2-41C8-4FDC-981D-79595FC6F6F1}" type="presParOf" srcId="{05380EDC-99E6-4322-9480-E3091D8E9DFA}" destId="{798B8C0B-5E2E-4982-A9A4-E0912EFA874A}" srcOrd="4" destOrd="0" presId="urn:microsoft.com/office/officeart/2008/layout/AlternatingHexagons"/>
    <dgm:cxn modelId="{19CC85B0-52D3-494B-B554-4FBD1B8FB7DD}" type="presParOf" srcId="{D6CBF727-C193-4742-8092-79968D615B09}" destId="{232D1DEA-3D03-44A7-BF5F-76B6A6D6966F}" srcOrd="3" destOrd="0" presId="urn:microsoft.com/office/officeart/2008/layout/AlternatingHexagons"/>
    <dgm:cxn modelId="{A4EE4BC6-DCA0-4E37-AA2C-D1B4809A97AE}" type="presParOf" srcId="{D6CBF727-C193-4742-8092-79968D615B09}" destId="{014D2750-F989-4C37-9B1B-9AA9636682AC}" srcOrd="4" destOrd="0" presId="urn:microsoft.com/office/officeart/2008/layout/AlternatingHexagons"/>
    <dgm:cxn modelId="{31194DB2-ED6B-4EC3-9B07-943486EAF956}" type="presParOf" srcId="{014D2750-F989-4C37-9B1B-9AA9636682AC}" destId="{0B0FF9F4-D51A-460F-8F8E-D0EB2B4C658D}" srcOrd="0" destOrd="0" presId="urn:microsoft.com/office/officeart/2008/layout/AlternatingHexagons"/>
    <dgm:cxn modelId="{03BDD5B8-3DAF-4DAA-BBE8-18A645A11DC9}" type="presParOf" srcId="{014D2750-F989-4C37-9B1B-9AA9636682AC}" destId="{A7609D67-C4D3-47A5-9344-99E8ED461061}" srcOrd="1" destOrd="0" presId="urn:microsoft.com/office/officeart/2008/layout/AlternatingHexagons"/>
    <dgm:cxn modelId="{F37A6D5F-5C4D-490B-A045-8B50566F359D}" type="presParOf" srcId="{014D2750-F989-4C37-9B1B-9AA9636682AC}" destId="{DB416220-7D8A-4882-A59C-F7000C3BAA0D}" srcOrd="2" destOrd="0" presId="urn:microsoft.com/office/officeart/2008/layout/AlternatingHexagons"/>
    <dgm:cxn modelId="{D54EE0C7-020A-4ACE-9A65-125D0961A526}" type="presParOf" srcId="{014D2750-F989-4C37-9B1B-9AA9636682AC}" destId="{137E819A-32CA-4B7E-B5BB-01A3A898B7BE}" srcOrd="3" destOrd="0" presId="urn:microsoft.com/office/officeart/2008/layout/AlternatingHexagons"/>
    <dgm:cxn modelId="{EAFA150E-598D-45C4-BBEB-A27496499697}" type="presParOf" srcId="{014D2750-F989-4C37-9B1B-9AA9636682AC}" destId="{97D7227E-93B2-4CDC-A6F1-DE6A3A579BC0}" srcOrd="4" destOrd="0" presId="urn:microsoft.com/office/officeart/2008/layout/AlternatingHexagons"/>
    <dgm:cxn modelId="{D58C78B7-C815-4ABB-B54B-39D3F32203BC}" type="presParOf" srcId="{D6CBF727-C193-4742-8092-79968D615B09}" destId="{C622E601-61A1-43CE-8DBF-E42B46A0F6D3}" srcOrd="5" destOrd="0" presId="urn:microsoft.com/office/officeart/2008/layout/AlternatingHexagons"/>
    <dgm:cxn modelId="{CE51122B-B20D-43DB-B721-E2A793FC3F94}" type="presParOf" srcId="{D6CBF727-C193-4742-8092-79968D615B09}" destId="{DE400889-1345-4E5B-90BD-B34CCD628003}" srcOrd="6" destOrd="0" presId="urn:microsoft.com/office/officeart/2008/layout/AlternatingHexagons"/>
    <dgm:cxn modelId="{900BA882-D4D9-4885-B041-EC715356C5CA}" type="presParOf" srcId="{DE400889-1345-4E5B-90BD-B34CCD628003}" destId="{76A432B5-C362-4ED1-B722-EDAB8632396E}" srcOrd="0" destOrd="0" presId="urn:microsoft.com/office/officeart/2008/layout/AlternatingHexagons"/>
    <dgm:cxn modelId="{24EEE948-13E9-41F5-B21F-798A8409BAAD}" type="presParOf" srcId="{DE400889-1345-4E5B-90BD-B34CCD628003}" destId="{CDE05A4E-AABC-4750-A706-F53A8CB953D8}" srcOrd="1" destOrd="0" presId="urn:microsoft.com/office/officeart/2008/layout/AlternatingHexagons"/>
    <dgm:cxn modelId="{E0F44538-8B0F-45ED-B764-D61AC05D8B88}" type="presParOf" srcId="{DE400889-1345-4E5B-90BD-B34CCD628003}" destId="{858D3EB6-EFE6-4502-91FC-DFF4E45190DA}" srcOrd="2" destOrd="0" presId="urn:microsoft.com/office/officeart/2008/layout/AlternatingHexagons"/>
    <dgm:cxn modelId="{FC4AEFBE-0C56-456C-AF5F-E303D7A8F6C3}" type="presParOf" srcId="{DE400889-1345-4E5B-90BD-B34CCD628003}" destId="{ABBC34B4-CF82-4DAE-929B-2666788475F8}" srcOrd="3" destOrd="0" presId="urn:microsoft.com/office/officeart/2008/layout/AlternatingHexagons"/>
    <dgm:cxn modelId="{E502DE24-FC67-425B-9F50-709F3B158D2C}" type="presParOf" srcId="{DE400889-1345-4E5B-90BD-B34CCD628003}" destId="{2E78EB41-3245-4D99-BB99-6B0339FE8F38}" srcOrd="4" destOrd="0" presId="urn:microsoft.com/office/officeart/2008/layout/AlternatingHexagons"/>
    <dgm:cxn modelId="{C1116966-2E1D-47EB-8028-4F0358EF7F0A}" type="presParOf" srcId="{D6CBF727-C193-4742-8092-79968D615B09}" destId="{4C4C6369-B8FE-45A7-99B6-5757B94CAD32}" srcOrd="7" destOrd="0" presId="urn:microsoft.com/office/officeart/2008/layout/AlternatingHexagons"/>
    <dgm:cxn modelId="{11DE7119-2EBE-47EE-944A-A3133A74B1F1}" type="presParOf" srcId="{D6CBF727-C193-4742-8092-79968D615B09}" destId="{6B684E24-3EB3-42AD-B0B9-EC2F52886EF3}" srcOrd="8" destOrd="0" presId="urn:microsoft.com/office/officeart/2008/layout/AlternatingHexagons"/>
    <dgm:cxn modelId="{E1AA30BD-0C10-4B4E-9FEB-FE1486CD1E75}" type="presParOf" srcId="{6B684E24-3EB3-42AD-B0B9-EC2F52886EF3}" destId="{CEF5A3F8-7A41-4604-9D7E-F386265276F5}" srcOrd="0" destOrd="0" presId="urn:microsoft.com/office/officeart/2008/layout/AlternatingHexagons"/>
    <dgm:cxn modelId="{D9521B54-0BF8-49A8-9EDC-8665283EB2D8}" type="presParOf" srcId="{6B684E24-3EB3-42AD-B0B9-EC2F52886EF3}" destId="{91452402-7B17-49D7-9D7F-00A9841FF108}" srcOrd="1" destOrd="0" presId="urn:microsoft.com/office/officeart/2008/layout/AlternatingHexagons"/>
    <dgm:cxn modelId="{2EBC714D-AECF-4078-B0C5-0A85B2D45774}" type="presParOf" srcId="{6B684E24-3EB3-42AD-B0B9-EC2F52886EF3}" destId="{1F3C5298-F356-48DE-B0AC-C5329553C43A}" srcOrd="2" destOrd="0" presId="urn:microsoft.com/office/officeart/2008/layout/AlternatingHexagons"/>
    <dgm:cxn modelId="{782A2B5D-79C6-4527-AA57-E45099B1ACB0}" type="presParOf" srcId="{6B684E24-3EB3-42AD-B0B9-EC2F52886EF3}" destId="{29462D29-B50E-44B3-8665-9002C6F3DEFF}" srcOrd="3" destOrd="0" presId="urn:microsoft.com/office/officeart/2008/layout/AlternatingHexagons"/>
    <dgm:cxn modelId="{9DFF870F-91FD-4A69-8A75-DF3AE0AF1267}" type="presParOf" srcId="{6B684E24-3EB3-42AD-B0B9-EC2F52886EF3}" destId="{E6B7FE1B-E082-47D6-BBF3-BC01EDA88B60}" srcOrd="4" destOrd="0" presId="urn:microsoft.com/office/officeart/2008/layout/AlternatingHexagons"/>
    <dgm:cxn modelId="{F86F96CF-FC46-4755-9E69-A0C5D812ACC7}" type="presParOf" srcId="{D6CBF727-C193-4742-8092-79968D615B09}" destId="{DF619E6A-A326-4693-9C2E-F18B42ABC1CC}" srcOrd="9" destOrd="0" presId="urn:microsoft.com/office/officeart/2008/layout/AlternatingHexagons"/>
    <dgm:cxn modelId="{B72FA6D3-B322-48CE-92A8-3CA212B2B3C7}" type="presParOf" srcId="{D6CBF727-C193-4742-8092-79968D615B09}" destId="{FF0D150A-C8F2-4B88-9634-9472AFCD5540}" srcOrd="10" destOrd="0" presId="urn:microsoft.com/office/officeart/2008/layout/AlternatingHexagons"/>
    <dgm:cxn modelId="{401F13F3-7650-4ED0-A25D-184448C3C7BE}" type="presParOf" srcId="{FF0D150A-C8F2-4B88-9634-9472AFCD5540}" destId="{E259BFF9-1294-4EB9-B177-7F144269FAB8}" srcOrd="0" destOrd="0" presId="urn:microsoft.com/office/officeart/2008/layout/AlternatingHexagons"/>
    <dgm:cxn modelId="{27D74E34-2819-4A30-918F-8A18D4FB319D}" type="presParOf" srcId="{FF0D150A-C8F2-4B88-9634-9472AFCD5540}" destId="{C746C278-8B2D-4A64-8BED-818BD07B8D55}" srcOrd="1" destOrd="0" presId="urn:microsoft.com/office/officeart/2008/layout/AlternatingHexagons"/>
    <dgm:cxn modelId="{4642BE27-8F54-401B-83C8-947C3F104126}" type="presParOf" srcId="{FF0D150A-C8F2-4B88-9634-9472AFCD5540}" destId="{E3753EC5-B66E-4577-B7EA-0303F882A56D}" srcOrd="2" destOrd="0" presId="urn:microsoft.com/office/officeart/2008/layout/AlternatingHexagons"/>
    <dgm:cxn modelId="{FB42F07A-F606-4552-999B-009FD37A8EE4}" type="presParOf" srcId="{FF0D150A-C8F2-4B88-9634-9472AFCD5540}" destId="{9C11ACAD-897E-4B70-80A4-58B5642903EF}" srcOrd="3" destOrd="0" presId="urn:microsoft.com/office/officeart/2008/layout/AlternatingHexagons"/>
    <dgm:cxn modelId="{A623C97D-FA37-4C30-847F-93AF0D1ACE68}" type="presParOf" srcId="{FF0D150A-C8F2-4B88-9634-9472AFCD5540}" destId="{753E65A4-290A-4B82-9677-B14D3937812C}" srcOrd="4" destOrd="0" presId="urn:microsoft.com/office/officeart/2008/layout/AlternatingHexagons"/>
    <dgm:cxn modelId="{75BEAF68-AC9F-41EA-BC83-593DC3C8E5BF}" type="presParOf" srcId="{D6CBF727-C193-4742-8092-79968D615B09}" destId="{A061CC0C-C893-461D-8FEB-2F2AF9D631E8}" srcOrd="11" destOrd="0" presId="urn:microsoft.com/office/officeart/2008/layout/AlternatingHexagons"/>
    <dgm:cxn modelId="{0B3FA101-5194-444F-AEA0-C1C6D2A5AC84}" type="presParOf" srcId="{D6CBF727-C193-4742-8092-79968D615B09}" destId="{4C21D896-9242-4FC5-8FBA-FED511463903}" srcOrd="12" destOrd="0" presId="urn:microsoft.com/office/officeart/2008/layout/AlternatingHexagons"/>
    <dgm:cxn modelId="{F144264C-82FC-423E-9F3A-C4622209C475}" type="presParOf" srcId="{4C21D896-9242-4FC5-8FBA-FED511463903}" destId="{27D2E476-F480-4F54-AB82-AC7EAD1C8F7B}" srcOrd="0" destOrd="0" presId="urn:microsoft.com/office/officeart/2008/layout/AlternatingHexagons"/>
    <dgm:cxn modelId="{7C2ED8B0-2F34-4AB1-B70B-0927A0BF665C}" type="presParOf" srcId="{4C21D896-9242-4FC5-8FBA-FED511463903}" destId="{F78EA964-07B0-4994-BB63-7325EA4CAF7F}" srcOrd="1" destOrd="0" presId="urn:microsoft.com/office/officeart/2008/layout/AlternatingHexagons"/>
    <dgm:cxn modelId="{0B10CC3E-E41D-486E-A358-37CDE048E21D}" type="presParOf" srcId="{4C21D896-9242-4FC5-8FBA-FED511463903}" destId="{1803ED7F-41D9-4764-87D3-74B0DFD665B2}" srcOrd="2" destOrd="0" presId="urn:microsoft.com/office/officeart/2008/layout/AlternatingHexagons"/>
    <dgm:cxn modelId="{7B44C7E5-48C7-4D87-9D64-EE17A65F9268}" type="presParOf" srcId="{4C21D896-9242-4FC5-8FBA-FED511463903}" destId="{06DEBEC9-3270-42A5-A45B-9511A5412BDE}" srcOrd="3" destOrd="0" presId="urn:microsoft.com/office/officeart/2008/layout/AlternatingHexagons"/>
    <dgm:cxn modelId="{A07AAA27-9763-4FC3-B5E1-E5B346C4A64C}"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047DE9FD-10A6-4491-B6D8-10A225ABE69C}" type="doc">
      <dgm:prSet loTypeId="urn:microsoft.com/office/officeart/2011/layout/HexagonRadial" loCatId="cycle" qsTypeId="urn:microsoft.com/office/officeart/2005/8/quickstyle/simple5" qsCatId="simple" csTypeId="urn:microsoft.com/office/officeart/2005/8/colors/colorful1" csCatId="colorful" phldr="1"/>
      <dgm:spPr/>
      <dgm:t>
        <a:bodyPr/>
        <a:lstStyle/>
        <a:p>
          <a:endParaRPr lang="en-GB"/>
        </a:p>
      </dgm:t>
    </dgm:pt>
    <dgm:pt modelId="{BE27DDA2-08A5-488A-B3FB-82FDE73C1776}">
      <dgm:prSet phldrT="[Text]"/>
      <dgm:spPr/>
      <dgm:t>
        <a:bodyPr/>
        <a:lstStyle/>
        <a:p>
          <a:endParaRPr lang="en-GB" dirty="0"/>
        </a:p>
      </dgm:t>
    </dgm:pt>
    <dgm:pt modelId="{BB453593-CB89-4952-B242-BEB899DBEDEE}" type="parTrans" cxnId="{5F92762F-2C1D-4972-8648-1ECD18859CF6}">
      <dgm:prSet/>
      <dgm:spPr/>
      <dgm:t>
        <a:bodyPr/>
        <a:lstStyle/>
        <a:p>
          <a:endParaRPr lang="en-GB"/>
        </a:p>
      </dgm:t>
    </dgm:pt>
    <dgm:pt modelId="{72083445-B131-4E09-98E6-E47421B5C827}" type="sibTrans" cxnId="{5F92762F-2C1D-4972-8648-1ECD18859CF6}">
      <dgm:prSet/>
      <dgm:spPr/>
      <dgm:t>
        <a:bodyPr/>
        <a:lstStyle/>
        <a:p>
          <a:endParaRPr lang="en-GB"/>
        </a:p>
      </dgm:t>
    </dgm:pt>
    <dgm:pt modelId="{988CBE48-6783-4B14-B830-D55CF35827B3}">
      <dgm:prSet phldrT="[Text]"/>
      <dgm:spPr/>
      <dgm:t>
        <a:bodyPr/>
        <a:lstStyle/>
        <a:p>
          <a:endParaRPr lang="en-GB" dirty="0"/>
        </a:p>
      </dgm:t>
    </dgm:pt>
    <dgm:pt modelId="{A62E36EC-BEB2-4C41-B984-E4BE523E613A}" type="parTrans" cxnId="{BE491A28-11FF-44FD-9FFB-4C76A32445BB}">
      <dgm:prSet/>
      <dgm:spPr/>
      <dgm:t>
        <a:bodyPr/>
        <a:lstStyle/>
        <a:p>
          <a:endParaRPr lang="en-GB"/>
        </a:p>
      </dgm:t>
    </dgm:pt>
    <dgm:pt modelId="{72B943F5-DA38-4F74-BCEF-6DAFC870FA44}" type="sibTrans" cxnId="{BE491A28-11FF-44FD-9FFB-4C76A32445BB}">
      <dgm:prSet/>
      <dgm:spPr/>
      <dgm:t>
        <a:bodyPr/>
        <a:lstStyle/>
        <a:p>
          <a:endParaRPr lang="en-GB"/>
        </a:p>
      </dgm:t>
    </dgm:pt>
    <dgm:pt modelId="{384343AD-106B-47E7-8838-FBF26AB897B9}">
      <dgm:prSet phldrT="[Text]"/>
      <dgm:spPr/>
      <dgm:t>
        <a:bodyPr/>
        <a:lstStyle/>
        <a:p>
          <a:endParaRPr lang="en-GB" dirty="0"/>
        </a:p>
      </dgm:t>
    </dgm:pt>
    <dgm:pt modelId="{D8C2590F-1673-426D-9BE4-8BBBBA35080E}" type="parTrans" cxnId="{0251576D-93E1-4995-956D-C8E04F7256D9}">
      <dgm:prSet/>
      <dgm:spPr/>
      <dgm:t>
        <a:bodyPr/>
        <a:lstStyle/>
        <a:p>
          <a:endParaRPr lang="en-GB"/>
        </a:p>
      </dgm:t>
    </dgm:pt>
    <dgm:pt modelId="{B24F0235-19E2-4D41-B3BF-7197B3BBDEE7}" type="sibTrans" cxnId="{0251576D-93E1-4995-956D-C8E04F7256D9}">
      <dgm:prSet/>
      <dgm:spPr/>
      <dgm:t>
        <a:bodyPr/>
        <a:lstStyle/>
        <a:p>
          <a:endParaRPr lang="en-GB"/>
        </a:p>
      </dgm:t>
    </dgm:pt>
    <dgm:pt modelId="{57EDED01-CE75-41D9-B288-A87E05939652}">
      <dgm:prSet phldrT="[Text]"/>
      <dgm:spPr/>
      <dgm:t>
        <a:bodyPr/>
        <a:lstStyle/>
        <a:p>
          <a:endParaRPr lang="en-GB" dirty="0"/>
        </a:p>
      </dgm:t>
    </dgm:pt>
    <dgm:pt modelId="{14E02DAF-8FAD-4B65-B666-B4BE99CB535F}" type="parTrans" cxnId="{D96FF727-79F9-4720-BBE8-0B2CC0BDC6A3}">
      <dgm:prSet/>
      <dgm:spPr/>
      <dgm:t>
        <a:bodyPr/>
        <a:lstStyle/>
        <a:p>
          <a:endParaRPr lang="en-GB"/>
        </a:p>
      </dgm:t>
    </dgm:pt>
    <dgm:pt modelId="{0B9FD40E-4599-446D-8746-880AFFBD1E39}" type="sibTrans" cxnId="{D96FF727-79F9-4720-BBE8-0B2CC0BDC6A3}">
      <dgm:prSet/>
      <dgm:spPr/>
      <dgm:t>
        <a:bodyPr/>
        <a:lstStyle/>
        <a:p>
          <a:endParaRPr lang="en-GB"/>
        </a:p>
      </dgm:t>
    </dgm:pt>
    <dgm:pt modelId="{1C305E46-FA67-4896-9D82-4FA03277D242}">
      <dgm:prSet phldrT="[Text]"/>
      <dgm:spPr/>
      <dgm:t>
        <a:bodyPr/>
        <a:lstStyle/>
        <a:p>
          <a:endParaRPr lang="en-GB" dirty="0"/>
        </a:p>
      </dgm:t>
    </dgm:pt>
    <dgm:pt modelId="{4CF39AD1-403D-4B82-8F8F-E376C0A0D021}" type="parTrans" cxnId="{B10C6597-8863-4F3F-8BBB-5E46798BCB07}">
      <dgm:prSet/>
      <dgm:spPr/>
      <dgm:t>
        <a:bodyPr/>
        <a:lstStyle/>
        <a:p>
          <a:endParaRPr lang="en-GB"/>
        </a:p>
      </dgm:t>
    </dgm:pt>
    <dgm:pt modelId="{CA7A39E6-E720-47A4-ABCC-5CC9F9E16819}" type="sibTrans" cxnId="{B10C6597-8863-4F3F-8BBB-5E46798BCB07}">
      <dgm:prSet/>
      <dgm:spPr/>
      <dgm:t>
        <a:bodyPr/>
        <a:lstStyle/>
        <a:p>
          <a:endParaRPr lang="en-GB"/>
        </a:p>
      </dgm:t>
    </dgm:pt>
    <dgm:pt modelId="{B33CE869-1B85-42BC-96B5-73E681D3A006}">
      <dgm:prSet phldrT="[Text]"/>
      <dgm:spPr/>
      <dgm:t>
        <a:bodyPr/>
        <a:lstStyle/>
        <a:p>
          <a:endParaRPr lang="en-GB" dirty="0"/>
        </a:p>
      </dgm:t>
    </dgm:pt>
    <dgm:pt modelId="{688C01C4-0EB2-4521-A2D7-B70D18E9B6EA}" type="parTrans" cxnId="{5D5BF442-F984-40CF-AD59-2B65C86FA026}">
      <dgm:prSet/>
      <dgm:spPr/>
      <dgm:t>
        <a:bodyPr/>
        <a:lstStyle/>
        <a:p>
          <a:endParaRPr lang="en-GB"/>
        </a:p>
      </dgm:t>
    </dgm:pt>
    <dgm:pt modelId="{4B7B87C8-8F59-416B-BB39-4D4806CB2D23}" type="sibTrans" cxnId="{5D5BF442-F984-40CF-AD59-2B65C86FA026}">
      <dgm:prSet/>
      <dgm:spPr/>
      <dgm:t>
        <a:bodyPr/>
        <a:lstStyle/>
        <a:p>
          <a:endParaRPr lang="en-GB"/>
        </a:p>
      </dgm:t>
    </dgm:pt>
    <dgm:pt modelId="{7E328A88-76D6-430A-B55B-1814A5B72BA1}">
      <dgm:prSet phldrT="[Text]"/>
      <dgm:spPr>
        <a:solidFill>
          <a:srgbClr val="00B050"/>
        </a:solidFill>
      </dgm:spPr>
      <dgm:t>
        <a:bodyPr/>
        <a:lstStyle/>
        <a:p>
          <a:endParaRPr lang="en-GB" dirty="0"/>
        </a:p>
      </dgm:t>
    </dgm:pt>
    <dgm:pt modelId="{B8950645-2193-4F31-AD0D-DB32263F077F}" type="parTrans" cxnId="{99949470-EAEE-452C-8B94-25722CE83A22}">
      <dgm:prSet/>
      <dgm:spPr/>
      <dgm:t>
        <a:bodyPr/>
        <a:lstStyle/>
        <a:p>
          <a:endParaRPr lang="en-GB"/>
        </a:p>
      </dgm:t>
    </dgm:pt>
    <dgm:pt modelId="{81F74B53-DDFA-48D3-8C6C-D899EEAD6D5B}" type="sibTrans" cxnId="{99949470-EAEE-452C-8B94-25722CE83A22}">
      <dgm:prSet/>
      <dgm:spPr/>
      <dgm:t>
        <a:bodyPr/>
        <a:lstStyle/>
        <a:p>
          <a:endParaRPr lang="en-GB"/>
        </a:p>
      </dgm:t>
    </dgm:pt>
    <dgm:pt modelId="{342AA85A-8D0D-44E3-9C8D-245512008011}" type="pres">
      <dgm:prSet presAssocID="{047DE9FD-10A6-4491-B6D8-10A225ABE69C}" presName="Name0" presStyleCnt="0">
        <dgm:presLayoutVars>
          <dgm:chMax val="1"/>
          <dgm:chPref val="1"/>
          <dgm:dir/>
          <dgm:animOne val="branch"/>
          <dgm:animLvl val="lvl"/>
        </dgm:presLayoutVars>
      </dgm:prSet>
      <dgm:spPr/>
    </dgm:pt>
    <dgm:pt modelId="{B0E4CE92-8E6C-4ECF-A572-E5E1974EBFAE}" type="pres">
      <dgm:prSet presAssocID="{BE27DDA2-08A5-488A-B3FB-82FDE73C1776}" presName="Parent" presStyleLbl="node0" presStyleIdx="0" presStyleCnt="1">
        <dgm:presLayoutVars>
          <dgm:chMax val="6"/>
          <dgm:chPref val="6"/>
        </dgm:presLayoutVars>
      </dgm:prSet>
      <dgm:spPr/>
    </dgm:pt>
    <dgm:pt modelId="{004BFF30-EAB3-4A0E-932D-ECCB9D8F3AFA}" type="pres">
      <dgm:prSet presAssocID="{988CBE48-6783-4B14-B830-D55CF35827B3}" presName="Accent1" presStyleCnt="0"/>
      <dgm:spPr/>
    </dgm:pt>
    <dgm:pt modelId="{E8BB0B87-98A4-4CEB-A876-B79DDAB0E359}" type="pres">
      <dgm:prSet presAssocID="{988CBE48-6783-4B14-B830-D55CF35827B3}" presName="Accent" presStyleLbl="bgShp" presStyleIdx="0" presStyleCnt="6"/>
      <dgm:spPr/>
    </dgm:pt>
    <dgm:pt modelId="{9F680E1C-7A6D-428F-AADD-982E0BED4148}" type="pres">
      <dgm:prSet presAssocID="{988CBE48-6783-4B14-B830-D55CF35827B3}" presName="Child1" presStyleLbl="node1" presStyleIdx="0" presStyleCnt="6">
        <dgm:presLayoutVars>
          <dgm:chMax val="0"/>
          <dgm:chPref val="0"/>
          <dgm:bulletEnabled val="1"/>
        </dgm:presLayoutVars>
      </dgm:prSet>
      <dgm:spPr/>
    </dgm:pt>
    <dgm:pt modelId="{53E67E08-EB5E-448E-BA3B-C962D4655ECD}" type="pres">
      <dgm:prSet presAssocID="{384343AD-106B-47E7-8838-FBF26AB897B9}" presName="Accent2" presStyleCnt="0"/>
      <dgm:spPr/>
    </dgm:pt>
    <dgm:pt modelId="{9294B130-BA61-4589-9E69-327DE93D37BE}" type="pres">
      <dgm:prSet presAssocID="{384343AD-106B-47E7-8838-FBF26AB897B9}" presName="Accent" presStyleLbl="bgShp" presStyleIdx="1" presStyleCnt="6"/>
      <dgm:spPr/>
    </dgm:pt>
    <dgm:pt modelId="{38671918-48D8-400A-9A9E-8A99A4418470}" type="pres">
      <dgm:prSet presAssocID="{384343AD-106B-47E7-8838-FBF26AB897B9}" presName="Child2" presStyleLbl="node1" presStyleIdx="1" presStyleCnt="6">
        <dgm:presLayoutVars>
          <dgm:chMax val="0"/>
          <dgm:chPref val="0"/>
          <dgm:bulletEnabled val="1"/>
        </dgm:presLayoutVars>
      </dgm:prSet>
      <dgm:spPr/>
    </dgm:pt>
    <dgm:pt modelId="{7332A827-ED98-4B8E-9AC7-69A9BBEC5377}" type="pres">
      <dgm:prSet presAssocID="{57EDED01-CE75-41D9-B288-A87E05939652}" presName="Accent3" presStyleCnt="0"/>
      <dgm:spPr/>
    </dgm:pt>
    <dgm:pt modelId="{7D6AB1C7-3B71-4220-8BE4-8DC65DA0D21E}" type="pres">
      <dgm:prSet presAssocID="{57EDED01-CE75-41D9-B288-A87E05939652}" presName="Accent" presStyleLbl="bgShp" presStyleIdx="2" presStyleCnt="6"/>
      <dgm:spPr/>
    </dgm:pt>
    <dgm:pt modelId="{BB129CBC-055A-459D-BBDF-2784C6098D0A}" type="pres">
      <dgm:prSet presAssocID="{57EDED01-CE75-41D9-B288-A87E05939652}" presName="Child3" presStyleLbl="node1" presStyleIdx="2" presStyleCnt="6">
        <dgm:presLayoutVars>
          <dgm:chMax val="0"/>
          <dgm:chPref val="0"/>
          <dgm:bulletEnabled val="1"/>
        </dgm:presLayoutVars>
      </dgm:prSet>
      <dgm:spPr/>
    </dgm:pt>
    <dgm:pt modelId="{5BD94349-EAA6-4A5F-807F-35F83B646C3B}" type="pres">
      <dgm:prSet presAssocID="{1C305E46-FA67-4896-9D82-4FA03277D242}" presName="Accent4" presStyleCnt="0"/>
      <dgm:spPr/>
    </dgm:pt>
    <dgm:pt modelId="{97DECF83-F248-4B44-A1D4-06D8F439DE16}" type="pres">
      <dgm:prSet presAssocID="{1C305E46-FA67-4896-9D82-4FA03277D242}" presName="Accent" presStyleLbl="bgShp" presStyleIdx="3" presStyleCnt="6"/>
      <dgm:spPr/>
    </dgm:pt>
    <dgm:pt modelId="{A1E74CC6-8774-4367-A4BA-617536911E43}" type="pres">
      <dgm:prSet presAssocID="{1C305E46-FA67-4896-9D82-4FA03277D242}" presName="Child4" presStyleLbl="node1" presStyleIdx="3" presStyleCnt="6">
        <dgm:presLayoutVars>
          <dgm:chMax val="0"/>
          <dgm:chPref val="0"/>
          <dgm:bulletEnabled val="1"/>
        </dgm:presLayoutVars>
      </dgm:prSet>
      <dgm:spPr/>
    </dgm:pt>
    <dgm:pt modelId="{9C97A451-15BF-42C7-8150-FB1C6919A1F1}" type="pres">
      <dgm:prSet presAssocID="{B33CE869-1B85-42BC-96B5-73E681D3A006}" presName="Accent5" presStyleCnt="0"/>
      <dgm:spPr/>
    </dgm:pt>
    <dgm:pt modelId="{5786AB30-E066-48EC-9639-82B818A9BEA9}" type="pres">
      <dgm:prSet presAssocID="{B33CE869-1B85-42BC-96B5-73E681D3A006}" presName="Accent" presStyleLbl="bgShp" presStyleIdx="4" presStyleCnt="6"/>
      <dgm:spPr/>
    </dgm:pt>
    <dgm:pt modelId="{655246C9-95BF-4834-8DEA-0E1336D1CD93}" type="pres">
      <dgm:prSet presAssocID="{B33CE869-1B85-42BC-96B5-73E681D3A006}" presName="Child5" presStyleLbl="node1" presStyleIdx="4" presStyleCnt="6">
        <dgm:presLayoutVars>
          <dgm:chMax val="0"/>
          <dgm:chPref val="0"/>
          <dgm:bulletEnabled val="1"/>
        </dgm:presLayoutVars>
      </dgm:prSet>
      <dgm:spPr/>
    </dgm:pt>
    <dgm:pt modelId="{66CEFD33-3740-4D9F-9DCE-5AF9FE96BA72}" type="pres">
      <dgm:prSet presAssocID="{7E328A88-76D6-430A-B55B-1814A5B72BA1}" presName="Accent6" presStyleCnt="0"/>
      <dgm:spPr/>
    </dgm:pt>
    <dgm:pt modelId="{D8A0D20B-AAF5-4079-ACBF-7D8162191385}" type="pres">
      <dgm:prSet presAssocID="{7E328A88-76D6-430A-B55B-1814A5B72BA1}" presName="Accent" presStyleLbl="bgShp" presStyleIdx="5" presStyleCnt="6"/>
      <dgm:spPr/>
    </dgm:pt>
    <dgm:pt modelId="{567B7859-2F07-4EA4-AC6D-457141B83111}" type="pres">
      <dgm:prSet presAssocID="{7E328A88-76D6-430A-B55B-1814A5B72BA1}" presName="Child6" presStyleLbl="node1" presStyleIdx="5" presStyleCnt="6">
        <dgm:presLayoutVars>
          <dgm:chMax val="0"/>
          <dgm:chPref val="0"/>
          <dgm:bulletEnabled val="1"/>
        </dgm:presLayoutVars>
      </dgm:prSet>
      <dgm:spPr/>
    </dgm:pt>
  </dgm:ptLst>
  <dgm:cxnLst>
    <dgm:cxn modelId="{22510218-7F79-404B-AB3C-F1E03533626D}" type="presOf" srcId="{7E328A88-76D6-430A-B55B-1814A5B72BA1}" destId="{567B7859-2F07-4EA4-AC6D-457141B83111}" srcOrd="0" destOrd="0" presId="urn:microsoft.com/office/officeart/2011/layout/HexagonRadial"/>
    <dgm:cxn modelId="{D96FF727-79F9-4720-BBE8-0B2CC0BDC6A3}" srcId="{BE27DDA2-08A5-488A-B3FB-82FDE73C1776}" destId="{57EDED01-CE75-41D9-B288-A87E05939652}" srcOrd="2" destOrd="0" parTransId="{14E02DAF-8FAD-4B65-B666-B4BE99CB535F}" sibTransId="{0B9FD40E-4599-446D-8746-880AFFBD1E39}"/>
    <dgm:cxn modelId="{BE491A28-11FF-44FD-9FFB-4C76A32445BB}" srcId="{BE27DDA2-08A5-488A-B3FB-82FDE73C1776}" destId="{988CBE48-6783-4B14-B830-D55CF35827B3}" srcOrd="0" destOrd="0" parTransId="{A62E36EC-BEB2-4C41-B984-E4BE523E613A}" sibTransId="{72B943F5-DA38-4F74-BCEF-6DAFC870FA44}"/>
    <dgm:cxn modelId="{C561242F-28C2-402B-82F2-0FB801571100}" type="presOf" srcId="{047DE9FD-10A6-4491-B6D8-10A225ABE69C}" destId="{342AA85A-8D0D-44E3-9C8D-245512008011}" srcOrd="0" destOrd="0" presId="urn:microsoft.com/office/officeart/2011/layout/HexagonRadial"/>
    <dgm:cxn modelId="{5F92762F-2C1D-4972-8648-1ECD18859CF6}" srcId="{047DE9FD-10A6-4491-B6D8-10A225ABE69C}" destId="{BE27DDA2-08A5-488A-B3FB-82FDE73C1776}" srcOrd="0" destOrd="0" parTransId="{BB453593-CB89-4952-B242-BEB899DBEDEE}" sibTransId="{72083445-B131-4E09-98E6-E47421B5C827}"/>
    <dgm:cxn modelId="{5D5BF442-F984-40CF-AD59-2B65C86FA026}" srcId="{BE27DDA2-08A5-488A-B3FB-82FDE73C1776}" destId="{B33CE869-1B85-42BC-96B5-73E681D3A006}" srcOrd="4" destOrd="0" parTransId="{688C01C4-0EB2-4521-A2D7-B70D18E9B6EA}" sibTransId="{4B7B87C8-8F59-416B-BB39-4D4806CB2D23}"/>
    <dgm:cxn modelId="{208C644D-6D27-4B84-8D73-A10D6640B8E6}" type="presOf" srcId="{BE27DDA2-08A5-488A-B3FB-82FDE73C1776}" destId="{B0E4CE92-8E6C-4ECF-A572-E5E1974EBFAE}" srcOrd="0" destOrd="0" presId="urn:microsoft.com/office/officeart/2011/layout/HexagonRadial"/>
    <dgm:cxn modelId="{0251576D-93E1-4995-956D-C8E04F7256D9}" srcId="{BE27DDA2-08A5-488A-B3FB-82FDE73C1776}" destId="{384343AD-106B-47E7-8838-FBF26AB897B9}" srcOrd="1" destOrd="0" parTransId="{D8C2590F-1673-426D-9BE4-8BBBBA35080E}" sibTransId="{B24F0235-19E2-4D41-B3BF-7197B3BBDEE7}"/>
    <dgm:cxn modelId="{99949470-EAEE-452C-8B94-25722CE83A22}" srcId="{BE27DDA2-08A5-488A-B3FB-82FDE73C1776}" destId="{7E328A88-76D6-430A-B55B-1814A5B72BA1}" srcOrd="5" destOrd="0" parTransId="{B8950645-2193-4F31-AD0D-DB32263F077F}" sibTransId="{81F74B53-DDFA-48D3-8C6C-D899EEAD6D5B}"/>
    <dgm:cxn modelId="{D59FB670-6C13-49C8-B7FC-B6E259ADA049}" type="presOf" srcId="{384343AD-106B-47E7-8838-FBF26AB897B9}" destId="{38671918-48D8-400A-9A9E-8A99A4418470}" srcOrd="0" destOrd="0" presId="urn:microsoft.com/office/officeart/2011/layout/HexagonRadial"/>
    <dgm:cxn modelId="{7CA67777-344F-436B-8120-F8DE7B832E0F}" type="presOf" srcId="{1C305E46-FA67-4896-9D82-4FA03277D242}" destId="{A1E74CC6-8774-4367-A4BA-617536911E43}" srcOrd="0" destOrd="0" presId="urn:microsoft.com/office/officeart/2011/layout/HexagonRadial"/>
    <dgm:cxn modelId="{411BF68B-8722-4E06-89E9-183F42183986}" type="presOf" srcId="{988CBE48-6783-4B14-B830-D55CF35827B3}" destId="{9F680E1C-7A6D-428F-AADD-982E0BED4148}" srcOrd="0" destOrd="0" presId="urn:microsoft.com/office/officeart/2011/layout/HexagonRadial"/>
    <dgm:cxn modelId="{B10C6597-8863-4F3F-8BBB-5E46798BCB07}" srcId="{BE27DDA2-08A5-488A-B3FB-82FDE73C1776}" destId="{1C305E46-FA67-4896-9D82-4FA03277D242}" srcOrd="3" destOrd="0" parTransId="{4CF39AD1-403D-4B82-8F8F-E376C0A0D021}" sibTransId="{CA7A39E6-E720-47A4-ABCC-5CC9F9E16819}"/>
    <dgm:cxn modelId="{51D6D2C8-1064-47B2-88FC-E90C13A370D0}" type="presOf" srcId="{B33CE869-1B85-42BC-96B5-73E681D3A006}" destId="{655246C9-95BF-4834-8DEA-0E1336D1CD93}" srcOrd="0" destOrd="0" presId="urn:microsoft.com/office/officeart/2011/layout/HexagonRadial"/>
    <dgm:cxn modelId="{99E1DDD9-183E-4EB5-8FDF-5CA12464074C}" type="presOf" srcId="{57EDED01-CE75-41D9-B288-A87E05939652}" destId="{BB129CBC-055A-459D-BBDF-2784C6098D0A}" srcOrd="0" destOrd="0" presId="urn:microsoft.com/office/officeart/2011/layout/HexagonRadial"/>
    <dgm:cxn modelId="{56225996-9B2E-4EA3-AB48-BDF6785B28FF}" type="presParOf" srcId="{342AA85A-8D0D-44E3-9C8D-245512008011}" destId="{B0E4CE92-8E6C-4ECF-A572-E5E1974EBFAE}" srcOrd="0" destOrd="0" presId="urn:microsoft.com/office/officeart/2011/layout/HexagonRadial"/>
    <dgm:cxn modelId="{7B780278-6570-48FA-AF66-FA41FE1E6B33}" type="presParOf" srcId="{342AA85A-8D0D-44E3-9C8D-245512008011}" destId="{004BFF30-EAB3-4A0E-932D-ECCB9D8F3AFA}" srcOrd="1" destOrd="0" presId="urn:microsoft.com/office/officeart/2011/layout/HexagonRadial"/>
    <dgm:cxn modelId="{860740C9-1C4C-4E62-8867-99B0943B3ADF}" type="presParOf" srcId="{004BFF30-EAB3-4A0E-932D-ECCB9D8F3AFA}" destId="{E8BB0B87-98A4-4CEB-A876-B79DDAB0E359}" srcOrd="0" destOrd="0" presId="urn:microsoft.com/office/officeart/2011/layout/HexagonRadial"/>
    <dgm:cxn modelId="{B8196642-8AFF-4E9D-A496-4C2A8279FBF3}" type="presParOf" srcId="{342AA85A-8D0D-44E3-9C8D-245512008011}" destId="{9F680E1C-7A6D-428F-AADD-982E0BED4148}" srcOrd="2" destOrd="0" presId="urn:microsoft.com/office/officeart/2011/layout/HexagonRadial"/>
    <dgm:cxn modelId="{67834D57-BACB-4B41-B60F-92FEB8C30D12}" type="presParOf" srcId="{342AA85A-8D0D-44E3-9C8D-245512008011}" destId="{53E67E08-EB5E-448E-BA3B-C962D4655ECD}" srcOrd="3" destOrd="0" presId="urn:microsoft.com/office/officeart/2011/layout/HexagonRadial"/>
    <dgm:cxn modelId="{16CD1055-AE57-4D02-B3CA-E5E42727B4D5}" type="presParOf" srcId="{53E67E08-EB5E-448E-BA3B-C962D4655ECD}" destId="{9294B130-BA61-4589-9E69-327DE93D37BE}" srcOrd="0" destOrd="0" presId="urn:microsoft.com/office/officeart/2011/layout/HexagonRadial"/>
    <dgm:cxn modelId="{3A0BC6F6-52FB-4DFA-98F1-807D17C5D3EE}" type="presParOf" srcId="{342AA85A-8D0D-44E3-9C8D-245512008011}" destId="{38671918-48D8-400A-9A9E-8A99A4418470}" srcOrd="4" destOrd="0" presId="urn:microsoft.com/office/officeart/2011/layout/HexagonRadial"/>
    <dgm:cxn modelId="{0F90C7C4-9A8C-4E27-AEE4-F05671D98ED2}" type="presParOf" srcId="{342AA85A-8D0D-44E3-9C8D-245512008011}" destId="{7332A827-ED98-4B8E-9AC7-69A9BBEC5377}" srcOrd="5" destOrd="0" presId="urn:microsoft.com/office/officeart/2011/layout/HexagonRadial"/>
    <dgm:cxn modelId="{B6D6CAEE-90CD-4BBD-9722-D1A720A6F9E8}" type="presParOf" srcId="{7332A827-ED98-4B8E-9AC7-69A9BBEC5377}" destId="{7D6AB1C7-3B71-4220-8BE4-8DC65DA0D21E}" srcOrd="0" destOrd="0" presId="urn:microsoft.com/office/officeart/2011/layout/HexagonRadial"/>
    <dgm:cxn modelId="{70ACEBB3-0505-4BEC-A3C7-99926EC2E18E}" type="presParOf" srcId="{342AA85A-8D0D-44E3-9C8D-245512008011}" destId="{BB129CBC-055A-459D-BBDF-2784C6098D0A}" srcOrd="6" destOrd="0" presId="urn:microsoft.com/office/officeart/2011/layout/HexagonRadial"/>
    <dgm:cxn modelId="{B9E19BA5-3E1C-49F5-B7D9-B744350C12BE}" type="presParOf" srcId="{342AA85A-8D0D-44E3-9C8D-245512008011}" destId="{5BD94349-EAA6-4A5F-807F-35F83B646C3B}" srcOrd="7" destOrd="0" presId="urn:microsoft.com/office/officeart/2011/layout/HexagonRadial"/>
    <dgm:cxn modelId="{A7AA6559-8B92-433D-8F95-6B4C6C9C9B3B}" type="presParOf" srcId="{5BD94349-EAA6-4A5F-807F-35F83B646C3B}" destId="{97DECF83-F248-4B44-A1D4-06D8F439DE16}" srcOrd="0" destOrd="0" presId="urn:microsoft.com/office/officeart/2011/layout/HexagonRadial"/>
    <dgm:cxn modelId="{726B68A9-D98F-4B90-A37E-264999363FD5}" type="presParOf" srcId="{342AA85A-8D0D-44E3-9C8D-245512008011}" destId="{A1E74CC6-8774-4367-A4BA-617536911E43}" srcOrd="8" destOrd="0" presId="urn:microsoft.com/office/officeart/2011/layout/HexagonRadial"/>
    <dgm:cxn modelId="{4EF6D8DF-7AB6-435A-9F78-51FE3F43546C}" type="presParOf" srcId="{342AA85A-8D0D-44E3-9C8D-245512008011}" destId="{9C97A451-15BF-42C7-8150-FB1C6919A1F1}" srcOrd="9" destOrd="0" presId="urn:microsoft.com/office/officeart/2011/layout/HexagonRadial"/>
    <dgm:cxn modelId="{EB678E67-498B-446D-81D7-1401CCA14F87}" type="presParOf" srcId="{9C97A451-15BF-42C7-8150-FB1C6919A1F1}" destId="{5786AB30-E066-48EC-9639-82B818A9BEA9}" srcOrd="0" destOrd="0" presId="urn:microsoft.com/office/officeart/2011/layout/HexagonRadial"/>
    <dgm:cxn modelId="{E3DA1D03-B126-4537-837D-1AEEFF1FDDFB}" type="presParOf" srcId="{342AA85A-8D0D-44E3-9C8D-245512008011}" destId="{655246C9-95BF-4834-8DEA-0E1336D1CD93}" srcOrd="10" destOrd="0" presId="urn:microsoft.com/office/officeart/2011/layout/HexagonRadial"/>
    <dgm:cxn modelId="{AB42CA1D-4A97-4142-BCA9-815FE5B0A260}" type="presParOf" srcId="{342AA85A-8D0D-44E3-9C8D-245512008011}" destId="{66CEFD33-3740-4D9F-9DCE-5AF9FE96BA72}" srcOrd="11" destOrd="0" presId="urn:microsoft.com/office/officeart/2011/layout/HexagonRadial"/>
    <dgm:cxn modelId="{E1FE96A2-850D-4848-B537-7B5D64AD60F7}" type="presParOf" srcId="{66CEFD33-3740-4D9F-9DCE-5AF9FE96BA72}" destId="{D8A0D20B-AAF5-4079-ACBF-7D8162191385}" srcOrd="0" destOrd="0" presId="urn:microsoft.com/office/officeart/2011/layout/HexagonRadial"/>
    <dgm:cxn modelId="{17B8E5E3-B5F8-4992-8893-7E33ED264454}" type="presParOf" srcId="{342AA85A-8D0D-44E3-9C8D-245512008011}" destId="{567B7859-2F07-4EA4-AC6D-457141B83111}" srcOrd="12" destOrd="0" presId="urn:microsoft.com/office/officeart/2011/layout/HexagonRadial"/>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CCF16803-3119-494B-B7E9-E7B8FFA7F587}" type="presOf" srcId="{EEB786C3-220F-43C5-8ED2-346FAA386A15}" destId="{C746C278-8B2D-4A64-8BED-818BD07B8D55}" srcOrd="0" destOrd="0" presId="urn:microsoft.com/office/officeart/2008/layout/AlternatingHexagons"/>
    <dgm:cxn modelId="{C141020B-036B-4473-9C79-EDB5196CA016}" type="presOf" srcId="{563AD7CC-C3CE-4D9D-B656-DB783BD6249D}" destId="{753E65A4-290A-4B82-9677-B14D3937812C}" srcOrd="0" destOrd="0" presId="urn:microsoft.com/office/officeart/2008/layout/AlternatingHexagons"/>
    <dgm:cxn modelId="{D7AA7D10-1FFA-4C71-820E-C46469F11DD2}" type="presOf" srcId="{FABF11A3-E055-44D1-85DF-0976773145E4}" destId="{E259BFF9-1294-4EB9-B177-7F144269FAB8}" srcOrd="0" destOrd="0" presId="urn:microsoft.com/office/officeart/2008/layout/AlternatingHexagons"/>
    <dgm:cxn modelId="{FF1A5813-9D45-4449-B42A-49E353D1C257}" srcId="{A76D7342-B82B-4FC7-B601-E7DEAF21D7D8}" destId="{E71F8F6C-DE91-45ED-AF77-1267E12BB7F6}" srcOrd="0" destOrd="0" parTransId="{B8848791-0E7D-4CC1-B368-9AB699C41CBC}" sibTransId="{578D2291-113D-40CA-80A5-F53713048F29}"/>
    <dgm:cxn modelId="{20626515-6CA4-4264-8F09-2DF81991547F}" type="presOf" srcId="{154EE34B-2A4B-4D73-8D2A-FC82C9B228A8}" destId="{F78EA964-07B0-4994-BB63-7325EA4CAF7F}"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4B8E8F5B-94BF-4A7B-ACA3-8D7F2F4C955A}" type="presOf" srcId="{9C782F60-00DD-490A-901A-2E525C61B396}" destId="{97D7227E-93B2-4CDC-A6F1-DE6A3A579BC0}" srcOrd="0" destOrd="0" presId="urn:microsoft.com/office/officeart/2008/layout/AlternatingHexagons"/>
    <dgm:cxn modelId="{48FE0866-B3E8-4035-8B82-BADF7478D043}" type="presOf" srcId="{6C48E74E-EDEF-41FC-953E-91D436060EF8}" destId="{798B8C0B-5E2E-4982-A9A4-E0912EFA874A}"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F7B9F54A-3ED6-46CF-8B6B-341D66FA86B7}" type="presOf" srcId="{54C50584-7826-44BA-AD0E-F0AB4285D531}" destId="{76A432B5-C362-4ED1-B722-EDAB8632396E}" srcOrd="0" destOrd="0" presId="urn:microsoft.com/office/officeart/2008/layout/AlternatingHexagons"/>
    <dgm:cxn modelId="{95C3E46C-8F45-4E31-8FFC-EB2A58E35949}" type="presOf" srcId="{D839AC21-CFC3-48DE-A991-850581E464ED}" destId="{92A9D0EB-4F9B-4643-A33F-DF0D6CC34653}"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E89F5250-FA39-4448-970A-2E4FDA08A6BA}" type="presOf" srcId="{BE439DF7-9C66-49B5-895E-0C389CF6D137}" destId="{CEF5A3F8-7A41-4604-9D7E-F386265276F5}" srcOrd="0" destOrd="0" presId="urn:microsoft.com/office/officeart/2008/layout/AlternatingHexagons"/>
    <dgm:cxn modelId="{56C05D92-C64C-482A-B135-FE9DE46A83FC}" type="presOf" srcId="{A76D7342-B82B-4FC7-B601-E7DEAF21D7D8}" destId="{D619FEAC-74D4-4726-A282-FCFACD54A4BB}" srcOrd="0" destOrd="0" presId="urn:microsoft.com/office/officeart/2008/layout/AlternatingHexagons"/>
    <dgm:cxn modelId="{6267749B-910C-4BB7-AD01-70FB5D250BFE}" type="presOf" srcId="{638324B9-9FC5-43A3-BF87-295874E2CDD9}" destId="{5468D559-FC71-40BD-A3B7-B37FD9F50FA0}" srcOrd="0" destOrd="0" presId="urn:microsoft.com/office/officeart/2008/layout/AlternatingHexagons"/>
    <dgm:cxn modelId="{CF12F79B-4C9A-4262-9A52-57C879B9641E}" type="presOf" srcId="{43C8CEB7-3036-4304-B58E-86ABBFFD31E5}" destId="{D6CBF727-C193-4742-8092-79968D615B09}"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85359FA2-7334-431E-825E-D28B0022F6A8}" type="presOf" srcId="{21AD5133-736D-4115-8780-C76EF1C6F044}" destId="{01AB0361-E67C-40D1-A127-88BA5E1C1760}" srcOrd="0" destOrd="0" presId="urn:microsoft.com/office/officeart/2008/layout/AlternatingHexagons"/>
    <dgm:cxn modelId="{E1FD6BA5-E227-45B8-94C4-9C038E4EF629}" type="presOf" srcId="{2CA49207-1E08-4A99-AA60-FBFC9F56EBF0}" destId="{2E78EB41-3245-4D99-BB99-6B0339FE8F38}"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A93392D7-FD3C-409D-B814-5AA9CFD8C780}" type="presOf" srcId="{034143FA-02E3-4BC8-97A6-DB5B1795DB9A}" destId="{27D2E476-F480-4F54-AB82-AC7EAD1C8F7B}" srcOrd="0" destOrd="0" presId="urn:microsoft.com/office/officeart/2008/layout/AlternatingHexagons"/>
    <dgm:cxn modelId="{301EE7D7-71D5-43C8-B5A9-2E0F4790E9B7}" type="presOf" srcId="{909C8AE0-FE04-401B-8F7E-C1BF0E60FE9E}" destId="{0B0FF9F4-D51A-460F-8F8E-D0EB2B4C658D}"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64181DE3-F082-4673-A574-92381CCA40B1}" srcId="{43C8CEB7-3036-4304-B58E-86ABBFFD31E5}" destId="{A76D7342-B82B-4FC7-B601-E7DEAF21D7D8}" srcOrd="0" destOrd="0" parTransId="{10FC0783-6315-45D1-9A08-4730F7F5BD40}" sibTransId="{638324B9-9FC5-43A3-BF87-295874E2CDD9}"/>
    <dgm:cxn modelId="{D05C2CEE-CE83-41FA-9287-F23C9C1816D5}" type="presOf" srcId="{E71F8F6C-DE91-45ED-AF77-1267E12BB7F6}" destId="{0BDE991D-8287-482A-A62C-7262A0D2B66E}" srcOrd="0" destOrd="0" presId="urn:microsoft.com/office/officeart/2008/layout/AlternatingHexagons"/>
    <dgm:cxn modelId="{FECA32F3-556B-47A8-A8E8-9F42A7D98445}" srcId="{43C8CEB7-3036-4304-B58E-86ABBFFD31E5}" destId="{034143FA-02E3-4BC8-97A6-DB5B1795DB9A}" srcOrd="6" destOrd="0" parTransId="{43664117-E955-4D4A-9CBE-E4255EFCEF19}" sibTransId="{D839AC21-CFC3-48DE-A991-850581E464ED}"/>
    <dgm:cxn modelId="{9D1B28FA-9715-4365-8F54-E2CFE1480805}" srcId="{43C8CEB7-3036-4304-B58E-86ABBFFD31E5}" destId="{21AD5133-736D-4115-8780-C76EF1C6F044}" srcOrd="1" destOrd="0" parTransId="{B27D32C9-AED9-4719-96AF-1FA8ECEF3237}" sibTransId="{6C48E74E-EDEF-41FC-953E-91D436060EF8}"/>
    <dgm:cxn modelId="{4C8DE7FF-1B9C-45C7-B65B-39B7A4B5BA13}" type="presOf" srcId="{0FCAE87B-D747-4598-B519-48904A2B05B2}" destId="{E6B7FE1B-E082-47D6-BBF3-BC01EDA88B60}" srcOrd="0" destOrd="0" presId="urn:microsoft.com/office/officeart/2008/layout/AlternatingHexagons"/>
    <dgm:cxn modelId="{C5C59147-F930-4DC0-A414-0205065F652C}" type="presParOf" srcId="{D6CBF727-C193-4742-8092-79968D615B09}" destId="{C3AD133E-8817-4E2A-AA86-E555497CD528}" srcOrd="0" destOrd="0" presId="urn:microsoft.com/office/officeart/2008/layout/AlternatingHexagons"/>
    <dgm:cxn modelId="{AAD64F27-894F-43E2-BF32-FDBF53EFB61D}" type="presParOf" srcId="{C3AD133E-8817-4E2A-AA86-E555497CD528}" destId="{D619FEAC-74D4-4726-A282-FCFACD54A4BB}" srcOrd="0" destOrd="0" presId="urn:microsoft.com/office/officeart/2008/layout/AlternatingHexagons"/>
    <dgm:cxn modelId="{BDD63A5B-5C0E-49F9-A49C-B0D03FE6242E}" type="presParOf" srcId="{C3AD133E-8817-4E2A-AA86-E555497CD528}" destId="{0BDE991D-8287-482A-A62C-7262A0D2B66E}" srcOrd="1" destOrd="0" presId="urn:microsoft.com/office/officeart/2008/layout/AlternatingHexagons"/>
    <dgm:cxn modelId="{BCCE14BF-E546-46E1-BF36-D44033B652B9}" type="presParOf" srcId="{C3AD133E-8817-4E2A-AA86-E555497CD528}" destId="{CD047F89-CE48-498E-8BD4-EA221B7E85F1}" srcOrd="2" destOrd="0" presId="urn:microsoft.com/office/officeart/2008/layout/AlternatingHexagons"/>
    <dgm:cxn modelId="{29F40A8F-C869-453E-9F54-DB712C772B25}" type="presParOf" srcId="{C3AD133E-8817-4E2A-AA86-E555497CD528}" destId="{99982C9B-7C19-43FE-AB96-0489084CEC2D}" srcOrd="3" destOrd="0" presId="urn:microsoft.com/office/officeart/2008/layout/AlternatingHexagons"/>
    <dgm:cxn modelId="{DBACD939-B368-423C-9F01-51B433DCAEFE}" type="presParOf" srcId="{C3AD133E-8817-4E2A-AA86-E555497CD528}" destId="{5468D559-FC71-40BD-A3B7-B37FD9F50FA0}" srcOrd="4" destOrd="0" presId="urn:microsoft.com/office/officeart/2008/layout/AlternatingHexagons"/>
    <dgm:cxn modelId="{D9166999-E510-493C-A5B0-F1C8C9FF3EBE}" type="presParOf" srcId="{D6CBF727-C193-4742-8092-79968D615B09}" destId="{2CFF3844-5B28-4CD3-A8BF-6625C13E2351}" srcOrd="1" destOrd="0" presId="urn:microsoft.com/office/officeart/2008/layout/AlternatingHexagons"/>
    <dgm:cxn modelId="{2F2AEEDB-3A67-4D2F-BCEF-38F28F47F070}" type="presParOf" srcId="{D6CBF727-C193-4742-8092-79968D615B09}" destId="{05380EDC-99E6-4322-9480-E3091D8E9DFA}" srcOrd="2" destOrd="0" presId="urn:microsoft.com/office/officeart/2008/layout/AlternatingHexagons"/>
    <dgm:cxn modelId="{22C12D6E-0AAF-42BE-9D9F-DF25446A92B0}" type="presParOf" srcId="{05380EDC-99E6-4322-9480-E3091D8E9DFA}" destId="{01AB0361-E67C-40D1-A127-88BA5E1C1760}" srcOrd="0" destOrd="0" presId="urn:microsoft.com/office/officeart/2008/layout/AlternatingHexagons"/>
    <dgm:cxn modelId="{7104215E-4116-4B41-9BBF-EC164C515DF1}" type="presParOf" srcId="{05380EDC-99E6-4322-9480-E3091D8E9DFA}" destId="{FA2E9D46-4AE3-458C-82E0-A4EF5D159C2D}" srcOrd="1" destOrd="0" presId="urn:microsoft.com/office/officeart/2008/layout/AlternatingHexagons"/>
    <dgm:cxn modelId="{3A5F1421-B5F6-4306-8519-4FBE254DD631}" type="presParOf" srcId="{05380EDC-99E6-4322-9480-E3091D8E9DFA}" destId="{E978F574-35F8-43B1-8532-04D4FA6CF200}" srcOrd="2" destOrd="0" presId="urn:microsoft.com/office/officeart/2008/layout/AlternatingHexagons"/>
    <dgm:cxn modelId="{0835FC95-0567-47BD-B690-61227A9350B9}" type="presParOf" srcId="{05380EDC-99E6-4322-9480-E3091D8E9DFA}" destId="{BDFBE7AD-12EE-49C6-B767-B6960D6C4DC9}" srcOrd="3" destOrd="0" presId="urn:microsoft.com/office/officeart/2008/layout/AlternatingHexagons"/>
    <dgm:cxn modelId="{672C1916-A0EF-489E-A94B-553366B241F9}" type="presParOf" srcId="{05380EDC-99E6-4322-9480-E3091D8E9DFA}" destId="{798B8C0B-5E2E-4982-A9A4-E0912EFA874A}" srcOrd="4" destOrd="0" presId="urn:microsoft.com/office/officeart/2008/layout/AlternatingHexagons"/>
    <dgm:cxn modelId="{C156D32E-9485-4C02-ADB7-A52210EDA822}" type="presParOf" srcId="{D6CBF727-C193-4742-8092-79968D615B09}" destId="{232D1DEA-3D03-44A7-BF5F-76B6A6D6966F}" srcOrd="3" destOrd="0" presId="urn:microsoft.com/office/officeart/2008/layout/AlternatingHexagons"/>
    <dgm:cxn modelId="{4AE0CCA3-4D35-4A24-88FD-FF469DA9A9EF}" type="presParOf" srcId="{D6CBF727-C193-4742-8092-79968D615B09}" destId="{014D2750-F989-4C37-9B1B-9AA9636682AC}" srcOrd="4" destOrd="0" presId="urn:microsoft.com/office/officeart/2008/layout/AlternatingHexagons"/>
    <dgm:cxn modelId="{1A570CF4-FB57-4F7F-9634-E1DB71DDA650}" type="presParOf" srcId="{014D2750-F989-4C37-9B1B-9AA9636682AC}" destId="{0B0FF9F4-D51A-460F-8F8E-D0EB2B4C658D}" srcOrd="0" destOrd="0" presId="urn:microsoft.com/office/officeart/2008/layout/AlternatingHexagons"/>
    <dgm:cxn modelId="{35C0619F-D8A4-40D2-9E5B-775AADE6238E}" type="presParOf" srcId="{014D2750-F989-4C37-9B1B-9AA9636682AC}" destId="{A7609D67-C4D3-47A5-9344-99E8ED461061}" srcOrd="1" destOrd="0" presId="urn:microsoft.com/office/officeart/2008/layout/AlternatingHexagons"/>
    <dgm:cxn modelId="{370E1B49-4236-4C44-A3FD-72ED76681B8A}" type="presParOf" srcId="{014D2750-F989-4C37-9B1B-9AA9636682AC}" destId="{DB416220-7D8A-4882-A59C-F7000C3BAA0D}" srcOrd="2" destOrd="0" presId="urn:microsoft.com/office/officeart/2008/layout/AlternatingHexagons"/>
    <dgm:cxn modelId="{CF7A5D22-D207-4D2C-874A-17795CA55387}" type="presParOf" srcId="{014D2750-F989-4C37-9B1B-9AA9636682AC}" destId="{137E819A-32CA-4B7E-B5BB-01A3A898B7BE}" srcOrd="3" destOrd="0" presId="urn:microsoft.com/office/officeart/2008/layout/AlternatingHexagons"/>
    <dgm:cxn modelId="{E85C0146-C669-49A2-8D77-AB9DE624341B}" type="presParOf" srcId="{014D2750-F989-4C37-9B1B-9AA9636682AC}" destId="{97D7227E-93B2-4CDC-A6F1-DE6A3A579BC0}" srcOrd="4" destOrd="0" presId="urn:microsoft.com/office/officeart/2008/layout/AlternatingHexagons"/>
    <dgm:cxn modelId="{B210B062-AD79-466E-9FF4-1DE9B0FFD69E}" type="presParOf" srcId="{D6CBF727-C193-4742-8092-79968D615B09}" destId="{C622E601-61A1-43CE-8DBF-E42B46A0F6D3}" srcOrd="5" destOrd="0" presId="urn:microsoft.com/office/officeart/2008/layout/AlternatingHexagons"/>
    <dgm:cxn modelId="{92FCE23A-D9DC-41E2-974F-A87B930E397D}" type="presParOf" srcId="{D6CBF727-C193-4742-8092-79968D615B09}" destId="{DE400889-1345-4E5B-90BD-B34CCD628003}" srcOrd="6" destOrd="0" presId="urn:microsoft.com/office/officeart/2008/layout/AlternatingHexagons"/>
    <dgm:cxn modelId="{EBAF8D57-4A54-42B6-A0C3-D8384A1255A8}" type="presParOf" srcId="{DE400889-1345-4E5B-90BD-B34CCD628003}" destId="{76A432B5-C362-4ED1-B722-EDAB8632396E}" srcOrd="0" destOrd="0" presId="urn:microsoft.com/office/officeart/2008/layout/AlternatingHexagons"/>
    <dgm:cxn modelId="{CC411866-99C2-49DE-B132-782D80E0F426}" type="presParOf" srcId="{DE400889-1345-4E5B-90BD-B34CCD628003}" destId="{CDE05A4E-AABC-4750-A706-F53A8CB953D8}" srcOrd="1" destOrd="0" presId="urn:microsoft.com/office/officeart/2008/layout/AlternatingHexagons"/>
    <dgm:cxn modelId="{C76615DF-A202-4992-93F0-B770E2B20866}" type="presParOf" srcId="{DE400889-1345-4E5B-90BD-B34CCD628003}" destId="{858D3EB6-EFE6-4502-91FC-DFF4E45190DA}" srcOrd="2" destOrd="0" presId="urn:microsoft.com/office/officeart/2008/layout/AlternatingHexagons"/>
    <dgm:cxn modelId="{54FF9E29-E878-47B5-8090-976511833FB6}" type="presParOf" srcId="{DE400889-1345-4E5B-90BD-B34CCD628003}" destId="{ABBC34B4-CF82-4DAE-929B-2666788475F8}" srcOrd="3" destOrd="0" presId="urn:microsoft.com/office/officeart/2008/layout/AlternatingHexagons"/>
    <dgm:cxn modelId="{01F03831-F78F-4457-9B69-F59C30530F94}" type="presParOf" srcId="{DE400889-1345-4E5B-90BD-B34CCD628003}" destId="{2E78EB41-3245-4D99-BB99-6B0339FE8F38}" srcOrd="4" destOrd="0" presId="urn:microsoft.com/office/officeart/2008/layout/AlternatingHexagons"/>
    <dgm:cxn modelId="{3F9E8AD4-BECA-4850-A3D1-5D548EEB7E8A}" type="presParOf" srcId="{D6CBF727-C193-4742-8092-79968D615B09}" destId="{4C4C6369-B8FE-45A7-99B6-5757B94CAD32}" srcOrd="7" destOrd="0" presId="urn:microsoft.com/office/officeart/2008/layout/AlternatingHexagons"/>
    <dgm:cxn modelId="{6E4A4E9D-492B-4A92-B5EF-4A6AF57E7852}" type="presParOf" srcId="{D6CBF727-C193-4742-8092-79968D615B09}" destId="{6B684E24-3EB3-42AD-B0B9-EC2F52886EF3}" srcOrd="8" destOrd="0" presId="urn:microsoft.com/office/officeart/2008/layout/AlternatingHexagons"/>
    <dgm:cxn modelId="{BFC6738A-A362-419D-96B4-2A90B346DB7A}" type="presParOf" srcId="{6B684E24-3EB3-42AD-B0B9-EC2F52886EF3}" destId="{CEF5A3F8-7A41-4604-9D7E-F386265276F5}" srcOrd="0" destOrd="0" presId="urn:microsoft.com/office/officeart/2008/layout/AlternatingHexagons"/>
    <dgm:cxn modelId="{246E74CF-8453-4BA4-8A4E-E39AE412775A}" type="presParOf" srcId="{6B684E24-3EB3-42AD-B0B9-EC2F52886EF3}" destId="{91452402-7B17-49D7-9D7F-00A9841FF108}" srcOrd="1" destOrd="0" presId="urn:microsoft.com/office/officeart/2008/layout/AlternatingHexagons"/>
    <dgm:cxn modelId="{EEBCA6ED-A859-4E5E-B0A0-01BE6114B9FA}" type="presParOf" srcId="{6B684E24-3EB3-42AD-B0B9-EC2F52886EF3}" destId="{1F3C5298-F356-48DE-B0AC-C5329553C43A}" srcOrd="2" destOrd="0" presId="urn:microsoft.com/office/officeart/2008/layout/AlternatingHexagons"/>
    <dgm:cxn modelId="{F59C206D-5CAB-46D9-9216-819FA8E7948B}" type="presParOf" srcId="{6B684E24-3EB3-42AD-B0B9-EC2F52886EF3}" destId="{29462D29-B50E-44B3-8665-9002C6F3DEFF}" srcOrd="3" destOrd="0" presId="urn:microsoft.com/office/officeart/2008/layout/AlternatingHexagons"/>
    <dgm:cxn modelId="{B35D3995-09EE-4CA5-A8CA-1030C9D6BCD2}" type="presParOf" srcId="{6B684E24-3EB3-42AD-B0B9-EC2F52886EF3}" destId="{E6B7FE1B-E082-47D6-BBF3-BC01EDA88B60}" srcOrd="4" destOrd="0" presId="urn:microsoft.com/office/officeart/2008/layout/AlternatingHexagons"/>
    <dgm:cxn modelId="{70287046-0656-40AD-B4AF-517028A45D55}" type="presParOf" srcId="{D6CBF727-C193-4742-8092-79968D615B09}" destId="{DF619E6A-A326-4693-9C2E-F18B42ABC1CC}" srcOrd="9" destOrd="0" presId="urn:microsoft.com/office/officeart/2008/layout/AlternatingHexagons"/>
    <dgm:cxn modelId="{13763925-D543-4BA2-A0FC-643EB0A2EA5B}" type="presParOf" srcId="{D6CBF727-C193-4742-8092-79968D615B09}" destId="{FF0D150A-C8F2-4B88-9634-9472AFCD5540}" srcOrd="10" destOrd="0" presId="urn:microsoft.com/office/officeart/2008/layout/AlternatingHexagons"/>
    <dgm:cxn modelId="{EC211DF3-FF65-4629-BFFB-E705B217DEEA}" type="presParOf" srcId="{FF0D150A-C8F2-4B88-9634-9472AFCD5540}" destId="{E259BFF9-1294-4EB9-B177-7F144269FAB8}" srcOrd="0" destOrd="0" presId="urn:microsoft.com/office/officeart/2008/layout/AlternatingHexagons"/>
    <dgm:cxn modelId="{CDD8EF10-8A0A-4F2E-87B1-D028163488FB}" type="presParOf" srcId="{FF0D150A-C8F2-4B88-9634-9472AFCD5540}" destId="{C746C278-8B2D-4A64-8BED-818BD07B8D55}" srcOrd="1" destOrd="0" presId="urn:microsoft.com/office/officeart/2008/layout/AlternatingHexagons"/>
    <dgm:cxn modelId="{EE1081E2-5C7D-4E1C-9D67-C5D6B3291ED8}" type="presParOf" srcId="{FF0D150A-C8F2-4B88-9634-9472AFCD5540}" destId="{E3753EC5-B66E-4577-B7EA-0303F882A56D}" srcOrd="2" destOrd="0" presId="urn:microsoft.com/office/officeart/2008/layout/AlternatingHexagons"/>
    <dgm:cxn modelId="{37BB23A7-D1C4-4D6B-9A22-5F801DCCEC4B}" type="presParOf" srcId="{FF0D150A-C8F2-4B88-9634-9472AFCD5540}" destId="{9C11ACAD-897E-4B70-80A4-58B5642903EF}" srcOrd="3" destOrd="0" presId="urn:microsoft.com/office/officeart/2008/layout/AlternatingHexagons"/>
    <dgm:cxn modelId="{0AAA4316-5130-4946-AB52-02BBE7061CDA}" type="presParOf" srcId="{FF0D150A-C8F2-4B88-9634-9472AFCD5540}" destId="{753E65A4-290A-4B82-9677-B14D3937812C}" srcOrd="4" destOrd="0" presId="urn:microsoft.com/office/officeart/2008/layout/AlternatingHexagons"/>
    <dgm:cxn modelId="{1B373DD2-2A72-42AD-8B20-1758B3922BBC}" type="presParOf" srcId="{D6CBF727-C193-4742-8092-79968D615B09}" destId="{A061CC0C-C893-461D-8FEB-2F2AF9D631E8}" srcOrd="11" destOrd="0" presId="urn:microsoft.com/office/officeart/2008/layout/AlternatingHexagons"/>
    <dgm:cxn modelId="{48E3ACE3-04F6-42E9-8E68-50F93F2BFAD9}" type="presParOf" srcId="{D6CBF727-C193-4742-8092-79968D615B09}" destId="{4C21D896-9242-4FC5-8FBA-FED511463903}" srcOrd="12" destOrd="0" presId="urn:microsoft.com/office/officeart/2008/layout/AlternatingHexagons"/>
    <dgm:cxn modelId="{C093C331-9BCD-48E8-85A3-DC592808B7E1}" type="presParOf" srcId="{4C21D896-9242-4FC5-8FBA-FED511463903}" destId="{27D2E476-F480-4F54-AB82-AC7EAD1C8F7B}" srcOrd="0" destOrd="0" presId="urn:microsoft.com/office/officeart/2008/layout/AlternatingHexagons"/>
    <dgm:cxn modelId="{FF8D93CB-9CD6-4107-AF53-273C1BD929E0}" type="presParOf" srcId="{4C21D896-9242-4FC5-8FBA-FED511463903}" destId="{F78EA964-07B0-4994-BB63-7325EA4CAF7F}" srcOrd="1" destOrd="0" presId="urn:microsoft.com/office/officeart/2008/layout/AlternatingHexagons"/>
    <dgm:cxn modelId="{A8DF0519-9A3B-413E-AAD3-BED49C9CE12B}" type="presParOf" srcId="{4C21D896-9242-4FC5-8FBA-FED511463903}" destId="{1803ED7F-41D9-4764-87D3-74B0DFD665B2}" srcOrd="2" destOrd="0" presId="urn:microsoft.com/office/officeart/2008/layout/AlternatingHexagons"/>
    <dgm:cxn modelId="{88E2803B-988F-4E9E-9287-867B95282B91}" type="presParOf" srcId="{4C21D896-9242-4FC5-8FBA-FED511463903}" destId="{06DEBEC9-3270-42A5-A45B-9511A5412BDE}" srcOrd="3" destOrd="0" presId="urn:microsoft.com/office/officeart/2008/layout/AlternatingHexagons"/>
    <dgm:cxn modelId="{16C868FD-C2A5-4297-BF41-C217BD8AC8E7}"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E0AE055B-5F7A-4CFD-9019-D9F0551FFFE6}" type="doc">
      <dgm:prSet loTypeId="urn:microsoft.com/office/officeart/2005/8/layout/radial5" loCatId="cycle" qsTypeId="urn:microsoft.com/office/officeart/2005/8/quickstyle/simple2" qsCatId="simple" csTypeId="urn:microsoft.com/office/officeart/2005/8/colors/colorful5" csCatId="colorful" phldr="1"/>
      <dgm:spPr/>
      <dgm:t>
        <a:bodyPr/>
        <a:lstStyle/>
        <a:p>
          <a:endParaRPr lang="en-GB"/>
        </a:p>
      </dgm:t>
    </dgm:pt>
    <dgm:pt modelId="{FA535B00-5AB2-419C-9DFF-E8CE163C7707}">
      <dgm:prSet phldrT="[Text]"/>
      <dgm:spPr/>
      <dgm:t>
        <a:bodyPr/>
        <a:lstStyle/>
        <a:p>
          <a:endParaRPr lang="en-GB" dirty="0"/>
        </a:p>
      </dgm:t>
    </dgm:pt>
    <dgm:pt modelId="{795E5712-36F1-4209-B3C4-C101CFB860F1}" type="parTrans" cxnId="{B9E2112F-27AF-494D-B00E-36A1B3B797C2}">
      <dgm:prSet/>
      <dgm:spPr/>
      <dgm:t>
        <a:bodyPr/>
        <a:lstStyle/>
        <a:p>
          <a:endParaRPr lang="en-GB"/>
        </a:p>
      </dgm:t>
    </dgm:pt>
    <dgm:pt modelId="{BD2D542C-819A-4F94-824D-30DE081CE790}" type="sibTrans" cxnId="{B9E2112F-27AF-494D-B00E-36A1B3B797C2}">
      <dgm:prSet/>
      <dgm:spPr/>
      <dgm:t>
        <a:bodyPr/>
        <a:lstStyle/>
        <a:p>
          <a:endParaRPr lang="en-GB"/>
        </a:p>
      </dgm:t>
    </dgm:pt>
    <dgm:pt modelId="{8E0A05E4-B014-4DBF-8D82-7967E2950408}">
      <dgm:prSet phldrT="[Text]"/>
      <dgm:spPr/>
      <dgm:t>
        <a:bodyPr/>
        <a:lstStyle/>
        <a:p>
          <a:endParaRPr lang="en-GB" dirty="0"/>
        </a:p>
      </dgm:t>
    </dgm:pt>
    <dgm:pt modelId="{DE7312D4-8AF6-4882-8BE8-CB01F5B57E2D}" type="parTrans" cxnId="{0ECCD6D1-046C-4DAE-B7A9-B878DE30FEE4}">
      <dgm:prSet/>
      <dgm:spPr/>
      <dgm:t>
        <a:bodyPr/>
        <a:lstStyle/>
        <a:p>
          <a:endParaRPr lang="en-GB"/>
        </a:p>
      </dgm:t>
    </dgm:pt>
    <dgm:pt modelId="{F88B0ED0-0EB1-4C2C-8B37-D5B2ED883377}" type="sibTrans" cxnId="{0ECCD6D1-046C-4DAE-B7A9-B878DE30FEE4}">
      <dgm:prSet/>
      <dgm:spPr/>
      <dgm:t>
        <a:bodyPr/>
        <a:lstStyle/>
        <a:p>
          <a:endParaRPr lang="en-GB"/>
        </a:p>
      </dgm:t>
    </dgm:pt>
    <dgm:pt modelId="{7CCD01C4-6B50-4693-8185-5594FCDBABED}">
      <dgm:prSet phldrT="[Text]"/>
      <dgm:spPr/>
      <dgm:t>
        <a:bodyPr/>
        <a:lstStyle/>
        <a:p>
          <a:endParaRPr lang="en-GB" dirty="0"/>
        </a:p>
      </dgm:t>
    </dgm:pt>
    <dgm:pt modelId="{7D0FC3D1-C5FA-4D4B-BEC0-774F0C0A6401}" type="parTrans" cxnId="{41D5921D-E543-49E5-A510-7B1217980097}">
      <dgm:prSet/>
      <dgm:spPr/>
      <dgm:t>
        <a:bodyPr/>
        <a:lstStyle/>
        <a:p>
          <a:endParaRPr lang="en-GB"/>
        </a:p>
      </dgm:t>
    </dgm:pt>
    <dgm:pt modelId="{4DEF2DFF-D434-454C-8CE1-A66C56F01EB2}" type="sibTrans" cxnId="{41D5921D-E543-49E5-A510-7B1217980097}">
      <dgm:prSet/>
      <dgm:spPr/>
      <dgm:t>
        <a:bodyPr/>
        <a:lstStyle/>
        <a:p>
          <a:endParaRPr lang="en-GB"/>
        </a:p>
      </dgm:t>
    </dgm:pt>
    <dgm:pt modelId="{E7935113-24E6-4310-9494-771C897CEC3A}">
      <dgm:prSet phldrT="[Text]"/>
      <dgm:spPr/>
      <dgm:t>
        <a:bodyPr/>
        <a:lstStyle/>
        <a:p>
          <a:endParaRPr lang="en-GB" dirty="0"/>
        </a:p>
      </dgm:t>
    </dgm:pt>
    <dgm:pt modelId="{B9B1380F-C1A7-4E18-AED5-01B943208C67}" type="parTrans" cxnId="{E5A828D2-C1BE-4618-B596-BC203AA59DA6}">
      <dgm:prSet/>
      <dgm:spPr/>
      <dgm:t>
        <a:bodyPr/>
        <a:lstStyle/>
        <a:p>
          <a:endParaRPr lang="en-GB"/>
        </a:p>
      </dgm:t>
    </dgm:pt>
    <dgm:pt modelId="{264459D7-150E-4435-8135-0D14F933C56D}" type="sibTrans" cxnId="{E5A828D2-C1BE-4618-B596-BC203AA59DA6}">
      <dgm:prSet/>
      <dgm:spPr/>
      <dgm:t>
        <a:bodyPr/>
        <a:lstStyle/>
        <a:p>
          <a:endParaRPr lang="en-GB"/>
        </a:p>
      </dgm:t>
    </dgm:pt>
    <dgm:pt modelId="{27B09450-E8CA-4061-A283-478F6529081D}">
      <dgm:prSet phldrT="[Text]"/>
      <dgm:spPr/>
      <dgm:t>
        <a:bodyPr/>
        <a:lstStyle/>
        <a:p>
          <a:endParaRPr lang="en-GB" dirty="0"/>
        </a:p>
      </dgm:t>
    </dgm:pt>
    <dgm:pt modelId="{08B4886F-5F46-461A-A07B-B1ED073B8C7B}" type="parTrans" cxnId="{9AD31148-07F2-4F65-B2F1-55C0927CBB11}">
      <dgm:prSet/>
      <dgm:spPr/>
      <dgm:t>
        <a:bodyPr/>
        <a:lstStyle/>
        <a:p>
          <a:endParaRPr lang="en-GB"/>
        </a:p>
      </dgm:t>
    </dgm:pt>
    <dgm:pt modelId="{6940A5E6-79E9-4F77-9B2E-5B2D421D7067}" type="sibTrans" cxnId="{9AD31148-07F2-4F65-B2F1-55C0927CBB11}">
      <dgm:prSet/>
      <dgm:spPr/>
      <dgm:t>
        <a:bodyPr/>
        <a:lstStyle/>
        <a:p>
          <a:endParaRPr lang="en-GB"/>
        </a:p>
      </dgm:t>
    </dgm:pt>
    <dgm:pt modelId="{3E5246D4-FC8C-4193-A60C-429C21CA89E4}" type="pres">
      <dgm:prSet presAssocID="{E0AE055B-5F7A-4CFD-9019-D9F0551FFFE6}" presName="Name0" presStyleCnt="0">
        <dgm:presLayoutVars>
          <dgm:chMax val="1"/>
          <dgm:dir/>
          <dgm:animLvl val="ctr"/>
          <dgm:resizeHandles val="exact"/>
        </dgm:presLayoutVars>
      </dgm:prSet>
      <dgm:spPr/>
    </dgm:pt>
    <dgm:pt modelId="{2F3EC165-B8F7-47AC-8F71-E5FC5BE87390}" type="pres">
      <dgm:prSet presAssocID="{FA535B00-5AB2-419C-9DFF-E8CE163C7707}" presName="centerShape" presStyleLbl="node0" presStyleIdx="0" presStyleCnt="1"/>
      <dgm:spPr/>
    </dgm:pt>
    <dgm:pt modelId="{068896C1-31BD-4084-B587-72ACFF236032}" type="pres">
      <dgm:prSet presAssocID="{DE7312D4-8AF6-4882-8BE8-CB01F5B57E2D}" presName="parTrans" presStyleLbl="sibTrans2D1" presStyleIdx="0" presStyleCnt="4"/>
      <dgm:spPr/>
    </dgm:pt>
    <dgm:pt modelId="{23ED4E72-44CB-450E-A6CF-7B7568CC071E}" type="pres">
      <dgm:prSet presAssocID="{DE7312D4-8AF6-4882-8BE8-CB01F5B57E2D}" presName="connectorText" presStyleLbl="sibTrans2D1" presStyleIdx="0" presStyleCnt="4"/>
      <dgm:spPr/>
    </dgm:pt>
    <dgm:pt modelId="{F52C5387-D5D2-400D-9741-E816D3523303}" type="pres">
      <dgm:prSet presAssocID="{8E0A05E4-B014-4DBF-8D82-7967E2950408}" presName="node" presStyleLbl="node1" presStyleIdx="0" presStyleCnt="4">
        <dgm:presLayoutVars>
          <dgm:bulletEnabled val="1"/>
        </dgm:presLayoutVars>
      </dgm:prSet>
      <dgm:spPr/>
    </dgm:pt>
    <dgm:pt modelId="{58E3EA1B-3FA9-40BA-B451-9F461AD0D191}" type="pres">
      <dgm:prSet presAssocID="{7D0FC3D1-C5FA-4D4B-BEC0-774F0C0A6401}" presName="parTrans" presStyleLbl="sibTrans2D1" presStyleIdx="1" presStyleCnt="4"/>
      <dgm:spPr/>
    </dgm:pt>
    <dgm:pt modelId="{2EF8011E-1994-4CA9-A032-452F0C55623C}" type="pres">
      <dgm:prSet presAssocID="{7D0FC3D1-C5FA-4D4B-BEC0-774F0C0A6401}" presName="connectorText" presStyleLbl="sibTrans2D1" presStyleIdx="1" presStyleCnt="4"/>
      <dgm:spPr/>
    </dgm:pt>
    <dgm:pt modelId="{C7863255-982C-48B8-86E3-6A1DEAE0E553}" type="pres">
      <dgm:prSet presAssocID="{7CCD01C4-6B50-4693-8185-5594FCDBABED}" presName="node" presStyleLbl="node1" presStyleIdx="1" presStyleCnt="4">
        <dgm:presLayoutVars>
          <dgm:bulletEnabled val="1"/>
        </dgm:presLayoutVars>
      </dgm:prSet>
      <dgm:spPr/>
    </dgm:pt>
    <dgm:pt modelId="{92737934-1D55-4AB7-BBB4-92F71CC1EFE7}" type="pres">
      <dgm:prSet presAssocID="{B9B1380F-C1A7-4E18-AED5-01B943208C67}" presName="parTrans" presStyleLbl="sibTrans2D1" presStyleIdx="2" presStyleCnt="4"/>
      <dgm:spPr/>
    </dgm:pt>
    <dgm:pt modelId="{3C126C9B-8EEC-4ED0-A882-4CF69FF6CD09}" type="pres">
      <dgm:prSet presAssocID="{B9B1380F-C1A7-4E18-AED5-01B943208C67}" presName="connectorText" presStyleLbl="sibTrans2D1" presStyleIdx="2" presStyleCnt="4"/>
      <dgm:spPr/>
    </dgm:pt>
    <dgm:pt modelId="{EB1FBA96-CE06-4550-B7A9-CCD0D5D05AA7}" type="pres">
      <dgm:prSet presAssocID="{E7935113-24E6-4310-9494-771C897CEC3A}" presName="node" presStyleLbl="node1" presStyleIdx="2" presStyleCnt="4">
        <dgm:presLayoutVars>
          <dgm:bulletEnabled val="1"/>
        </dgm:presLayoutVars>
      </dgm:prSet>
      <dgm:spPr/>
    </dgm:pt>
    <dgm:pt modelId="{7B343BD1-DD45-4CAF-BB05-D017C963E7F0}" type="pres">
      <dgm:prSet presAssocID="{08B4886F-5F46-461A-A07B-B1ED073B8C7B}" presName="parTrans" presStyleLbl="sibTrans2D1" presStyleIdx="3" presStyleCnt="4"/>
      <dgm:spPr/>
    </dgm:pt>
    <dgm:pt modelId="{BD00B86C-9F19-4E57-A908-9211A1E2CFE1}" type="pres">
      <dgm:prSet presAssocID="{08B4886F-5F46-461A-A07B-B1ED073B8C7B}" presName="connectorText" presStyleLbl="sibTrans2D1" presStyleIdx="3" presStyleCnt="4"/>
      <dgm:spPr/>
    </dgm:pt>
    <dgm:pt modelId="{D3A87F95-5EEF-418A-850A-150198355F06}" type="pres">
      <dgm:prSet presAssocID="{27B09450-E8CA-4061-A283-478F6529081D}" presName="node" presStyleLbl="node1" presStyleIdx="3" presStyleCnt="4">
        <dgm:presLayoutVars>
          <dgm:bulletEnabled val="1"/>
        </dgm:presLayoutVars>
      </dgm:prSet>
      <dgm:spPr/>
    </dgm:pt>
  </dgm:ptLst>
  <dgm:cxnLst>
    <dgm:cxn modelId="{D2FD8D00-6264-4FDA-904B-6126D99C03B5}" type="presOf" srcId="{7D0FC3D1-C5FA-4D4B-BEC0-774F0C0A6401}" destId="{58E3EA1B-3FA9-40BA-B451-9F461AD0D191}" srcOrd="0" destOrd="0" presId="urn:microsoft.com/office/officeart/2005/8/layout/radial5"/>
    <dgm:cxn modelId="{9910560A-05E1-46CA-BC99-9DC505FE399A}" type="presOf" srcId="{7CCD01C4-6B50-4693-8185-5594FCDBABED}" destId="{C7863255-982C-48B8-86E3-6A1DEAE0E553}" srcOrd="0" destOrd="0" presId="urn:microsoft.com/office/officeart/2005/8/layout/radial5"/>
    <dgm:cxn modelId="{4354EC11-F81F-4A36-A2A1-E0E967862245}" type="presOf" srcId="{B9B1380F-C1A7-4E18-AED5-01B943208C67}" destId="{3C126C9B-8EEC-4ED0-A882-4CF69FF6CD09}" srcOrd="1" destOrd="0" presId="urn:microsoft.com/office/officeart/2005/8/layout/radial5"/>
    <dgm:cxn modelId="{56042B14-1B19-466C-83D5-908DA0821058}" type="presOf" srcId="{27B09450-E8CA-4061-A283-478F6529081D}" destId="{D3A87F95-5EEF-418A-850A-150198355F06}" srcOrd="0" destOrd="0" presId="urn:microsoft.com/office/officeart/2005/8/layout/radial5"/>
    <dgm:cxn modelId="{41D5921D-E543-49E5-A510-7B1217980097}" srcId="{FA535B00-5AB2-419C-9DFF-E8CE163C7707}" destId="{7CCD01C4-6B50-4693-8185-5594FCDBABED}" srcOrd="1" destOrd="0" parTransId="{7D0FC3D1-C5FA-4D4B-BEC0-774F0C0A6401}" sibTransId="{4DEF2DFF-D434-454C-8CE1-A66C56F01EB2}"/>
    <dgm:cxn modelId="{C533EE28-B674-4A2B-9DC2-B06ACB1FDB1E}" type="presOf" srcId="{08B4886F-5F46-461A-A07B-B1ED073B8C7B}" destId="{7B343BD1-DD45-4CAF-BB05-D017C963E7F0}" srcOrd="0" destOrd="0" presId="urn:microsoft.com/office/officeart/2005/8/layout/radial5"/>
    <dgm:cxn modelId="{B9E2112F-27AF-494D-B00E-36A1B3B797C2}" srcId="{E0AE055B-5F7A-4CFD-9019-D9F0551FFFE6}" destId="{FA535B00-5AB2-419C-9DFF-E8CE163C7707}" srcOrd="0" destOrd="0" parTransId="{795E5712-36F1-4209-B3C4-C101CFB860F1}" sibTransId="{BD2D542C-819A-4F94-824D-30DE081CE790}"/>
    <dgm:cxn modelId="{A2AB7843-4771-4088-BC2F-3E7E468C0959}" type="presOf" srcId="{7D0FC3D1-C5FA-4D4B-BEC0-774F0C0A6401}" destId="{2EF8011E-1994-4CA9-A032-452F0C55623C}" srcOrd="1" destOrd="0" presId="urn:microsoft.com/office/officeart/2005/8/layout/radial5"/>
    <dgm:cxn modelId="{5858FA44-8191-450F-AC06-E9F113AAC333}" type="presOf" srcId="{E0AE055B-5F7A-4CFD-9019-D9F0551FFFE6}" destId="{3E5246D4-FC8C-4193-A60C-429C21CA89E4}" srcOrd="0" destOrd="0" presId="urn:microsoft.com/office/officeart/2005/8/layout/radial5"/>
    <dgm:cxn modelId="{9AD31148-07F2-4F65-B2F1-55C0927CBB11}" srcId="{FA535B00-5AB2-419C-9DFF-E8CE163C7707}" destId="{27B09450-E8CA-4061-A283-478F6529081D}" srcOrd="3" destOrd="0" parTransId="{08B4886F-5F46-461A-A07B-B1ED073B8C7B}" sibTransId="{6940A5E6-79E9-4F77-9B2E-5B2D421D7067}"/>
    <dgm:cxn modelId="{8EFA7372-8DA7-435A-8BB3-4F58E81023FF}" type="presOf" srcId="{E7935113-24E6-4310-9494-771C897CEC3A}" destId="{EB1FBA96-CE06-4550-B7A9-CCD0D5D05AA7}" srcOrd="0" destOrd="0" presId="urn:microsoft.com/office/officeart/2005/8/layout/radial5"/>
    <dgm:cxn modelId="{9D521F54-350B-4930-AAE5-C05A52AF544E}" type="presOf" srcId="{B9B1380F-C1A7-4E18-AED5-01B943208C67}" destId="{92737934-1D55-4AB7-BBB4-92F71CC1EFE7}" srcOrd="0" destOrd="0" presId="urn:microsoft.com/office/officeart/2005/8/layout/radial5"/>
    <dgm:cxn modelId="{789CEFAB-6BA6-44B0-8C1D-CB1680E6DBEF}" type="presOf" srcId="{DE7312D4-8AF6-4882-8BE8-CB01F5B57E2D}" destId="{068896C1-31BD-4084-B587-72ACFF236032}" srcOrd="0" destOrd="0" presId="urn:microsoft.com/office/officeart/2005/8/layout/radial5"/>
    <dgm:cxn modelId="{5D08A0B8-7B40-41D6-8F9C-33DAF2344BAD}" type="presOf" srcId="{FA535B00-5AB2-419C-9DFF-E8CE163C7707}" destId="{2F3EC165-B8F7-47AC-8F71-E5FC5BE87390}" srcOrd="0" destOrd="0" presId="urn:microsoft.com/office/officeart/2005/8/layout/radial5"/>
    <dgm:cxn modelId="{6957E2BA-0989-4678-A674-40AB320B3034}" type="presOf" srcId="{DE7312D4-8AF6-4882-8BE8-CB01F5B57E2D}" destId="{23ED4E72-44CB-450E-A6CF-7B7568CC071E}" srcOrd="1" destOrd="0" presId="urn:microsoft.com/office/officeart/2005/8/layout/radial5"/>
    <dgm:cxn modelId="{0ECCD6D1-046C-4DAE-B7A9-B878DE30FEE4}" srcId="{FA535B00-5AB2-419C-9DFF-E8CE163C7707}" destId="{8E0A05E4-B014-4DBF-8D82-7967E2950408}" srcOrd="0" destOrd="0" parTransId="{DE7312D4-8AF6-4882-8BE8-CB01F5B57E2D}" sibTransId="{F88B0ED0-0EB1-4C2C-8B37-D5B2ED883377}"/>
    <dgm:cxn modelId="{E5A828D2-C1BE-4618-B596-BC203AA59DA6}" srcId="{FA535B00-5AB2-419C-9DFF-E8CE163C7707}" destId="{E7935113-24E6-4310-9494-771C897CEC3A}" srcOrd="2" destOrd="0" parTransId="{B9B1380F-C1A7-4E18-AED5-01B943208C67}" sibTransId="{264459D7-150E-4435-8135-0D14F933C56D}"/>
    <dgm:cxn modelId="{AB227ED8-4CB5-4A0B-A193-4F5FBFD5139C}" type="presOf" srcId="{08B4886F-5F46-461A-A07B-B1ED073B8C7B}" destId="{BD00B86C-9F19-4E57-A908-9211A1E2CFE1}" srcOrd="1" destOrd="0" presId="urn:microsoft.com/office/officeart/2005/8/layout/radial5"/>
    <dgm:cxn modelId="{7C8291FD-3105-41A0-9C8D-7717AB08E07B}" type="presOf" srcId="{8E0A05E4-B014-4DBF-8D82-7967E2950408}" destId="{F52C5387-D5D2-400D-9741-E816D3523303}" srcOrd="0" destOrd="0" presId="urn:microsoft.com/office/officeart/2005/8/layout/radial5"/>
    <dgm:cxn modelId="{56C1447B-A58F-41B1-953C-16CF31B0981F}" type="presParOf" srcId="{3E5246D4-FC8C-4193-A60C-429C21CA89E4}" destId="{2F3EC165-B8F7-47AC-8F71-E5FC5BE87390}" srcOrd="0" destOrd="0" presId="urn:microsoft.com/office/officeart/2005/8/layout/radial5"/>
    <dgm:cxn modelId="{BAF79665-D9EA-40F5-B737-E71217AE05C6}" type="presParOf" srcId="{3E5246D4-FC8C-4193-A60C-429C21CA89E4}" destId="{068896C1-31BD-4084-B587-72ACFF236032}" srcOrd="1" destOrd="0" presId="urn:microsoft.com/office/officeart/2005/8/layout/radial5"/>
    <dgm:cxn modelId="{40E0BEDE-B124-41C6-B898-FBAE46AF08EC}" type="presParOf" srcId="{068896C1-31BD-4084-B587-72ACFF236032}" destId="{23ED4E72-44CB-450E-A6CF-7B7568CC071E}" srcOrd="0" destOrd="0" presId="urn:microsoft.com/office/officeart/2005/8/layout/radial5"/>
    <dgm:cxn modelId="{71B8F922-8B19-48CE-A139-21A8E1B270D5}" type="presParOf" srcId="{3E5246D4-FC8C-4193-A60C-429C21CA89E4}" destId="{F52C5387-D5D2-400D-9741-E816D3523303}" srcOrd="2" destOrd="0" presId="urn:microsoft.com/office/officeart/2005/8/layout/radial5"/>
    <dgm:cxn modelId="{56AE96E1-580F-446C-93F6-E8ED6EDB7726}" type="presParOf" srcId="{3E5246D4-FC8C-4193-A60C-429C21CA89E4}" destId="{58E3EA1B-3FA9-40BA-B451-9F461AD0D191}" srcOrd="3" destOrd="0" presId="urn:microsoft.com/office/officeart/2005/8/layout/radial5"/>
    <dgm:cxn modelId="{C4EA832C-1479-49C2-A302-015A95B8DA80}" type="presParOf" srcId="{58E3EA1B-3FA9-40BA-B451-9F461AD0D191}" destId="{2EF8011E-1994-4CA9-A032-452F0C55623C}" srcOrd="0" destOrd="0" presId="urn:microsoft.com/office/officeart/2005/8/layout/radial5"/>
    <dgm:cxn modelId="{5A42BD7B-F4AE-4BCB-B800-8C910F153B4A}" type="presParOf" srcId="{3E5246D4-FC8C-4193-A60C-429C21CA89E4}" destId="{C7863255-982C-48B8-86E3-6A1DEAE0E553}" srcOrd="4" destOrd="0" presId="urn:microsoft.com/office/officeart/2005/8/layout/radial5"/>
    <dgm:cxn modelId="{A406A09A-FE23-4CF3-B321-AC20801FAF91}" type="presParOf" srcId="{3E5246D4-FC8C-4193-A60C-429C21CA89E4}" destId="{92737934-1D55-4AB7-BBB4-92F71CC1EFE7}" srcOrd="5" destOrd="0" presId="urn:microsoft.com/office/officeart/2005/8/layout/radial5"/>
    <dgm:cxn modelId="{904DE2BC-FB17-4872-904A-F3290A63C7E6}" type="presParOf" srcId="{92737934-1D55-4AB7-BBB4-92F71CC1EFE7}" destId="{3C126C9B-8EEC-4ED0-A882-4CF69FF6CD09}" srcOrd="0" destOrd="0" presId="urn:microsoft.com/office/officeart/2005/8/layout/radial5"/>
    <dgm:cxn modelId="{4F57DA8C-76B1-4AA8-B904-ED7374FACB3A}" type="presParOf" srcId="{3E5246D4-FC8C-4193-A60C-429C21CA89E4}" destId="{EB1FBA96-CE06-4550-B7A9-CCD0D5D05AA7}" srcOrd="6" destOrd="0" presId="urn:microsoft.com/office/officeart/2005/8/layout/radial5"/>
    <dgm:cxn modelId="{7EE396A8-7E00-43C1-B085-75E313291436}" type="presParOf" srcId="{3E5246D4-FC8C-4193-A60C-429C21CA89E4}" destId="{7B343BD1-DD45-4CAF-BB05-D017C963E7F0}" srcOrd="7" destOrd="0" presId="urn:microsoft.com/office/officeart/2005/8/layout/radial5"/>
    <dgm:cxn modelId="{B7567958-FB7A-4C7D-BA00-A77512798CE4}" type="presParOf" srcId="{7B343BD1-DD45-4CAF-BB05-D017C963E7F0}" destId="{BD00B86C-9F19-4E57-A908-9211A1E2CFE1}" srcOrd="0" destOrd="0" presId="urn:microsoft.com/office/officeart/2005/8/layout/radial5"/>
    <dgm:cxn modelId="{F15A5CA8-34C4-4B4D-8A1B-434812848848}" type="presParOf" srcId="{3E5246D4-FC8C-4193-A60C-429C21CA89E4}" destId="{D3A87F95-5EEF-418A-850A-150198355F06}" srcOrd="8" destOrd="0" presId="urn:microsoft.com/office/officeart/2005/8/layout/radial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43C8CEB7-3036-4304-B58E-86ABBFFD31E5}" type="doc">
      <dgm:prSet loTypeId="urn:microsoft.com/office/officeart/2008/layout/AlternatingHexagons" loCatId="list" qsTypeId="urn:microsoft.com/office/officeart/2005/8/quickstyle/simple1" qsCatId="simple" csTypeId="urn:microsoft.com/office/officeart/2005/8/colors/colorful5" csCatId="colorful" phldr="1"/>
      <dgm:spPr/>
      <dgm:t>
        <a:bodyPr/>
        <a:lstStyle/>
        <a:p>
          <a:endParaRPr lang="en-GB"/>
        </a:p>
      </dgm:t>
    </dgm:pt>
    <dgm:pt modelId="{A76D7342-B82B-4FC7-B601-E7DEAF21D7D8}">
      <dgm:prSet phldrT="[Text]"/>
      <dgm:spPr/>
      <dgm:t>
        <a:bodyPr/>
        <a:lstStyle/>
        <a:p>
          <a:endParaRPr lang="en-GB" dirty="0"/>
        </a:p>
      </dgm:t>
    </dgm:pt>
    <dgm:pt modelId="{10FC0783-6315-45D1-9A08-4730F7F5BD40}" type="parTrans" cxnId="{64181DE3-F082-4673-A574-92381CCA40B1}">
      <dgm:prSet/>
      <dgm:spPr/>
      <dgm:t>
        <a:bodyPr/>
        <a:lstStyle/>
        <a:p>
          <a:endParaRPr lang="en-GB"/>
        </a:p>
      </dgm:t>
    </dgm:pt>
    <dgm:pt modelId="{638324B9-9FC5-43A3-BF87-295874E2CDD9}" type="sibTrans" cxnId="{64181DE3-F082-4673-A574-92381CCA40B1}">
      <dgm:prSet/>
      <dgm:spPr/>
      <dgm:t>
        <a:bodyPr/>
        <a:lstStyle/>
        <a:p>
          <a:endParaRPr lang="en-GB"/>
        </a:p>
      </dgm:t>
    </dgm:pt>
    <dgm:pt modelId="{E71F8F6C-DE91-45ED-AF77-1267E12BB7F6}">
      <dgm:prSet phldrT="[Text]"/>
      <dgm:spPr/>
      <dgm:t>
        <a:bodyPr/>
        <a:lstStyle/>
        <a:p>
          <a:endParaRPr lang="en-GB" dirty="0"/>
        </a:p>
      </dgm:t>
    </dgm:pt>
    <dgm:pt modelId="{B8848791-0E7D-4CC1-B368-9AB699C41CBC}" type="parTrans" cxnId="{FF1A5813-9D45-4449-B42A-49E353D1C257}">
      <dgm:prSet/>
      <dgm:spPr/>
      <dgm:t>
        <a:bodyPr/>
        <a:lstStyle/>
        <a:p>
          <a:endParaRPr lang="en-GB"/>
        </a:p>
      </dgm:t>
    </dgm:pt>
    <dgm:pt modelId="{578D2291-113D-40CA-80A5-F53713048F29}" type="sibTrans" cxnId="{FF1A5813-9D45-4449-B42A-49E353D1C257}">
      <dgm:prSet/>
      <dgm:spPr/>
      <dgm:t>
        <a:bodyPr/>
        <a:lstStyle/>
        <a:p>
          <a:endParaRPr lang="en-GB"/>
        </a:p>
      </dgm:t>
    </dgm:pt>
    <dgm:pt modelId="{FABF11A3-E055-44D1-85DF-0976773145E4}">
      <dgm:prSet phldrT="[Text]"/>
      <dgm:spPr/>
      <dgm:t>
        <a:bodyPr/>
        <a:lstStyle/>
        <a:p>
          <a:endParaRPr lang="en-GB" dirty="0"/>
        </a:p>
      </dgm:t>
    </dgm:pt>
    <dgm:pt modelId="{506244D9-2831-4F44-A23D-B2011F39B444}" type="parTrans" cxnId="{A575A8DA-8AA8-489E-BC5B-093451FB4178}">
      <dgm:prSet/>
      <dgm:spPr/>
      <dgm:t>
        <a:bodyPr/>
        <a:lstStyle/>
        <a:p>
          <a:endParaRPr lang="en-GB"/>
        </a:p>
      </dgm:t>
    </dgm:pt>
    <dgm:pt modelId="{563AD7CC-C3CE-4D9D-B656-DB783BD6249D}" type="sibTrans" cxnId="{A575A8DA-8AA8-489E-BC5B-093451FB4178}">
      <dgm:prSet/>
      <dgm:spPr/>
      <dgm:t>
        <a:bodyPr/>
        <a:lstStyle/>
        <a:p>
          <a:endParaRPr lang="en-GB"/>
        </a:p>
      </dgm:t>
    </dgm:pt>
    <dgm:pt modelId="{EEB786C3-220F-43C5-8ED2-346FAA386A15}">
      <dgm:prSet phldrT="[Text]"/>
      <dgm:spPr/>
      <dgm:t>
        <a:bodyPr/>
        <a:lstStyle/>
        <a:p>
          <a:endParaRPr lang="en-GB" dirty="0"/>
        </a:p>
      </dgm:t>
    </dgm:pt>
    <dgm:pt modelId="{E312FFBC-EDEF-44CB-93D4-93280A6442CB}" type="parTrans" cxnId="{0B923B4E-0EB7-4FEC-A11C-7A0F9AA7E21D}">
      <dgm:prSet/>
      <dgm:spPr/>
      <dgm:t>
        <a:bodyPr/>
        <a:lstStyle/>
        <a:p>
          <a:endParaRPr lang="en-GB"/>
        </a:p>
      </dgm:t>
    </dgm:pt>
    <dgm:pt modelId="{047BE630-9D18-4D7C-9FA0-5017A8B5E7CB}" type="sibTrans" cxnId="{0B923B4E-0EB7-4FEC-A11C-7A0F9AA7E21D}">
      <dgm:prSet/>
      <dgm:spPr/>
      <dgm:t>
        <a:bodyPr/>
        <a:lstStyle/>
        <a:p>
          <a:endParaRPr lang="en-GB"/>
        </a:p>
      </dgm:t>
    </dgm:pt>
    <dgm:pt modelId="{034143FA-02E3-4BC8-97A6-DB5B1795DB9A}">
      <dgm:prSet phldrT="[Text]"/>
      <dgm:spPr/>
      <dgm:t>
        <a:bodyPr/>
        <a:lstStyle/>
        <a:p>
          <a:endParaRPr lang="en-GB" dirty="0"/>
        </a:p>
      </dgm:t>
    </dgm:pt>
    <dgm:pt modelId="{43664117-E955-4D4A-9CBE-E4255EFCEF19}" type="parTrans" cxnId="{FECA32F3-556B-47A8-A8E8-9F42A7D98445}">
      <dgm:prSet/>
      <dgm:spPr/>
      <dgm:t>
        <a:bodyPr/>
        <a:lstStyle/>
        <a:p>
          <a:endParaRPr lang="en-GB"/>
        </a:p>
      </dgm:t>
    </dgm:pt>
    <dgm:pt modelId="{D839AC21-CFC3-48DE-A991-850581E464ED}" type="sibTrans" cxnId="{FECA32F3-556B-47A8-A8E8-9F42A7D98445}">
      <dgm:prSet/>
      <dgm:spPr/>
      <dgm:t>
        <a:bodyPr/>
        <a:lstStyle/>
        <a:p>
          <a:endParaRPr lang="en-GB"/>
        </a:p>
      </dgm:t>
    </dgm:pt>
    <dgm:pt modelId="{154EE34B-2A4B-4D73-8D2A-FC82C9B228A8}">
      <dgm:prSet phldrT="[Text]"/>
      <dgm:spPr/>
      <dgm:t>
        <a:bodyPr/>
        <a:lstStyle/>
        <a:p>
          <a:endParaRPr lang="en-GB" dirty="0"/>
        </a:p>
      </dgm:t>
    </dgm:pt>
    <dgm:pt modelId="{1BF71626-2235-4CE6-8F53-ABE6C578A3E1}" type="parTrans" cxnId="{220FB12F-DFA6-4D52-937F-66B98A868D5C}">
      <dgm:prSet/>
      <dgm:spPr/>
      <dgm:t>
        <a:bodyPr/>
        <a:lstStyle/>
        <a:p>
          <a:endParaRPr lang="en-GB"/>
        </a:p>
      </dgm:t>
    </dgm:pt>
    <dgm:pt modelId="{8D1F7775-81C2-4F6A-BE9B-705578860879}" type="sibTrans" cxnId="{220FB12F-DFA6-4D52-937F-66B98A868D5C}">
      <dgm:prSet/>
      <dgm:spPr/>
      <dgm:t>
        <a:bodyPr/>
        <a:lstStyle/>
        <a:p>
          <a:endParaRPr lang="en-GB"/>
        </a:p>
      </dgm:t>
    </dgm:pt>
    <dgm:pt modelId="{21AD5133-736D-4115-8780-C76EF1C6F044}">
      <dgm:prSet/>
      <dgm:spPr/>
      <dgm:t>
        <a:bodyPr/>
        <a:lstStyle/>
        <a:p>
          <a:endParaRPr lang="en-GB" dirty="0"/>
        </a:p>
      </dgm:t>
    </dgm:pt>
    <dgm:pt modelId="{B27D32C9-AED9-4719-96AF-1FA8ECEF3237}" type="parTrans" cxnId="{9D1B28FA-9715-4365-8F54-E2CFE1480805}">
      <dgm:prSet/>
      <dgm:spPr/>
      <dgm:t>
        <a:bodyPr/>
        <a:lstStyle/>
        <a:p>
          <a:endParaRPr lang="en-GB"/>
        </a:p>
      </dgm:t>
    </dgm:pt>
    <dgm:pt modelId="{6C48E74E-EDEF-41FC-953E-91D436060EF8}" type="sibTrans" cxnId="{9D1B28FA-9715-4365-8F54-E2CFE1480805}">
      <dgm:prSet/>
      <dgm:spPr/>
      <dgm:t>
        <a:bodyPr/>
        <a:lstStyle/>
        <a:p>
          <a:endParaRPr lang="en-GB"/>
        </a:p>
      </dgm:t>
    </dgm:pt>
    <dgm:pt modelId="{909C8AE0-FE04-401B-8F7E-C1BF0E60FE9E}">
      <dgm:prSet/>
      <dgm:spPr/>
      <dgm:t>
        <a:bodyPr/>
        <a:lstStyle/>
        <a:p>
          <a:endParaRPr lang="en-GB" dirty="0"/>
        </a:p>
      </dgm:t>
    </dgm:pt>
    <dgm:pt modelId="{896E8C3D-DB0D-4014-9BA8-07627E80C231}" type="parTrans" cxnId="{C7A577BC-E9BB-4F3E-A1D1-09FB6017B87D}">
      <dgm:prSet/>
      <dgm:spPr/>
      <dgm:t>
        <a:bodyPr/>
        <a:lstStyle/>
        <a:p>
          <a:endParaRPr lang="en-GB"/>
        </a:p>
      </dgm:t>
    </dgm:pt>
    <dgm:pt modelId="{9C782F60-00DD-490A-901A-2E525C61B396}" type="sibTrans" cxnId="{C7A577BC-E9BB-4F3E-A1D1-09FB6017B87D}">
      <dgm:prSet/>
      <dgm:spPr/>
      <dgm:t>
        <a:bodyPr/>
        <a:lstStyle/>
        <a:p>
          <a:endParaRPr lang="en-GB"/>
        </a:p>
      </dgm:t>
    </dgm:pt>
    <dgm:pt modelId="{54C50584-7826-44BA-AD0E-F0AB4285D531}">
      <dgm:prSet/>
      <dgm:spPr/>
      <dgm:t>
        <a:bodyPr/>
        <a:lstStyle/>
        <a:p>
          <a:endParaRPr lang="en-GB" dirty="0"/>
        </a:p>
      </dgm:t>
    </dgm:pt>
    <dgm:pt modelId="{EA9F1BD9-CC52-4D36-8770-340CFEB3A462}" type="parTrans" cxnId="{B35CAD66-8881-4D81-A14C-606C2AFC9443}">
      <dgm:prSet/>
      <dgm:spPr/>
      <dgm:t>
        <a:bodyPr/>
        <a:lstStyle/>
        <a:p>
          <a:endParaRPr lang="en-GB"/>
        </a:p>
      </dgm:t>
    </dgm:pt>
    <dgm:pt modelId="{2CA49207-1E08-4A99-AA60-FBFC9F56EBF0}" type="sibTrans" cxnId="{B35CAD66-8881-4D81-A14C-606C2AFC9443}">
      <dgm:prSet/>
      <dgm:spPr/>
      <dgm:t>
        <a:bodyPr/>
        <a:lstStyle/>
        <a:p>
          <a:endParaRPr lang="en-GB"/>
        </a:p>
      </dgm:t>
    </dgm:pt>
    <dgm:pt modelId="{BE439DF7-9C66-49B5-895E-0C389CF6D137}">
      <dgm:prSet/>
      <dgm:spPr/>
      <dgm:t>
        <a:bodyPr/>
        <a:lstStyle/>
        <a:p>
          <a:endParaRPr lang="en-GB" dirty="0"/>
        </a:p>
      </dgm:t>
    </dgm:pt>
    <dgm:pt modelId="{A00B193E-EA46-4396-9312-A4B41E570247}" type="parTrans" cxnId="{BEBE8F9D-AF6B-4B78-AD9C-7F5A6917BEFE}">
      <dgm:prSet/>
      <dgm:spPr/>
      <dgm:t>
        <a:bodyPr/>
        <a:lstStyle/>
        <a:p>
          <a:endParaRPr lang="en-GB"/>
        </a:p>
      </dgm:t>
    </dgm:pt>
    <dgm:pt modelId="{0FCAE87B-D747-4598-B519-48904A2B05B2}" type="sibTrans" cxnId="{BEBE8F9D-AF6B-4B78-AD9C-7F5A6917BEFE}">
      <dgm:prSet/>
      <dgm:spPr/>
      <dgm:t>
        <a:bodyPr/>
        <a:lstStyle/>
        <a:p>
          <a:endParaRPr lang="en-GB"/>
        </a:p>
      </dgm:t>
    </dgm:pt>
    <dgm:pt modelId="{D6CBF727-C193-4742-8092-79968D615B09}" type="pres">
      <dgm:prSet presAssocID="{43C8CEB7-3036-4304-B58E-86ABBFFD31E5}" presName="Name0" presStyleCnt="0">
        <dgm:presLayoutVars>
          <dgm:chMax/>
          <dgm:chPref/>
          <dgm:dir/>
          <dgm:animLvl val="lvl"/>
        </dgm:presLayoutVars>
      </dgm:prSet>
      <dgm:spPr/>
    </dgm:pt>
    <dgm:pt modelId="{C3AD133E-8817-4E2A-AA86-E555497CD528}" type="pres">
      <dgm:prSet presAssocID="{A76D7342-B82B-4FC7-B601-E7DEAF21D7D8}" presName="composite" presStyleCnt="0"/>
      <dgm:spPr/>
    </dgm:pt>
    <dgm:pt modelId="{D619FEAC-74D4-4726-A282-FCFACD54A4BB}" type="pres">
      <dgm:prSet presAssocID="{A76D7342-B82B-4FC7-B601-E7DEAF21D7D8}" presName="Parent1" presStyleLbl="node1" presStyleIdx="0" presStyleCnt="14">
        <dgm:presLayoutVars>
          <dgm:chMax val="1"/>
          <dgm:chPref val="1"/>
          <dgm:bulletEnabled val="1"/>
        </dgm:presLayoutVars>
      </dgm:prSet>
      <dgm:spPr/>
    </dgm:pt>
    <dgm:pt modelId="{0BDE991D-8287-482A-A62C-7262A0D2B66E}" type="pres">
      <dgm:prSet presAssocID="{A76D7342-B82B-4FC7-B601-E7DEAF21D7D8}" presName="Childtext1" presStyleLbl="revTx" presStyleIdx="0" presStyleCnt="7">
        <dgm:presLayoutVars>
          <dgm:chMax val="0"/>
          <dgm:chPref val="0"/>
          <dgm:bulletEnabled val="1"/>
        </dgm:presLayoutVars>
      </dgm:prSet>
      <dgm:spPr/>
    </dgm:pt>
    <dgm:pt modelId="{CD047F89-CE48-498E-8BD4-EA221B7E85F1}" type="pres">
      <dgm:prSet presAssocID="{A76D7342-B82B-4FC7-B601-E7DEAF21D7D8}" presName="BalanceSpacing" presStyleCnt="0"/>
      <dgm:spPr/>
    </dgm:pt>
    <dgm:pt modelId="{99982C9B-7C19-43FE-AB96-0489084CEC2D}" type="pres">
      <dgm:prSet presAssocID="{A76D7342-B82B-4FC7-B601-E7DEAF21D7D8}" presName="BalanceSpacing1" presStyleCnt="0"/>
      <dgm:spPr/>
    </dgm:pt>
    <dgm:pt modelId="{5468D559-FC71-40BD-A3B7-B37FD9F50FA0}" type="pres">
      <dgm:prSet presAssocID="{638324B9-9FC5-43A3-BF87-295874E2CDD9}" presName="Accent1Text" presStyleLbl="node1" presStyleIdx="1" presStyleCnt="14"/>
      <dgm:spPr/>
    </dgm:pt>
    <dgm:pt modelId="{2CFF3844-5B28-4CD3-A8BF-6625C13E2351}" type="pres">
      <dgm:prSet presAssocID="{638324B9-9FC5-43A3-BF87-295874E2CDD9}" presName="spaceBetweenRectangles" presStyleCnt="0"/>
      <dgm:spPr/>
    </dgm:pt>
    <dgm:pt modelId="{05380EDC-99E6-4322-9480-E3091D8E9DFA}" type="pres">
      <dgm:prSet presAssocID="{21AD5133-736D-4115-8780-C76EF1C6F044}" presName="composite" presStyleCnt="0"/>
      <dgm:spPr/>
    </dgm:pt>
    <dgm:pt modelId="{01AB0361-E67C-40D1-A127-88BA5E1C1760}" type="pres">
      <dgm:prSet presAssocID="{21AD5133-736D-4115-8780-C76EF1C6F044}" presName="Parent1" presStyleLbl="node1" presStyleIdx="2" presStyleCnt="14">
        <dgm:presLayoutVars>
          <dgm:chMax val="1"/>
          <dgm:chPref val="1"/>
          <dgm:bulletEnabled val="1"/>
        </dgm:presLayoutVars>
      </dgm:prSet>
      <dgm:spPr/>
    </dgm:pt>
    <dgm:pt modelId="{FA2E9D46-4AE3-458C-82E0-A4EF5D159C2D}" type="pres">
      <dgm:prSet presAssocID="{21AD5133-736D-4115-8780-C76EF1C6F044}" presName="Childtext1" presStyleLbl="revTx" presStyleIdx="1" presStyleCnt="7">
        <dgm:presLayoutVars>
          <dgm:chMax val="0"/>
          <dgm:chPref val="0"/>
          <dgm:bulletEnabled val="1"/>
        </dgm:presLayoutVars>
      </dgm:prSet>
      <dgm:spPr/>
    </dgm:pt>
    <dgm:pt modelId="{E978F574-35F8-43B1-8532-04D4FA6CF200}" type="pres">
      <dgm:prSet presAssocID="{21AD5133-736D-4115-8780-C76EF1C6F044}" presName="BalanceSpacing" presStyleCnt="0"/>
      <dgm:spPr/>
    </dgm:pt>
    <dgm:pt modelId="{BDFBE7AD-12EE-49C6-B767-B6960D6C4DC9}" type="pres">
      <dgm:prSet presAssocID="{21AD5133-736D-4115-8780-C76EF1C6F044}" presName="BalanceSpacing1" presStyleCnt="0"/>
      <dgm:spPr/>
    </dgm:pt>
    <dgm:pt modelId="{798B8C0B-5E2E-4982-A9A4-E0912EFA874A}" type="pres">
      <dgm:prSet presAssocID="{6C48E74E-EDEF-41FC-953E-91D436060EF8}" presName="Accent1Text" presStyleLbl="node1" presStyleIdx="3" presStyleCnt="14"/>
      <dgm:spPr/>
    </dgm:pt>
    <dgm:pt modelId="{232D1DEA-3D03-44A7-BF5F-76B6A6D6966F}" type="pres">
      <dgm:prSet presAssocID="{6C48E74E-EDEF-41FC-953E-91D436060EF8}" presName="spaceBetweenRectangles" presStyleCnt="0"/>
      <dgm:spPr/>
    </dgm:pt>
    <dgm:pt modelId="{014D2750-F989-4C37-9B1B-9AA9636682AC}" type="pres">
      <dgm:prSet presAssocID="{909C8AE0-FE04-401B-8F7E-C1BF0E60FE9E}" presName="composite" presStyleCnt="0"/>
      <dgm:spPr/>
    </dgm:pt>
    <dgm:pt modelId="{0B0FF9F4-D51A-460F-8F8E-D0EB2B4C658D}" type="pres">
      <dgm:prSet presAssocID="{909C8AE0-FE04-401B-8F7E-C1BF0E60FE9E}" presName="Parent1" presStyleLbl="node1" presStyleIdx="4" presStyleCnt="14">
        <dgm:presLayoutVars>
          <dgm:chMax val="1"/>
          <dgm:chPref val="1"/>
          <dgm:bulletEnabled val="1"/>
        </dgm:presLayoutVars>
      </dgm:prSet>
      <dgm:spPr/>
    </dgm:pt>
    <dgm:pt modelId="{A7609D67-C4D3-47A5-9344-99E8ED461061}" type="pres">
      <dgm:prSet presAssocID="{909C8AE0-FE04-401B-8F7E-C1BF0E60FE9E}" presName="Childtext1" presStyleLbl="revTx" presStyleIdx="2" presStyleCnt="7">
        <dgm:presLayoutVars>
          <dgm:chMax val="0"/>
          <dgm:chPref val="0"/>
          <dgm:bulletEnabled val="1"/>
        </dgm:presLayoutVars>
      </dgm:prSet>
      <dgm:spPr/>
    </dgm:pt>
    <dgm:pt modelId="{DB416220-7D8A-4882-A59C-F7000C3BAA0D}" type="pres">
      <dgm:prSet presAssocID="{909C8AE0-FE04-401B-8F7E-C1BF0E60FE9E}" presName="BalanceSpacing" presStyleCnt="0"/>
      <dgm:spPr/>
    </dgm:pt>
    <dgm:pt modelId="{137E819A-32CA-4B7E-B5BB-01A3A898B7BE}" type="pres">
      <dgm:prSet presAssocID="{909C8AE0-FE04-401B-8F7E-C1BF0E60FE9E}" presName="BalanceSpacing1" presStyleCnt="0"/>
      <dgm:spPr/>
    </dgm:pt>
    <dgm:pt modelId="{97D7227E-93B2-4CDC-A6F1-DE6A3A579BC0}" type="pres">
      <dgm:prSet presAssocID="{9C782F60-00DD-490A-901A-2E525C61B396}" presName="Accent1Text" presStyleLbl="node1" presStyleIdx="5" presStyleCnt="14"/>
      <dgm:spPr/>
    </dgm:pt>
    <dgm:pt modelId="{C622E601-61A1-43CE-8DBF-E42B46A0F6D3}" type="pres">
      <dgm:prSet presAssocID="{9C782F60-00DD-490A-901A-2E525C61B396}" presName="spaceBetweenRectangles" presStyleCnt="0"/>
      <dgm:spPr/>
    </dgm:pt>
    <dgm:pt modelId="{DE400889-1345-4E5B-90BD-B34CCD628003}" type="pres">
      <dgm:prSet presAssocID="{54C50584-7826-44BA-AD0E-F0AB4285D531}" presName="composite" presStyleCnt="0"/>
      <dgm:spPr/>
    </dgm:pt>
    <dgm:pt modelId="{76A432B5-C362-4ED1-B722-EDAB8632396E}" type="pres">
      <dgm:prSet presAssocID="{54C50584-7826-44BA-AD0E-F0AB4285D531}" presName="Parent1" presStyleLbl="node1" presStyleIdx="6" presStyleCnt="14">
        <dgm:presLayoutVars>
          <dgm:chMax val="1"/>
          <dgm:chPref val="1"/>
          <dgm:bulletEnabled val="1"/>
        </dgm:presLayoutVars>
      </dgm:prSet>
      <dgm:spPr/>
    </dgm:pt>
    <dgm:pt modelId="{CDE05A4E-AABC-4750-A706-F53A8CB953D8}" type="pres">
      <dgm:prSet presAssocID="{54C50584-7826-44BA-AD0E-F0AB4285D531}" presName="Childtext1" presStyleLbl="revTx" presStyleIdx="3" presStyleCnt="7">
        <dgm:presLayoutVars>
          <dgm:chMax val="0"/>
          <dgm:chPref val="0"/>
          <dgm:bulletEnabled val="1"/>
        </dgm:presLayoutVars>
      </dgm:prSet>
      <dgm:spPr/>
    </dgm:pt>
    <dgm:pt modelId="{858D3EB6-EFE6-4502-91FC-DFF4E45190DA}" type="pres">
      <dgm:prSet presAssocID="{54C50584-7826-44BA-AD0E-F0AB4285D531}" presName="BalanceSpacing" presStyleCnt="0"/>
      <dgm:spPr/>
    </dgm:pt>
    <dgm:pt modelId="{ABBC34B4-CF82-4DAE-929B-2666788475F8}" type="pres">
      <dgm:prSet presAssocID="{54C50584-7826-44BA-AD0E-F0AB4285D531}" presName="BalanceSpacing1" presStyleCnt="0"/>
      <dgm:spPr/>
    </dgm:pt>
    <dgm:pt modelId="{2E78EB41-3245-4D99-BB99-6B0339FE8F38}" type="pres">
      <dgm:prSet presAssocID="{2CA49207-1E08-4A99-AA60-FBFC9F56EBF0}" presName="Accent1Text" presStyleLbl="node1" presStyleIdx="7" presStyleCnt="14"/>
      <dgm:spPr/>
    </dgm:pt>
    <dgm:pt modelId="{4C4C6369-B8FE-45A7-99B6-5757B94CAD32}" type="pres">
      <dgm:prSet presAssocID="{2CA49207-1E08-4A99-AA60-FBFC9F56EBF0}" presName="spaceBetweenRectangles" presStyleCnt="0"/>
      <dgm:spPr/>
    </dgm:pt>
    <dgm:pt modelId="{6B684E24-3EB3-42AD-B0B9-EC2F52886EF3}" type="pres">
      <dgm:prSet presAssocID="{BE439DF7-9C66-49B5-895E-0C389CF6D137}" presName="composite" presStyleCnt="0"/>
      <dgm:spPr/>
    </dgm:pt>
    <dgm:pt modelId="{CEF5A3F8-7A41-4604-9D7E-F386265276F5}" type="pres">
      <dgm:prSet presAssocID="{BE439DF7-9C66-49B5-895E-0C389CF6D137}" presName="Parent1" presStyleLbl="node1" presStyleIdx="8" presStyleCnt="14">
        <dgm:presLayoutVars>
          <dgm:chMax val="1"/>
          <dgm:chPref val="1"/>
          <dgm:bulletEnabled val="1"/>
        </dgm:presLayoutVars>
      </dgm:prSet>
      <dgm:spPr/>
    </dgm:pt>
    <dgm:pt modelId="{91452402-7B17-49D7-9D7F-00A9841FF108}" type="pres">
      <dgm:prSet presAssocID="{BE439DF7-9C66-49B5-895E-0C389CF6D137}" presName="Childtext1" presStyleLbl="revTx" presStyleIdx="4" presStyleCnt="7">
        <dgm:presLayoutVars>
          <dgm:chMax val="0"/>
          <dgm:chPref val="0"/>
          <dgm:bulletEnabled val="1"/>
        </dgm:presLayoutVars>
      </dgm:prSet>
      <dgm:spPr/>
    </dgm:pt>
    <dgm:pt modelId="{1F3C5298-F356-48DE-B0AC-C5329553C43A}" type="pres">
      <dgm:prSet presAssocID="{BE439DF7-9C66-49B5-895E-0C389CF6D137}" presName="BalanceSpacing" presStyleCnt="0"/>
      <dgm:spPr/>
    </dgm:pt>
    <dgm:pt modelId="{29462D29-B50E-44B3-8665-9002C6F3DEFF}" type="pres">
      <dgm:prSet presAssocID="{BE439DF7-9C66-49B5-895E-0C389CF6D137}" presName="BalanceSpacing1" presStyleCnt="0"/>
      <dgm:spPr/>
    </dgm:pt>
    <dgm:pt modelId="{E6B7FE1B-E082-47D6-BBF3-BC01EDA88B60}" type="pres">
      <dgm:prSet presAssocID="{0FCAE87B-D747-4598-B519-48904A2B05B2}" presName="Accent1Text" presStyleLbl="node1" presStyleIdx="9" presStyleCnt="14"/>
      <dgm:spPr/>
    </dgm:pt>
    <dgm:pt modelId="{DF619E6A-A326-4693-9C2E-F18B42ABC1CC}" type="pres">
      <dgm:prSet presAssocID="{0FCAE87B-D747-4598-B519-48904A2B05B2}" presName="spaceBetweenRectangles" presStyleCnt="0"/>
      <dgm:spPr/>
    </dgm:pt>
    <dgm:pt modelId="{FF0D150A-C8F2-4B88-9634-9472AFCD5540}" type="pres">
      <dgm:prSet presAssocID="{FABF11A3-E055-44D1-85DF-0976773145E4}" presName="composite" presStyleCnt="0"/>
      <dgm:spPr/>
    </dgm:pt>
    <dgm:pt modelId="{E259BFF9-1294-4EB9-B177-7F144269FAB8}" type="pres">
      <dgm:prSet presAssocID="{FABF11A3-E055-44D1-85DF-0976773145E4}" presName="Parent1" presStyleLbl="node1" presStyleIdx="10" presStyleCnt="14">
        <dgm:presLayoutVars>
          <dgm:chMax val="1"/>
          <dgm:chPref val="1"/>
          <dgm:bulletEnabled val="1"/>
        </dgm:presLayoutVars>
      </dgm:prSet>
      <dgm:spPr/>
    </dgm:pt>
    <dgm:pt modelId="{C746C278-8B2D-4A64-8BED-818BD07B8D55}" type="pres">
      <dgm:prSet presAssocID="{FABF11A3-E055-44D1-85DF-0976773145E4}" presName="Childtext1" presStyleLbl="revTx" presStyleIdx="5" presStyleCnt="7">
        <dgm:presLayoutVars>
          <dgm:chMax val="0"/>
          <dgm:chPref val="0"/>
          <dgm:bulletEnabled val="1"/>
        </dgm:presLayoutVars>
      </dgm:prSet>
      <dgm:spPr/>
    </dgm:pt>
    <dgm:pt modelId="{E3753EC5-B66E-4577-B7EA-0303F882A56D}" type="pres">
      <dgm:prSet presAssocID="{FABF11A3-E055-44D1-85DF-0976773145E4}" presName="BalanceSpacing" presStyleCnt="0"/>
      <dgm:spPr/>
    </dgm:pt>
    <dgm:pt modelId="{9C11ACAD-897E-4B70-80A4-58B5642903EF}" type="pres">
      <dgm:prSet presAssocID="{FABF11A3-E055-44D1-85DF-0976773145E4}" presName="BalanceSpacing1" presStyleCnt="0"/>
      <dgm:spPr/>
    </dgm:pt>
    <dgm:pt modelId="{753E65A4-290A-4B82-9677-B14D3937812C}" type="pres">
      <dgm:prSet presAssocID="{563AD7CC-C3CE-4D9D-B656-DB783BD6249D}" presName="Accent1Text" presStyleLbl="node1" presStyleIdx="11" presStyleCnt="14"/>
      <dgm:spPr/>
    </dgm:pt>
    <dgm:pt modelId="{A061CC0C-C893-461D-8FEB-2F2AF9D631E8}" type="pres">
      <dgm:prSet presAssocID="{563AD7CC-C3CE-4D9D-B656-DB783BD6249D}" presName="spaceBetweenRectangles" presStyleCnt="0"/>
      <dgm:spPr/>
    </dgm:pt>
    <dgm:pt modelId="{4C21D896-9242-4FC5-8FBA-FED511463903}" type="pres">
      <dgm:prSet presAssocID="{034143FA-02E3-4BC8-97A6-DB5B1795DB9A}" presName="composite" presStyleCnt="0"/>
      <dgm:spPr/>
    </dgm:pt>
    <dgm:pt modelId="{27D2E476-F480-4F54-AB82-AC7EAD1C8F7B}" type="pres">
      <dgm:prSet presAssocID="{034143FA-02E3-4BC8-97A6-DB5B1795DB9A}" presName="Parent1" presStyleLbl="node1" presStyleIdx="12" presStyleCnt="14">
        <dgm:presLayoutVars>
          <dgm:chMax val="1"/>
          <dgm:chPref val="1"/>
          <dgm:bulletEnabled val="1"/>
        </dgm:presLayoutVars>
      </dgm:prSet>
      <dgm:spPr/>
    </dgm:pt>
    <dgm:pt modelId="{F78EA964-07B0-4994-BB63-7325EA4CAF7F}" type="pres">
      <dgm:prSet presAssocID="{034143FA-02E3-4BC8-97A6-DB5B1795DB9A}" presName="Childtext1" presStyleLbl="revTx" presStyleIdx="6" presStyleCnt="7">
        <dgm:presLayoutVars>
          <dgm:chMax val="0"/>
          <dgm:chPref val="0"/>
          <dgm:bulletEnabled val="1"/>
        </dgm:presLayoutVars>
      </dgm:prSet>
      <dgm:spPr/>
    </dgm:pt>
    <dgm:pt modelId="{1803ED7F-41D9-4764-87D3-74B0DFD665B2}" type="pres">
      <dgm:prSet presAssocID="{034143FA-02E3-4BC8-97A6-DB5B1795DB9A}" presName="BalanceSpacing" presStyleCnt="0"/>
      <dgm:spPr/>
    </dgm:pt>
    <dgm:pt modelId="{06DEBEC9-3270-42A5-A45B-9511A5412BDE}" type="pres">
      <dgm:prSet presAssocID="{034143FA-02E3-4BC8-97A6-DB5B1795DB9A}" presName="BalanceSpacing1" presStyleCnt="0"/>
      <dgm:spPr/>
    </dgm:pt>
    <dgm:pt modelId="{92A9D0EB-4F9B-4643-A33F-DF0D6CC34653}" type="pres">
      <dgm:prSet presAssocID="{D839AC21-CFC3-48DE-A991-850581E464ED}" presName="Accent1Text" presStyleLbl="node1" presStyleIdx="13" presStyleCnt="14"/>
      <dgm:spPr/>
    </dgm:pt>
  </dgm:ptLst>
  <dgm:cxnLst>
    <dgm:cxn modelId="{FF1A5813-9D45-4449-B42A-49E353D1C257}" srcId="{A76D7342-B82B-4FC7-B601-E7DEAF21D7D8}" destId="{E71F8F6C-DE91-45ED-AF77-1267E12BB7F6}" srcOrd="0" destOrd="0" parTransId="{B8848791-0E7D-4CC1-B368-9AB699C41CBC}" sibTransId="{578D2291-113D-40CA-80A5-F53713048F29}"/>
    <dgm:cxn modelId="{291A1521-75EE-4A22-B73B-30AF774C8F49}" type="presOf" srcId="{563AD7CC-C3CE-4D9D-B656-DB783BD6249D}" destId="{753E65A4-290A-4B82-9677-B14D3937812C}" srcOrd="0" destOrd="0" presId="urn:microsoft.com/office/officeart/2008/layout/AlternatingHexagons"/>
    <dgm:cxn modelId="{220FB12F-DFA6-4D52-937F-66B98A868D5C}" srcId="{034143FA-02E3-4BC8-97A6-DB5B1795DB9A}" destId="{154EE34B-2A4B-4D73-8D2A-FC82C9B228A8}" srcOrd="0" destOrd="0" parTransId="{1BF71626-2235-4CE6-8F53-ABE6C578A3E1}" sibTransId="{8D1F7775-81C2-4F6A-BE9B-705578860879}"/>
    <dgm:cxn modelId="{58606233-6071-4463-9FFA-9BD4F0F2E587}" type="presOf" srcId="{54C50584-7826-44BA-AD0E-F0AB4285D531}" destId="{76A432B5-C362-4ED1-B722-EDAB8632396E}" srcOrd="0" destOrd="0" presId="urn:microsoft.com/office/officeart/2008/layout/AlternatingHexagons"/>
    <dgm:cxn modelId="{3BF3D337-8380-4628-B46F-229D9121E41B}" type="presOf" srcId="{2CA49207-1E08-4A99-AA60-FBFC9F56EBF0}" destId="{2E78EB41-3245-4D99-BB99-6B0339FE8F38}" srcOrd="0" destOrd="0" presId="urn:microsoft.com/office/officeart/2008/layout/AlternatingHexagons"/>
    <dgm:cxn modelId="{B022865B-C082-4F6F-8F13-1D60D22B535E}" type="presOf" srcId="{0FCAE87B-D747-4598-B519-48904A2B05B2}" destId="{E6B7FE1B-E082-47D6-BBF3-BC01EDA88B60}" srcOrd="0" destOrd="0" presId="urn:microsoft.com/office/officeart/2008/layout/AlternatingHexagons"/>
    <dgm:cxn modelId="{C1A22C44-6C7A-4A41-9DD6-507453A1E36B}" type="presOf" srcId="{909C8AE0-FE04-401B-8F7E-C1BF0E60FE9E}" destId="{0B0FF9F4-D51A-460F-8F8E-D0EB2B4C658D}" srcOrd="0" destOrd="0" presId="urn:microsoft.com/office/officeart/2008/layout/AlternatingHexagons"/>
    <dgm:cxn modelId="{BB2FAD45-E175-4986-94E0-FF3AD0479A2B}" type="presOf" srcId="{A76D7342-B82B-4FC7-B601-E7DEAF21D7D8}" destId="{D619FEAC-74D4-4726-A282-FCFACD54A4BB}" srcOrd="0" destOrd="0" presId="urn:microsoft.com/office/officeart/2008/layout/AlternatingHexagons"/>
    <dgm:cxn modelId="{B35CAD66-8881-4D81-A14C-606C2AFC9443}" srcId="{43C8CEB7-3036-4304-B58E-86ABBFFD31E5}" destId="{54C50584-7826-44BA-AD0E-F0AB4285D531}" srcOrd="3" destOrd="0" parTransId="{EA9F1BD9-CC52-4D36-8770-340CFEB3A462}" sibTransId="{2CA49207-1E08-4A99-AA60-FBFC9F56EBF0}"/>
    <dgm:cxn modelId="{BACE864D-07F7-47FD-BC1D-5B1641398CCE}" type="presOf" srcId="{43C8CEB7-3036-4304-B58E-86ABBFFD31E5}" destId="{D6CBF727-C193-4742-8092-79968D615B09}" srcOrd="0" destOrd="0" presId="urn:microsoft.com/office/officeart/2008/layout/AlternatingHexagons"/>
    <dgm:cxn modelId="{AEC09B6D-1248-4E58-A8D7-DDF901209F4E}" type="presOf" srcId="{D839AC21-CFC3-48DE-A991-850581E464ED}" destId="{92A9D0EB-4F9B-4643-A33F-DF0D6CC34653}" srcOrd="0" destOrd="0" presId="urn:microsoft.com/office/officeart/2008/layout/AlternatingHexagons"/>
    <dgm:cxn modelId="{0B923B4E-0EB7-4FEC-A11C-7A0F9AA7E21D}" srcId="{FABF11A3-E055-44D1-85DF-0976773145E4}" destId="{EEB786C3-220F-43C5-8ED2-346FAA386A15}" srcOrd="0" destOrd="0" parTransId="{E312FFBC-EDEF-44CB-93D4-93280A6442CB}" sibTransId="{047BE630-9D18-4D7C-9FA0-5017A8B5E7CB}"/>
    <dgm:cxn modelId="{C5D8A576-5CD0-4D14-93CA-AB4830ADC3CC}" type="presOf" srcId="{9C782F60-00DD-490A-901A-2E525C61B396}" destId="{97D7227E-93B2-4CDC-A6F1-DE6A3A579BC0}" srcOrd="0" destOrd="0" presId="urn:microsoft.com/office/officeart/2008/layout/AlternatingHexagons"/>
    <dgm:cxn modelId="{D716267D-E685-44AA-ACE3-87D4AF7F2F0C}" type="presOf" srcId="{FABF11A3-E055-44D1-85DF-0976773145E4}" destId="{E259BFF9-1294-4EB9-B177-7F144269FAB8}" srcOrd="0" destOrd="0" presId="urn:microsoft.com/office/officeart/2008/layout/AlternatingHexagons"/>
    <dgm:cxn modelId="{97518482-010A-4E9E-9FA9-312174EF97D6}" type="presOf" srcId="{EEB786C3-220F-43C5-8ED2-346FAA386A15}" destId="{C746C278-8B2D-4A64-8BED-818BD07B8D55}" srcOrd="0" destOrd="0" presId="urn:microsoft.com/office/officeart/2008/layout/AlternatingHexagons"/>
    <dgm:cxn modelId="{5586AB96-FC35-40A1-B810-A585A4C82BCC}" type="presOf" srcId="{034143FA-02E3-4BC8-97A6-DB5B1795DB9A}" destId="{27D2E476-F480-4F54-AB82-AC7EAD1C8F7B}" srcOrd="0" destOrd="0" presId="urn:microsoft.com/office/officeart/2008/layout/AlternatingHexagons"/>
    <dgm:cxn modelId="{BEBE8F9D-AF6B-4B78-AD9C-7F5A6917BEFE}" srcId="{43C8CEB7-3036-4304-B58E-86ABBFFD31E5}" destId="{BE439DF7-9C66-49B5-895E-0C389CF6D137}" srcOrd="4" destOrd="0" parTransId="{A00B193E-EA46-4396-9312-A4B41E570247}" sibTransId="{0FCAE87B-D747-4598-B519-48904A2B05B2}"/>
    <dgm:cxn modelId="{8D9B45B3-C543-42C8-9401-286B313C05A4}" type="presOf" srcId="{21AD5133-736D-4115-8780-C76EF1C6F044}" destId="{01AB0361-E67C-40D1-A127-88BA5E1C1760}" srcOrd="0" destOrd="0" presId="urn:microsoft.com/office/officeart/2008/layout/AlternatingHexagons"/>
    <dgm:cxn modelId="{C7A577BC-E9BB-4F3E-A1D1-09FB6017B87D}" srcId="{43C8CEB7-3036-4304-B58E-86ABBFFD31E5}" destId="{909C8AE0-FE04-401B-8F7E-C1BF0E60FE9E}" srcOrd="2" destOrd="0" parTransId="{896E8C3D-DB0D-4014-9BA8-07627E80C231}" sibTransId="{9C782F60-00DD-490A-901A-2E525C61B396}"/>
    <dgm:cxn modelId="{6C1D97C2-287A-4BA3-BD07-4748D42FF55B}" type="presOf" srcId="{BE439DF7-9C66-49B5-895E-0C389CF6D137}" destId="{CEF5A3F8-7A41-4604-9D7E-F386265276F5}" srcOrd="0" destOrd="0" presId="urn:microsoft.com/office/officeart/2008/layout/AlternatingHexagons"/>
    <dgm:cxn modelId="{F0B77DD5-825D-4EED-9378-E1BAC06D19DF}" type="presOf" srcId="{6C48E74E-EDEF-41FC-953E-91D436060EF8}" destId="{798B8C0B-5E2E-4982-A9A4-E0912EFA874A}" srcOrd="0" destOrd="0" presId="urn:microsoft.com/office/officeart/2008/layout/AlternatingHexagons"/>
    <dgm:cxn modelId="{806B17DA-0FE3-4BA0-BC88-89153BBCBF51}" type="presOf" srcId="{638324B9-9FC5-43A3-BF87-295874E2CDD9}" destId="{5468D559-FC71-40BD-A3B7-B37FD9F50FA0}" srcOrd="0" destOrd="0" presId="urn:microsoft.com/office/officeart/2008/layout/AlternatingHexagons"/>
    <dgm:cxn modelId="{A575A8DA-8AA8-489E-BC5B-093451FB4178}" srcId="{43C8CEB7-3036-4304-B58E-86ABBFFD31E5}" destId="{FABF11A3-E055-44D1-85DF-0976773145E4}" srcOrd="5" destOrd="0" parTransId="{506244D9-2831-4F44-A23D-B2011F39B444}" sibTransId="{563AD7CC-C3CE-4D9D-B656-DB783BD6249D}"/>
    <dgm:cxn modelId="{14BAEEE1-CE1C-494C-B5EC-E91F3906B821}" type="presOf" srcId="{154EE34B-2A4B-4D73-8D2A-FC82C9B228A8}" destId="{F78EA964-07B0-4994-BB63-7325EA4CAF7F}" srcOrd="0" destOrd="0" presId="urn:microsoft.com/office/officeart/2008/layout/AlternatingHexagons"/>
    <dgm:cxn modelId="{64181DE3-F082-4673-A574-92381CCA40B1}" srcId="{43C8CEB7-3036-4304-B58E-86ABBFFD31E5}" destId="{A76D7342-B82B-4FC7-B601-E7DEAF21D7D8}" srcOrd="0" destOrd="0" parTransId="{10FC0783-6315-45D1-9A08-4730F7F5BD40}" sibTransId="{638324B9-9FC5-43A3-BF87-295874E2CDD9}"/>
    <dgm:cxn modelId="{FECA32F3-556B-47A8-A8E8-9F42A7D98445}" srcId="{43C8CEB7-3036-4304-B58E-86ABBFFD31E5}" destId="{034143FA-02E3-4BC8-97A6-DB5B1795DB9A}" srcOrd="6" destOrd="0" parTransId="{43664117-E955-4D4A-9CBE-E4255EFCEF19}" sibTransId="{D839AC21-CFC3-48DE-A991-850581E464ED}"/>
    <dgm:cxn modelId="{4B35E0F3-6964-4906-A338-A7FBEA4A114E}" type="presOf" srcId="{E71F8F6C-DE91-45ED-AF77-1267E12BB7F6}" destId="{0BDE991D-8287-482A-A62C-7262A0D2B66E}" srcOrd="0" destOrd="0" presId="urn:microsoft.com/office/officeart/2008/layout/AlternatingHexagons"/>
    <dgm:cxn modelId="{9D1B28FA-9715-4365-8F54-E2CFE1480805}" srcId="{43C8CEB7-3036-4304-B58E-86ABBFFD31E5}" destId="{21AD5133-736D-4115-8780-C76EF1C6F044}" srcOrd="1" destOrd="0" parTransId="{B27D32C9-AED9-4719-96AF-1FA8ECEF3237}" sibTransId="{6C48E74E-EDEF-41FC-953E-91D436060EF8}"/>
    <dgm:cxn modelId="{8B07D87C-7801-4217-8C5E-47C5E5BBAEC8}" type="presParOf" srcId="{D6CBF727-C193-4742-8092-79968D615B09}" destId="{C3AD133E-8817-4E2A-AA86-E555497CD528}" srcOrd="0" destOrd="0" presId="urn:microsoft.com/office/officeart/2008/layout/AlternatingHexagons"/>
    <dgm:cxn modelId="{0578EC47-0BDE-49EC-B511-1F9BE5C27C16}" type="presParOf" srcId="{C3AD133E-8817-4E2A-AA86-E555497CD528}" destId="{D619FEAC-74D4-4726-A282-FCFACD54A4BB}" srcOrd="0" destOrd="0" presId="urn:microsoft.com/office/officeart/2008/layout/AlternatingHexagons"/>
    <dgm:cxn modelId="{9E670473-6361-4E6C-94FE-9477F4DE8463}" type="presParOf" srcId="{C3AD133E-8817-4E2A-AA86-E555497CD528}" destId="{0BDE991D-8287-482A-A62C-7262A0D2B66E}" srcOrd="1" destOrd="0" presId="urn:microsoft.com/office/officeart/2008/layout/AlternatingHexagons"/>
    <dgm:cxn modelId="{4C04B8A5-47FF-41EC-B613-5DD537D734E5}" type="presParOf" srcId="{C3AD133E-8817-4E2A-AA86-E555497CD528}" destId="{CD047F89-CE48-498E-8BD4-EA221B7E85F1}" srcOrd="2" destOrd="0" presId="urn:microsoft.com/office/officeart/2008/layout/AlternatingHexagons"/>
    <dgm:cxn modelId="{81D5A718-C004-403B-84C5-8192C695D22E}" type="presParOf" srcId="{C3AD133E-8817-4E2A-AA86-E555497CD528}" destId="{99982C9B-7C19-43FE-AB96-0489084CEC2D}" srcOrd="3" destOrd="0" presId="urn:microsoft.com/office/officeart/2008/layout/AlternatingHexagons"/>
    <dgm:cxn modelId="{721BF4B7-5CA5-4678-BF70-4447D18FA4B1}" type="presParOf" srcId="{C3AD133E-8817-4E2A-AA86-E555497CD528}" destId="{5468D559-FC71-40BD-A3B7-B37FD9F50FA0}" srcOrd="4" destOrd="0" presId="urn:microsoft.com/office/officeart/2008/layout/AlternatingHexagons"/>
    <dgm:cxn modelId="{2B03D911-2B81-4E45-8BCD-43903E2812E4}" type="presParOf" srcId="{D6CBF727-C193-4742-8092-79968D615B09}" destId="{2CFF3844-5B28-4CD3-A8BF-6625C13E2351}" srcOrd="1" destOrd="0" presId="urn:microsoft.com/office/officeart/2008/layout/AlternatingHexagons"/>
    <dgm:cxn modelId="{3FC22371-F599-42A9-B942-318E5FB26B9C}" type="presParOf" srcId="{D6CBF727-C193-4742-8092-79968D615B09}" destId="{05380EDC-99E6-4322-9480-E3091D8E9DFA}" srcOrd="2" destOrd="0" presId="urn:microsoft.com/office/officeart/2008/layout/AlternatingHexagons"/>
    <dgm:cxn modelId="{C3F9F82B-13EA-4615-A499-DA0A5F747047}" type="presParOf" srcId="{05380EDC-99E6-4322-9480-E3091D8E9DFA}" destId="{01AB0361-E67C-40D1-A127-88BA5E1C1760}" srcOrd="0" destOrd="0" presId="urn:microsoft.com/office/officeart/2008/layout/AlternatingHexagons"/>
    <dgm:cxn modelId="{90A9BB58-023A-421B-AFEB-B173C7338CEA}" type="presParOf" srcId="{05380EDC-99E6-4322-9480-E3091D8E9DFA}" destId="{FA2E9D46-4AE3-458C-82E0-A4EF5D159C2D}" srcOrd="1" destOrd="0" presId="urn:microsoft.com/office/officeart/2008/layout/AlternatingHexagons"/>
    <dgm:cxn modelId="{2C160085-E89E-42AE-9A91-6F834EE370A3}" type="presParOf" srcId="{05380EDC-99E6-4322-9480-E3091D8E9DFA}" destId="{E978F574-35F8-43B1-8532-04D4FA6CF200}" srcOrd="2" destOrd="0" presId="urn:microsoft.com/office/officeart/2008/layout/AlternatingHexagons"/>
    <dgm:cxn modelId="{8DD48853-794C-4089-82CD-2A3C72EF82ED}" type="presParOf" srcId="{05380EDC-99E6-4322-9480-E3091D8E9DFA}" destId="{BDFBE7AD-12EE-49C6-B767-B6960D6C4DC9}" srcOrd="3" destOrd="0" presId="urn:microsoft.com/office/officeart/2008/layout/AlternatingHexagons"/>
    <dgm:cxn modelId="{61EE6897-182F-4CB3-B043-BD596B9D6294}" type="presParOf" srcId="{05380EDC-99E6-4322-9480-E3091D8E9DFA}" destId="{798B8C0B-5E2E-4982-A9A4-E0912EFA874A}" srcOrd="4" destOrd="0" presId="urn:microsoft.com/office/officeart/2008/layout/AlternatingHexagons"/>
    <dgm:cxn modelId="{70125854-59FA-401D-A739-FB0E8FD39173}" type="presParOf" srcId="{D6CBF727-C193-4742-8092-79968D615B09}" destId="{232D1DEA-3D03-44A7-BF5F-76B6A6D6966F}" srcOrd="3" destOrd="0" presId="urn:microsoft.com/office/officeart/2008/layout/AlternatingHexagons"/>
    <dgm:cxn modelId="{2159C27C-BBB8-4DE4-AF1A-8082485E85EC}" type="presParOf" srcId="{D6CBF727-C193-4742-8092-79968D615B09}" destId="{014D2750-F989-4C37-9B1B-9AA9636682AC}" srcOrd="4" destOrd="0" presId="urn:microsoft.com/office/officeart/2008/layout/AlternatingHexagons"/>
    <dgm:cxn modelId="{87D709CC-1170-48AE-A248-B163F53C214D}" type="presParOf" srcId="{014D2750-F989-4C37-9B1B-9AA9636682AC}" destId="{0B0FF9F4-D51A-460F-8F8E-D0EB2B4C658D}" srcOrd="0" destOrd="0" presId="urn:microsoft.com/office/officeart/2008/layout/AlternatingHexagons"/>
    <dgm:cxn modelId="{7EB02807-5242-4BBB-914A-EE5C13F5305E}" type="presParOf" srcId="{014D2750-F989-4C37-9B1B-9AA9636682AC}" destId="{A7609D67-C4D3-47A5-9344-99E8ED461061}" srcOrd="1" destOrd="0" presId="urn:microsoft.com/office/officeart/2008/layout/AlternatingHexagons"/>
    <dgm:cxn modelId="{B0515678-D6C6-4B6E-A0CD-823AEAEC185A}" type="presParOf" srcId="{014D2750-F989-4C37-9B1B-9AA9636682AC}" destId="{DB416220-7D8A-4882-A59C-F7000C3BAA0D}" srcOrd="2" destOrd="0" presId="urn:microsoft.com/office/officeart/2008/layout/AlternatingHexagons"/>
    <dgm:cxn modelId="{44FF3821-D7DB-4472-ADF0-6458F544B16C}" type="presParOf" srcId="{014D2750-F989-4C37-9B1B-9AA9636682AC}" destId="{137E819A-32CA-4B7E-B5BB-01A3A898B7BE}" srcOrd="3" destOrd="0" presId="urn:microsoft.com/office/officeart/2008/layout/AlternatingHexagons"/>
    <dgm:cxn modelId="{A222E852-A0EF-4700-808E-E4C0A4683142}" type="presParOf" srcId="{014D2750-F989-4C37-9B1B-9AA9636682AC}" destId="{97D7227E-93B2-4CDC-A6F1-DE6A3A579BC0}" srcOrd="4" destOrd="0" presId="urn:microsoft.com/office/officeart/2008/layout/AlternatingHexagons"/>
    <dgm:cxn modelId="{10A6A0B4-4D67-49E7-AC5F-069D87B97CFE}" type="presParOf" srcId="{D6CBF727-C193-4742-8092-79968D615B09}" destId="{C622E601-61A1-43CE-8DBF-E42B46A0F6D3}" srcOrd="5" destOrd="0" presId="urn:microsoft.com/office/officeart/2008/layout/AlternatingHexagons"/>
    <dgm:cxn modelId="{6275376D-DEA6-4AFF-9EC1-B5EE4C04BE82}" type="presParOf" srcId="{D6CBF727-C193-4742-8092-79968D615B09}" destId="{DE400889-1345-4E5B-90BD-B34CCD628003}" srcOrd="6" destOrd="0" presId="urn:microsoft.com/office/officeart/2008/layout/AlternatingHexagons"/>
    <dgm:cxn modelId="{ED268DE2-CD99-4984-982F-CE0DDD195AEB}" type="presParOf" srcId="{DE400889-1345-4E5B-90BD-B34CCD628003}" destId="{76A432B5-C362-4ED1-B722-EDAB8632396E}" srcOrd="0" destOrd="0" presId="urn:microsoft.com/office/officeart/2008/layout/AlternatingHexagons"/>
    <dgm:cxn modelId="{E16D19F9-EA6F-4ECB-9F86-1122DD2CCDCA}" type="presParOf" srcId="{DE400889-1345-4E5B-90BD-B34CCD628003}" destId="{CDE05A4E-AABC-4750-A706-F53A8CB953D8}" srcOrd="1" destOrd="0" presId="urn:microsoft.com/office/officeart/2008/layout/AlternatingHexagons"/>
    <dgm:cxn modelId="{FBF2E964-5DDB-4433-8A30-790997BC343E}" type="presParOf" srcId="{DE400889-1345-4E5B-90BD-B34CCD628003}" destId="{858D3EB6-EFE6-4502-91FC-DFF4E45190DA}" srcOrd="2" destOrd="0" presId="urn:microsoft.com/office/officeart/2008/layout/AlternatingHexagons"/>
    <dgm:cxn modelId="{257FFCBF-B9AA-42ED-8CC1-6FC9362243FF}" type="presParOf" srcId="{DE400889-1345-4E5B-90BD-B34CCD628003}" destId="{ABBC34B4-CF82-4DAE-929B-2666788475F8}" srcOrd="3" destOrd="0" presId="urn:microsoft.com/office/officeart/2008/layout/AlternatingHexagons"/>
    <dgm:cxn modelId="{C3DB2853-D07E-4347-ADC4-F9B883DE0649}" type="presParOf" srcId="{DE400889-1345-4E5B-90BD-B34CCD628003}" destId="{2E78EB41-3245-4D99-BB99-6B0339FE8F38}" srcOrd="4" destOrd="0" presId="urn:microsoft.com/office/officeart/2008/layout/AlternatingHexagons"/>
    <dgm:cxn modelId="{F1A8B04E-C35C-4F0D-BB81-8F18382C0A92}" type="presParOf" srcId="{D6CBF727-C193-4742-8092-79968D615B09}" destId="{4C4C6369-B8FE-45A7-99B6-5757B94CAD32}" srcOrd="7" destOrd="0" presId="urn:microsoft.com/office/officeart/2008/layout/AlternatingHexagons"/>
    <dgm:cxn modelId="{4C2BFB70-017F-4051-87B5-8F9F24FAEDDA}" type="presParOf" srcId="{D6CBF727-C193-4742-8092-79968D615B09}" destId="{6B684E24-3EB3-42AD-B0B9-EC2F52886EF3}" srcOrd="8" destOrd="0" presId="urn:microsoft.com/office/officeart/2008/layout/AlternatingHexagons"/>
    <dgm:cxn modelId="{C11DE267-2669-416D-A2C9-55C715FDBDE1}" type="presParOf" srcId="{6B684E24-3EB3-42AD-B0B9-EC2F52886EF3}" destId="{CEF5A3F8-7A41-4604-9D7E-F386265276F5}" srcOrd="0" destOrd="0" presId="urn:microsoft.com/office/officeart/2008/layout/AlternatingHexagons"/>
    <dgm:cxn modelId="{C27C882B-E428-4FFF-97CF-3478A1DCB536}" type="presParOf" srcId="{6B684E24-3EB3-42AD-B0B9-EC2F52886EF3}" destId="{91452402-7B17-49D7-9D7F-00A9841FF108}" srcOrd="1" destOrd="0" presId="urn:microsoft.com/office/officeart/2008/layout/AlternatingHexagons"/>
    <dgm:cxn modelId="{97EB733A-3A12-4FC9-98EE-CB55804C4D15}" type="presParOf" srcId="{6B684E24-3EB3-42AD-B0B9-EC2F52886EF3}" destId="{1F3C5298-F356-48DE-B0AC-C5329553C43A}" srcOrd="2" destOrd="0" presId="urn:microsoft.com/office/officeart/2008/layout/AlternatingHexagons"/>
    <dgm:cxn modelId="{D08EC40F-1F4F-497E-B112-90FB98140D00}" type="presParOf" srcId="{6B684E24-3EB3-42AD-B0B9-EC2F52886EF3}" destId="{29462D29-B50E-44B3-8665-9002C6F3DEFF}" srcOrd="3" destOrd="0" presId="urn:microsoft.com/office/officeart/2008/layout/AlternatingHexagons"/>
    <dgm:cxn modelId="{EF227511-F3CF-4E48-B2E7-BE81C1A6992E}" type="presParOf" srcId="{6B684E24-3EB3-42AD-B0B9-EC2F52886EF3}" destId="{E6B7FE1B-E082-47D6-BBF3-BC01EDA88B60}" srcOrd="4" destOrd="0" presId="urn:microsoft.com/office/officeart/2008/layout/AlternatingHexagons"/>
    <dgm:cxn modelId="{D98A2B55-2E7B-4127-925C-1E9A95015BEC}" type="presParOf" srcId="{D6CBF727-C193-4742-8092-79968D615B09}" destId="{DF619E6A-A326-4693-9C2E-F18B42ABC1CC}" srcOrd="9" destOrd="0" presId="urn:microsoft.com/office/officeart/2008/layout/AlternatingHexagons"/>
    <dgm:cxn modelId="{7465E911-CF89-4CC6-9B71-8E2A284967BE}" type="presParOf" srcId="{D6CBF727-C193-4742-8092-79968D615B09}" destId="{FF0D150A-C8F2-4B88-9634-9472AFCD5540}" srcOrd="10" destOrd="0" presId="urn:microsoft.com/office/officeart/2008/layout/AlternatingHexagons"/>
    <dgm:cxn modelId="{FCF36CB8-AF52-4D0B-93B8-E029C70F7D93}" type="presParOf" srcId="{FF0D150A-C8F2-4B88-9634-9472AFCD5540}" destId="{E259BFF9-1294-4EB9-B177-7F144269FAB8}" srcOrd="0" destOrd="0" presId="urn:microsoft.com/office/officeart/2008/layout/AlternatingHexagons"/>
    <dgm:cxn modelId="{554CAD61-2F99-47F8-9C94-9F5C976C9444}" type="presParOf" srcId="{FF0D150A-C8F2-4B88-9634-9472AFCD5540}" destId="{C746C278-8B2D-4A64-8BED-818BD07B8D55}" srcOrd="1" destOrd="0" presId="urn:microsoft.com/office/officeart/2008/layout/AlternatingHexagons"/>
    <dgm:cxn modelId="{CB16EE0F-01D9-4708-9C6A-3BA13A4148C2}" type="presParOf" srcId="{FF0D150A-C8F2-4B88-9634-9472AFCD5540}" destId="{E3753EC5-B66E-4577-B7EA-0303F882A56D}" srcOrd="2" destOrd="0" presId="urn:microsoft.com/office/officeart/2008/layout/AlternatingHexagons"/>
    <dgm:cxn modelId="{761001E1-8A1E-453E-93D3-4A9FEC11869A}" type="presParOf" srcId="{FF0D150A-C8F2-4B88-9634-9472AFCD5540}" destId="{9C11ACAD-897E-4B70-80A4-58B5642903EF}" srcOrd="3" destOrd="0" presId="urn:microsoft.com/office/officeart/2008/layout/AlternatingHexagons"/>
    <dgm:cxn modelId="{E1F14423-0FDD-405B-BAA9-D580DE9F2B93}" type="presParOf" srcId="{FF0D150A-C8F2-4B88-9634-9472AFCD5540}" destId="{753E65A4-290A-4B82-9677-B14D3937812C}" srcOrd="4" destOrd="0" presId="urn:microsoft.com/office/officeart/2008/layout/AlternatingHexagons"/>
    <dgm:cxn modelId="{040C392C-F27F-4447-AB13-725F70EEBA2D}" type="presParOf" srcId="{D6CBF727-C193-4742-8092-79968D615B09}" destId="{A061CC0C-C893-461D-8FEB-2F2AF9D631E8}" srcOrd="11" destOrd="0" presId="urn:microsoft.com/office/officeart/2008/layout/AlternatingHexagons"/>
    <dgm:cxn modelId="{9C3C4400-F4D8-438C-BF58-65D02B2F3D13}" type="presParOf" srcId="{D6CBF727-C193-4742-8092-79968D615B09}" destId="{4C21D896-9242-4FC5-8FBA-FED511463903}" srcOrd="12" destOrd="0" presId="urn:microsoft.com/office/officeart/2008/layout/AlternatingHexagons"/>
    <dgm:cxn modelId="{089B08FA-203F-4FD2-A7EB-653970781F52}" type="presParOf" srcId="{4C21D896-9242-4FC5-8FBA-FED511463903}" destId="{27D2E476-F480-4F54-AB82-AC7EAD1C8F7B}" srcOrd="0" destOrd="0" presId="urn:microsoft.com/office/officeart/2008/layout/AlternatingHexagons"/>
    <dgm:cxn modelId="{E1B14869-394D-47D3-9C16-88203ABF7D74}" type="presParOf" srcId="{4C21D896-9242-4FC5-8FBA-FED511463903}" destId="{F78EA964-07B0-4994-BB63-7325EA4CAF7F}" srcOrd="1" destOrd="0" presId="urn:microsoft.com/office/officeart/2008/layout/AlternatingHexagons"/>
    <dgm:cxn modelId="{BBFA588D-445F-4DE6-AF42-6D50E40D4E8B}" type="presParOf" srcId="{4C21D896-9242-4FC5-8FBA-FED511463903}" destId="{1803ED7F-41D9-4764-87D3-74B0DFD665B2}" srcOrd="2" destOrd="0" presId="urn:microsoft.com/office/officeart/2008/layout/AlternatingHexagons"/>
    <dgm:cxn modelId="{D071A503-C8FE-422A-B8B6-9FADCD548D2A}" type="presParOf" srcId="{4C21D896-9242-4FC5-8FBA-FED511463903}" destId="{06DEBEC9-3270-42A5-A45B-9511A5412BDE}" srcOrd="3" destOrd="0" presId="urn:microsoft.com/office/officeart/2008/layout/AlternatingHexagons"/>
    <dgm:cxn modelId="{CA03D1A0-B996-4090-A383-D4B4BAA8E484}" type="presParOf" srcId="{4C21D896-9242-4FC5-8FBA-FED511463903}" destId="{92A9D0EB-4F9B-4643-A33F-DF0D6CC34653}"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8BFB6B41-3336-4BE9-9B28-A3C1C8A6D803}"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GB"/>
        </a:p>
      </dgm:t>
    </dgm:pt>
    <dgm:pt modelId="{5A7AA500-D255-4D14-BA38-3E4F77A05113}">
      <dgm:prSet phldrT="[Text]"/>
      <dgm:spPr/>
      <dgm:t>
        <a:bodyPr/>
        <a:lstStyle/>
        <a:p>
          <a:r>
            <a:rPr lang="en-GB" dirty="0"/>
            <a:t>Knock</a:t>
          </a:r>
        </a:p>
      </dgm:t>
    </dgm:pt>
    <dgm:pt modelId="{BFF8508C-0377-4E97-8416-FA27F7CBAA43}" type="parTrans" cxnId="{22ABA336-3DAD-44CF-95B3-2E9EE059B3B4}">
      <dgm:prSet/>
      <dgm:spPr/>
      <dgm:t>
        <a:bodyPr/>
        <a:lstStyle/>
        <a:p>
          <a:endParaRPr lang="en-GB"/>
        </a:p>
      </dgm:t>
    </dgm:pt>
    <dgm:pt modelId="{6533F617-7F1F-4B86-B1C9-D549A5D1BCFA}" type="sibTrans" cxnId="{22ABA336-3DAD-44CF-95B3-2E9EE059B3B4}">
      <dgm:prSet/>
      <dgm:spPr/>
      <dgm:t>
        <a:bodyPr/>
        <a:lstStyle/>
        <a:p>
          <a:endParaRPr lang="en-GB"/>
        </a:p>
      </dgm:t>
    </dgm:pt>
    <dgm:pt modelId="{3BDD1685-9413-4064-92AD-32DF5C354942}">
      <dgm:prSet phldrT="[Text]"/>
      <dgm:spPr/>
      <dgm:t>
        <a:bodyPr/>
        <a:lstStyle/>
        <a:p>
          <a:r>
            <a:rPr lang="en-GB" dirty="0"/>
            <a:t>Knock</a:t>
          </a:r>
        </a:p>
      </dgm:t>
    </dgm:pt>
    <dgm:pt modelId="{588D0E42-E9AD-4935-A383-C08BD1216AEB}" type="parTrans" cxnId="{EDC7A5C3-61D0-4E69-AAF4-26C506BC48DF}">
      <dgm:prSet/>
      <dgm:spPr/>
      <dgm:t>
        <a:bodyPr/>
        <a:lstStyle/>
        <a:p>
          <a:endParaRPr lang="en-GB"/>
        </a:p>
      </dgm:t>
    </dgm:pt>
    <dgm:pt modelId="{3B03020C-9CC2-4DAD-B605-A3991D0B3687}" type="sibTrans" cxnId="{EDC7A5C3-61D0-4E69-AAF4-26C506BC48DF}">
      <dgm:prSet/>
      <dgm:spPr/>
      <dgm:t>
        <a:bodyPr/>
        <a:lstStyle/>
        <a:p>
          <a:endParaRPr lang="en-GB"/>
        </a:p>
      </dgm:t>
    </dgm:pt>
    <dgm:pt modelId="{F6D47D59-12E7-4012-B41D-A19C537835F6}">
      <dgm:prSet phldrT="[Text]"/>
      <dgm:spPr/>
      <dgm:t>
        <a:bodyPr/>
        <a:lstStyle/>
        <a:p>
          <a:r>
            <a:rPr lang="en-GB" dirty="0"/>
            <a:t>Who’s</a:t>
          </a:r>
        </a:p>
      </dgm:t>
    </dgm:pt>
    <dgm:pt modelId="{FDD834DB-2978-47D7-8E52-2A54F2BA5273}" type="parTrans" cxnId="{2D20B6E3-78B4-43FB-96A2-2CC4B0514171}">
      <dgm:prSet/>
      <dgm:spPr/>
      <dgm:t>
        <a:bodyPr/>
        <a:lstStyle/>
        <a:p>
          <a:endParaRPr lang="en-GB"/>
        </a:p>
      </dgm:t>
    </dgm:pt>
    <dgm:pt modelId="{5B4698F9-004B-4CAD-8E2F-45EF65A140FC}" type="sibTrans" cxnId="{2D20B6E3-78B4-43FB-96A2-2CC4B0514171}">
      <dgm:prSet/>
      <dgm:spPr/>
      <dgm:t>
        <a:bodyPr/>
        <a:lstStyle/>
        <a:p>
          <a:endParaRPr lang="en-GB"/>
        </a:p>
      </dgm:t>
    </dgm:pt>
    <dgm:pt modelId="{4453F1D0-5D55-42E3-A7CD-201A8F65890B}">
      <dgm:prSet phldrT="[Text]"/>
      <dgm:spPr/>
      <dgm:t>
        <a:bodyPr/>
        <a:lstStyle/>
        <a:p>
          <a:r>
            <a:rPr lang="en-GB" dirty="0"/>
            <a:t>There?</a:t>
          </a:r>
        </a:p>
      </dgm:t>
    </dgm:pt>
    <dgm:pt modelId="{0BF2CC2E-6453-4C1A-8633-47577FC8F055}" type="parTrans" cxnId="{0D8DC726-0C08-492A-AC02-CE9A02151A5F}">
      <dgm:prSet/>
      <dgm:spPr/>
      <dgm:t>
        <a:bodyPr/>
        <a:lstStyle/>
        <a:p>
          <a:endParaRPr lang="en-GB"/>
        </a:p>
      </dgm:t>
    </dgm:pt>
    <dgm:pt modelId="{BE18C122-2F6A-4E2A-9971-F97B1F68DD3C}" type="sibTrans" cxnId="{0D8DC726-0C08-492A-AC02-CE9A02151A5F}">
      <dgm:prSet/>
      <dgm:spPr/>
      <dgm:t>
        <a:bodyPr/>
        <a:lstStyle/>
        <a:p>
          <a:endParaRPr lang="en-GB"/>
        </a:p>
      </dgm:t>
    </dgm:pt>
    <dgm:pt modelId="{4DA48BB1-9C54-4017-9EEE-30E921AFC427}">
      <dgm:prSet phldrT="[Text]"/>
      <dgm:spPr/>
      <dgm:t>
        <a:bodyPr/>
        <a:lstStyle/>
        <a:p>
          <a:r>
            <a:rPr lang="en-GB" dirty="0"/>
            <a:t>Doctor</a:t>
          </a:r>
        </a:p>
      </dgm:t>
    </dgm:pt>
    <dgm:pt modelId="{41ED292E-2458-49DC-A8D4-2A620E0C44C7}" type="parTrans" cxnId="{5A5E2AE6-6E95-41FC-A6E0-30D1A0161CC5}">
      <dgm:prSet/>
      <dgm:spPr/>
      <dgm:t>
        <a:bodyPr/>
        <a:lstStyle/>
        <a:p>
          <a:endParaRPr lang="en-GB"/>
        </a:p>
      </dgm:t>
    </dgm:pt>
    <dgm:pt modelId="{BE8B20B0-B1AE-4547-AD74-5F93592D4686}" type="sibTrans" cxnId="{5A5E2AE6-6E95-41FC-A6E0-30D1A0161CC5}">
      <dgm:prSet/>
      <dgm:spPr/>
      <dgm:t>
        <a:bodyPr/>
        <a:lstStyle/>
        <a:p>
          <a:endParaRPr lang="en-GB"/>
        </a:p>
      </dgm:t>
    </dgm:pt>
    <dgm:pt modelId="{E509CD22-902A-49F7-80B9-1E5C2B559638}">
      <dgm:prSet phldrT="[Text]"/>
      <dgm:spPr/>
      <dgm:t>
        <a:bodyPr/>
        <a:lstStyle/>
        <a:p>
          <a:r>
            <a:rPr lang="en-GB" dirty="0"/>
            <a:t>Doctor</a:t>
          </a:r>
        </a:p>
      </dgm:t>
    </dgm:pt>
    <dgm:pt modelId="{8C95AEEF-26B5-4163-B9EB-DF48AC6253D6}" type="parTrans" cxnId="{4689C18A-8DC0-4F50-AB31-B26C5B8717C8}">
      <dgm:prSet/>
      <dgm:spPr/>
      <dgm:t>
        <a:bodyPr/>
        <a:lstStyle/>
        <a:p>
          <a:endParaRPr lang="en-GB"/>
        </a:p>
      </dgm:t>
    </dgm:pt>
    <dgm:pt modelId="{BFD7BC31-732D-4254-8125-D683506382CE}" type="sibTrans" cxnId="{4689C18A-8DC0-4F50-AB31-B26C5B8717C8}">
      <dgm:prSet/>
      <dgm:spPr/>
      <dgm:t>
        <a:bodyPr/>
        <a:lstStyle/>
        <a:p>
          <a:endParaRPr lang="en-GB"/>
        </a:p>
      </dgm:t>
    </dgm:pt>
    <dgm:pt modelId="{E9A4327F-66DB-469D-AED3-09AFA1BBE617}">
      <dgm:prSet phldrT="[Text]"/>
      <dgm:spPr/>
      <dgm:t>
        <a:bodyPr/>
        <a:lstStyle/>
        <a:p>
          <a:r>
            <a:rPr lang="en-GB" dirty="0"/>
            <a:t>Who?</a:t>
          </a:r>
        </a:p>
      </dgm:t>
    </dgm:pt>
    <dgm:pt modelId="{7FAFE426-9D08-475F-875B-6A8A71FBB3D8}" type="parTrans" cxnId="{114F12E7-DB61-461A-B893-AB3839B6D490}">
      <dgm:prSet/>
      <dgm:spPr/>
      <dgm:t>
        <a:bodyPr/>
        <a:lstStyle/>
        <a:p>
          <a:endParaRPr lang="en-GB"/>
        </a:p>
      </dgm:t>
    </dgm:pt>
    <dgm:pt modelId="{C5FE4626-616B-47E4-8256-B1B92E0F10C5}" type="sibTrans" cxnId="{114F12E7-DB61-461A-B893-AB3839B6D490}">
      <dgm:prSet/>
      <dgm:spPr/>
      <dgm:t>
        <a:bodyPr/>
        <a:lstStyle/>
        <a:p>
          <a:endParaRPr lang="en-GB"/>
        </a:p>
      </dgm:t>
    </dgm:pt>
    <dgm:pt modelId="{19F0BA6F-713D-42F9-BE1B-4B263D8EA571}">
      <dgm:prSet phldrT="[Text]"/>
      <dgm:spPr/>
      <dgm:t>
        <a:bodyPr/>
        <a:lstStyle/>
        <a:p>
          <a:r>
            <a:rPr lang="en-GB" dirty="0"/>
            <a:t>Exactly</a:t>
          </a:r>
        </a:p>
      </dgm:t>
    </dgm:pt>
    <dgm:pt modelId="{FC9CF411-7079-4D00-9E81-71A3FF32B3A5}" type="parTrans" cxnId="{4A6E498E-6106-422B-A4DA-37B1A0828B52}">
      <dgm:prSet/>
      <dgm:spPr/>
      <dgm:t>
        <a:bodyPr/>
        <a:lstStyle/>
        <a:p>
          <a:endParaRPr lang="en-GB"/>
        </a:p>
      </dgm:t>
    </dgm:pt>
    <dgm:pt modelId="{31D1B79C-163E-40CC-BA41-DFD197004392}" type="sibTrans" cxnId="{4A6E498E-6106-422B-A4DA-37B1A0828B52}">
      <dgm:prSet/>
      <dgm:spPr/>
      <dgm:t>
        <a:bodyPr/>
        <a:lstStyle/>
        <a:p>
          <a:endParaRPr lang="en-GB"/>
        </a:p>
      </dgm:t>
    </dgm:pt>
    <dgm:pt modelId="{F91CCDC6-22ED-431C-8842-C22E03620215}" type="pres">
      <dgm:prSet presAssocID="{8BFB6B41-3336-4BE9-9B28-A3C1C8A6D803}" presName="Name0" presStyleCnt="0">
        <dgm:presLayoutVars>
          <dgm:dir/>
          <dgm:resizeHandles/>
        </dgm:presLayoutVars>
      </dgm:prSet>
      <dgm:spPr/>
    </dgm:pt>
    <dgm:pt modelId="{9F7445F9-C7D8-47C6-B5A0-3F2A3CF6D9D4}" type="pres">
      <dgm:prSet presAssocID="{5A7AA500-D255-4D14-BA38-3E4F77A05113}" presName="compNode" presStyleCnt="0"/>
      <dgm:spPr/>
    </dgm:pt>
    <dgm:pt modelId="{1AE7B1D5-AC29-45AB-94FE-76A75A6EE948}" type="pres">
      <dgm:prSet presAssocID="{5A7AA500-D255-4D14-BA38-3E4F77A05113}" presName="dummyConnPt" presStyleCnt="0"/>
      <dgm:spPr/>
    </dgm:pt>
    <dgm:pt modelId="{11104B5E-60CB-4456-B56A-20908B36EBF3}" type="pres">
      <dgm:prSet presAssocID="{5A7AA500-D255-4D14-BA38-3E4F77A05113}" presName="node" presStyleLbl="node1" presStyleIdx="0" presStyleCnt="8">
        <dgm:presLayoutVars>
          <dgm:bulletEnabled val="1"/>
        </dgm:presLayoutVars>
      </dgm:prSet>
      <dgm:spPr/>
    </dgm:pt>
    <dgm:pt modelId="{A16BB17B-4873-45C8-8B0C-49B090751459}" type="pres">
      <dgm:prSet presAssocID="{6533F617-7F1F-4B86-B1C9-D549A5D1BCFA}" presName="sibTrans" presStyleLbl="bgSibTrans2D1" presStyleIdx="0" presStyleCnt="7"/>
      <dgm:spPr/>
    </dgm:pt>
    <dgm:pt modelId="{F67E59CA-17E2-48EE-A239-B867BC5BD6CB}" type="pres">
      <dgm:prSet presAssocID="{3BDD1685-9413-4064-92AD-32DF5C354942}" presName="compNode" presStyleCnt="0"/>
      <dgm:spPr/>
    </dgm:pt>
    <dgm:pt modelId="{9AA75E70-4E13-4389-AF6A-7B535F47E1DB}" type="pres">
      <dgm:prSet presAssocID="{3BDD1685-9413-4064-92AD-32DF5C354942}" presName="dummyConnPt" presStyleCnt="0"/>
      <dgm:spPr/>
    </dgm:pt>
    <dgm:pt modelId="{A845A545-6F5B-46C9-A99D-6BD434002B07}" type="pres">
      <dgm:prSet presAssocID="{3BDD1685-9413-4064-92AD-32DF5C354942}" presName="node" presStyleLbl="node1" presStyleIdx="1" presStyleCnt="8">
        <dgm:presLayoutVars>
          <dgm:bulletEnabled val="1"/>
        </dgm:presLayoutVars>
      </dgm:prSet>
      <dgm:spPr/>
    </dgm:pt>
    <dgm:pt modelId="{16C1AE79-F934-4920-859A-2290C356EF05}" type="pres">
      <dgm:prSet presAssocID="{3B03020C-9CC2-4DAD-B605-A3991D0B3687}" presName="sibTrans" presStyleLbl="bgSibTrans2D1" presStyleIdx="1" presStyleCnt="7"/>
      <dgm:spPr/>
    </dgm:pt>
    <dgm:pt modelId="{C2E9FEE2-5D85-4432-B36F-1D200867075D}" type="pres">
      <dgm:prSet presAssocID="{F6D47D59-12E7-4012-B41D-A19C537835F6}" presName="compNode" presStyleCnt="0"/>
      <dgm:spPr/>
    </dgm:pt>
    <dgm:pt modelId="{19D92F7B-0A0B-4AD2-8DA7-CC74ACA8A129}" type="pres">
      <dgm:prSet presAssocID="{F6D47D59-12E7-4012-B41D-A19C537835F6}" presName="dummyConnPt" presStyleCnt="0"/>
      <dgm:spPr/>
    </dgm:pt>
    <dgm:pt modelId="{2457E301-61C9-424B-A9E8-3BE1A36FCFE9}" type="pres">
      <dgm:prSet presAssocID="{F6D47D59-12E7-4012-B41D-A19C537835F6}" presName="node" presStyleLbl="node1" presStyleIdx="2" presStyleCnt="8">
        <dgm:presLayoutVars>
          <dgm:bulletEnabled val="1"/>
        </dgm:presLayoutVars>
      </dgm:prSet>
      <dgm:spPr/>
    </dgm:pt>
    <dgm:pt modelId="{D83B7E10-7E1C-4774-86F8-265477AF2055}" type="pres">
      <dgm:prSet presAssocID="{5B4698F9-004B-4CAD-8E2F-45EF65A140FC}" presName="sibTrans" presStyleLbl="bgSibTrans2D1" presStyleIdx="2" presStyleCnt="7"/>
      <dgm:spPr/>
    </dgm:pt>
    <dgm:pt modelId="{EF3ED48D-96B3-429D-9C76-CD6EF11A336C}" type="pres">
      <dgm:prSet presAssocID="{4453F1D0-5D55-42E3-A7CD-201A8F65890B}" presName="compNode" presStyleCnt="0"/>
      <dgm:spPr/>
    </dgm:pt>
    <dgm:pt modelId="{DC0251C6-061B-444C-A88C-2A17FD1CCC01}" type="pres">
      <dgm:prSet presAssocID="{4453F1D0-5D55-42E3-A7CD-201A8F65890B}" presName="dummyConnPt" presStyleCnt="0"/>
      <dgm:spPr/>
    </dgm:pt>
    <dgm:pt modelId="{4138774C-3C30-4C2A-A58F-E1E1359A9CD1}" type="pres">
      <dgm:prSet presAssocID="{4453F1D0-5D55-42E3-A7CD-201A8F65890B}" presName="node" presStyleLbl="node1" presStyleIdx="3" presStyleCnt="8">
        <dgm:presLayoutVars>
          <dgm:bulletEnabled val="1"/>
        </dgm:presLayoutVars>
      </dgm:prSet>
      <dgm:spPr/>
    </dgm:pt>
    <dgm:pt modelId="{D9A7993F-C616-494B-845C-07C0248304FF}" type="pres">
      <dgm:prSet presAssocID="{BE18C122-2F6A-4E2A-9971-F97B1F68DD3C}" presName="sibTrans" presStyleLbl="bgSibTrans2D1" presStyleIdx="3" presStyleCnt="7"/>
      <dgm:spPr/>
    </dgm:pt>
    <dgm:pt modelId="{FC37EFBF-9279-4510-9ABA-9A59D6C72A22}" type="pres">
      <dgm:prSet presAssocID="{4DA48BB1-9C54-4017-9EEE-30E921AFC427}" presName="compNode" presStyleCnt="0"/>
      <dgm:spPr/>
    </dgm:pt>
    <dgm:pt modelId="{B733D6ED-26ED-44AA-BBEC-6C3C1D914425}" type="pres">
      <dgm:prSet presAssocID="{4DA48BB1-9C54-4017-9EEE-30E921AFC427}" presName="dummyConnPt" presStyleCnt="0"/>
      <dgm:spPr/>
    </dgm:pt>
    <dgm:pt modelId="{CFB21053-C3E9-498B-A593-BB5F935D4C10}" type="pres">
      <dgm:prSet presAssocID="{4DA48BB1-9C54-4017-9EEE-30E921AFC427}" presName="node" presStyleLbl="node1" presStyleIdx="4" presStyleCnt="8">
        <dgm:presLayoutVars>
          <dgm:bulletEnabled val="1"/>
        </dgm:presLayoutVars>
      </dgm:prSet>
      <dgm:spPr/>
    </dgm:pt>
    <dgm:pt modelId="{BE694F4B-3DA7-4290-A575-E2BB13C80BAB}" type="pres">
      <dgm:prSet presAssocID="{BE8B20B0-B1AE-4547-AD74-5F93592D4686}" presName="sibTrans" presStyleLbl="bgSibTrans2D1" presStyleIdx="4" presStyleCnt="7"/>
      <dgm:spPr/>
    </dgm:pt>
    <dgm:pt modelId="{15EBE930-95B7-49F7-A291-A5A2C39FD1AF}" type="pres">
      <dgm:prSet presAssocID="{E509CD22-902A-49F7-80B9-1E5C2B559638}" presName="compNode" presStyleCnt="0"/>
      <dgm:spPr/>
    </dgm:pt>
    <dgm:pt modelId="{2F3838A7-939B-42D2-B716-4F482789D2B3}" type="pres">
      <dgm:prSet presAssocID="{E509CD22-902A-49F7-80B9-1E5C2B559638}" presName="dummyConnPt" presStyleCnt="0"/>
      <dgm:spPr/>
    </dgm:pt>
    <dgm:pt modelId="{D5AB7A01-CCA8-4B02-A68D-2DD1B9A4D673}" type="pres">
      <dgm:prSet presAssocID="{E509CD22-902A-49F7-80B9-1E5C2B559638}" presName="node" presStyleLbl="node1" presStyleIdx="5" presStyleCnt="8">
        <dgm:presLayoutVars>
          <dgm:bulletEnabled val="1"/>
        </dgm:presLayoutVars>
      </dgm:prSet>
      <dgm:spPr/>
    </dgm:pt>
    <dgm:pt modelId="{3998C359-32E1-46EA-BCE3-EF40C45EED3E}" type="pres">
      <dgm:prSet presAssocID="{BFD7BC31-732D-4254-8125-D683506382CE}" presName="sibTrans" presStyleLbl="bgSibTrans2D1" presStyleIdx="5" presStyleCnt="7"/>
      <dgm:spPr/>
    </dgm:pt>
    <dgm:pt modelId="{0B13DA5C-6E8E-4C8B-A1A4-3ECDC61CD3A5}" type="pres">
      <dgm:prSet presAssocID="{E9A4327F-66DB-469D-AED3-09AFA1BBE617}" presName="compNode" presStyleCnt="0"/>
      <dgm:spPr/>
    </dgm:pt>
    <dgm:pt modelId="{6873D31E-88F5-4210-A396-0AE43FA174B0}" type="pres">
      <dgm:prSet presAssocID="{E9A4327F-66DB-469D-AED3-09AFA1BBE617}" presName="dummyConnPt" presStyleCnt="0"/>
      <dgm:spPr/>
    </dgm:pt>
    <dgm:pt modelId="{AF3151AA-0EAA-4A0F-83C9-6F0CB099330D}" type="pres">
      <dgm:prSet presAssocID="{E9A4327F-66DB-469D-AED3-09AFA1BBE617}" presName="node" presStyleLbl="node1" presStyleIdx="6" presStyleCnt="8">
        <dgm:presLayoutVars>
          <dgm:bulletEnabled val="1"/>
        </dgm:presLayoutVars>
      </dgm:prSet>
      <dgm:spPr/>
    </dgm:pt>
    <dgm:pt modelId="{D019A805-50D6-4251-9EA9-12D9C7673658}" type="pres">
      <dgm:prSet presAssocID="{C5FE4626-616B-47E4-8256-B1B92E0F10C5}" presName="sibTrans" presStyleLbl="bgSibTrans2D1" presStyleIdx="6" presStyleCnt="7"/>
      <dgm:spPr/>
    </dgm:pt>
    <dgm:pt modelId="{ECFE7FEB-F184-4C01-B2E9-1A137966DB47}" type="pres">
      <dgm:prSet presAssocID="{19F0BA6F-713D-42F9-BE1B-4B263D8EA571}" presName="compNode" presStyleCnt="0"/>
      <dgm:spPr/>
    </dgm:pt>
    <dgm:pt modelId="{F8D82847-69BB-4B04-96CC-1A5C92068622}" type="pres">
      <dgm:prSet presAssocID="{19F0BA6F-713D-42F9-BE1B-4B263D8EA571}" presName="dummyConnPt" presStyleCnt="0"/>
      <dgm:spPr/>
    </dgm:pt>
    <dgm:pt modelId="{7A2B3E41-9056-4A25-9B33-01D763D816BE}" type="pres">
      <dgm:prSet presAssocID="{19F0BA6F-713D-42F9-BE1B-4B263D8EA571}" presName="node" presStyleLbl="node1" presStyleIdx="7" presStyleCnt="8">
        <dgm:presLayoutVars>
          <dgm:bulletEnabled val="1"/>
        </dgm:presLayoutVars>
      </dgm:prSet>
      <dgm:spPr/>
    </dgm:pt>
  </dgm:ptLst>
  <dgm:cxnLst>
    <dgm:cxn modelId="{C18F3311-72E7-4BD3-B539-DA83BFFC9793}" type="presOf" srcId="{4453F1D0-5D55-42E3-A7CD-201A8F65890B}" destId="{4138774C-3C30-4C2A-A58F-E1E1359A9CD1}" srcOrd="0" destOrd="0" presId="urn:microsoft.com/office/officeart/2005/8/layout/bProcess4"/>
    <dgm:cxn modelId="{BF640317-6EE3-4EF4-9C3F-FE90C7FE80F0}" type="presOf" srcId="{3B03020C-9CC2-4DAD-B605-A3991D0B3687}" destId="{16C1AE79-F934-4920-859A-2290C356EF05}" srcOrd="0" destOrd="0" presId="urn:microsoft.com/office/officeart/2005/8/layout/bProcess4"/>
    <dgm:cxn modelId="{8E4B4B1D-3BCA-4F9B-BEA1-0BC5FF4A0F36}" type="presOf" srcId="{E9A4327F-66DB-469D-AED3-09AFA1BBE617}" destId="{AF3151AA-0EAA-4A0F-83C9-6F0CB099330D}" srcOrd="0" destOrd="0" presId="urn:microsoft.com/office/officeart/2005/8/layout/bProcess4"/>
    <dgm:cxn modelId="{0D8DC726-0C08-492A-AC02-CE9A02151A5F}" srcId="{8BFB6B41-3336-4BE9-9B28-A3C1C8A6D803}" destId="{4453F1D0-5D55-42E3-A7CD-201A8F65890B}" srcOrd="3" destOrd="0" parTransId="{0BF2CC2E-6453-4C1A-8633-47577FC8F055}" sibTransId="{BE18C122-2F6A-4E2A-9971-F97B1F68DD3C}"/>
    <dgm:cxn modelId="{22ABA336-3DAD-44CF-95B3-2E9EE059B3B4}" srcId="{8BFB6B41-3336-4BE9-9B28-A3C1C8A6D803}" destId="{5A7AA500-D255-4D14-BA38-3E4F77A05113}" srcOrd="0" destOrd="0" parTransId="{BFF8508C-0377-4E97-8416-FA27F7CBAA43}" sibTransId="{6533F617-7F1F-4B86-B1C9-D549A5D1BCFA}"/>
    <dgm:cxn modelId="{13959B44-55EA-4521-96CD-ED3235852EF1}" type="presOf" srcId="{3BDD1685-9413-4064-92AD-32DF5C354942}" destId="{A845A545-6F5B-46C9-A99D-6BD434002B07}" srcOrd="0" destOrd="0" presId="urn:microsoft.com/office/officeart/2005/8/layout/bProcess4"/>
    <dgm:cxn modelId="{1D987A45-E7CC-4593-ADB4-A9F300A1031A}" type="presOf" srcId="{C5FE4626-616B-47E4-8256-B1B92E0F10C5}" destId="{D019A805-50D6-4251-9EA9-12D9C7673658}" srcOrd="0" destOrd="0" presId="urn:microsoft.com/office/officeart/2005/8/layout/bProcess4"/>
    <dgm:cxn modelId="{09FF1052-E0BC-4AD7-AB33-DAB81CB49A3A}" type="presOf" srcId="{E509CD22-902A-49F7-80B9-1E5C2B559638}" destId="{D5AB7A01-CCA8-4B02-A68D-2DD1B9A4D673}" srcOrd="0" destOrd="0" presId="urn:microsoft.com/office/officeart/2005/8/layout/bProcess4"/>
    <dgm:cxn modelId="{4689C18A-8DC0-4F50-AB31-B26C5B8717C8}" srcId="{8BFB6B41-3336-4BE9-9B28-A3C1C8A6D803}" destId="{E509CD22-902A-49F7-80B9-1E5C2B559638}" srcOrd="5" destOrd="0" parTransId="{8C95AEEF-26B5-4163-B9EB-DF48AC6253D6}" sibTransId="{BFD7BC31-732D-4254-8125-D683506382CE}"/>
    <dgm:cxn modelId="{4A6E498E-6106-422B-A4DA-37B1A0828B52}" srcId="{8BFB6B41-3336-4BE9-9B28-A3C1C8A6D803}" destId="{19F0BA6F-713D-42F9-BE1B-4B263D8EA571}" srcOrd="7" destOrd="0" parTransId="{FC9CF411-7079-4D00-9E81-71A3FF32B3A5}" sibTransId="{31D1B79C-163E-40CC-BA41-DFD197004392}"/>
    <dgm:cxn modelId="{EA0B11A5-7766-4F86-9787-FF2D5916D191}" type="presOf" srcId="{BFD7BC31-732D-4254-8125-D683506382CE}" destId="{3998C359-32E1-46EA-BCE3-EF40C45EED3E}" srcOrd="0" destOrd="0" presId="urn:microsoft.com/office/officeart/2005/8/layout/bProcess4"/>
    <dgm:cxn modelId="{46B2A1A5-51BF-4B80-B293-C5106B9B751F}" type="presOf" srcId="{F6D47D59-12E7-4012-B41D-A19C537835F6}" destId="{2457E301-61C9-424B-A9E8-3BE1A36FCFE9}" srcOrd="0" destOrd="0" presId="urn:microsoft.com/office/officeart/2005/8/layout/bProcess4"/>
    <dgm:cxn modelId="{35409BAC-95B7-4D24-868F-D5CB39660F2E}" type="presOf" srcId="{6533F617-7F1F-4B86-B1C9-D549A5D1BCFA}" destId="{A16BB17B-4873-45C8-8B0C-49B090751459}" srcOrd="0" destOrd="0" presId="urn:microsoft.com/office/officeart/2005/8/layout/bProcess4"/>
    <dgm:cxn modelId="{EA7E8AAD-F8AE-4B7D-A615-125397D73D66}" type="presOf" srcId="{5B4698F9-004B-4CAD-8E2F-45EF65A140FC}" destId="{D83B7E10-7E1C-4774-86F8-265477AF2055}" srcOrd="0" destOrd="0" presId="urn:microsoft.com/office/officeart/2005/8/layout/bProcess4"/>
    <dgm:cxn modelId="{DEE6E9BB-0FA7-43FE-8F1F-6E6859EE299F}" type="presOf" srcId="{19F0BA6F-713D-42F9-BE1B-4B263D8EA571}" destId="{7A2B3E41-9056-4A25-9B33-01D763D816BE}" srcOrd="0" destOrd="0" presId="urn:microsoft.com/office/officeart/2005/8/layout/bProcess4"/>
    <dgm:cxn modelId="{EDC7A5C3-61D0-4E69-AAF4-26C506BC48DF}" srcId="{8BFB6B41-3336-4BE9-9B28-A3C1C8A6D803}" destId="{3BDD1685-9413-4064-92AD-32DF5C354942}" srcOrd="1" destOrd="0" parTransId="{588D0E42-E9AD-4935-A383-C08BD1216AEB}" sibTransId="{3B03020C-9CC2-4DAD-B605-A3991D0B3687}"/>
    <dgm:cxn modelId="{781D52C6-0A8C-488E-A57A-56ADADDC9219}" type="presOf" srcId="{8BFB6B41-3336-4BE9-9B28-A3C1C8A6D803}" destId="{F91CCDC6-22ED-431C-8842-C22E03620215}" srcOrd="0" destOrd="0" presId="urn:microsoft.com/office/officeart/2005/8/layout/bProcess4"/>
    <dgm:cxn modelId="{183ED0D0-3B13-4B92-8146-1537BC41E184}" type="presOf" srcId="{5A7AA500-D255-4D14-BA38-3E4F77A05113}" destId="{11104B5E-60CB-4456-B56A-20908B36EBF3}" srcOrd="0" destOrd="0" presId="urn:microsoft.com/office/officeart/2005/8/layout/bProcess4"/>
    <dgm:cxn modelId="{2D20B6E3-78B4-43FB-96A2-2CC4B0514171}" srcId="{8BFB6B41-3336-4BE9-9B28-A3C1C8A6D803}" destId="{F6D47D59-12E7-4012-B41D-A19C537835F6}" srcOrd="2" destOrd="0" parTransId="{FDD834DB-2978-47D7-8E52-2A54F2BA5273}" sibTransId="{5B4698F9-004B-4CAD-8E2F-45EF65A140FC}"/>
    <dgm:cxn modelId="{5A5E2AE6-6E95-41FC-A6E0-30D1A0161CC5}" srcId="{8BFB6B41-3336-4BE9-9B28-A3C1C8A6D803}" destId="{4DA48BB1-9C54-4017-9EEE-30E921AFC427}" srcOrd="4" destOrd="0" parTransId="{41ED292E-2458-49DC-A8D4-2A620E0C44C7}" sibTransId="{BE8B20B0-B1AE-4547-AD74-5F93592D4686}"/>
    <dgm:cxn modelId="{114F12E7-DB61-461A-B893-AB3839B6D490}" srcId="{8BFB6B41-3336-4BE9-9B28-A3C1C8A6D803}" destId="{E9A4327F-66DB-469D-AED3-09AFA1BBE617}" srcOrd="6" destOrd="0" parTransId="{7FAFE426-9D08-475F-875B-6A8A71FBB3D8}" sibTransId="{C5FE4626-616B-47E4-8256-B1B92E0F10C5}"/>
    <dgm:cxn modelId="{365BFEE8-9F29-456D-9CB7-866926759E92}" type="presOf" srcId="{4DA48BB1-9C54-4017-9EEE-30E921AFC427}" destId="{CFB21053-C3E9-498B-A593-BB5F935D4C10}" srcOrd="0" destOrd="0" presId="urn:microsoft.com/office/officeart/2005/8/layout/bProcess4"/>
    <dgm:cxn modelId="{4EA31EEA-F0D9-42E5-995B-0434C9CD75B1}" type="presOf" srcId="{BE18C122-2F6A-4E2A-9971-F97B1F68DD3C}" destId="{D9A7993F-C616-494B-845C-07C0248304FF}" srcOrd="0" destOrd="0" presId="urn:microsoft.com/office/officeart/2005/8/layout/bProcess4"/>
    <dgm:cxn modelId="{F574D8F2-3EB2-43B3-A720-9243142D3815}" type="presOf" srcId="{BE8B20B0-B1AE-4547-AD74-5F93592D4686}" destId="{BE694F4B-3DA7-4290-A575-E2BB13C80BAB}" srcOrd="0" destOrd="0" presId="urn:microsoft.com/office/officeart/2005/8/layout/bProcess4"/>
    <dgm:cxn modelId="{9C575480-B30C-49D8-91EB-59D1B93106E7}" type="presParOf" srcId="{F91CCDC6-22ED-431C-8842-C22E03620215}" destId="{9F7445F9-C7D8-47C6-B5A0-3F2A3CF6D9D4}" srcOrd="0" destOrd="0" presId="urn:microsoft.com/office/officeart/2005/8/layout/bProcess4"/>
    <dgm:cxn modelId="{1F6BD7AD-723B-4449-B2B7-2B26EF434726}" type="presParOf" srcId="{9F7445F9-C7D8-47C6-B5A0-3F2A3CF6D9D4}" destId="{1AE7B1D5-AC29-45AB-94FE-76A75A6EE948}" srcOrd="0" destOrd="0" presId="urn:microsoft.com/office/officeart/2005/8/layout/bProcess4"/>
    <dgm:cxn modelId="{96304119-69BC-4E8E-B267-A9D3A24DD260}" type="presParOf" srcId="{9F7445F9-C7D8-47C6-B5A0-3F2A3CF6D9D4}" destId="{11104B5E-60CB-4456-B56A-20908B36EBF3}" srcOrd="1" destOrd="0" presId="urn:microsoft.com/office/officeart/2005/8/layout/bProcess4"/>
    <dgm:cxn modelId="{81EBCAB7-7172-4CE0-BF1B-69D3FE9D44A5}" type="presParOf" srcId="{F91CCDC6-22ED-431C-8842-C22E03620215}" destId="{A16BB17B-4873-45C8-8B0C-49B090751459}" srcOrd="1" destOrd="0" presId="urn:microsoft.com/office/officeart/2005/8/layout/bProcess4"/>
    <dgm:cxn modelId="{7E17745C-AF6F-4530-B017-142F3F5DE074}" type="presParOf" srcId="{F91CCDC6-22ED-431C-8842-C22E03620215}" destId="{F67E59CA-17E2-48EE-A239-B867BC5BD6CB}" srcOrd="2" destOrd="0" presId="urn:microsoft.com/office/officeart/2005/8/layout/bProcess4"/>
    <dgm:cxn modelId="{9A1E4D78-361F-494A-B606-240C5B694B02}" type="presParOf" srcId="{F67E59CA-17E2-48EE-A239-B867BC5BD6CB}" destId="{9AA75E70-4E13-4389-AF6A-7B535F47E1DB}" srcOrd="0" destOrd="0" presId="urn:microsoft.com/office/officeart/2005/8/layout/bProcess4"/>
    <dgm:cxn modelId="{7BAF396D-2395-4898-899C-E0C1D7B83F93}" type="presParOf" srcId="{F67E59CA-17E2-48EE-A239-B867BC5BD6CB}" destId="{A845A545-6F5B-46C9-A99D-6BD434002B07}" srcOrd="1" destOrd="0" presId="urn:microsoft.com/office/officeart/2005/8/layout/bProcess4"/>
    <dgm:cxn modelId="{BCBD2806-474A-4E91-9E2F-107F2CDC2312}" type="presParOf" srcId="{F91CCDC6-22ED-431C-8842-C22E03620215}" destId="{16C1AE79-F934-4920-859A-2290C356EF05}" srcOrd="3" destOrd="0" presId="urn:microsoft.com/office/officeart/2005/8/layout/bProcess4"/>
    <dgm:cxn modelId="{29777E6F-C7F6-41E1-8B84-DBA5419F901D}" type="presParOf" srcId="{F91CCDC6-22ED-431C-8842-C22E03620215}" destId="{C2E9FEE2-5D85-4432-B36F-1D200867075D}" srcOrd="4" destOrd="0" presId="urn:microsoft.com/office/officeart/2005/8/layout/bProcess4"/>
    <dgm:cxn modelId="{2EC6E528-1F66-4AE2-B336-907A98882EB4}" type="presParOf" srcId="{C2E9FEE2-5D85-4432-B36F-1D200867075D}" destId="{19D92F7B-0A0B-4AD2-8DA7-CC74ACA8A129}" srcOrd="0" destOrd="0" presId="urn:microsoft.com/office/officeart/2005/8/layout/bProcess4"/>
    <dgm:cxn modelId="{5DDC0C9A-CA15-48C8-9D2C-35D5F2B7F520}" type="presParOf" srcId="{C2E9FEE2-5D85-4432-B36F-1D200867075D}" destId="{2457E301-61C9-424B-A9E8-3BE1A36FCFE9}" srcOrd="1" destOrd="0" presId="urn:microsoft.com/office/officeart/2005/8/layout/bProcess4"/>
    <dgm:cxn modelId="{DE96C05A-0902-4B0D-A562-EF7436318785}" type="presParOf" srcId="{F91CCDC6-22ED-431C-8842-C22E03620215}" destId="{D83B7E10-7E1C-4774-86F8-265477AF2055}" srcOrd="5" destOrd="0" presId="urn:microsoft.com/office/officeart/2005/8/layout/bProcess4"/>
    <dgm:cxn modelId="{6BD126ED-C848-4EB7-9E9F-FA91D39DD8A9}" type="presParOf" srcId="{F91CCDC6-22ED-431C-8842-C22E03620215}" destId="{EF3ED48D-96B3-429D-9C76-CD6EF11A336C}" srcOrd="6" destOrd="0" presId="urn:microsoft.com/office/officeart/2005/8/layout/bProcess4"/>
    <dgm:cxn modelId="{E9EA032F-1A17-4F06-8C17-3CD687E99057}" type="presParOf" srcId="{EF3ED48D-96B3-429D-9C76-CD6EF11A336C}" destId="{DC0251C6-061B-444C-A88C-2A17FD1CCC01}" srcOrd="0" destOrd="0" presId="urn:microsoft.com/office/officeart/2005/8/layout/bProcess4"/>
    <dgm:cxn modelId="{53DE9896-2B61-4B5D-8196-CFEC510FD14A}" type="presParOf" srcId="{EF3ED48D-96B3-429D-9C76-CD6EF11A336C}" destId="{4138774C-3C30-4C2A-A58F-E1E1359A9CD1}" srcOrd="1" destOrd="0" presId="urn:microsoft.com/office/officeart/2005/8/layout/bProcess4"/>
    <dgm:cxn modelId="{B69957D0-3FC5-43F9-AB8F-5106793D0DE8}" type="presParOf" srcId="{F91CCDC6-22ED-431C-8842-C22E03620215}" destId="{D9A7993F-C616-494B-845C-07C0248304FF}" srcOrd="7" destOrd="0" presId="urn:microsoft.com/office/officeart/2005/8/layout/bProcess4"/>
    <dgm:cxn modelId="{7D79E6A1-1B10-4554-B111-87AD43A6D145}" type="presParOf" srcId="{F91CCDC6-22ED-431C-8842-C22E03620215}" destId="{FC37EFBF-9279-4510-9ABA-9A59D6C72A22}" srcOrd="8" destOrd="0" presId="urn:microsoft.com/office/officeart/2005/8/layout/bProcess4"/>
    <dgm:cxn modelId="{7A451D79-3CAE-421F-828C-D6638D33041E}" type="presParOf" srcId="{FC37EFBF-9279-4510-9ABA-9A59D6C72A22}" destId="{B733D6ED-26ED-44AA-BBEC-6C3C1D914425}" srcOrd="0" destOrd="0" presId="urn:microsoft.com/office/officeart/2005/8/layout/bProcess4"/>
    <dgm:cxn modelId="{094750FE-3481-47D6-B4A5-86194B7650F5}" type="presParOf" srcId="{FC37EFBF-9279-4510-9ABA-9A59D6C72A22}" destId="{CFB21053-C3E9-498B-A593-BB5F935D4C10}" srcOrd="1" destOrd="0" presId="urn:microsoft.com/office/officeart/2005/8/layout/bProcess4"/>
    <dgm:cxn modelId="{40794CD8-B285-4D38-94F1-D0719A390282}" type="presParOf" srcId="{F91CCDC6-22ED-431C-8842-C22E03620215}" destId="{BE694F4B-3DA7-4290-A575-E2BB13C80BAB}" srcOrd="9" destOrd="0" presId="urn:microsoft.com/office/officeart/2005/8/layout/bProcess4"/>
    <dgm:cxn modelId="{948BAA6B-3DC6-4672-BA73-B87B9AEF392D}" type="presParOf" srcId="{F91CCDC6-22ED-431C-8842-C22E03620215}" destId="{15EBE930-95B7-49F7-A291-A5A2C39FD1AF}" srcOrd="10" destOrd="0" presId="urn:microsoft.com/office/officeart/2005/8/layout/bProcess4"/>
    <dgm:cxn modelId="{03279BDD-A7D3-462B-815D-D08EBD3F7A2C}" type="presParOf" srcId="{15EBE930-95B7-49F7-A291-A5A2C39FD1AF}" destId="{2F3838A7-939B-42D2-B716-4F482789D2B3}" srcOrd="0" destOrd="0" presId="urn:microsoft.com/office/officeart/2005/8/layout/bProcess4"/>
    <dgm:cxn modelId="{7955F8F4-8A09-44D6-B456-3CA9EED16A6E}" type="presParOf" srcId="{15EBE930-95B7-49F7-A291-A5A2C39FD1AF}" destId="{D5AB7A01-CCA8-4B02-A68D-2DD1B9A4D673}" srcOrd="1" destOrd="0" presId="urn:microsoft.com/office/officeart/2005/8/layout/bProcess4"/>
    <dgm:cxn modelId="{62193BAA-53E3-4635-BF7E-9D22B862233A}" type="presParOf" srcId="{F91CCDC6-22ED-431C-8842-C22E03620215}" destId="{3998C359-32E1-46EA-BCE3-EF40C45EED3E}" srcOrd="11" destOrd="0" presId="urn:microsoft.com/office/officeart/2005/8/layout/bProcess4"/>
    <dgm:cxn modelId="{2EE623DE-11CB-4C35-8A13-FC4834492D41}" type="presParOf" srcId="{F91CCDC6-22ED-431C-8842-C22E03620215}" destId="{0B13DA5C-6E8E-4C8B-A1A4-3ECDC61CD3A5}" srcOrd="12" destOrd="0" presId="urn:microsoft.com/office/officeart/2005/8/layout/bProcess4"/>
    <dgm:cxn modelId="{88FF9EA9-B09E-4271-A78C-2E512E40FD5D}" type="presParOf" srcId="{0B13DA5C-6E8E-4C8B-A1A4-3ECDC61CD3A5}" destId="{6873D31E-88F5-4210-A396-0AE43FA174B0}" srcOrd="0" destOrd="0" presId="urn:microsoft.com/office/officeart/2005/8/layout/bProcess4"/>
    <dgm:cxn modelId="{39F4A61D-422E-48FB-A3E4-1B4FABE5CE74}" type="presParOf" srcId="{0B13DA5C-6E8E-4C8B-A1A4-3ECDC61CD3A5}" destId="{AF3151AA-0EAA-4A0F-83C9-6F0CB099330D}" srcOrd="1" destOrd="0" presId="urn:microsoft.com/office/officeart/2005/8/layout/bProcess4"/>
    <dgm:cxn modelId="{B55C687E-ADB5-4D1F-B77F-CC4766DF5269}" type="presParOf" srcId="{F91CCDC6-22ED-431C-8842-C22E03620215}" destId="{D019A805-50D6-4251-9EA9-12D9C7673658}" srcOrd="13" destOrd="0" presId="urn:microsoft.com/office/officeart/2005/8/layout/bProcess4"/>
    <dgm:cxn modelId="{2A638172-99FC-4273-B87E-CA0EA407D947}" type="presParOf" srcId="{F91CCDC6-22ED-431C-8842-C22E03620215}" destId="{ECFE7FEB-F184-4C01-B2E9-1A137966DB47}" srcOrd="14" destOrd="0" presId="urn:microsoft.com/office/officeart/2005/8/layout/bProcess4"/>
    <dgm:cxn modelId="{9CA93474-07A9-4C4E-8F73-BBA7816C3EA3}" type="presParOf" srcId="{ECFE7FEB-F184-4C01-B2E9-1A137966DB47}" destId="{F8D82847-69BB-4B04-96CC-1A5C92068622}" srcOrd="0" destOrd="0" presId="urn:microsoft.com/office/officeart/2005/8/layout/bProcess4"/>
    <dgm:cxn modelId="{892FC458-B6E6-47BB-AA25-A6BE95EC5754}" type="presParOf" srcId="{ECFE7FEB-F184-4C01-B2E9-1A137966DB47}" destId="{7A2B3E41-9056-4A25-9B33-01D763D816BE}" srcOrd="1" destOrd="0" presId="urn:microsoft.com/office/officeart/2005/8/layout/b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0FEA1-6F71-41AA-AEFB-686C763FA05D}">
      <dsp:nvSpPr>
        <dsp:cNvPr id="0" name=""/>
        <dsp:cNvSpPr/>
      </dsp:nvSpPr>
      <dsp:spPr>
        <a:xfrm>
          <a:off x="1121054" y="2557726"/>
          <a:ext cx="1303020" cy="1118570"/>
        </a:xfrm>
        <a:prstGeom prst="hexagon">
          <a:avLst>
            <a:gd name="adj" fmla="val 25000"/>
            <a:gd name="vf" fmla="val 115470"/>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dirty="0"/>
        </a:p>
      </dsp:txBody>
      <dsp:txXfrm>
        <a:off x="1322853" y="2730959"/>
        <a:ext cx="899422" cy="772104"/>
      </dsp:txXfrm>
    </dsp:sp>
    <dsp:sp modelId="{4818B01C-2E74-444B-A6EF-F4D9CAAFB5CC}">
      <dsp:nvSpPr>
        <dsp:cNvPr id="0" name=""/>
        <dsp:cNvSpPr/>
      </dsp:nvSpPr>
      <dsp:spPr>
        <a:xfrm>
          <a:off x="1152144" y="3057780"/>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F8FC4F-8F36-4594-86EE-58BD6D2858EE}">
      <dsp:nvSpPr>
        <dsp:cNvPr id="0" name=""/>
        <dsp:cNvSpPr/>
      </dsp:nvSpPr>
      <dsp:spPr>
        <a:xfrm>
          <a:off x="0" y="1939756"/>
          <a:ext cx="1303020" cy="1118570"/>
        </a:xfrm>
        <a:prstGeom prst="hexagon">
          <a:avLst>
            <a:gd name="adj" fmla="val 25000"/>
            <a:gd name="vf" fmla="val 115470"/>
          </a:avLst>
        </a:prstGeom>
        <a:solidFill>
          <a:schemeClr val="bg1">
            <a:alpha val="9000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CF3408-5F60-40E4-902F-D83FDF0FFA42}">
      <dsp:nvSpPr>
        <dsp:cNvPr id="0" name=""/>
        <dsp:cNvSpPr/>
      </dsp:nvSpPr>
      <dsp:spPr>
        <a:xfrm>
          <a:off x="892454" y="2909293"/>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431908"/>
              <a:satOff val="1731"/>
              <a:lumOff val="375"/>
              <a:alphaOff val="0"/>
            </a:schemeClr>
          </a:solidFill>
          <a:prstDash val="solid"/>
        </a:ln>
        <a:effectLst/>
      </dsp:spPr>
      <dsp:style>
        <a:lnRef idx="2">
          <a:scrgbClr r="0" g="0" b="0"/>
        </a:lnRef>
        <a:fillRef idx="1">
          <a:scrgbClr r="0" g="0" b="0"/>
        </a:fillRef>
        <a:effectRef idx="0">
          <a:scrgbClr r="0" g="0" b="0"/>
        </a:effectRef>
        <a:fontRef idx="minor"/>
      </dsp:style>
    </dsp:sp>
    <dsp:sp modelId="{95565C66-6502-445A-AAA9-25E857C5B97B}">
      <dsp:nvSpPr>
        <dsp:cNvPr id="0" name=""/>
        <dsp:cNvSpPr/>
      </dsp:nvSpPr>
      <dsp:spPr>
        <a:xfrm>
          <a:off x="2242108" y="1935934"/>
          <a:ext cx="1303020" cy="1118570"/>
        </a:xfrm>
        <a:prstGeom prst="hexagon">
          <a:avLst>
            <a:gd name="adj" fmla="val 25000"/>
            <a:gd name="vf" fmla="val 115470"/>
          </a:avLst>
        </a:prstGeom>
        <a:solidFill>
          <a:schemeClr val="accent5">
            <a:hueOff val="-903080"/>
            <a:satOff val="3619"/>
            <a:lumOff val="784"/>
            <a:alphaOff val="0"/>
          </a:schemeClr>
        </a:solidFill>
        <a:ln w="25400" cap="flat" cmpd="sng" algn="ctr">
          <a:solidFill>
            <a:schemeClr val="accent5">
              <a:hueOff val="-903080"/>
              <a:satOff val="3619"/>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2443907" y="2109167"/>
        <a:ext cx="899422" cy="772104"/>
      </dsp:txXfrm>
    </dsp:sp>
    <dsp:sp modelId="{6781267C-FC63-4394-9639-2F4A990574FF}">
      <dsp:nvSpPr>
        <dsp:cNvPr id="0" name=""/>
        <dsp:cNvSpPr/>
      </dsp:nvSpPr>
      <dsp:spPr>
        <a:xfrm>
          <a:off x="3138220" y="2903834"/>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863815"/>
              <a:satOff val="3462"/>
              <a:lumOff val="750"/>
              <a:alphaOff val="0"/>
            </a:schemeClr>
          </a:solidFill>
          <a:prstDash val="solid"/>
        </a:ln>
        <a:effectLst/>
      </dsp:spPr>
      <dsp:style>
        <a:lnRef idx="2">
          <a:scrgbClr r="0" g="0" b="0"/>
        </a:lnRef>
        <a:fillRef idx="1">
          <a:scrgbClr r="0" g="0" b="0"/>
        </a:fillRef>
        <a:effectRef idx="0">
          <a:scrgbClr r="0" g="0" b="0"/>
        </a:effectRef>
        <a:fontRef idx="minor"/>
      </dsp:style>
    </dsp:sp>
    <dsp:sp modelId="{8468B2DB-C18B-49FD-B5CD-0603CE632463}">
      <dsp:nvSpPr>
        <dsp:cNvPr id="0" name=""/>
        <dsp:cNvSpPr/>
      </dsp:nvSpPr>
      <dsp:spPr>
        <a:xfrm>
          <a:off x="3362248" y="2555543"/>
          <a:ext cx="1303020" cy="1118570"/>
        </a:xfrm>
        <a:prstGeom prst="hexagon">
          <a:avLst>
            <a:gd name="adj" fmla="val 25000"/>
            <a:gd name="vf" fmla="val 115470"/>
          </a:avLst>
        </a:prstGeom>
        <a:solidFill>
          <a:schemeClr val="bg1">
            <a:alpha val="90000"/>
          </a:schemeClr>
        </a:solidFill>
        <a:ln w="25400" cap="flat" cmpd="sng" algn="ctr">
          <a:solidFill>
            <a:schemeClr val="accent5">
              <a:hueOff val="-903080"/>
              <a:satOff val="3619"/>
              <a:lumOff val="784"/>
              <a:alphaOff val="0"/>
            </a:schemeClr>
          </a:solidFill>
          <a:prstDash val="solid"/>
        </a:ln>
        <a:effectLst/>
      </dsp:spPr>
      <dsp:style>
        <a:lnRef idx="2">
          <a:scrgbClr r="0" g="0" b="0"/>
        </a:lnRef>
        <a:fillRef idx="1">
          <a:scrgbClr r="0" g="0" b="0"/>
        </a:fillRef>
        <a:effectRef idx="0">
          <a:scrgbClr r="0" g="0" b="0"/>
        </a:effectRef>
        <a:fontRef idx="minor"/>
      </dsp:style>
    </dsp:sp>
    <dsp:sp modelId="{DE8E07C3-86E1-495C-9DD3-93086E2D119C}">
      <dsp:nvSpPr>
        <dsp:cNvPr id="0" name=""/>
        <dsp:cNvSpPr/>
      </dsp:nvSpPr>
      <dsp:spPr>
        <a:xfrm>
          <a:off x="3394252" y="3053413"/>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1295723"/>
              <a:satOff val="5193"/>
              <a:lumOff val="1125"/>
              <a:alphaOff val="0"/>
            </a:schemeClr>
          </a:solidFill>
          <a:prstDash val="solid"/>
        </a:ln>
        <a:effectLst/>
      </dsp:spPr>
      <dsp:style>
        <a:lnRef idx="2">
          <a:scrgbClr r="0" g="0" b="0"/>
        </a:lnRef>
        <a:fillRef idx="1">
          <a:scrgbClr r="0" g="0" b="0"/>
        </a:fillRef>
        <a:effectRef idx="0">
          <a:scrgbClr r="0" g="0" b="0"/>
        </a:effectRef>
        <a:fontRef idx="minor"/>
      </dsp:style>
    </dsp:sp>
    <dsp:sp modelId="{EFCBEF73-6CA1-48C2-9240-819CBEE28511}">
      <dsp:nvSpPr>
        <dsp:cNvPr id="0" name=""/>
        <dsp:cNvSpPr/>
      </dsp:nvSpPr>
      <dsp:spPr>
        <a:xfrm>
          <a:off x="1121054" y="1321239"/>
          <a:ext cx="1303020" cy="1118570"/>
        </a:xfrm>
        <a:prstGeom prst="hexagon">
          <a:avLst>
            <a:gd name="adj" fmla="val 25000"/>
            <a:gd name="vf" fmla="val 115470"/>
          </a:avLst>
        </a:prstGeom>
        <a:solidFill>
          <a:schemeClr val="accent5">
            <a:hueOff val="-1806159"/>
            <a:satOff val="7238"/>
            <a:lumOff val="1569"/>
            <a:alphaOff val="0"/>
          </a:schemeClr>
        </a:solidFill>
        <a:ln w="25400" cap="flat" cmpd="sng" algn="ctr">
          <a:solidFill>
            <a:schemeClr val="accent5">
              <a:hueOff val="-1806159"/>
              <a:satOff val="7238"/>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1322853" y="1494472"/>
        <a:ext cx="899422" cy="772104"/>
      </dsp:txXfrm>
    </dsp:sp>
    <dsp:sp modelId="{5F1BA897-BB12-425C-BB9F-DEFD34D2BC3C}">
      <dsp:nvSpPr>
        <dsp:cNvPr id="0" name=""/>
        <dsp:cNvSpPr/>
      </dsp:nvSpPr>
      <dsp:spPr>
        <a:xfrm>
          <a:off x="2008022" y="1336525"/>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1727631"/>
              <a:satOff val="6924"/>
              <a:lumOff val="1501"/>
              <a:alphaOff val="0"/>
            </a:schemeClr>
          </a:solidFill>
          <a:prstDash val="solid"/>
        </a:ln>
        <a:effectLst/>
      </dsp:spPr>
      <dsp:style>
        <a:lnRef idx="2">
          <a:scrgbClr r="0" g="0" b="0"/>
        </a:lnRef>
        <a:fillRef idx="1">
          <a:scrgbClr r="0" g="0" b="0"/>
        </a:fillRef>
        <a:effectRef idx="0">
          <a:scrgbClr r="0" g="0" b="0"/>
        </a:effectRef>
        <a:fontRef idx="minor"/>
      </dsp:style>
    </dsp:sp>
    <dsp:sp modelId="{459F5F6E-DFBC-4775-BD22-A24762D7478F}">
      <dsp:nvSpPr>
        <dsp:cNvPr id="0" name=""/>
        <dsp:cNvSpPr/>
      </dsp:nvSpPr>
      <dsp:spPr>
        <a:xfrm>
          <a:off x="2242108" y="699447"/>
          <a:ext cx="1303020" cy="1118570"/>
        </a:xfrm>
        <a:prstGeom prst="hexagon">
          <a:avLst>
            <a:gd name="adj" fmla="val 25000"/>
            <a:gd name="vf" fmla="val 115470"/>
          </a:avLst>
        </a:prstGeom>
        <a:solidFill>
          <a:schemeClr val="bg1">
            <a:alpha val="90000"/>
          </a:schemeClr>
        </a:solidFill>
        <a:ln w="25400" cap="flat" cmpd="sng" algn="ctr">
          <a:solidFill>
            <a:schemeClr val="accent5">
              <a:hueOff val="-1806159"/>
              <a:satOff val="7238"/>
              <a:lumOff val="1569"/>
              <a:alphaOff val="0"/>
            </a:schemeClr>
          </a:solidFill>
          <a:prstDash val="solid"/>
        </a:ln>
        <a:effectLst/>
      </dsp:spPr>
      <dsp:style>
        <a:lnRef idx="2">
          <a:scrgbClr r="0" g="0" b="0"/>
        </a:lnRef>
        <a:fillRef idx="1">
          <a:scrgbClr r="0" g="0" b="0"/>
        </a:fillRef>
        <a:effectRef idx="0">
          <a:scrgbClr r="0" g="0" b="0"/>
        </a:effectRef>
        <a:fontRef idx="minor"/>
      </dsp:style>
    </dsp:sp>
    <dsp:sp modelId="{D6A9074F-D760-4B45-A0A7-1B88886912A9}">
      <dsp:nvSpPr>
        <dsp:cNvPr id="0" name=""/>
        <dsp:cNvSpPr/>
      </dsp:nvSpPr>
      <dsp:spPr>
        <a:xfrm>
          <a:off x="2278684" y="1195134"/>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2159538"/>
              <a:satOff val="8655"/>
              <a:lumOff val="1876"/>
              <a:alphaOff val="0"/>
            </a:schemeClr>
          </a:solidFill>
          <a:prstDash val="solid"/>
        </a:ln>
        <a:effectLst/>
      </dsp:spPr>
      <dsp:style>
        <a:lnRef idx="2">
          <a:scrgbClr r="0" g="0" b="0"/>
        </a:lnRef>
        <a:fillRef idx="1">
          <a:scrgbClr r="0" g="0" b="0"/>
        </a:fillRef>
        <a:effectRef idx="0">
          <a:scrgbClr r="0" g="0" b="0"/>
        </a:effectRef>
        <a:fontRef idx="minor"/>
      </dsp:style>
    </dsp:sp>
    <dsp:sp modelId="{9FA7F211-E203-4542-A3D0-262DF2B8A895}">
      <dsp:nvSpPr>
        <dsp:cNvPr id="0" name=""/>
        <dsp:cNvSpPr/>
      </dsp:nvSpPr>
      <dsp:spPr>
        <a:xfrm>
          <a:off x="3362248" y="1319056"/>
          <a:ext cx="1303020" cy="1118570"/>
        </a:xfrm>
        <a:prstGeom prst="hexagon">
          <a:avLst>
            <a:gd name="adj" fmla="val 25000"/>
            <a:gd name="vf" fmla="val 115470"/>
          </a:avLst>
        </a:prstGeom>
        <a:solidFill>
          <a:schemeClr val="accent5">
            <a:hueOff val="-2709239"/>
            <a:satOff val="10858"/>
            <a:lumOff val="2353"/>
            <a:alphaOff val="0"/>
          </a:schemeClr>
        </a:solidFill>
        <a:ln w="25400" cap="flat" cmpd="sng" algn="ctr">
          <a:solidFill>
            <a:schemeClr val="accent5">
              <a:hueOff val="-2709239"/>
              <a:satOff val="10858"/>
              <a:lumOff val="235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3564047" y="1492289"/>
        <a:ext cx="899422" cy="772104"/>
      </dsp:txXfrm>
    </dsp:sp>
    <dsp:sp modelId="{E8E70C31-A8A1-4506-8CE4-E99580006911}">
      <dsp:nvSpPr>
        <dsp:cNvPr id="0" name=""/>
        <dsp:cNvSpPr/>
      </dsp:nvSpPr>
      <dsp:spPr>
        <a:xfrm>
          <a:off x="4489704" y="1814196"/>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2591446"/>
              <a:satOff val="10385"/>
              <a:lumOff val="2251"/>
              <a:alphaOff val="0"/>
            </a:schemeClr>
          </a:solidFill>
          <a:prstDash val="solid"/>
        </a:ln>
        <a:effectLst/>
      </dsp:spPr>
      <dsp:style>
        <a:lnRef idx="2">
          <a:scrgbClr r="0" g="0" b="0"/>
        </a:lnRef>
        <a:fillRef idx="1">
          <a:scrgbClr r="0" g="0" b="0"/>
        </a:fillRef>
        <a:effectRef idx="0">
          <a:scrgbClr r="0" g="0" b="0"/>
        </a:effectRef>
        <a:fontRef idx="minor"/>
      </dsp:style>
    </dsp:sp>
    <dsp:sp modelId="{05C5EF14-8DBC-4358-8D22-5A71CF439FFD}">
      <dsp:nvSpPr>
        <dsp:cNvPr id="0" name=""/>
        <dsp:cNvSpPr/>
      </dsp:nvSpPr>
      <dsp:spPr>
        <a:xfrm>
          <a:off x="4483303" y="1947944"/>
          <a:ext cx="1303020" cy="1118570"/>
        </a:xfrm>
        <a:prstGeom prst="hexagon">
          <a:avLst>
            <a:gd name="adj" fmla="val 25000"/>
            <a:gd name="vf" fmla="val 115470"/>
          </a:avLst>
        </a:prstGeom>
        <a:solidFill>
          <a:schemeClr val="bg1">
            <a:alpha val="90000"/>
          </a:schemeClr>
        </a:solidFill>
        <a:ln w="25400" cap="flat" cmpd="sng" algn="ctr">
          <a:solidFill>
            <a:schemeClr val="accent5">
              <a:hueOff val="-2709239"/>
              <a:satOff val="10858"/>
              <a:lumOff val="2353"/>
              <a:alphaOff val="0"/>
            </a:schemeClr>
          </a:solidFill>
          <a:prstDash val="solid"/>
        </a:ln>
        <a:effectLst/>
      </dsp:spPr>
      <dsp:style>
        <a:lnRef idx="2">
          <a:scrgbClr r="0" g="0" b="0"/>
        </a:lnRef>
        <a:fillRef idx="1">
          <a:scrgbClr r="0" g="0" b="0"/>
        </a:fillRef>
        <a:effectRef idx="0">
          <a:scrgbClr r="0" g="0" b="0"/>
        </a:effectRef>
        <a:fontRef idx="minor"/>
      </dsp:style>
    </dsp:sp>
    <dsp:sp modelId="{2ECED930-94B6-41D4-AFBE-9DD4F1790994}">
      <dsp:nvSpPr>
        <dsp:cNvPr id="0" name=""/>
        <dsp:cNvSpPr/>
      </dsp:nvSpPr>
      <dsp:spPr>
        <a:xfrm>
          <a:off x="4737506" y="1967597"/>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3023354"/>
              <a:satOff val="12116"/>
              <a:lumOff val="2626"/>
              <a:alphaOff val="0"/>
            </a:schemeClr>
          </a:solidFill>
          <a:prstDash val="solid"/>
        </a:ln>
        <a:effectLst/>
      </dsp:spPr>
      <dsp:style>
        <a:lnRef idx="2">
          <a:scrgbClr r="0" g="0" b="0"/>
        </a:lnRef>
        <a:fillRef idx="1">
          <a:scrgbClr r="0" g="0" b="0"/>
        </a:fillRef>
        <a:effectRef idx="0">
          <a:scrgbClr r="0" g="0" b="0"/>
        </a:effectRef>
        <a:fontRef idx="minor"/>
      </dsp:style>
    </dsp:sp>
    <dsp:sp modelId="{60F55D20-83D4-4016-8AC6-35B58EC3B1A7}">
      <dsp:nvSpPr>
        <dsp:cNvPr id="0" name=""/>
        <dsp:cNvSpPr/>
      </dsp:nvSpPr>
      <dsp:spPr>
        <a:xfrm>
          <a:off x="4483303" y="711457"/>
          <a:ext cx="1303020" cy="1118570"/>
        </a:xfrm>
        <a:prstGeom prst="hexagon">
          <a:avLst>
            <a:gd name="adj" fmla="val 25000"/>
            <a:gd name="vf" fmla="val 115470"/>
          </a:avLst>
        </a:prstGeom>
        <a:solidFill>
          <a:schemeClr val="accent5">
            <a:hueOff val="-3612319"/>
            <a:satOff val="14477"/>
            <a:lumOff val="3137"/>
            <a:alphaOff val="0"/>
          </a:schemeClr>
        </a:solidFill>
        <a:ln w="25400" cap="flat" cmpd="sng" algn="ctr">
          <a:solidFill>
            <a:schemeClr val="accent5">
              <a:hueOff val="-3612319"/>
              <a:satOff val="14477"/>
              <a:lumOff val="313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4685102" y="884690"/>
        <a:ext cx="899422" cy="772104"/>
      </dsp:txXfrm>
    </dsp:sp>
    <dsp:sp modelId="{66FA876F-F728-4DDF-BD23-72FACB481222}">
      <dsp:nvSpPr>
        <dsp:cNvPr id="0" name=""/>
        <dsp:cNvSpPr/>
      </dsp:nvSpPr>
      <dsp:spPr>
        <a:xfrm>
          <a:off x="5610758" y="1212603"/>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3455261"/>
              <a:satOff val="13847"/>
              <a:lumOff val="3001"/>
              <a:alphaOff val="0"/>
            </a:schemeClr>
          </a:solidFill>
          <a:prstDash val="solid"/>
        </a:ln>
        <a:effectLst/>
      </dsp:spPr>
      <dsp:style>
        <a:lnRef idx="2">
          <a:scrgbClr r="0" g="0" b="0"/>
        </a:lnRef>
        <a:fillRef idx="1">
          <a:scrgbClr r="0" g="0" b="0"/>
        </a:fillRef>
        <a:effectRef idx="0">
          <a:scrgbClr r="0" g="0" b="0"/>
        </a:effectRef>
        <a:fontRef idx="minor"/>
      </dsp:style>
    </dsp:sp>
    <dsp:sp modelId="{F01F4F6C-4000-421C-A6F2-2E80133048D2}">
      <dsp:nvSpPr>
        <dsp:cNvPr id="0" name=""/>
        <dsp:cNvSpPr/>
      </dsp:nvSpPr>
      <dsp:spPr>
        <a:xfrm>
          <a:off x="5604357" y="1335433"/>
          <a:ext cx="1303020" cy="1118570"/>
        </a:xfrm>
        <a:prstGeom prst="hexagon">
          <a:avLst>
            <a:gd name="adj" fmla="val 25000"/>
            <a:gd name="vf" fmla="val 115470"/>
          </a:avLst>
        </a:prstGeom>
        <a:solidFill>
          <a:schemeClr val="bg1">
            <a:alpha val="90000"/>
          </a:schemeClr>
        </a:solidFill>
        <a:ln w="25400" cap="flat" cmpd="sng" algn="ctr">
          <a:solidFill>
            <a:schemeClr val="accent5">
              <a:hueOff val="-3612319"/>
              <a:satOff val="14477"/>
              <a:lumOff val="3137"/>
              <a:alphaOff val="0"/>
            </a:schemeClr>
          </a:solidFill>
          <a:prstDash val="solid"/>
        </a:ln>
        <a:effectLst/>
      </dsp:spPr>
      <dsp:style>
        <a:lnRef idx="2">
          <a:scrgbClr r="0" g="0" b="0"/>
        </a:lnRef>
        <a:fillRef idx="1">
          <a:scrgbClr r="0" g="0" b="0"/>
        </a:fillRef>
        <a:effectRef idx="0">
          <a:scrgbClr r="0" g="0" b="0"/>
        </a:effectRef>
        <a:fontRef idx="minor"/>
      </dsp:style>
    </dsp:sp>
    <dsp:sp modelId="{AEA17872-BF77-461B-9E9E-FE71419E0B48}">
      <dsp:nvSpPr>
        <dsp:cNvPr id="0" name=""/>
        <dsp:cNvSpPr/>
      </dsp:nvSpPr>
      <dsp:spPr>
        <a:xfrm>
          <a:off x="5864047" y="1359999"/>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3887169"/>
              <a:satOff val="15578"/>
              <a:lumOff val="3376"/>
              <a:alphaOff val="0"/>
            </a:schemeClr>
          </a:solidFill>
          <a:prstDash val="solid"/>
        </a:ln>
        <a:effectLst/>
      </dsp:spPr>
      <dsp:style>
        <a:lnRef idx="2">
          <a:scrgbClr r="0" g="0" b="0"/>
        </a:lnRef>
        <a:fillRef idx="1">
          <a:scrgbClr r="0" g="0" b="0"/>
        </a:fillRef>
        <a:effectRef idx="0">
          <a:scrgbClr r="0" g="0" b="0"/>
        </a:effectRef>
        <a:fontRef idx="minor"/>
      </dsp:style>
    </dsp:sp>
    <dsp:sp modelId="{C5673D4D-0A11-4A2B-BE47-53B84BD1C374}">
      <dsp:nvSpPr>
        <dsp:cNvPr id="0" name=""/>
        <dsp:cNvSpPr/>
      </dsp:nvSpPr>
      <dsp:spPr>
        <a:xfrm>
          <a:off x="5604357" y="2569736"/>
          <a:ext cx="1303020" cy="1118570"/>
        </a:xfrm>
        <a:prstGeom prst="hexagon">
          <a:avLst>
            <a:gd name="adj" fmla="val 25000"/>
            <a:gd name="vf" fmla="val 115470"/>
          </a:avLst>
        </a:prstGeom>
        <a:solidFill>
          <a:schemeClr val="accent5">
            <a:hueOff val="-4515398"/>
            <a:satOff val="18096"/>
            <a:lumOff val="3922"/>
            <a:alphaOff val="0"/>
          </a:schemeClr>
        </a:solidFill>
        <a:ln w="25400" cap="flat" cmpd="sng" algn="ctr">
          <a:solidFill>
            <a:schemeClr val="accent5">
              <a:hueOff val="-4515398"/>
              <a:satOff val="18096"/>
              <a:lumOff val="392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5806156" y="2742969"/>
        <a:ext cx="899422" cy="772104"/>
      </dsp:txXfrm>
    </dsp:sp>
    <dsp:sp modelId="{61057755-6BAF-4C42-89C2-A5B3AEE9A534}">
      <dsp:nvSpPr>
        <dsp:cNvPr id="0" name=""/>
        <dsp:cNvSpPr/>
      </dsp:nvSpPr>
      <dsp:spPr>
        <a:xfrm>
          <a:off x="5862218" y="3549646"/>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4319077"/>
              <a:satOff val="17309"/>
              <a:lumOff val="3751"/>
              <a:alphaOff val="0"/>
            </a:schemeClr>
          </a:solidFill>
          <a:prstDash val="solid"/>
        </a:ln>
        <a:effectLst/>
      </dsp:spPr>
      <dsp:style>
        <a:lnRef idx="2">
          <a:scrgbClr r="0" g="0" b="0"/>
        </a:lnRef>
        <a:fillRef idx="1">
          <a:scrgbClr r="0" g="0" b="0"/>
        </a:fillRef>
        <a:effectRef idx="0">
          <a:scrgbClr r="0" g="0" b="0"/>
        </a:effectRef>
        <a:fontRef idx="minor"/>
      </dsp:style>
    </dsp:sp>
    <dsp:sp modelId="{15A7F106-DF0E-4F40-B617-E0BBEDE979F0}">
      <dsp:nvSpPr>
        <dsp:cNvPr id="0" name=""/>
        <dsp:cNvSpPr/>
      </dsp:nvSpPr>
      <dsp:spPr>
        <a:xfrm>
          <a:off x="4483303" y="3182248"/>
          <a:ext cx="1303020" cy="1118570"/>
        </a:xfrm>
        <a:prstGeom prst="hexagon">
          <a:avLst>
            <a:gd name="adj" fmla="val 25000"/>
            <a:gd name="vf" fmla="val 115470"/>
          </a:avLst>
        </a:prstGeom>
        <a:solidFill>
          <a:schemeClr val="bg1">
            <a:alpha val="90000"/>
          </a:schemeClr>
        </a:solidFill>
        <a:ln w="25400" cap="flat" cmpd="sng" algn="ctr">
          <a:solidFill>
            <a:schemeClr val="accent5">
              <a:hueOff val="-4515398"/>
              <a:satOff val="18096"/>
              <a:lumOff val="3922"/>
              <a:alphaOff val="0"/>
            </a:schemeClr>
          </a:solidFill>
          <a:prstDash val="solid"/>
        </a:ln>
        <a:effectLst/>
      </dsp:spPr>
      <dsp:style>
        <a:lnRef idx="2">
          <a:scrgbClr r="0" g="0" b="0"/>
        </a:lnRef>
        <a:fillRef idx="1">
          <a:scrgbClr r="0" g="0" b="0"/>
        </a:fillRef>
        <a:effectRef idx="0">
          <a:scrgbClr r="0" g="0" b="0"/>
        </a:effectRef>
        <a:fontRef idx="minor"/>
      </dsp:style>
    </dsp:sp>
    <dsp:sp modelId="{21C85F1B-5FDE-4F79-ADD8-9201B3A8B053}">
      <dsp:nvSpPr>
        <dsp:cNvPr id="0" name=""/>
        <dsp:cNvSpPr/>
      </dsp:nvSpPr>
      <dsp:spPr>
        <a:xfrm>
          <a:off x="5620816" y="3673021"/>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4750984"/>
              <a:satOff val="19040"/>
              <a:lumOff val="4126"/>
              <a:alphaOff val="0"/>
            </a:schemeClr>
          </a:solidFill>
          <a:prstDash val="solid"/>
        </a:ln>
        <a:effectLst/>
      </dsp:spPr>
      <dsp:style>
        <a:lnRef idx="2">
          <a:scrgbClr r="0" g="0" b="0"/>
        </a:lnRef>
        <a:fillRef idx="1">
          <a:scrgbClr r="0" g="0" b="0"/>
        </a:fillRef>
        <a:effectRef idx="0">
          <a:scrgbClr r="0" g="0" b="0"/>
        </a:effectRef>
        <a:fontRef idx="minor"/>
      </dsp:style>
    </dsp:sp>
    <dsp:sp modelId="{793C46DB-C39B-4041-AF42-427027C8411C}">
      <dsp:nvSpPr>
        <dsp:cNvPr id="0" name=""/>
        <dsp:cNvSpPr/>
      </dsp:nvSpPr>
      <dsp:spPr>
        <a:xfrm>
          <a:off x="2241194" y="3175151"/>
          <a:ext cx="1303020" cy="1118570"/>
        </a:xfrm>
        <a:prstGeom prst="hexagon">
          <a:avLst>
            <a:gd name="adj" fmla="val 25000"/>
            <a:gd name="vf" fmla="val 115470"/>
          </a:avLst>
        </a:prstGeom>
        <a:solidFill>
          <a:schemeClr val="accent5">
            <a:hueOff val="-5418478"/>
            <a:satOff val="21715"/>
            <a:lumOff val="4706"/>
            <a:alphaOff val="0"/>
          </a:schemeClr>
        </a:solidFill>
        <a:ln w="25400" cap="flat" cmpd="sng" algn="ctr">
          <a:solidFill>
            <a:schemeClr val="accent5">
              <a:hueOff val="-5418478"/>
              <a:satOff val="21715"/>
              <a:lumOff val="470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2442993" y="3348384"/>
        <a:ext cx="899422" cy="772104"/>
      </dsp:txXfrm>
    </dsp:sp>
    <dsp:sp modelId="{84759C33-3CCC-4387-A613-9AF5D2DF9A41}">
      <dsp:nvSpPr>
        <dsp:cNvPr id="0" name=""/>
        <dsp:cNvSpPr/>
      </dsp:nvSpPr>
      <dsp:spPr>
        <a:xfrm>
          <a:off x="2277770" y="3670838"/>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5182892"/>
              <a:satOff val="20771"/>
              <a:lumOff val="4502"/>
              <a:alphaOff val="0"/>
            </a:schemeClr>
          </a:solidFill>
          <a:prstDash val="solid"/>
        </a:ln>
        <a:effectLst/>
      </dsp:spPr>
      <dsp:style>
        <a:lnRef idx="2">
          <a:scrgbClr r="0" g="0" b="0"/>
        </a:lnRef>
        <a:fillRef idx="1">
          <a:scrgbClr r="0" g="0" b="0"/>
        </a:fillRef>
        <a:effectRef idx="0">
          <a:scrgbClr r="0" g="0" b="0"/>
        </a:effectRef>
        <a:fontRef idx="minor"/>
      </dsp:style>
    </dsp:sp>
    <dsp:sp modelId="{302F0027-F588-4715-9BE0-5ACB4349A018}">
      <dsp:nvSpPr>
        <dsp:cNvPr id="0" name=""/>
        <dsp:cNvSpPr/>
      </dsp:nvSpPr>
      <dsp:spPr>
        <a:xfrm>
          <a:off x="1120140" y="3796943"/>
          <a:ext cx="1303020" cy="1118570"/>
        </a:xfrm>
        <a:prstGeom prst="hexagon">
          <a:avLst>
            <a:gd name="adj" fmla="val 25000"/>
            <a:gd name="vf" fmla="val 115470"/>
          </a:avLst>
        </a:prstGeom>
        <a:solidFill>
          <a:schemeClr val="bg1">
            <a:alpha val="90000"/>
          </a:schemeClr>
        </a:solidFill>
        <a:ln w="25400" cap="flat" cmpd="sng" algn="ctr">
          <a:solidFill>
            <a:schemeClr val="accent5">
              <a:hueOff val="-5418478"/>
              <a:satOff val="21715"/>
              <a:lumOff val="4706"/>
              <a:alphaOff val="0"/>
            </a:schemeClr>
          </a:solidFill>
          <a:prstDash val="solid"/>
        </a:ln>
        <a:effectLst/>
      </dsp:spPr>
      <dsp:style>
        <a:lnRef idx="2">
          <a:scrgbClr r="0" g="0" b="0"/>
        </a:lnRef>
        <a:fillRef idx="1">
          <a:scrgbClr r="0" g="0" b="0"/>
        </a:fillRef>
        <a:effectRef idx="0">
          <a:scrgbClr r="0" g="0" b="0"/>
        </a:effectRef>
        <a:fontRef idx="minor"/>
      </dsp:style>
    </dsp:sp>
    <dsp:sp modelId="{98587D50-6D5C-4C89-838D-1381A4F450E2}">
      <dsp:nvSpPr>
        <dsp:cNvPr id="0" name=""/>
        <dsp:cNvSpPr/>
      </dsp:nvSpPr>
      <dsp:spPr>
        <a:xfrm>
          <a:off x="2007108" y="3812775"/>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5614800"/>
              <a:satOff val="22502"/>
              <a:lumOff val="4877"/>
              <a:alphaOff val="0"/>
            </a:schemeClr>
          </a:solidFill>
          <a:prstDash val="solid"/>
        </a:ln>
        <a:effectLst/>
      </dsp:spPr>
      <dsp:style>
        <a:lnRef idx="2">
          <a:scrgbClr r="0" g="0" b="0"/>
        </a:lnRef>
        <a:fillRef idx="1">
          <a:scrgbClr r="0" g="0" b="0"/>
        </a:fillRef>
        <a:effectRef idx="0">
          <a:scrgbClr r="0" g="0" b="0"/>
        </a:effectRef>
        <a:fontRef idx="minor"/>
      </dsp:style>
    </dsp:sp>
    <dsp:sp modelId="{2DBD0256-2903-45AC-9ED0-31047795F423}">
      <dsp:nvSpPr>
        <dsp:cNvPr id="0" name=""/>
        <dsp:cNvSpPr/>
      </dsp:nvSpPr>
      <dsp:spPr>
        <a:xfrm>
          <a:off x="6719925" y="3196442"/>
          <a:ext cx="1303020" cy="1118570"/>
        </a:xfrm>
        <a:prstGeom prst="hexagon">
          <a:avLst>
            <a:gd name="adj" fmla="val 25000"/>
            <a:gd name="vf" fmla="val 115470"/>
          </a:avLst>
        </a:prstGeom>
        <a:solidFill>
          <a:schemeClr val="accent5">
            <a:hueOff val="-6321557"/>
            <a:satOff val="25334"/>
            <a:lumOff val="5491"/>
            <a:alphaOff val="0"/>
          </a:schemeClr>
        </a:solidFill>
        <a:ln w="25400" cap="flat" cmpd="sng" algn="ctr">
          <a:solidFill>
            <a:schemeClr val="accent5">
              <a:hueOff val="-6321557"/>
              <a:satOff val="25334"/>
              <a:lumOff val="549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6921724" y="3369675"/>
        <a:ext cx="899422" cy="772104"/>
      </dsp:txXfrm>
    </dsp:sp>
    <dsp:sp modelId="{926E98F9-326E-4F4C-AB87-D82926A4C9E9}">
      <dsp:nvSpPr>
        <dsp:cNvPr id="0" name=""/>
        <dsp:cNvSpPr/>
      </dsp:nvSpPr>
      <dsp:spPr>
        <a:xfrm>
          <a:off x="6977786" y="4176351"/>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6046707"/>
              <a:satOff val="24233"/>
              <a:lumOff val="5252"/>
              <a:alphaOff val="0"/>
            </a:schemeClr>
          </a:solidFill>
          <a:prstDash val="solid"/>
        </a:ln>
        <a:effectLst/>
      </dsp:spPr>
      <dsp:style>
        <a:lnRef idx="2">
          <a:scrgbClr r="0" g="0" b="0"/>
        </a:lnRef>
        <a:fillRef idx="1">
          <a:scrgbClr r="0" g="0" b="0"/>
        </a:fillRef>
        <a:effectRef idx="0">
          <a:scrgbClr r="0" g="0" b="0"/>
        </a:effectRef>
        <a:fontRef idx="minor"/>
      </dsp:style>
    </dsp:sp>
    <dsp:sp modelId="{17E770E4-9677-431D-8D0E-529C16A0E4BA}">
      <dsp:nvSpPr>
        <dsp:cNvPr id="0" name=""/>
        <dsp:cNvSpPr/>
      </dsp:nvSpPr>
      <dsp:spPr>
        <a:xfrm>
          <a:off x="5598871" y="3808953"/>
          <a:ext cx="1303020" cy="1118570"/>
        </a:xfrm>
        <a:prstGeom prst="hexagon">
          <a:avLst>
            <a:gd name="adj" fmla="val 25000"/>
            <a:gd name="vf" fmla="val 115470"/>
          </a:avLst>
        </a:prstGeom>
        <a:solidFill>
          <a:schemeClr val="bg1">
            <a:alpha val="90000"/>
          </a:schemeClr>
        </a:solidFill>
        <a:ln w="25400" cap="flat" cmpd="sng" algn="ctr">
          <a:solidFill>
            <a:schemeClr val="accent5">
              <a:hueOff val="-6321557"/>
              <a:satOff val="25334"/>
              <a:lumOff val="5491"/>
              <a:alphaOff val="0"/>
            </a:schemeClr>
          </a:solidFill>
          <a:prstDash val="solid"/>
        </a:ln>
        <a:effectLst/>
      </dsp:spPr>
      <dsp:style>
        <a:lnRef idx="2">
          <a:scrgbClr r="0" g="0" b="0"/>
        </a:lnRef>
        <a:fillRef idx="1">
          <a:scrgbClr r="0" g="0" b="0"/>
        </a:fillRef>
        <a:effectRef idx="0">
          <a:scrgbClr r="0" g="0" b="0"/>
        </a:effectRef>
        <a:fontRef idx="minor"/>
      </dsp:style>
    </dsp:sp>
    <dsp:sp modelId="{630A9089-5257-49D0-A6EE-CB58E4DEE263}">
      <dsp:nvSpPr>
        <dsp:cNvPr id="0" name=""/>
        <dsp:cNvSpPr/>
      </dsp:nvSpPr>
      <dsp:spPr>
        <a:xfrm>
          <a:off x="6736384" y="4299727"/>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6478615"/>
              <a:satOff val="25964"/>
              <a:lumOff val="5627"/>
              <a:alphaOff val="0"/>
            </a:schemeClr>
          </a:solidFill>
          <a:prstDash val="solid"/>
        </a:ln>
        <a:effectLst/>
      </dsp:spPr>
      <dsp:style>
        <a:lnRef idx="2">
          <a:scrgbClr r="0" g="0" b="0"/>
        </a:lnRef>
        <a:fillRef idx="1">
          <a:scrgbClr r="0" g="0" b="0"/>
        </a:fillRef>
        <a:effectRef idx="0">
          <a:scrgbClr r="0" g="0" b="0"/>
        </a:effectRef>
        <a:fontRef idx="minor"/>
      </dsp:style>
    </dsp:sp>
    <dsp:sp modelId="{4079128F-7991-423E-8360-CE1AC73AAA3D}">
      <dsp:nvSpPr>
        <dsp:cNvPr id="0" name=""/>
        <dsp:cNvSpPr/>
      </dsp:nvSpPr>
      <dsp:spPr>
        <a:xfrm>
          <a:off x="6724497" y="723467"/>
          <a:ext cx="1303020" cy="1118570"/>
        </a:xfrm>
        <a:prstGeom prst="hexagon">
          <a:avLst>
            <a:gd name="adj" fmla="val 25000"/>
            <a:gd name="vf" fmla="val 115470"/>
          </a:avLst>
        </a:prstGeom>
        <a:solidFill>
          <a:schemeClr val="accent5">
            <a:hueOff val="-7224638"/>
            <a:satOff val="28953"/>
            <a:lumOff val="6275"/>
            <a:alphaOff val="0"/>
          </a:schemeClr>
        </a:solidFill>
        <a:ln w="25400" cap="flat" cmpd="sng" algn="ctr">
          <a:solidFill>
            <a:schemeClr val="accent5">
              <a:hueOff val="-7224638"/>
              <a:satOff val="28953"/>
              <a:lumOff val="627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6926296" y="896700"/>
        <a:ext cx="899422" cy="772104"/>
      </dsp:txXfrm>
    </dsp:sp>
    <dsp:sp modelId="{23FDE119-B539-41E5-951C-64056DA906EB}">
      <dsp:nvSpPr>
        <dsp:cNvPr id="0" name=""/>
        <dsp:cNvSpPr/>
      </dsp:nvSpPr>
      <dsp:spPr>
        <a:xfrm>
          <a:off x="7625181" y="1707198"/>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6910523"/>
              <a:satOff val="27695"/>
              <a:lumOff val="6002"/>
              <a:alphaOff val="0"/>
            </a:schemeClr>
          </a:solidFill>
          <a:prstDash val="solid"/>
        </a:ln>
        <a:effectLst/>
      </dsp:spPr>
      <dsp:style>
        <a:lnRef idx="2">
          <a:scrgbClr r="0" g="0" b="0"/>
        </a:lnRef>
        <a:fillRef idx="1">
          <a:scrgbClr r="0" g="0" b="0"/>
        </a:fillRef>
        <a:effectRef idx="0">
          <a:scrgbClr r="0" g="0" b="0"/>
        </a:effectRef>
        <a:fontRef idx="minor"/>
      </dsp:style>
    </dsp:sp>
    <dsp:sp modelId="{133ED15C-4C31-4EEB-8EF4-C2EF35E5EFC0}">
      <dsp:nvSpPr>
        <dsp:cNvPr id="0" name=""/>
        <dsp:cNvSpPr/>
      </dsp:nvSpPr>
      <dsp:spPr>
        <a:xfrm>
          <a:off x="6724497" y="1958317"/>
          <a:ext cx="1303020" cy="1118570"/>
        </a:xfrm>
        <a:prstGeom prst="hexagon">
          <a:avLst>
            <a:gd name="adj" fmla="val 25000"/>
            <a:gd name="vf" fmla="val 115470"/>
          </a:avLst>
        </a:prstGeom>
        <a:solidFill>
          <a:schemeClr val="bg1">
            <a:alpha val="90000"/>
          </a:schemeClr>
        </a:solidFill>
        <a:ln w="25400" cap="flat" cmpd="sng" algn="ctr">
          <a:solidFill>
            <a:schemeClr val="accent5">
              <a:hueOff val="-7224638"/>
              <a:satOff val="28953"/>
              <a:lumOff val="6275"/>
              <a:alphaOff val="0"/>
            </a:schemeClr>
          </a:solidFill>
          <a:prstDash val="solid"/>
        </a:ln>
        <a:effectLst/>
      </dsp:spPr>
      <dsp:style>
        <a:lnRef idx="2">
          <a:scrgbClr r="0" g="0" b="0"/>
        </a:lnRef>
        <a:fillRef idx="1">
          <a:scrgbClr r="0" g="0" b="0"/>
        </a:fillRef>
        <a:effectRef idx="0">
          <a:scrgbClr r="0" g="0" b="0"/>
        </a:effectRef>
        <a:fontRef idx="minor"/>
      </dsp:style>
    </dsp:sp>
    <dsp:sp modelId="{5B6D9FBC-60E3-4293-86CE-3F5021527B0C}">
      <dsp:nvSpPr>
        <dsp:cNvPr id="0" name=""/>
        <dsp:cNvSpPr/>
      </dsp:nvSpPr>
      <dsp:spPr>
        <a:xfrm>
          <a:off x="7625181" y="1964868"/>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7342430"/>
              <a:satOff val="29426"/>
              <a:lumOff val="6377"/>
              <a:alphaOff val="0"/>
            </a:schemeClr>
          </a:solidFill>
          <a:prstDash val="solid"/>
        </a:ln>
        <a:effectLst/>
      </dsp:spPr>
      <dsp:style>
        <a:lnRef idx="2">
          <a:scrgbClr r="0" g="0" b="0"/>
        </a:lnRef>
        <a:fillRef idx="1">
          <a:scrgbClr r="0" g="0" b="0"/>
        </a:fillRef>
        <a:effectRef idx="0">
          <a:scrgbClr r="0" g="0" b="0"/>
        </a:effectRef>
        <a:fontRef idx="minor"/>
      </dsp:style>
    </dsp:sp>
    <dsp:sp modelId="{A1C8CC69-1280-42DB-8FB8-31A21689D2CC}">
      <dsp:nvSpPr>
        <dsp:cNvPr id="0" name=""/>
        <dsp:cNvSpPr/>
      </dsp:nvSpPr>
      <dsp:spPr>
        <a:xfrm>
          <a:off x="3357676" y="3801856"/>
          <a:ext cx="1303020" cy="1118570"/>
        </a:xfrm>
        <a:prstGeom prst="hexagon">
          <a:avLst>
            <a:gd name="adj" fmla="val 25000"/>
            <a:gd name="vf" fmla="val 115470"/>
          </a:avLst>
        </a:prstGeom>
        <a:solidFill>
          <a:schemeClr val="accent5">
            <a:hueOff val="-8127717"/>
            <a:satOff val="32573"/>
            <a:lumOff val="7059"/>
            <a:alphaOff val="0"/>
          </a:schemeClr>
        </a:solidFill>
        <a:ln w="25400" cap="flat" cmpd="sng" algn="ctr">
          <a:solidFill>
            <a:schemeClr val="accent5">
              <a:hueOff val="-8127717"/>
              <a:satOff val="32573"/>
              <a:lumOff val="705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3559475" y="3975089"/>
        <a:ext cx="899422" cy="772104"/>
      </dsp:txXfrm>
    </dsp:sp>
    <dsp:sp modelId="{32ED9239-0511-4B5E-8BC2-6903A1BF1BA5}">
      <dsp:nvSpPr>
        <dsp:cNvPr id="0" name=""/>
        <dsp:cNvSpPr/>
      </dsp:nvSpPr>
      <dsp:spPr>
        <a:xfrm>
          <a:off x="3615537" y="4781766"/>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7774338"/>
              <a:satOff val="31156"/>
              <a:lumOff val="6752"/>
              <a:alphaOff val="0"/>
            </a:schemeClr>
          </a:solidFill>
          <a:prstDash val="solid"/>
        </a:ln>
        <a:effectLst/>
      </dsp:spPr>
      <dsp:style>
        <a:lnRef idx="2">
          <a:scrgbClr r="0" g="0" b="0"/>
        </a:lnRef>
        <a:fillRef idx="1">
          <a:scrgbClr r="0" g="0" b="0"/>
        </a:fillRef>
        <a:effectRef idx="0">
          <a:scrgbClr r="0" g="0" b="0"/>
        </a:effectRef>
        <a:fontRef idx="minor"/>
      </dsp:style>
    </dsp:sp>
    <dsp:sp modelId="{ED1ED86F-6239-4779-B0DF-2468D65CFA48}">
      <dsp:nvSpPr>
        <dsp:cNvPr id="0" name=""/>
        <dsp:cNvSpPr/>
      </dsp:nvSpPr>
      <dsp:spPr>
        <a:xfrm>
          <a:off x="2236622" y="4414368"/>
          <a:ext cx="1303020" cy="1118570"/>
        </a:xfrm>
        <a:prstGeom prst="hexagon">
          <a:avLst>
            <a:gd name="adj" fmla="val 25000"/>
            <a:gd name="vf" fmla="val 115470"/>
          </a:avLst>
        </a:prstGeom>
        <a:solidFill>
          <a:schemeClr val="bg1">
            <a:alpha val="90000"/>
          </a:schemeClr>
        </a:solidFill>
        <a:ln w="25400" cap="flat" cmpd="sng" algn="ctr">
          <a:solidFill>
            <a:schemeClr val="accent5">
              <a:hueOff val="-8127717"/>
              <a:satOff val="32573"/>
              <a:lumOff val="7059"/>
              <a:alphaOff val="0"/>
            </a:schemeClr>
          </a:solidFill>
          <a:prstDash val="solid"/>
        </a:ln>
        <a:effectLst/>
      </dsp:spPr>
      <dsp:style>
        <a:lnRef idx="2">
          <a:scrgbClr r="0" g="0" b="0"/>
        </a:lnRef>
        <a:fillRef idx="1">
          <a:scrgbClr r="0" g="0" b="0"/>
        </a:fillRef>
        <a:effectRef idx="0">
          <a:scrgbClr r="0" g="0" b="0"/>
        </a:effectRef>
        <a:fontRef idx="minor"/>
      </dsp:style>
    </dsp:sp>
    <dsp:sp modelId="{591D6EB1-C700-43E4-8238-35061EE412F4}">
      <dsp:nvSpPr>
        <dsp:cNvPr id="0" name=""/>
        <dsp:cNvSpPr/>
      </dsp:nvSpPr>
      <dsp:spPr>
        <a:xfrm>
          <a:off x="3374136" y="4905141"/>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8206245"/>
              <a:satOff val="32887"/>
              <a:lumOff val="7127"/>
              <a:alphaOff val="0"/>
            </a:schemeClr>
          </a:solidFill>
          <a:prstDash val="solid"/>
        </a:ln>
        <a:effectLst/>
      </dsp:spPr>
      <dsp:style>
        <a:lnRef idx="2">
          <a:scrgbClr r="0" g="0" b="0"/>
        </a:lnRef>
        <a:fillRef idx="1">
          <a:scrgbClr r="0" g="0" b="0"/>
        </a:fillRef>
        <a:effectRef idx="0">
          <a:scrgbClr r="0" g="0" b="0"/>
        </a:effectRef>
        <a:fontRef idx="minor"/>
      </dsp:style>
    </dsp:sp>
    <dsp:sp modelId="{28780FE9-E6E0-4E85-853F-6CD77AC4E5AB}">
      <dsp:nvSpPr>
        <dsp:cNvPr id="0" name=""/>
        <dsp:cNvSpPr/>
      </dsp:nvSpPr>
      <dsp:spPr>
        <a:xfrm>
          <a:off x="5596128" y="5039981"/>
          <a:ext cx="1303020" cy="1118570"/>
        </a:xfrm>
        <a:prstGeom prst="hexagon">
          <a:avLst>
            <a:gd name="adj" fmla="val 25000"/>
            <a:gd name="vf" fmla="val 115470"/>
          </a:avLst>
        </a:prstGeom>
        <a:solidFill>
          <a:schemeClr val="accent5">
            <a:hueOff val="-9030797"/>
            <a:satOff val="36192"/>
            <a:lumOff val="7844"/>
            <a:alphaOff val="0"/>
          </a:schemeClr>
        </a:solidFill>
        <a:ln w="25400" cap="flat" cmpd="sng" algn="ctr">
          <a:solidFill>
            <a:schemeClr val="accent5">
              <a:hueOff val="-9030797"/>
              <a:satOff val="36192"/>
              <a:lumOff val="784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5797927" y="5213214"/>
        <a:ext cx="899422" cy="772104"/>
      </dsp:txXfrm>
    </dsp:sp>
    <dsp:sp modelId="{F6CFA3F7-4AF8-4107-A863-707A8BD51C44}">
      <dsp:nvSpPr>
        <dsp:cNvPr id="0" name=""/>
        <dsp:cNvSpPr/>
      </dsp:nvSpPr>
      <dsp:spPr>
        <a:xfrm>
          <a:off x="5627217" y="5537852"/>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8638153"/>
              <a:satOff val="34618"/>
              <a:lumOff val="7503"/>
              <a:alphaOff val="0"/>
            </a:schemeClr>
          </a:solidFill>
          <a:prstDash val="solid"/>
        </a:ln>
        <a:effectLst/>
      </dsp:spPr>
      <dsp:style>
        <a:lnRef idx="2">
          <a:scrgbClr r="0" g="0" b="0"/>
        </a:lnRef>
        <a:fillRef idx="1">
          <a:scrgbClr r="0" g="0" b="0"/>
        </a:fillRef>
        <a:effectRef idx="0">
          <a:scrgbClr r="0" g="0" b="0"/>
        </a:effectRef>
        <a:fontRef idx="minor"/>
      </dsp:style>
    </dsp:sp>
    <dsp:sp modelId="{9F66E2C5-A8F3-4B21-865C-D7E9CAD4DA62}">
      <dsp:nvSpPr>
        <dsp:cNvPr id="0" name=""/>
        <dsp:cNvSpPr/>
      </dsp:nvSpPr>
      <dsp:spPr>
        <a:xfrm>
          <a:off x="4475073" y="4420373"/>
          <a:ext cx="1303020" cy="1118570"/>
        </a:xfrm>
        <a:prstGeom prst="hexagon">
          <a:avLst>
            <a:gd name="adj" fmla="val 25000"/>
            <a:gd name="vf" fmla="val 115470"/>
          </a:avLst>
        </a:prstGeom>
        <a:solidFill>
          <a:schemeClr val="bg1">
            <a:alpha val="90000"/>
          </a:schemeClr>
        </a:solidFill>
        <a:ln w="25400" cap="flat" cmpd="sng" algn="ctr">
          <a:solidFill>
            <a:schemeClr val="accent5">
              <a:hueOff val="-9030797"/>
              <a:satOff val="36192"/>
              <a:lumOff val="7844"/>
              <a:alphaOff val="0"/>
            </a:schemeClr>
          </a:solidFill>
          <a:prstDash val="solid"/>
        </a:ln>
        <a:effectLst/>
      </dsp:spPr>
      <dsp:style>
        <a:lnRef idx="2">
          <a:scrgbClr r="0" g="0" b="0"/>
        </a:lnRef>
        <a:fillRef idx="1">
          <a:scrgbClr r="0" g="0" b="0"/>
        </a:fillRef>
        <a:effectRef idx="0">
          <a:scrgbClr r="0" g="0" b="0"/>
        </a:effectRef>
        <a:fontRef idx="minor"/>
      </dsp:style>
    </dsp:sp>
    <dsp:sp modelId="{56BFE62A-66B9-4F5E-818B-D459E88B8C79}">
      <dsp:nvSpPr>
        <dsp:cNvPr id="0" name=""/>
        <dsp:cNvSpPr/>
      </dsp:nvSpPr>
      <dsp:spPr>
        <a:xfrm>
          <a:off x="5371185" y="5388272"/>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9070062"/>
              <a:satOff val="36349"/>
              <a:lumOff val="7878"/>
              <a:alphaOff val="0"/>
            </a:schemeClr>
          </a:solidFill>
          <a:prstDash val="solid"/>
        </a:ln>
        <a:effectLst/>
      </dsp:spPr>
      <dsp:style>
        <a:lnRef idx="2">
          <a:scrgbClr r="0" g="0" b="0"/>
        </a:lnRef>
        <a:fillRef idx="1">
          <a:scrgbClr r="0" g="0" b="0"/>
        </a:fillRef>
        <a:effectRef idx="0">
          <a:scrgbClr r="0" g="0" b="0"/>
        </a:effectRef>
        <a:fontRef idx="minor"/>
      </dsp:style>
    </dsp:sp>
    <dsp:sp modelId="{5F0EC830-D7B1-4846-891D-771032015CED}">
      <dsp:nvSpPr>
        <dsp:cNvPr id="0" name=""/>
        <dsp:cNvSpPr/>
      </dsp:nvSpPr>
      <dsp:spPr>
        <a:xfrm>
          <a:off x="6720840" y="4433475"/>
          <a:ext cx="1303020" cy="1118570"/>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8420" rIns="0" bIns="58420" numCol="1" spcCol="1270" anchor="ctr" anchorCtr="0">
          <a:noAutofit/>
        </a:bodyPr>
        <a:lstStyle/>
        <a:p>
          <a:pPr marL="0" lvl="0" indent="0" algn="ctr" defTabSz="2044700">
            <a:lnSpc>
              <a:spcPct val="90000"/>
            </a:lnSpc>
            <a:spcBef>
              <a:spcPct val="0"/>
            </a:spcBef>
            <a:spcAft>
              <a:spcPct val="35000"/>
            </a:spcAft>
            <a:buNone/>
          </a:pPr>
          <a:endParaRPr lang="en-GB" sz="4600" kern="1200"/>
        </a:p>
      </dsp:txBody>
      <dsp:txXfrm>
        <a:off x="6922639" y="4606708"/>
        <a:ext cx="899422" cy="772104"/>
      </dsp:txXfrm>
    </dsp:sp>
    <dsp:sp modelId="{37BFDE63-1D8B-4487-80BE-31318782133A}">
      <dsp:nvSpPr>
        <dsp:cNvPr id="0" name=""/>
        <dsp:cNvSpPr/>
      </dsp:nvSpPr>
      <dsp:spPr>
        <a:xfrm>
          <a:off x="7858353" y="4924248"/>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9501969"/>
              <a:satOff val="38080"/>
              <a:lumOff val="8253"/>
              <a:alphaOff val="0"/>
            </a:schemeClr>
          </a:solidFill>
          <a:prstDash val="solid"/>
        </a:ln>
        <a:effectLst/>
      </dsp:spPr>
      <dsp:style>
        <a:lnRef idx="2">
          <a:scrgbClr r="0" g="0" b="0"/>
        </a:lnRef>
        <a:fillRef idx="1">
          <a:scrgbClr r="0" g="0" b="0"/>
        </a:fillRef>
        <a:effectRef idx="0">
          <a:scrgbClr r="0" g="0" b="0"/>
        </a:effectRef>
        <a:fontRef idx="minor"/>
      </dsp:style>
    </dsp:sp>
    <dsp:sp modelId="{7FAEFABF-63DF-4701-9A25-AAAB7B677116}">
      <dsp:nvSpPr>
        <dsp:cNvPr id="0" name=""/>
        <dsp:cNvSpPr/>
      </dsp:nvSpPr>
      <dsp:spPr>
        <a:xfrm>
          <a:off x="7840980" y="3820963"/>
          <a:ext cx="1303020" cy="1118570"/>
        </a:xfrm>
        <a:prstGeom prst="hexagon">
          <a:avLst>
            <a:gd name="adj" fmla="val 25000"/>
            <a:gd name="vf" fmla="val 115470"/>
          </a:avLst>
        </a:prstGeom>
        <a:solidFill>
          <a:schemeClr val="bg1">
            <a:alpha val="9000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E0FD1964-4431-420B-AE0B-9089E8507F5C}">
      <dsp:nvSpPr>
        <dsp:cNvPr id="0" name=""/>
        <dsp:cNvSpPr/>
      </dsp:nvSpPr>
      <dsp:spPr>
        <a:xfrm>
          <a:off x="8099755" y="4800872"/>
          <a:ext cx="151790" cy="131018"/>
        </a:xfrm>
        <a:prstGeom prst="hexagon">
          <a:avLst>
            <a:gd name="adj" fmla="val 25000"/>
            <a:gd name="vf" fmla="val 115470"/>
          </a:avLst>
        </a:prstGeom>
        <a:solidFill>
          <a:schemeClr val="lt1">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6A48C-B453-4C00-A4A9-94145A648B17}">
      <dsp:nvSpPr>
        <dsp:cNvPr id="0" name=""/>
        <dsp:cNvSpPr/>
      </dsp:nvSpPr>
      <dsp:spPr>
        <a:xfrm>
          <a:off x="107366" y="880675"/>
          <a:ext cx="1586485" cy="522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GB" sz="3100" kern="1200" dirty="0"/>
        </a:p>
      </dsp:txBody>
      <dsp:txXfrm>
        <a:off x="107366" y="880675"/>
        <a:ext cx="1586485" cy="522819"/>
      </dsp:txXfrm>
    </dsp:sp>
    <dsp:sp modelId="{CA934736-7DD1-41B7-AD89-EC1B5E66FACC}">
      <dsp:nvSpPr>
        <dsp:cNvPr id="0" name=""/>
        <dsp:cNvSpPr/>
      </dsp:nvSpPr>
      <dsp:spPr>
        <a:xfrm>
          <a:off x="107366" y="1983120"/>
          <a:ext cx="1586485" cy="979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endParaRPr lang="en-GB" sz="5900" kern="1200" dirty="0"/>
        </a:p>
      </dsp:txBody>
      <dsp:txXfrm>
        <a:off x="107366" y="1983120"/>
        <a:ext cx="1586485" cy="979508"/>
      </dsp:txXfrm>
    </dsp:sp>
    <dsp:sp modelId="{63A6CF0B-9CB9-4A16-BD71-7CBF3500F1CF}">
      <dsp:nvSpPr>
        <dsp:cNvPr id="0" name=""/>
        <dsp:cNvSpPr/>
      </dsp:nvSpPr>
      <dsp:spPr>
        <a:xfrm>
          <a:off x="105563" y="721666"/>
          <a:ext cx="126197" cy="126197"/>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87345F-3CDD-4E0F-B978-306AF0C25CA6}">
      <dsp:nvSpPr>
        <dsp:cNvPr id="0" name=""/>
        <dsp:cNvSpPr/>
      </dsp:nvSpPr>
      <dsp:spPr>
        <a:xfrm>
          <a:off x="193901" y="544989"/>
          <a:ext cx="126197" cy="126197"/>
        </a:xfrm>
        <a:prstGeom prst="ellipse">
          <a:avLst/>
        </a:prstGeom>
        <a:solidFill>
          <a:schemeClr val="accent5">
            <a:hueOff val="-551882"/>
            <a:satOff val="2212"/>
            <a:lumOff val="47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A70D41-CB45-411D-A3A1-592538E92CFA}">
      <dsp:nvSpPr>
        <dsp:cNvPr id="0" name=""/>
        <dsp:cNvSpPr/>
      </dsp:nvSpPr>
      <dsp:spPr>
        <a:xfrm>
          <a:off x="405914" y="580324"/>
          <a:ext cx="198310" cy="198310"/>
        </a:xfrm>
        <a:prstGeom prst="ellipse">
          <a:avLst/>
        </a:prstGeom>
        <a:solidFill>
          <a:schemeClr val="accent5">
            <a:hueOff val="-1103764"/>
            <a:satOff val="4423"/>
            <a:lumOff val="9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DE9A8E-4158-4B36-B658-BE9593FB9C8E}">
      <dsp:nvSpPr>
        <dsp:cNvPr id="0" name=""/>
        <dsp:cNvSpPr/>
      </dsp:nvSpPr>
      <dsp:spPr>
        <a:xfrm>
          <a:off x="582590" y="385980"/>
          <a:ext cx="126197" cy="126197"/>
        </a:xfrm>
        <a:prstGeom prst="ellipse">
          <a:avLst/>
        </a:prstGeom>
        <a:solidFill>
          <a:schemeClr val="accent5">
            <a:hueOff val="-1655646"/>
            <a:satOff val="6635"/>
            <a:lumOff val="143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E329EA-18DD-4339-814A-2458ADD6BFDF}">
      <dsp:nvSpPr>
        <dsp:cNvPr id="0" name=""/>
        <dsp:cNvSpPr/>
      </dsp:nvSpPr>
      <dsp:spPr>
        <a:xfrm>
          <a:off x="812270" y="315309"/>
          <a:ext cx="126197" cy="126197"/>
        </a:xfrm>
        <a:prstGeom prst="ellipse">
          <a:avLst/>
        </a:prstGeom>
        <a:solidFill>
          <a:schemeClr val="accent5">
            <a:hueOff val="-2207528"/>
            <a:satOff val="8847"/>
            <a:lumOff val="19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3ACE8F-29B2-4F55-8138-F86A6646EFC0}">
      <dsp:nvSpPr>
        <dsp:cNvPr id="0" name=""/>
        <dsp:cNvSpPr/>
      </dsp:nvSpPr>
      <dsp:spPr>
        <a:xfrm>
          <a:off x="1094953" y="438983"/>
          <a:ext cx="126197" cy="126197"/>
        </a:xfrm>
        <a:prstGeom prst="ellipse">
          <a:avLst/>
        </a:prstGeom>
        <a:solidFill>
          <a:schemeClr val="accent5">
            <a:hueOff val="-2759410"/>
            <a:satOff val="11059"/>
            <a:lumOff val="23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89B414-D5AE-4BEF-B033-BDDFCDA6709D}">
      <dsp:nvSpPr>
        <dsp:cNvPr id="0" name=""/>
        <dsp:cNvSpPr/>
      </dsp:nvSpPr>
      <dsp:spPr>
        <a:xfrm>
          <a:off x="1271630" y="527321"/>
          <a:ext cx="198310" cy="198310"/>
        </a:xfrm>
        <a:prstGeom prst="ellips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CA1CFA-08D1-44E9-808A-8C05F3530B2A}">
      <dsp:nvSpPr>
        <dsp:cNvPr id="0" name=""/>
        <dsp:cNvSpPr/>
      </dsp:nvSpPr>
      <dsp:spPr>
        <a:xfrm>
          <a:off x="1518977" y="721666"/>
          <a:ext cx="126197" cy="126197"/>
        </a:xfrm>
        <a:prstGeom prst="ellipse">
          <a:avLst/>
        </a:prstGeom>
        <a:solidFill>
          <a:schemeClr val="accent5">
            <a:hueOff val="-3863174"/>
            <a:satOff val="15482"/>
            <a:lumOff val="33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6F5895-AC14-48F4-8F7D-F168F7A38B1E}">
      <dsp:nvSpPr>
        <dsp:cNvPr id="0" name=""/>
        <dsp:cNvSpPr/>
      </dsp:nvSpPr>
      <dsp:spPr>
        <a:xfrm>
          <a:off x="1624983" y="916010"/>
          <a:ext cx="126197" cy="126197"/>
        </a:xfrm>
        <a:prstGeom prst="ellipse">
          <a:avLst/>
        </a:prstGeom>
        <a:solidFill>
          <a:schemeClr val="accent5">
            <a:hueOff val="-4415056"/>
            <a:satOff val="17694"/>
            <a:lumOff val="383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576F3E-F602-40E4-A354-565C9AA3223C}">
      <dsp:nvSpPr>
        <dsp:cNvPr id="0" name=""/>
        <dsp:cNvSpPr/>
      </dsp:nvSpPr>
      <dsp:spPr>
        <a:xfrm>
          <a:off x="706264" y="544989"/>
          <a:ext cx="324508" cy="324508"/>
        </a:xfrm>
        <a:prstGeom prst="ellipse">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F14744-9150-48AF-807B-4C49D62518BE}">
      <dsp:nvSpPr>
        <dsp:cNvPr id="0" name=""/>
        <dsp:cNvSpPr/>
      </dsp:nvSpPr>
      <dsp:spPr>
        <a:xfrm>
          <a:off x="17225" y="1216361"/>
          <a:ext cx="126197" cy="126197"/>
        </a:xfrm>
        <a:prstGeom prst="ellipse">
          <a:avLst/>
        </a:prstGeom>
        <a:solidFill>
          <a:schemeClr val="accent5">
            <a:hueOff val="-5518820"/>
            <a:satOff val="22117"/>
            <a:lumOff val="479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0F8DDF-3FE5-4E86-B80F-08D370A6183D}">
      <dsp:nvSpPr>
        <dsp:cNvPr id="0" name=""/>
        <dsp:cNvSpPr/>
      </dsp:nvSpPr>
      <dsp:spPr>
        <a:xfrm>
          <a:off x="123231" y="1375370"/>
          <a:ext cx="198310" cy="198310"/>
        </a:xfrm>
        <a:prstGeom prst="ellipse">
          <a:avLst/>
        </a:prstGeom>
        <a:solidFill>
          <a:schemeClr val="accent5">
            <a:hueOff val="-6070702"/>
            <a:satOff val="24329"/>
            <a:lumOff val="52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60AE50-3879-4EED-B551-BCCF674917CF}">
      <dsp:nvSpPr>
        <dsp:cNvPr id="0" name=""/>
        <dsp:cNvSpPr/>
      </dsp:nvSpPr>
      <dsp:spPr>
        <a:xfrm>
          <a:off x="388246" y="1516711"/>
          <a:ext cx="288451" cy="288451"/>
        </a:xfrm>
        <a:prstGeom prst="ellips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9C44D3-1FE5-480A-BE27-B394BE42D136}">
      <dsp:nvSpPr>
        <dsp:cNvPr id="0" name=""/>
        <dsp:cNvSpPr/>
      </dsp:nvSpPr>
      <dsp:spPr>
        <a:xfrm>
          <a:off x="759267" y="1746391"/>
          <a:ext cx="126197" cy="126197"/>
        </a:xfrm>
        <a:prstGeom prst="ellipse">
          <a:avLst/>
        </a:prstGeom>
        <a:solidFill>
          <a:schemeClr val="accent5">
            <a:hueOff val="-7174466"/>
            <a:satOff val="28752"/>
            <a:lumOff val="623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E15D3E-9622-4282-AF00-B0BCE96013DE}">
      <dsp:nvSpPr>
        <dsp:cNvPr id="0" name=""/>
        <dsp:cNvSpPr/>
      </dsp:nvSpPr>
      <dsp:spPr>
        <a:xfrm>
          <a:off x="829938" y="1516711"/>
          <a:ext cx="198310" cy="198310"/>
        </a:xfrm>
        <a:prstGeom prst="ellipse">
          <a:avLst/>
        </a:prstGeom>
        <a:solidFill>
          <a:schemeClr val="accent5">
            <a:hueOff val="-7726349"/>
            <a:satOff val="30964"/>
            <a:lumOff val="671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336817-8C58-4C01-A699-E946FBF6F089}">
      <dsp:nvSpPr>
        <dsp:cNvPr id="0" name=""/>
        <dsp:cNvSpPr/>
      </dsp:nvSpPr>
      <dsp:spPr>
        <a:xfrm>
          <a:off x="1006615" y="1764059"/>
          <a:ext cx="126197" cy="126197"/>
        </a:xfrm>
        <a:prstGeom prst="ellipse">
          <a:avLst/>
        </a:prstGeom>
        <a:solidFill>
          <a:schemeClr val="accent5">
            <a:hueOff val="-8278230"/>
            <a:satOff val="33176"/>
            <a:lumOff val="719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AF6DD5-A068-4B3E-B7BB-8EC09FBE8DCD}">
      <dsp:nvSpPr>
        <dsp:cNvPr id="0" name=""/>
        <dsp:cNvSpPr/>
      </dsp:nvSpPr>
      <dsp:spPr>
        <a:xfrm>
          <a:off x="1165624" y="1481376"/>
          <a:ext cx="288451" cy="288451"/>
        </a:xfrm>
        <a:prstGeom prst="ellipse">
          <a:avLst/>
        </a:prstGeom>
        <a:solidFill>
          <a:schemeClr val="accent5">
            <a:hueOff val="-8830112"/>
            <a:satOff val="35388"/>
            <a:lumOff val="76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9E2E59-54F2-4E11-A5A4-86D5587650A4}">
      <dsp:nvSpPr>
        <dsp:cNvPr id="0" name=""/>
        <dsp:cNvSpPr/>
      </dsp:nvSpPr>
      <dsp:spPr>
        <a:xfrm>
          <a:off x="1554313" y="1410705"/>
          <a:ext cx="198310" cy="198310"/>
        </a:xfrm>
        <a:prstGeom prst="ellipse">
          <a:avLst/>
        </a:prstGeom>
        <a:solidFill>
          <a:schemeClr val="accent5">
            <a:hueOff val="-9381994"/>
            <a:satOff val="37599"/>
            <a:lumOff val="81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435EB5-5DD4-4F6D-950D-ECE13561021B}">
      <dsp:nvSpPr>
        <dsp:cNvPr id="0" name=""/>
        <dsp:cNvSpPr/>
      </dsp:nvSpPr>
      <dsp:spPr>
        <a:xfrm>
          <a:off x="1752623" y="580030"/>
          <a:ext cx="582410" cy="1111884"/>
        </a:xfrm>
        <a:prstGeom prst="chevron">
          <a:avLst>
            <a:gd name="adj" fmla="val 6231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92B96B-AD44-4F73-A0A1-E9943C9B4AAC}">
      <dsp:nvSpPr>
        <dsp:cNvPr id="0" name=""/>
        <dsp:cNvSpPr/>
      </dsp:nvSpPr>
      <dsp:spPr>
        <a:xfrm>
          <a:off x="2229141" y="580030"/>
          <a:ext cx="582410" cy="1111884"/>
        </a:xfrm>
        <a:prstGeom prst="chevron">
          <a:avLst>
            <a:gd name="adj" fmla="val 6231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5625B1F-5C4A-4FB8-B024-1B7CAF969AC5}">
      <dsp:nvSpPr>
        <dsp:cNvPr id="0" name=""/>
        <dsp:cNvSpPr/>
      </dsp:nvSpPr>
      <dsp:spPr>
        <a:xfrm>
          <a:off x="2930680" y="501151"/>
          <a:ext cx="1350132" cy="1350132"/>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3128402" y="698873"/>
        <a:ext cx="954688" cy="954688"/>
      </dsp:txXfrm>
    </dsp:sp>
    <dsp:sp modelId="{369E422F-7908-4A4A-A166-FDB224658DAE}">
      <dsp:nvSpPr>
        <dsp:cNvPr id="0" name=""/>
        <dsp:cNvSpPr/>
      </dsp:nvSpPr>
      <dsp:spPr>
        <a:xfrm>
          <a:off x="2811551" y="1983120"/>
          <a:ext cx="1588391" cy="979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endParaRPr lang="en-GB" sz="5900" kern="1200" dirty="0"/>
        </a:p>
      </dsp:txBody>
      <dsp:txXfrm>
        <a:off x="2811551" y="1983120"/>
        <a:ext cx="1588391" cy="9795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3D7B08-DB27-480E-9240-203C2C89209D}">
      <dsp:nvSpPr>
        <dsp:cNvPr id="0" name=""/>
        <dsp:cNvSpPr/>
      </dsp:nvSpPr>
      <dsp:spPr>
        <a:xfrm rot="5400000">
          <a:off x="2560947" y="-794853"/>
          <a:ext cx="1047750" cy="2903362"/>
        </a:xfrm>
        <a:prstGeom prst="round2Same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1930" tIns="100965" rIns="201930" bIns="100965" numCol="1" spcCol="1270" anchor="ctr" anchorCtr="0">
          <a:noAutofit/>
        </a:bodyPr>
        <a:lstStyle/>
        <a:p>
          <a:pPr marL="285750" lvl="1" indent="-285750" algn="l" defTabSz="2355850">
            <a:lnSpc>
              <a:spcPct val="90000"/>
            </a:lnSpc>
            <a:spcBef>
              <a:spcPct val="0"/>
            </a:spcBef>
            <a:spcAft>
              <a:spcPct val="15000"/>
            </a:spcAft>
            <a:buChar char="•"/>
          </a:pPr>
          <a:r>
            <a:rPr lang="en-GB" sz="5300" kern="1200" dirty="0"/>
            <a:t>….</a:t>
          </a:r>
        </a:p>
      </dsp:txBody>
      <dsp:txXfrm rot="-5400000">
        <a:off x="1633142" y="184099"/>
        <a:ext cx="2852215" cy="945456"/>
      </dsp:txXfrm>
    </dsp:sp>
    <dsp:sp modelId="{284DE9A9-B1B6-4E5C-83AB-0BEA396782F9}">
      <dsp:nvSpPr>
        <dsp:cNvPr id="0" name=""/>
        <dsp:cNvSpPr/>
      </dsp:nvSpPr>
      <dsp:spPr>
        <a:xfrm>
          <a:off x="0" y="1984"/>
          <a:ext cx="1633141" cy="1309687"/>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GB" sz="3700" kern="1200" dirty="0"/>
            <a:t>Image</a:t>
          </a:r>
        </a:p>
      </dsp:txBody>
      <dsp:txXfrm>
        <a:off x="63934" y="65918"/>
        <a:ext cx="1505273" cy="1181819"/>
      </dsp:txXfrm>
    </dsp:sp>
    <dsp:sp modelId="{2B4D398E-197B-4EF9-AD18-B10B0DC3B3AF}">
      <dsp:nvSpPr>
        <dsp:cNvPr id="0" name=""/>
        <dsp:cNvSpPr/>
      </dsp:nvSpPr>
      <dsp:spPr>
        <a:xfrm rot="5400000">
          <a:off x="2560947" y="580318"/>
          <a:ext cx="1047750" cy="2903362"/>
        </a:xfrm>
        <a:prstGeom prst="round2Same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1930" tIns="100965" rIns="201930" bIns="100965" numCol="1" spcCol="1270" anchor="ctr" anchorCtr="0">
          <a:noAutofit/>
        </a:bodyPr>
        <a:lstStyle/>
        <a:p>
          <a:pPr marL="285750" lvl="1" indent="-285750" algn="l" defTabSz="2355850">
            <a:lnSpc>
              <a:spcPct val="90000"/>
            </a:lnSpc>
            <a:spcBef>
              <a:spcPct val="0"/>
            </a:spcBef>
            <a:spcAft>
              <a:spcPct val="15000"/>
            </a:spcAft>
            <a:buChar char="•"/>
          </a:pPr>
          <a:r>
            <a:rPr lang="en-GB" sz="5300" kern="1200" dirty="0"/>
            <a:t>….</a:t>
          </a:r>
        </a:p>
      </dsp:txBody>
      <dsp:txXfrm rot="-5400000">
        <a:off x="1633142" y="1559271"/>
        <a:ext cx="2852215" cy="945456"/>
      </dsp:txXfrm>
    </dsp:sp>
    <dsp:sp modelId="{4D24A8BE-7553-4209-A12A-700587B4ACBD}">
      <dsp:nvSpPr>
        <dsp:cNvPr id="0" name=""/>
        <dsp:cNvSpPr/>
      </dsp:nvSpPr>
      <dsp:spPr>
        <a:xfrm>
          <a:off x="0" y="1377156"/>
          <a:ext cx="1633141" cy="1309687"/>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GB" sz="3700" kern="1200" dirty="0"/>
            <a:t>Image</a:t>
          </a:r>
        </a:p>
      </dsp:txBody>
      <dsp:txXfrm>
        <a:off x="63934" y="1441090"/>
        <a:ext cx="1505273" cy="1181819"/>
      </dsp:txXfrm>
    </dsp:sp>
    <dsp:sp modelId="{29156D75-4B2E-4893-B9CC-B4270EE85981}">
      <dsp:nvSpPr>
        <dsp:cNvPr id="0" name=""/>
        <dsp:cNvSpPr/>
      </dsp:nvSpPr>
      <dsp:spPr>
        <a:xfrm rot="5400000">
          <a:off x="2560947" y="1955490"/>
          <a:ext cx="1047750" cy="2903362"/>
        </a:xfrm>
        <a:prstGeom prst="round2Same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01930" tIns="100965" rIns="201930" bIns="100965" numCol="1" spcCol="1270" anchor="ctr" anchorCtr="0">
          <a:noAutofit/>
        </a:bodyPr>
        <a:lstStyle/>
        <a:p>
          <a:pPr marL="285750" lvl="1" indent="-285750" algn="l" defTabSz="2355850">
            <a:lnSpc>
              <a:spcPct val="90000"/>
            </a:lnSpc>
            <a:spcBef>
              <a:spcPct val="0"/>
            </a:spcBef>
            <a:spcAft>
              <a:spcPct val="15000"/>
            </a:spcAft>
            <a:buChar char="•"/>
          </a:pPr>
          <a:r>
            <a:rPr lang="en-GB" sz="5300" kern="1200" dirty="0"/>
            <a:t>….</a:t>
          </a:r>
        </a:p>
      </dsp:txBody>
      <dsp:txXfrm rot="-5400000">
        <a:off x="1633142" y="2934443"/>
        <a:ext cx="2852215" cy="945456"/>
      </dsp:txXfrm>
    </dsp:sp>
    <dsp:sp modelId="{4EC49800-FB12-424B-AD65-154963C81E97}">
      <dsp:nvSpPr>
        <dsp:cNvPr id="0" name=""/>
        <dsp:cNvSpPr/>
      </dsp:nvSpPr>
      <dsp:spPr>
        <a:xfrm>
          <a:off x="0" y="2752328"/>
          <a:ext cx="1633141" cy="1309687"/>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GB" sz="3700" kern="1200" dirty="0"/>
            <a:t>Image</a:t>
          </a:r>
        </a:p>
      </dsp:txBody>
      <dsp:txXfrm>
        <a:off x="63934" y="2816262"/>
        <a:ext cx="1505273" cy="11818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72CAB9-827C-46D5-9D49-F3315444CA53}">
      <dsp:nvSpPr>
        <dsp:cNvPr id="0" name=""/>
        <dsp:cNvSpPr/>
      </dsp:nvSpPr>
      <dsp:spPr>
        <a:xfrm>
          <a:off x="1887140" y="496"/>
          <a:ext cx="2321718" cy="1160859"/>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6675" tIns="44450" rIns="66675" bIns="44450" numCol="1" spcCol="1270" anchor="ctr" anchorCtr="0">
          <a:noAutofit/>
        </a:bodyPr>
        <a:lstStyle/>
        <a:p>
          <a:pPr marL="0" lvl="0" indent="0" algn="ctr" defTabSz="1555750">
            <a:lnSpc>
              <a:spcPct val="90000"/>
            </a:lnSpc>
            <a:spcBef>
              <a:spcPct val="0"/>
            </a:spcBef>
            <a:spcAft>
              <a:spcPct val="35000"/>
            </a:spcAft>
            <a:buNone/>
          </a:pPr>
          <a:r>
            <a:rPr lang="en-GB" sz="3500" kern="1200" dirty="0"/>
            <a:t>Explanation</a:t>
          </a:r>
        </a:p>
      </dsp:txBody>
      <dsp:txXfrm>
        <a:off x="1921140" y="34496"/>
        <a:ext cx="2253718" cy="1092859"/>
      </dsp:txXfrm>
    </dsp:sp>
    <dsp:sp modelId="{9A812997-8B60-4140-A8DB-46898D0CF12F}">
      <dsp:nvSpPr>
        <dsp:cNvPr id="0" name=""/>
        <dsp:cNvSpPr/>
      </dsp:nvSpPr>
      <dsp:spPr>
        <a:xfrm>
          <a:off x="2119312" y="1161355"/>
          <a:ext cx="232171" cy="870644"/>
        </a:xfrm>
        <a:custGeom>
          <a:avLst/>
          <a:gdLst/>
          <a:ahLst/>
          <a:cxnLst/>
          <a:rect l="0" t="0" r="0" b="0"/>
          <a:pathLst>
            <a:path>
              <a:moveTo>
                <a:pt x="0" y="0"/>
              </a:moveTo>
              <a:lnTo>
                <a:pt x="0" y="870644"/>
              </a:lnTo>
              <a:lnTo>
                <a:pt x="232171" y="870644"/>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4586B9-1509-4BDD-8F24-E1774C695114}">
      <dsp:nvSpPr>
        <dsp:cNvPr id="0" name=""/>
        <dsp:cNvSpPr/>
      </dsp:nvSpPr>
      <dsp:spPr>
        <a:xfrm>
          <a:off x="2351484" y="1451570"/>
          <a:ext cx="1857374" cy="1160859"/>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6675" tIns="44450" rIns="66675" bIns="44450" numCol="1" spcCol="1270" anchor="ctr" anchorCtr="0">
          <a:noAutofit/>
        </a:bodyPr>
        <a:lstStyle/>
        <a:p>
          <a:pPr marL="0" lvl="0" indent="0" algn="ctr" defTabSz="1555750">
            <a:lnSpc>
              <a:spcPct val="90000"/>
            </a:lnSpc>
            <a:spcBef>
              <a:spcPct val="0"/>
            </a:spcBef>
            <a:spcAft>
              <a:spcPct val="35000"/>
            </a:spcAft>
            <a:buNone/>
          </a:pPr>
          <a:r>
            <a:rPr lang="en-GB" sz="3500" kern="1200" dirty="0"/>
            <a:t>Example 1</a:t>
          </a:r>
        </a:p>
      </dsp:txBody>
      <dsp:txXfrm>
        <a:off x="2385484" y="1485570"/>
        <a:ext cx="1789374" cy="1092859"/>
      </dsp:txXfrm>
    </dsp:sp>
    <dsp:sp modelId="{FC1C1598-585E-494E-9F79-8C05E45CC71A}">
      <dsp:nvSpPr>
        <dsp:cNvPr id="0" name=""/>
        <dsp:cNvSpPr/>
      </dsp:nvSpPr>
      <dsp:spPr>
        <a:xfrm>
          <a:off x="2119312" y="1161355"/>
          <a:ext cx="232171" cy="2321718"/>
        </a:xfrm>
        <a:custGeom>
          <a:avLst/>
          <a:gdLst/>
          <a:ahLst/>
          <a:cxnLst/>
          <a:rect l="0" t="0" r="0" b="0"/>
          <a:pathLst>
            <a:path>
              <a:moveTo>
                <a:pt x="0" y="0"/>
              </a:moveTo>
              <a:lnTo>
                <a:pt x="0" y="2321718"/>
              </a:lnTo>
              <a:lnTo>
                <a:pt x="232171" y="232171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A21BD4-12DC-4B53-8ED7-EC6E57F786D5}">
      <dsp:nvSpPr>
        <dsp:cNvPr id="0" name=""/>
        <dsp:cNvSpPr/>
      </dsp:nvSpPr>
      <dsp:spPr>
        <a:xfrm>
          <a:off x="2351484" y="2902644"/>
          <a:ext cx="1857374" cy="1160859"/>
        </a:xfrm>
        <a:prstGeom prst="roundRect">
          <a:avLst>
            <a:gd name="adj" fmla="val 10000"/>
          </a:avLst>
        </a:prstGeom>
        <a:solidFill>
          <a:schemeClr val="lt1">
            <a:alpha val="90000"/>
            <a:hueOff val="0"/>
            <a:satOff val="0"/>
            <a:lumOff val="0"/>
            <a:alphaOff val="0"/>
          </a:schemeClr>
        </a:soli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6675" tIns="44450" rIns="66675" bIns="44450" numCol="1" spcCol="1270" anchor="ctr" anchorCtr="0">
          <a:noAutofit/>
        </a:bodyPr>
        <a:lstStyle/>
        <a:p>
          <a:pPr marL="0" lvl="0" indent="0" algn="ctr" defTabSz="1555750">
            <a:lnSpc>
              <a:spcPct val="90000"/>
            </a:lnSpc>
            <a:spcBef>
              <a:spcPct val="0"/>
            </a:spcBef>
            <a:spcAft>
              <a:spcPct val="35000"/>
            </a:spcAft>
            <a:buNone/>
          </a:pPr>
          <a:r>
            <a:rPr lang="en-GB" sz="3500" kern="1200" dirty="0"/>
            <a:t>Example 2</a:t>
          </a:r>
        </a:p>
      </dsp:txBody>
      <dsp:txXfrm>
        <a:off x="2385484" y="2936644"/>
        <a:ext cx="1789374" cy="109285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9C4EB-99C7-4F12-AC07-3014ABC6260A}">
      <dsp:nvSpPr>
        <dsp:cNvPr id="0" name=""/>
        <dsp:cNvSpPr/>
      </dsp:nvSpPr>
      <dsp:spPr>
        <a:xfrm>
          <a:off x="0" y="1146403"/>
          <a:ext cx="4427984" cy="1771193"/>
        </a:xfrm>
        <a:prstGeom prst="leftRightRibbon">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B94CB435-1B72-492C-8D3D-E4880C172588}">
      <dsp:nvSpPr>
        <dsp:cNvPr id="0" name=""/>
        <dsp:cNvSpPr/>
      </dsp:nvSpPr>
      <dsp:spPr>
        <a:xfrm>
          <a:off x="531358" y="1456362"/>
          <a:ext cx="1461234" cy="867884"/>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42240" rIns="0" bIns="152400" numCol="1" spcCol="1270" anchor="ctr" anchorCtr="0">
          <a:noAutofit/>
        </a:bodyPr>
        <a:lstStyle/>
        <a:p>
          <a:pPr marL="0" lvl="0" indent="0" algn="ctr" defTabSz="1778000">
            <a:lnSpc>
              <a:spcPct val="90000"/>
            </a:lnSpc>
            <a:spcBef>
              <a:spcPct val="0"/>
            </a:spcBef>
            <a:spcAft>
              <a:spcPct val="35000"/>
            </a:spcAft>
            <a:buNone/>
          </a:pPr>
          <a:endParaRPr lang="en-GB" sz="4000" kern="1200" dirty="0"/>
        </a:p>
      </dsp:txBody>
      <dsp:txXfrm>
        <a:off x="531358" y="1456362"/>
        <a:ext cx="1461234" cy="867884"/>
      </dsp:txXfrm>
    </dsp:sp>
    <dsp:sp modelId="{1598C77F-4758-41E9-BCD0-710EC2E513A7}">
      <dsp:nvSpPr>
        <dsp:cNvPr id="0" name=""/>
        <dsp:cNvSpPr/>
      </dsp:nvSpPr>
      <dsp:spPr>
        <a:xfrm>
          <a:off x="2213992" y="1739753"/>
          <a:ext cx="1726913" cy="867884"/>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42240" rIns="0" bIns="152400" numCol="1" spcCol="1270" anchor="ctr" anchorCtr="0">
          <a:noAutofit/>
        </a:bodyPr>
        <a:lstStyle/>
        <a:p>
          <a:pPr marL="0" lvl="0" indent="0" algn="ctr" defTabSz="1778000">
            <a:lnSpc>
              <a:spcPct val="90000"/>
            </a:lnSpc>
            <a:spcBef>
              <a:spcPct val="0"/>
            </a:spcBef>
            <a:spcAft>
              <a:spcPct val="35000"/>
            </a:spcAft>
            <a:buNone/>
          </a:pPr>
          <a:endParaRPr lang="en-GB" sz="4000" kern="1200" dirty="0"/>
        </a:p>
      </dsp:txBody>
      <dsp:txXfrm>
        <a:off x="2213992" y="1739753"/>
        <a:ext cx="1726913" cy="86788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9CAFF7-346F-4058-9492-0DE6F2150A40}">
      <dsp:nvSpPr>
        <dsp:cNvPr id="0" name=""/>
        <dsp:cNvSpPr/>
      </dsp:nvSpPr>
      <dsp:spPr>
        <a:xfrm rot="5400000">
          <a:off x="2630104" y="97992"/>
          <a:ext cx="1506471" cy="1310630"/>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Causality</a:t>
          </a:r>
        </a:p>
      </dsp:txBody>
      <dsp:txXfrm rot="-5400000">
        <a:off x="2932264" y="234830"/>
        <a:ext cx="902150" cy="1036955"/>
      </dsp:txXfrm>
    </dsp:sp>
    <dsp:sp modelId="{D143F2D5-B4E4-4F02-A9DE-5000AEFD3BE5}">
      <dsp:nvSpPr>
        <dsp:cNvPr id="0" name=""/>
        <dsp:cNvSpPr/>
      </dsp:nvSpPr>
      <dsp:spPr>
        <a:xfrm>
          <a:off x="4078426" y="301365"/>
          <a:ext cx="1681222" cy="903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endParaRPr lang="en-GB" sz="1600" kern="1200" dirty="0"/>
        </a:p>
      </dsp:txBody>
      <dsp:txXfrm>
        <a:off x="4078426" y="301365"/>
        <a:ext cx="1681222" cy="903882"/>
      </dsp:txXfrm>
    </dsp:sp>
    <dsp:sp modelId="{50A776CD-7DAC-495E-BAED-BD9C70868DB7}">
      <dsp:nvSpPr>
        <dsp:cNvPr id="0" name=""/>
        <dsp:cNvSpPr/>
      </dsp:nvSpPr>
      <dsp:spPr>
        <a:xfrm rot="5400000">
          <a:off x="1214624" y="97992"/>
          <a:ext cx="1506471" cy="1310630"/>
        </a:xfrm>
        <a:prstGeom prst="hexagon">
          <a:avLst>
            <a:gd name="adj" fmla="val 25000"/>
            <a:gd name="vf" fmla="val 115470"/>
          </a:avLst>
        </a:prstGeom>
        <a:solidFill>
          <a:schemeClr val="accent5">
            <a:hueOff val="-1986775"/>
            <a:satOff val="7962"/>
            <a:lumOff val="1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1516784" y="234830"/>
        <a:ext cx="902150" cy="1036955"/>
      </dsp:txXfrm>
    </dsp:sp>
    <dsp:sp modelId="{A17648DD-71FF-44F4-9387-6BB3561AE2E4}">
      <dsp:nvSpPr>
        <dsp:cNvPr id="0" name=""/>
        <dsp:cNvSpPr/>
      </dsp:nvSpPr>
      <dsp:spPr>
        <a:xfrm rot="5400000">
          <a:off x="1919652" y="1376684"/>
          <a:ext cx="1506471" cy="1310630"/>
        </a:xfrm>
        <a:prstGeom prst="hexagon">
          <a:avLst>
            <a:gd name="adj" fmla="val 25000"/>
            <a:gd name="vf" fmla="val 115470"/>
          </a:avLst>
        </a:prstGeom>
        <a:solidFill>
          <a:schemeClr val="accent5">
            <a:hueOff val="-3973551"/>
            <a:satOff val="15924"/>
            <a:lumOff val="34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Bias</a:t>
          </a:r>
        </a:p>
      </dsp:txBody>
      <dsp:txXfrm rot="-5400000">
        <a:off x="2221812" y="1513522"/>
        <a:ext cx="902150" cy="1036955"/>
      </dsp:txXfrm>
    </dsp:sp>
    <dsp:sp modelId="{6D1EB949-820A-497D-8FBD-792AE0A0C0C6}">
      <dsp:nvSpPr>
        <dsp:cNvPr id="0" name=""/>
        <dsp:cNvSpPr/>
      </dsp:nvSpPr>
      <dsp:spPr>
        <a:xfrm>
          <a:off x="336351" y="1580058"/>
          <a:ext cx="1626989" cy="903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r" defTabSz="711200">
            <a:lnSpc>
              <a:spcPct val="90000"/>
            </a:lnSpc>
            <a:spcBef>
              <a:spcPct val="0"/>
            </a:spcBef>
            <a:spcAft>
              <a:spcPct val="35000"/>
            </a:spcAft>
            <a:buNone/>
          </a:pPr>
          <a:endParaRPr lang="en-GB" sz="1600" kern="1200" dirty="0"/>
        </a:p>
      </dsp:txBody>
      <dsp:txXfrm>
        <a:off x="336351" y="1580058"/>
        <a:ext cx="1626989" cy="903882"/>
      </dsp:txXfrm>
    </dsp:sp>
    <dsp:sp modelId="{D7B182CD-1CDC-4B87-A183-8B987E8D705A}">
      <dsp:nvSpPr>
        <dsp:cNvPr id="0" name=""/>
        <dsp:cNvSpPr/>
      </dsp:nvSpPr>
      <dsp:spPr>
        <a:xfrm rot="5400000">
          <a:off x="3335133" y="1376684"/>
          <a:ext cx="1506471" cy="1310630"/>
        </a:xfrm>
        <a:prstGeom prst="hexagon">
          <a:avLst>
            <a:gd name="adj" fmla="val 25000"/>
            <a:gd name="vf" fmla="val 115470"/>
          </a:avLst>
        </a:prstGeom>
        <a:solidFill>
          <a:schemeClr val="accent5">
            <a:hueOff val="-5960326"/>
            <a:satOff val="23887"/>
            <a:lumOff val="517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3637293" y="1513522"/>
        <a:ext cx="902150" cy="1036955"/>
      </dsp:txXfrm>
    </dsp:sp>
    <dsp:sp modelId="{2B9D0576-B962-48D3-BFAE-9D01236EF629}">
      <dsp:nvSpPr>
        <dsp:cNvPr id="0" name=""/>
        <dsp:cNvSpPr/>
      </dsp:nvSpPr>
      <dsp:spPr>
        <a:xfrm rot="5400000">
          <a:off x="2630104" y="2655377"/>
          <a:ext cx="1506471" cy="1310630"/>
        </a:xfrm>
        <a:prstGeom prst="hexagon">
          <a:avLst>
            <a:gd name="adj" fmla="val 25000"/>
            <a:gd name="vf" fmla="val 115470"/>
          </a:avLst>
        </a:prstGeom>
        <a:solidFill>
          <a:schemeClr val="accent5">
            <a:hueOff val="-7947101"/>
            <a:satOff val="31849"/>
            <a:lumOff val="690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Synthesis</a:t>
          </a:r>
        </a:p>
      </dsp:txBody>
      <dsp:txXfrm rot="-5400000">
        <a:off x="2932264" y="2792215"/>
        <a:ext cx="902150" cy="1036955"/>
      </dsp:txXfrm>
    </dsp:sp>
    <dsp:sp modelId="{350D0260-A485-4F85-B197-29F3574A61D2}">
      <dsp:nvSpPr>
        <dsp:cNvPr id="0" name=""/>
        <dsp:cNvSpPr/>
      </dsp:nvSpPr>
      <dsp:spPr>
        <a:xfrm>
          <a:off x="4078426" y="2858751"/>
          <a:ext cx="1681222" cy="903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endParaRPr lang="en-GB" sz="1600" kern="1200" dirty="0"/>
        </a:p>
      </dsp:txBody>
      <dsp:txXfrm>
        <a:off x="4078426" y="2858751"/>
        <a:ext cx="1681222" cy="903882"/>
      </dsp:txXfrm>
    </dsp:sp>
    <dsp:sp modelId="{852F1F34-E328-4938-9430-CDFEFC917A05}">
      <dsp:nvSpPr>
        <dsp:cNvPr id="0" name=""/>
        <dsp:cNvSpPr/>
      </dsp:nvSpPr>
      <dsp:spPr>
        <a:xfrm rot="5400000">
          <a:off x="1214624" y="2655377"/>
          <a:ext cx="1506471" cy="1310630"/>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rot="-5400000">
        <a:off x="1516784" y="2792215"/>
        <a:ext cx="902150" cy="103695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41C38D-E1A3-4490-AD2E-743CE550CF8E}">
      <dsp:nvSpPr>
        <dsp:cNvPr id="0" name=""/>
        <dsp:cNvSpPr/>
      </dsp:nvSpPr>
      <dsp:spPr>
        <a:xfrm rot="5400000">
          <a:off x="204694" y="1809722"/>
          <a:ext cx="770523" cy="877214"/>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E15C790F-2EAC-4E23-9181-26FB60A0E390}">
      <dsp:nvSpPr>
        <dsp:cNvPr id="0" name=""/>
        <dsp:cNvSpPr/>
      </dsp:nvSpPr>
      <dsp:spPr>
        <a:xfrm>
          <a:off x="552" y="955581"/>
          <a:ext cx="1297108" cy="907933"/>
        </a:xfrm>
        <a:prstGeom prst="roundRect">
          <a:avLst>
            <a:gd name="adj" fmla="val 1667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endParaRPr lang="en-GB" sz="3700" kern="1200" dirty="0"/>
        </a:p>
      </dsp:txBody>
      <dsp:txXfrm>
        <a:off x="44882" y="999911"/>
        <a:ext cx="1208448" cy="819273"/>
      </dsp:txXfrm>
    </dsp:sp>
    <dsp:sp modelId="{9F53CBFD-BD7E-4D4E-9FA5-C078B82FF518}">
      <dsp:nvSpPr>
        <dsp:cNvPr id="0" name=""/>
        <dsp:cNvSpPr/>
      </dsp:nvSpPr>
      <dsp:spPr>
        <a:xfrm>
          <a:off x="1297660" y="1042173"/>
          <a:ext cx="943393" cy="733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244600">
            <a:lnSpc>
              <a:spcPct val="90000"/>
            </a:lnSpc>
            <a:spcBef>
              <a:spcPct val="0"/>
            </a:spcBef>
            <a:spcAft>
              <a:spcPct val="15000"/>
            </a:spcAft>
            <a:buChar char="•"/>
          </a:pPr>
          <a:endParaRPr lang="en-GB" sz="2800" kern="1200" dirty="0"/>
        </a:p>
      </dsp:txBody>
      <dsp:txXfrm>
        <a:off x="1297660" y="1042173"/>
        <a:ext cx="943393" cy="733832"/>
      </dsp:txXfrm>
    </dsp:sp>
    <dsp:sp modelId="{E5644532-D7DD-41B5-8029-DA083C352B04}">
      <dsp:nvSpPr>
        <dsp:cNvPr id="0" name=""/>
        <dsp:cNvSpPr/>
      </dsp:nvSpPr>
      <dsp:spPr>
        <a:xfrm rot="5400000">
          <a:off x="1280135" y="2829632"/>
          <a:ext cx="770523" cy="877214"/>
        </a:xfrm>
        <a:prstGeom prst="bentUpArrow">
          <a:avLst>
            <a:gd name="adj1" fmla="val 32840"/>
            <a:gd name="adj2" fmla="val 25000"/>
            <a:gd name="adj3" fmla="val 35780"/>
          </a:avLst>
        </a:prstGeom>
        <a:solidFill>
          <a:schemeClr val="accent1">
            <a:tint val="50000"/>
            <a:hueOff val="-13089511"/>
            <a:satOff val="-703"/>
            <a:lumOff val="11364"/>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B367636E-7010-4A9A-9121-4EA876C3ACA9}">
      <dsp:nvSpPr>
        <dsp:cNvPr id="0" name=""/>
        <dsp:cNvSpPr/>
      </dsp:nvSpPr>
      <dsp:spPr>
        <a:xfrm>
          <a:off x="1075993" y="1975491"/>
          <a:ext cx="1297108" cy="907933"/>
        </a:xfrm>
        <a:prstGeom prst="roundRect">
          <a:avLst>
            <a:gd name="adj" fmla="val 1667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endParaRPr lang="en-GB" sz="3700" kern="1200" dirty="0"/>
        </a:p>
      </dsp:txBody>
      <dsp:txXfrm>
        <a:off x="1120323" y="2019821"/>
        <a:ext cx="1208448" cy="819273"/>
      </dsp:txXfrm>
    </dsp:sp>
    <dsp:sp modelId="{31F904BF-9557-4E30-AA07-7250B61CABDD}">
      <dsp:nvSpPr>
        <dsp:cNvPr id="0" name=""/>
        <dsp:cNvSpPr/>
      </dsp:nvSpPr>
      <dsp:spPr>
        <a:xfrm>
          <a:off x="2373101" y="2062083"/>
          <a:ext cx="943393" cy="733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244600">
            <a:lnSpc>
              <a:spcPct val="90000"/>
            </a:lnSpc>
            <a:spcBef>
              <a:spcPct val="0"/>
            </a:spcBef>
            <a:spcAft>
              <a:spcPct val="15000"/>
            </a:spcAft>
            <a:buChar char="•"/>
          </a:pPr>
          <a:endParaRPr lang="en-GB" sz="2800" kern="1200" dirty="0"/>
        </a:p>
      </dsp:txBody>
      <dsp:txXfrm>
        <a:off x="2373101" y="2062083"/>
        <a:ext cx="943393" cy="733832"/>
      </dsp:txXfrm>
    </dsp:sp>
    <dsp:sp modelId="{8ACC87E2-3746-4332-8C13-7EB11CF92A59}">
      <dsp:nvSpPr>
        <dsp:cNvPr id="0" name=""/>
        <dsp:cNvSpPr/>
      </dsp:nvSpPr>
      <dsp:spPr>
        <a:xfrm>
          <a:off x="2151433" y="2995400"/>
          <a:ext cx="1297108" cy="907933"/>
        </a:xfrm>
        <a:prstGeom prst="roundRect">
          <a:avLst>
            <a:gd name="adj" fmla="val 1667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endParaRPr lang="en-GB" sz="3700" kern="1200" dirty="0"/>
        </a:p>
      </dsp:txBody>
      <dsp:txXfrm>
        <a:off x="2195763" y="3039730"/>
        <a:ext cx="1208448" cy="819273"/>
      </dsp:txXfrm>
    </dsp:sp>
    <dsp:sp modelId="{74365252-0E28-411A-9324-D787EEBF80C3}">
      <dsp:nvSpPr>
        <dsp:cNvPr id="0" name=""/>
        <dsp:cNvSpPr/>
      </dsp:nvSpPr>
      <dsp:spPr>
        <a:xfrm>
          <a:off x="3448542" y="3081992"/>
          <a:ext cx="943393" cy="733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244600">
            <a:lnSpc>
              <a:spcPct val="90000"/>
            </a:lnSpc>
            <a:spcBef>
              <a:spcPct val="0"/>
            </a:spcBef>
            <a:spcAft>
              <a:spcPct val="15000"/>
            </a:spcAft>
            <a:buChar char="•"/>
          </a:pPr>
          <a:endParaRPr lang="en-GB" sz="2800" kern="1200" dirty="0"/>
        </a:p>
      </dsp:txBody>
      <dsp:txXfrm>
        <a:off x="3448542" y="3081992"/>
        <a:ext cx="943393" cy="73383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51858-9197-478E-BABF-42C2A61DE76D}">
      <dsp:nvSpPr>
        <dsp:cNvPr id="0" name=""/>
        <dsp:cNvSpPr/>
      </dsp:nvSpPr>
      <dsp:spPr>
        <a:xfrm>
          <a:off x="1443869" y="1663937"/>
          <a:ext cx="1331788" cy="1331788"/>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735" tIns="38735" rIns="38735" bIns="38735" numCol="1" spcCol="1270" anchor="ctr" anchorCtr="0">
          <a:noAutofit/>
        </a:bodyPr>
        <a:lstStyle/>
        <a:p>
          <a:pPr marL="0" lvl="0" indent="0" algn="ctr" defTabSz="2711450">
            <a:lnSpc>
              <a:spcPct val="90000"/>
            </a:lnSpc>
            <a:spcBef>
              <a:spcPct val="0"/>
            </a:spcBef>
            <a:spcAft>
              <a:spcPct val="35000"/>
            </a:spcAft>
            <a:buNone/>
          </a:pPr>
          <a:endParaRPr lang="en-GB" sz="6100" kern="1200" dirty="0"/>
        </a:p>
      </dsp:txBody>
      <dsp:txXfrm>
        <a:off x="1638905" y="1858973"/>
        <a:ext cx="941716" cy="941716"/>
      </dsp:txXfrm>
    </dsp:sp>
    <dsp:sp modelId="{C7D0C234-00EB-4304-A70C-DBA4A347738F}">
      <dsp:nvSpPr>
        <dsp:cNvPr id="0" name=""/>
        <dsp:cNvSpPr/>
      </dsp:nvSpPr>
      <dsp:spPr>
        <a:xfrm rot="12900000">
          <a:off x="536437" y="1414323"/>
          <a:ext cx="1073759" cy="379559"/>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78C6BDB-CE92-4096-9A44-3DEE89B9638C}">
      <dsp:nvSpPr>
        <dsp:cNvPr id="0" name=""/>
        <dsp:cNvSpPr/>
      </dsp:nvSpPr>
      <dsp:spPr>
        <a:xfrm>
          <a:off x="931" y="790082"/>
          <a:ext cx="1265199" cy="1012159"/>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100965" rIns="100965" bIns="100965" numCol="1" spcCol="1270" anchor="ctr" anchorCtr="0">
          <a:noAutofit/>
        </a:bodyPr>
        <a:lstStyle/>
        <a:p>
          <a:pPr marL="0" lvl="0" indent="0" algn="ctr" defTabSz="2355850">
            <a:lnSpc>
              <a:spcPct val="90000"/>
            </a:lnSpc>
            <a:spcBef>
              <a:spcPct val="0"/>
            </a:spcBef>
            <a:spcAft>
              <a:spcPct val="35000"/>
            </a:spcAft>
            <a:buNone/>
          </a:pPr>
          <a:endParaRPr lang="en-GB" sz="5300" kern="1200" dirty="0"/>
        </a:p>
      </dsp:txBody>
      <dsp:txXfrm>
        <a:off x="30576" y="819727"/>
        <a:ext cx="1205909" cy="952869"/>
      </dsp:txXfrm>
    </dsp:sp>
    <dsp:sp modelId="{0F401A2D-8FEA-47F2-B311-568221AEF005}">
      <dsp:nvSpPr>
        <dsp:cNvPr id="0" name=""/>
        <dsp:cNvSpPr/>
      </dsp:nvSpPr>
      <dsp:spPr>
        <a:xfrm rot="16200000">
          <a:off x="1572884" y="874783"/>
          <a:ext cx="1073759" cy="379559"/>
        </a:xfrm>
        <a:prstGeom prst="leftArrow">
          <a:avLst>
            <a:gd name="adj1" fmla="val 60000"/>
            <a:gd name="adj2" fmla="val 50000"/>
          </a:avLst>
        </a:prstGeom>
        <a:solidFill>
          <a:schemeClr val="accent4">
            <a:hueOff val="-2232385"/>
            <a:satOff val="13449"/>
            <a:lumOff val="107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73B51E1-4DC3-4ABB-A3FB-15E9D3979ACD}">
      <dsp:nvSpPr>
        <dsp:cNvPr id="0" name=""/>
        <dsp:cNvSpPr/>
      </dsp:nvSpPr>
      <dsp:spPr>
        <a:xfrm>
          <a:off x="1477164" y="21604"/>
          <a:ext cx="1265199" cy="1012159"/>
        </a:xfrm>
        <a:prstGeom prst="roundRect">
          <a:avLst>
            <a:gd name="adj" fmla="val 10000"/>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100965" rIns="100965" bIns="100965" numCol="1" spcCol="1270" anchor="ctr" anchorCtr="0">
          <a:noAutofit/>
        </a:bodyPr>
        <a:lstStyle/>
        <a:p>
          <a:pPr marL="0" lvl="0" indent="0" algn="ctr" defTabSz="2355850">
            <a:lnSpc>
              <a:spcPct val="90000"/>
            </a:lnSpc>
            <a:spcBef>
              <a:spcPct val="0"/>
            </a:spcBef>
            <a:spcAft>
              <a:spcPct val="35000"/>
            </a:spcAft>
            <a:buNone/>
          </a:pPr>
          <a:endParaRPr lang="en-GB" sz="5300" kern="1200" dirty="0"/>
        </a:p>
      </dsp:txBody>
      <dsp:txXfrm>
        <a:off x="1506809" y="51249"/>
        <a:ext cx="1205909" cy="952869"/>
      </dsp:txXfrm>
    </dsp:sp>
    <dsp:sp modelId="{A865D23E-175C-44BB-BED2-7F403C6D7564}">
      <dsp:nvSpPr>
        <dsp:cNvPr id="0" name=""/>
        <dsp:cNvSpPr/>
      </dsp:nvSpPr>
      <dsp:spPr>
        <a:xfrm rot="19500000">
          <a:off x="2609331" y="1414323"/>
          <a:ext cx="1073759" cy="379559"/>
        </a:xfrm>
        <a:prstGeom prst="leftArrow">
          <a:avLst>
            <a:gd name="adj1" fmla="val 60000"/>
            <a:gd name="adj2" fmla="val 50000"/>
          </a:avLst>
        </a:prstGeom>
        <a:solidFill>
          <a:schemeClr val="accent4">
            <a:hueOff val="-4464770"/>
            <a:satOff val="26899"/>
            <a:lumOff val="215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14F8837-A2DE-43DC-B258-EC955D63462E}">
      <dsp:nvSpPr>
        <dsp:cNvPr id="0" name=""/>
        <dsp:cNvSpPr/>
      </dsp:nvSpPr>
      <dsp:spPr>
        <a:xfrm>
          <a:off x="2953397" y="790082"/>
          <a:ext cx="1265199" cy="1012159"/>
        </a:xfrm>
        <a:prstGeom prst="roundRect">
          <a:avLst>
            <a:gd name="adj" fmla="val 10000"/>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100965" rIns="100965" bIns="100965" numCol="1" spcCol="1270" anchor="ctr" anchorCtr="0">
          <a:noAutofit/>
        </a:bodyPr>
        <a:lstStyle/>
        <a:p>
          <a:pPr marL="0" lvl="0" indent="0" algn="ctr" defTabSz="2355850">
            <a:lnSpc>
              <a:spcPct val="90000"/>
            </a:lnSpc>
            <a:spcBef>
              <a:spcPct val="0"/>
            </a:spcBef>
            <a:spcAft>
              <a:spcPct val="35000"/>
            </a:spcAft>
            <a:buNone/>
          </a:pPr>
          <a:endParaRPr lang="en-GB" sz="5300" kern="1200" dirty="0"/>
        </a:p>
      </dsp:txBody>
      <dsp:txXfrm>
        <a:off x="2983042" y="819727"/>
        <a:ext cx="1205909" cy="95286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674D3F-9A9F-4B7F-9541-7A5B74AC743B}">
      <dsp:nvSpPr>
        <dsp:cNvPr id="0" name=""/>
        <dsp:cNvSpPr/>
      </dsp:nvSpPr>
      <dsp:spPr>
        <a:xfrm>
          <a:off x="2114568" y="960"/>
          <a:ext cx="1052126" cy="1052126"/>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268648" y="155040"/>
        <a:ext cx="743966" cy="743966"/>
      </dsp:txXfrm>
    </dsp:sp>
    <dsp:sp modelId="{E413B37E-E45C-4AEB-B194-4EC65BA120E9}">
      <dsp:nvSpPr>
        <dsp:cNvPr id="0" name=""/>
        <dsp:cNvSpPr/>
      </dsp:nvSpPr>
      <dsp:spPr>
        <a:xfrm rot="2160000">
          <a:off x="3133662" y="809619"/>
          <a:ext cx="280601" cy="35509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3141700" y="855897"/>
        <a:ext cx="196421" cy="213056"/>
      </dsp:txXfrm>
    </dsp:sp>
    <dsp:sp modelId="{6E0BB426-3056-452E-9209-B1C0917F8EF8}">
      <dsp:nvSpPr>
        <dsp:cNvPr id="0" name=""/>
        <dsp:cNvSpPr/>
      </dsp:nvSpPr>
      <dsp:spPr>
        <a:xfrm>
          <a:off x="3394080" y="930580"/>
          <a:ext cx="1052126" cy="1052126"/>
        </a:xfrm>
        <a:prstGeom prst="ellipse">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3548160" y="1084660"/>
        <a:ext cx="743966" cy="743966"/>
      </dsp:txXfrm>
    </dsp:sp>
    <dsp:sp modelId="{C0C989E3-580D-4AF1-B3D4-4A77DF2580D3}">
      <dsp:nvSpPr>
        <dsp:cNvPr id="0" name=""/>
        <dsp:cNvSpPr/>
      </dsp:nvSpPr>
      <dsp:spPr>
        <a:xfrm rot="6480000">
          <a:off x="3537932" y="2023622"/>
          <a:ext cx="280601" cy="355092"/>
        </a:xfrm>
        <a:prstGeom prst="rightArrow">
          <a:avLst>
            <a:gd name="adj1" fmla="val 60000"/>
            <a:gd name="adj2" fmla="val 50000"/>
          </a:avLst>
        </a:prstGeom>
        <a:solidFill>
          <a:schemeClr val="accent5">
            <a:hueOff val="-2483469"/>
            <a:satOff val="9953"/>
            <a:lumOff val="21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3593029" y="2054610"/>
        <a:ext cx="196421" cy="213056"/>
      </dsp:txXfrm>
    </dsp:sp>
    <dsp:sp modelId="{D978A467-7B12-4386-BA9F-4DF2F05AD528}">
      <dsp:nvSpPr>
        <dsp:cNvPr id="0" name=""/>
        <dsp:cNvSpPr/>
      </dsp:nvSpPr>
      <dsp:spPr>
        <a:xfrm>
          <a:off x="2905350" y="2434737"/>
          <a:ext cx="1052126" cy="1052126"/>
        </a:xfrm>
        <a:prstGeom prst="ellipse">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3059430" y="2588817"/>
        <a:ext cx="743966" cy="743966"/>
      </dsp:txXfrm>
    </dsp:sp>
    <dsp:sp modelId="{3FDEAB5A-3FD2-4807-AF17-BD235568B516}">
      <dsp:nvSpPr>
        <dsp:cNvPr id="0" name=""/>
        <dsp:cNvSpPr/>
      </dsp:nvSpPr>
      <dsp:spPr>
        <a:xfrm rot="10800000">
          <a:off x="2508272" y="2783254"/>
          <a:ext cx="280601" cy="355092"/>
        </a:xfrm>
        <a:prstGeom prst="rightArrow">
          <a:avLst>
            <a:gd name="adj1" fmla="val 60000"/>
            <a:gd name="adj2" fmla="val 50000"/>
          </a:avLst>
        </a:prstGeom>
        <a:solidFill>
          <a:schemeClr val="accent5">
            <a:hueOff val="-4966938"/>
            <a:satOff val="19906"/>
            <a:lumOff val="431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2592452" y="2854272"/>
        <a:ext cx="196421" cy="213056"/>
      </dsp:txXfrm>
    </dsp:sp>
    <dsp:sp modelId="{924174D2-B518-4BCB-9A54-0BB9602ED49C}">
      <dsp:nvSpPr>
        <dsp:cNvPr id="0" name=""/>
        <dsp:cNvSpPr/>
      </dsp:nvSpPr>
      <dsp:spPr>
        <a:xfrm>
          <a:off x="1323786" y="2434737"/>
          <a:ext cx="1052126" cy="1052126"/>
        </a:xfrm>
        <a:prstGeom prst="ellipse">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1477866" y="2588817"/>
        <a:ext cx="743966" cy="743966"/>
      </dsp:txXfrm>
    </dsp:sp>
    <dsp:sp modelId="{E4A86C81-981B-4775-9381-9694B256BF57}">
      <dsp:nvSpPr>
        <dsp:cNvPr id="0" name=""/>
        <dsp:cNvSpPr/>
      </dsp:nvSpPr>
      <dsp:spPr>
        <a:xfrm rot="15120000">
          <a:off x="1467637" y="2038728"/>
          <a:ext cx="280601" cy="355092"/>
        </a:xfrm>
        <a:prstGeom prst="rightArrow">
          <a:avLst>
            <a:gd name="adj1" fmla="val 60000"/>
            <a:gd name="adj2" fmla="val 50000"/>
          </a:avLst>
        </a:prstGeom>
        <a:solidFill>
          <a:schemeClr val="accent5">
            <a:hueOff val="-7450407"/>
            <a:satOff val="29858"/>
            <a:lumOff val="647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1522734" y="2149776"/>
        <a:ext cx="196421" cy="213056"/>
      </dsp:txXfrm>
    </dsp:sp>
    <dsp:sp modelId="{CC15E945-9FE6-42DF-86B1-23B6336AB234}">
      <dsp:nvSpPr>
        <dsp:cNvPr id="0" name=""/>
        <dsp:cNvSpPr/>
      </dsp:nvSpPr>
      <dsp:spPr>
        <a:xfrm>
          <a:off x="835056" y="930580"/>
          <a:ext cx="1052126" cy="1052126"/>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989136" y="1084660"/>
        <a:ext cx="743966" cy="743966"/>
      </dsp:txXfrm>
    </dsp:sp>
    <dsp:sp modelId="{3D2B9F69-7D8F-42C3-9389-04E603E331DC}">
      <dsp:nvSpPr>
        <dsp:cNvPr id="0" name=""/>
        <dsp:cNvSpPr/>
      </dsp:nvSpPr>
      <dsp:spPr>
        <a:xfrm rot="19440000">
          <a:off x="1854150" y="818955"/>
          <a:ext cx="280601" cy="355092"/>
        </a:xfrm>
        <a:prstGeom prst="rightArrow">
          <a:avLst>
            <a:gd name="adj1" fmla="val 60000"/>
            <a:gd name="adj2" fmla="val 50000"/>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1862188" y="914713"/>
        <a:ext cx="196421" cy="21305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1C3674-F73F-4352-AA48-A7138082FA58}">
      <dsp:nvSpPr>
        <dsp:cNvPr id="0" name=""/>
        <dsp:cNvSpPr/>
      </dsp:nvSpPr>
      <dsp:spPr>
        <a:xfrm>
          <a:off x="556488" y="1090325"/>
          <a:ext cx="3338934" cy="1795564"/>
        </a:xfrm>
        <a:prstGeom prst="round2DiagRect">
          <a:avLst>
            <a:gd name="adj1" fmla="val 0"/>
            <a:gd name="adj2" fmla="val 1667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9D57D9A-8656-4B30-B1C3-DDF0795BF526}">
      <dsp:nvSpPr>
        <dsp:cNvPr id="0" name=""/>
        <dsp:cNvSpPr/>
      </dsp:nvSpPr>
      <dsp:spPr>
        <a:xfrm>
          <a:off x="2225955" y="1280764"/>
          <a:ext cx="445" cy="1414687"/>
        </a:xfrm>
        <a:prstGeom prst="line">
          <a:avLst/>
        </a:prstGeom>
        <a:noFill/>
        <a:ln w="9525" cap="flat" cmpd="sng" algn="ctr">
          <a:solidFill>
            <a:schemeClr val="accent3">
              <a:tint val="50000"/>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0">
          <a:scrgbClr r="0" g="0" b="0"/>
        </a:fillRef>
        <a:effectRef idx="1">
          <a:scrgbClr r="0" g="0" b="0"/>
        </a:effectRef>
        <a:fontRef idx="minor"/>
      </dsp:style>
    </dsp:sp>
    <dsp:sp modelId="{D25D9AED-23B0-4C48-A7DB-94E47D256C8B}">
      <dsp:nvSpPr>
        <dsp:cNvPr id="0" name=""/>
        <dsp:cNvSpPr/>
      </dsp:nvSpPr>
      <dsp:spPr>
        <a:xfrm>
          <a:off x="667786" y="1226353"/>
          <a:ext cx="1446871" cy="152350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Higher Confidence</a:t>
          </a:r>
        </a:p>
      </dsp:txBody>
      <dsp:txXfrm>
        <a:off x="667786" y="1226353"/>
        <a:ext cx="1446871" cy="1523509"/>
      </dsp:txXfrm>
    </dsp:sp>
    <dsp:sp modelId="{7665A426-1435-46D6-AE4B-43919FCA44C3}">
      <dsp:nvSpPr>
        <dsp:cNvPr id="0" name=""/>
        <dsp:cNvSpPr/>
      </dsp:nvSpPr>
      <dsp:spPr>
        <a:xfrm>
          <a:off x="2337253" y="1226353"/>
          <a:ext cx="1446871" cy="152350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GB" sz="2000" kern="1200" dirty="0"/>
        </a:p>
        <a:p>
          <a:pPr marL="0" lvl="0" indent="0" algn="l" defTabSz="889000">
            <a:lnSpc>
              <a:spcPct val="90000"/>
            </a:lnSpc>
            <a:spcBef>
              <a:spcPct val="0"/>
            </a:spcBef>
            <a:spcAft>
              <a:spcPct val="35000"/>
            </a:spcAft>
            <a:buNone/>
          </a:pPr>
          <a:endParaRPr lang="en-GB" sz="2000" kern="1200" dirty="0"/>
        </a:p>
        <a:p>
          <a:pPr marL="0" lvl="0" indent="0" algn="l" defTabSz="889000">
            <a:lnSpc>
              <a:spcPct val="90000"/>
            </a:lnSpc>
            <a:spcBef>
              <a:spcPct val="0"/>
            </a:spcBef>
            <a:spcAft>
              <a:spcPct val="35000"/>
            </a:spcAft>
            <a:buNone/>
          </a:pPr>
          <a:r>
            <a:rPr lang="en-GB" sz="2000" kern="1200" dirty="0"/>
            <a:t>Lower Confidence</a:t>
          </a:r>
        </a:p>
      </dsp:txBody>
      <dsp:txXfrm>
        <a:off x="2337253" y="1226353"/>
        <a:ext cx="1446871" cy="1523509"/>
      </dsp:txXfrm>
    </dsp:sp>
    <dsp:sp modelId="{0ADEA183-E61D-49DD-A4CC-B61071F444D0}">
      <dsp:nvSpPr>
        <dsp:cNvPr id="0" name=""/>
        <dsp:cNvSpPr/>
      </dsp:nvSpPr>
      <dsp:spPr>
        <a:xfrm rot="16200000">
          <a:off x="-701154" y="1328986"/>
          <a:ext cx="1958797" cy="556489"/>
        </a:xfrm>
        <a:prstGeom prst="rightArrow">
          <a:avLst>
            <a:gd name="adj1" fmla="val 49830"/>
            <a:gd name="adj2" fmla="val 60660"/>
          </a:avLst>
        </a:prstGeom>
        <a:solidFill>
          <a:schemeClr val="accent3">
            <a:tint val="5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45720" tIns="45720" rIns="45720" bIns="45720" numCol="1" spcCol="1270" anchor="ctr" anchorCtr="0">
          <a:noAutofit/>
        </a:bodyPr>
        <a:lstStyle/>
        <a:p>
          <a:pPr marL="0" lvl="0" indent="0" algn="r" defTabSz="533400">
            <a:lnSpc>
              <a:spcPct val="90000"/>
            </a:lnSpc>
            <a:spcBef>
              <a:spcPct val="0"/>
            </a:spcBef>
            <a:spcAft>
              <a:spcPct val="35000"/>
            </a:spcAft>
            <a:buNone/>
          </a:pPr>
          <a:endParaRPr lang="en-GB" sz="1200" kern="1200" dirty="0"/>
        </a:p>
      </dsp:txBody>
      <dsp:txXfrm>
        <a:off x="-617050" y="1552686"/>
        <a:ext cx="1790588" cy="277299"/>
      </dsp:txXfrm>
    </dsp:sp>
    <dsp:sp modelId="{3101FC0F-2302-4E12-A43D-2594FC477B3B}">
      <dsp:nvSpPr>
        <dsp:cNvPr id="0" name=""/>
        <dsp:cNvSpPr/>
      </dsp:nvSpPr>
      <dsp:spPr>
        <a:xfrm rot="5400000">
          <a:off x="3194268" y="2090740"/>
          <a:ext cx="1958797" cy="556489"/>
        </a:xfrm>
        <a:prstGeom prst="rightArrow">
          <a:avLst>
            <a:gd name="adj1" fmla="val 49830"/>
            <a:gd name="adj2" fmla="val 60660"/>
          </a:avLst>
        </a:prstGeom>
        <a:solidFill>
          <a:schemeClr val="accent3">
            <a:tint val="50000"/>
            <a:hueOff val="10718668"/>
            <a:satOff val="-15729"/>
            <a:lumOff val="1066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45720" tIns="45720" rIns="45720" bIns="45720" numCol="1" spcCol="1270" anchor="ctr" anchorCtr="0">
          <a:noAutofit/>
        </a:bodyPr>
        <a:lstStyle/>
        <a:p>
          <a:pPr marL="0" lvl="0" indent="0" algn="r" defTabSz="533400">
            <a:lnSpc>
              <a:spcPct val="90000"/>
            </a:lnSpc>
            <a:spcBef>
              <a:spcPct val="0"/>
            </a:spcBef>
            <a:spcAft>
              <a:spcPct val="35000"/>
            </a:spcAft>
            <a:buNone/>
          </a:pPr>
          <a:endParaRPr lang="en-GB" sz="1200" kern="1200" dirty="0"/>
        </a:p>
      </dsp:txBody>
      <dsp:txXfrm>
        <a:off x="3278373" y="2146231"/>
        <a:ext cx="1790588" cy="27729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7D59B4-144C-48BB-8C22-1C3C451EBF19}">
      <dsp:nvSpPr>
        <dsp:cNvPr id="0" name=""/>
        <dsp:cNvSpPr/>
      </dsp:nvSpPr>
      <dsp:spPr>
        <a:xfrm>
          <a:off x="2341595" y="0"/>
          <a:ext cx="1956111" cy="1956409"/>
        </a:xfrm>
        <a:prstGeom prst="circularArrow">
          <a:avLst>
            <a:gd name="adj1" fmla="val 10980"/>
            <a:gd name="adj2" fmla="val 1142322"/>
            <a:gd name="adj3" fmla="val 4500000"/>
            <a:gd name="adj4" fmla="val 10800000"/>
            <a:gd name="adj5" fmla="val 125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9AF7D836-6C0D-4DC6-A994-3B01B9D496DE}">
      <dsp:nvSpPr>
        <dsp:cNvPr id="0" name=""/>
        <dsp:cNvSpPr/>
      </dsp:nvSpPr>
      <dsp:spPr>
        <a:xfrm>
          <a:off x="2773960" y="706323"/>
          <a:ext cx="1086973" cy="54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endParaRPr lang="en-GB" sz="3500" kern="1200" dirty="0"/>
        </a:p>
      </dsp:txBody>
      <dsp:txXfrm>
        <a:off x="2773960" y="706323"/>
        <a:ext cx="1086973" cy="543356"/>
      </dsp:txXfrm>
    </dsp:sp>
    <dsp:sp modelId="{168759F6-950D-4303-BF1F-6716352A975D}">
      <dsp:nvSpPr>
        <dsp:cNvPr id="0" name=""/>
        <dsp:cNvSpPr/>
      </dsp:nvSpPr>
      <dsp:spPr>
        <a:xfrm>
          <a:off x="1798292" y="1124102"/>
          <a:ext cx="1956111" cy="1956409"/>
        </a:xfrm>
        <a:prstGeom prst="leftCircularArrow">
          <a:avLst>
            <a:gd name="adj1" fmla="val 10980"/>
            <a:gd name="adj2" fmla="val 1142322"/>
            <a:gd name="adj3" fmla="val 6300000"/>
            <a:gd name="adj4" fmla="val 18900000"/>
            <a:gd name="adj5" fmla="val 125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E6A4C8A-3286-4BE6-B4ED-320C9220FE2B}">
      <dsp:nvSpPr>
        <dsp:cNvPr id="0" name=""/>
        <dsp:cNvSpPr/>
      </dsp:nvSpPr>
      <dsp:spPr>
        <a:xfrm>
          <a:off x="2232861" y="1836927"/>
          <a:ext cx="1086973" cy="54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endParaRPr lang="en-GB" sz="3500" kern="1200" dirty="0"/>
        </a:p>
      </dsp:txBody>
      <dsp:txXfrm>
        <a:off x="2232861" y="1836927"/>
        <a:ext cx="1086973" cy="543356"/>
      </dsp:txXfrm>
    </dsp:sp>
    <dsp:sp modelId="{4BA96C0B-15CE-4C9E-95C8-D5F612353C88}">
      <dsp:nvSpPr>
        <dsp:cNvPr id="0" name=""/>
        <dsp:cNvSpPr/>
      </dsp:nvSpPr>
      <dsp:spPr>
        <a:xfrm>
          <a:off x="2480819" y="2382723"/>
          <a:ext cx="1680603" cy="1681276"/>
        </a:xfrm>
        <a:prstGeom prst="blockArc">
          <a:avLst>
            <a:gd name="adj1" fmla="val 13500000"/>
            <a:gd name="adj2" fmla="val 10800000"/>
            <a:gd name="adj3" fmla="val 1274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1C628F3-D113-4BE3-9949-7A7D0D0EE54B}">
      <dsp:nvSpPr>
        <dsp:cNvPr id="0" name=""/>
        <dsp:cNvSpPr/>
      </dsp:nvSpPr>
      <dsp:spPr>
        <a:xfrm>
          <a:off x="2776532" y="2969158"/>
          <a:ext cx="1086973" cy="54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endParaRPr lang="en-GB" sz="3500" kern="1200" dirty="0"/>
        </a:p>
      </dsp:txBody>
      <dsp:txXfrm>
        <a:off x="2776532" y="2969158"/>
        <a:ext cx="1086973" cy="54335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2AFFA0-CF0B-4139-AE63-88D1D786BCB0}">
      <dsp:nvSpPr>
        <dsp:cNvPr id="0" name=""/>
        <dsp:cNvSpPr/>
      </dsp:nvSpPr>
      <dsp:spPr>
        <a:xfrm rot="16200000">
          <a:off x="-1380157" y="1380658"/>
          <a:ext cx="4064000" cy="1302683"/>
        </a:xfrm>
        <a:prstGeom prst="flowChartManualOperation">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0" tIns="0" rIns="359172" bIns="0" numCol="1" spcCol="1270" anchor="t" anchorCtr="0">
          <a:noAutofit/>
        </a:bodyPr>
        <a:lstStyle/>
        <a:p>
          <a:pPr marL="0" lvl="0" indent="0" algn="l" defTabSz="2533650">
            <a:lnSpc>
              <a:spcPct val="90000"/>
            </a:lnSpc>
            <a:spcBef>
              <a:spcPct val="0"/>
            </a:spcBef>
            <a:spcAft>
              <a:spcPct val="35000"/>
            </a:spcAft>
            <a:buNone/>
          </a:pPr>
          <a:endParaRPr lang="en-GB" sz="5700" kern="1200" dirty="0"/>
        </a:p>
        <a:p>
          <a:pPr marL="285750" lvl="1" indent="-285750" algn="l" defTabSz="1955800">
            <a:lnSpc>
              <a:spcPct val="90000"/>
            </a:lnSpc>
            <a:spcBef>
              <a:spcPct val="0"/>
            </a:spcBef>
            <a:spcAft>
              <a:spcPct val="15000"/>
            </a:spcAft>
            <a:buChar char="•"/>
          </a:pPr>
          <a:endParaRPr lang="en-GB" sz="4400" kern="1200" dirty="0"/>
        </a:p>
        <a:p>
          <a:pPr marL="285750" lvl="1" indent="-285750" algn="l" defTabSz="1955800">
            <a:lnSpc>
              <a:spcPct val="90000"/>
            </a:lnSpc>
            <a:spcBef>
              <a:spcPct val="0"/>
            </a:spcBef>
            <a:spcAft>
              <a:spcPct val="15000"/>
            </a:spcAft>
            <a:buChar char="•"/>
          </a:pPr>
          <a:endParaRPr lang="en-GB" sz="4400" kern="1200" dirty="0"/>
        </a:p>
      </dsp:txBody>
      <dsp:txXfrm rot="5400000">
        <a:off x="501" y="812800"/>
        <a:ext cx="1302683" cy="2438400"/>
      </dsp:txXfrm>
    </dsp:sp>
    <dsp:sp modelId="{89B288C8-223B-430E-81B9-0A8CE0631CCD}">
      <dsp:nvSpPr>
        <dsp:cNvPr id="0" name=""/>
        <dsp:cNvSpPr/>
      </dsp:nvSpPr>
      <dsp:spPr>
        <a:xfrm rot="16200000">
          <a:off x="20227" y="1380658"/>
          <a:ext cx="4064000" cy="1302683"/>
        </a:xfrm>
        <a:prstGeom prst="flowChartManualOperation">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0" tIns="0" rIns="359172" bIns="0" numCol="1" spcCol="1270" anchor="t" anchorCtr="0">
          <a:noAutofit/>
        </a:bodyPr>
        <a:lstStyle/>
        <a:p>
          <a:pPr marL="0" lvl="0" indent="0" algn="l" defTabSz="2533650">
            <a:lnSpc>
              <a:spcPct val="90000"/>
            </a:lnSpc>
            <a:spcBef>
              <a:spcPct val="0"/>
            </a:spcBef>
            <a:spcAft>
              <a:spcPct val="35000"/>
            </a:spcAft>
            <a:buNone/>
          </a:pPr>
          <a:endParaRPr lang="en-GB" sz="5700" kern="1200" dirty="0"/>
        </a:p>
        <a:p>
          <a:pPr marL="285750" lvl="1" indent="-285750" algn="l" defTabSz="1955800">
            <a:lnSpc>
              <a:spcPct val="90000"/>
            </a:lnSpc>
            <a:spcBef>
              <a:spcPct val="0"/>
            </a:spcBef>
            <a:spcAft>
              <a:spcPct val="15000"/>
            </a:spcAft>
            <a:buChar char="•"/>
          </a:pPr>
          <a:endParaRPr lang="en-GB" sz="4400" kern="1200" dirty="0"/>
        </a:p>
        <a:p>
          <a:pPr marL="285750" lvl="1" indent="-285750" algn="l" defTabSz="1955800">
            <a:lnSpc>
              <a:spcPct val="90000"/>
            </a:lnSpc>
            <a:spcBef>
              <a:spcPct val="0"/>
            </a:spcBef>
            <a:spcAft>
              <a:spcPct val="15000"/>
            </a:spcAft>
            <a:buChar char="•"/>
          </a:pPr>
          <a:endParaRPr lang="en-GB" sz="4400" kern="1200" dirty="0"/>
        </a:p>
      </dsp:txBody>
      <dsp:txXfrm rot="5400000">
        <a:off x="1400885" y="812800"/>
        <a:ext cx="1302683" cy="2438400"/>
      </dsp:txXfrm>
    </dsp:sp>
    <dsp:sp modelId="{BB2D4766-1CC0-4C8D-9D5B-F725B8EA30F8}">
      <dsp:nvSpPr>
        <dsp:cNvPr id="0" name=""/>
        <dsp:cNvSpPr/>
      </dsp:nvSpPr>
      <dsp:spPr>
        <a:xfrm rot="16200000">
          <a:off x="1420613" y="1380658"/>
          <a:ext cx="4064000" cy="1302683"/>
        </a:xfrm>
        <a:prstGeom prst="flowChartManualOperation">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0" tIns="0" rIns="359172" bIns="0" numCol="1" spcCol="1270" anchor="t" anchorCtr="0">
          <a:noAutofit/>
        </a:bodyPr>
        <a:lstStyle/>
        <a:p>
          <a:pPr marL="0" lvl="0" indent="0" algn="l" defTabSz="2533650">
            <a:lnSpc>
              <a:spcPct val="90000"/>
            </a:lnSpc>
            <a:spcBef>
              <a:spcPct val="0"/>
            </a:spcBef>
            <a:spcAft>
              <a:spcPct val="35000"/>
            </a:spcAft>
            <a:buNone/>
          </a:pPr>
          <a:endParaRPr lang="en-GB" sz="5700" kern="1200" dirty="0"/>
        </a:p>
        <a:p>
          <a:pPr marL="285750" lvl="1" indent="-285750" algn="l" defTabSz="1955800">
            <a:lnSpc>
              <a:spcPct val="90000"/>
            </a:lnSpc>
            <a:spcBef>
              <a:spcPct val="0"/>
            </a:spcBef>
            <a:spcAft>
              <a:spcPct val="15000"/>
            </a:spcAft>
            <a:buChar char="•"/>
          </a:pPr>
          <a:endParaRPr lang="en-GB" sz="4400" kern="1200" dirty="0"/>
        </a:p>
        <a:p>
          <a:pPr marL="285750" lvl="1" indent="-285750" algn="l" defTabSz="1955800">
            <a:lnSpc>
              <a:spcPct val="90000"/>
            </a:lnSpc>
            <a:spcBef>
              <a:spcPct val="0"/>
            </a:spcBef>
            <a:spcAft>
              <a:spcPct val="15000"/>
            </a:spcAft>
            <a:buChar char="•"/>
          </a:pPr>
          <a:endParaRPr lang="en-GB" sz="4400" kern="1200" dirty="0"/>
        </a:p>
      </dsp:txBody>
      <dsp:txXfrm rot="5400000">
        <a:off x="2801271" y="812800"/>
        <a:ext cx="1302683" cy="243840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13671-031E-43DE-9826-AAB330AB38AE}">
      <dsp:nvSpPr>
        <dsp:cNvPr id="0" name=""/>
        <dsp:cNvSpPr/>
      </dsp:nvSpPr>
      <dsp:spPr>
        <a:xfrm>
          <a:off x="1476683" y="2444512"/>
          <a:ext cx="107099" cy="107099"/>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94140C-D433-461A-BF15-A4FB1FE0CAA4}">
      <dsp:nvSpPr>
        <dsp:cNvPr id="0" name=""/>
        <dsp:cNvSpPr/>
      </dsp:nvSpPr>
      <dsp:spPr>
        <a:xfrm>
          <a:off x="1382864" y="2594861"/>
          <a:ext cx="107099" cy="107099"/>
        </a:xfrm>
        <a:prstGeom prst="ellips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60FCE1-3348-45F1-913A-AB81820146FE}">
      <dsp:nvSpPr>
        <dsp:cNvPr id="0" name=""/>
        <dsp:cNvSpPr/>
      </dsp:nvSpPr>
      <dsp:spPr>
        <a:xfrm>
          <a:off x="1271053" y="2725032"/>
          <a:ext cx="107099" cy="107099"/>
        </a:xfrm>
        <a:prstGeom prst="ellips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24083A-0C80-4D91-866D-BFF86A8A12D9}">
      <dsp:nvSpPr>
        <dsp:cNvPr id="0" name=""/>
        <dsp:cNvSpPr/>
      </dsp:nvSpPr>
      <dsp:spPr>
        <a:xfrm>
          <a:off x="1404713" y="931353"/>
          <a:ext cx="107099" cy="107099"/>
        </a:xfrm>
        <a:prstGeom prst="ellips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D41B75-4F5A-42EF-B94D-2585C150CB65}">
      <dsp:nvSpPr>
        <dsp:cNvPr id="0" name=""/>
        <dsp:cNvSpPr/>
      </dsp:nvSpPr>
      <dsp:spPr>
        <a:xfrm>
          <a:off x="1547797" y="846088"/>
          <a:ext cx="107099" cy="107099"/>
        </a:xfrm>
        <a:prstGeom prst="ellips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7D0C6B-BFDA-4F7D-92C1-2DDCC34343C4}">
      <dsp:nvSpPr>
        <dsp:cNvPr id="0" name=""/>
        <dsp:cNvSpPr/>
      </dsp:nvSpPr>
      <dsp:spPr>
        <a:xfrm>
          <a:off x="1690453" y="760824"/>
          <a:ext cx="107099" cy="107099"/>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E6FD21-CA4A-497A-B15F-BF31A44D4356}">
      <dsp:nvSpPr>
        <dsp:cNvPr id="0" name=""/>
        <dsp:cNvSpPr/>
      </dsp:nvSpPr>
      <dsp:spPr>
        <a:xfrm>
          <a:off x="1833109" y="846088"/>
          <a:ext cx="107099" cy="107099"/>
        </a:xfrm>
        <a:prstGeom prst="ellips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3D93C3-D4B8-4DF0-AD44-99F9B32F918E}">
      <dsp:nvSpPr>
        <dsp:cNvPr id="0" name=""/>
        <dsp:cNvSpPr/>
      </dsp:nvSpPr>
      <dsp:spPr>
        <a:xfrm>
          <a:off x="1976194" y="931353"/>
          <a:ext cx="107099" cy="107099"/>
        </a:xfrm>
        <a:prstGeom prst="ellipse">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F7DB73-E951-48D2-B8F4-BB7BA5AD47ED}">
      <dsp:nvSpPr>
        <dsp:cNvPr id="0" name=""/>
        <dsp:cNvSpPr/>
      </dsp:nvSpPr>
      <dsp:spPr>
        <a:xfrm>
          <a:off x="1690453" y="940732"/>
          <a:ext cx="107099" cy="107099"/>
        </a:xfrm>
        <a:prstGeom prst="ellips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DDF628-26E1-4435-9B70-56A35B9DC119}">
      <dsp:nvSpPr>
        <dsp:cNvPr id="0" name=""/>
        <dsp:cNvSpPr/>
      </dsp:nvSpPr>
      <dsp:spPr>
        <a:xfrm>
          <a:off x="1690453" y="1120640"/>
          <a:ext cx="107099" cy="107099"/>
        </a:xfrm>
        <a:prstGeom prst="ellipse">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A1E8DA-442D-4FDA-BEA8-B1353A754816}">
      <dsp:nvSpPr>
        <dsp:cNvPr id="0" name=""/>
        <dsp:cNvSpPr/>
      </dsp:nvSpPr>
      <dsp:spPr>
        <a:xfrm>
          <a:off x="819094" y="3116228"/>
          <a:ext cx="2309915" cy="61958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932" tIns="95250" rIns="95250" bIns="95250" numCol="1" spcCol="1270" anchor="ctr" anchorCtr="0">
          <a:noAutofit/>
        </a:bodyPr>
        <a:lstStyle/>
        <a:p>
          <a:pPr marL="0" lvl="0" indent="0" algn="l" defTabSz="1111250">
            <a:lnSpc>
              <a:spcPct val="90000"/>
            </a:lnSpc>
            <a:spcBef>
              <a:spcPct val="0"/>
            </a:spcBef>
            <a:spcAft>
              <a:spcPct val="35000"/>
            </a:spcAft>
            <a:buNone/>
          </a:pPr>
          <a:endParaRPr lang="en-GB" sz="2500" kern="1200" dirty="0"/>
        </a:p>
      </dsp:txBody>
      <dsp:txXfrm>
        <a:off x="849340" y="3146474"/>
        <a:ext cx="2249423" cy="559096"/>
      </dsp:txXfrm>
    </dsp:sp>
    <dsp:sp modelId="{94BDEAF5-FE1B-4C4C-AEFD-A32EA2151DD3}">
      <dsp:nvSpPr>
        <dsp:cNvPr id="0" name=""/>
        <dsp:cNvSpPr/>
      </dsp:nvSpPr>
      <dsp:spPr>
        <a:xfrm>
          <a:off x="178641" y="2509146"/>
          <a:ext cx="1070992" cy="1070920"/>
        </a:xfrm>
        <a:prstGeom prst="ellipse">
          <a:avLst/>
        </a:prstGeom>
        <a:solidFill>
          <a:srgbClr val="E2C2C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3553DCF-D40C-4C27-B7E9-AEBFB243EF6E}">
      <dsp:nvSpPr>
        <dsp:cNvPr id="0" name=""/>
        <dsp:cNvSpPr/>
      </dsp:nvSpPr>
      <dsp:spPr>
        <a:xfrm>
          <a:off x="1795410" y="1904337"/>
          <a:ext cx="2309915" cy="619588"/>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932" tIns="95250" rIns="95250" bIns="95250" numCol="1" spcCol="1270" anchor="ctr" anchorCtr="0">
          <a:noAutofit/>
        </a:bodyPr>
        <a:lstStyle/>
        <a:p>
          <a:pPr marL="0" lvl="0" indent="0" algn="l" defTabSz="1111250">
            <a:lnSpc>
              <a:spcPct val="90000"/>
            </a:lnSpc>
            <a:spcBef>
              <a:spcPct val="0"/>
            </a:spcBef>
            <a:spcAft>
              <a:spcPct val="35000"/>
            </a:spcAft>
            <a:buNone/>
          </a:pPr>
          <a:endParaRPr lang="en-GB" sz="2500" kern="1200" dirty="0"/>
        </a:p>
      </dsp:txBody>
      <dsp:txXfrm>
        <a:off x="1825656" y="1934583"/>
        <a:ext cx="2249423" cy="559096"/>
      </dsp:txXfrm>
    </dsp:sp>
    <dsp:sp modelId="{36FEE508-5922-4F4A-BFEA-6E21F5D58171}">
      <dsp:nvSpPr>
        <dsp:cNvPr id="0" name=""/>
        <dsp:cNvSpPr/>
      </dsp:nvSpPr>
      <dsp:spPr>
        <a:xfrm>
          <a:off x="1154957" y="1297254"/>
          <a:ext cx="1070992" cy="1070920"/>
        </a:xfrm>
        <a:prstGeom prst="ellipse">
          <a:avLst/>
        </a:prstGeom>
        <a:solidFill>
          <a:srgbClr val="D5E0C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75353-6F3C-416E-9A64-1321E5C4940B}">
      <dsp:nvSpPr>
        <dsp:cNvPr id="0" name=""/>
        <dsp:cNvSpPr/>
      </dsp:nvSpPr>
      <dsp:spPr>
        <a:xfrm rot="5400000">
          <a:off x="273469" y="1526079"/>
          <a:ext cx="818760" cy="1362398"/>
        </a:xfrm>
        <a:prstGeom prst="corner">
          <a:avLst>
            <a:gd name="adj1" fmla="val 16120"/>
            <a:gd name="adj2" fmla="val 16110"/>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96056C-FC24-4FD0-BDF7-D53D1FDAE34A}">
      <dsp:nvSpPr>
        <dsp:cNvPr id="0" name=""/>
        <dsp:cNvSpPr/>
      </dsp:nvSpPr>
      <dsp:spPr>
        <a:xfrm>
          <a:off x="136798" y="1933143"/>
          <a:ext cx="1229981" cy="1078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endParaRPr lang="en-GB" sz="4900" kern="1200" dirty="0"/>
        </a:p>
      </dsp:txBody>
      <dsp:txXfrm>
        <a:off x="136798" y="1933143"/>
        <a:ext cx="1229981" cy="1078150"/>
      </dsp:txXfrm>
    </dsp:sp>
    <dsp:sp modelId="{EDB86D01-0E06-40F4-8F87-5F70DC0EC580}">
      <dsp:nvSpPr>
        <dsp:cNvPr id="0" name=""/>
        <dsp:cNvSpPr/>
      </dsp:nvSpPr>
      <dsp:spPr>
        <a:xfrm>
          <a:off x="1134707" y="1425778"/>
          <a:ext cx="232071" cy="232071"/>
        </a:xfrm>
        <a:prstGeom prst="triangle">
          <a:avLst>
            <a:gd name="adj" fmla="val 100000"/>
          </a:avLst>
        </a:prstGeom>
        <a:solidFill>
          <a:schemeClr val="accent5">
            <a:hueOff val="-2483469"/>
            <a:satOff val="9953"/>
            <a:lumOff val="2157"/>
            <a:alphaOff val="0"/>
          </a:schemeClr>
        </a:solidFill>
        <a:ln w="25400" cap="flat" cmpd="sng" algn="ctr">
          <a:solidFill>
            <a:schemeClr val="accent5">
              <a:hueOff val="-2483469"/>
              <a:satOff val="9953"/>
              <a:lumOff val="215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8BB534-0B6E-43BE-A62D-C392C846271B}">
      <dsp:nvSpPr>
        <dsp:cNvPr id="0" name=""/>
        <dsp:cNvSpPr/>
      </dsp:nvSpPr>
      <dsp:spPr>
        <a:xfrm rot="5400000">
          <a:off x="1779206" y="1153483"/>
          <a:ext cx="818760" cy="1362398"/>
        </a:xfrm>
        <a:prstGeom prst="corner">
          <a:avLst>
            <a:gd name="adj1" fmla="val 16120"/>
            <a:gd name="adj2" fmla="val 16110"/>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53B899-53E3-4905-BBC7-B61638727DCA}">
      <dsp:nvSpPr>
        <dsp:cNvPr id="0" name=""/>
        <dsp:cNvSpPr/>
      </dsp:nvSpPr>
      <dsp:spPr>
        <a:xfrm>
          <a:off x="1642535" y="1560546"/>
          <a:ext cx="1229981" cy="1078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endParaRPr lang="en-GB" sz="4900" kern="1200" dirty="0"/>
        </a:p>
      </dsp:txBody>
      <dsp:txXfrm>
        <a:off x="1642535" y="1560546"/>
        <a:ext cx="1229981" cy="1078150"/>
      </dsp:txXfrm>
    </dsp:sp>
    <dsp:sp modelId="{6D113914-9D05-4DB8-A757-2C4DAF377AB3}">
      <dsp:nvSpPr>
        <dsp:cNvPr id="0" name=""/>
        <dsp:cNvSpPr/>
      </dsp:nvSpPr>
      <dsp:spPr>
        <a:xfrm>
          <a:off x="2640444" y="1053181"/>
          <a:ext cx="232071" cy="232071"/>
        </a:xfrm>
        <a:prstGeom prst="triangle">
          <a:avLst>
            <a:gd name="adj" fmla="val 100000"/>
          </a:avLst>
        </a:prstGeom>
        <a:solidFill>
          <a:schemeClr val="accent5">
            <a:hueOff val="-7450407"/>
            <a:satOff val="29858"/>
            <a:lumOff val="6471"/>
            <a:alphaOff val="0"/>
          </a:schemeClr>
        </a:solidFill>
        <a:ln w="25400" cap="flat" cmpd="sng" algn="ctr">
          <a:solidFill>
            <a:schemeClr val="accent5">
              <a:hueOff val="-7450407"/>
              <a:satOff val="29858"/>
              <a:lumOff val="647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1680AA-410E-44E5-9C9A-1766B4381487}">
      <dsp:nvSpPr>
        <dsp:cNvPr id="0" name=""/>
        <dsp:cNvSpPr/>
      </dsp:nvSpPr>
      <dsp:spPr>
        <a:xfrm rot="5400000">
          <a:off x="3284943" y="780887"/>
          <a:ext cx="818760" cy="1362398"/>
        </a:xfrm>
        <a:prstGeom prst="corner">
          <a:avLst>
            <a:gd name="adj1" fmla="val 16120"/>
            <a:gd name="adj2" fmla="val 16110"/>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E39192-C575-4785-A88D-F4E63500ABF7}">
      <dsp:nvSpPr>
        <dsp:cNvPr id="0" name=""/>
        <dsp:cNvSpPr/>
      </dsp:nvSpPr>
      <dsp:spPr>
        <a:xfrm>
          <a:off x="3148272" y="1187950"/>
          <a:ext cx="1229981" cy="1078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endParaRPr lang="en-GB" sz="4900" kern="1200" dirty="0"/>
        </a:p>
      </dsp:txBody>
      <dsp:txXfrm>
        <a:off x="3148272" y="1187950"/>
        <a:ext cx="1229981" cy="107815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3D7D90-4F4E-4AD7-86EE-936F1A47BB8C}">
      <dsp:nvSpPr>
        <dsp:cNvPr id="0" name=""/>
        <dsp:cNvSpPr/>
      </dsp:nvSpPr>
      <dsp:spPr>
        <a:xfrm>
          <a:off x="2513707" y="1497707"/>
          <a:ext cx="1068585" cy="1068585"/>
        </a:xfrm>
        <a:prstGeom prst="ellipse">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1654198"/>
        <a:ext cx="755603" cy="755603"/>
      </dsp:txXfrm>
    </dsp:sp>
    <dsp:sp modelId="{1C622CD2-A3EB-4BBD-A09B-4E67EB237D59}">
      <dsp:nvSpPr>
        <dsp:cNvPr id="0" name=""/>
        <dsp:cNvSpPr/>
      </dsp:nvSpPr>
      <dsp:spPr>
        <a:xfrm rot="16200000">
          <a:off x="2934877" y="1109011"/>
          <a:ext cx="226245" cy="363319"/>
        </a:xfrm>
        <a:prstGeom prst="rightArrow">
          <a:avLst>
            <a:gd name="adj1" fmla="val 60000"/>
            <a:gd name="adj2" fmla="val 5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2968814" y="1215612"/>
        <a:ext cx="158372" cy="217991"/>
      </dsp:txXfrm>
    </dsp:sp>
    <dsp:sp modelId="{DEFD73B1-B8AB-4905-8071-DA4D4D54C931}">
      <dsp:nvSpPr>
        <dsp:cNvPr id="0" name=""/>
        <dsp:cNvSpPr/>
      </dsp:nvSpPr>
      <dsp:spPr>
        <a:xfrm>
          <a:off x="2513707" y="2243"/>
          <a:ext cx="1068585" cy="1068585"/>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158734"/>
        <a:ext cx="755603" cy="755603"/>
      </dsp:txXfrm>
    </dsp:sp>
    <dsp:sp modelId="{21E7C506-D6A1-47AB-874D-6C073A6414FF}">
      <dsp:nvSpPr>
        <dsp:cNvPr id="0" name=""/>
        <dsp:cNvSpPr/>
      </dsp:nvSpPr>
      <dsp:spPr>
        <a:xfrm>
          <a:off x="3676206" y="1850340"/>
          <a:ext cx="226245" cy="363319"/>
        </a:xfrm>
        <a:prstGeom prst="rightArrow">
          <a:avLst>
            <a:gd name="adj1" fmla="val 60000"/>
            <a:gd name="adj2" fmla="val 5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3676206" y="1923004"/>
        <a:ext cx="158372" cy="217991"/>
      </dsp:txXfrm>
    </dsp:sp>
    <dsp:sp modelId="{2D11BCD3-9F3C-4471-AB9F-C4093353B2D8}">
      <dsp:nvSpPr>
        <dsp:cNvPr id="0" name=""/>
        <dsp:cNvSpPr/>
      </dsp:nvSpPr>
      <dsp:spPr>
        <a:xfrm>
          <a:off x="4009170" y="1497707"/>
          <a:ext cx="1068585" cy="1068585"/>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4165661" y="1654198"/>
        <a:ext cx="755603" cy="755603"/>
      </dsp:txXfrm>
    </dsp:sp>
    <dsp:sp modelId="{1CC30508-A916-4C9D-9CEA-9DF51ED80C29}">
      <dsp:nvSpPr>
        <dsp:cNvPr id="0" name=""/>
        <dsp:cNvSpPr/>
      </dsp:nvSpPr>
      <dsp:spPr>
        <a:xfrm rot="5400000">
          <a:off x="2934877" y="2591669"/>
          <a:ext cx="226245" cy="363319"/>
        </a:xfrm>
        <a:prstGeom prst="rightArrow">
          <a:avLst>
            <a:gd name="adj1" fmla="val 60000"/>
            <a:gd name="adj2" fmla="val 5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2968814" y="2630397"/>
        <a:ext cx="158372" cy="217991"/>
      </dsp:txXfrm>
    </dsp:sp>
    <dsp:sp modelId="{84857BA4-E580-4BE7-8D61-1417C4C66E2A}">
      <dsp:nvSpPr>
        <dsp:cNvPr id="0" name=""/>
        <dsp:cNvSpPr/>
      </dsp:nvSpPr>
      <dsp:spPr>
        <a:xfrm>
          <a:off x="2513707" y="2993170"/>
          <a:ext cx="1068585" cy="1068585"/>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3149661"/>
        <a:ext cx="755603" cy="755603"/>
      </dsp:txXfrm>
    </dsp:sp>
    <dsp:sp modelId="{2794B46A-BA60-4C70-BB5D-C527C0FFF494}">
      <dsp:nvSpPr>
        <dsp:cNvPr id="0" name=""/>
        <dsp:cNvSpPr/>
      </dsp:nvSpPr>
      <dsp:spPr>
        <a:xfrm rot="10800000">
          <a:off x="2193548" y="1850340"/>
          <a:ext cx="226245" cy="363319"/>
        </a:xfrm>
        <a:prstGeom prst="rightArrow">
          <a:avLst>
            <a:gd name="adj1" fmla="val 60000"/>
            <a:gd name="adj2" fmla="val 5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2261421" y="1923004"/>
        <a:ext cx="158372" cy="217991"/>
      </dsp:txXfrm>
    </dsp:sp>
    <dsp:sp modelId="{47F3D422-8A3F-4B75-A337-7573754CEC3A}">
      <dsp:nvSpPr>
        <dsp:cNvPr id="0" name=""/>
        <dsp:cNvSpPr/>
      </dsp:nvSpPr>
      <dsp:spPr>
        <a:xfrm>
          <a:off x="1018243" y="1497707"/>
          <a:ext cx="1068585" cy="1068585"/>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1174734" y="1654198"/>
        <a:ext cx="755603" cy="75560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A0A29-A219-4472-B6A9-B8A9C4254459}">
      <dsp:nvSpPr>
        <dsp:cNvPr id="0" name=""/>
        <dsp:cNvSpPr/>
      </dsp:nvSpPr>
      <dsp:spPr>
        <a:xfrm>
          <a:off x="511971" y="616"/>
          <a:ext cx="1774217" cy="1064530"/>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a:t>
          </a:r>
        </a:p>
      </dsp:txBody>
      <dsp:txXfrm>
        <a:off x="511971" y="616"/>
        <a:ext cx="1774217" cy="1064530"/>
      </dsp:txXfrm>
    </dsp:sp>
    <dsp:sp modelId="{283BEFC9-F2E0-4D1E-9948-1877AF2AA578}">
      <dsp:nvSpPr>
        <dsp:cNvPr id="0" name=""/>
        <dsp:cNvSpPr/>
      </dsp:nvSpPr>
      <dsp:spPr>
        <a:xfrm>
          <a:off x="2463610" y="616"/>
          <a:ext cx="1774217" cy="1064530"/>
        </a:xfrm>
        <a:prstGeom prst="rect">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a:t>
          </a:r>
        </a:p>
      </dsp:txBody>
      <dsp:txXfrm>
        <a:off x="2463610" y="616"/>
        <a:ext cx="1774217" cy="1064530"/>
      </dsp:txXfrm>
    </dsp:sp>
    <dsp:sp modelId="{F0E7D822-C563-4018-A5CF-AF883537F365}">
      <dsp:nvSpPr>
        <dsp:cNvPr id="0" name=""/>
        <dsp:cNvSpPr/>
      </dsp:nvSpPr>
      <dsp:spPr>
        <a:xfrm>
          <a:off x="511971" y="1242568"/>
          <a:ext cx="1774217" cy="1064530"/>
        </a:xfrm>
        <a:prstGeom prst="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a:t>
          </a:r>
        </a:p>
      </dsp:txBody>
      <dsp:txXfrm>
        <a:off x="511971" y="1242568"/>
        <a:ext cx="1774217" cy="1064530"/>
      </dsp:txXfrm>
    </dsp:sp>
    <dsp:sp modelId="{0E017E56-A26E-48EF-8CD1-30D158603EC7}">
      <dsp:nvSpPr>
        <dsp:cNvPr id="0" name=""/>
        <dsp:cNvSpPr/>
      </dsp:nvSpPr>
      <dsp:spPr>
        <a:xfrm>
          <a:off x="2463610" y="1242568"/>
          <a:ext cx="1774217" cy="1064530"/>
        </a:xfrm>
        <a:prstGeom prst="rect">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a:t>
          </a:r>
        </a:p>
      </dsp:txBody>
      <dsp:txXfrm>
        <a:off x="2463610" y="1242568"/>
        <a:ext cx="1774217" cy="1064530"/>
      </dsp:txXfrm>
    </dsp:sp>
    <dsp:sp modelId="{37BA7FC4-11E0-4CF4-A08A-D20F226481B9}">
      <dsp:nvSpPr>
        <dsp:cNvPr id="0" name=""/>
        <dsp:cNvSpPr/>
      </dsp:nvSpPr>
      <dsp:spPr>
        <a:xfrm>
          <a:off x="1487791" y="2484520"/>
          <a:ext cx="1774217" cy="1064530"/>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ctr" defTabSz="2178050">
            <a:lnSpc>
              <a:spcPct val="90000"/>
            </a:lnSpc>
            <a:spcBef>
              <a:spcPct val="0"/>
            </a:spcBef>
            <a:spcAft>
              <a:spcPct val="35000"/>
            </a:spcAft>
            <a:buNone/>
          </a:pPr>
          <a:r>
            <a:rPr lang="en-GB" sz="4900" kern="1200" dirty="0"/>
            <a:t>???</a:t>
          </a:r>
        </a:p>
      </dsp:txBody>
      <dsp:txXfrm>
        <a:off x="1487791" y="2484520"/>
        <a:ext cx="1774217" cy="106453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E0A6EE-192C-4560-AE77-F178734BB0C1}">
      <dsp:nvSpPr>
        <dsp:cNvPr id="0" name=""/>
        <dsp:cNvSpPr/>
      </dsp:nvSpPr>
      <dsp:spPr>
        <a:xfrm>
          <a:off x="3262" y="481240"/>
          <a:ext cx="1158316" cy="1158316"/>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172893" y="650871"/>
        <a:ext cx="819054" cy="819054"/>
      </dsp:txXfrm>
    </dsp:sp>
    <dsp:sp modelId="{3AE9D759-F1C1-4214-B4FA-C659F5F562B5}">
      <dsp:nvSpPr>
        <dsp:cNvPr id="0" name=""/>
        <dsp:cNvSpPr/>
      </dsp:nvSpPr>
      <dsp:spPr>
        <a:xfrm>
          <a:off x="246509" y="1733611"/>
          <a:ext cx="671823" cy="671823"/>
        </a:xfrm>
        <a:prstGeom prst="mathPlus">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a:p>
      </dsp:txBody>
      <dsp:txXfrm>
        <a:off x="335559" y="1990516"/>
        <a:ext cx="493723" cy="158013"/>
      </dsp:txXfrm>
    </dsp:sp>
    <dsp:sp modelId="{F446B9A5-BDB7-4ED4-985F-888FBDB98AB2}">
      <dsp:nvSpPr>
        <dsp:cNvPr id="0" name=""/>
        <dsp:cNvSpPr/>
      </dsp:nvSpPr>
      <dsp:spPr>
        <a:xfrm>
          <a:off x="3262" y="2499490"/>
          <a:ext cx="1158316" cy="1158316"/>
        </a:xfrm>
        <a:prstGeom prst="ellipse">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172893" y="2669121"/>
        <a:ext cx="819054" cy="819054"/>
      </dsp:txXfrm>
    </dsp:sp>
    <dsp:sp modelId="{09E62BC2-E694-4656-BD71-53D199319062}">
      <dsp:nvSpPr>
        <dsp:cNvPr id="0" name=""/>
        <dsp:cNvSpPr/>
      </dsp:nvSpPr>
      <dsp:spPr>
        <a:xfrm>
          <a:off x="1335326" y="1854076"/>
          <a:ext cx="368344" cy="430893"/>
        </a:xfrm>
        <a:prstGeom prst="rightArrow">
          <a:avLst>
            <a:gd name="adj1" fmla="val 60000"/>
            <a:gd name="adj2" fmla="val 50000"/>
          </a:avLst>
        </a:prstGeom>
        <a:solidFill>
          <a:schemeClr val="accent4">
            <a:hueOff val="-4464770"/>
            <a:satOff val="26899"/>
            <a:lumOff val="215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a:off x="1335326" y="1940255"/>
        <a:ext cx="257841" cy="258535"/>
      </dsp:txXfrm>
    </dsp:sp>
    <dsp:sp modelId="{F07EA386-9A98-4820-AF63-A6D54A312ECE}">
      <dsp:nvSpPr>
        <dsp:cNvPr id="0" name=""/>
        <dsp:cNvSpPr/>
      </dsp:nvSpPr>
      <dsp:spPr>
        <a:xfrm>
          <a:off x="1856568" y="911207"/>
          <a:ext cx="2316632" cy="2316632"/>
        </a:xfrm>
        <a:prstGeom prst="ellips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2195831" y="1250470"/>
        <a:ext cx="1638106" cy="163810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87B39-18E8-40BC-B9D6-39879E166004}">
      <dsp:nvSpPr>
        <dsp:cNvPr id="0" name=""/>
        <dsp:cNvSpPr/>
      </dsp:nvSpPr>
      <dsp:spPr>
        <a:xfrm>
          <a:off x="0" y="0"/>
          <a:ext cx="3711356" cy="4045843"/>
        </a:xfrm>
        <a:prstGeom prst="triangl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E04417-5AD4-4042-9546-AEE3D6A80BFF}">
      <dsp:nvSpPr>
        <dsp:cNvPr id="0" name=""/>
        <dsp:cNvSpPr/>
      </dsp:nvSpPr>
      <dsp:spPr>
        <a:xfrm>
          <a:off x="1855678" y="406757"/>
          <a:ext cx="2412381" cy="957726"/>
        </a:xfrm>
        <a:prstGeom prst="round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Further Development</a:t>
          </a:r>
        </a:p>
      </dsp:txBody>
      <dsp:txXfrm>
        <a:off x="1902430" y="453509"/>
        <a:ext cx="2318877" cy="864222"/>
      </dsp:txXfrm>
    </dsp:sp>
    <dsp:sp modelId="{782267F0-9947-4FAA-BF69-10DCB19010D3}">
      <dsp:nvSpPr>
        <dsp:cNvPr id="0" name=""/>
        <dsp:cNvSpPr/>
      </dsp:nvSpPr>
      <dsp:spPr>
        <a:xfrm>
          <a:off x="1855678" y="1484200"/>
          <a:ext cx="2412381" cy="957726"/>
        </a:xfrm>
        <a:prstGeom prst="round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New Content</a:t>
          </a:r>
        </a:p>
      </dsp:txBody>
      <dsp:txXfrm>
        <a:off x="1902430" y="1530952"/>
        <a:ext cx="2318877" cy="864222"/>
      </dsp:txXfrm>
    </dsp:sp>
    <dsp:sp modelId="{A7F59746-06FD-476D-AB3D-D9FD029A9C45}">
      <dsp:nvSpPr>
        <dsp:cNvPr id="0" name=""/>
        <dsp:cNvSpPr/>
      </dsp:nvSpPr>
      <dsp:spPr>
        <a:xfrm>
          <a:off x="1855678" y="2561642"/>
          <a:ext cx="2412381" cy="957726"/>
        </a:xfrm>
        <a:prstGeom prst="round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Personal Experience</a:t>
          </a:r>
        </a:p>
      </dsp:txBody>
      <dsp:txXfrm>
        <a:off x="1902430" y="2608394"/>
        <a:ext cx="2318877" cy="864222"/>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590E7B-012F-429B-8BAB-80F56E6C30A9}">
      <dsp:nvSpPr>
        <dsp:cNvPr id="0" name=""/>
        <dsp:cNvSpPr/>
      </dsp:nvSpPr>
      <dsp:spPr>
        <a:xfrm>
          <a:off x="0" y="157146"/>
          <a:ext cx="1368720" cy="82123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0" y="157146"/>
        <a:ext cx="1368720" cy="821232"/>
      </dsp:txXfrm>
    </dsp:sp>
    <dsp:sp modelId="{E4C83D0A-DC85-4EE5-9936-EFC04F00D1F5}">
      <dsp:nvSpPr>
        <dsp:cNvPr id="0" name=""/>
        <dsp:cNvSpPr/>
      </dsp:nvSpPr>
      <dsp:spPr>
        <a:xfrm>
          <a:off x="1505591" y="157146"/>
          <a:ext cx="1368720" cy="82123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1505591" y="157146"/>
        <a:ext cx="1368720" cy="821232"/>
      </dsp:txXfrm>
    </dsp:sp>
    <dsp:sp modelId="{1538AB80-3922-4CC7-88BC-B6B48A83918A}">
      <dsp:nvSpPr>
        <dsp:cNvPr id="0" name=""/>
        <dsp:cNvSpPr/>
      </dsp:nvSpPr>
      <dsp:spPr>
        <a:xfrm>
          <a:off x="3011184" y="157146"/>
          <a:ext cx="1368720" cy="82123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3011184" y="157146"/>
        <a:ext cx="1368720" cy="821232"/>
      </dsp:txXfrm>
    </dsp:sp>
    <dsp:sp modelId="{1F8DAEA3-AE6E-4D2C-9E93-ABE19A34C006}">
      <dsp:nvSpPr>
        <dsp:cNvPr id="0" name=""/>
        <dsp:cNvSpPr/>
      </dsp:nvSpPr>
      <dsp:spPr>
        <a:xfrm>
          <a:off x="0" y="1115250"/>
          <a:ext cx="1368720" cy="82123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0" y="1115250"/>
        <a:ext cx="1368720" cy="821232"/>
      </dsp:txXfrm>
    </dsp:sp>
    <dsp:sp modelId="{32438772-EE12-4764-8868-E6BE20EA5C97}">
      <dsp:nvSpPr>
        <dsp:cNvPr id="0" name=""/>
        <dsp:cNvSpPr/>
      </dsp:nvSpPr>
      <dsp:spPr>
        <a:xfrm>
          <a:off x="1505591" y="1115250"/>
          <a:ext cx="1368720" cy="821232"/>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1505591" y="1115250"/>
        <a:ext cx="1368720" cy="821232"/>
      </dsp:txXfrm>
    </dsp:sp>
    <dsp:sp modelId="{564A2EE2-7168-4946-A13D-30D4D7FC9854}">
      <dsp:nvSpPr>
        <dsp:cNvPr id="0" name=""/>
        <dsp:cNvSpPr/>
      </dsp:nvSpPr>
      <dsp:spPr>
        <a:xfrm>
          <a:off x="3011184" y="1115250"/>
          <a:ext cx="1368720" cy="82123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3011184" y="1115250"/>
        <a:ext cx="1368720" cy="821232"/>
      </dsp:txXfrm>
    </dsp:sp>
    <dsp:sp modelId="{A8DFAAFB-4732-4D02-A03F-A6F4220C88E4}">
      <dsp:nvSpPr>
        <dsp:cNvPr id="0" name=""/>
        <dsp:cNvSpPr/>
      </dsp:nvSpPr>
      <dsp:spPr>
        <a:xfrm>
          <a:off x="0" y="2073354"/>
          <a:ext cx="1368720" cy="82123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0" y="2073354"/>
        <a:ext cx="1368720" cy="821232"/>
      </dsp:txXfrm>
    </dsp:sp>
    <dsp:sp modelId="{F516791B-1E3F-40C1-AF5E-488D0E98716C}">
      <dsp:nvSpPr>
        <dsp:cNvPr id="0" name=""/>
        <dsp:cNvSpPr/>
      </dsp:nvSpPr>
      <dsp:spPr>
        <a:xfrm>
          <a:off x="1505591" y="2073354"/>
          <a:ext cx="1368720" cy="821232"/>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1505591" y="2073354"/>
        <a:ext cx="1368720" cy="821232"/>
      </dsp:txXfrm>
    </dsp:sp>
    <dsp:sp modelId="{EAD2BCAF-45F6-4650-BC0E-AB4EA523E2D9}">
      <dsp:nvSpPr>
        <dsp:cNvPr id="0" name=""/>
        <dsp:cNvSpPr/>
      </dsp:nvSpPr>
      <dsp:spPr>
        <a:xfrm>
          <a:off x="3011184" y="2073354"/>
          <a:ext cx="1368720" cy="82123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3011184" y="2073354"/>
        <a:ext cx="1368720" cy="821232"/>
      </dsp:txXfrm>
    </dsp:sp>
    <dsp:sp modelId="{4ADA86C7-C3BF-42B1-988A-D4CEF38185D5}">
      <dsp:nvSpPr>
        <dsp:cNvPr id="0" name=""/>
        <dsp:cNvSpPr/>
      </dsp:nvSpPr>
      <dsp:spPr>
        <a:xfrm>
          <a:off x="0" y="3031458"/>
          <a:ext cx="1368720" cy="821232"/>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0" y="3031458"/>
        <a:ext cx="1368720" cy="821232"/>
      </dsp:txXfrm>
    </dsp:sp>
    <dsp:sp modelId="{263994E2-6CF8-4E82-B3AE-46019233794F}">
      <dsp:nvSpPr>
        <dsp:cNvPr id="0" name=""/>
        <dsp:cNvSpPr/>
      </dsp:nvSpPr>
      <dsp:spPr>
        <a:xfrm>
          <a:off x="1505591" y="3031458"/>
          <a:ext cx="1368720" cy="82123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1505591" y="3031458"/>
        <a:ext cx="1368720" cy="821232"/>
      </dsp:txXfrm>
    </dsp:sp>
    <dsp:sp modelId="{71D7239C-A843-43BB-AE95-55B1F66BB2A9}">
      <dsp:nvSpPr>
        <dsp:cNvPr id="0" name=""/>
        <dsp:cNvSpPr/>
      </dsp:nvSpPr>
      <dsp:spPr>
        <a:xfrm>
          <a:off x="3011184" y="3031458"/>
          <a:ext cx="1368720" cy="82123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endParaRPr lang="en-GB" sz="3800" kern="1200" dirty="0"/>
        </a:p>
      </dsp:txBody>
      <dsp:txXfrm>
        <a:off x="3011184" y="3031458"/>
        <a:ext cx="1368720" cy="82123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123AE-295C-4209-87C8-32FECE3AF701}">
      <dsp:nvSpPr>
        <dsp:cNvPr id="0" name=""/>
        <dsp:cNvSpPr/>
      </dsp:nvSpPr>
      <dsp:spPr>
        <a:xfrm>
          <a:off x="0" y="414974"/>
          <a:ext cx="868374" cy="868374"/>
        </a:xfrm>
        <a:prstGeom prst="ellips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endParaRPr lang="en-GB" sz="3700" kern="1200" dirty="0"/>
        </a:p>
      </dsp:txBody>
      <dsp:txXfrm>
        <a:off x="127170" y="542144"/>
        <a:ext cx="614034" cy="614034"/>
      </dsp:txXfrm>
    </dsp:sp>
    <dsp:sp modelId="{9B2FA8FA-B189-4847-A14D-5147861E3DE7}">
      <dsp:nvSpPr>
        <dsp:cNvPr id="0" name=""/>
        <dsp:cNvSpPr/>
      </dsp:nvSpPr>
      <dsp:spPr>
        <a:xfrm rot="10800000">
          <a:off x="282221" y="1395476"/>
          <a:ext cx="303930" cy="237713"/>
        </a:xfrm>
        <a:prstGeom prst="triangle">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CA3BD58-A833-4B1C-9C2C-F03EBDDF789B}">
      <dsp:nvSpPr>
        <dsp:cNvPr id="0" name=""/>
        <dsp:cNvSpPr/>
      </dsp:nvSpPr>
      <dsp:spPr>
        <a:xfrm>
          <a:off x="144584" y="1731863"/>
          <a:ext cx="579205" cy="579205"/>
        </a:xfrm>
        <a:prstGeom prst="ellipse">
          <a:avLst/>
        </a:prstGeom>
        <a:gradFill rotWithShape="0">
          <a:gsLst>
            <a:gs pos="0">
              <a:schemeClr val="accent5">
                <a:hueOff val="-1241735"/>
                <a:satOff val="4976"/>
                <a:lumOff val="1078"/>
                <a:alphaOff val="0"/>
                <a:shade val="51000"/>
                <a:satMod val="130000"/>
              </a:schemeClr>
            </a:gs>
            <a:gs pos="80000">
              <a:schemeClr val="accent5">
                <a:hueOff val="-1241735"/>
                <a:satOff val="4976"/>
                <a:lumOff val="1078"/>
                <a:alphaOff val="0"/>
                <a:shade val="93000"/>
                <a:satMod val="130000"/>
              </a:schemeClr>
            </a:gs>
            <a:gs pos="100000">
              <a:schemeClr val="accent5">
                <a:hueOff val="-1241735"/>
                <a:satOff val="4976"/>
                <a:lumOff val="107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229407" y="1816686"/>
        <a:ext cx="409559" cy="409559"/>
      </dsp:txXfrm>
    </dsp:sp>
    <dsp:sp modelId="{70E944B3-0F30-4487-A9DA-653149F5D46C}">
      <dsp:nvSpPr>
        <dsp:cNvPr id="0" name=""/>
        <dsp:cNvSpPr/>
      </dsp:nvSpPr>
      <dsp:spPr>
        <a:xfrm rot="10800000">
          <a:off x="282221" y="2495489"/>
          <a:ext cx="303930" cy="237713"/>
        </a:xfrm>
        <a:prstGeom prst="triangle">
          <a:avLst/>
        </a:prstGeom>
        <a:gradFill rotWithShape="0">
          <a:gsLst>
            <a:gs pos="0">
              <a:schemeClr val="accent5">
                <a:hueOff val="-1419125"/>
                <a:satOff val="5687"/>
                <a:lumOff val="1233"/>
                <a:alphaOff val="0"/>
                <a:shade val="51000"/>
                <a:satMod val="130000"/>
              </a:schemeClr>
            </a:gs>
            <a:gs pos="80000">
              <a:schemeClr val="accent5">
                <a:hueOff val="-1419125"/>
                <a:satOff val="5687"/>
                <a:lumOff val="1233"/>
                <a:alphaOff val="0"/>
                <a:shade val="93000"/>
                <a:satMod val="130000"/>
              </a:schemeClr>
            </a:gs>
            <a:gs pos="100000">
              <a:schemeClr val="accent5">
                <a:hueOff val="-1419125"/>
                <a:satOff val="5687"/>
                <a:lumOff val="123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AC1A8491-45BC-43CE-B4BD-07EB66F6BF36}">
      <dsp:nvSpPr>
        <dsp:cNvPr id="0" name=""/>
        <dsp:cNvSpPr/>
      </dsp:nvSpPr>
      <dsp:spPr>
        <a:xfrm>
          <a:off x="144584" y="2904168"/>
          <a:ext cx="579205" cy="579205"/>
        </a:xfrm>
        <a:prstGeom prst="ellipse">
          <a:avLst/>
        </a:prstGeom>
        <a:gradFill rotWithShape="0">
          <a:gsLst>
            <a:gs pos="0">
              <a:schemeClr val="accent5">
                <a:hueOff val="-2483469"/>
                <a:satOff val="9953"/>
                <a:lumOff val="2157"/>
                <a:alphaOff val="0"/>
                <a:shade val="51000"/>
                <a:satMod val="130000"/>
              </a:schemeClr>
            </a:gs>
            <a:gs pos="80000">
              <a:schemeClr val="accent5">
                <a:hueOff val="-2483469"/>
                <a:satOff val="9953"/>
                <a:lumOff val="2157"/>
                <a:alphaOff val="0"/>
                <a:shade val="93000"/>
                <a:satMod val="130000"/>
              </a:schemeClr>
            </a:gs>
            <a:gs pos="100000">
              <a:schemeClr val="accent5">
                <a:hueOff val="-2483469"/>
                <a:satOff val="9953"/>
                <a:lumOff val="215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229407" y="2988991"/>
        <a:ext cx="409559" cy="409559"/>
      </dsp:txXfrm>
    </dsp:sp>
    <dsp:sp modelId="{6C53B06C-0E6B-4350-AB85-3AF776F25CE6}">
      <dsp:nvSpPr>
        <dsp:cNvPr id="0" name=""/>
        <dsp:cNvSpPr/>
      </dsp:nvSpPr>
      <dsp:spPr>
        <a:xfrm rot="5400000">
          <a:off x="940229" y="3074914"/>
          <a:ext cx="303930" cy="237713"/>
        </a:xfrm>
        <a:prstGeom prst="triangle">
          <a:avLst/>
        </a:prstGeom>
        <a:gradFill rotWithShape="0">
          <a:gsLst>
            <a:gs pos="0">
              <a:schemeClr val="accent5">
                <a:hueOff val="-2838251"/>
                <a:satOff val="11375"/>
                <a:lumOff val="2465"/>
                <a:alphaOff val="0"/>
                <a:shade val="51000"/>
                <a:satMod val="130000"/>
              </a:schemeClr>
            </a:gs>
            <a:gs pos="80000">
              <a:schemeClr val="accent5">
                <a:hueOff val="-2838251"/>
                <a:satOff val="11375"/>
                <a:lumOff val="2465"/>
                <a:alphaOff val="0"/>
                <a:shade val="93000"/>
                <a:satMod val="130000"/>
              </a:schemeClr>
            </a:gs>
            <a:gs pos="100000">
              <a:schemeClr val="accent5">
                <a:hueOff val="-2838251"/>
                <a:satOff val="11375"/>
                <a:lumOff val="246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FFA9B992-CD05-4AD3-BBE3-B1BFFC04A0F9}">
      <dsp:nvSpPr>
        <dsp:cNvPr id="0" name=""/>
        <dsp:cNvSpPr/>
      </dsp:nvSpPr>
      <dsp:spPr>
        <a:xfrm>
          <a:off x="1447145" y="2904168"/>
          <a:ext cx="579205" cy="579205"/>
        </a:xfrm>
        <a:prstGeom prst="ellipse">
          <a:avLst/>
        </a:prstGeom>
        <a:gradFill rotWithShape="0">
          <a:gsLst>
            <a:gs pos="0">
              <a:schemeClr val="accent5">
                <a:hueOff val="-3725204"/>
                <a:satOff val="14929"/>
                <a:lumOff val="3235"/>
                <a:alphaOff val="0"/>
                <a:shade val="51000"/>
                <a:satMod val="130000"/>
              </a:schemeClr>
            </a:gs>
            <a:gs pos="80000">
              <a:schemeClr val="accent5">
                <a:hueOff val="-3725204"/>
                <a:satOff val="14929"/>
                <a:lumOff val="3235"/>
                <a:alphaOff val="0"/>
                <a:shade val="93000"/>
                <a:satMod val="130000"/>
              </a:schemeClr>
            </a:gs>
            <a:gs pos="100000">
              <a:schemeClr val="accent5">
                <a:hueOff val="-3725204"/>
                <a:satOff val="14929"/>
                <a:lumOff val="323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1531968" y="2988991"/>
        <a:ext cx="409559" cy="409559"/>
      </dsp:txXfrm>
    </dsp:sp>
    <dsp:sp modelId="{8432FD89-91ED-4ABC-A6FD-4D1D6DEF25AA}">
      <dsp:nvSpPr>
        <dsp:cNvPr id="0" name=""/>
        <dsp:cNvSpPr/>
      </dsp:nvSpPr>
      <dsp:spPr>
        <a:xfrm>
          <a:off x="1584782" y="2482034"/>
          <a:ext cx="303930" cy="237713"/>
        </a:xfrm>
        <a:prstGeom prst="triangle">
          <a:avLst/>
        </a:prstGeom>
        <a:gradFill rotWithShape="0">
          <a:gsLst>
            <a:gs pos="0">
              <a:schemeClr val="accent5">
                <a:hueOff val="-4257376"/>
                <a:satOff val="17062"/>
                <a:lumOff val="3698"/>
                <a:alphaOff val="0"/>
                <a:shade val="51000"/>
                <a:satMod val="130000"/>
              </a:schemeClr>
            </a:gs>
            <a:gs pos="80000">
              <a:schemeClr val="accent5">
                <a:hueOff val="-4257376"/>
                <a:satOff val="17062"/>
                <a:lumOff val="3698"/>
                <a:alphaOff val="0"/>
                <a:shade val="93000"/>
                <a:satMod val="130000"/>
              </a:schemeClr>
            </a:gs>
            <a:gs pos="100000">
              <a:schemeClr val="accent5">
                <a:hueOff val="-4257376"/>
                <a:satOff val="17062"/>
                <a:lumOff val="369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8DA640C5-7386-4345-A647-6CDBFFF8D64D}">
      <dsp:nvSpPr>
        <dsp:cNvPr id="0" name=""/>
        <dsp:cNvSpPr/>
      </dsp:nvSpPr>
      <dsp:spPr>
        <a:xfrm>
          <a:off x="1447145" y="1731863"/>
          <a:ext cx="579205" cy="579205"/>
        </a:xfrm>
        <a:prstGeom prst="ellipse">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1531968" y="1816686"/>
        <a:ext cx="409559" cy="409559"/>
      </dsp:txXfrm>
    </dsp:sp>
    <dsp:sp modelId="{6C422F6F-2A23-4291-B280-BDBA21DF404D}">
      <dsp:nvSpPr>
        <dsp:cNvPr id="0" name=""/>
        <dsp:cNvSpPr/>
      </dsp:nvSpPr>
      <dsp:spPr>
        <a:xfrm>
          <a:off x="1584782" y="1309729"/>
          <a:ext cx="303930" cy="237713"/>
        </a:xfrm>
        <a:prstGeom prst="triangle">
          <a:avLst/>
        </a:prstGeom>
        <a:gradFill rotWithShape="0">
          <a:gsLst>
            <a:gs pos="0">
              <a:schemeClr val="accent5">
                <a:hueOff val="-5676501"/>
                <a:satOff val="22749"/>
                <a:lumOff val="4930"/>
                <a:alphaOff val="0"/>
                <a:shade val="51000"/>
                <a:satMod val="130000"/>
              </a:schemeClr>
            </a:gs>
            <a:gs pos="80000">
              <a:schemeClr val="accent5">
                <a:hueOff val="-5676501"/>
                <a:satOff val="22749"/>
                <a:lumOff val="4930"/>
                <a:alphaOff val="0"/>
                <a:shade val="93000"/>
                <a:satMod val="130000"/>
              </a:schemeClr>
            </a:gs>
            <a:gs pos="100000">
              <a:schemeClr val="accent5">
                <a:hueOff val="-5676501"/>
                <a:satOff val="22749"/>
                <a:lumOff val="493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D8B7EA7E-A00E-4DD3-AF07-4A20A8942631}">
      <dsp:nvSpPr>
        <dsp:cNvPr id="0" name=""/>
        <dsp:cNvSpPr/>
      </dsp:nvSpPr>
      <dsp:spPr>
        <a:xfrm>
          <a:off x="1447145" y="559558"/>
          <a:ext cx="579205" cy="579205"/>
        </a:xfrm>
        <a:prstGeom prst="ellipse">
          <a:avLst/>
        </a:prstGeom>
        <a:gradFill rotWithShape="0">
          <a:gsLst>
            <a:gs pos="0">
              <a:schemeClr val="accent5">
                <a:hueOff val="-6208672"/>
                <a:satOff val="24882"/>
                <a:lumOff val="5392"/>
                <a:alphaOff val="0"/>
                <a:shade val="51000"/>
                <a:satMod val="130000"/>
              </a:schemeClr>
            </a:gs>
            <a:gs pos="80000">
              <a:schemeClr val="accent5">
                <a:hueOff val="-6208672"/>
                <a:satOff val="24882"/>
                <a:lumOff val="5392"/>
                <a:alphaOff val="0"/>
                <a:shade val="93000"/>
                <a:satMod val="130000"/>
              </a:schemeClr>
            </a:gs>
            <a:gs pos="100000">
              <a:schemeClr val="accent5">
                <a:hueOff val="-6208672"/>
                <a:satOff val="24882"/>
                <a:lumOff val="5392"/>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1531968" y="644381"/>
        <a:ext cx="409559" cy="409559"/>
      </dsp:txXfrm>
    </dsp:sp>
    <dsp:sp modelId="{E9147731-0F36-4B65-8C69-BF091AFD3891}">
      <dsp:nvSpPr>
        <dsp:cNvPr id="0" name=""/>
        <dsp:cNvSpPr/>
      </dsp:nvSpPr>
      <dsp:spPr>
        <a:xfrm rot="5400000">
          <a:off x="2242790" y="730304"/>
          <a:ext cx="303930" cy="237713"/>
        </a:xfrm>
        <a:prstGeom prst="triangle">
          <a:avLst/>
        </a:prstGeom>
        <a:gradFill rotWithShape="0">
          <a:gsLst>
            <a:gs pos="0">
              <a:schemeClr val="accent5">
                <a:hueOff val="-7095626"/>
                <a:satOff val="28436"/>
                <a:lumOff val="6163"/>
                <a:alphaOff val="0"/>
                <a:shade val="51000"/>
                <a:satMod val="130000"/>
              </a:schemeClr>
            </a:gs>
            <a:gs pos="80000">
              <a:schemeClr val="accent5">
                <a:hueOff val="-7095626"/>
                <a:satOff val="28436"/>
                <a:lumOff val="6163"/>
                <a:alphaOff val="0"/>
                <a:shade val="93000"/>
                <a:satMod val="130000"/>
              </a:schemeClr>
            </a:gs>
            <a:gs pos="100000">
              <a:schemeClr val="accent5">
                <a:hueOff val="-7095626"/>
                <a:satOff val="28436"/>
                <a:lumOff val="6163"/>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1C5B8C5-E0AD-4DB0-8611-EEA85EEF7832}">
      <dsp:nvSpPr>
        <dsp:cNvPr id="0" name=""/>
        <dsp:cNvSpPr/>
      </dsp:nvSpPr>
      <dsp:spPr>
        <a:xfrm>
          <a:off x="2749706" y="559558"/>
          <a:ext cx="579205" cy="579205"/>
        </a:xfrm>
        <a:prstGeom prst="ellipse">
          <a:avLst/>
        </a:prstGeom>
        <a:gradFill rotWithShape="0">
          <a:gsLst>
            <a:gs pos="0">
              <a:schemeClr val="accent5">
                <a:hueOff val="-7450407"/>
                <a:satOff val="29858"/>
                <a:lumOff val="6471"/>
                <a:alphaOff val="0"/>
                <a:shade val="51000"/>
                <a:satMod val="130000"/>
              </a:schemeClr>
            </a:gs>
            <a:gs pos="80000">
              <a:schemeClr val="accent5">
                <a:hueOff val="-7450407"/>
                <a:satOff val="29858"/>
                <a:lumOff val="6471"/>
                <a:alphaOff val="0"/>
                <a:shade val="93000"/>
                <a:satMod val="130000"/>
              </a:schemeClr>
            </a:gs>
            <a:gs pos="100000">
              <a:schemeClr val="accent5">
                <a:hueOff val="-7450407"/>
                <a:satOff val="29858"/>
                <a:lumOff val="6471"/>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2834529" y="644381"/>
        <a:ext cx="409559" cy="409559"/>
      </dsp:txXfrm>
    </dsp:sp>
    <dsp:sp modelId="{C830D96F-FC5B-46CC-A724-FACF1A62AA67}">
      <dsp:nvSpPr>
        <dsp:cNvPr id="0" name=""/>
        <dsp:cNvSpPr/>
      </dsp:nvSpPr>
      <dsp:spPr>
        <a:xfrm rot="10800000">
          <a:off x="2887343" y="1323184"/>
          <a:ext cx="303930" cy="237713"/>
        </a:xfrm>
        <a:prstGeom prst="triangle">
          <a:avLst/>
        </a:prstGeom>
        <a:gradFill rotWithShape="0">
          <a:gsLst>
            <a:gs pos="0">
              <a:schemeClr val="accent5">
                <a:hueOff val="-8514751"/>
                <a:satOff val="34124"/>
                <a:lumOff val="7395"/>
                <a:alphaOff val="0"/>
                <a:shade val="51000"/>
                <a:satMod val="130000"/>
              </a:schemeClr>
            </a:gs>
            <a:gs pos="80000">
              <a:schemeClr val="accent5">
                <a:hueOff val="-8514751"/>
                <a:satOff val="34124"/>
                <a:lumOff val="7395"/>
                <a:alphaOff val="0"/>
                <a:shade val="93000"/>
                <a:satMod val="130000"/>
              </a:schemeClr>
            </a:gs>
            <a:gs pos="100000">
              <a:schemeClr val="accent5">
                <a:hueOff val="-8514751"/>
                <a:satOff val="34124"/>
                <a:lumOff val="7395"/>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B816018F-C4F8-4B08-9970-CCC93C198F38}">
      <dsp:nvSpPr>
        <dsp:cNvPr id="0" name=""/>
        <dsp:cNvSpPr/>
      </dsp:nvSpPr>
      <dsp:spPr>
        <a:xfrm>
          <a:off x="2749706" y="1731863"/>
          <a:ext cx="579205" cy="579205"/>
        </a:xfrm>
        <a:prstGeom prst="ellipse">
          <a:avLst/>
        </a:prstGeom>
        <a:gradFill rotWithShape="0">
          <a:gsLst>
            <a:gs pos="0">
              <a:schemeClr val="accent5">
                <a:hueOff val="-8692142"/>
                <a:satOff val="34835"/>
                <a:lumOff val="7549"/>
                <a:alphaOff val="0"/>
                <a:shade val="51000"/>
                <a:satMod val="130000"/>
              </a:schemeClr>
            </a:gs>
            <a:gs pos="80000">
              <a:schemeClr val="accent5">
                <a:hueOff val="-8692142"/>
                <a:satOff val="34835"/>
                <a:lumOff val="7549"/>
                <a:alphaOff val="0"/>
                <a:shade val="93000"/>
                <a:satMod val="130000"/>
              </a:schemeClr>
            </a:gs>
            <a:gs pos="100000">
              <a:schemeClr val="accent5">
                <a:hueOff val="-8692142"/>
                <a:satOff val="34835"/>
                <a:lumOff val="7549"/>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GB" sz="2400" kern="1200" dirty="0"/>
        </a:p>
      </dsp:txBody>
      <dsp:txXfrm>
        <a:off x="2834529" y="1816686"/>
        <a:ext cx="409559" cy="409559"/>
      </dsp:txXfrm>
    </dsp:sp>
    <dsp:sp modelId="{455B3163-16D8-4EB5-AF76-61C5B00C541D}">
      <dsp:nvSpPr>
        <dsp:cNvPr id="0" name=""/>
        <dsp:cNvSpPr/>
      </dsp:nvSpPr>
      <dsp:spPr>
        <a:xfrm rot="10800000">
          <a:off x="2887343" y="2423197"/>
          <a:ext cx="303930" cy="237713"/>
        </a:xfrm>
        <a:prstGeom prst="triangle">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640DC2AC-B009-430E-8292-841552DD3EE9}">
      <dsp:nvSpPr>
        <dsp:cNvPr id="0" name=""/>
        <dsp:cNvSpPr/>
      </dsp:nvSpPr>
      <dsp:spPr>
        <a:xfrm>
          <a:off x="2605121" y="2759583"/>
          <a:ext cx="868374" cy="868374"/>
        </a:xfrm>
        <a:prstGeom prst="ellipse">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6990" tIns="46990" rIns="46990" bIns="46990" numCol="1" spcCol="1270" anchor="ctr" anchorCtr="0">
          <a:noAutofit/>
        </a:bodyPr>
        <a:lstStyle/>
        <a:p>
          <a:pPr marL="0" lvl="0" indent="0" algn="ctr" defTabSz="1644650">
            <a:lnSpc>
              <a:spcPct val="90000"/>
            </a:lnSpc>
            <a:spcBef>
              <a:spcPct val="0"/>
            </a:spcBef>
            <a:spcAft>
              <a:spcPct val="35000"/>
            </a:spcAft>
            <a:buNone/>
          </a:pPr>
          <a:endParaRPr lang="en-GB" sz="3700" kern="1200" dirty="0"/>
        </a:p>
      </dsp:txBody>
      <dsp:txXfrm>
        <a:off x="2732291" y="2886753"/>
        <a:ext cx="614034" cy="614034"/>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5BEDD-754C-4BA0-A922-DCCC18EC93BE}">
      <dsp:nvSpPr>
        <dsp:cNvPr id="0" name=""/>
        <dsp:cNvSpPr/>
      </dsp:nvSpPr>
      <dsp:spPr>
        <a:xfrm>
          <a:off x="474" y="0"/>
          <a:ext cx="1234121" cy="406400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Worksheet A</a:t>
          </a:r>
        </a:p>
      </dsp:txBody>
      <dsp:txXfrm>
        <a:off x="474" y="0"/>
        <a:ext cx="1234121" cy="1219200"/>
      </dsp:txXfrm>
    </dsp:sp>
    <dsp:sp modelId="{460A12DE-BFB0-42FE-AA88-570DF9E52C3D}">
      <dsp:nvSpPr>
        <dsp:cNvPr id="0" name=""/>
        <dsp:cNvSpPr/>
      </dsp:nvSpPr>
      <dsp:spPr>
        <a:xfrm>
          <a:off x="123886" y="1220390"/>
          <a:ext cx="987297" cy="12253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152803" y="1249307"/>
        <a:ext cx="929463" cy="1167517"/>
      </dsp:txXfrm>
    </dsp:sp>
    <dsp:sp modelId="{8E7CB52C-FBC4-4DD9-965F-086A92F3AA5A}">
      <dsp:nvSpPr>
        <dsp:cNvPr id="0" name=""/>
        <dsp:cNvSpPr/>
      </dsp:nvSpPr>
      <dsp:spPr>
        <a:xfrm>
          <a:off x="123886" y="2634257"/>
          <a:ext cx="987297" cy="1225351"/>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152803" y="2663174"/>
        <a:ext cx="929463" cy="1167517"/>
      </dsp:txXfrm>
    </dsp:sp>
    <dsp:sp modelId="{19AECD70-4F18-43F7-A485-9688C79C7E2D}">
      <dsp:nvSpPr>
        <dsp:cNvPr id="0" name=""/>
        <dsp:cNvSpPr/>
      </dsp:nvSpPr>
      <dsp:spPr>
        <a:xfrm>
          <a:off x="1327155" y="0"/>
          <a:ext cx="1234121" cy="406400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Worksheet B</a:t>
          </a:r>
        </a:p>
      </dsp:txBody>
      <dsp:txXfrm>
        <a:off x="1327155" y="0"/>
        <a:ext cx="1234121" cy="1219200"/>
      </dsp:txXfrm>
    </dsp:sp>
    <dsp:sp modelId="{A5BEB4DE-D9CC-4205-A615-043CFDBBA0DD}">
      <dsp:nvSpPr>
        <dsp:cNvPr id="0" name=""/>
        <dsp:cNvSpPr/>
      </dsp:nvSpPr>
      <dsp:spPr>
        <a:xfrm>
          <a:off x="1450567" y="1220390"/>
          <a:ext cx="987297" cy="1225351"/>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1479484" y="1249307"/>
        <a:ext cx="929463" cy="1167517"/>
      </dsp:txXfrm>
    </dsp:sp>
    <dsp:sp modelId="{E6BBDA33-FA91-4937-BEBC-D0392E128AF0}">
      <dsp:nvSpPr>
        <dsp:cNvPr id="0" name=""/>
        <dsp:cNvSpPr/>
      </dsp:nvSpPr>
      <dsp:spPr>
        <a:xfrm>
          <a:off x="1450567" y="2634257"/>
          <a:ext cx="987297" cy="1225351"/>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1479484" y="2663174"/>
        <a:ext cx="929463" cy="1167517"/>
      </dsp:txXfrm>
    </dsp:sp>
    <dsp:sp modelId="{ED30C9D1-1933-44F2-8DC4-37A4E4B80BBF}">
      <dsp:nvSpPr>
        <dsp:cNvPr id="0" name=""/>
        <dsp:cNvSpPr/>
      </dsp:nvSpPr>
      <dsp:spPr>
        <a:xfrm>
          <a:off x="2653835" y="0"/>
          <a:ext cx="1234121" cy="406400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Worksheet C</a:t>
          </a:r>
        </a:p>
      </dsp:txBody>
      <dsp:txXfrm>
        <a:off x="2653835" y="0"/>
        <a:ext cx="1234121" cy="1219200"/>
      </dsp:txXfrm>
    </dsp:sp>
    <dsp:sp modelId="{6770809C-DD3B-4306-8242-1101CB592E1C}">
      <dsp:nvSpPr>
        <dsp:cNvPr id="0" name=""/>
        <dsp:cNvSpPr/>
      </dsp:nvSpPr>
      <dsp:spPr>
        <a:xfrm>
          <a:off x="2777248" y="1220390"/>
          <a:ext cx="987297" cy="1225351"/>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2806165" y="1249307"/>
        <a:ext cx="929463" cy="1167517"/>
      </dsp:txXfrm>
    </dsp:sp>
    <dsp:sp modelId="{AC286417-327C-484E-96DD-E01255441D0F}">
      <dsp:nvSpPr>
        <dsp:cNvPr id="0" name=""/>
        <dsp:cNvSpPr/>
      </dsp:nvSpPr>
      <dsp:spPr>
        <a:xfrm>
          <a:off x="2777248" y="2634257"/>
          <a:ext cx="987297" cy="1225351"/>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2560" tIns="121920" rIns="162560" bIns="121920" numCol="1" spcCol="1270" anchor="ctr" anchorCtr="0">
          <a:noAutofit/>
        </a:bodyPr>
        <a:lstStyle/>
        <a:p>
          <a:pPr marL="0" lvl="0" indent="0" algn="ctr" defTabSz="2844800">
            <a:lnSpc>
              <a:spcPct val="90000"/>
            </a:lnSpc>
            <a:spcBef>
              <a:spcPct val="0"/>
            </a:spcBef>
            <a:spcAft>
              <a:spcPct val="35000"/>
            </a:spcAft>
            <a:buNone/>
          </a:pPr>
          <a:endParaRPr lang="en-GB" sz="6400" kern="1200" dirty="0"/>
        </a:p>
      </dsp:txBody>
      <dsp:txXfrm>
        <a:off x="2806165" y="2663174"/>
        <a:ext cx="929463" cy="1167517"/>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84C6B5-2C32-431D-B4C1-E0A55828F635}">
      <dsp:nvSpPr>
        <dsp:cNvPr id="0" name=""/>
        <dsp:cNvSpPr/>
      </dsp:nvSpPr>
      <dsp:spPr>
        <a:xfrm>
          <a:off x="1404620" y="165099"/>
          <a:ext cx="3276600" cy="1137920"/>
        </a:xfrm>
        <a:prstGeom prst="ellipse">
          <a:avLst/>
        </a:prstGeom>
        <a:solidFill>
          <a:schemeClr val="accent2">
            <a:tint val="50000"/>
            <a:alpha val="40000"/>
            <a:hueOff val="0"/>
            <a:satOff val="0"/>
            <a:lumOff val="0"/>
            <a:alphaOff val="0"/>
          </a:schemeClr>
        </a:solidFill>
        <a:ln>
          <a:noFill/>
        </a:ln>
        <a:effectLst/>
        <a:scene3d>
          <a:camera prst="orthographicFront"/>
          <a:lightRig rig="flat" dir="t"/>
        </a:scene3d>
        <a:sp3d z="-190500" extrusionH="12700" prstMaterial="matte"/>
      </dsp:spPr>
      <dsp:style>
        <a:lnRef idx="0">
          <a:scrgbClr r="0" g="0" b="0"/>
        </a:lnRef>
        <a:fillRef idx="1">
          <a:scrgbClr r="0" g="0" b="0"/>
        </a:fillRef>
        <a:effectRef idx="0">
          <a:scrgbClr r="0" g="0" b="0"/>
        </a:effectRef>
        <a:fontRef idx="minor"/>
      </dsp:style>
    </dsp:sp>
    <dsp:sp modelId="{32E478F2-3678-4FD9-908A-D4CF5A89645C}">
      <dsp:nvSpPr>
        <dsp:cNvPr id="0" name=""/>
        <dsp:cNvSpPr/>
      </dsp:nvSpPr>
      <dsp:spPr>
        <a:xfrm>
          <a:off x="2730500" y="2951479"/>
          <a:ext cx="635000" cy="406400"/>
        </a:xfrm>
        <a:prstGeom prst="downArrow">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 modelId="{96D48633-1829-48B7-A496-EF8114F7D0E7}">
      <dsp:nvSpPr>
        <dsp:cNvPr id="0" name=""/>
        <dsp:cNvSpPr/>
      </dsp:nvSpPr>
      <dsp:spPr>
        <a:xfrm>
          <a:off x="1524000" y="3276600"/>
          <a:ext cx="3048000" cy="76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endParaRPr lang="en-GB" sz="2700" kern="1200" dirty="0"/>
        </a:p>
      </dsp:txBody>
      <dsp:txXfrm>
        <a:off x="1524000" y="3276600"/>
        <a:ext cx="3048000" cy="762000"/>
      </dsp:txXfrm>
    </dsp:sp>
    <dsp:sp modelId="{3C72A0B4-ABBE-48E9-98E3-889046270B92}">
      <dsp:nvSpPr>
        <dsp:cNvPr id="0" name=""/>
        <dsp:cNvSpPr/>
      </dsp:nvSpPr>
      <dsp:spPr>
        <a:xfrm>
          <a:off x="2595880" y="1390904"/>
          <a:ext cx="1143000" cy="1143000"/>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2763268" y="1558292"/>
        <a:ext cx="808224" cy="808224"/>
      </dsp:txXfrm>
    </dsp:sp>
    <dsp:sp modelId="{35C5557F-B693-451A-A83F-66C50D646F11}">
      <dsp:nvSpPr>
        <dsp:cNvPr id="0" name=""/>
        <dsp:cNvSpPr/>
      </dsp:nvSpPr>
      <dsp:spPr>
        <a:xfrm>
          <a:off x="1778000" y="533399"/>
          <a:ext cx="1143000" cy="1143000"/>
        </a:xfrm>
        <a:prstGeom prst="ellipse">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1945388" y="700787"/>
        <a:ext cx="808224" cy="808224"/>
      </dsp:txXfrm>
    </dsp:sp>
    <dsp:sp modelId="{5D2257E1-EF72-4C01-A546-274A12EEB5B1}">
      <dsp:nvSpPr>
        <dsp:cNvPr id="0" name=""/>
        <dsp:cNvSpPr/>
      </dsp:nvSpPr>
      <dsp:spPr>
        <a:xfrm>
          <a:off x="2946400" y="257047"/>
          <a:ext cx="1143000" cy="1143000"/>
        </a:xfrm>
        <a:prstGeom prst="ellipse">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3113788" y="424435"/>
        <a:ext cx="808224" cy="808224"/>
      </dsp:txXfrm>
    </dsp:sp>
    <dsp:sp modelId="{19CB16A6-42E9-4A40-A3D5-E72509878CE7}">
      <dsp:nvSpPr>
        <dsp:cNvPr id="0" name=""/>
        <dsp:cNvSpPr/>
      </dsp:nvSpPr>
      <dsp:spPr>
        <a:xfrm>
          <a:off x="1270000" y="25399"/>
          <a:ext cx="3556000" cy="2844800"/>
        </a:xfrm>
        <a:prstGeom prst="funnel">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43BC09-67D7-44A1-8415-4D99101228A8}">
      <dsp:nvSpPr>
        <dsp:cNvPr id="0" name=""/>
        <dsp:cNvSpPr/>
      </dsp:nvSpPr>
      <dsp:spPr>
        <a:xfrm>
          <a:off x="2844800" y="1828800"/>
          <a:ext cx="2235200" cy="2235200"/>
        </a:xfrm>
        <a:prstGeom prst="gear9">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endParaRPr lang="en-GB" sz="6500" kern="1200" dirty="0"/>
        </a:p>
      </dsp:txBody>
      <dsp:txXfrm>
        <a:off x="3294175" y="2352385"/>
        <a:ext cx="1336450" cy="1148939"/>
      </dsp:txXfrm>
    </dsp:sp>
    <dsp:sp modelId="{51B67F5F-F265-429F-B32A-2B618FBE1347}">
      <dsp:nvSpPr>
        <dsp:cNvPr id="0" name=""/>
        <dsp:cNvSpPr/>
      </dsp:nvSpPr>
      <dsp:spPr>
        <a:xfrm>
          <a:off x="1544320" y="1300480"/>
          <a:ext cx="1625600" cy="1625600"/>
        </a:xfrm>
        <a:prstGeom prst="gear6">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35000"/>
            </a:spcAft>
            <a:buNone/>
          </a:pPr>
          <a:endParaRPr lang="en-GB" sz="4800" kern="1200" dirty="0"/>
        </a:p>
      </dsp:txBody>
      <dsp:txXfrm>
        <a:off x="1953570" y="1712203"/>
        <a:ext cx="807100" cy="802154"/>
      </dsp:txXfrm>
    </dsp:sp>
    <dsp:sp modelId="{974F7A0D-BA99-4F48-8609-DA95037D35F6}">
      <dsp:nvSpPr>
        <dsp:cNvPr id="0" name=""/>
        <dsp:cNvSpPr/>
      </dsp:nvSpPr>
      <dsp:spPr>
        <a:xfrm rot="20700000">
          <a:off x="2454821" y="178981"/>
          <a:ext cx="1592756" cy="1592756"/>
        </a:xfrm>
        <a:prstGeom prst="gear6">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2400300">
            <a:lnSpc>
              <a:spcPct val="90000"/>
            </a:lnSpc>
            <a:spcBef>
              <a:spcPct val="0"/>
            </a:spcBef>
            <a:spcAft>
              <a:spcPct val="35000"/>
            </a:spcAft>
            <a:buNone/>
          </a:pPr>
          <a:endParaRPr lang="en-GB" sz="5400" kern="1200" dirty="0"/>
        </a:p>
      </dsp:txBody>
      <dsp:txXfrm rot="-20700000">
        <a:off x="2804160" y="528320"/>
        <a:ext cx="894080" cy="894080"/>
      </dsp:txXfrm>
    </dsp:sp>
    <dsp:sp modelId="{77029FA1-927B-4348-A398-DCFE85DDF38F}">
      <dsp:nvSpPr>
        <dsp:cNvPr id="0" name=""/>
        <dsp:cNvSpPr/>
      </dsp:nvSpPr>
      <dsp:spPr>
        <a:xfrm>
          <a:off x="2671505" y="1492320"/>
          <a:ext cx="2861056" cy="2861056"/>
        </a:xfrm>
        <a:prstGeom prst="circularArrow">
          <a:avLst>
            <a:gd name="adj1" fmla="val 4687"/>
            <a:gd name="adj2" fmla="val 299029"/>
            <a:gd name="adj3" fmla="val 2513083"/>
            <a:gd name="adj4" fmla="val 15867933"/>
            <a:gd name="adj5" fmla="val 5469"/>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858FD1A-68B7-4922-9324-362A0AC0EAAF}">
      <dsp:nvSpPr>
        <dsp:cNvPr id="0" name=""/>
        <dsp:cNvSpPr/>
      </dsp:nvSpPr>
      <dsp:spPr>
        <a:xfrm>
          <a:off x="1256429" y="941355"/>
          <a:ext cx="2078736" cy="2078736"/>
        </a:xfrm>
        <a:prstGeom prst="leftCircularArrow">
          <a:avLst>
            <a:gd name="adj1" fmla="val 6452"/>
            <a:gd name="adj2" fmla="val 429999"/>
            <a:gd name="adj3" fmla="val 10489124"/>
            <a:gd name="adj4" fmla="val 14837806"/>
            <a:gd name="adj5" fmla="val 7527"/>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02B1F74-F721-4238-8E72-935881BE1B70}">
      <dsp:nvSpPr>
        <dsp:cNvPr id="0" name=""/>
        <dsp:cNvSpPr/>
      </dsp:nvSpPr>
      <dsp:spPr>
        <a:xfrm>
          <a:off x="2086400" y="-169332"/>
          <a:ext cx="2241296" cy="2241296"/>
        </a:xfrm>
        <a:prstGeom prst="circularArrow">
          <a:avLst>
            <a:gd name="adj1" fmla="val 5984"/>
            <a:gd name="adj2" fmla="val 394124"/>
            <a:gd name="adj3" fmla="val 13313824"/>
            <a:gd name="adj4" fmla="val 10508221"/>
            <a:gd name="adj5" fmla="val 6981"/>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B2BC2-1622-4F08-88D7-429190DBA1EF}">
      <dsp:nvSpPr>
        <dsp:cNvPr id="0" name=""/>
        <dsp:cNvSpPr/>
      </dsp:nvSpPr>
      <dsp:spPr>
        <a:xfrm>
          <a:off x="2004" y="742749"/>
          <a:ext cx="1025111" cy="801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8064A2"/>
              </a:solidFill>
            </a:rPr>
            <a:t>Point 1</a:t>
          </a:r>
        </a:p>
      </dsp:txBody>
      <dsp:txXfrm>
        <a:off x="2004" y="742749"/>
        <a:ext cx="1025111" cy="801900"/>
      </dsp:txXfrm>
    </dsp:sp>
    <dsp:sp modelId="{52188BFB-1385-4149-B361-3D962ADBBF79}">
      <dsp:nvSpPr>
        <dsp:cNvPr id="0" name=""/>
        <dsp:cNvSpPr/>
      </dsp:nvSpPr>
      <dsp:spPr>
        <a:xfrm>
          <a:off x="1027116" y="742749"/>
          <a:ext cx="205022" cy="801900"/>
        </a:xfrm>
        <a:prstGeom prst="leftBrace">
          <a:avLst>
            <a:gd name="adj1" fmla="val 35000"/>
            <a:gd name="adj2" fmla="val 5000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F247EB-7963-4DDE-98BD-5B6B64A81AAD}">
      <dsp:nvSpPr>
        <dsp:cNvPr id="0" name=""/>
        <dsp:cNvSpPr/>
      </dsp:nvSpPr>
      <dsp:spPr>
        <a:xfrm>
          <a:off x="1314147" y="742749"/>
          <a:ext cx="2788304" cy="801900"/>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endParaRPr lang="en-GB" sz="2400" kern="1200" dirty="0"/>
        </a:p>
      </dsp:txBody>
      <dsp:txXfrm>
        <a:off x="1314147" y="742749"/>
        <a:ext cx="2788304" cy="801900"/>
      </dsp:txXfrm>
    </dsp:sp>
    <dsp:sp modelId="{D9D72308-90EF-468B-9FF7-6F3F9CC3F39B}">
      <dsp:nvSpPr>
        <dsp:cNvPr id="0" name=""/>
        <dsp:cNvSpPr/>
      </dsp:nvSpPr>
      <dsp:spPr>
        <a:xfrm>
          <a:off x="2004" y="1631050"/>
          <a:ext cx="1025111" cy="801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5767B4"/>
              </a:solidFill>
            </a:rPr>
            <a:t>Point 2</a:t>
          </a:r>
        </a:p>
      </dsp:txBody>
      <dsp:txXfrm>
        <a:off x="2004" y="1631050"/>
        <a:ext cx="1025111" cy="801900"/>
      </dsp:txXfrm>
    </dsp:sp>
    <dsp:sp modelId="{A595F26B-F48D-4217-9A1B-EBBA031E7D40}">
      <dsp:nvSpPr>
        <dsp:cNvPr id="0" name=""/>
        <dsp:cNvSpPr/>
      </dsp:nvSpPr>
      <dsp:spPr>
        <a:xfrm>
          <a:off x="1027116" y="1631050"/>
          <a:ext cx="205022" cy="801900"/>
        </a:xfrm>
        <a:prstGeom prst="leftBrace">
          <a:avLst>
            <a:gd name="adj1" fmla="val 35000"/>
            <a:gd name="adj2" fmla="val 5000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947605-79AF-4872-93DC-8F48B48768F5}">
      <dsp:nvSpPr>
        <dsp:cNvPr id="0" name=""/>
        <dsp:cNvSpPr/>
      </dsp:nvSpPr>
      <dsp:spPr>
        <a:xfrm>
          <a:off x="1314147" y="1631050"/>
          <a:ext cx="2788304" cy="801900"/>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endParaRPr lang="en-GB" sz="2400" kern="1200" dirty="0"/>
        </a:p>
      </dsp:txBody>
      <dsp:txXfrm>
        <a:off x="1314147" y="1631050"/>
        <a:ext cx="2788304" cy="801900"/>
      </dsp:txXfrm>
    </dsp:sp>
    <dsp:sp modelId="{14E59B04-4359-4E4C-9230-346AE0366608}">
      <dsp:nvSpPr>
        <dsp:cNvPr id="0" name=""/>
        <dsp:cNvSpPr/>
      </dsp:nvSpPr>
      <dsp:spPr>
        <a:xfrm>
          <a:off x="2004" y="2519350"/>
          <a:ext cx="1025111" cy="801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4BACC6"/>
              </a:solidFill>
            </a:rPr>
            <a:t>Point 3</a:t>
          </a:r>
        </a:p>
      </dsp:txBody>
      <dsp:txXfrm>
        <a:off x="2004" y="2519350"/>
        <a:ext cx="1025111" cy="801900"/>
      </dsp:txXfrm>
    </dsp:sp>
    <dsp:sp modelId="{E993C643-DD3E-4C24-B2EB-DAF519AABED8}">
      <dsp:nvSpPr>
        <dsp:cNvPr id="0" name=""/>
        <dsp:cNvSpPr/>
      </dsp:nvSpPr>
      <dsp:spPr>
        <a:xfrm>
          <a:off x="1027116" y="2519350"/>
          <a:ext cx="205022" cy="801900"/>
        </a:xfrm>
        <a:prstGeom prst="leftBrace">
          <a:avLst>
            <a:gd name="adj1" fmla="val 35000"/>
            <a:gd name="adj2" fmla="val 50000"/>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65F75C-B2CB-49F8-8AB9-F7B87AE070A7}">
      <dsp:nvSpPr>
        <dsp:cNvPr id="0" name=""/>
        <dsp:cNvSpPr/>
      </dsp:nvSpPr>
      <dsp:spPr>
        <a:xfrm>
          <a:off x="1314147" y="2519350"/>
          <a:ext cx="2788304" cy="801900"/>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endParaRPr lang="en-GB" sz="2400" kern="1200" dirty="0"/>
        </a:p>
      </dsp:txBody>
      <dsp:txXfrm>
        <a:off x="1314147" y="2519350"/>
        <a:ext cx="2788304" cy="80190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A2BAF-6BD8-42A5-BF3E-ABB27CB4987C}">
      <dsp:nvSpPr>
        <dsp:cNvPr id="0" name=""/>
        <dsp:cNvSpPr/>
      </dsp:nvSpPr>
      <dsp:spPr>
        <a:xfrm>
          <a:off x="2839447" y="494069"/>
          <a:ext cx="382904" cy="91440"/>
        </a:xfrm>
        <a:custGeom>
          <a:avLst/>
          <a:gdLst/>
          <a:ahLst/>
          <a:cxnLst/>
          <a:rect l="0" t="0" r="0" b="0"/>
          <a:pathLst>
            <a:path>
              <a:moveTo>
                <a:pt x="0" y="45720"/>
              </a:moveTo>
              <a:lnTo>
                <a:pt x="382904"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20562" y="537722"/>
        <a:ext cx="20675" cy="4135"/>
      </dsp:txXfrm>
    </dsp:sp>
    <dsp:sp modelId="{8136EEB0-BD1A-4F07-89A3-C9A124F9B3FE}">
      <dsp:nvSpPr>
        <dsp:cNvPr id="0" name=""/>
        <dsp:cNvSpPr/>
      </dsp:nvSpPr>
      <dsp:spPr>
        <a:xfrm>
          <a:off x="1043404" y="436"/>
          <a:ext cx="1797843" cy="1078706"/>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Question</a:t>
          </a:r>
        </a:p>
      </dsp:txBody>
      <dsp:txXfrm>
        <a:off x="1043404" y="436"/>
        <a:ext cx="1797843" cy="1078706"/>
      </dsp:txXfrm>
    </dsp:sp>
    <dsp:sp modelId="{B796CF73-5EE3-4FF9-836B-CE4485FF173C}">
      <dsp:nvSpPr>
        <dsp:cNvPr id="0" name=""/>
        <dsp:cNvSpPr/>
      </dsp:nvSpPr>
      <dsp:spPr>
        <a:xfrm>
          <a:off x="1942326" y="1077342"/>
          <a:ext cx="2211347" cy="382904"/>
        </a:xfrm>
        <a:custGeom>
          <a:avLst/>
          <a:gdLst/>
          <a:ahLst/>
          <a:cxnLst/>
          <a:rect l="0" t="0" r="0" b="0"/>
          <a:pathLst>
            <a:path>
              <a:moveTo>
                <a:pt x="2211347" y="0"/>
              </a:moveTo>
              <a:lnTo>
                <a:pt x="2211347" y="208552"/>
              </a:lnTo>
              <a:lnTo>
                <a:pt x="0" y="208552"/>
              </a:lnTo>
              <a:lnTo>
                <a:pt x="0" y="382904"/>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991758" y="1266727"/>
        <a:ext cx="112483" cy="4135"/>
      </dsp:txXfrm>
    </dsp:sp>
    <dsp:sp modelId="{A6F7AFE0-CCA4-4ED5-8EDB-25CD88704EA7}">
      <dsp:nvSpPr>
        <dsp:cNvPr id="0" name=""/>
        <dsp:cNvSpPr/>
      </dsp:nvSpPr>
      <dsp:spPr>
        <a:xfrm>
          <a:off x="3254752" y="436"/>
          <a:ext cx="1797843" cy="1078706"/>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Wait</a:t>
          </a:r>
        </a:p>
      </dsp:txBody>
      <dsp:txXfrm>
        <a:off x="3254752" y="436"/>
        <a:ext cx="1797843" cy="1078706"/>
      </dsp:txXfrm>
    </dsp:sp>
    <dsp:sp modelId="{F365DB8F-8D83-4E0B-AAE5-03A3537D61F3}">
      <dsp:nvSpPr>
        <dsp:cNvPr id="0" name=""/>
        <dsp:cNvSpPr/>
      </dsp:nvSpPr>
      <dsp:spPr>
        <a:xfrm>
          <a:off x="2839447" y="1986280"/>
          <a:ext cx="382904" cy="91440"/>
        </a:xfrm>
        <a:custGeom>
          <a:avLst/>
          <a:gdLst/>
          <a:ahLst/>
          <a:cxnLst/>
          <a:rect l="0" t="0" r="0" b="0"/>
          <a:pathLst>
            <a:path>
              <a:moveTo>
                <a:pt x="0" y="45720"/>
              </a:moveTo>
              <a:lnTo>
                <a:pt x="382904" y="45720"/>
              </a:lnTo>
            </a:path>
          </a:pathLst>
        </a:custGeom>
        <a:noFill/>
        <a:ln w="9525" cap="flat"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020562" y="2029932"/>
        <a:ext cx="20675" cy="4135"/>
      </dsp:txXfrm>
    </dsp:sp>
    <dsp:sp modelId="{1682BB94-7463-4DBA-8BAE-DC86772A7AF6}">
      <dsp:nvSpPr>
        <dsp:cNvPr id="0" name=""/>
        <dsp:cNvSpPr/>
      </dsp:nvSpPr>
      <dsp:spPr>
        <a:xfrm>
          <a:off x="1043404" y="1492646"/>
          <a:ext cx="1797843" cy="1078706"/>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Wait</a:t>
          </a:r>
        </a:p>
      </dsp:txBody>
      <dsp:txXfrm>
        <a:off x="1043404" y="1492646"/>
        <a:ext cx="1797843" cy="1078706"/>
      </dsp:txXfrm>
    </dsp:sp>
    <dsp:sp modelId="{E7536A48-A184-4BEE-8ED0-57DF7D12D945}">
      <dsp:nvSpPr>
        <dsp:cNvPr id="0" name=""/>
        <dsp:cNvSpPr/>
      </dsp:nvSpPr>
      <dsp:spPr>
        <a:xfrm>
          <a:off x="1942326" y="2569553"/>
          <a:ext cx="2211347" cy="382904"/>
        </a:xfrm>
        <a:custGeom>
          <a:avLst/>
          <a:gdLst/>
          <a:ahLst/>
          <a:cxnLst/>
          <a:rect l="0" t="0" r="0" b="0"/>
          <a:pathLst>
            <a:path>
              <a:moveTo>
                <a:pt x="2211347" y="0"/>
              </a:moveTo>
              <a:lnTo>
                <a:pt x="2211347" y="208552"/>
              </a:lnTo>
              <a:lnTo>
                <a:pt x="0" y="208552"/>
              </a:lnTo>
              <a:lnTo>
                <a:pt x="0" y="382904"/>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2991758" y="2758937"/>
        <a:ext cx="112483" cy="4135"/>
      </dsp:txXfrm>
    </dsp:sp>
    <dsp:sp modelId="{E2C4C048-6763-4398-93D8-2263D32FDF25}">
      <dsp:nvSpPr>
        <dsp:cNvPr id="0" name=""/>
        <dsp:cNvSpPr/>
      </dsp:nvSpPr>
      <dsp:spPr>
        <a:xfrm>
          <a:off x="3254752" y="1492646"/>
          <a:ext cx="1797843" cy="1078706"/>
        </a:xfrm>
        <a:prstGeom prst="rec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Wait</a:t>
          </a:r>
        </a:p>
      </dsp:txBody>
      <dsp:txXfrm>
        <a:off x="3254752" y="1492646"/>
        <a:ext cx="1797843" cy="1078706"/>
      </dsp:txXfrm>
    </dsp:sp>
    <dsp:sp modelId="{39EC821F-7E2A-4DAC-9F14-7B3908C9C91E}">
      <dsp:nvSpPr>
        <dsp:cNvPr id="0" name=""/>
        <dsp:cNvSpPr/>
      </dsp:nvSpPr>
      <dsp:spPr>
        <a:xfrm>
          <a:off x="1043404" y="2984857"/>
          <a:ext cx="1797843" cy="1078706"/>
        </a:xfrm>
        <a:prstGeom prst="rec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Answer</a:t>
          </a:r>
        </a:p>
      </dsp:txBody>
      <dsp:txXfrm>
        <a:off x="1043404" y="2984857"/>
        <a:ext cx="1797843" cy="1078706"/>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E77A01-1F0B-4DC1-A5A1-A4493F61B693}">
      <dsp:nvSpPr>
        <dsp:cNvPr id="0" name=""/>
        <dsp:cNvSpPr/>
      </dsp:nvSpPr>
      <dsp:spPr>
        <a:xfrm>
          <a:off x="3892745" y="2128670"/>
          <a:ext cx="115022" cy="115021"/>
        </a:xfrm>
        <a:prstGeom prst="ellipse">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E1824E-77F8-4DBC-A7A8-93E56CE3B114}">
      <dsp:nvSpPr>
        <dsp:cNvPr id="0" name=""/>
        <dsp:cNvSpPr/>
      </dsp:nvSpPr>
      <dsp:spPr>
        <a:xfrm>
          <a:off x="3681936" y="2128670"/>
          <a:ext cx="115022" cy="115021"/>
        </a:xfrm>
        <a:prstGeom prst="ellipse">
          <a:avLst/>
        </a:prstGeom>
        <a:solidFill>
          <a:schemeClr val="accent5">
            <a:hueOff val="-301027"/>
            <a:satOff val="1206"/>
            <a:lumOff val="261"/>
            <a:alphaOff val="0"/>
          </a:schemeClr>
        </a:solidFill>
        <a:ln w="25400" cap="flat" cmpd="sng" algn="ctr">
          <a:solidFill>
            <a:schemeClr val="accent5">
              <a:hueOff val="-301027"/>
              <a:satOff val="1206"/>
              <a:lumOff val="26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68443F-5432-4130-9D1F-DEA40CEAAF62}">
      <dsp:nvSpPr>
        <dsp:cNvPr id="0" name=""/>
        <dsp:cNvSpPr/>
      </dsp:nvSpPr>
      <dsp:spPr>
        <a:xfrm>
          <a:off x="3471127" y="2128670"/>
          <a:ext cx="115022" cy="115021"/>
        </a:xfrm>
        <a:prstGeom prst="ellipse">
          <a:avLst/>
        </a:prstGeom>
        <a:solidFill>
          <a:schemeClr val="accent5">
            <a:hueOff val="-602053"/>
            <a:satOff val="2413"/>
            <a:lumOff val="523"/>
            <a:alphaOff val="0"/>
          </a:schemeClr>
        </a:solidFill>
        <a:ln w="25400" cap="flat" cmpd="sng" algn="ctr">
          <a:solidFill>
            <a:schemeClr val="accent5">
              <a:hueOff val="-602053"/>
              <a:satOff val="2413"/>
              <a:lumOff val="52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EA7D55-3D0F-4361-902B-648BC20ADDA0}">
      <dsp:nvSpPr>
        <dsp:cNvPr id="0" name=""/>
        <dsp:cNvSpPr/>
      </dsp:nvSpPr>
      <dsp:spPr>
        <a:xfrm>
          <a:off x="3260720" y="2128670"/>
          <a:ext cx="115022" cy="115021"/>
        </a:xfrm>
        <a:prstGeom prst="ellipse">
          <a:avLst/>
        </a:prstGeom>
        <a:solidFill>
          <a:schemeClr val="accent5">
            <a:hueOff val="-903080"/>
            <a:satOff val="3619"/>
            <a:lumOff val="784"/>
            <a:alphaOff val="0"/>
          </a:schemeClr>
        </a:solidFill>
        <a:ln w="25400" cap="flat" cmpd="sng" algn="ctr">
          <a:solidFill>
            <a:schemeClr val="accent5">
              <a:hueOff val="-903080"/>
              <a:satOff val="3619"/>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51CEAF-BE7D-4463-95E9-D1334B847CD3}">
      <dsp:nvSpPr>
        <dsp:cNvPr id="0" name=""/>
        <dsp:cNvSpPr/>
      </dsp:nvSpPr>
      <dsp:spPr>
        <a:xfrm>
          <a:off x="3049911" y="2128670"/>
          <a:ext cx="115022" cy="115021"/>
        </a:xfrm>
        <a:prstGeom prst="ellipse">
          <a:avLst/>
        </a:prstGeom>
        <a:solidFill>
          <a:schemeClr val="accent5">
            <a:hueOff val="-1204106"/>
            <a:satOff val="4826"/>
            <a:lumOff val="1046"/>
            <a:alphaOff val="0"/>
          </a:schemeClr>
        </a:solidFill>
        <a:ln w="25400" cap="flat" cmpd="sng" algn="ctr">
          <a:solidFill>
            <a:schemeClr val="accent5">
              <a:hueOff val="-1204106"/>
              <a:satOff val="4826"/>
              <a:lumOff val="104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AE68B3-6128-4CBB-9EF9-969290E00266}">
      <dsp:nvSpPr>
        <dsp:cNvPr id="0" name=""/>
        <dsp:cNvSpPr/>
      </dsp:nvSpPr>
      <dsp:spPr>
        <a:xfrm>
          <a:off x="2724079" y="2071160"/>
          <a:ext cx="230045" cy="230231"/>
        </a:xfrm>
        <a:prstGeom prst="ellipse">
          <a:avLst/>
        </a:prstGeom>
        <a:solidFill>
          <a:schemeClr val="accent5">
            <a:hueOff val="-1505133"/>
            <a:satOff val="6032"/>
            <a:lumOff val="1307"/>
            <a:alphaOff val="0"/>
          </a:schemeClr>
        </a:solidFill>
        <a:ln w="25400" cap="flat" cmpd="sng" algn="ctr">
          <a:solidFill>
            <a:schemeClr val="accent5">
              <a:hueOff val="-1505133"/>
              <a:satOff val="6032"/>
              <a:lumOff val="130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A8E293-2E99-4F86-850E-95280C10150A}">
      <dsp:nvSpPr>
        <dsp:cNvPr id="0" name=""/>
        <dsp:cNvSpPr/>
      </dsp:nvSpPr>
      <dsp:spPr>
        <a:xfrm>
          <a:off x="3705181" y="1891061"/>
          <a:ext cx="115022" cy="115021"/>
        </a:xfrm>
        <a:prstGeom prst="ellipse">
          <a:avLst/>
        </a:prstGeom>
        <a:solidFill>
          <a:schemeClr val="accent5">
            <a:hueOff val="-1806159"/>
            <a:satOff val="7238"/>
            <a:lumOff val="1569"/>
            <a:alphaOff val="0"/>
          </a:schemeClr>
        </a:solidFill>
        <a:ln w="25400" cap="flat" cmpd="sng" algn="ctr">
          <a:solidFill>
            <a:schemeClr val="accent5">
              <a:hueOff val="-1806159"/>
              <a:satOff val="7238"/>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21081D-A5AF-4D43-92F4-9EE7D41FBC53}">
      <dsp:nvSpPr>
        <dsp:cNvPr id="0" name=""/>
        <dsp:cNvSpPr/>
      </dsp:nvSpPr>
      <dsp:spPr>
        <a:xfrm>
          <a:off x="3705181" y="2367982"/>
          <a:ext cx="115022" cy="115021"/>
        </a:xfrm>
        <a:prstGeom prst="ellipse">
          <a:avLst/>
        </a:prstGeom>
        <a:solidFill>
          <a:schemeClr val="accent5">
            <a:hueOff val="-2107186"/>
            <a:satOff val="8445"/>
            <a:lumOff val="1830"/>
            <a:alphaOff val="0"/>
          </a:schemeClr>
        </a:solidFill>
        <a:ln w="25400" cap="flat" cmpd="sng" algn="ctr">
          <a:solidFill>
            <a:schemeClr val="accent5">
              <a:hueOff val="-2107186"/>
              <a:satOff val="8445"/>
              <a:lumOff val="18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E65533-9FE5-44E7-B21A-A7A64F65BD24}">
      <dsp:nvSpPr>
        <dsp:cNvPr id="0" name=""/>
        <dsp:cNvSpPr/>
      </dsp:nvSpPr>
      <dsp:spPr>
        <a:xfrm>
          <a:off x="3807780" y="1994353"/>
          <a:ext cx="115022" cy="115021"/>
        </a:xfrm>
        <a:prstGeom prst="ellipse">
          <a:avLst/>
        </a:prstGeom>
        <a:solidFill>
          <a:schemeClr val="accent5">
            <a:hueOff val="-2408213"/>
            <a:satOff val="9651"/>
            <a:lumOff val="2092"/>
            <a:alphaOff val="0"/>
          </a:schemeClr>
        </a:solidFill>
        <a:ln w="25400" cap="flat" cmpd="sng" algn="ctr">
          <a:solidFill>
            <a:schemeClr val="accent5">
              <a:hueOff val="-2408213"/>
              <a:satOff val="9651"/>
              <a:lumOff val="20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A5C28D-3E0F-46C7-8522-9A91DC215689}">
      <dsp:nvSpPr>
        <dsp:cNvPr id="0" name=""/>
        <dsp:cNvSpPr/>
      </dsp:nvSpPr>
      <dsp:spPr>
        <a:xfrm>
          <a:off x="3814593" y="2265258"/>
          <a:ext cx="115022" cy="115021"/>
        </a:xfrm>
        <a:prstGeom prst="ellipse">
          <a:avLst/>
        </a:prstGeom>
        <a:solidFill>
          <a:schemeClr val="accent5">
            <a:hueOff val="-2709239"/>
            <a:satOff val="10858"/>
            <a:lumOff val="2353"/>
            <a:alphaOff val="0"/>
          </a:schemeClr>
        </a:solidFill>
        <a:ln w="25400" cap="flat" cmpd="sng" algn="ctr">
          <a:solidFill>
            <a:schemeClr val="accent5">
              <a:hueOff val="-2709239"/>
              <a:satOff val="10858"/>
              <a:lumOff val="23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F74AE6-38F0-47ED-BD47-EB2BB7871441}">
      <dsp:nvSpPr>
        <dsp:cNvPr id="0" name=""/>
        <dsp:cNvSpPr/>
      </dsp:nvSpPr>
      <dsp:spPr>
        <a:xfrm>
          <a:off x="1464037" y="1603886"/>
          <a:ext cx="1164657" cy="1164778"/>
        </a:xfrm>
        <a:prstGeom prst="ellipse">
          <a:avLst/>
        </a:prstGeom>
        <a:solidFill>
          <a:schemeClr val="accent5">
            <a:hueOff val="-3010266"/>
            <a:satOff val="12064"/>
            <a:lumOff val="2615"/>
            <a:alphaOff val="0"/>
          </a:schemeClr>
        </a:solidFill>
        <a:ln w="25400" cap="flat" cmpd="sng" algn="ctr">
          <a:solidFill>
            <a:schemeClr val="accent5">
              <a:hueOff val="-3010266"/>
              <a:satOff val="12064"/>
              <a:lumOff val="261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endParaRPr lang="en-GB" sz="4900" kern="1200" dirty="0"/>
        </a:p>
      </dsp:txBody>
      <dsp:txXfrm>
        <a:off x="1634597" y="1774464"/>
        <a:ext cx="823537" cy="823622"/>
      </dsp:txXfrm>
    </dsp:sp>
    <dsp:sp modelId="{2EC85A46-8D9D-4A33-A22E-CE9F4C44AEC3}">
      <dsp:nvSpPr>
        <dsp:cNvPr id="0" name=""/>
        <dsp:cNvSpPr/>
      </dsp:nvSpPr>
      <dsp:spPr>
        <a:xfrm>
          <a:off x="1377069" y="1504378"/>
          <a:ext cx="230045" cy="230231"/>
        </a:xfrm>
        <a:prstGeom prst="ellipse">
          <a:avLst/>
        </a:prstGeom>
        <a:solidFill>
          <a:schemeClr val="accent5">
            <a:hueOff val="-3311292"/>
            <a:satOff val="13270"/>
            <a:lumOff val="2876"/>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E991B1-A57B-41CD-A0B0-5EE711E9492A}">
      <dsp:nvSpPr>
        <dsp:cNvPr id="0" name=""/>
        <dsp:cNvSpPr/>
      </dsp:nvSpPr>
      <dsp:spPr>
        <a:xfrm>
          <a:off x="1229583" y="1382925"/>
          <a:ext cx="115022" cy="115021"/>
        </a:xfrm>
        <a:prstGeom prst="ellipse">
          <a:avLst/>
        </a:prstGeom>
        <a:solidFill>
          <a:schemeClr val="accent5">
            <a:hueOff val="-3612319"/>
            <a:satOff val="14477"/>
            <a:lumOff val="3137"/>
            <a:alphaOff val="0"/>
          </a:schemeClr>
        </a:solidFill>
        <a:ln w="25400" cap="flat" cmpd="sng" algn="ctr">
          <a:solidFill>
            <a:schemeClr val="accent5">
              <a:hueOff val="-3612319"/>
              <a:satOff val="14477"/>
              <a:lumOff val="313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60611C-ED5C-49A6-B3AD-7D664C3876FA}">
      <dsp:nvSpPr>
        <dsp:cNvPr id="0" name=""/>
        <dsp:cNvSpPr/>
      </dsp:nvSpPr>
      <dsp:spPr>
        <a:xfrm>
          <a:off x="983907" y="1382925"/>
          <a:ext cx="115022" cy="115021"/>
        </a:xfrm>
        <a:prstGeom prst="ellipse">
          <a:avLst/>
        </a:prstGeom>
        <a:solidFill>
          <a:schemeClr val="accent5">
            <a:hueOff val="-3913345"/>
            <a:satOff val="15683"/>
            <a:lumOff val="3399"/>
            <a:alphaOff val="0"/>
          </a:schemeClr>
        </a:solidFill>
        <a:ln w="25400" cap="flat" cmpd="sng" algn="ctr">
          <a:solidFill>
            <a:schemeClr val="accent5">
              <a:hueOff val="-3913345"/>
              <a:satOff val="15683"/>
              <a:lumOff val="339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F1BEDC-B02A-448F-8B48-88F20F4D1C90}">
      <dsp:nvSpPr>
        <dsp:cNvPr id="0" name=""/>
        <dsp:cNvSpPr/>
      </dsp:nvSpPr>
      <dsp:spPr>
        <a:xfrm>
          <a:off x="738230" y="1382925"/>
          <a:ext cx="115022" cy="115021"/>
        </a:xfrm>
        <a:prstGeom prst="ellipse">
          <a:avLst/>
        </a:prstGeom>
        <a:solidFill>
          <a:schemeClr val="accent5">
            <a:hueOff val="-4214372"/>
            <a:satOff val="16890"/>
            <a:lumOff val="3660"/>
            <a:alphaOff val="0"/>
          </a:schemeClr>
        </a:solidFill>
        <a:ln w="25400" cap="flat" cmpd="sng" algn="ctr">
          <a:solidFill>
            <a:schemeClr val="accent5">
              <a:hueOff val="-4214372"/>
              <a:satOff val="16890"/>
              <a:lumOff val="366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4DA0B8-5D27-44D1-A1C9-755AB3E40E87}">
      <dsp:nvSpPr>
        <dsp:cNvPr id="0" name=""/>
        <dsp:cNvSpPr/>
      </dsp:nvSpPr>
      <dsp:spPr>
        <a:xfrm>
          <a:off x="492554" y="1382925"/>
          <a:ext cx="115022" cy="115021"/>
        </a:xfrm>
        <a:prstGeom prst="ellipse">
          <a:avLst/>
        </a:prstGeom>
        <a:solidFill>
          <a:schemeClr val="accent5">
            <a:hueOff val="-4515398"/>
            <a:satOff val="18096"/>
            <a:lumOff val="3922"/>
            <a:alphaOff val="0"/>
          </a:schemeClr>
        </a:solidFill>
        <a:ln w="25400" cap="flat" cmpd="sng" algn="ctr">
          <a:solidFill>
            <a:schemeClr val="accent5">
              <a:hueOff val="-4515398"/>
              <a:satOff val="18096"/>
              <a:lumOff val="392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14CA4B-2446-471F-B207-E1255D3C3800}">
      <dsp:nvSpPr>
        <dsp:cNvPr id="0" name=""/>
        <dsp:cNvSpPr/>
      </dsp:nvSpPr>
      <dsp:spPr>
        <a:xfrm>
          <a:off x="246477" y="1382925"/>
          <a:ext cx="115022" cy="115021"/>
        </a:xfrm>
        <a:prstGeom prst="ellipse">
          <a:avLst/>
        </a:prstGeom>
        <a:solidFill>
          <a:schemeClr val="accent5">
            <a:hueOff val="-4816425"/>
            <a:satOff val="19302"/>
            <a:lumOff val="4183"/>
            <a:alphaOff val="0"/>
          </a:schemeClr>
        </a:solidFill>
        <a:ln w="25400" cap="flat" cmpd="sng" algn="ctr">
          <a:solidFill>
            <a:schemeClr val="accent5">
              <a:hueOff val="-4816425"/>
              <a:satOff val="19302"/>
              <a:lumOff val="41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545439-5AA4-4478-A032-542D4FF83259}">
      <dsp:nvSpPr>
        <dsp:cNvPr id="0" name=""/>
        <dsp:cNvSpPr/>
      </dsp:nvSpPr>
      <dsp:spPr>
        <a:xfrm>
          <a:off x="801" y="1382925"/>
          <a:ext cx="115022" cy="115021"/>
        </a:xfrm>
        <a:prstGeom prst="ellipse">
          <a:avLst/>
        </a:prstGeom>
        <a:solidFill>
          <a:schemeClr val="accent5">
            <a:hueOff val="-5117451"/>
            <a:satOff val="20509"/>
            <a:lumOff val="4445"/>
            <a:alphaOff val="0"/>
          </a:schemeClr>
        </a:solidFill>
        <a:ln w="25400" cap="flat" cmpd="sng" algn="ctr">
          <a:solidFill>
            <a:schemeClr val="accent5">
              <a:hueOff val="-5117451"/>
              <a:satOff val="20509"/>
              <a:lumOff val="44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524F42-98B7-43CF-AB7D-5EF0F2B8B65E}">
      <dsp:nvSpPr>
        <dsp:cNvPr id="0" name=""/>
        <dsp:cNvSpPr/>
      </dsp:nvSpPr>
      <dsp:spPr>
        <a:xfrm>
          <a:off x="0" y="1086102"/>
          <a:ext cx="1348213" cy="29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endParaRPr lang="en-GB" sz="2100" kern="1200" dirty="0"/>
        </a:p>
      </dsp:txBody>
      <dsp:txXfrm>
        <a:off x="0" y="1086102"/>
        <a:ext cx="1348213" cy="295876"/>
      </dsp:txXfrm>
    </dsp:sp>
    <dsp:sp modelId="{B5DB02FF-B54C-4FA1-A256-26B189E7A471}">
      <dsp:nvSpPr>
        <dsp:cNvPr id="0" name=""/>
        <dsp:cNvSpPr/>
      </dsp:nvSpPr>
      <dsp:spPr>
        <a:xfrm>
          <a:off x="1138206" y="2071160"/>
          <a:ext cx="230045" cy="230231"/>
        </a:xfrm>
        <a:prstGeom prst="ellipse">
          <a:avLst/>
        </a:prstGeom>
        <a:solidFill>
          <a:schemeClr val="accent5">
            <a:hueOff val="-6020531"/>
            <a:satOff val="24128"/>
            <a:lumOff val="5229"/>
            <a:alphaOff val="0"/>
          </a:schemeClr>
        </a:solidFill>
        <a:ln w="25400" cap="flat" cmpd="sng" algn="ctr">
          <a:solidFill>
            <a:schemeClr val="accent5">
              <a:hueOff val="-6020531"/>
              <a:satOff val="24128"/>
              <a:lumOff val="522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F495E5-01FC-4E10-9F78-FC84F97B1B34}">
      <dsp:nvSpPr>
        <dsp:cNvPr id="0" name=""/>
        <dsp:cNvSpPr/>
      </dsp:nvSpPr>
      <dsp:spPr>
        <a:xfrm>
          <a:off x="910564" y="2128670"/>
          <a:ext cx="115022" cy="115021"/>
        </a:xfrm>
        <a:prstGeom prst="ellipse">
          <a:avLst/>
        </a:prstGeom>
        <a:solidFill>
          <a:schemeClr val="accent5">
            <a:hueOff val="-6321557"/>
            <a:satOff val="25334"/>
            <a:lumOff val="5491"/>
            <a:alphaOff val="0"/>
          </a:schemeClr>
        </a:solidFill>
        <a:ln w="25400" cap="flat" cmpd="sng" algn="ctr">
          <a:solidFill>
            <a:schemeClr val="accent5">
              <a:hueOff val="-6321557"/>
              <a:satOff val="25334"/>
              <a:lumOff val="549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E993B1-92BB-4A40-B5F1-5B9B2444F721}">
      <dsp:nvSpPr>
        <dsp:cNvPr id="0" name=""/>
        <dsp:cNvSpPr/>
      </dsp:nvSpPr>
      <dsp:spPr>
        <a:xfrm>
          <a:off x="683324" y="2128670"/>
          <a:ext cx="115022" cy="115021"/>
        </a:xfrm>
        <a:prstGeom prst="ellipse">
          <a:avLst/>
        </a:prstGeom>
        <a:solidFill>
          <a:schemeClr val="accent5">
            <a:hueOff val="-6622584"/>
            <a:satOff val="26541"/>
            <a:lumOff val="5752"/>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1F874-6A2A-4978-BD84-E23786D4F079}">
      <dsp:nvSpPr>
        <dsp:cNvPr id="0" name=""/>
        <dsp:cNvSpPr/>
      </dsp:nvSpPr>
      <dsp:spPr>
        <a:xfrm>
          <a:off x="455683" y="2128670"/>
          <a:ext cx="115022" cy="115021"/>
        </a:xfrm>
        <a:prstGeom prst="ellipse">
          <a:avLst/>
        </a:prstGeom>
        <a:solidFill>
          <a:schemeClr val="accent5">
            <a:hueOff val="-6923611"/>
            <a:satOff val="27747"/>
            <a:lumOff val="6013"/>
            <a:alphaOff val="0"/>
          </a:schemeClr>
        </a:solidFill>
        <a:ln w="25400" cap="flat" cmpd="sng" algn="ctr">
          <a:solidFill>
            <a:schemeClr val="accent5">
              <a:hueOff val="-6923611"/>
              <a:satOff val="27747"/>
              <a:lumOff val="601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FCAC1B-75D5-4136-8A1C-60515A04F458}">
      <dsp:nvSpPr>
        <dsp:cNvPr id="0" name=""/>
        <dsp:cNvSpPr/>
      </dsp:nvSpPr>
      <dsp:spPr>
        <a:xfrm>
          <a:off x="228442" y="2128670"/>
          <a:ext cx="115022" cy="115021"/>
        </a:xfrm>
        <a:prstGeom prst="ellipse">
          <a:avLst/>
        </a:prstGeom>
        <a:solidFill>
          <a:schemeClr val="accent5">
            <a:hueOff val="-7224638"/>
            <a:satOff val="28953"/>
            <a:lumOff val="6275"/>
            <a:alphaOff val="0"/>
          </a:schemeClr>
        </a:solidFill>
        <a:ln w="25400" cap="flat" cmpd="sng" algn="ctr">
          <a:solidFill>
            <a:schemeClr val="accent5">
              <a:hueOff val="-7224638"/>
              <a:satOff val="28953"/>
              <a:lumOff val="627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79959C-C34B-4825-815C-AB2D0DDEF3D5}">
      <dsp:nvSpPr>
        <dsp:cNvPr id="0" name=""/>
        <dsp:cNvSpPr/>
      </dsp:nvSpPr>
      <dsp:spPr>
        <a:xfrm>
          <a:off x="801" y="2128670"/>
          <a:ext cx="115022" cy="115021"/>
        </a:xfrm>
        <a:prstGeom prst="ellipse">
          <a:avLst/>
        </a:prstGeom>
        <a:solidFill>
          <a:schemeClr val="accent5">
            <a:hueOff val="-7525664"/>
            <a:satOff val="30160"/>
            <a:lumOff val="6536"/>
            <a:alphaOff val="0"/>
          </a:schemeClr>
        </a:solidFill>
        <a:ln w="25400" cap="flat" cmpd="sng" algn="ctr">
          <a:solidFill>
            <a:schemeClr val="accent5">
              <a:hueOff val="-7525664"/>
              <a:satOff val="30160"/>
              <a:lumOff val="653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7712A6-F2BA-4C8D-99BA-D09001AC5C11}">
      <dsp:nvSpPr>
        <dsp:cNvPr id="0" name=""/>
        <dsp:cNvSpPr/>
      </dsp:nvSpPr>
      <dsp:spPr>
        <a:xfrm>
          <a:off x="0" y="1834307"/>
          <a:ext cx="1019576" cy="29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endParaRPr lang="en-GB" sz="2100" kern="1200" dirty="0"/>
        </a:p>
      </dsp:txBody>
      <dsp:txXfrm>
        <a:off x="0" y="1834307"/>
        <a:ext cx="1019576" cy="295876"/>
      </dsp:txXfrm>
    </dsp:sp>
    <dsp:sp modelId="{CF70994C-0115-4139-8350-6042DE878814}">
      <dsp:nvSpPr>
        <dsp:cNvPr id="0" name=""/>
        <dsp:cNvSpPr/>
      </dsp:nvSpPr>
      <dsp:spPr>
        <a:xfrm>
          <a:off x="1377069" y="2628483"/>
          <a:ext cx="230045" cy="230231"/>
        </a:xfrm>
        <a:prstGeom prst="ellipse">
          <a:avLst/>
        </a:prstGeom>
        <a:solidFill>
          <a:schemeClr val="accent5">
            <a:hueOff val="-8127717"/>
            <a:satOff val="32573"/>
            <a:lumOff val="7059"/>
            <a:alphaOff val="0"/>
          </a:schemeClr>
        </a:solidFill>
        <a:ln w="25400" cap="flat" cmpd="sng" algn="ctr">
          <a:solidFill>
            <a:schemeClr val="accent5">
              <a:hueOff val="-8127717"/>
              <a:satOff val="32573"/>
              <a:lumOff val="7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CF290-07F4-4B8F-A4A9-48BE694706A4}">
      <dsp:nvSpPr>
        <dsp:cNvPr id="0" name=""/>
        <dsp:cNvSpPr/>
      </dsp:nvSpPr>
      <dsp:spPr>
        <a:xfrm>
          <a:off x="1229583" y="2862876"/>
          <a:ext cx="115022" cy="115021"/>
        </a:xfrm>
        <a:prstGeom prst="ellipse">
          <a:avLst/>
        </a:prstGeom>
        <a:solidFill>
          <a:schemeClr val="accent5">
            <a:hueOff val="-8428744"/>
            <a:satOff val="33779"/>
            <a:lumOff val="7321"/>
            <a:alphaOff val="0"/>
          </a:schemeClr>
        </a:solidFill>
        <a:ln w="25400" cap="flat" cmpd="sng" algn="ctr">
          <a:solidFill>
            <a:schemeClr val="accent5">
              <a:hueOff val="-8428744"/>
              <a:satOff val="33779"/>
              <a:lumOff val="732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3D5177-39AB-4DE7-9243-FB15987DB115}">
      <dsp:nvSpPr>
        <dsp:cNvPr id="0" name=""/>
        <dsp:cNvSpPr/>
      </dsp:nvSpPr>
      <dsp:spPr>
        <a:xfrm>
          <a:off x="983907" y="2862876"/>
          <a:ext cx="115022" cy="115021"/>
        </a:xfrm>
        <a:prstGeom prst="ellipse">
          <a:avLst/>
        </a:prstGeom>
        <a:solidFill>
          <a:schemeClr val="accent5">
            <a:hueOff val="-8729770"/>
            <a:satOff val="34985"/>
            <a:lumOff val="7582"/>
            <a:alphaOff val="0"/>
          </a:schemeClr>
        </a:solidFill>
        <a:ln w="25400" cap="flat" cmpd="sng" algn="ctr">
          <a:solidFill>
            <a:schemeClr val="accent5">
              <a:hueOff val="-8729770"/>
              <a:satOff val="34985"/>
              <a:lumOff val="758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31E3C8-BF45-46B8-803A-6AF24326F1F0}">
      <dsp:nvSpPr>
        <dsp:cNvPr id="0" name=""/>
        <dsp:cNvSpPr/>
      </dsp:nvSpPr>
      <dsp:spPr>
        <a:xfrm>
          <a:off x="738230" y="2862876"/>
          <a:ext cx="115022" cy="115021"/>
        </a:xfrm>
        <a:prstGeom prst="ellipse">
          <a:avLst/>
        </a:prstGeom>
        <a:solidFill>
          <a:schemeClr val="accent5">
            <a:hueOff val="-9030797"/>
            <a:satOff val="36192"/>
            <a:lumOff val="7844"/>
            <a:alphaOff val="0"/>
          </a:schemeClr>
        </a:solidFill>
        <a:ln w="25400" cap="flat" cmpd="sng" algn="ctr">
          <a:solidFill>
            <a:schemeClr val="accent5">
              <a:hueOff val="-9030797"/>
              <a:satOff val="36192"/>
              <a:lumOff val="784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18E09F-D1F4-4CBA-AD0D-99C660A2B1E2}">
      <dsp:nvSpPr>
        <dsp:cNvPr id="0" name=""/>
        <dsp:cNvSpPr/>
      </dsp:nvSpPr>
      <dsp:spPr>
        <a:xfrm>
          <a:off x="492554" y="2862876"/>
          <a:ext cx="115022" cy="115021"/>
        </a:xfrm>
        <a:prstGeom prst="ellipse">
          <a:avLst/>
        </a:prstGeom>
        <a:solidFill>
          <a:schemeClr val="accent5">
            <a:hueOff val="-9331823"/>
            <a:satOff val="37398"/>
            <a:lumOff val="8105"/>
            <a:alphaOff val="0"/>
          </a:schemeClr>
        </a:solidFill>
        <a:ln w="25400" cap="flat" cmpd="sng" algn="ctr">
          <a:solidFill>
            <a:schemeClr val="accent5">
              <a:hueOff val="-9331823"/>
              <a:satOff val="37398"/>
              <a:lumOff val="810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99414C-4ED6-47E9-9403-1AC185437266}">
      <dsp:nvSpPr>
        <dsp:cNvPr id="0" name=""/>
        <dsp:cNvSpPr/>
      </dsp:nvSpPr>
      <dsp:spPr>
        <a:xfrm>
          <a:off x="246477" y="2862876"/>
          <a:ext cx="115022" cy="115021"/>
        </a:xfrm>
        <a:prstGeom prst="ellipse">
          <a:avLst/>
        </a:prstGeom>
        <a:solidFill>
          <a:schemeClr val="accent5">
            <a:hueOff val="-9632850"/>
            <a:satOff val="38605"/>
            <a:lumOff val="8367"/>
            <a:alphaOff val="0"/>
          </a:schemeClr>
        </a:solidFill>
        <a:ln w="25400" cap="flat" cmpd="sng" algn="ctr">
          <a:solidFill>
            <a:schemeClr val="accent5">
              <a:hueOff val="-9632850"/>
              <a:satOff val="38605"/>
              <a:lumOff val="836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8E49E7-37C3-4409-AA99-C1558418926C}">
      <dsp:nvSpPr>
        <dsp:cNvPr id="0" name=""/>
        <dsp:cNvSpPr/>
      </dsp:nvSpPr>
      <dsp:spPr>
        <a:xfrm>
          <a:off x="801" y="2862876"/>
          <a:ext cx="115022" cy="115021"/>
        </a:xfrm>
        <a:prstGeom prst="ellipse">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27AB3B-460F-4484-AEF3-EEACE1F935FE}">
      <dsp:nvSpPr>
        <dsp:cNvPr id="0" name=""/>
        <dsp:cNvSpPr/>
      </dsp:nvSpPr>
      <dsp:spPr>
        <a:xfrm>
          <a:off x="0" y="2565864"/>
          <a:ext cx="1348213" cy="2958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endParaRPr lang="en-GB" sz="2100" kern="1200" dirty="0"/>
        </a:p>
      </dsp:txBody>
      <dsp:txXfrm>
        <a:off x="0" y="2565864"/>
        <a:ext cx="1348213" cy="295876"/>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2FAFF-2E6E-4BC5-B495-842A79820FB2}">
      <dsp:nvSpPr>
        <dsp:cNvPr id="0" name=""/>
        <dsp:cNvSpPr/>
      </dsp:nvSpPr>
      <dsp:spPr>
        <a:xfrm>
          <a:off x="1693199" y="496"/>
          <a:ext cx="2539800" cy="1934765"/>
        </a:xfrm>
        <a:prstGeom prst="rightArrow">
          <a:avLst>
            <a:gd name="adj1" fmla="val 75000"/>
            <a:gd name="adj2" fmla="val 5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t" anchorCtr="0">
          <a:noAutofit/>
        </a:bodyPr>
        <a:lstStyle/>
        <a:p>
          <a:pPr marL="285750" lvl="1" indent="-285750" algn="l" defTabSz="2044700">
            <a:lnSpc>
              <a:spcPct val="90000"/>
            </a:lnSpc>
            <a:spcBef>
              <a:spcPct val="0"/>
            </a:spcBef>
            <a:spcAft>
              <a:spcPct val="15000"/>
            </a:spcAft>
            <a:buChar char="•"/>
          </a:pPr>
          <a:endParaRPr lang="en-GB" sz="4600" kern="1200" dirty="0"/>
        </a:p>
        <a:p>
          <a:pPr marL="285750" lvl="1" indent="-285750" algn="l" defTabSz="2044700">
            <a:lnSpc>
              <a:spcPct val="90000"/>
            </a:lnSpc>
            <a:spcBef>
              <a:spcPct val="0"/>
            </a:spcBef>
            <a:spcAft>
              <a:spcPct val="15000"/>
            </a:spcAft>
            <a:buChar char="•"/>
          </a:pPr>
          <a:endParaRPr lang="en-GB" sz="4600" kern="1200" dirty="0"/>
        </a:p>
      </dsp:txBody>
      <dsp:txXfrm>
        <a:off x="1693199" y="242342"/>
        <a:ext cx="1814263" cy="1451073"/>
      </dsp:txXfrm>
    </dsp:sp>
    <dsp:sp modelId="{E012CCB6-0191-473D-B944-0EA4BD49969A}">
      <dsp:nvSpPr>
        <dsp:cNvPr id="0" name=""/>
        <dsp:cNvSpPr/>
      </dsp:nvSpPr>
      <dsp:spPr>
        <a:xfrm>
          <a:off x="0" y="496"/>
          <a:ext cx="1693200" cy="1934765"/>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GB" sz="2900" kern="1200" dirty="0"/>
            <a:t>Evaluate</a:t>
          </a:r>
        </a:p>
      </dsp:txBody>
      <dsp:txXfrm>
        <a:off x="82655" y="83151"/>
        <a:ext cx="1527890" cy="1769455"/>
      </dsp:txXfrm>
    </dsp:sp>
    <dsp:sp modelId="{6249FE48-F099-426E-87A7-E23FB3CDD46F}">
      <dsp:nvSpPr>
        <dsp:cNvPr id="0" name=""/>
        <dsp:cNvSpPr/>
      </dsp:nvSpPr>
      <dsp:spPr>
        <a:xfrm>
          <a:off x="1693199" y="2128738"/>
          <a:ext cx="2539800" cy="1934765"/>
        </a:xfrm>
        <a:prstGeom prst="rightArrow">
          <a:avLst>
            <a:gd name="adj1" fmla="val 75000"/>
            <a:gd name="adj2" fmla="val 50000"/>
          </a:avLst>
        </a:prstGeom>
        <a:solidFill>
          <a:schemeClr val="accent3">
            <a:tint val="40000"/>
            <a:alpha val="90000"/>
            <a:hueOff val="10716854"/>
            <a:satOff val="-13793"/>
            <a:lumOff val="-1075"/>
            <a:alphaOff val="0"/>
          </a:schemeClr>
        </a:solidFill>
        <a:ln w="25400" cap="flat" cmpd="sng" algn="ctr">
          <a:solidFill>
            <a:schemeClr val="accent3">
              <a:tint val="40000"/>
              <a:alpha val="90000"/>
              <a:hueOff val="10716854"/>
              <a:satOff val="-13793"/>
              <a:lumOff val="-107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t" anchorCtr="0">
          <a:noAutofit/>
        </a:bodyPr>
        <a:lstStyle/>
        <a:p>
          <a:pPr marL="285750" lvl="1" indent="-285750" algn="l" defTabSz="2044700">
            <a:lnSpc>
              <a:spcPct val="90000"/>
            </a:lnSpc>
            <a:spcBef>
              <a:spcPct val="0"/>
            </a:spcBef>
            <a:spcAft>
              <a:spcPct val="15000"/>
            </a:spcAft>
            <a:buChar char="•"/>
          </a:pPr>
          <a:endParaRPr lang="en-GB" sz="4600" kern="1200" dirty="0"/>
        </a:p>
        <a:p>
          <a:pPr marL="285750" lvl="1" indent="-285750" algn="l" defTabSz="2044700">
            <a:lnSpc>
              <a:spcPct val="90000"/>
            </a:lnSpc>
            <a:spcBef>
              <a:spcPct val="0"/>
            </a:spcBef>
            <a:spcAft>
              <a:spcPct val="15000"/>
            </a:spcAft>
            <a:buChar char="•"/>
          </a:pPr>
          <a:endParaRPr lang="en-GB" sz="4600" kern="1200" dirty="0"/>
        </a:p>
      </dsp:txBody>
      <dsp:txXfrm>
        <a:off x="1693199" y="2370584"/>
        <a:ext cx="1814263" cy="1451073"/>
      </dsp:txXfrm>
    </dsp:sp>
    <dsp:sp modelId="{E759CC3B-DAD7-445B-B277-A0312D1EEF71}">
      <dsp:nvSpPr>
        <dsp:cNvPr id="0" name=""/>
        <dsp:cNvSpPr/>
      </dsp:nvSpPr>
      <dsp:spPr>
        <a:xfrm>
          <a:off x="0" y="2128738"/>
          <a:ext cx="1693200" cy="1934765"/>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GB" sz="2900" kern="1200" dirty="0"/>
            <a:t>Create</a:t>
          </a:r>
        </a:p>
      </dsp:txBody>
      <dsp:txXfrm>
        <a:off x="82655" y="2211393"/>
        <a:ext cx="1527890" cy="1769455"/>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6EA6DD-BDA4-4519-AB66-BF1E7804D36F}">
      <dsp:nvSpPr>
        <dsp:cNvPr id="0" name=""/>
        <dsp:cNvSpPr/>
      </dsp:nvSpPr>
      <dsp:spPr>
        <a:xfrm>
          <a:off x="1913734" y="1984"/>
          <a:ext cx="2268531" cy="1309687"/>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165100" rIns="165100" bIns="165100" numCol="1" spcCol="1270" anchor="ctr" anchorCtr="0">
          <a:noAutofit/>
        </a:bodyPr>
        <a:lstStyle/>
        <a:p>
          <a:pPr marL="0" lvl="0" indent="0" algn="ctr" defTabSz="2889250">
            <a:lnSpc>
              <a:spcPct val="90000"/>
            </a:lnSpc>
            <a:spcBef>
              <a:spcPct val="0"/>
            </a:spcBef>
            <a:spcAft>
              <a:spcPct val="35000"/>
            </a:spcAft>
            <a:buNone/>
          </a:pPr>
          <a:r>
            <a:rPr lang="en-GB" sz="6500" kern="1200" dirty="0"/>
            <a:t>Top</a:t>
          </a:r>
        </a:p>
      </dsp:txBody>
      <dsp:txXfrm>
        <a:off x="1913734" y="1984"/>
        <a:ext cx="2268531" cy="1309687"/>
      </dsp:txXfrm>
    </dsp:sp>
    <dsp:sp modelId="{04DCFE86-0947-4138-B50B-0D2AD6FF848D}">
      <dsp:nvSpPr>
        <dsp:cNvPr id="0" name=""/>
        <dsp:cNvSpPr/>
      </dsp:nvSpPr>
      <dsp:spPr>
        <a:xfrm>
          <a:off x="1368154" y="1377156"/>
          <a:ext cx="3359691" cy="1309687"/>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165100" rIns="165100" bIns="165100" numCol="1" spcCol="1270" anchor="ctr" anchorCtr="0">
          <a:noAutofit/>
        </a:bodyPr>
        <a:lstStyle/>
        <a:p>
          <a:pPr marL="0" lvl="0" indent="0" algn="ctr" defTabSz="2889250">
            <a:lnSpc>
              <a:spcPct val="90000"/>
            </a:lnSpc>
            <a:spcBef>
              <a:spcPct val="0"/>
            </a:spcBef>
            <a:spcAft>
              <a:spcPct val="35000"/>
            </a:spcAft>
            <a:buNone/>
          </a:pPr>
          <a:r>
            <a:rPr lang="en-GB" sz="6500" kern="1200" dirty="0"/>
            <a:t>Middle</a:t>
          </a:r>
        </a:p>
      </dsp:txBody>
      <dsp:txXfrm>
        <a:off x="1368154" y="1377156"/>
        <a:ext cx="3359691" cy="1309687"/>
      </dsp:txXfrm>
    </dsp:sp>
    <dsp:sp modelId="{0A7ADFB8-3808-44B6-8B9C-0EF091BE65C8}">
      <dsp:nvSpPr>
        <dsp:cNvPr id="0" name=""/>
        <dsp:cNvSpPr/>
      </dsp:nvSpPr>
      <dsp:spPr>
        <a:xfrm>
          <a:off x="1608000" y="2752328"/>
          <a:ext cx="2880000" cy="1309687"/>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0" tIns="165100" rIns="165100" bIns="165100" numCol="1" spcCol="1270" anchor="ctr" anchorCtr="0">
          <a:noAutofit/>
        </a:bodyPr>
        <a:lstStyle/>
        <a:p>
          <a:pPr marL="0" lvl="0" indent="0" algn="ctr" defTabSz="2889250">
            <a:lnSpc>
              <a:spcPct val="90000"/>
            </a:lnSpc>
            <a:spcBef>
              <a:spcPct val="0"/>
            </a:spcBef>
            <a:spcAft>
              <a:spcPct val="35000"/>
            </a:spcAft>
            <a:buNone/>
          </a:pPr>
          <a:r>
            <a:rPr lang="en-GB" sz="6500" kern="1200" dirty="0"/>
            <a:t>Bottom</a:t>
          </a:r>
        </a:p>
      </dsp:txBody>
      <dsp:txXfrm>
        <a:off x="1608000" y="2752328"/>
        <a:ext cx="2880000" cy="1309687"/>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927305-27FB-4506-ACA8-F91FDB5A7968}">
      <dsp:nvSpPr>
        <dsp:cNvPr id="0" name=""/>
        <dsp:cNvSpPr/>
      </dsp:nvSpPr>
      <dsp:spPr>
        <a:xfrm>
          <a:off x="0" y="21755"/>
          <a:ext cx="4920456" cy="1539632"/>
        </a:xfrm>
        <a:prstGeom prst="roundRect">
          <a:avLst>
            <a:gd name="adj" fmla="val 10000"/>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7138EC8-B63B-4AA3-A414-1E3F920875A4}">
      <dsp:nvSpPr>
        <dsp:cNvPr id="0" name=""/>
        <dsp:cNvSpPr/>
      </dsp:nvSpPr>
      <dsp:spPr>
        <a:xfrm>
          <a:off x="147613" y="205284"/>
          <a:ext cx="1445383" cy="1129063"/>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B9BC54-543F-4FB1-A1D3-DCC94B426686}">
      <dsp:nvSpPr>
        <dsp:cNvPr id="0" name=""/>
        <dsp:cNvSpPr/>
      </dsp:nvSpPr>
      <dsp:spPr>
        <a:xfrm rot="10800000">
          <a:off x="147613" y="1539632"/>
          <a:ext cx="1445383" cy="1881773"/>
        </a:xfrm>
        <a:prstGeom prst="round2SameRect">
          <a:avLst>
            <a:gd name="adj1" fmla="val 10500"/>
            <a:gd name="adj2" fmla="val 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5168" tIns="455168" rIns="455168" bIns="455168" numCol="1" spcCol="1270" anchor="t" anchorCtr="0">
          <a:noAutofit/>
        </a:bodyPr>
        <a:lstStyle/>
        <a:p>
          <a:pPr marL="0" lvl="0" indent="0" algn="ctr" defTabSz="2844800">
            <a:lnSpc>
              <a:spcPct val="90000"/>
            </a:lnSpc>
            <a:spcBef>
              <a:spcPct val="0"/>
            </a:spcBef>
            <a:spcAft>
              <a:spcPct val="35000"/>
            </a:spcAft>
            <a:buNone/>
          </a:pPr>
          <a:endParaRPr lang="en-GB" sz="6400" kern="1200" dirty="0"/>
        </a:p>
      </dsp:txBody>
      <dsp:txXfrm rot="10800000">
        <a:off x="192064" y="1539632"/>
        <a:ext cx="1356481" cy="1837322"/>
      </dsp:txXfrm>
    </dsp:sp>
    <dsp:sp modelId="{A96E686C-A19A-4BA8-85F2-2A4D5299D786}">
      <dsp:nvSpPr>
        <dsp:cNvPr id="0" name=""/>
        <dsp:cNvSpPr/>
      </dsp:nvSpPr>
      <dsp:spPr>
        <a:xfrm>
          <a:off x="1737536" y="205284"/>
          <a:ext cx="1445383" cy="1129063"/>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472CFD-5D3F-4DD2-B962-CB12C7D5DA5B}">
      <dsp:nvSpPr>
        <dsp:cNvPr id="0" name=""/>
        <dsp:cNvSpPr/>
      </dsp:nvSpPr>
      <dsp:spPr>
        <a:xfrm rot="10800000">
          <a:off x="1737536" y="1539632"/>
          <a:ext cx="1445383" cy="1881773"/>
        </a:xfrm>
        <a:prstGeom prst="round2SameRect">
          <a:avLst>
            <a:gd name="adj1" fmla="val 10500"/>
            <a:gd name="adj2" fmla="val 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5168" tIns="455168" rIns="455168" bIns="455168" numCol="1" spcCol="1270" anchor="t" anchorCtr="0">
          <a:noAutofit/>
        </a:bodyPr>
        <a:lstStyle/>
        <a:p>
          <a:pPr marL="0" lvl="0" indent="0" algn="ctr" defTabSz="2844800">
            <a:lnSpc>
              <a:spcPct val="90000"/>
            </a:lnSpc>
            <a:spcBef>
              <a:spcPct val="0"/>
            </a:spcBef>
            <a:spcAft>
              <a:spcPct val="35000"/>
            </a:spcAft>
            <a:buNone/>
          </a:pPr>
          <a:endParaRPr lang="en-GB" sz="6400" kern="1200" dirty="0"/>
        </a:p>
      </dsp:txBody>
      <dsp:txXfrm rot="10800000">
        <a:off x="1781987" y="1539632"/>
        <a:ext cx="1356481" cy="1837322"/>
      </dsp:txXfrm>
    </dsp:sp>
    <dsp:sp modelId="{CC072FD5-EADE-44ED-818F-16B0B1CA5FD0}">
      <dsp:nvSpPr>
        <dsp:cNvPr id="0" name=""/>
        <dsp:cNvSpPr/>
      </dsp:nvSpPr>
      <dsp:spPr>
        <a:xfrm>
          <a:off x="3327458" y="205284"/>
          <a:ext cx="1445383" cy="1129063"/>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D5EB3B-8C09-4F16-AFDA-418D51294AB9}">
      <dsp:nvSpPr>
        <dsp:cNvPr id="0" name=""/>
        <dsp:cNvSpPr/>
      </dsp:nvSpPr>
      <dsp:spPr>
        <a:xfrm rot="10800000">
          <a:off x="3327458" y="1539632"/>
          <a:ext cx="1445383" cy="1881773"/>
        </a:xfrm>
        <a:prstGeom prst="round2SameRect">
          <a:avLst>
            <a:gd name="adj1" fmla="val 10500"/>
            <a:gd name="adj2" fmla="val 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5168" tIns="455168" rIns="455168" bIns="455168" numCol="1" spcCol="1270" anchor="t" anchorCtr="0">
          <a:noAutofit/>
        </a:bodyPr>
        <a:lstStyle/>
        <a:p>
          <a:pPr marL="0" lvl="0" indent="0" algn="ctr" defTabSz="2844800">
            <a:lnSpc>
              <a:spcPct val="90000"/>
            </a:lnSpc>
            <a:spcBef>
              <a:spcPct val="0"/>
            </a:spcBef>
            <a:spcAft>
              <a:spcPct val="35000"/>
            </a:spcAft>
            <a:buNone/>
          </a:pPr>
          <a:endParaRPr lang="en-GB" sz="6400" kern="1200" dirty="0"/>
        </a:p>
      </dsp:txBody>
      <dsp:txXfrm rot="10800000">
        <a:off x="3371909" y="1539632"/>
        <a:ext cx="1356481" cy="1837322"/>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F93D03-DB37-4AC8-B76F-BD76AFEBAFEE}">
      <dsp:nvSpPr>
        <dsp:cNvPr id="0" name=""/>
        <dsp:cNvSpPr/>
      </dsp:nvSpPr>
      <dsp:spPr>
        <a:xfrm rot="10800000">
          <a:off x="1148451" y="2258"/>
          <a:ext cx="3439374" cy="1128570"/>
        </a:xfrm>
        <a:prstGeom prst="homePlat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7668"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1) …</a:t>
          </a:r>
        </a:p>
      </dsp:txBody>
      <dsp:txXfrm rot="10800000">
        <a:off x="1430593" y="2258"/>
        <a:ext cx="3157232" cy="1128570"/>
      </dsp:txXfrm>
    </dsp:sp>
    <dsp:sp modelId="{D2BDE279-D1B6-4C43-B6C2-17E034126A6A}">
      <dsp:nvSpPr>
        <dsp:cNvPr id="0" name=""/>
        <dsp:cNvSpPr/>
      </dsp:nvSpPr>
      <dsp:spPr>
        <a:xfrm>
          <a:off x="584166" y="2258"/>
          <a:ext cx="1128570" cy="1128570"/>
        </a:xfrm>
        <a:prstGeom prst="ellipse">
          <a:avLst/>
        </a:prstGeom>
        <a:solidFill>
          <a:srgbClr val="E2C2C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5C5DAE-141B-448A-8C45-2B5DCE495594}">
      <dsp:nvSpPr>
        <dsp:cNvPr id="0" name=""/>
        <dsp:cNvSpPr/>
      </dsp:nvSpPr>
      <dsp:spPr>
        <a:xfrm rot="10800000">
          <a:off x="1148451" y="1467714"/>
          <a:ext cx="3439374" cy="1128570"/>
        </a:xfrm>
        <a:prstGeom prst="homePlat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7668"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2) …</a:t>
          </a:r>
        </a:p>
      </dsp:txBody>
      <dsp:txXfrm rot="10800000">
        <a:off x="1430593" y="1467714"/>
        <a:ext cx="3157232" cy="1128570"/>
      </dsp:txXfrm>
    </dsp:sp>
    <dsp:sp modelId="{37F0DB5C-18BF-493E-BCDD-967544D12F42}">
      <dsp:nvSpPr>
        <dsp:cNvPr id="0" name=""/>
        <dsp:cNvSpPr/>
      </dsp:nvSpPr>
      <dsp:spPr>
        <a:xfrm>
          <a:off x="584166" y="1467714"/>
          <a:ext cx="1128570" cy="1128570"/>
        </a:xfrm>
        <a:prstGeom prst="ellipse">
          <a:avLst/>
        </a:prstGeom>
        <a:solidFill>
          <a:srgbClr val="D5E0C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DD507AF-5291-420B-9623-DAD4A04940AF}">
      <dsp:nvSpPr>
        <dsp:cNvPr id="0" name=""/>
        <dsp:cNvSpPr/>
      </dsp:nvSpPr>
      <dsp:spPr>
        <a:xfrm rot="10800000">
          <a:off x="1148451" y="2933171"/>
          <a:ext cx="3439374" cy="1128570"/>
        </a:xfrm>
        <a:prstGeom prst="homePlat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7668"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3) …</a:t>
          </a:r>
        </a:p>
      </dsp:txBody>
      <dsp:txXfrm rot="10800000">
        <a:off x="1430593" y="2933171"/>
        <a:ext cx="3157232" cy="1128570"/>
      </dsp:txXfrm>
    </dsp:sp>
    <dsp:sp modelId="{7175349C-8D17-4856-BF22-B999DD6FC201}">
      <dsp:nvSpPr>
        <dsp:cNvPr id="0" name=""/>
        <dsp:cNvSpPr/>
      </dsp:nvSpPr>
      <dsp:spPr>
        <a:xfrm>
          <a:off x="584166" y="2933171"/>
          <a:ext cx="1128570" cy="1128570"/>
        </a:xfrm>
        <a:prstGeom prst="ellipse">
          <a:avLst/>
        </a:prstGeom>
        <a:solidFill>
          <a:srgbClr val="CDC6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1E66A-6B94-420C-8C7A-85A3B82E4A46}">
      <dsp:nvSpPr>
        <dsp:cNvPr id="0" name=""/>
        <dsp:cNvSpPr/>
      </dsp:nvSpPr>
      <dsp:spPr>
        <a:xfrm>
          <a:off x="0" y="1200641"/>
          <a:ext cx="4268404" cy="1646941"/>
        </a:xfrm>
        <a:prstGeom prst="rightArrow">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B7A1A947-60E5-4250-9C4F-6E9BBE3D3FC9}">
      <dsp:nvSpPr>
        <dsp:cNvPr id="0" name=""/>
        <dsp:cNvSpPr/>
      </dsp:nvSpPr>
      <dsp:spPr>
        <a:xfrm>
          <a:off x="3308013" y="1612376"/>
          <a:ext cx="533550" cy="823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2720" rIns="0" bIns="172720" numCol="1" spcCol="1270" anchor="ctr" anchorCtr="0">
          <a:noAutofit/>
        </a:bodyPr>
        <a:lstStyle/>
        <a:p>
          <a:pPr marL="0" lvl="0" indent="0" algn="ctr" defTabSz="755650">
            <a:lnSpc>
              <a:spcPct val="90000"/>
            </a:lnSpc>
            <a:spcBef>
              <a:spcPct val="0"/>
            </a:spcBef>
            <a:spcAft>
              <a:spcPct val="35000"/>
            </a:spcAft>
            <a:buNone/>
          </a:pPr>
          <a:endParaRPr lang="en-GB" sz="1700" kern="1200" dirty="0"/>
        </a:p>
      </dsp:txBody>
      <dsp:txXfrm>
        <a:off x="3308013" y="1612376"/>
        <a:ext cx="533550" cy="823470"/>
      </dsp:txXfrm>
    </dsp:sp>
    <dsp:sp modelId="{0BE64727-F15F-4311-9CF8-97FFDBBCA3DA}">
      <dsp:nvSpPr>
        <dsp:cNvPr id="0" name=""/>
        <dsp:cNvSpPr/>
      </dsp:nvSpPr>
      <dsp:spPr>
        <a:xfrm>
          <a:off x="2667752" y="1612376"/>
          <a:ext cx="533550" cy="823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2720" rIns="0" bIns="172720" numCol="1" spcCol="1270" anchor="ctr" anchorCtr="0">
          <a:noAutofit/>
        </a:bodyPr>
        <a:lstStyle/>
        <a:p>
          <a:pPr marL="0" lvl="0" indent="0" algn="ctr" defTabSz="755650">
            <a:lnSpc>
              <a:spcPct val="90000"/>
            </a:lnSpc>
            <a:spcBef>
              <a:spcPct val="0"/>
            </a:spcBef>
            <a:spcAft>
              <a:spcPct val="35000"/>
            </a:spcAft>
            <a:buNone/>
          </a:pPr>
          <a:endParaRPr lang="en-GB" sz="1700" kern="1200" dirty="0"/>
        </a:p>
      </dsp:txBody>
      <dsp:txXfrm>
        <a:off x="2667752" y="1612376"/>
        <a:ext cx="533550" cy="823470"/>
      </dsp:txXfrm>
    </dsp:sp>
    <dsp:sp modelId="{54C95E1B-29E7-4B77-8A37-1BE7A5947F36}">
      <dsp:nvSpPr>
        <dsp:cNvPr id="0" name=""/>
        <dsp:cNvSpPr/>
      </dsp:nvSpPr>
      <dsp:spPr>
        <a:xfrm>
          <a:off x="346834" y="1612376"/>
          <a:ext cx="2214207" cy="823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2720" rIns="0" bIns="172720" numCol="1" spcCol="1270" anchor="ctr" anchorCtr="0">
          <a:noAutofit/>
        </a:bodyPr>
        <a:lstStyle/>
        <a:p>
          <a:pPr marL="0" lvl="0" indent="0" algn="ctr" defTabSz="755650">
            <a:lnSpc>
              <a:spcPct val="90000"/>
            </a:lnSpc>
            <a:spcBef>
              <a:spcPct val="0"/>
            </a:spcBef>
            <a:spcAft>
              <a:spcPct val="35000"/>
            </a:spcAft>
            <a:buNone/>
          </a:pPr>
          <a:r>
            <a:rPr lang="en-GB" sz="1700" b="1" kern="1200" dirty="0">
              <a:solidFill>
                <a:schemeClr val="bg1"/>
              </a:solidFill>
            </a:rPr>
            <a:t>One side of the argument is…</a:t>
          </a:r>
        </a:p>
      </dsp:txBody>
      <dsp:txXfrm>
        <a:off x="346834" y="1612376"/>
        <a:ext cx="2214207" cy="823470"/>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E40F3D-B6B1-46B2-B9B8-CE9F5DB27476}">
      <dsp:nvSpPr>
        <dsp:cNvPr id="0" name=""/>
        <dsp:cNvSpPr/>
      </dsp:nvSpPr>
      <dsp:spPr>
        <a:xfrm rot="5400000">
          <a:off x="-222646" y="223826"/>
          <a:ext cx="1484312" cy="1039018"/>
        </a:xfrm>
        <a:prstGeom prst="chevron">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t>A)</a:t>
          </a:r>
        </a:p>
      </dsp:txBody>
      <dsp:txXfrm rot="-5400000">
        <a:off x="1" y="520688"/>
        <a:ext cx="1039018" cy="445294"/>
      </dsp:txXfrm>
    </dsp:sp>
    <dsp:sp modelId="{23602CA5-49AF-42D9-8BD2-000D23035329}">
      <dsp:nvSpPr>
        <dsp:cNvPr id="0" name=""/>
        <dsp:cNvSpPr/>
      </dsp:nvSpPr>
      <dsp:spPr>
        <a:xfrm rot="5400000">
          <a:off x="2125339" y="-1085141"/>
          <a:ext cx="964803" cy="3137445"/>
        </a:xfrm>
        <a:prstGeom prst="round2Same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endParaRPr lang="en-GB" sz="2700" kern="1200" dirty="0"/>
        </a:p>
        <a:p>
          <a:pPr marL="228600" lvl="1" indent="-228600" algn="l" defTabSz="1200150">
            <a:lnSpc>
              <a:spcPct val="90000"/>
            </a:lnSpc>
            <a:spcBef>
              <a:spcPct val="0"/>
            </a:spcBef>
            <a:spcAft>
              <a:spcPct val="15000"/>
            </a:spcAft>
            <a:buChar char="•"/>
          </a:pPr>
          <a:endParaRPr lang="en-GB" sz="2700" kern="1200" dirty="0"/>
        </a:p>
      </dsp:txBody>
      <dsp:txXfrm rot="-5400000">
        <a:off x="1039018" y="48278"/>
        <a:ext cx="3090347" cy="870607"/>
      </dsp:txXfrm>
    </dsp:sp>
    <dsp:sp modelId="{AF7B4E1D-DFF4-44AA-87FC-1325350FFBA1}">
      <dsp:nvSpPr>
        <dsp:cNvPr id="0" name=""/>
        <dsp:cNvSpPr/>
      </dsp:nvSpPr>
      <dsp:spPr>
        <a:xfrm rot="5400000">
          <a:off x="-222646" y="1512490"/>
          <a:ext cx="1484312" cy="1039018"/>
        </a:xfrm>
        <a:prstGeom prst="chevron">
          <a:avLst/>
        </a:prstGeom>
        <a:gradFill rotWithShape="0">
          <a:gsLst>
            <a:gs pos="0">
              <a:schemeClr val="accent5">
                <a:hueOff val="-4966938"/>
                <a:satOff val="19906"/>
                <a:lumOff val="4314"/>
                <a:alphaOff val="0"/>
                <a:shade val="51000"/>
                <a:satMod val="130000"/>
              </a:schemeClr>
            </a:gs>
            <a:gs pos="80000">
              <a:schemeClr val="accent5">
                <a:hueOff val="-4966938"/>
                <a:satOff val="19906"/>
                <a:lumOff val="4314"/>
                <a:alphaOff val="0"/>
                <a:shade val="93000"/>
                <a:satMod val="130000"/>
              </a:schemeClr>
            </a:gs>
            <a:gs pos="100000">
              <a:schemeClr val="accent5">
                <a:hueOff val="-4966938"/>
                <a:satOff val="19906"/>
                <a:lumOff val="4314"/>
                <a:alphaOff val="0"/>
                <a:shade val="94000"/>
                <a:satMod val="135000"/>
              </a:schemeClr>
            </a:gs>
          </a:gsLst>
          <a:lin ang="16200000" scaled="0"/>
        </a:gra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t>B)</a:t>
          </a:r>
        </a:p>
      </dsp:txBody>
      <dsp:txXfrm rot="-5400000">
        <a:off x="1" y="1809352"/>
        <a:ext cx="1039018" cy="445294"/>
      </dsp:txXfrm>
    </dsp:sp>
    <dsp:sp modelId="{A11F73DA-B962-4977-9F1C-05A6A87E9498}">
      <dsp:nvSpPr>
        <dsp:cNvPr id="0" name=""/>
        <dsp:cNvSpPr/>
      </dsp:nvSpPr>
      <dsp:spPr>
        <a:xfrm rot="5400000">
          <a:off x="2125339" y="203522"/>
          <a:ext cx="964803" cy="3137445"/>
        </a:xfrm>
        <a:prstGeom prst="round2SameRect">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endParaRPr lang="en-GB" sz="2700" kern="1200" dirty="0"/>
        </a:p>
        <a:p>
          <a:pPr marL="228600" lvl="1" indent="-228600" algn="l" defTabSz="1200150">
            <a:lnSpc>
              <a:spcPct val="90000"/>
            </a:lnSpc>
            <a:spcBef>
              <a:spcPct val="0"/>
            </a:spcBef>
            <a:spcAft>
              <a:spcPct val="15000"/>
            </a:spcAft>
            <a:buChar char="•"/>
          </a:pPr>
          <a:endParaRPr lang="en-GB" sz="2700" kern="1200" dirty="0"/>
        </a:p>
      </dsp:txBody>
      <dsp:txXfrm rot="-5400000">
        <a:off x="1039018" y="1336941"/>
        <a:ext cx="3090347" cy="870607"/>
      </dsp:txXfrm>
    </dsp:sp>
    <dsp:sp modelId="{39B88F00-081B-4B01-8212-C69EA02019AD}">
      <dsp:nvSpPr>
        <dsp:cNvPr id="0" name=""/>
        <dsp:cNvSpPr/>
      </dsp:nvSpPr>
      <dsp:spPr>
        <a:xfrm rot="5400000">
          <a:off x="-222646" y="2801154"/>
          <a:ext cx="1484312" cy="1039018"/>
        </a:xfrm>
        <a:prstGeom prst="chevron">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GB" sz="2900" kern="1200" dirty="0"/>
            <a:t>C)</a:t>
          </a:r>
        </a:p>
      </dsp:txBody>
      <dsp:txXfrm rot="-5400000">
        <a:off x="1" y="3098016"/>
        <a:ext cx="1039018" cy="445294"/>
      </dsp:txXfrm>
    </dsp:sp>
    <dsp:sp modelId="{A1575894-03DD-421E-A569-97287EE99B16}">
      <dsp:nvSpPr>
        <dsp:cNvPr id="0" name=""/>
        <dsp:cNvSpPr/>
      </dsp:nvSpPr>
      <dsp:spPr>
        <a:xfrm rot="5400000">
          <a:off x="2125339" y="1492186"/>
          <a:ext cx="964803" cy="3137445"/>
        </a:xfrm>
        <a:prstGeom prst="round2SameRect">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endParaRPr lang="en-GB" sz="2700" kern="1200" dirty="0"/>
        </a:p>
        <a:p>
          <a:pPr marL="228600" lvl="1" indent="-228600" algn="l" defTabSz="1200150">
            <a:lnSpc>
              <a:spcPct val="90000"/>
            </a:lnSpc>
            <a:spcBef>
              <a:spcPct val="0"/>
            </a:spcBef>
            <a:spcAft>
              <a:spcPct val="15000"/>
            </a:spcAft>
            <a:buChar char="•"/>
          </a:pPr>
          <a:endParaRPr lang="en-GB" sz="2700" kern="1200" dirty="0"/>
        </a:p>
      </dsp:txBody>
      <dsp:txXfrm rot="-5400000">
        <a:off x="1039018" y="2625605"/>
        <a:ext cx="3090347" cy="870607"/>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4CE92-8E6C-4ECF-A572-E5E1974EBFAE}">
      <dsp:nvSpPr>
        <dsp:cNvPr id="0" name=""/>
        <dsp:cNvSpPr/>
      </dsp:nvSpPr>
      <dsp:spPr>
        <a:xfrm>
          <a:off x="2214607" y="1311046"/>
          <a:ext cx="1666396" cy="1441500"/>
        </a:xfrm>
        <a:prstGeom prst="hexagon">
          <a:avLst>
            <a:gd name="adj" fmla="val 28570"/>
            <a:gd name="vf" fmla="val 11547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3660" tIns="73660" rIns="73660" bIns="73660" numCol="1" spcCol="1270" anchor="ctr" anchorCtr="0">
          <a:noAutofit/>
        </a:bodyPr>
        <a:lstStyle/>
        <a:p>
          <a:pPr marL="0" lvl="0" indent="0" algn="ctr" defTabSz="2578100">
            <a:lnSpc>
              <a:spcPct val="90000"/>
            </a:lnSpc>
            <a:spcBef>
              <a:spcPct val="0"/>
            </a:spcBef>
            <a:spcAft>
              <a:spcPct val="35000"/>
            </a:spcAft>
            <a:buNone/>
          </a:pPr>
          <a:endParaRPr lang="en-GB" sz="5800" kern="1200" dirty="0"/>
        </a:p>
      </dsp:txBody>
      <dsp:txXfrm>
        <a:off x="2490752" y="1549923"/>
        <a:ext cx="1114106" cy="963746"/>
      </dsp:txXfrm>
    </dsp:sp>
    <dsp:sp modelId="{9294B130-BA61-4589-9E69-327DE93D37BE}">
      <dsp:nvSpPr>
        <dsp:cNvPr id="0" name=""/>
        <dsp:cNvSpPr/>
      </dsp:nvSpPr>
      <dsp:spPr>
        <a:xfrm>
          <a:off x="3258092" y="621385"/>
          <a:ext cx="628726" cy="541731"/>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9F680E1C-7A6D-428F-AADD-982E0BED4148}">
      <dsp:nvSpPr>
        <dsp:cNvPr id="0" name=""/>
        <dsp:cNvSpPr/>
      </dsp:nvSpPr>
      <dsp:spPr>
        <a:xfrm>
          <a:off x="2368106" y="0"/>
          <a:ext cx="1365600" cy="1181404"/>
        </a:xfrm>
        <a:prstGeom prst="hexagon">
          <a:avLst>
            <a:gd name="adj" fmla="val 28570"/>
            <a:gd name="vf" fmla="val 11547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2594415" y="195784"/>
        <a:ext cx="912982" cy="789836"/>
      </dsp:txXfrm>
    </dsp:sp>
    <dsp:sp modelId="{7D6AB1C7-3B71-4220-8BE4-8DC65DA0D21E}">
      <dsp:nvSpPr>
        <dsp:cNvPr id="0" name=""/>
        <dsp:cNvSpPr/>
      </dsp:nvSpPr>
      <dsp:spPr>
        <a:xfrm>
          <a:off x="3991865" y="1634134"/>
          <a:ext cx="628726" cy="541731"/>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38671918-48D8-400A-9A9E-8A99A4418470}">
      <dsp:nvSpPr>
        <dsp:cNvPr id="0" name=""/>
        <dsp:cNvSpPr/>
      </dsp:nvSpPr>
      <dsp:spPr>
        <a:xfrm>
          <a:off x="3620521" y="726643"/>
          <a:ext cx="1365600" cy="1181404"/>
        </a:xfrm>
        <a:prstGeom prst="hexagon">
          <a:avLst>
            <a:gd name="adj" fmla="val 28570"/>
            <a:gd name="vf" fmla="val 11547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3846830" y="922427"/>
        <a:ext cx="912982" cy="789836"/>
      </dsp:txXfrm>
    </dsp:sp>
    <dsp:sp modelId="{97DECF83-F248-4B44-A1D4-06D8F439DE16}">
      <dsp:nvSpPr>
        <dsp:cNvPr id="0" name=""/>
        <dsp:cNvSpPr/>
      </dsp:nvSpPr>
      <dsp:spPr>
        <a:xfrm>
          <a:off x="3482139" y="2777337"/>
          <a:ext cx="628726" cy="541731"/>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BB129CBC-055A-459D-BBDF-2784C6098D0A}">
      <dsp:nvSpPr>
        <dsp:cNvPr id="0" name=""/>
        <dsp:cNvSpPr/>
      </dsp:nvSpPr>
      <dsp:spPr>
        <a:xfrm>
          <a:off x="3620521" y="2155139"/>
          <a:ext cx="1365600" cy="1181404"/>
        </a:xfrm>
        <a:prstGeom prst="hexagon">
          <a:avLst>
            <a:gd name="adj" fmla="val 28570"/>
            <a:gd name="vf" fmla="val 11547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3846830" y="2350923"/>
        <a:ext cx="912982" cy="789836"/>
      </dsp:txXfrm>
    </dsp:sp>
    <dsp:sp modelId="{5786AB30-E066-48EC-9639-82B818A9BEA9}">
      <dsp:nvSpPr>
        <dsp:cNvPr id="0" name=""/>
        <dsp:cNvSpPr/>
      </dsp:nvSpPr>
      <dsp:spPr>
        <a:xfrm>
          <a:off x="2217708" y="2896006"/>
          <a:ext cx="628726" cy="541731"/>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1E74CC6-8774-4367-A4BA-617536911E43}">
      <dsp:nvSpPr>
        <dsp:cNvPr id="0" name=""/>
        <dsp:cNvSpPr/>
      </dsp:nvSpPr>
      <dsp:spPr>
        <a:xfrm>
          <a:off x="2368106" y="2882595"/>
          <a:ext cx="1365600" cy="1181404"/>
        </a:xfrm>
        <a:prstGeom prst="hexagon">
          <a:avLst>
            <a:gd name="adj" fmla="val 28570"/>
            <a:gd name="vf" fmla="val 11547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2594415" y="3078379"/>
        <a:ext cx="912982" cy="789836"/>
      </dsp:txXfrm>
    </dsp:sp>
    <dsp:sp modelId="{D8A0D20B-AAF5-4079-ACBF-7D8162191385}">
      <dsp:nvSpPr>
        <dsp:cNvPr id="0" name=""/>
        <dsp:cNvSpPr/>
      </dsp:nvSpPr>
      <dsp:spPr>
        <a:xfrm>
          <a:off x="1471919" y="1883664"/>
          <a:ext cx="628726" cy="541731"/>
        </a:xfrm>
        <a:prstGeom prst="hexagon">
          <a:avLst>
            <a:gd name="adj" fmla="val 28900"/>
            <a:gd name="vf" fmla="val 11547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655246C9-95BF-4834-8DEA-0E1336D1CD93}">
      <dsp:nvSpPr>
        <dsp:cNvPr id="0" name=""/>
        <dsp:cNvSpPr/>
      </dsp:nvSpPr>
      <dsp:spPr>
        <a:xfrm>
          <a:off x="1109878" y="2155952"/>
          <a:ext cx="1365600" cy="1181404"/>
        </a:xfrm>
        <a:prstGeom prst="hexagon">
          <a:avLst>
            <a:gd name="adj" fmla="val 28570"/>
            <a:gd name="vf" fmla="val 11547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1336187" y="2351736"/>
        <a:ext cx="912982" cy="789836"/>
      </dsp:txXfrm>
    </dsp:sp>
    <dsp:sp modelId="{567B7859-2F07-4EA4-AC6D-457141B83111}">
      <dsp:nvSpPr>
        <dsp:cNvPr id="0" name=""/>
        <dsp:cNvSpPr/>
      </dsp:nvSpPr>
      <dsp:spPr>
        <a:xfrm>
          <a:off x="1109878" y="725017"/>
          <a:ext cx="1365600" cy="1181404"/>
        </a:xfrm>
        <a:prstGeom prst="hexagon">
          <a:avLst>
            <a:gd name="adj" fmla="val 28570"/>
            <a:gd name="vf" fmla="val 115470"/>
          </a:avLst>
        </a:prstGeom>
        <a:solidFill>
          <a:srgbClr val="00B05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9690" tIns="59690" rIns="59690" bIns="59690" numCol="1" spcCol="1270" anchor="ctr" anchorCtr="0">
          <a:noAutofit/>
        </a:bodyPr>
        <a:lstStyle/>
        <a:p>
          <a:pPr marL="0" lvl="0" indent="0" algn="ctr" defTabSz="2089150">
            <a:lnSpc>
              <a:spcPct val="90000"/>
            </a:lnSpc>
            <a:spcBef>
              <a:spcPct val="0"/>
            </a:spcBef>
            <a:spcAft>
              <a:spcPct val="35000"/>
            </a:spcAft>
            <a:buNone/>
          </a:pPr>
          <a:endParaRPr lang="en-GB" sz="4700" kern="1200" dirty="0"/>
        </a:p>
      </dsp:txBody>
      <dsp:txXfrm>
        <a:off x="1336187" y="920801"/>
        <a:ext cx="912982" cy="789836"/>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3EC165-B8F7-47AC-8F71-E5FC5BE87390}">
      <dsp:nvSpPr>
        <dsp:cNvPr id="0" name=""/>
        <dsp:cNvSpPr/>
      </dsp:nvSpPr>
      <dsp:spPr>
        <a:xfrm>
          <a:off x="2513707" y="1497707"/>
          <a:ext cx="1068585" cy="1068585"/>
        </a:xfrm>
        <a:prstGeom prst="ellips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1654198"/>
        <a:ext cx="755603" cy="755603"/>
      </dsp:txXfrm>
    </dsp:sp>
    <dsp:sp modelId="{068896C1-31BD-4084-B587-72ACFF236032}">
      <dsp:nvSpPr>
        <dsp:cNvPr id="0" name=""/>
        <dsp:cNvSpPr/>
      </dsp:nvSpPr>
      <dsp:spPr>
        <a:xfrm rot="16200000">
          <a:off x="2934877" y="1109011"/>
          <a:ext cx="226245" cy="363319"/>
        </a:xfrm>
        <a:prstGeom prst="rightArrow">
          <a:avLst>
            <a:gd name="adj1" fmla="val 60000"/>
            <a:gd name="adj2" fmla="val 50000"/>
          </a:avLst>
        </a:prstGeom>
        <a:solidFill>
          <a:schemeClr val="accent5">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2968814" y="1215612"/>
        <a:ext cx="158372" cy="217991"/>
      </dsp:txXfrm>
    </dsp:sp>
    <dsp:sp modelId="{F52C5387-D5D2-400D-9741-E816D3523303}">
      <dsp:nvSpPr>
        <dsp:cNvPr id="0" name=""/>
        <dsp:cNvSpPr/>
      </dsp:nvSpPr>
      <dsp:spPr>
        <a:xfrm>
          <a:off x="2513707" y="2243"/>
          <a:ext cx="1068585" cy="1068585"/>
        </a:xfrm>
        <a:prstGeom prst="ellipse">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158734"/>
        <a:ext cx="755603" cy="755603"/>
      </dsp:txXfrm>
    </dsp:sp>
    <dsp:sp modelId="{58E3EA1B-3FA9-40BA-B451-9F461AD0D191}">
      <dsp:nvSpPr>
        <dsp:cNvPr id="0" name=""/>
        <dsp:cNvSpPr/>
      </dsp:nvSpPr>
      <dsp:spPr>
        <a:xfrm>
          <a:off x="3676206" y="1850340"/>
          <a:ext cx="226245" cy="363319"/>
        </a:xfrm>
        <a:prstGeom prst="rightArrow">
          <a:avLst>
            <a:gd name="adj1" fmla="val 60000"/>
            <a:gd name="adj2" fmla="val 50000"/>
          </a:avLst>
        </a:prstGeom>
        <a:solidFill>
          <a:schemeClr val="accent5">
            <a:hueOff val="-3311292"/>
            <a:satOff val="13270"/>
            <a:lumOff val="2876"/>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3676206" y="1923004"/>
        <a:ext cx="158372" cy="217991"/>
      </dsp:txXfrm>
    </dsp:sp>
    <dsp:sp modelId="{C7863255-982C-48B8-86E3-6A1DEAE0E553}">
      <dsp:nvSpPr>
        <dsp:cNvPr id="0" name=""/>
        <dsp:cNvSpPr/>
      </dsp:nvSpPr>
      <dsp:spPr>
        <a:xfrm>
          <a:off x="4009170" y="1497707"/>
          <a:ext cx="1068585" cy="1068585"/>
        </a:xfrm>
        <a:prstGeom prst="ellipse">
          <a:avLst/>
        </a:prstGeom>
        <a:solidFill>
          <a:schemeClr val="accent5">
            <a:hueOff val="-3311292"/>
            <a:satOff val="13270"/>
            <a:lumOff val="2876"/>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4165661" y="1654198"/>
        <a:ext cx="755603" cy="755603"/>
      </dsp:txXfrm>
    </dsp:sp>
    <dsp:sp modelId="{92737934-1D55-4AB7-BBB4-92F71CC1EFE7}">
      <dsp:nvSpPr>
        <dsp:cNvPr id="0" name=""/>
        <dsp:cNvSpPr/>
      </dsp:nvSpPr>
      <dsp:spPr>
        <a:xfrm rot="5400000">
          <a:off x="2934877" y="2591669"/>
          <a:ext cx="226245" cy="363319"/>
        </a:xfrm>
        <a:prstGeom prst="rightArrow">
          <a:avLst>
            <a:gd name="adj1" fmla="val 60000"/>
            <a:gd name="adj2" fmla="val 50000"/>
          </a:avLst>
        </a:prstGeom>
        <a:solidFill>
          <a:schemeClr val="accent5">
            <a:hueOff val="-6622584"/>
            <a:satOff val="26541"/>
            <a:lumOff val="5752"/>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a:off x="2968814" y="2630397"/>
        <a:ext cx="158372" cy="217991"/>
      </dsp:txXfrm>
    </dsp:sp>
    <dsp:sp modelId="{EB1FBA96-CE06-4550-B7A9-CCD0D5D05AA7}">
      <dsp:nvSpPr>
        <dsp:cNvPr id="0" name=""/>
        <dsp:cNvSpPr/>
      </dsp:nvSpPr>
      <dsp:spPr>
        <a:xfrm>
          <a:off x="2513707" y="2993170"/>
          <a:ext cx="1068585" cy="1068585"/>
        </a:xfrm>
        <a:prstGeom prst="ellipse">
          <a:avLst/>
        </a:prstGeom>
        <a:solidFill>
          <a:schemeClr val="accent5">
            <a:hueOff val="-6622584"/>
            <a:satOff val="26541"/>
            <a:lumOff val="5752"/>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2670198" y="3149661"/>
        <a:ext cx="755603" cy="755603"/>
      </dsp:txXfrm>
    </dsp:sp>
    <dsp:sp modelId="{7B343BD1-DD45-4CAF-BB05-D017C963E7F0}">
      <dsp:nvSpPr>
        <dsp:cNvPr id="0" name=""/>
        <dsp:cNvSpPr/>
      </dsp:nvSpPr>
      <dsp:spPr>
        <a:xfrm rot="10800000">
          <a:off x="2193548" y="1850340"/>
          <a:ext cx="226245" cy="363319"/>
        </a:xfrm>
        <a:prstGeom prst="rightArrow">
          <a:avLst>
            <a:gd name="adj1" fmla="val 60000"/>
            <a:gd name="adj2" fmla="val 50000"/>
          </a:avLst>
        </a:prstGeom>
        <a:solidFill>
          <a:schemeClr val="accent5">
            <a:hueOff val="-9933876"/>
            <a:satOff val="39811"/>
            <a:lumOff val="8628"/>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GB" sz="1500" kern="1200"/>
        </a:p>
      </dsp:txBody>
      <dsp:txXfrm rot="10800000">
        <a:off x="2261421" y="1923004"/>
        <a:ext cx="158372" cy="217991"/>
      </dsp:txXfrm>
    </dsp:sp>
    <dsp:sp modelId="{D3A87F95-5EEF-418A-850A-150198355F06}">
      <dsp:nvSpPr>
        <dsp:cNvPr id="0" name=""/>
        <dsp:cNvSpPr/>
      </dsp:nvSpPr>
      <dsp:spPr>
        <a:xfrm>
          <a:off x="1018243" y="1497707"/>
          <a:ext cx="1068585" cy="1068585"/>
        </a:xfrm>
        <a:prstGeom prst="ellipse">
          <a:avLst/>
        </a:prstGeom>
        <a:solidFill>
          <a:schemeClr val="accent5">
            <a:hueOff val="-9933876"/>
            <a:satOff val="39811"/>
            <a:lumOff val="862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endParaRPr lang="en-GB" sz="4500" kern="1200" dirty="0"/>
        </a:p>
      </dsp:txBody>
      <dsp:txXfrm>
        <a:off x="1174734" y="1654198"/>
        <a:ext cx="755603" cy="755603"/>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9FEAC-74D4-4726-A282-FCFACD54A4BB}">
      <dsp:nvSpPr>
        <dsp:cNvPr id="0" name=""/>
        <dsp:cNvSpPr/>
      </dsp:nvSpPr>
      <dsp:spPr>
        <a:xfrm rot="5400000">
          <a:off x="2863135" y="45137"/>
          <a:ext cx="666419" cy="579784"/>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05670"/>
        <a:ext cx="399084" cy="458719"/>
      </dsp:txXfrm>
    </dsp:sp>
    <dsp:sp modelId="{0BDE991D-8287-482A-A62C-7262A0D2B66E}">
      <dsp:nvSpPr>
        <dsp:cNvPr id="0" name=""/>
        <dsp:cNvSpPr/>
      </dsp:nvSpPr>
      <dsp:spPr>
        <a:xfrm>
          <a:off x="3503830" y="13510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135104"/>
        <a:ext cx="743723" cy="399851"/>
      </dsp:txXfrm>
    </dsp:sp>
    <dsp:sp modelId="{5468D559-FC71-40BD-A3B7-B37FD9F50FA0}">
      <dsp:nvSpPr>
        <dsp:cNvPr id="0" name=""/>
        <dsp:cNvSpPr/>
      </dsp:nvSpPr>
      <dsp:spPr>
        <a:xfrm rot="5400000">
          <a:off x="2236967" y="45137"/>
          <a:ext cx="666419" cy="579784"/>
        </a:xfrm>
        <a:prstGeom prst="hexagon">
          <a:avLst>
            <a:gd name="adj" fmla="val 25000"/>
            <a:gd name="vf" fmla="val 115470"/>
          </a:avLst>
        </a:prstGeom>
        <a:solidFill>
          <a:schemeClr val="accent5">
            <a:hueOff val="-764144"/>
            <a:satOff val="3062"/>
            <a:lumOff val="6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05670"/>
        <a:ext cx="399084" cy="458719"/>
      </dsp:txXfrm>
    </dsp:sp>
    <dsp:sp modelId="{01AB0361-E67C-40D1-A127-88BA5E1C1760}">
      <dsp:nvSpPr>
        <dsp:cNvPr id="0" name=""/>
        <dsp:cNvSpPr/>
      </dsp:nvSpPr>
      <dsp:spPr>
        <a:xfrm rot="5400000">
          <a:off x="2548851" y="610794"/>
          <a:ext cx="666419" cy="579784"/>
        </a:xfrm>
        <a:prstGeom prst="hexagon">
          <a:avLst>
            <a:gd name="adj" fmla="val 25000"/>
            <a:gd name="vf" fmla="val 115470"/>
          </a:avLst>
        </a:prstGeom>
        <a:solidFill>
          <a:schemeClr val="accent5">
            <a:hueOff val="-1528289"/>
            <a:satOff val="6125"/>
            <a:lumOff val="132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671327"/>
        <a:ext cx="399084" cy="458719"/>
      </dsp:txXfrm>
    </dsp:sp>
    <dsp:sp modelId="{FA2E9D46-4AE3-458C-82E0-A4EF5D159C2D}">
      <dsp:nvSpPr>
        <dsp:cNvPr id="0" name=""/>
        <dsp:cNvSpPr/>
      </dsp:nvSpPr>
      <dsp:spPr>
        <a:xfrm>
          <a:off x="1848445" y="700760"/>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798B8C0B-5E2E-4982-A9A4-E0912EFA874A}">
      <dsp:nvSpPr>
        <dsp:cNvPr id="0" name=""/>
        <dsp:cNvSpPr/>
      </dsp:nvSpPr>
      <dsp:spPr>
        <a:xfrm rot="5400000">
          <a:off x="3175019" y="610794"/>
          <a:ext cx="666419" cy="579784"/>
        </a:xfrm>
        <a:prstGeom prst="hexagon">
          <a:avLst>
            <a:gd name="adj" fmla="val 25000"/>
            <a:gd name="vf" fmla="val 115470"/>
          </a:avLst>
        </a:prstGeom>
        <a:solidFill>
          <a:schemeClr val="accent5">
            <a:hueOff val="-2292433"/>
            <a:satOff val="9187"/>
            <a:lumOff val="199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671327"/>
        <a:ext cx="399084" cy="458719"/>
      </dsp:txXfrm>
    </dsp:sp>
    <dsp:sp modelId="{0B0FF9F4-D51A-460F-8F8E-D0EB2B4C658D}">
      <dsp:nvSpPr>
        <dsp:cNvPr id="0" name=""/>
        <dsp:cNvSpPr/>
      </dsp:nvSpPr>
      <dsp:spPr>
        <a:xfrm rot="5400000">
          <a:off x="2863135" y="1176450"/>
          <a:ext cx="666419" cy="579784"/>
        </a:xfrm>
        <a:prstGeom prst="hexagon">
          <a:avLst>
            <a:gd name="adj" fmla="val 25000"/>
            <a:gd name="vf" fmla="val 115470"/>
          </a:avLst>
        </a:prstGeom>
        <a:solidFill>
          <a:schemeClr val="accent5">
            <a:hueOff val="-3056578"/>
            <a:satOff val="12250"/>
            <a:lumOff val="265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1236983"/>
        <a:ext cx="399084" cy="458719"/>
      </dsp:txXfrm>
    </dsp:sp>
    <dsp:sp modelId="{A7609D67-C4D3-47A5-9344-99E8ED461061}">
      <dsp:nvSpPr>
        <dsp:cNvPr id="0" name=""/>
        <dsp:cNvSpPr/>
      </dsp:nvSpPr>
      <dsp:spPr>
        <a:xfrm>
          <a:off x="3503830" y="1266417"/>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97D7227E-93B2-4CDC-A6F1-DE6A3A579BC0}">
      <dsp:nvSpPr>
        <dsp:cNvPr id="0" name=""/>
        <dsp:cNvSpPr/>
      </dsp:nvSpPr>
      <dsp:spPr>
        <a:xfrm rot="5400000">
          <a:off x="2236967" y="1176450"/>
          <a:ext cx="666419" cy="579784"/>
        </a:xfrm>
        <a:prstGeom prst="hexagon">
          <a:avLst>
            <a:gd name="adj" fmla="val 25000"/>
            <a:gd name="vf" fmla="val 115470"/>
          </a:avLst>
        </a:prstGeom>
        <a:solidFill>
          <a:schemeClr val="accent5">
            <a:hueOff val="-3820722"/>
            <a:satOff val="15312"/>
            <a:lumOff val="331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1236983"/>
        <a:ext cx="399084" cy="458719"/>
      </dsp:txXfrm>
    </dsp:sp>
    <dsp:sp modelId="{76A432B5-C362-4ED1-B722-EDAB8632396E}">
      <dsp:nvSpPr>
        <dsp:cNvPr id="0" name=""/>
        <dsp:cNvSpPr/>
      </dsp:nvSpPr>
      <dsp:spPr>
        <a:xfrm rot="5400000">
          <a:off x="2548851" y="1742107"/>
          <a:ext cx="666419" cy="579784"/>
        </a:xfrm>
        <a:prstGeom prst="hexagon">
          <a:avLst>
            <a:gd name="adj" fmla="val 25000"/>
            <a:gd name="vf" fmla="val 115470"/>
          </a:avLst>
        </a:prstGeom>
        <a:solidFill>
          <a:schemeClr val="accent5">
            <a:hueOff val="-4584866"/>
            <a:satOff val="18374"/>
            <a:lumOff val="398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1802640"/>
        <a:ext cx="399084" cy="458719"/>
      </dsp:txXfrm>
    </dsp:sp>
    <dsp:sp modelId="{CDE05A4E-AABC-4750-A706-F53A8CB953D8}">
      <dsp:nvSpPr>
        <dsp:cNvPr id="0" name=""/>
        <dsp:cNvSpPr/>
      </dsp:nvSpPr>
      <dsp:spPr>
        <a:xfrm>
          <a:off x="1848445" y="1832074"/>
          <a:ext cx="719732" cy="399851"/>
        </a:xfrm>
        <a:prstGeom prst="rect">
          <a:avLst/>
        </a:prstGeom>
        <a:noFill/>
        <a:ln>
          <a:noFill/>
        </a:ln>
        <a:effectLst/>
      </dsp:spPr>
      <dsp:style>
        <a:lnRef idx="0">
          <a:scrgbClr r="0" g="0" b="0"/>
        </a:lnRef>
        <a:fillRef idx="0">
          <a:scrgbClr r="0" g="0" b="0"/>
        </a:fillRef>
        <a:effectRef idx="0">
          <a:scrgbClr r="0" g="0" b="0"/>
        </a:effectRef>
        <a:fontRef idx="minor"/>
      </dsp:style>
    </dsp:sp>
    <dsp:sp modelId="{2E78EB41-3245-4D99-BB99-6B0339FE8F38}">
      <dsp:nvSpPr>
        <dsp:cNvPr id="0" name=""/>
        <dsp:cNvSpPr/>
      </dsp:nvSpPr>
      <dsp:spPr>
        <a:xfrm rot="5400000">
          <a:off x="3175019" y="1742107"/>
          <a:ext cx="666419" cy="579784"/>
        </a:xfrm>
        <a:prstGeom prst="hexagon">
          <a:avLst>
            <a:gd name="adj" fmla="val 25000"/>
            <a:gd name="vf" fmla="val 115470"/>
          </a:avLst>
        </a:prstGeom>
        <a:solidFill>
          <a:schemeClr val="accent5">
            <a:hueOff val="-5349011"/>
            <a:satOff val="21437"/>
            <a:lumOff val="464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1802640"/>
        <a:ext cx="399084" cy="458719"/>
      </dsp:txXfrm>
    </dsp:sp>
    <dsp:sp modelId="{CEF5A3F8-7A41-4604-9D7E-F386265276F5}">
      <dsp:nvSpPr>
        <dsp:cNvPr id="0" name=""/>
        <dsp:cNvSpPr/>
      </dsp:nvSpPr>
      <dsp:spPr>
        <a:xfrm rot="5400000">
          <a:off x="2863135" y="2307764"/>
          <a:ext cx="666419" cy="579784"/>
        </a:xfrm>
        <a:prstGeom prst="hexagon">
          <a:avLst>
            <a:gd name="adj" fmla="val 25000"/>
            <a:gd name="vf" fmla="val 115470"/>
          </a:avLst>
        </a:prstGeom>
        <a:solidFill>
          <a:schemeClr val="accent5">
            <a:hueOff val="-6113155"/>
            <a:satOff val="24499"/>
            <a:lumOff val="531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2368297"/>
        <a:ext cx="399084" cy="458719"/>
      </dsp:txXfrm>
    </dsp:sp>
    <dsp:sp modelId="{91452402-7B17-49D7-9D7F-00A9841FF108}">
      <dsp:nvSpPr>
        <dsp:cNvPr id="0" name=""/>
        <dsp:cNvSpPr/>
      </dsp:nvSpPr>
      <dsp:spPr>
        <a:xfrm>
          <a:off x="3503830" y="2397730"/>
          <a:ext cx="743723" cy="399851"/>
        </a:xfrm>
        <a:prstGeom prst="rect">
          <a:avLst/>
        </a:prstGeom>
        <a:noFill/>
        <a:ln>
          <a:noFill/>
        </a:ln>
        <a:effectLst/>
      </dsp:spPr>
      <dsp:style>
        <a:lnRef idx="0">
          <a:scrgbClr r="0" g="0" b="0"/>
        </a:lnRef>
        <a:fillRef idx="0">
          <a:scrgbClr r="0" g="0" b="0"/>
        </a:fillRef>
        <a:effectRef idx="0">
          <a:scrgbClr r="0" g="0" b="0"/>
        </a:effectRef>
        <a:fontRef idx="minor"/>
      </dsp:style>
    </dsp:sp>
    <dsp:sp modelId="{E6B7FE1B-E082-47D6-BBF3-BC01EDA88B60}">
      <dsp:nvSpPr>
        <dsp:cNvPr id="0" name=""/>
        <dsp:cNvSpPr/>
      </dsp:nvSpPr>
      <dsp:spPr>
        <a:xfrm rot="5400000">
          <a:off x="2236967" y="2307764"/>
          <a:ext cx="666419" cy="579784"/>
        </a:xfrm>
        <a:prstGeom prst="hexagon">
          <a:avLst>
            <a:gd name="adj" fmla="val 25000"/>
            <a:gd name="vf" fmla="val 115470"/>
          </a:avLst>
        </a:prstGeom>
        <a:solidFill>
          <a:schemeClr val="accent5">
            <a:hueOff val="-6877299"/>
            <a:satOff val="27561"/>
            <a:lumOff val="59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2368297"/>
        <a:ext cx="399084" cy="458719"/>
      </dsp:txXfrm>
    </dsp:sp>
    <dsp:sp modelId="{E259BFF9-1294-4EB9-B177-7F144269FAB8}">
      <dsp:nvSpPr>
        <dsp:cNvPr id="0" name=""/>
        <dsp:cNvSpPr/>
      </dsp:nvSpPr>
      <dsp:spPr>
        <a:xfrm rot="5400000">
          <a:off x="2548851" y="2873420"/>
          <a:ext cx="666419" cy="579784"/>
        </a:xfrm>
        <a:prstGeom prst="hexagon">
          <a:avLst>
            <a:gd name="adj" fmla="val 25000"/>
            <a:gd name="vf" fmla="val 115470"/>
          </a:avLst>
        </a:prstGeom>
        <a:solidFill>
          <a:schemeClr val="accent5">
            <a:hueOff val="-7641443"/>
            <a:satOff val="30624"/>
            <a:lumOff val="66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682518" y="2933953"/>
        <a:ext cx="399084" cy="458719"/>
      </dsp:txXfrm>
    </dsp:sp>
    <dsp:sp modelId="{C746C278-8B2D-4A64-8BED-818BD07B8D55}">
      <dsp:nvSpPr>
        <dsp:cNvPr id="0" name=""/>
        <dsp:cNvSpPr/>
      </dsp:nvSpPr>
      <dsp:spPr>
        <a:xfrm>
          <a:off x="1848445" y="2963387"/>
          <a:ext cx="719732"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endParaRPr lang="en-GB" sz="1800" kern="1200" dirty="0"/>
        </a:p>
      </dsp:txBody>
      <dsp:txXfrm>
        <a:off x="1848445" y="2963387"/>
        <a:ext cx="719732" cy="399851"/>
      </dsp:txXfrm>
    </dsp:sp>
    <dsp:sp modelId="{753E65A4-290A-4B82-9677-B14D3937812C}">
      <dsp:nvSpPr>
        <dsp:cNvPr id="0" name=""/>
        <dsp:cNvSpPr/>
      </dsp:nvSpPr>
      <dsp:spPr>
        <a:xfrm rot="5400000">
          <a:off x="3175019" y="2873420"/>
          <a:ext cx="666419" cy="579784"/>
        </a:xfrm>
        <a:prstGeom prst="hexagon">
          <a:avLst>
            <a:gd name="adj" fmla="val 25000"/>
            <a:gd name="vf" fmla="val 115470"/>
          </a:avLst>
        </a:prstGeom>
        <a:solidFill>
          <a:schemeClr val="accent5">
            <a:hueOff val="-8405587"/>
            <a:satOff val="33686"/>
            <a:lumOff val="73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3308686" y="2933953"/>
        <a:ext cx="399084" cy="458719"/>
      </dsp:txXfrm>
    </dsp:sp>
    <dsp:sp modelId="{27D2E476-F480-4F54-AB82-AC7EAD1C8F7B}">
      <dsp:nvSpPr>
        <dsp:cNvPr id="0" name=""/>
        <dsp:cNvSpPr/>
      </dsp:nvSpPr>
      <dsp:spPr>
        <a:xfrm rot="5400000">
          <a:off x="2863135" y="3439077"/>
          <a:ext cx="666419" cy="579784"/>
        </a:xfrm>
        <a:prstGeom prst="hexagon">
          <a:avLst>
            <a:gd name="adj" fmla="val 25000"/>
            <a:gd name="vf" fmla="val 115470"/>
          </a:avLst>
        </a:prstGeom>
        <a:solidFill>
          <a:schemeClr val="accent5">
            <a:hueOff val="-9169732"/>
            <a:satOff val="36749"/>
            <a:lumOff val="796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endParaRPr lang="en-GB" sz="2100" kern="1200" dirty="0"/>
        </a:p>
      </dsp:txBody>
      <dsp:txXfrm rot="-5400000">
        <a:off x="2996802" y="3499610"/>
        <a:ext cx="399084" cy="458719"/>
      </dsp:txXfrm>
    </dsp:sp>
    <dsp:sp modelId="{F78EA964-07B0-4994-BB63-7325EA4CAF7F}">
      <dsp:nvSpPr>
        <dsp:cNvPr id="0" name=""/>
        <dsp:cNvSpPr/>
      </dsp:nvSpPr>
      <dsp:spPr>
        <a:xfrm>
          <a:off x="3503830" y="3529044"/>
          <a:ext cx="743723" cy="3998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GB" sz="1800" kern="1200" dirty="0"/>
        </a:p>
      </dsp:txBody>
      <dsp:txXfrm>
        <a:off x="3503830" y="3529044"/>
        <a:ext cx="743723" cy="399851"/>
      </dsp:txXfrm>
    </dsp:sp>
    <dsp:sp modelId="{92A9D0EB-4F9B-4643-A33F-DF0D6CC34653}">
      <dsp:nvSpPr>
        <dsp:cNvPr id="0" name=""/>
        <dsp:cNvSpPr/>
      </dsp:nvSpPr>
      <dsp:spPr>
        <a:xfrm rot="5400000">
          <a:off x="2236967" y="3439077"/>
          <a:ext cx="666419" cy="579784"/>
        </a:xfrm>
        <a:prstGeom prst="hexagon">
          <a:avLst>
            <a:gd name="adj" fmla="val 25000"/>
            <a:gd name="vf" fmla="val 11547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rot="-5400000">
        <a:off x="2370634" y="3499610"/>
        <a:ext cx="399084" cy="458719"/>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BB17B-4873-45C8-8B0C-49B090751459}">
      <dsp:nvSpPr>
        <dsp:cNvPr id="0" name=""/>
        <dsp:cNvSpPr/>
      </dsp:nvSpPr>
      <dsp:spPr>
        <a:xfrm rot="5400000">
          <a:off x="-278290" y="1080171"/>
          <a:ext cx="1238097" cy="149750"/>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104B5E-60CB-4456-B56A-20908B36EBF3}">
      <dsp:nvSpPr>
        <dsp:cNvPr id="0" name=""/>
        <dsp:cNvSpPr/>
      </dsp:nvSpPr>
      <dsp:spPr>
        <a:xfrm>
          <a:off x="3065" y="284906"/>
          <a:ext cx="1663898" cy="998339"/>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Knock</a:t>
          </a:r>
        </a:p>
      </dsp:txBody>
      <dsp:txXfrm>
        <a:off x="32305" y="314146"/>
        <a:ext cx="1605418" cy="939859"/>
      </dsp:txXfrm>
    </dsp:sp>
    <dsp:sp modelId="{16C1AE79-F934-4920-859A-2290C356EF05}">
      <dsp:nvSpPr>
        <dsp:cNvPr id="0" name=""/>
        <dsp:cNvSpPr/>
      </dsp:nvSpPr>
      <dsp:spPr>
        <a:xfrm rot="5400000">
          <a:off x="-278290" y="2328095"/>
          <a:ext cx="1238097" cy="149750"/>
        </a:xfrm>
        <a:prstGeom prst="rect">
          <a:avLst/>
        </a:prstGeom>
        <a:solidFill>
          <a:schemeClr val="accent5">
            <a:hueOff val="-1655646"/>
            <a:satOff val="6635"/>
            <a:lumOff val="143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45A545-6F5B-46C9-A99D-6BD434002B07}">
      <dsp:nvSpPr>
        <dsp:cNvPr id="0" name=""/>
        <dsp:cNvSpPr/>
      </dsp:nvSpPr>
      <dsp:spPr>
        <a:xfrm>
          <a:off x="3065" y="1532830"/>
          <a:ext cx="1663898" cy="998339"/>
        </a:xfrm>
        <a:prstGeom prst="roundRect">
          <a:avLst>
            <a:gd name="adj" fmla="val 10000"/>
          </a:avLst>
        </a:prstGeom>
        <a:solidFill>
          <a:schemeClr val="accent5">
            <a:hueOff val="-1419125"/>
            <a:satOff val="5687"/>
            <a:lumOff val="12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Knock</a:t>
          </a:r>
        </a:p>
      </dsp:txBody>
      <dsp:txXfrm>
        <a:off x="32305" y="1562070"/>
        <a:ext cx="1605418" cy="939859"/>
      </dsp:txXfrm>
    </dsp:sp>
    <dsp:sp modelId="{D83B7E10-7E1C-4774-86F8-265477AF2055}">
      <dsp:nvSpPr>
        <dsp:cNvPr id="0" name=""/>
        <dsp:cNvSpPr/>
      </dsp:nvSpPr>
      <dsp:spPr>
        <a:xfrm>
          <a:off x="345671" y="2952057"/>
          <a:ext cx="2203158" cy="149750"/>
        </a:xfrm>
        <a:prstGeom prst="rect">
          <a:avLst/>
        </a:prstGeom>
        <a:solidFill>
          <a:schemeClr val="accent5">
            <a:hueOff val="-3311292"/>
            <a:satOff val="13270"/>
            <a:lumOff val="287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57E301-61C9-424B-A9E8-3BE1A36FCFE9}">
      <dsp:nvSpPr>
        <dsp:cNvPr id="0" name=""/>
        <dsp:cNvSpPr/>
      </dsp:nvSpPr>
      <dsp:spPr>
        <a:xfrm>
          <a:off x="3065" y="2780754"/>
          <a:ext cx="1663898" cy="998339"/>
        </a:xfrm>
        <a:prstGeom prst="roundRect">
          <a:avLst>
            <a:gd name="adj" fmla="val 10000"/>
          </a:avLst>
        </a:prstGeom>
        <a:solidFill>
          <a:schemeClr val="accent5">
            <a:hueOff val="-2838251"/>
            <a:satOff val="11375"/>
            <a:lumOff val="24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Who’s</a:t>
          </a:r>
        </a:p>
      </dsp:txBody>
      <dsp:txXfrm>
        <a:off x="32305" y="2809994"/>
        <a:ext cx="1605418" cy="939859"/>
      </dsp:txXfrm>
    </dsp:sp>
    <dsp:sp modelId="{D9A7993F-C616-494B-845C-07C0248304FF}">
      <dsp:nvSpPr>
        <dsp:cNvPr id="0" name=""/>
        <dsp:cNvSpPr/>
      </dsp:nvSpPr>
      <dsp:spPr>
        <a:xfrm rot="16200000">
          <a:off x="1934694" y="2328095"/>
          <a:ext cx="1238097" cy="149750"/>
        </a:xfrm>
        <a:prstGeom prst="rect">
          <a:avLst/>
        </a:prstGeom>
        <a:solidFill>
          <a:schemeClr val="accent5">
            <a:hueOff val="-4966938"/>
            <a:satOff val="19906"/>
            <a:lumOff val="431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138774C-3C30-4C2A-A58F-E1E1359A9CD1}">
      <dsp:nvSpPr>
        <dsp:cNvPr id="0" name=""/>
        <dsp:cNvSpPr/>
      </dsp:nvSpPr>
      <dsp:spPr>
        <a:xfrm>
          <a:off x="2216050" y="2780754"/>
          <a:ext cx="1663898" cy="998339"/>
        </a:xfrm>
        <a:prstGeom prst="roundRect">
          <a:avLst>
            <a:gd name="adj" fmla="val 10000"/>
          </a:avLst>
        </a:prstGeom>
        <a:solidFill>
          <a:schemeClr val="accent5">
            <a:hueOff val="-4257376"/>
            <a:satOff val="17062"/>
            <a:lumOff val="36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There?</a:t>
          </a:r>
        </a:p>
      </dsp:txBody>
      <dsp:txXfrm>
        <a:off x="2245290" y="2809994"/>
        <a:ext cx="1605418" cy="939859"/>
      </dsp:txXfrm>
    </dsp:sp>
    <dsp:sp modelId="{BE694F4B-3DA7-4290-A575-E2BB13C80BAB}">
      <dsp:nvSpPr>
        <dsp:cNvPr id="0" name=""/>
        <dsp:cNvSpPr/>
      </dsp:nvSpPr>
      <dsp:spPr>
        <a:xfrm rot="16200000">
          <a:off x="1934694" y="1080171"/>
          <a:ext cx="1238097" cy="149750"/>
        </a:xfrm>
        <a:prstGeom prst="rect">
          <a:avLst/>
        </a:prstGeom>
        <a:solidFill>
          <a:schemeClr val="accent5">
            <a:hueOff val="-6622584"/>
            <a:satOff val="26541"/>
            <a:lumOff val="575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FB21053-C3E9-498B-A593-BB5F935D4C10}">
      <dsp:nvSpPr>
        <dsp:cNvPr id="0" name=""/>
        <dsp:cNvSpPr/>
      </dsp:nvSpPr>
      <dsp:spPr>
        <a:xfrm>
          <a:off x="2216050" y="1532830"/>
          <a:ext cx="1663898" cy="998339"/>
        </a:xfrm>
        <a:prstGeom prst="roundRect">
          <a:avLst>
            <a:gd name="adj" fmla="val 10000"/>
          </a:avLst>
        </a:prstGeom>
        <a:solidFill>
          <a:schemeClr val="accent5">
            <a:hueOff val="-5676501"/>
            <a:satOff val="22749"/>
            <a:lumOff val="49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Doctor</a:t>
          </a:r>
        </a:p>
      </dsp:txBody>
      <dsp:txXfrm>
        <a:off x="2245290" y="1562070"/>
        <a:ext cx="1605418" cy="939859"/>
      </dsp:txXfrm>
    </dsp:sp>
    <dsp:sp modelId="{3998C359-32E1-46EA-BCE3-EF40C45EED3E}">
      <dsp:nvSpPr>
        <dsp:cNvPr id="0" name=""/>
        <dsp:cNvSpPr/>
      </dsp:nvSpPr>
      <dsp:spPr>
        <a:xfrm>
          <a:off x="2558656" y="456209"/>
          <a:ext cx="2203158" cy="149750"/>
        </a:xfrm>
        <a:prstGeom prst="rect">
          <a:avLst/>
        </a:prstGeom>
        <a:solidFill>
          <a:schemeClr val="accent5">
            <a:hueOff val="-8278230"/>
            <a:satOff val="33176"/>
            <a:lumOff val="719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5AB7A01-CCA8-4B02-A68D-2DD1B9A4D673}">
      <dsp:nvSpPr>
        <dsp:cNvPr id="0" name=""/>
        <dsp:cNvSpPr/>
      </dsp:nvSpPr>
      <dsp:spPr>
        <a:xfrm>
          <a:off x="2216050" y="284906"/>
          <a:ext cx="1663898" cy="998339"/>
        </a:xfrm>
        <a:prstGeom prst="roundRect">
          <a:avLst>
            <a:gd name="adj" fmla="val 10000"/>
          </a:avLst>
        </a:prstGeom>
        <a:solidFill>
          <a:schemeClr val="accent5">
            <a:hueOff val="-7095626"/>
            <a:satOff val="28436"/>
            <a:lumOff val="61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Doctor</a:t>
          </a:r>
        </a:p>
      </dsp:txBody>
      <dsp:txXfrm>
        <a:off x="2245290" y="314146"/>
        <a:ext cx="1605418" cy="939859"/>
      </dsp:txXfrm>
    </dsp:sp>
    <dsp:sp modelId="{D019A805-50D6-4251-9EA9-12D9C7673658}">
      <dsp:nvSpPr>
        <dsp:cNvPr id="0" name=""/>
        <dsp:cNvSpPr/>
      </dsp:nvSpPr>
      <dsp:spPr>
        <a:xfrm rot="5400000">
          <a:off x="4147679" y="1080171"/>
          <a:ext cx="1238097" cy="149750"/>
        </a:xfrm>
        <a:prstGeom prst="rect">
          <a:avLst/>
        </a:prstGeom>
        <a:solidFill>
          <a:schemeClr val="accent5">
            <a:hueOff val="-9933876"/>
            <a:satOff val="39811"/>
            <a:lumOff val="862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F3151AA-0EAA-4A0F-83C9-6F0CB099330D}">
      <dsp:nvSpPr>
        <dsp:cNvPr id="0" name=""/>
        <dsp:cNvSpPr/>
      </dsp:nvSpPr>
      <dsp:spPr>
        <a:xfrm>
          <a:off x="4429035" y="284906"/>
          <a:ext cx="1663898" cy="998339"/>
        </a:xfrm>
        <a:prstGeom prst="roundRect">
          <a:avLst>
            <a:gd name="adj" fmla="val 10000"/>
          </a:avLst>
        </a:prstGeom>
        <a:solidFill>
          <a:schemeClr val="accent5">
            <a:hueOff val="-8514751"/>
            <a:satOff val="34124"/>
            <a:lumOff val="739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Who?</a:t>
          </a:r>
        </a:p>
      </dsp:txBody>
      <dsp:txXfrm>
        <a:off x="4458275" y="314146"/>
        <a:ext cx="1605418" cy="939859"/>
      </dsp:txXfrm>
    </dsp:sp>
    <dsp:sp modelId="{7A2B3E41-9056-4A25-9B33-01D763D816BE}">
      <dsp:nvSpPr>
        <dsp:cNvPr id="0" name=""/>
        <dsp:cNvSpPr/>
      </dsp:nvSpPr>
      <dsp:spPr>
        <a:xfrm>
          <a:off x="4429035" y="1532830"/>
          <a:ext cx="1663898" cy="998339"/>
        </a:xfrm>
        <a:prstGeom prst="roundRect">
          <a:avLst>
            <a:gd name="adj" fmla="val 1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Exactly</a:t>
          </a:r>
        </a:p>
      </dsp:txBody>
      <dsp:txXfrm>
        <a:off x="4458275" y="1562070"/>
        <a:ext cx="1605418" cy="939859"/>
      </dsp:txXfrm>
    </dsp:sp>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0.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9/3/layout/OpposingIdeas">
  <dgm:title val=""/>
  <dgm:desc val=""/>
  <dgm:catLst>
    <dgm:cat type="relationship" pri="3400"/>
  </dgm:catLst>
  <dgm:samp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clrData>
  <dgm:layoutNode name="Name0">
    <dgm:varLst>
      <dgm:chMax val="2"/>
      <dgm:dir/>
      <dgm:animOne val="branch"/>
      <dgm:animLvl val="lvl"/>
      <dgm:resizeHandles val="exact"/>
    </dgm:varLst>
    <dgm:choose name="Name1">
      <dgm:if name="Name2" axis="ch" ptType="node" func="cnt" op="lte" val="1">
        <dgm:alg type="composite">
          <dgm:param type="ar" val="0.9928"/>
        </dgm:alg>
      </dgm:if>
      <dgm:else name="Name3">
        <dgm:alg type="composite">
          <dgm:param type="ar" val="1.6364"/>
        </dgm:alg>
      </dgm:else>
    </dgm:choose>
    <dgm:shape xmlns:r="http://schemas.openxmlformats.org/officeDocument/2006/relationships" r:blip="">
      <dgm:adjLst/>
    </dgm:shape>
    <dgm:choose name="Name4">
      <dgm:if name="Name5" func="var" arg="dir" op="equ" val="norm">
        <dgm:choose name="Name6">
          <dgm:if name="Name7"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2963"/>
              <dgm:constr type="t" for="ch" forName="ChildText1" refType="h" fact="0.2722"/>
              <dgm:constr type="w" for="ch" forName="ChildText1" refType="w" fact="0.6534"/>
              <dgm:constr type="h" for="ch" forName="ChildText1" refType="h" fact="0.6682"/>
              <dgm:constr type="l" for="ch" forName="Background" refType="w" fact="0.246"/>
              <dgm:constr type="t" for="ch" forName="Background" refType="h" fact="0.2125"/>
              <dgm:constr type="w" for="ch" forName="Background" refType="w" fact="0.754"/>
              <dgm:constr type="h" for="ch" forName="Background" refType="h" fact="0.7875"/>
              <dgm:constr type="l" for="ch" forName="ParentText1" refType="w" fact="0"/>
              <dgm:constr type="t" for="ch" forName="ParentText1" refType="h" fact="0"/>
              <dgm:constr type="w" for="ch" forName="ParentText1" refType="w" fact="0.234"/>
              <dgm:constr type="h" for="ch" forName="ParentText1" refType="h" fact="0.8713"/>
              <dgm:constr type="l" for="ch" forName="ParentShape1" refType="w" fact="0"/>
              <dgm:constr type="t" for="ch" forName="ParentShape1" refType="h" fact="0"/>
              <dgm:constr type="w" for="ch" forName="ParentShape1" refType="w" fact="0.234"/>
              <dgm:constr type="h" for="ch" forName="ParentShape1" refType="h" fact="0.8713"/>
            </dgm:constrLst>
          </dgm:if>
          <dgm:else name="Name8">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15"/>
              <dgm:constr type="t" for="ch" forName="ChildText1" refType="h" fact="0.22"/>
              <dgm:constr type="w" for="ch" forName="ChildText1" refType="w" fact="0.325"/>
              <dgm:constr type="h" for="ch" forName="ChildText1" refType="h" fact="0.56"/>
              <dgm:constr type="l" for="ch" forName="ChildText2" refType="w" fact="0.525"/>
              <dgm:constr type="t" for="ch" forName="ChildText2" refType="h" fact="0.22"/>
              <dgm:constr type="w" for="ch" forName="ChildText2" refType="w" fact="0.325"/>
              <dgm:constr type="h" for="ch" forName="ChildText2" refType="h" fact="0.56"/>
              <dgm:constr type="l" for="ch" forName="Background" refType="w" fact="0.125"/>
              <dgm:constr type="t" for="ch" forName="Background" refType="h" fact="0.17"/>
              <dgm:constr type="w" for="ch" forName="Background" refType="w" fact="0.75"/>
              <dgm:constr type="h" for="ch" forName="Background" refType="h" fact="0.66"/>
              <dgm:constr type="l" for="ch" forName="ParentText1" refType="w" fact="0"/>
              <dgm:constr type="t" for="ch" forName="ParentText1" refType="h" fact="0"/>
              <dgm:constr type="w" for="ch" forName="ParentText1" refType="w" fact="0.125"/>
              <dgm:constr type="h" for="ch" forName="ParentText1" refType="h" fact="0.72"/>
              <dgm:constr type="l" for="ch" forName="ParentShape1" refType="w" fact="0"/>
              <dgm:constr type="t" for="ch" forName="ParentShape1" refType="h" fact="0"/>
              <dgm:constr type="w" for="ch" forName="ParentShape1" refType="w" fact="0.125"/>
              <dgm:constr type="h" for="ch" forName="ParentShape1" refType="h" fact="0.72"/>
              <dgm:constr type="l" for="ch" forName="ParentText2" refType="w" fact="0.875"/>
              <dgm:constr type="t" for="ch" forName="ParentText2" refType="h" fact="0.28"/>
              <dgm:constr type="w" for="ch" forName="ParentText2" refType="w" fact="0.125"/>
              <dgm:constr type="h" for="ch" forName="ParentText2" refType="h" fact="0.72"/>
              <dgm:constr type="l" for="ch" forName="ParentShape2" refType="w" fact="0.875"/>
              <dgm:constr type="t" for="ch" forName="ParentShape2" refType="h" fact="0.28"/>
              <dgm:constr type="w" for="ch" forName="ParentShape2" refType="w" fact="0.125"/>
              <dgm:constr type="h" for="ch" forName="ParentShape2" refType="h" fact="0.72"/>
              <dgm:constr type="l" for="ch" forName="Divider" refType="w" fact="0.5"/>
              <dgm:constr type="t" for="ch" forName="Divider" refType="h" fact="0.24"/>
              <dgm:constr type="w" for="ch" forName="Divider" refType="w" fact="0.0001"/>
              <dgm:constr type="h" for="ch" forName="Divider" refType="h" fact="0.52"/>
            </dgm:constrLst>
          </dgm:else>
        </dgm:choose>
      </dgm:if>
      <dgm:else name="Name9">
        <dgm:choose name="Name10">
          <dgm:if name="Name11"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2455"/>
              <dgm:constr type="t" for="ch" forName="ChildText1" refType="h" fact="0.2651"/>
              <dgm:constr type="w" for="ch" forName="ChildText1" refType="w" fact="0.5351"/>
              <dgm:constr type="h" for="ch" forName="ChildText1" refType="h" fact="0.56"/>
              <dgm:constr type="r" for="ch" forName="Background" refType="w" fact="-0.246"/>
              <dgm:constr type="t" for="ch" forName="Background" refType="h" fact="0.2125"/>
              <dgm:constr type="w" for="ch" forName="Background" refType="w" fact="0.754"/>
              <dgm:constr type="h" for="ch" forName="Background" refType="h" fact="0.7875"/>
              <dgm:constr type="r" for="ch" forName="ParentText1" refType="w" fact="0"/>
              <dgm:constr type="t" for="ch" forName="ParentText1" refType="h" fact="0"/>
              <dgm:constr type="w" for="ch" forName="ParentText1" refType="w" fact="0.234"/>
              <dgm:constr type="h" for="ch" forName="ParentText1" refType="h" fact="0.8713"/>
              <dgm:constr type="r" for="ch" forName="ParentShape1" refType="w" fact="0"/>
              <dgm:constr type="t" for="ch" forName="ParentShape1" refType="h" fact="0"/>
              <dgm:constr type="w" for="ch" forName="ParentShape1" refType="w" fact="0.234"/>
              <dgm:constr type="h" for="ch" forName="ParentShape1" refType="h" fact="0.8713"/>
            </dgm:constrLst>
          </dgm:if>
          <dgm:else name="Name12">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15"/>
              <dgm:constr type="t" for="ch" forName="ChildText1" refType="h" fact="0.22"/>
              <dgm:constr type="w" for="ch" forName="ChildText1" refType="w" fact="0.325"/>
              <dgm:constr type="h" for="ch" forName="ChildText1" refType="h" fact="0.56"/>
              <dgm:constr type="r" for="ch" forName="ChildText2" refType="w" fact="-0.525"/>
              <dgm:constr type="t" for="ch" forName="ChildText2" refType="h" fact="0.22"/>
              <dgm:constr type="w" for="ch" forName="ChildText2" refType="w" fact="0.325"/>
              <dgm:constr type="h" for="ch" forName="ChildText2" refType="h" fact="0.56"/>
              <dgm:constr type="r" for="ch" forName="Background" refType="w" fact="-0.125"/>
              <dgm:constr type="t" for="ch" forName="Background" refType="h" fact="0.17"/>
              <dgm:constr type="w" for="ch" forName="Background" refType="w" fact="0.75"/>
              <dgm:constr type="h" for="ch" forName="Background" refType="h" fact="0.66"/>
              <dgm:constr type="r" for="ch" forName="ParentText1" refType="w" fact="0"/>
              <dgm:constr type="t" for="ch" forName="ParentText1" refType="h" fact="0"/>
              <dgm:constr type="w" for="ch" forName="ParentText1" refType="w" fact="0.125"/>
              <dgm:constr type="h" for="ch" forName="ParentText1" refType="h" fact="0.72"/>
              <dgm:constr type="r" for="ch" forName="ParentShape1" refType="w" fact="0"/>
              <dgm:constr type="t" for="ch" forName="ParentShape1" refType="h" fact="0"/>
              <dgm:constr type="w" for="ch" forName="ParentShape1" refType="w" fact="0.125"/>
              <dgm:constr type="h" for="ch" forName="ParentShape1" refType="h" fact="0.72"/>
              <dgm:constr type="r" for="ch" forName="ParentText2" refType="w" fact="-0.875"/>
              <dgm:constr type="t" for="ch" forName="ParentText2" refType="h" fact="0.28"/>
              <dgm:constr type="w" for="ch" forName="ParentText2" refType="w" fact="0.125"/>
              <dgm:constr type="h" for="ch" forName="ParentText2" refType="h" fact="0.72"/>
              <dgm:constr type="r" for="ch" forName="ParentShape2" refType="w" fact="-0.875"/>
              <dgm:constr type="t" for="ch" forName="ParentShape2" refType="h" fact="0.28"/>
              <dgm:constr type="w" for="ch" forName="ParentShape2" refType="w" fact="0.125"/>
              <dgm:constr type="h" for="ch" forName="ParentShape2" refType="h" fact="0.72"/>
              <dgm:constr type="r" for="ch" forName="Divider" refType="w" fact="-0.5"/>
              <dgm:constr type="t" for="ch" forName="Divider" refType="h" fact="0.24"/>
              <dgm:constr type="w" for="ch" forName="Divider" refType="w" fact="0.0001"/>
              <dgm:constr type="h" for="ch" forName="Divider" refType="h" fact="0.52"/>
            </dgm:constrLst>
          </dgm:else>
        </dgm:choose>
      </dgm:else>
    </dgm:choose>
    <dgm:choose name="Name13">
      <dgm:if name="Name14" axis="ch" ptType="node" func="cnt" op="gte" val="1">
        <dgm:layoutNode name="Background" styleLbl="node1">
          <dgm:alg type="sp"/>
          <dgm:choose name="Name15">
            <dgm:if name="Name16" func="var" arg="dir" op="equ" val="norm">
              <dgm:shape xmlns:r="http://schemas.openxmlformats.org/officeDocument/2006/relationships" type="round2DiagRect" r:blip="">
                <dgm:adjLst>
                  <dgm:adj idx="1" val="0"/>
                  <dgm:adj idx="2" val="0.1667"/>
                </dgm:adjLst>
              </dgm:shape>
            </dgm:if>
            <dgm:else name="Name17">
              <dgm:shape xmlns:r="http://schemas.openxmlformats.org/officeDocument/2006/relationships" type="round2DiagRect" r:blip="">
                <dgm:adjLst>
                  <dgm:adj idx="1" val="0.1667"/>
                  <dgm:adj idx="2" val="0"/>
                </dgm:adjLst>
              </dgm:shape>
            </dgm:else>
          </dgm:choose>
          <dgm:presOf/>
        </dgm:layoutNode>
        <dgm:choose name="Name18">
          <dgm:if name="Name19" axis="ch" ptType="node" func="cnt" op="gte" val="2">
            <dgm:layoutNode name="Divider" styleLbl="callout">
              <dgm:alg type="sp"/>
              <dgm:shape xmlns:r="http://schemas.openxmlformats.org/officeDocument/2006/relationships" type="line" r:blip="">
                <dgm:adjLst/>
              </dgm:shape>
              <dgm:presOf/>
            </dgm:layoutNode>
          </dgm:if>
          <dgm:else name="Name20"/>
        </dgm:choose>
        <dgm:layoutNode name="ChildText1"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21">
          <dgm:if name="Name22" axis="ch" ptType="node" func="cnt" op="gte" val="2">
            <dgm:layoutNode name="ChildText2"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3"/>
        </dgm:choose>
        <dgm:layoutNode name="ParentText1" styleLbl="revTx">
          <dgm:varLst>
            <dgm:chMax val="1"/>
            <dgm:chPref val="1"/>
          </dgm:varLst>
          <dgm:choose name="Name24">
            <dgm:if name="Name25" func="var" arg="dir" op="equ" val="norm">
              <dgm:alg type="tx">
                <dgm:param type="parTxLTRAlign" val="r"/>
                <dgm:param type="shpTxLTRAlignCh" val="r"/>
                <dgm:param type="txAnchorVertCh" val="mid"/>
                <dgm:param type="autoTxRot" val="grav"/>
              </dgm:alg>
            </dgm:if>
            <dgm:else name="Name26">
              <dgm:alg type="tx">
                <dgm:param type="parTxLTRAlign" val="l"/>
                <dgm:param type="shpTxLTRAlignCh" val="r"/>
                <dgm:param type="txAnchorVertCh" val="mid"/>
                <dgm:param type="autoTxRot" val="grav"/>
              </dgm:alg>
            </dgm:else>
          </dgm:choose>
          <dgm:choose name="Name27">
            <dgm:if name="Name28" func="var" arg="dir" op="equ" val="norm">
              <dgm:shape xmlns:r="http://schemas.openxmlformats.org/officeDocument/2006/relationships" rot="-90" type="rightArrow" r:blip="" hideGeom="1">
                <dgm:adjLst>
                  <dgm:adj idx="1" val="0.4983"/>
                  <dgm:adj idx="2" val="0.6066"/>
                </dgm:adjLst>
              </dgm:shape>
            </dgm:if>
            <dgm:else name="Name29">
              <dgm:shape xmlns:r="http://schemas.openxmlformats.org/officeDocument/2006/relationships" rot="90" type="leftArrow" r:blip="" hideGeom="1">
                <dgm:adjLst>
                  <dgm:adj idx="1" val="0.4983"/>
                  <dgm:adj idx="2" val="0.6066"/>
                </dgm:adjLst>
              </dgm:shape>
            </dgm:else>
          </dgm:choose>
          <dgm:presOf axis="ch 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1" styleLbl="alignImgPlace1">
          <dgm:varLst/>
          <dgm:alg type="sp"/>
          <dgm:presOf axis="ch self" ptType="node node" st="1 1" cnt="1 0"/>
          <dgm:choose name="Name30">
            <dgm:if name="Name31" func="var" arg="dir" op="equ" val="norm">
              <dgm:shape xmlns:r="http://schemas.openxmlformats.org/officeDocument/2006/relationships" rot="-90" type="rightArrow" r:blip="">
                <dgm:adjLst>
                  <dgm:adj idx="1" val="0.4983"/>
                  <dgm:adj idx="2" val="0.6066"/>
                </dgm:adjLst>
              </dgm:shape>
            </dgm:if>
            <dgm:else name="Name32">
              <dgm:shape xmlns:r="http://schemas.openxmlformats.org/officeDocument/2006/relationships" rot="90" type="leftArrow" r:blip="">
                <dgm:adjLst>
                  <dgm:adj idx="1" val="0.4983"/>
                  <dgm:adj idx="2" val="0.6066"/>
                </dgm:adjLst>
              </dgm:shape>
            </dgm:else>
          </dgm:choose>
        </dgm:layoutNode>
        <dgm:choose name="Name33">
          <dgm:if name="Name34" axis="ch" ptType="node" func="cnt" op="gte" val="2">
            <dgm:layoutNode name="ParentText2" styleLbl="revTx">
              <dgm:varLst>
                <dgm:chMax val="1"/>
                <dgm:chPref val="1"/>
              </dgm:varLst>
              <dgm:choose name="Name35">
                <dgm:if name="Name36" func="var" arg="dir" op="equ" val="norm">
                  <dgm:alg type="tx">
                    <dgm:param type="parTxLTRAlign" val="r"/>
                    <dgm:param type="shpTxLTRAlignCh" val="r"/>
                    <dgm:param type="txAnchorVertCh" val="mid"/>
                    <dgm:param type="autoTxRot" val="grav"/>
                  </dgm:alg>
                </dgm:if>
                <dgm:else name="Name37">
                  <dgm:alg type="tx">
                    <dgm:param type="parTxLTRAlign" val="l"/>
                    <dgm:param type="shpTxLTRAlignCh" val="r"/>
                    <dgm:param type="txAnchorVertCh" val="mid"/>
                    <dgm:param type="autoTxRot" val="grav"/>
                  </dgm:alg>
                </dgm:else>
              </dgm:choose>
              <dgm:choose name="Name38">
                <dgm:if name="Name39" func="var" arg="dir" op="equ" val="norm">
                  <dgm:shape xmlns:r="http://schemas.openxmlformats.org/officeDocument/2006/relationships" rot="90" type="rightArrow" r:blip="" hideGeom="1">
                    <dgm:adjLst>
                      <dgm:adj idx="1" val="0.4983"/>
                      <dgm:adj idx="2" val="0.6066"/>
                    </dgm:adjLst>
                  </dgm:shape>
                </dgm:if>
                <dgm:else name="Name40">
                  <dgm:shape xmlns:r="http://schemas.openxmlformats.org/officeDocument/2006/relationships" rot="-90" type="leftArrow" r:blip="" hideGeom="1">
                    <dgm:adjLst>
                      <dgm:adj idx="1" val="0.4983"/>
                      <dgm:adj idx="2" val="0.6066"/>
                    </dgm:adjLst>
                  </dgm:shape>
                </dgm:else>
              </dgm:choose>
              <dgm:presOf axis="ch 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2" styleLbl="alignImgPlace1">
              <dgm:varLst/>
              <dgm:alg type="sp"/>
              <dgm:choose name="Name41">
                <dgm:if name="Name42" func="var" arg="dir" op="equ" val="norm">
                  <dgm:shape xmlns:r="http://schemas.openxmlformats.org/officeDocument/2006/relationships" rot="90" type="rightArrow" r:blip="">
                    <dgm:adjLst>
                      <dgm:adj idx="1" val="0.4983"/>
                      <dgm:adj idx="2" val="0.6066"/>
                    </dgm:adjLst>
                  </dgm:shape>
                </dgm:if>
                <dgm:else name="Name43">
                  <dgm:shape xmlns:r="http://schemas.openxmlformats.org/officeDocument/2006/relationships" rot="-90" type="leftArrow" r:blip="">
                    <dgm:adjLst>
                      <dgm:adj idx="1" val="0.4983"/>
                      <dgm:adj idx="2" val="0.6066"/>
                    </dgm:adjLst>
                  </dgm:shape>
                </dgm:else>
              </dgm:choose>
              <dgm:presOf axis="ch self" ptType="node node" st="2 1" cnt="1 0"/>
            </dgm:layoutNode>
          </dgm:if>
          <dgm:else name="Name44"/>
        </dgm:choose>
      </dgm:if>
      <dgm:else name="Name45"/>
    </dgm:choose>
  </dgm:layoutNode>
</dgm:layoutDef>
</file>

<file path=ppt/diagrams/layout20.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0.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4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8.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59.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6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6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7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C91C42-0C55-490B-A42F-60BA93F54CC9}" type="datetimeFigureOut">
              <a:rPr lang="en-GB" smtClean="0"/>
              <a:t>30/10/2017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5AEDE-2603-477B-8F67-6E247B28BD4C}" type="slidenum">
              <a:rPr lang="en-GB" smtClean="0"/>
              <a:t>‹#›</a:t>
            </a:fld>
            <a:endParaRPr lang="en-GB"/>
          </a:p>
        </p:txBody>
      </p:sp>
    </p:spTree>
    <p:extLst>
      <p:ext uri="{BB962C8B-B14F-4D97-AF65-F5344CB8AC3E}">
        <p14:creationId xmlns:p14="http://schemas.microsoft.com/office/powerpoint/2010/main" val="175743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E45AEDE-2603-477B-8F67-6E247B28BD4C}" type="slidenum">
              <a:rPr lang="en-GB" smtClean="0"/>
              <a:t>82</a:t>
            </a:fld>
            <a:endParaRPr lang="en-GB"/>
          </a:p>
        </p:txBody>
      </p:sp>
    </p:spTree>
    <p:extLst>
      <p:ext uri="{BB962C8B-B14F-4D97-AF65-F5344CB8AC3E}">
        <p14:creationId xmlns:p14="http://schemas.microsoft.com/office/powerpoint/2010/main" val="2663069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3421828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1707288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172157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275005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4079073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3726252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2873094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3768729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908657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3829288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980893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5DE46F-A7F7-4B95-9805-CE116B8E77A3}" type="datetimeFigureOut">
              <a:rPr lang="en-GB" smtClean="0"/>
              <a:pPr/>
              <a:t>30/10/2017</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98ED7F-F96E-49EF-BADA-E221FAEF7295}" type="slidenum">
              <a:rPr lang="en-GB" smtClean="0"/>
              <a:pPr/>
              <a:t>‹#›</a:t>
            </a:fld>
            <a:endParaRPr lang="en-GB" dirty="0"/>
          </a:p>
        </p:txBody>
      </p:sp>
    </p:spTree>
    <p:extLst>
      <p:ext uri="{BB962C8B-B14F-4D97-AF65-F5344CB8AC3E}">
        <p14:creationId xmlns:p14="http://schemas.microsoft.com/office/powerpoint/2010/main" val="3294340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geoffpetty.com/" TargetMode="External"/><Relationship Id="rId3" Type="http://schemas.openxmlformats.org/officeDocument/2006/relationships/diagramLayout" Target="../diagrams/layout1.xml"/><Relationship Id="rId7" Type="http://schemas.openxmlformats.org/officeDocument/2006/relationships/hyperlink" Target="mailto:mikegershon@hotmail.com" TargetMode="Externa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3" Type="http://schemas.openxmlformats.org/officeDocument/2006/relationships/slide" Target="slide14.xml"/><Relationship Id="rId18" Type="http://schemas.openxmlformats.org/officeDocument/2006/relationships/slide" Target="slide19.xml"/><Relationship Id="rId26" Type="http://schemas.openxmlformats.org/officeDocument/2006/relationships/slide" Target="slide27.xml"/><Relationship Id="rId39" Type="http://schemas.openxmlformats.org/officeDocument/2006/relationships/slide" Target="slide40.xml"/><Relationship Id="rId21" Type="http://schemas.openxmlformats.org/officeDocument/2006/relationships/slide" Target="slide22.xml"/><Relationship Id="rId34" Type="http://schemas.openxmlformats.org/officeDocument/2006/relationships/slide" Target="slide35.xml"/><Relationship Id="rId42" Type="http://schemas.openxmlformats.org/officeDocument/2006/relationships/slide" Target="slide43.xml"/><Relationship Id="rId47" Type="http://schemas.openxmlformats.org/officeDocument/2006/relationships/slide" Target="slide48.xml"/><Relationship Id="rId50" Type="http://schemas.openxmlformats.org/officeDocument/2006/relationships/slide" Target="slide51.xml"/><Relationship Id="rId55" Type="http://schemas.openxmlformats.org/officeDocument/2006/relationships/slide" Target="slide56.xml"/><Relationship Id="rId63" Type="http://schemas.openxmlformats.org/officeDocument/2006/relationships/slide" Target="slide64.xml"/><Relationship Id="rId68" Type="http://schemas.openxmlformats.org/officeDocument/2006/relationships/slide" Target="slide69.xml"/><Relationship Id="rId76" Type="http://schemas.openxmlformats.org/officeDocument/2006/relationships/slide" Target="slide77.xml"/><Relationship Id="rId7" Type="http://schemas.openxmlformats.org/officeDocument/2006/relationships/slide" Target="slide8.xml"/><Relationship Id="rId71" Type="http://schemas.openxmlformats.org/officeDocument/2006/relationships/slide" Target="slide72.xml"/><Relationship Id="rId2" Type="http://schemas.openxmlformats.org/officeDocument/2006/relationships/slide" Target="slide3.xml"/><Relationship Id="rId16" Type="http://schemas.openxmlformats.org/officeDocument/2006/relationships/slide" Target="slide17.xml"/><Relationship Id="rId29" Type="http://schemas.openxmlformats.org/officeDocument/2006/relationships/slide" Target="slide30.xml"/><Relationship Id="rId11" Type="http://schemas.openxmlformats.org/officeDocument/2006/relationships/slide" Target="slide12.xml"/><Relationship Id="rId24" Type="http://schemas.openxmlformats.org/officeDocument/2006/relationships/slide" Target="slide25.xml"/><Relationship Id="rId32" Type="http://schemas.openxmlformats.org/officeDocument/2006/relationships/slide" Target="slide33.xml"/><Relationship Id="rId37" Type="http://schemas.openxmlformats.org/officeDocument/2006/relationships/slide" Target="slide38.xml"/><Relationship Id="rId40" Type="http://schemas.openxmlformats.org/officeDocument/2006/relationships/slide" Target="slide41.xml"/><Relationship Id="rId45" Type="http://schemas.openxmlformats.org/officeDocument/2006/relationships/slide" Target="slide46.xml"/><Relationship Id="rId53" Type="http://schemas.openxmlformats.org/officeDocument/2006/relationships/slide" Target="slide54.xml"/><Relationship Id="rId58" Type="http://schemas.openxmlformats.org/officeDocument/2006/relationships/slide" Target="slide59.xml"/><Relationship Id="rId66" Type="http://schemas.openxmlformats.org/officeDocument/2006/relationships/slide" Target="slide67.xml"/><Relationship Id="rId74" Type="http://schemas.openxmlformats.org/officeDocument/2006/relationships/slide" Target="slide75.xml"/><Relationship Id="rId79" Type="http://schemas.openxmlformats.org/officeDocument/2006/relationships/slide" Target="slide80.xml"/><Relationship Id="rId5" Type="http://schemas.openxmlformats.org/officeDocument/2006/relationships/slide" Target="slide6.xml"/><Relationship Id="rId61" Type="http://schemas.openxmlformats.org/officeDocument/2006/relationships/slide" Target="slide62.xml"/><Relationship Id="rId82" Type="http://schemas.openxmlformats.org/officeDocument/2006/relationships/image" Target="../media/image1.jpeg"/><Relationship Id="rId10" Type="http://schemas.openxmlformats.org/officeDocument/2006/relationships/slide" Target="slide11.xml"/><Relationship Id="rId19" Type="http://schemas.openxmlformats.org/officeDocument/2006/relationships/slide" Target="slide20.xml"/><Relationship Id="rId31" Type="http://schemas.openxmlformats.org/officeDocument/2006/relationships/slide" Target="slide32.xml"/><Relationship Id="rId44" Type="http://schemas.openxmlformats.org/officeDocument/2006/relationships/slide" Target="slide45.xml"/><Relationship Id="rId52" Type="http://schemas.openxmlformats.org/officeDocument/2006/relationships/slide" Target="slide53.xml"/><Relationship Id="rId60" Type="http://schemas.openxmlformats.org/officeDocument/2006/relationships/slide" Target="slide61.xml"/><Relationship Id="rId65" Type="http://schemas.openxmlformats.org/officeDocument/2006/relationships/slide" Target="slide66.xml"/><Relationship Id="rId73" Type="http://schemas.openxmlformats.org/officeDocument/2006/relationships/slide" Target="slide74.xml"/><Relationship Id="rId78" Type="http://schemas.openxmlformats.org/officeDocument/2006/relationships/slide" Target="slide79.xml"/><Relationship Id="rId81" Type="http://schemas.openxmlformats.org/officeDocument/2006/relationships/slide" Target="slide82.xml"/><Relationship Id="rId4" Type="http://schemas.openxmlformats.org/officeDocument/2006/relationships/slide" Target="slide5.xml"/><Relationship Id="rId9" Type="http://schemas.openxmlformats.org/officeDocument/2006/relationships/slide" Target="slide10.xml"/><Relationship Id="rId14" Type="http://schemas.openxmlformats.org/officeDocument/2006/relationships/slide" Target="slide15.xml"/><Relationship Id="rId22" Type="http://schemas.openxmlformats.org/officeDocument/2006/relationships/slide" Target="slide23.xml"/><Relationship Id="rId27" Type="http://schemas.openxmlformats.org/officeDocument/2006/relationships/slide" Target="slide28.xml"/><Relationship Id="rId30" Type="http://schemas.openxmlformats.org/officeDocument/2006/relationships/slide" Target="slide31.xml"/><Relationship Id="rId35" Type="http://schemas.openxmlformats.org/officeDocument/2006/relationships/slide" Target="slide36.xml"/><Relationship Id="rId43" Type="http://schemas.openxmlformats.org/officeDocument/2006/relationships/slide" Target="slide44.xml"/><Relationship Id="rId48" Type="http://schemas.openxmlformats.org/officeDocument/2006/relationships/slide" Target="slide49.xml"/><Relationship Id="rId56" Type="http://schemas.openxmlformats.org/officeDocument/2006/relationships/slide" Target="slide57.xml"/><Relationship Id="rId64" Type="http://schemas.openxmlformats.org/officeDocument/2006/relationships/slide" Target="slide65.xml"/><Relationship Id="rId69" Type="http://schemas.openxmlformats.org/officeDocument/2006/relationships/slide" Target="slide70.xml"/><Relationship Id="rId77" Type="http://schemas.openxmlformats.org/officeDocument/2006/relationships/slide" Target="slide78.xml"/><Relationship Id="rId8" Type="http://schemas.openxmlformats.org/officeDocument/2006/relationships/slide" Target="slide9.xml"/><Relationship Id="rId51" Type="http://schemas.openxmlformats.org/officeDocument/2006/relationships/slide" Target="slide52.xml"/><Relationship Id="rId72" Type="http://schemas.openxmlformats.org/officeDocument/2006/relationships/slide" Target="slide73.xml"/><Relationship Id="rId80" Type="http://schemas.openxmlformats.org/officeDocument/2006/relationships/slide" Target="slide81.xml"/><Relationship Id="rId3" Type="http://schemas.openxmlformats.org/officeDocument/2006/relationships/slide" Target="slide4.xml"/><Relationship Id="rId12" Type="http://schemas.openxmlformats.org/officeDocument/2006/relationships/slide" Target="slide13.xml"/><Relationship Id="rId17" Type="http://schemas.openxmlformats.org/officeDocument/2006/relationships/slide" Target="slide18.xml"/><Relationship Id="rId25" Type="http://schemas.openxmlformats.org/officeDocument/2006/relationships/slide" Target="slide26.xml"/><Relationship Id="rId33" Type="http://schemas.openxmlformats.org/officeDocument/2006/relationships/slide" Target="slide34.xml"/><Relationship Id="rId38" Type="http://schemas.openxmlformats.org/officeDocument/2006/relationships/slide" Target="slide39.xml"/><Relationship Id="rId46" Type="http://schemas.openxmlformats.org/officeDocument/2006/relationships/slide" Target="slide47.xml"/><Relationship Id="rId59" Type="http://schemas.openxmlformats.org/officeDocument/2006/relationships/slide" Target="slide60.xml"/><Relationship Id="rId67" Type="http://schemas.openxmlformats.org/officeDocument/2006/relationships/slide" Target="slide68.xml"/><Relationship Id="rId20" Type="http://schemas.openxmlformats.org/officeDocument/2006/relationships/slide" Target="slide21.xml"/><Relationship Id="rId41" Type="http://schemas.openxmlformats.org/officeDocument/2006/relationships/slide" Target="slide42.xml"/><Relationship Id="rId54" Type="http://schemas.openxmlformats.org/officeDocument/2006/relationships/slide" Target="slide55.xml"/><Relationship Id="rId62" Type="http://schemas.openxmlformats.org/officeDocument/2006/relationships/slide" Target="slide63.xml"/><Relationship Id="rId70" Type="http://schemas.openxmlformats.org/officeDocument/2006/relationships/slide" Target="slide71.xml"/><Relationship Id="rId75" Type="http://schemas.openxmlformats.org/officeDocument/2006/relationships/slide" Target="slide76.xml"/><Relationship Id="rId1" Type="http://schemas.openxmlformats.org/officeDocument/2006/relationships/slideLayout" Target="../slideLayouts/slideLayout1.xml"/><Relationship Id="rId6" Type="http://schemas.openxmlformats.org/officeDocument/2006/relationships/slide" Target="slide7.xml"/><Relationship Id="rId15" Type="http://schemas.openxmlformats.org/officeDocument/2006/relationships/slide" Target="slide16.xml"/><Relationship Id="rId23" Type="http://schemas.openxmlformats.org/officeDocument/2006/relationships/slide" Target="slide24.xml"/><Relationship Id="rId28" Type="http://schemas.openxmlformats.org/officeDocument/2006/relationships/slide" Target="slide29.xml"/><Relationship Id="rId36" Type="http://schemas.openxmlformats.org/officeDocument/2006/relationships/slide" Target="slide37.xml"/><Relationship Id="rId49" Type="http://schemas.openxmlformats.org/officeDocument/2006/relationships/slide" Target="slide50.xml"/><Relationship Id="rId57" Type="http://schemas.openxmlformats.org/officeDocument/2006/relationships/slide" Target="slide58.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jpeg"/><Relationship Id="rId7" Type="http://schemas.openxmlformats.org/officeDocument/2006/relationships/diagramColors" Target="../diagrams/colors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jpeg"/><Relationship Id="rId7" Type="http://schemas.openxmlformats.org/officeDocument/2006/relationships/diagramColors" Target="../diagrams/colors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1.jpeg"/><Relationship Id="rId7" Type="http://schemas.openxmlformats.org/officeDocument/2006/relationships/diagramColors" Target="../diagrams/colors8.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0.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jpeg"/><Relationship Id="rId7" Type="http://schemas.openxmlformats.org/officeDocument/2006/relationships/diagramColors" Target="../diagrams/colors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1.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jpeg"/><Relationship Id="rId7" Type="http://schemas.openxmlformats.org/officeDocument/2006/relationships/diagramColors" Target="../diagrams/colors1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12.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1.jpeg"/><Relationship Id="rId7" Type="http://schemas.openxmlformats.org/officeDocument/2006/relationships/diagramColors" Target="../diagrams/colors1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3.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1.jpeg"/><Relationship Id="rId7" Type="http://schemas.openxmlformats.org/officeDocument/2006/relationships/diagramColors" Target="../diagrams/colors1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14.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1.jpeg"/><Relationship Id="rId7" Type="http://schemas.openxmlformats.org/officeDocument/2006/relationships/diagramColors" Target="../diagrams/colors1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15.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1.jpeg"/><Relationship Id="rId7" Type="http://schemas.openxmlformats.org/officeDocument/2006/relationships/diagramColors" Target="../diagrams/colors1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16.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1.jpeg"/><Relationship Id="rId7" Type="http://schemas.openxmlformats.org/officeDocument/2006/relationships/diagramColors" Target="../diagrams/colors1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17.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1.jpeg"/><Relationship Id="rId7" Type="http://schemas.openxmlformats.org/officeDocument/2006/relationships/diagramColors" Target="../diagrams/colors1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18.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1.jpeg"/><Relationship Id="rId7" Type="http://schemas.openxmlformats.org/officeDocument/2006/relationships/diagramColors" Target="../diagrams/colors1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19.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18.xml"/><Relationship Id="rId7" Type="http://schemas.openxmlformats.org/officeDocument/2006/relationships/slide" Target="slide2.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0.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1.jpeg"/><Relationship Id="rId7" Type="http://schemas.openxmlformats.org/officeDocument/2006/relationships/diagramColors" Target="../diagrams/colors1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21.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1.jpeg"/><Relationship Id="rId7" Type="http://schemas.openxmlformats.org/officeDocument/2006/relationships/diagramColors" Target="../diagrams/colors2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22.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1.jpeg"/><Relationship Id="rId7" Type="http://schemas.openxmlformats.org/officeDocument/2006/relationships/diagramColors" Target="../diagrams/colors2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23.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1.jpeg"/><Relationship Id="rId7" Type="http://schemas.openxmlformats.org/officeDocument/2006/relationships/diagramColors" Target="../diagrams/colors2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24.xml.rels><?xml version="1.0" encoding="UTF-8" standalone="yes"?>
<Relationships xmlns="http://schemas.openxmlformats.org/package/2006/relationships"><Relationship Id="rId8" Type="http://schemas.microsoft.com/office/2007/relationships/diagramDrawing" Target="../diagrams/drawing23.xml"/><Relationship Id="rId3" Type="http://schemas.openxmlformats.org/officeDocument/2006/relationships/image" Target="../media/image1.jpeg"/><Relationship Id="rId7" Type="http://schemas.openxmlformats.org/officeDocument/2006/relationships/diagramColors" Target="../diagrams/colors2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3.xml"/><Relationship Id="rId5" Type="http://schemas.openxmlformats.org/officeDocument/2006/relationships/diagramLayout" Target="../diagrams/layout23.xml"/><Relationship Id="rId4" Type="http://schemas.openxmlformats.org/officeDocument/2006/relationships/diagramData" Target="../diagrams/data23.xml"/></Relationships>
</file>

<file path=ppt/slides/_rels/slide25.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1.jpeg"/><Relationship Id="rId7" Type="http://schemas.openxmlformats.org/officeDocument/2006/relationships/diagramColors" Target="../diagrams/colors2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26.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1.jpeg"/><Relationship Id="rId7" Type="http://schemas.openxmlformats.org/officeDocument/2006/relationships/diagramColors" Target="../diagrams/colors2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27.xml.rels><?xml version="1.0" encoding="UTF-8" standalone="yes"?>
<Relationships xmlns="http://schemas.openxmlformats.org/package/2006/relationships"><Relationship Id="rId8" Type="http://schemas.microsoft.com/office/2007/relationships/diagramDrawing" Target="../diagrams/drawing26.xml"/><Relationship Id="rId3" Type="http://schemas.openxmlformats.org/officeDocument/2006/relationships/image" Target="../media/image1.jpeg"/><Relationship Id="rId7" Type="http://schemas.openxmlformats.org/officeDocument/2006/relationships/diagramColors" Target="../diagrams/colors2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6.xml"/><Relationship Id="rId5" Type="http://schemas.openxmlformats.org/officeDocument/2006/relationships/diagramLayout" Target="../diagrams/layout26.xml"/><Relationship Id="rId4" Type="http://schemas.openxmlformats.org/officeDocument/2006/relationships/diagramData" Target="../diagrams/data26.xml"/></Relationships>
</file>

<file path=ppt/slides/_rels/slide28.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1.jpeg"/><Relationship Id="rId7" Type="http://schemas.openxmlformats.org/officeDocument/2006/relationships/diagramColors" Target="../diagrams/colors2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29.xml.rels><?xml version="1.0" encoding="UTF-8" standalone="yes"?>
<Relationships xmlns="http://schemas.openxmlformats.org/package/2006/relationships"><Relationship Id="rId8" Type="http://schemas.microsoft.com/office/2007/relationships/diagramDrawing" Target="../diagrams/drawing28.xml"/><Relationship Id="rId3" Type="http://schemas.openxmlformats.org/officeDocument/2006/relationships/image" Target="../media/image1.jpeg"/><Relationship Id="rId7" Type="http://schemas.openxmlformats.org/officeDocument/2006/relationships/diagramColors" Target="../diagrams/colors28.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8.xml"/><Relationship Id="rId5" Type="http://schemas.openxmlformats.org/officeDocument/2006/relationships/diagramLayout" Target="../diagrams/layout28.xml"/><Relationship Id="rId4" Type="http://schemas.openxmlformats.org/officeDocument/2006/relationships/diagramData" Target="../diagrams/data28.xml"/></Relationships>
</file>

<file path=ppt/slides/_rels/slide30.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image" Target="../media/image1.jpeg"/><Relationship Id="rId7" Type="http://schemas.openxmlformats.org/officeDocument/2006/relationships/diagramColors" Target="../diagrams/colors2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29.xml"/><Relationship Id="rId5" Type="http://schemas.openxmlformats.org/officeDocument/2006/relationships/diagramLayout" Target="../diagrams/layout29.xml"/><Relationship Id="rId4" Type="http://schemas.openxmlformats.org/officeDocument/2006/relationships/diagramData" Target="../diagrams/data29.xml"/></Relationships>
</file>

<file path=ppt/slides/_rels/slide31.xml.rels><?xml version="1.0" encoding="UTF-8" standalone="yes"?>
<Relationships xmlns="http://schemas.openxmlformats.org/package/2006/relationships"><Relationship Id="rId8" Type="http://schemas.microsoft.com/office/2007/relationships/diagramDrawing" Target="../diagrams/drawing30.xml"/><Relationship Id="rId3" Type="http://schemas.openxmlformats.org/officeDocument/2006/relationships/image" Target="../media/image1.jpeg"/><Relationship Id="rId7" Type="http://schemas.openxmlformats.org/officeDocument/2006/relationships/diagramColors" Target="../diagrams/colors3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0.xml"/><Relationship Id="rId5" Type="http://schemas.openxmlformats.org/officeDocument/2006/relationships/diagramLayout" Target="../diagrams/layout30.xml"/><Relationship Id="rId4" Type="http://schemas.openxmlformats.org/officeDocument/2006/relationships/diagramData" Target="../diagrams/data30.xml"/></Relationships>
</file>

<file path=ppt/slides/_rels/slide32.xml.rels><?xml version="1.0" encoding="UTF-8" standalone="yes"?>
<Relationships xmlns="http://schemas.openxmlformats.org/package/2006/relationships"><Relationship Id="rId8" Type="http://schemas.microsoft.com/office/2007/relationships/diagramDrawing" Target="../diagrams/drawing31.xml"/><Relationship Id="rId3" Type="http://schemas.openxmlformats.org/officeDocument/2006/relationships/image" Target="../media/image1.jpeg"/><Relationship Id="rId7" Type="http://schemas.openxmlformats.org/officeDocument/2006/relationships/diagramColors" Target="../diagrams/colors3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1.xml"/><Relationship Id="rId5" Type="http://schemas.openxmlformats.org/officeDocument/2006/relationships/diagramLayout" Target="../diagrams/layout31.xml"/><Relationship Id="rId4" Type="http://schemas.openxmlformats.org/officeDocument/2006/relationships/diagramData" Target="../diagrams/data31.xml"/></Relationships>
</file>

<file path=ppt/slides/_rels/slide33.xml.rels><?xml version="1.0" encoding="UTF-8" standalone="yes"?>
<Relationships xmlns="http://schemas.openxmlformats.org/package/2006/relationships"><Relationship Id="rId8" Type="http://schemas.microsoft.com/office/2007/relationships/diagramDrawing" Target="../diagrams/drawing32.xml"/><Relationship Id="rId3" Type="http://schemas.openxmlformats.org/officeDocument/2006/relationships/image" Target="../media/image1.jpeg"/><Relationship Id="rId7" Type="http://schemas.openxmlformats.org/officeDocument/2006/relationships/diagramColors" Target="../diagrams/colors3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2.xml"/><Relationship Id="rId5" Type="http://schemas.openxmlformats.org/officeDocument/2006/relationships/diagramLayout" Target="../diagrams/layout32.xml"/><Relationship Id="rId4" Type="http://schemas.openxmlformats.org/officeDocument/2006/relationships/diagramData" Target="../diagrams/data32.xml"/></Relationships>
</file>

<file path=ppt/slides/_rels/slide34.xml.rels><?xml version="1.0" encoding="UTF-8" standalone="yes"?>
<Relationships xmlns="http://schemas.openxmlformats.org/package/2006/relationships"><Relationship Id="rId8" Type="http://schemas.microsoft.com/office/2007/relationships/diagramDrawing" Target="../diagrams/drawing33.xml"/><Relationship Id="rId3" Type="http://schemas.openxmlformats.org/officeDocument/2006/relationships/image" Target="../media/image1.jpeg"/><Relationship Id="rId7" Type="http://schemas.openxmlformats.org/officeDocument/2006/relationships/diagramColors" Target="../diagrams/colors3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3.xml"/><Relationship Id="rId5" Type="http://schemas.openxmlformats.org/officeDocument/2006/relationships/diagramLayout" Target="../diagrams/layout33.xml"/><Relationship Id="rId4" Type="http://schemas.openxmlformats.org/officeDocument/2006/relationships/diagramData" Target="../diagrams/data33.xml"/></Relationships>
</file>

<file path=ppt/slides/_rels/slide3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34.xml"/><Relationship Id="rId7" Type="http://schemas.openxmlformats.org/officeDocument/2006/relationships/slide" Target="slide2.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6.xml.rels><?xml version="1.0" encoding="UTF-8" standalone="yes"?>
<Relationships xmlns="http://schemas.openxmlformats.org/package/2006/relationships"><Relationship Id="rId8" Type="http://schemas.microsoft.com/office/2007/relationships/diagramDrawing" Target="../diagrams/drawing35.xml"/><Relationship Id="rId3" Type="http://schemas.openxmlformats.org/officeDocument/2006/relationships/image" Target="../media/image1.jpeg"/><Relationship Id="rId7" Type="http://schemas.openxmlformats.org/officeDocument/2006/relationships/diagramColors" Target="../diagrams/colors3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5.xml"/><Relationship Id="rId5" Type="http://schemas.openxmlformats.org/officeDocument/2006/relationships/diagramLayout" Target="../diagrams/layout35.xml"/><Relationship Id="rId4" Type="http://schemas.openxmlformats.org/officeDocument/2006/relationships/diagramData" Target="../diagrams/data35.xml"/></Relationships>
</file>

<file path=ppt/slides/_rels/slide37.xml.rels><?xml version="1.0" encoding="UTF-8" standalone="yes"?>
<Relationships xmlns="http://schemas.openxmlformats.org/package/2006/relationships"><Relationship Id="rId8" Type="http://schemas.microsoft.com/office/2007/relationships/diagramDrawing" Target="../diagrams/drawing36.xml"/><Relationship Id="rId3" Type="http://schemas.openxmlformats.org/officeDocument/2006/relationships/image" Target="../media/image1.jpeg"/><Relationship Id="rId7" Type="http://schemas.openxmlformats.org/officeDocument/2006/relationships/diagramColors" Target="../diagrams/colors3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6.xml"/><Relationship Id="rId5" Type="http://schemas.openxmlformats.org/officeDocument/2006/relationships/diagramLayout" Target="../diagrams/layout36.xml"/><Relationship Id="rId4" Type="http://schemas.openxmlformats.org/officeDocument/2006/relationships/diagramData" Target="../diagrams/data36.xml"/></Relationships>
</file>

<file path=ppt/slides/_rels/slide38.xml.rels><?xml version="1.0" encoding="UTF-8" standalone="yes"?>
<Relationships xmlns="http://schemas.openxmlformats.org/package/2006/relationships"><Relationship Id="rId8" Type="http://schemas.microsoft.com/office/2007/relationships/diagramDrawing" Target="../diagrams/drawing37.xml"/><Relationship Id="rId3" Type="http://schemas.openxmlformats.org/officeDocument/2006/relationships/image" Target="../media/image1.jpeg"/><Relationship Id="rId7" Type="http://schemas.openxmlformats.org/officeDocument/2006/relationships/diagramColors" Target="../diagrams/colors3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37.xml"/><Relationship Id="rId5" Type="http://schemas.openxmlformats.org/officeDocument/2006/relationships/diagramLayout" Target="../diagrams/layout37.xml"/><Relationship Id="rId4" Type="http://schemas.openxmlformats.org/officeDocument/2006/relationships/diagramData" Target="../diagrams/data37.xml"/></Relationships>
</file>

<file path=ppt/slides/_rels/slide39.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38.xml"/><Relationship Id="rId7" Type="http://schemas.openxmlformats.org/officeDocument/2006/relationships/slide" Target="slide2.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39.xml"/><Relationship Id="rId3" Type="http://schemas.openxmlformats.org/officeDocument/2006/relationships/hyperlink" Target="http://www.brookes.ac.uk/services/ocsd/teachingnews/archive/autumn04/tips_buzz.html" TargetMode="External"/><Relationship Id="rId7" Type="http://schemas.openxmlformats.org/officeDocument/2006/relationships/diagramQuickStyle" Target="../diagrams/quickStyle3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Layout" Target="../diagrams/layout39.xml"/><Relationship Id="rId5" Type="http://schemas.openxmlformats.org/officeDocument/2006/relationships/diagramData" Target="../diagrams/data39.xml"/><Relationship Id="rId4" Type="http://schemas.openxmlformats.org/officeDocument/2006/relationships/image" Target="../media/image1.jpeg"/><Relationship Id="rId9" Type="http://schemas.microsoft.com/office/2007/relationships/diagramDrawing" Target="../diagrams/drawing39.xml"/></Relationships>
</file>

<file path=ppt/slides/_rels/slide41.xml.rels><?xml version="1.0" encoding="UTF-8" standalone="yes"?>
<Relationships xmlns="http://schemas.openxmlformats.org/package/2006/relationships"><Relationship Id="rId8" Type="http://schemas.microsoft.com/office/2007/relationships/diagramDrawing" Target="../diagrams/drawing40.xml"/><Relationship Id="rId3" Type="http://schemas.openxmlformats.org/officeDocument/2006/relationships/image" Target="../media/image1.jpeg"/><Relationship Id="rId7" Type="http://schemas.openxmlformats.org/officeDocument/2006/relationships/diagramColors" Target="../diagrams/colors4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0.xml"/><Relationship Id="rId5" Type="http://schemas.openxmlformats.org/officeDocument/2006/relationships/diagramLayout" Target="../diagrams/layout40.xml"/><Relationship Id="rId4" Type="http://schemas.openxmlformats.org/officeDocument/2006/relationships/diagramData" Target="../diagrams/data40.xml"/></Relationships>
</file>

<file path=ppt/slides/_rels/slide42.xml.rels><?xml version="1.0" encoding="UTF-8" standalone="yes"?>
<Relationships xmlns="http://schemas.openxmlformats.org/package/2006/relationships"><Relationship Id="rId8" Type="http://schemas.microsoft.com/office/2007/relationships/diagramDrawing" Target="../diagrams/drawing41.xml"/><Relationship Id="rId3" Type="http://schemas.openxmlformats.org/officeDocument/2006/relationships/image" Target="../media/image1.jpeg"/><Relationship Id="rId7" Type="http://schemas.openxmlformats.org/officeDocument/2006/relationships/diagramColors" Target="../diagrams/colors4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1.xml"/><Relationship Id="rId5" Type="http://schemas.openxmlformats.org/officeDocument/2006/relationships/diagramLayout" Target="../diagrams/layout41.xml"/><Relationship Id="rId4" Type="http://schemas.openxmlformats.org/officeDocument/2006/relationships/diagramData" Target="../diagrams/data41.xml"/></Relationships>
</file>

<file path=ppt/slides/_rels/slide43.xml.rels><?xml version="1.0" encoding="UTF-8" standalone="yes"?>
<Relationships xmlns="http://schemas.openxmlformats.org/package/2006/relationships"><Relationship Id="rId8" Type="http://schemas.microsoft.com/office/2007/relationships/diagramDrawing" Target="../diagrams/drawing42.xml"/><Relationship Id="rId3" Type="http://schemas.openxmlformats.org/officeDocument/2006/relationships/image" Target="../media/image1.jpeg"/><Relationship Id="rId7" Type="http://schemas.openxmlformats.org/officeDocument/2006/relationships/diagramColors" Target="../diagrams/colors4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2.xml"/><Relationship Id="rId5" Type="http://schemas.openxmlformats.org/officeDocument/2006/relationships/diagramLayout" Target="../diagrams/layout42.xml"/><Relationship Id="rId4" Type="http://schemas.openxmlformats.org/officeDocument/2006/relationships/diagramData" Target="../diagrams/data42.xml"/></Relationships>
</file>

<file path=ppt/slides/_rels/slide44.xml.rels><?xml version="1.0" encoding="UTF-8" standalone="yes"?>
<Relationships xmlns="http://schemas.openxmlformats.org/package/2006/relationships"><Relationship Id="rId8" Type="http://schemas.microsoft.com/office/2007/relationships/diagramDrawing" Target="../diagrams/drawing43.xml"/><Relationship Id="rId3" Type="http://schemas.openxmlformats.org/officeDocument/2006/relationships/image" Target="../media/image1.jpeg"/><Relationship Id="rId7" Type="http://schemas.openxmlformats.org/officeDocument/2006/relationships/diagramColors" Target="../diagrams/colors4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3.xml"/><Relationship Id="rId5" Type="http://schemas.openxmlformats.org/officeDocument/2006/relationships/diagramLayout" Target="../diagrams/layout43.xml"/><Relationship Id="rId4" Type="http://schemas.openxmlformats.org/officeDocument/2006/relationships/diagramData" Target="../diagrams/data43.xml"/></Relationships>
</file>

<file path=ppt/slides/_rels/slide45.xml.rels><?xml version="1.0" encoding="UTF-8" standalone="yes"?>
<Relationships xmlns="http://schemas.openxmlformats.org/package/2006/relationships"><Relationship Id="rId8" Type="http://schemas.microsoft.com/office/2007/relationships/diagramDrawing" Target="../diagrams/drawing44.xml"/><Relationship Id="rId3" Type="http://schemas.openxmlformats.org/officeDocument/2006/relationships/image" Target="../media/image1.jpeg"/><Relationship Id="rId7" Type="http://schemas.openxmlformats.org/officeDocument/2006/relationships/diagramColors" Target="../diagrams/colors4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4.xml"/><Relationship Id="rId5" Type="http://schemas.openxmlformats.org/officeDocument/2006/relationships/diagramLayout" Target="../diagrams/layout44.xml"/><Relationship Id="rId4" Type="http://schemas.openxmlformats.org/officeDocument/2006/relationships/diagramData" Target="../diagrams/data44.xml"/></Relationships>
</file>

<file path=ppt/slides/_rels/slide46.xml.rels><?xml version="1.0" encoding="UTF-8" standalone="yes"?>
<Relationships xmlns="http://schemas.openxmlformats.org/package/2006/relationships"><Relationship Id="rId8" Type="http://schemas.openxmlformats.org/officeDocument/2006/relationships/diagramColors" Target="../diagrams/colors45.xml"/><Relationship Id="rId3" Type="http://schemas.openxmlformats.org/officeDocument/2006/relationships/hyperlink" Target="http://www.learning-theories.com/discovery-learning-bruner.html" TargetMode="External"/><Relationship Id="rId7" Type="http://schemas.openxmlformats.org/officeDocument/2006/relationships/diagramQuickStyle" Target="../diagrams/quickStyle4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Layout" Target="../diagrams/layout45.xml"/><Relationship Id="rId5" Type="http://schemas.openxmlformats.org/officeDocument/2006/relationships/diagramData" Target="../diagrams/data45.xml"/><Relationship Id="rId4" Type="http://schemas.openxmlformats.org/officeDocument/2006/relationships/image" Target="../media/image1.jpeg"/><Relationship Id="rId9" Type="http://schemas.microsoft.com/office/2007/relationships/diagramDrawing" Target="../diagrams/drawing45.xml"/></Relationships>
</file>

<file path=ppt/slides/_rels/slide47.xml.rels><?xml version="1.0" encoding="UTF-8" standalone="yes"?>
<Relationships xmlns="http://schemas.openxmlformats.org/package/2006/relationships"><Relationship Id="rId8" Type="http://schemas.microsoft.com/office/2007/relationships/diagramDrawing" Target="../diagrams/drawing46.xml"/><Relationship Id="rId3" Type="http://schemas.openxmlformats.org/officeDocument/2006/relationships/image" Target="../media/image1.jpeg"/><Relationship Id="rId7" Type="http://schemas.openxmlformats.org/officeDocument/2006/relationships/diagramColors" Target="../diagrams/colors4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6.xml"/><Relationship Id="rId5" Type="http://schemas.openxmlformats.org/officeDocument/2006/relationships/diagramLayout" Target="../diagrams/layout46.xml"/><Relationship Id="rId4" Type="http://schemas.openxmlformats.org/officeDocument/2006/relationships/diagramData" Target="../diagrams/data46.xml"/></Relationships>
</file>

<file path=ppt/slides/_rels/slide4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47.xml"/><Relationship Id="rId7" Type="http://schemas.openxmlformats.org/officeDocument/2006/relationships/slide" Target="slide2.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50.xml.rels><?xml version="1.0" encoding="UTF-8" standalone="yes"?>
<Relationships xmlns="http://schemas.openxmlformats.org/package/2006/relationships"><Relationship Id="rId8" Type="http://schemas.microsoft.com/office/2007/relationships/diagramDrawing" Target="../diagrams/drawing48.xml"/><Relationship Id="rId3" Type="http://schemas.openxmlformats.org/officeDocument/2006/relationships/image" Target="../media/image1.jpeg"/><Relationship Id="rId7" Type="http://schemas.openxmlformats.org/officeDocument/2006/relationships/diagramColors" Target="../diagrams/colors48.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48.xml"/><Relationship Id="rId5" Type="http://schemas.openxmlformats.org/officeDocument/2006/relationships/diagramLayout" Target="../diagrams/layout48.xml"/><Relationship Id="rId4" Type="http://schemas.openxmlformats.org/officeDocument/2006/relationships/diagramData" Target="../diagrams/data48.xml"/></Relationships>
</file>

<file path=ppt/slides/_rels/slide5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Layout" Target="../diagrams/layout49.xml"/><Relationship Id="rId7" Type="http://schemas.openxmlformats.org/officeDocument/2006/relationships/slide" Target="slide2.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microsoft.com/office/2007/relationships/diagramDrawing" Target="../diagrams/drawing50.xml"/><Relationship Id="rId3" Type="http://schemas.openxmlformats.org/officeDocument/2006/relationships/image" Target="../media/image1.jpeg"/><Relationship Id="rId7" Type="http://schemas.openxmlformats.org/officeDocument/2006/relationships/diagramColors" Target="../diagrams/colors5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0.xml"/><Relationship Id="rId5" Type="http://schemas.openxmlformats.org/officeDocument/2006/relationships/diagramLayout" Target="../diagrams/layout50.xml"/><Relationship Id="rId4" Type="http://schemas.openxmlformats.org/officeDocument/2006/relationships/diagramData" Target="../diagrams/data50.xml"/></Relationships>
</file>

<file path=ppt/slides/_rels/slide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microsoft.com/office/2007/relationships/diagramDrawing" Target="../diagrams/drawing51.xml"/><Relationship Id="rId3" Type="http://schemas.openxmlformats.org/officeDocument/2006/relationships/image" Target="../media/image1.jpeg"/><Relationship Id="rId7" Type="http://schemas.openxmlformats.org/officeDocument/2006/relationships/diagramColors" Target="../diagrams/colors5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1.xml"/><Relationship Id="rId5" Type="http://schemas.openxmlformats.org/officeDocument/2006/relationships/diagramLayout" Target="../diagrams/layout51.xml"/><Relationship Id="rId4" Type="http://schemas.openxmlformats.org/officeDocument/2006/relationships/diagramData" Target="../diagrams/data51.xml"/></Relationships>
</file>

<file path=ppt/slides/_rels/slide56.xml.rels><?xml version="1.0" encoding="UTF-8" standalone="yes"?>
<Relationships xmlns="http://schemas.openxmlformats.org/package/2006/relationships"><Relationship Id="rId8" Type="http://schemas.microsoft.com/office/2007/relationships/diagramDrawing" Target="../diagrams/drawing52.xml"/><Relationship Id="rId3" Type="http://schemas.openxmlformats.org/officeDocument/2006/relationships/image" Target="../media/image1.jpeg"/><Relationship Id="rId7" Type="http://schemas.openxmlformats.org/officeDocument/2006/relationships/diagramColors" Target="../diagrams/colors5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2.xml"/><Relationship Id="rId5" Type="http://schemas.openxmlformats.org/officeDocument/2006/relationships/diagramLayout" Target="../diagrams/layout52.xml"/><Relationship Id="rId4" Type="http://schemas.openxmlformats.org/officeDocument/2006/relationships/diagramData" Target="../diagrams/data52.xml"/></Relationships>
</file>

<file path=ppt/slides/_rels/slide57.xml.rels><?xml version="1.0" encoding="UTF-8" standalone="yes"?>
<Relationships xmlns="http://schemas.openxmlformats.org/package/2006/relationships"><Relationship Id="rId8" Type="http://schemas.microsoft.com/office/2007/relationships/diagramDrawing" Target="../diagrams/drawing53.xml"/><Relationship Id="rId3" Type="http://schemas.openxmlformats.org/officeDocument/2006/relationships/image" Target="../media/image1.jpeg"/><Relationship Id="rId7" Type="http://schemas.openxmlformats.org/officeDocument/2006/relationships/diagramColors" Target="../diagrams/colors5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3.xml"/><Relationship Id="rId5" Type="http://schemas.openxmlformats.org/officeDocument/2006/relationships/diagramLayout" Target="../diagrams/layout53.xml"/><Relationship Id="rId4" Type="http://schemas.openxmlformats.org/officeDocument/2006/relationships/diagramData" Target="../diagrams/data53.xml"/></Relationships>
</file>

<file path=ppt/slides/_rels/slide5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microsoft.com/office/2007/relationships/diagramDrawing" Target="../diagrams/drawing54.xml"/><Relationship Id="rId3" Type="http://schemas.openxmlformats.org/officeDocument/2006/relationships/image" Target="../media/image1.jpeg"/><Relationship Id="rId7" Type="http://schemas.openxmlformats.org/officeDocument/2006/relationships/diagramColors" Target="../diagrams/colors5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4.xml"/><Relationship Id="rId5" Type="http://schemas.openxmlformats.org/officeDocument/2006/relationships/diagramLayout" Target="../diagrams/layout54.xml"/><Relationship Id="rId4" Type="http://schemas.openxmlformats.org/officeDocument/2006/relationships/diagramData" Target="../diagrams/data54.xml"/></Relationships>
</file>

<file path=ppt/slides/_rels/slide60.xml.rels><?xml version="1.0" encoding="UTF-8" standalone="yes"?>
<Relationships xmlns="http://schemas.openxmlformats.org/package/2006/relationships"><Relationship Id="rId8" Type="http://schemas.microsoft.com/office/2007/relationships/diagramDrawing" Target="../diagrams/drawing55.xml"/><Relationship Id="rId3" Type="http://schemas.openxmlformats.org/officeDocument/2006/relationships/image" Target="../media/image1.jpeg"/><Relationship Id="rId7" Type="http://schemas.openxmlformats.org/officeDocument/2006/relationships/diagramColors" Target="../diagrams/colors5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5.xml"/><Relationship Id="rId5" Type="http://schemas.openxmlformats.org/officeDocument/2006/relationships/diagramLayout" Target="../diagrams/layout55.xml"/><Relationship Id="rId4" Type="http://schemas.openxmlformats.org/officeDocument/2006/relationships/diagramData" Target="../diagrams/data55.xml"/></Relationships>
</file>

<file path=ppt/slides/_rels/slide61.xml.rels><?xml version="1.0" encoding="UTF-8" standalone="yes"?>
<Relationships xmlns="http://schemas.openxmlformats.org/package/2006/relationships"><Relationship Id="rId8" Type="http://schemas.microsoft.com/office/2007/relationships/diagramDrawing" Target="../diagrams/drawing56.xml"/><Relationship Id="rId3" Type="http://schemas.openxmlformats.org/officeDocument/2006/relationships/image" Target="../media/image1.jpeg"/><Relationship Id="rId7" Type="http://schemas.openxmlformats.org/officeDocument/2006/relationships/diagramColors" Target="../diagrams/colors5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6.xml"/><Relationship Id="rId5" Type="http://schemas.openxmlformats.org/officeDocument/2006/relationships/diagramLayout" Target="../diagrams/layout56.xml"/><Relationship Id="rId4" Type="http://schemas.openxmlformats.org/officeDocument/2006/relationships/diagramData" Target="../diagrams/data56.xml"/></Relationships>
</file>

<file path=ppt/slides/_rels/slide62.xml.rels><?xml version="1.0" encoding="UTF-8" standalone="yes"?>
<Relationships xmlns="http://schemas.openxmlformats.org/package/2006/relationships"><Relationship Id="rId8" Type="http://schemas.microsoft.com/office/2007/relationships/diagramDrawing" Target="../diagrams/drawing57.xml"/><Relationship Id="rId3" Type="http://schemas.openxmlformats.org/officeDocument/2006/relationships/image" Target="../media/image1.jpeg"/><Relationship Id="rId7" Type="http://schemas.openxmlformats.org/officeDocument/2006/relationships/diagramColors" Target="../diagrams/colors5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7.xml"/><Relationship Id="rId5" Type="http://schemas.openxmlformats.org/officeDocument/2006/relationships/diagramLayout" Target="../diagrams/layout57.xml"/><Relationship Id="rId4" Type="http://schemas.openxmlformats.org/officeDocument/2006/relationships/diagramData" Target="../diagrams/data57.xml"/></Relationships>
</file>

<file path=ppt/slides/_rels/slide6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microsoft.com/office/2007/relationships/diagramDrawing" Target="../diagrams/drawing58.xml"/><Relationship Id="rId3" Type="http://schemas.openxmlformats.org/officeDocument/2006/relationships/image" Target="../media/image1.jpeg"/><Relationship Id="rId7" Type="http://schemas.openxmlformats.org/officeDocument/2006/relationships/diagramColors" Target="../diagrams/colors58.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58.xml"/><Relationship Id="rId5" Type="http://schemas.openxmlformats.org/officeDocument/2006/relationships/diagramLayout" Target="../diagrams/layout58.xml"/><Relationship Id="rId4" Type="http://schemas.openxmlformats.org/officeDocument/2006/relationships/diagramData" Target="../diagrams/data58.xml"/></Relationships>
</file>

<file path=ppt/slides/_rels/slide65.xml.rels><?xml version="1.0" encoding="UTF-8" standalone="yes"?>
<Relationships xmlns="http://schemas.openxmlformats.org/package/2006/relationships"><Relationship Id="rId8" Type="http://schemas.openxmlformats.org/officeDocument/2006/relationships/diagramLayout" Target="../diagrams/layout59.xml"/><Relationship Id="rId3" Type="http://schemas.openxmlformats.org/officeDocument/2006/relationships/hyperlink" Target="http://www.tes.co.uk/teaching-resource/Assessment-For-Learning-Toolkit-6020165/" TargetMode="External"/><Relationship Id="rId7" Type="http://schemas.openxmlformats.org/officeDocument/2006/relationships/diagramData" Target="../diagrams/data5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image" Target="../media/image1.jpeg"/><Relationship Id="rId11" Type="http://schemas.microsoft.com/office/2007/relationships/diagramDrawing" Target="../diagrams/drawing59.xml"/><Relationship Id="rId5" Type="http://schemas.openxmlformats.org/officeDocument/2006/relationships/hyperlink" Target="http://www.tes.co.uk/teaching-resource/The-Whole-Class-Feedback-Guide-6057595/" TargetMode="External"/><Relationship Id="rId10" Type="http://schemas.openxmlformats.org/officeDocument/2006/relationships/diagramColors" Target="../diagrams/colors59.xml"/><Relationship Id="rId4" Type="http://schemas.openxmlformats.org/officeDocument/2006/relationships/hyperlink" Target="http://www.tes.co.uk/teaching-resource/Peer-and-Self-Assessment-Guide-6024930/" TargetMode="External"/><Relationship Id="rId9" Type="http://schemas.openxmlformats.org/officeDocument/2006/relationships/diagramQuickStyle" Target="../diagrams/quickStyle59.xml"/></Relationships>
</file>

<file path=ppt/slides/_rels/slide66.xml.rels><?xml version="1.0" encoding="UTF-8" standalone="yes"?>
<Relationships xmlns="http://schemas.openxmlformats.org/package/2006/relationships"><Relationship Id="rId8" Type="http://schemas.microsoft.com/office/2007/relationships/diagramDrawing" Target="../diagrams/drawing60.xml"/><Relationship Id="rId3" Type="http://schemas.openxmlformats.org/officeDocument/2006/relationships/image" Target="../media/image1.jpeg"/><Relationship Id="rId7" Type="http://schemas.openxmlformats.org/officeDocument/2006/relationships/diagramColors" Target="../diagrams/colors6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0.xml"/><Relationship Id="rId5" Type="http://schemas.openxmlformats.org/officeDocument/2006/relationships/diagramLayout" Target="../diagrams/layout60.xml"/><Relationship Id="rId4" Type="http://schemas.openxmlformats.org/officeDocument/2006/relationships/diagramData" Target="../diagrams/data60.xml"/></Relationships>
</file>

<file path=ppt/slides/_rels/slide67.xml.rels><?xml version="1.0" encoding="UTF-8" standalone="yes"?>
<Relationships xmlns="http://schemas.openxmlformats.org/package/2006/relationships"><Relationship Id="rId8" Type="http://schemas.microsoft.com/office/2007/relationships/diagramDrawing" Target="../diagrams/drawing61.xml"/><Relationship Id="rId3" Type="http://schemas.openxmlformats.org/officeDocument/2006/relationships/image" Target="../media/image1.jpeg"/><Relationship Id="rId7" Type="http://schemas.openxmlformats.org/officeDocument/2006/relationships/diagramColors" Target="../diagrams/colors6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1.xml"/><Relationship Id="rId5" Type="http://schemas.openxmlformats.org/officeDocument/2006/relationships/diagramLayout" Target="../diagrams/layout61.xml"/><Relationship Id="rId4" Type="http://schemas.openxmlformats.org/officeDocument/2006/relationships/diagramData" Target="../diagrams/data61.xml"/></Relationships>
</file>

<file path=ppt/slides/_rels/slide68.xml.rels><?xml version="1.0" encoding="UTF-8" standalone="yes"?>
<Relationships xmlns="http://schemas.openxmlformats.org/package/2006/relationships"><Relationship Id="rId8" Type="http://schemas.microsoft.com/office/2007/relationships/diagramDrawing" Target="../diagrams/drawing62.xml"/><Relationship Id="rId3" Type="http://schemas.openxmlformats.org/officeDocument/2006/relationships/image" Target="../media/image1.jpeg"/><Relationship Id="rId7" Type="http://schemas.openxmlformats.org/officeDocument/2006/relationships/diagramColors" Target="../diagrams/colors6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2.xml"/><Relationship Id="rId5" Type="http://schemas.openxmlformats.org/officeDocument/2006/relationships/diagramLayout" Target="../diagrams/layout62.xml"/><Relationship Id="rId4" Type="http://schemas.openxmlformats.org/officeDocument/2006/relationships/diagramData" Target="../diagrams/data62.xml"/></Relationships>
</file>

<file path=ppt/slides/_rels/slide69.xml.rels><?xml version="1.0" encoding="UTF-8" standalone="yes"?>
<Relationships xmlns="http://schemas.openxmlformats.org/package/2006/relationships"><Relationship Id="rId8" Type="http://schemas.microsoft.com/office/2007/relationships/diagramDrawing" Target="../diagrams/drawing63.xml"/><Relationship Id="rId3" Type="http://schemas.openxmlformats.org/officeDocument/2006/relationships/image" Target="../media/image1.jpeg"/><Relationship Id="rId7" Type="http://schemas.openxmlformats.org/officeDocument/2006/relationships/diagramColors" Target="../diagrams/colors6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3.xml"/><Relationship Id="rId5" Type="http://schemas.openxmlformats.org/officeDocument/2006/relationships/diagramLayout" Target="../diagrams/layout63.xml"/><Relationship Id="rId4" Type="http://schemas.openxmlformats.org/officeDocument/2006/relationships/diagramData" Target="../diagrams/data63.xml"/></Relationships>
</file>

<file path=ppt/slides/_rels/slide70.xml.rels><?xml version="1.0" encoding="UTF-8" standalone="yes"?>
<Relationships xmlns="http://schemas.openxmlformats.org/package/2006/relationships"><Relationship Id="rId8" Type="http://schemas.microsoft.com/office/2007/relationships/diagramDrawing" Target="../diagrams/drawing64.xml"/><Relationship Id="rId3" Type="http://schemas.openxmlformats.org/officeDocument/2006/relationships/image" Target="../media/image1.jpeg"/><Relationship Id="rId7" Type="http://schemas.openxmlformats.org/officeDocument/2006/relationships/diagramColors" Target="../diagrams/colors6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4.xml"/><Relationship Id="rId5" Type="http://schemas.openxmlformats.org/officeDocument/2006/relationships/diagramLayout" Target="../diagrams/layout64.xml"/><Relationship Id="rId4" Type="http://schemas.openxmlformats.org/officeDocument/2006/relationships/diagramData" Target="../diagrams/data64.xml"/></Relationships>
</file>

<file path=ppt/slides/_rels/slide71.xml.rels><?xml version="1.0" encoding="UTF-8" standalone="yes"?>
<Relationships xmlns="http://schemas.openxmlformats.org/package/2006/relationships"><Relationship Id="rId8" Type="http://schemas.microsoft.com/office/2007/relationships/diagramDrawing" Target="../diagrams/drawing65.xml"/><Relationship Id="rId3" Type="http://schemas.openxmlformats.org/officeDocument/2006/relationships/image" Target="../media/image1.jpeg"/><Relationship Id="rId7" Type="http://schemas.openxmlformats.org/officeDocument/2006/relationships/diagramColors" Target="../diagrams/colors6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5.xml"/><Relationship Id="rId5" Type="http://schemas.openxmlformats.org/officeDocument/2006/relationships/diagramLayout" Target="../diagrams/layout65.xml"/><Relationship Id="rId4" Type="http://schemas.openxmlformats.org/officeDocument/2006/relationships/diagramData" Target="../diagrams/data65.xml"/></Relationships>
</file>

<file path=ppt/slides/_rels/slide72.xml.rels><?xml version="1.0" encoding="UTF-8" standalone="yes"?>
<Relationships xmlns="http://schemas.openxmlformats.org/package/2006/relationships"><Relationship Id="rId8" Type="http://schemas.microsoft.com/office/2007/relationships/diagramDrawing" Target="../diagrams/drawing66.xml"/><Relationship Id="rId3" Type="http://schemas.openxmlformats.org/officeDocument/2006/relationships/image" Target="../media/image1.jpeg"/><Relationship Id="rId7" Type="http://schemas.openxmlformats.org/officeDocument/2006/relationships/diagramColors" Target="../diagrams/colors6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6.xml"/><Relationship Id="rId5" Type="http://schemas.openxmlformats.org/officeDocument/2006/relationships/diagramLayout" Target="../diagrams/layout66.xml"/><Relationship Id="rId4" Type="http://schemas.openxmlformats.org/officeDocument/2006/relationships/diagramData" Target="../diagrams/data66.xml"/></Relationships>
</file>

<file path=ppt/slides/_rels/slide73.xml.rels><?xml version="1.0" encoding="UTF-8" standalone="yes"?>
<Relationships xmlns="http://schemas.openxmlformats.org/package/2006/relationships"><Relationship Id="rId8" Type="http://schemas.microsoft.com/office/2007/relationships/diagramDrawing" Target="../diagrams/drawing67.xml"/><Relationship Id="rId3" Type="http://schemas.openxmlformats.org/officeDocument/2006/relationships/image" Target="../media/image1.jpeg"/><Relationship Id="rId7" Type="http://schemas.openxmlformats.org/officeDocument/2006/relationships/diagramColors" Target="../diagrams/colors6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7.xml"/><Relationship Id="rId5" Type="http://schemas.openxmlformats.org/officeDocument/2006/relationships/diagramLayout" Target="../diagrams/layout67.xml"/><Relationship Id="rId4" Type="http://schemas.openxmlformats.org/officeDocument/2006/relationships/diagramData" Target="../diagrams/data67.xml"/></Relationships>
</file>

<file path=ppt/slides/_rels/slide7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8" Type="http://schemas.microsoft.com/office/2007/relationships/diagramDrawing" Target="../diagrams/drawing68.xml"/><Relationship Id="rId3" Type="http://schemas.openxmlformats.org/officeDocument/2006/relationships/image" Target="../media/image1.jpeg"/><Relationship Id="rId7" Type="http://schemas.openxmlformats.org/officeDocument/2006/relationships/diagramColors" Target="../diagrams/colors68.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8.xml"/><Relationship Id="rId5" Type="http://schemas.openxmlformats.org/officeDocument/2006/relationships/diagramLayout" Target="../diagrams/layout68.xml"/><Relationship Id="rId4" Type="http://schemas.openxmlformats.org/officeDocument/2006/relationships/diagramData" Target="../diagrams/data68.xml"/></Relationships>
</file>

<file path=ppt/slides/_rels/slide76.xml.rels><?xml version="1.0" encoding="UTF-8" standalone="yes"?>
<Relationships xmlns="http://schemas.openxmlformats.org/package/2006/relationships"><Relationship Id="rId3" Type="http://schemas.openxmlformats.org/officeDocument/2006/relationships/hyperlink" Target="http://www.tes.co.uk/teaching-resource/Challenge-Toolkit-6063318/" TargetMode="External"/><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jpeg"/></Relationships>
</file>

<file path=ppt/slides/_rels/slide77.xml.rels><?xml version="1.0" encoding="UTF-8" standalone="yes"?>
<Relationships xmlns="http://schemas.openxmlformats.org/package/2006/relationships"><Relationship Id="rId8" Type="http://schemas.microsoft.com/office/2007/relationships/diagramDrawing" Target="../diagrams/drawing69.xml"/><Relationship Id="rId3" Type="http://schemas.openxmlformats.org/officeDocument/2006/relationships/image" Target="../media/image1.jpeg"/><Relationship Id="rId7" Type="http://schemas.openxmlformats.org/officeDocument/2006/relationships/diagramColors" Target="../diagrams/colors69.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69.xml"/><Relationship Id="rId5" Type="http://schemas.openxmlformats.org/officeDocument/2006/relationships/diagramLayout" Target="../diagrams/layout69.xml"/><Relationship Id="rId4" Type="http://schemas.openxmlformats.org/officeDocument/2006/relationships/diagramData" Target="../diagrams/data69.xml"/></Relationships>
</file>

<file path=ppt/slides/_rels/slide78.xml.rels><?xml version="1.0" encoding="UTF-8" standalone="yes"?>
<Relationships xmlns="http://schemas.openxmlformats.org/package/2006/relationships"><Relationship Id="rId8" Type="http://schemas.microsoft.com/office/2007/relationships/diagramDrawing" Target="../diagrams/drawing70.xml"/><Relationship Id="rId3" Type="http://schemas.openxmlformats.org/officeDocument/2006/relationships/image" Target="../media/image1.jpeg"/><Relationship Id="rId7" Type="http://schemas.openxmlformats.org/officeDocument/2006/relationships/diagramColors" Target="../diagrams/colors7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70.xml"/><Relationship Id="rId5" Type="http://schemas.openxmlformats.org/officeDocument/2006/relationships/diagramLayout" Target="../diagrams/layout70.xml"/><Relationship Id="rId4" Type="http://schemas.openxmlformats.org/officeDocument/2006/relationships/diagramData" Target="../diagrams/data70.xml"/></Relationships>
</file>

<file path=ppt/slides/_rels/slide79.xml.rels><?xml version="1.0" encoding="UTF-8" standalone="yes"?>
<Relationships xmlns="http://schemas.openxmlformats.org/package/2006/relationships"><Relationship Id="rId8" Type="http://schemas.microsoft.com/office/2007/relationships/diagramDrawing" Target="../diagrams/drawing71.xml"/><Relationship Id="rId3" Type="http://schemas.openxmlformats.org/officeDocument/2006/relationships/image" Target="../media/image1.jpeg"/><Relationship Id="rId7" Type="http://schemas.openxmlformats.org/officeDocument/2006/relationships/diagramColors" Target="../diagrams/colors7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71.xml"/><Relationship Id="rId5" Type="http://schemas.openxmlformats.org/officeDocument/2006/relationships/diagramLayout" Target="../diagrams/layout71.xml"/><Relationship Id="rId4" Type="http://schemas.openxmlformats.org/officeDocument/2006/relationships/diagramData" Target="../diagrams/data71.xml"/></Relationships>
</file>

<file path=ppt/slides/_rels/slide80.xml.rels><?xml version="1.0" encoding="UTF-8" standalone="yes"?>
<Relationships xmlns="http://schemas.openxmlformats.org/package/2006/relationships"><Relationship Id="rId8" Type="http://schemas.microsoft.com/office/2007/relationships/diagramDrawing" Target="../diagrams/drawing72.xml"/><Relationship Id="rId3" Type="http://schemas.openxmlformats.org/officeDocument/2006/relationships/image" Target="../media/image1.jpeg"/><Relationship Id="rId7" Type="http://schemas.openxmlformats.org/officeDocument/2006/relationships/diagramColors" Target="../diagrams/colors72.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72.xml"/><Relationship Id="rId5" Type="http://schemas.openxmlformats.org/officeDocument/2006/relationships/diagramLayout" Target="../diagrams/layout72.xml"/><Relationship Id="rId4" Type="http://schemas.openxmlformats.org/officeDocument/2006/relationships/diagramData" Target="../diagrams/data72.xml"/></Relationships>
</file>

<file path=ppt/slides/_rels/slide81.xml.rels><?xml version="1.0" encoding="UTF-8" standalone="yes"?>
<Relationships xmlns="http://schemas.openxmlformats.org/package/2006/relationships"><Relationship Id="rId8" Type="http://schemas.microsoft.com/office/2007/relationships/diagramDrawing" Target="../diagrams/drawing73.xml"/><Relationship Id="rId3" Type="http://schemas.openxmlformats.org/officeDocument/2006/relationships/image" Target="../media/image1.jpeg"/><Relationship Id="rId7" Type="http://schemas.openxmlformats.org/officeDocument/2006/relationships/diagramColors" Target="../diagrams/colors7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QuickStyle" Target="../diagrams/quickStyle73.xml"/><Relationship Id="rId5" Type="http://schemas.openxmlformats.org/officeDocument/2006/relationships/diagramLayout" Target="../diagrams/layout73.xml"/><Relationship Id="rId4" Type="http://schemas.openxmlformats.org/officeDocument/2006/relationships/diagramData" Target="../diagrams/data73.xml"/></Relationships>
</file>

<file path=ppt/slides/_rels/slide82.xml.rels><?xml version="1.0" encoding="UTF-8" standalone="yes"?>
<Relationships xmlns="http://schemas.openxmlformats.org/package/2006/relationships"><Relationship Id="rId8" Type="http://schemas.openxmlformats.org/officeDocument/2006/relationships/diagramColors" Target="../diagrams/colors74.xml"/><Relationship Id="rId3" Type="http://schemas.openxmlformats.org/officeDocument/2006/relationships/slide" Target="slide2.xml"/><Relationship Id="rId7" Type="http://schemas.openxmlformats.org/officeDocument/2006/relationships/diagramQuickStyle" Target="../diagrams/quickStyle7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74.xml"/><Relationship Id="rId5" Type="http://schemas.openxmlformats.org/officeDocument/2006/relationships/diagramData" Target="../diagrams/data74.xml"/><Relationship Id="rId4" Type="http://schemas.openxmlformats.org/officeDocument/2006/relationships/image" Target="../media/image1.jpeg"/><Relationship Id="rId9" Type="http://schemas.microsoft.com/office/2007/relationships/diagramDrawing" Target="../diagrams/drawing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547043204"/>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a:off x="0" y="35913"/>
            <a:ext cx="5724128" cy="646331"/>
          </a:xfrm>
          <a:prstGeom prst="rect">
            <a:avLst/>
          </a:prstGeom>
          <a:noFill/>
          <a:ln>
            <a:noFill/>
          </a:ln>
        </p:spPr>
        <p:txBody>
          <a:bodyPr wrap="square" lIns="91440" tIns="45720" rIns="91440" bIns="45720">
            <a:spAutoFit/>
          </a:bodyPr>
          <a:lstStyle/>
          <a:p>
            <a:r>
              <a:rPr lang="en-US" sz="3600" b="1" cap="none" spc="0" dirty="0">
                <a:ln w="10541" cmpd="sng">
                  <a:solidFill>
                    <a:srgbClr val="7030A0"/>
                  </a:solidFill>
                  <a:prstDash val="solid"/>
                </a:ln>
                <a:solidFill>
                  <a:schemeClr val="accent4">
                    <a:lumMod val="60000"/>
                    <a:lumOff val="40000"/>
                  </a:schemeClr>
                </a:solidFill>
                <a:effectLst/>
              </a:rPr>
              <a:t>The Differentiation Deviser</a:t>
            </a:r>
          </a:p>
        </p:txBody>
      </p:sp>
      <p:sp>
        <p:nvSpPr>
          <p:cNvPr id="8" name="TextBox 7"/>
          <p:cNvSpPr txBox="1"/>
          <p:nvPr/>
        </p:nvSpPr>
        <p:spPr>
          <a:xfrm>
            <a:off x="251520" y="6275298"/>
            <a:ext cx="9140971" cy="561692"/>
          </a:xfrm>
          <a:prstGeom prst="rect">
            <a:avLst/>
          </a:prstGeom>
          <a:noFill/>
        </p:spPr>
        <p:txBody>
          <a:bodyPr wrap="square" rtlCol="0">
            <a:spAutoFit/>
          </a:bodyPr>
          <a:lstStyle/>
          <a:p>
            <a:pPr algn="ctr"/>
            <a:r>
              <a:rPr lang="en-GB" sz="2000" b="1" dirty="0">
                <a:solidFill>
                  <a:srgbClr val="7030A0"/>
                </a:solidFill>
              </a:rPr>
              <a:t>80 ways to differentiate, for use across the curriculum and the Key Stages.</a:t>
            </a:r>
            <a:endParaRPr lang="en-GB" b="1" dirty="0">
              <a:solidFill>
                <a:srgbClr val="7030A0"/>
              </a:solidFill>
            </a:endParaRPr>
          </a:p>
          <a:p>
            <a:pPr algn="ctr"/>
            <a:r>
              <a:rPr lang="en-GB" sz="1050" b="1" dirty="0">
                <a:solidFill>
                  <a:srgbClr val="7030A0"/>
                </a:solidFill>
              </a:rPr>
              <a:t>Made by Mike Gershon – </a:t>
            </a:r>
            <a:r>
              <a:rPr lang="en-GB" sz="1050" b="1" dirty="0">
                <a:solidFill>
                  <a:srgbClr val="7030A0"/>
                </a:solidFill>
                <a:hlinkClick r:id="rId7"/>
              </a:rPr>
              <a:t>mikegershon@hotmail.com</a:t>
            </a:r>
            <a:r>
              <a:rPr lang="en-GB" sz="1050" b="1" dirty="0">
                <a:solidFill>
                  <a:srgbClr val="7030A0"/>
                </a:solidFill>
              </a:rPr>
              <a:t> – with thanks to Ruth Sandler and </a:t>
            </a:r>
            <a:r>
              <a:rPr lang="en-GB" sz="1050" b="1" dirty="0">
                <a:solidFill>
                  <a:srgbClr val="7030A0"/>
                </a:solidFill>
                <a:hlinkClick r:id="rId8"/>
              </a:rPr>
              <a:t>www.geoffpetty.com</a:t>
            </a:r>
            <a:r>
              <a:rPr lang="en-GB" sz="1050" b="1" dirty="0">
                <a:solidFill>
                  <a:srgbClr val="7030A0"/>
                </a:solidFill>
              </a:rPr>
              <a:t> </a:t>
            </a:r>
          </a:p>
        </p:txBody>
      </p:sp>
    </p:spTree>
    <p:extLst>
      <p:ext uri="{BB962C8B-B14F-4D97-AF65-F5344CB8AC3E}">
        <p14:creationId xmlns:p14="http://schemas.microsoft.com/office/powerpoint/2010/main" val="3138079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908720"/>
            <a:ext cx="9144000" cy="5262979"/>
          </a:xfrm>
          <a:prstGeom prst="rect">
            <a:avLst/>
          </a:prstGeom>
          <a:noFill/>
        </p:spPr>
        <p:txBody>
          <a:bodyPr wrap="square" rtlCol="0">
            <a:spAutoFit/>
          </a:bodyPr>
          <a:lstStyle/>
          <a:p>
            <a:pPr>
              <a:lnSpc>
                <a:spcPct val="150000"/>
              </a:lnSpc>
            </a:pPr>
            <a:r>
              <a:rPr lang="en-GB" sz="1400" dirty="0">
                <a:hlinkClick r:id="rId2" action="ppaction://hlinksldjump"/>
              </a:rPr>
              <a:t>Keywords</a:t>
            </a:r>
            <a:r>
              <a:rPr lang="en-GB" sz="1400" dirty="0"/>
              <a:t>		</a:t>
            </a:r>
            <a:r>
              <a:rPr lang="en-GB" sz="1400" dirty="0">
                <a:hlinkClick r:id="rId3" action="ppaction://hlinksldjump"/>
              </a:rPr>
              <a:t>Simple Language</a:t>
            </a:r>
            <a:r>
              <a:rPr lang="en-GB" sz="1400" dirty="0"/>
              <a:t>	</a:t>
            </a:r>
            <a:r>
              <a:rPr lang="en-GB" sz="1400" dirty="0">
                <a:hlinkClick r:id="rId4" action="ppaction://hlinksldjump"/>
              </a:rPr>
              <a:t>Keyword Display</a:t>
            </a:r>
            <a:r>
              <a:rPr lang="en-GB" sz="1400" dirty="0"/>
              <a:t>	</a:t>
            </a:r>
            <a:r>
              <a:rPr lang="en-GB" sz="1400" dirty="0">
                <a:hlinkClick r:id="rId5" action="ppaction://hlinksldjump"/>
              </a:rPr>
              <a:t>Images</a:t>
            </a:r>
            <a:r>
              <a:rPr lang="en-GB" sz="1400" dirty="0"/>
              <a:t>		</a:t>
            </a:r>
            <a:r>
              <a:rPr lang="en-GB" sz="1400" dirty="0">
                <a:hlinkClick r:id="rId6" action="ppaction://hlinksldjump"/>
              </a:rPr>
              <a:t>Keyword Discussion</a:t>
            </a:r>
            <a:endParaRPr lang="en-GB" sz="1400" dirty="0"/>
          </a:p>
          <a:p>
            <a:pPr>
              <a:lnSpc>
                <a:spcPct val="150000"/>
              </a:lnSpc>
            </a:pPr>
            <a:r>
              <a:rPr lang="en-GB" sz="1400" dirty="0">
                <a:hlinkClick r:id="rId7" action="ppaction://hlinksldjump"/>
              </a:rPr>
              <a:t>Exemplify</a:t>
            </a:r>
            <a:r>
              <a:rPr lang="en-GB" sz="1400" dirty="0"/>
              <a:t>		</a:t>
            </a:r>
            <a:r>
              <a:rPr lang="en-GB" sz="1400" dirty="0">
                <a:hlinkClick r:id="rId8" action="ppaction://hlinksldjump"/>
              </a:rPr>
              <a:t>Keyword Context</a:t>
            </a:r>
            <a:r>
              <a:rPr lang="en-GB" sz="1400" dirty="0"/>
              <a:t>	</a:t>
            </a:r>
            <a:r>
              <a:rPr lang="en-GB" sz="1400" dirty="0">
                <a:hlinkClick r:id="rId9" action="ppaction://hlinksldjump"/>
              </a:rPr>
              <a:t>Antonyms</a:t>
            </a:r>
            <a:r>
              <a:rPr lang="en-GB" sz="1400" dirty="0"/>
              <a:t>		</a:t>
            </a:r>
            <a:r>
              <a:rPr lang="en-GB" sz="1400" dirty="0">
                <a:hlinkClick r:id="rId10" action="ppaction://hlinksldjump"/>
              </a:rPr>
              <a:t>Modelling Conversation</a:t>
            </a:r>
            <a:r>
              <a:rPr lang="en-GB" sz="1400" dirty="0"/>
              <a:t>	</a:t>
            </a:r>
            <a:r>
              <a:rPr lang="en-GB" sz="1400" dirty="0">
                <a:hlinkClick r:id="rId11" action="ppaction://hlinksldjump"/>
              </a:rPr>
              <a:t>New Words</a:t>
            </a:r>
            <a:endParaRPr lang="en-GB" sz="1400" dirty="0"/>
          </a:p>
          <a:p>
            <a:pPr>
              <a:lnSpc>
                <a:spcPct val="150000"/>
              </a:lnSpc>
            </a:pPr>
            <a:r>
              <a:rPr lang="en-GB" sz="1400" dirty="0">
                <a:hlinkClick r:id="rId12" action="ppaction://hlinksldjump"/>
              </a:rPr>
              <a:t>Dictionary Champions</a:t>
            </a:r>
            <a:r>
              <a:rPr lang="en-GB" sz="1400" dirty="0"/>
              <a:t>	</a:t>
            </a:r>
            <a:r>
              <a:rPr lang="en-GB" sz="1400" dirty="0">
                <a:hlinkClick r:id="rId13" action="ppaction://hlinksldjump"/>
              </a:rPr>
              <a:t>Task Explanation</a:t>
            </a:r>
            <a:r>
              <a:rPr lang="en-GB" sz="1400" dirty="0"/>
              <a:t>	</a:t>
            </a:r>
            <a:r>
              <a:rPr lang="en-GB" sz="1400" dirty="0">
                <a:hlinkClick r:id="rId14" action="ppaction://hlinksldjump"/>
              </a:rPr>
              <a:t>Seating Plans</a:t>
            </a:r>
            <a:r>
              <a:rPr lang="en-GB" sz="1400" dirty="0"/>
              <a:t>	</a:t>
            </a:r>
            <a:r>
              <a:rPr lang="en-GB" sz="1400" dirty="0">
                <a:hlinkClick r:id="rId15" action="ppaction://hlinksldjump"/>
              </a:rPr>
              <a:t>Hot-Seating</a:t>
            </a:r>
            <a:r>
              <a:rPr lang="en-GB" sz="1400" dirty="0"/>
              <a:t>		</a:t>
            </a:r>
            <a:r>
              <a:rPr lang="en-GB" sz="1400" dirty="0">
                <a:hlinkClick r:id="rId16" action="ppaction://hlinksldjump"/>
              </a:rPr>
              <a:t>Students Teaching</a:t>
            </a:r>
            <a:endParaRPr lang="en-GB" sz="1400" dirty="0"/>
          </a:p>
          <a:p>
            <a:pPr>
              <a:lnSpc>
                <a:spcPct val="150000"/>
              </a:lnSpc>
            </a:pPr>
            <a:r>
              <a:rPr lang="en-GB" sz="1400" dirty="0">
                <a:hlinkClick r:id="rId17" action="ppaction://hlinksldjump"/>
              </a:rPr>
              <a:t>Envoys</a:t>
            </a:r>
            <a:r>
              <a:rPr lang="en-GB" sz="1400" dirty="0"/>
              <a:t>		</a:t>
            </a:r>
            <a:r>
              <a:rPr lang="en-GB" sz="1400" dirty="0">
                <a:hlinkClick r:id="rId18" action="ppaction://hlinksldjump"/>
              </a:rPr>
              <a:t>Socratic Dialogue</a:t>
            </a:r>
            <a:r>
              <a:rPr lang="en-GB" sz="1400" dirty="0"/>
              <a:t>	</a:t>
            </a:r>
            <a:r>
              <a:rPr lang="en-GB" sz="1400" dirty="0">
                <a:hlinkClick r:id="rId19" action="ppaction://hlinksldjump"/>
              </a:rPr>
              <a:t>Confidence Indicators</a:t>
            </a:r>
            <a:r>
              <a:rPr lang="en-GB" sz="1400" dirty="0"/>
              <a:t>	</a:t>
            </a:r>
            <a:r>
              <a:rPr lang="en-GB" sz="1400" dirty="0">
                <a:hlinkClick r:id="rId20" action="ppaction://hlinksldjump"/>
              </a:rPr>
              <a:t>Expert Corner</a:t>
            </a:r>
            <a:r>
              <a:rPr lang="en-GB" sz="1400" dirty="0"/>
              <a:t>	</a:t>
            </a:r>
            <a:r>
              <a:rPr lang="en-GB" sz="1400" dirty="0">
                <a:hlinkClick r:id="rId21" action="ppaction://hlinksldjump"/>
              </a:rPr>
              <a:t>Helpers</a:t>
            </a:r>
            <a:endParaRPr lang="en-GB" sz="1400" dirty="0"/>
          </a:p>
          <a:p>
            <a:pPr>
              <a:lnSpc>
                <a:spcPct val="150000"/>
              </a:lnSpc>
            </a:pPr>
            <a:r>
              <a:rPr lang="en-GB" sz="1400" dirty="0">
                <a:hlinkClick r:id="rId22" action="ppaction://hlinksldjump"/>
              </a:rPr>
              <a:t>Model Answers</a:t>
            </a:r>
            <a:r>
              <a:rPr lang="en-GB" sz="1400" dirty="0"/>
              <a:t>	</a:t>
            </a:r>
            <a:r>
              <a:rPr lang="en-GB" sz="1400" dirty="0">
                <a:hlinkClick r:id="rId23" action="ppaction://hlinksldjump"/>
              </a:rPr>
              <a:t>Photocopy Good Work</a:t>
            </a:r>
            <a:r>
              <a:rPr lang="en-GB" sz="1400" dirty="0"/>
              <a:t>	</a:t>
            </a:r>
            <a:r>
              <a:rPr lang="en-GB" sz="1400" dirty="0">
                <a:hlinkClick r:id="rId24" action="ppaction://hlinksldjump"/>
              </a:rPr>
              <a:t>By Outcome</a:t>
            </a:r>
            <a:r>
              <a:rPr lang="en-GB" sz="1400" dirty="0"/>
              <a:t>		</a:t>
            </a:r>
            <a:r>
              <a:rPr lang="en-GB" sz="1400" dirty="0">
                <a:hlinkClick r:id="rId25" action="ppaction://hlinksldjump"/>
              </a:rPr>
              <a:t>Open Activities</a:t>
            </a:r>
            <a:r>
              <a:rPr lang="en-GB" sz="1400" dirty="0"/>
              <a:t>	</a:t>
            </a:r>
            <a:r>
              <a:rPr lang="en-GB" sz="1400" dirty="0">
                <a:hlinkClick r:id="rId26" action="ppaction://hlinksldjump"/>
              </a:rPr>
              <a:t>Prior Knowledge</a:t>
            </a:r>
            <a:endParaRPr lang="en-GB" sz="1400" dirty="0"/>
          </a:p>
          <a:p>
            <a:pPr>
              <a:lnSpc>
                <a:spcPct val="150000"/>
              </a:lnSpc>
            </a:pPr>
            <a:r>
              <a:rPr lang="en-GB" sz="1400" dirty="0">
                <a:hlinkClick r:id="rId27" action="ppaction://hlinksldjump"/>
              </a:rPr>
              <a:t>Stepped Activities</a:t>
            </a:r>
            <a:r>
              <a:rPr lang="en-GB" sz="1400" dirty="0"/>
              <a:t>	</a:t>
            </a:r>
            <a:r>
              <a:rPr lang="en-GB" sz="1400" dirty="0">
                <a:hlinkClick r:id="rId28" action="ppaction://hlinksldjump"/>
              </a:rPr>
              <a:t>Options</a:t>
            </a:r>
            <a:r>
              <a:rPr lang="en-GB" sz="1400" dirty="0"/>
              <a:t>		</a:t>
            </a:r>
            <a:r>
              <a:rPr lang="en-GB" sz="1400" dirty="0">
                <a:hlinkClick r:id="rId29" action="ppaction://hlinksldjump"/>
              </a:rPr>
              <a:t>Choices</a:t>
            </a:r>
            <a:r>
              <a:rPr lang="en-GB" sz="1400" dirty="0"/>
              <a:t>		</a:t>
            </a:r>
            <a:r>
              <a:rPr lang="en-GB" sz="1400" dirty="0">
                <a:hlinkClick r:id="rId30" action="ppaction://hlinksldjump"/>
              </a:rPr>
              <a:t>Extensions</a:t>
            </a:r>
            <a:r>
              <a:rPr lang="en-GB" sz="1400" dirty="0"/>
              <a:t>		</a:t>
            </a:r>
            <a:r>
              <a:rPr lang="en-GB" sz="1400" dirty="0">
                <a:hlinkClick r:id="rId31" action="ppaction://hlinksldjump"/>
              </a:rPr>
              <a:t>Wonder Wall</a:t>
            </a:r>
            <a:endParaRPr lang="en-GB" sz="1400" dirty="0"/>
          </a:p>
          <a:p>
            <a:pPr>
              <a:lnSpc>
                <a:spcPct val="150000"/>
              </a:lnSpc>
            </a:pPr>
            <a:r>
              <a:rPr lang="en-GB" sz="1400" dirty="0">
                <a:hlinkClick r:id="rId32" action="ppaction://hlinksldjump"/>
              </a:rPr>
              <a:t>Group Work	</a:t>
            </a:r>
            <a:r>
              <a:rPr lang="en-GB" sz="1400" dirty="0"/>
              <a:t>	</a:t>
            </a:r>
            <a:r>
              <a:rPr lang="en-GB" sz="1400" dirty="0">
                <a:hlinkClick r:id="rId33" action="ppaction://hlinksldjump"/>
              </a:rPr>
              <a:t>Pair Work</a:t>
            </a:r>
            <a:r>
              <a:rPr lang="en-GB" sz="1400" dirty="0"/>
              <a:t>		</a:t>
            </a:r>
            <a:r>
              <a:rPr lang="en-GB" sz="1400" dirty="0">
                <a:hlinkClick r:id="rId34" action="ppaction://hlinksldjump"/>
              </a:rPr>
              <a:t>Discussion</a:t>
            </a:r>
            <a:r>
              <a:rPr lang="en-GB" sz="1400" dirty="0"/>
              <a:t>		</a:t>
            </a:r>
            <a:r>
              <a:rPr lang="en-GB" sz="1400" dirty="0">
                <a:hlinkClick r:id="rId35" action="ppaction://hlinksldjump"/>
              </a:rPr>
              <a:t>Personal Experience</a:t>
            </a:r>
            <a:r>
              <a:rPr lang="en-GB" sz="1400" dirty="0"/>
              <a:t>	</a:t>
            </a:r>
            <a:r>
              <a:rPr lang="en-GB" sz="1400" dirty="0">
                <a:hlinkClick r:id="rId36" action="ppaction://hlinksldjump"/>
              </a:rPr>
              <a:t>Pace Yourself</a:t>
            </a:r>
            <a:endParaRPr lang="en-GB" sz="1400" dirty="0"/>
          </a:p>
          <a:p>
            <a:pPr>
              <a:lnSpc>
                <a:spcPct val="150000"/>
              </a:lnSpc>
            </a:pPr>
            <a:r>
              <a:rPr lang="en-GB" sz="1400" dirty="0">
                <a:hlinkClick r:id="rId37" action="ppaction://hlinksldjump"/>
              </a:rPr>
              <a:t>Card Sorts</a:t>
            </a:r>
            <a:r>
              <a:rPr lang="en-GB" sz="1400" dirty="0"/>
              <a:t>		</a:t>
            </a:r>
            <a:r>
              <a:rPr lang="en-GB" sz="1400" dirty="0">
                <a:hlinkClick r:id="rId38" action="ppaction://hlinksldjump"/>
              </a:rPr>
              <a:t>Match Group Rank</a:t>
            </a:r>
            <a:r>
              <a:rPr lang="en-GB" sz="1400" dirty="0"/>
              <a:t>	</a:t>
            </a:r>
            <a:r>
              <a:rPr lang="en-GB" sz="1400" dirty="0">
                <a:hlinkClick r:id="rId39" action="ppaction://hlinksldjump"/>
              </a:rPr>
              <a:t>Buzz Groups</a:t>
            </a:r>
            <a:r>
              <a:rPr lang="en-GB" sz="1400" dirty="0"/>
              <a:t>		</a:t>
            </a:r>
            <a:r>
              <a:rPr lang="en-GB" sz="1400" dirty="0">
                <a:hlinkClick r:id="rId40" action="ppaction://hlinksldjump"/>
              </a:rPr>
              <a:t>Design Brief</a:t>
            </a:r>
            <a:r>
              <a:rPr lang="en-GB" sz="1400" dirty="0"/>
              <a:t>		</a:t>
            </a:r>
            <a:r>
              <a:rPr lang="en-GB" sz="1400" dirty="0">
                <a:hlinkClick r:id="rId41" action="ppaction://hlinksldjump"/>
              </a:rPr>
              <a:t>Worksheets</a:t>
            </a:r>
            <a:endParaRPr lang="en-GB" sz="1400" dirty="0"/>
          </a:p>
          <a:p>
            <a:pPr>
              <a:lnSpc>
                <a:spcPct val="150000"/>
              </a:lnSpc>
            </a:pPr>
            <a:r>
              <a:rPr lang="en-GB" sz="1400" dirty="0">
                <a:hlinkClick r:id="rId42" action="ppaction://hlinksldjump"/>
              </a:rPr>
              <a:t>Visits and Visitors</a:t>
            </a:r>
            <a:r>
              <a:rPr lang="en-GB" sz="1400" dirty="0"/>
              <a:t>	</a:t>
            </a:r>
            <a:r>
              <a:rPr lang="en-GB" sz="1400" dirty="0">
                <a:hlinkClick r:id="rId43" action="ppaction://hlinksldjump"/>
              </a:rPr>
              <a:t>Student Presentations</a:t>
            </a:r>
            <a:r>
              <a:rPr lang="en-GB" sz="1400" dirty="0"/>
              <a:t>	</a:t>
            </a:r>
            <a:r>
              <a:rPr lang="en-GB" sz="1400" dirty="0">
                <a:hlinkClick r:id="rId44" action="ppaction://hlinksldjump"/>
              </a:rPr>
              <a:t>Case Studies</a:t>
            </a:r>
            <a:r>
              <a:rPr lang="en-GB" sz="1400" dirty="0"/>
              <a:t>		</a:t>
            </a:r>
            <a:r>
              <a:rPr lang="en-GB" sz="1400" dirty="0">
                <a:hlinkClick r:id="rId45" action="ppaction://hlinksldjump"/>
              </a:rPr>
              <a:t>Discovery Learning</a:t>
            </a:r>
            <a:r>
              <a:rPr lang="en-GB" sz="1400" dirty="0"/>
              <a:t>	</a:t>
            </a:r>
            <a:r>
              <a:rPr lang="en-GB" sz="1400" dirty="0">
                <a:hlinkClick r:id="rId46" action="ppaction://hlinksldjump"/>
              </a:rPr>
              <a:t>Experiments</a:t>
            </a:r>
            <a:endParaRPr lang="en-GB" sz="1400" dirty="0"/>
          </a:p>
          <a:p>
            <a:pPr>
              <a:lnSpc>
                <a:spcPct val="150000"/>
              </a:lnSpc>
            </a:pPr>
            <a:r>
              <a:rPr lang="en-GB" sz="1400" dirty="0">
                <a:hlinkClick r:id="rId47" action="ppaction://hlinksldjump"/>
              </a:rPr>
              <a:t>Question Range</a:t>
            </a:r>
            <a:r>
              <a:rPr lang="en-GB" sz="1400" dirty="0"/>
              <a:t>	</a:t>
            </a:r>
            <a:r>
              <a:rPr lang="en-GB" sz="1400" dirty="0">
                <a:hlinkClick r:id="rId48" action="ppaction://hlinksldjump"/>
              </a:rPr>
              <a:t>Question Planning</a:t>
            </a:r>
            <a:r>
              <a:rPr lang="en-GB" sz="1400" dirty="0"/>
              <a:t>	</a:t>
            </a:r>
            <a:r>
              <a:rPr lang="en-GB" sz="1400" dirty="0">
                <a:hlinkClick r:id="rId49" action="ppaction://hlinksldjump"/>
              </a:rPr>
              <a:t>Justify</a:t>
            </a:r>
            <a:r>
              <a:rPr lang="en-GB" sz="1400" dirty="0"/>
              <a:t>		</a:t>
            </a:r>
            <a:r>
              <a:rPr lang="en-GB" sz="1400" dirty="0">
                <a:hlinkClick r:id="rId50" action="ppaction://hlinksldjump"/>
              </a:rPr>
              <a:t>Open and Closed</a:t>
            </a:r>
            <a:r>
              <a:rPr lang="en-GB" sz="1400" dirty="0"/>
              <a:t>	</a:t>
            </a:r>
            <a:r>
              <a:rPr lang="en-GB" sz="1400" dirty="0">
                <a:hlinkClick r:id="rId51" action="ppaction://hlinksldjump"/>
              </a:rPr>
              <a:t>Clarification</a:t>
            </a:r>
            <a:endParaRPr lang="en-GB" sz="1400" dirty="0"/>
          </a:p>
          <a:p>
            <a:pPr>
              <a:lnSpc>
                <a:spcPct val="150000"/>
              </a:lnSpc>
            </a:pPr>
            <a:r>
              <a:rPr lang="en-GB" sz="1400" dirty="0">
                <a:hlinkClick r:id="rId52" action="ppaction://hlinksldjump"/>
              </a:rPr>
              <a:t>Challenging Questions</a:t>
            </a:r>
            <a:r>
              <a:rPr lang="en-GB" sz="1400" dirty="0"/>
              <a:t>	</a:t>
            </a:r>
            <a:r>
              <a:rPr lang="en-GB" sz="1400" dirty="0">
                <a:hlinkClick r:id="rId53" action="ppaction://hlinksldjump"/>
              </a:rPr>
              <a:t>Students Ask Questions</a:t>
            </a:r>
            <a:r>
              <a:rPr lang="en-GB" sz="1400" dirty="0"/>
              <a:t>	</a:t>
            </a:r>
            <a:r>
              <a:rPr lang="en-GB" sz="1400" dirty="0">
                <a:hlinkClick r:id="rId54" action="ppaction://hlinksldjump"/>
              </a:rPr>
              <a:t>Serial Questioning</a:t>
            </a:r>
            <a:r>
              <a:rPr lang="en-GB" sz="1400" dirty="0"/>
              <a:t>	</a:t>
            </a:r>
            <a:r>
              <a:rPr lang="en-GB" sz="1400" dirty="0">
                <a:hlinkClick r:id="rId55" action="ppaction://hlinksldjump"/>
              </a:rPr>
              <a:t>Thinking Time</a:t>
            </a:r>
            <a:r>
              <a:rPr lang="en-GB" sz="1400" dirty="0"/>
              <a:t>	</a:t>
            </a:r>
            <a:r>
              <a:rPr lang="en-GB" sz="1400" dirty="0">
                <a:hlinkClick r:id="rId56" action="ppaction://hlinksldjump"/>
              </a:rPr>
              <a:t>Individual Questioning</a:t>
            </a:r>
            <a:endParaRPr lang="en-GB" sz="1400" dirty="0"/>
          </a:p>
          <a:p>
            <a:pPr>
              <a:lnSpc>
                <a:spcPct val="150000"/>
              </a:lnSpc>
            </a:pPr>
            <a:r>
              <a:rPr lang="en-GB" sz="1400" dirty="0">
                <a:hlinkClick r:id="rId57" action="ppaction://hlinksldjump"/>
              </a:rPr>
              <a:t>Assertive Questioning</a:t>
            </a:r>
            <a:r>
              <a:rPr lang="en-GB" sz="1400" dirty="0"/>
              <a:t>	</a:t>
            </a:r>
            <a:r>
              <a:rPr lang="en-GB" sz="1400" dirty="0">
                <a:hlinkClick r:id="rId58" action="ppaction://hlinksldjump"/>
              </a:rPr>
              <a:t>Task Mixture</a:t>
            </a:r>
            <a:r>
              <a:rPr lang="en-GB" sz="1400" dirty="0"/>
              <a:t>	</a:t>
            </a:r>
            <a:r>
              <a:rPr lang="en-GB" sz="1400" dirty="0">
                <a:hlinkClick r:id="rId59" action="ppaction://hlinksldjump"/>
              </a:rPr>
              <a:t>Task Mixture II</a:t>
            </a:r>
            <a:r>
              <a:rPr lang="en-GB" sz="1400" dirty="0"/>
              <a:t>	</a:t>
            </a:r>
            <a:r>
              <a:rPr lang="en-GB" sz="1400" dirty="0">
                <a:hlinkClick r:id="rId60" action="ppaction://hlinksldjump"/>
              </a:rPr>
              <a:t>Blooming Extensions</a:t>
            </a:r>
            <a:r>
              <a:rPr lang="en-GB" sz="1400" dirty="0"/>
              <a:t>	</a:t>
            </a:r>
            <a:r>
              <a:rPr lang="en-GB" sz="1400" dirty="0">
                <a:hlinkClick r:id="rId61" action="ppaction://hlinksldjump"/>
              </a:rPr>
              <a:t>Evaluate and Create</a:t>
            </a:r>
            <a:endParaRPr lang="en-GB" sz="1400" dirty="0"/>
          </a:p>
          <a:p>
            <a:pPr>
              <a:lnSpc>
                <a:spcPct val="150000"/>
              </a:lnSpc>
            </a:pPr>
            <a:r>
              <a:rPr lang="en-GB" sz="1400" dirty="0">
                <a:hlinkClick r:id="rId62" action="ppaction://hlinksldjump"/>
              </a:rPr>
              <a:t>Blooming Questions</a:t>
            </a:r>
            <a:r>
              <a:rPr lang="en-GB" sz="1400" dirty="0"/>
              <a:t>	</a:t>
            </a:r>
            <a:r>
              <a:rPr lang="en-GB" sz="1400" dirty="0">
                <a:hlinkClick r:id="rId63" action="ppaction://hlinksldjump"/>
              </a:rPr>
              <a:t>Top Middle and Bottom</a:t>
            </a:r>
            <a:r>
              <a:rPr lang="en-GB" sz="1400" dirty="0"/>
              <a:t>	</a:t>
            </a:r>
            <a:r>
              <a:rPr lang="en-GB" sz="1400" dirty="0">
                <a:hlinkClick r:id="rId64" action="ppaction://hlinksldjump"/>
              </a:rPr>
              <a:t>AFL</a:t>
            </a:r>
            <a:r>
              <a:rPr lang="en-GB" sz="1400" dirty="0"/>
              <a:t>		</a:t>
            </a:r>
            <a:r>
              <a:rPr lang="en-GB" sz="1400" dirty="0">
                <a:hlinkClick r:id="rId65" action="ppaction://hlinksldjump"/>
              </a:rPr>
              <a:t>Listening Frame</a:t>
            </a:r>
            <a:r>
              <a:rPr lang="en-GB" sz="1400" dirty="0"/>
              <a:t>	</a:t>
            </a:r>
            <a:r>
              <a:rPr lang="en-GB" sz="1400" dirty="0">
                <a:hlinkClick r:id="rId66" action="ppaction://hlinksldjump"/>
              </a:rPr>
              <a:t>Modelling</a:t>
            </a:r>
            <a:endParaRPr lang="en-GB" sz="1400" dirty="0"/>
          </a:p>
          <a:p>
            <a:pPr>
              <a:lnSpc>
                <a:spcPct val="150000"/>
              </a:lnSpc>
            </a:pPr>
            <a:r>
              <a:rPr lang="en-GB" sz="1400" dirty="0">
                <a:hlinkClick r:id="rId67" action="ppaction://hlinksldjump"/>
              </a:rPr>
              <a:t>Check Sheets</a:t>
            </a:r>
            <a:r>
              <a:rPr lang="en-GB" sz="1400" dirty="0"/>
              <a:t>	</a:t>
            </a:r>
            <a:r>
              <a:rPr lang="en-GB" sz="1400" dirty="0">
                <a:hlinkClick r:id="rId68" action="ppaction://hlinksldjump"/>
              </a:rPr>
              <a:t>Structure Guidelines</a:t>
            </a:r>
            <a:r>
              <a:rPr lang="en-GB" sz="1400" dirty="0"/>
              <a:t>	</a:t>
            </a:r>
            <a:r>
              <a:rPr lang="en-GB" sz="1400" dirty="0">
                <a:hlinkClick r:id="rId69" action="ppaction://hlinksldjump"/>
              </a:rPr>
              <a:t>Sentence Starters</a:t>
            </a:r>
            <a:r>
              <a:rPr lang="en-GB" sz="1400" dirty="0"/>
              <a:t>	</a:t>
            </a:r>
            <a:r>
              <a:rPr lang="en-GB" sz="1400" dirty="0">
                <a:hlinkClick r:id="rId70" action="ppaction://hlinksldjump"/>
              </a:rPr>
              <a:t>Writing Frame</a:t>
            </a:r>
            <a:r>
              <a:rPr lang="en-GB" sz="1400" dirty="0"/>
              <a:t>	</a:t>
            </a:r>
            <a:r>
              <a:rPr lang="en-GB" sz="1400" dirty="0">
                <a:hlinkClick r:id="rId71" action="ppaction://hlinksldjump"/>
              </a:rPr>
              <a:t>Planning Pro-Forma</a:t>
            </a:r>
            <a:endParaRPr lang="en-GB" sz="1400" dirty="0"/>
          </a:p>
          <a:p>
            <a:pPr>
              <a:lnSpc>
                <a:spcPct val="150000"/>
              </a:lnSpc>
            </a:pPr>
            <a:r>
              <a:rPr lang="en-GB" sz="1400" dirty="0">
                <a:hlinkClick r:id="rId72" action="ppaction://hlinksldjump"/>
              </a:rPr>
              <a:t>Scrap Paper</a:t>
            </a:r>
            <a:r>
              <a:rPr lang="en-GB" sz="1400" dirty="0"/>
              <a:t>		</a:t>
            </a:r>
            <a:r>
              <a:rPr lang="en-GB" sz="1400" dirty="0">
                <a:hlinkClick r:id="rId73" action="ppaction://hlinksldjump"/>
              </a:rPr>
              <a:t>Bullet Points and Tables</a:t>
            </a:r>
            <a:r>
              <a:rPr lang="en-GB" sz="1400" dirty="0"/>
              <a:t>	</a:t>
            </a:r>
            <a:r>
              <a:rPr lang="en-GB" sz="1400" dirty="0">
                <a:hlinkClick r:id="rId74" action="ppaction://hlinksldjump"/>
              </a:rPr>
              <a:t>Individual Writing</a:t>
            </a:r>
            <a:r>
              <a:rPr lang="en-GB" sz="1400" dirty="0"/>
              <a:t>	</a:t>
            </a:r>
            <a:r>
              <a:rPr lang="en-GB" sz="1400" dirty="0">
                <a:hlinkClick r:id="rId75" action="ppaction://hlinksldjump"/>
              </a:rPr>
              <a:t>Challenge</a:t>
            </a:r>
            <a:r>
              <a:rPr lang="en-GB" sz="1400" dirty="0"/>
              <a:t>		</a:t>
            </a:r>
            <a:r>
              <a:rPr lang="en-GB" sz="1400" dirty="0">
                <a:hlinkClick r:id="rId76" action="ppaction://hlinksldjump"/>
              </a:rPr>
              <a:t>Different Media</a:t>
            </a:r>
            <a:endParaRPr lang="en-GB" sz="1400" dirty="0"/>
          </a:p>
          <a:p>
            <a:pPr>
              <a:lnSpc>
                <a:spcPct val="150000"/>
              </a:lnSpc>
            </a:pPr>
            <a:r>
              <a:rPr lang="en-GB" sz="1400" dirty="0">
                <a:hlinkClick r:id="rId77" action="ppaction://hlinksldjump"/>
              </a:rPr>
              <a:t>Activity Stations</a:t>
            </a:r>
            <a:r>
              <a:rPr lang="en-GB" sz="1400" dirty="0"/>
              <a:t>	</a:t>
            </a:r>
            <a:r>
              <a:rPr lang="en-GB" sz="1400" dirty="0">
                <a:hlinkClick r:id="rId78" action="ppaction://hlinksldjump"/>
              </a:rPr>
              <a:t>Narrative</a:t>
            </a:r>
            <a:r>
              <a:rPr lang="en-GB" sz="1400" dirty="0"/>
              <a:t>		</a:t>
            </a:r>
            <a:r>
              <a:rPr lang="en-GB" sz="1400" dirty="0">
                <a:hlinkClick r:id="rId79" action="ppaction://hlinksldjump"/>
              </a:rPr>
              <a:t>Peer Research</a:t>
            </a:r>
            <a:r>
              <a:rPr lang="en-GB" sz="1400" dirty="0"/>
              <a:t>	</a:t>
            </a:r>
            <a:r>
              <a:rPr lang="en-GB" sz="1400" dirty="0">
                <a:hlinkClick r:id="rId80" action="ppaction://hlinksldjump"/>
              </a:rPr>
              <a:t>Talk To Me</a:t>
            </a:r>
            <a:r>
              <a:rPr lang="en-GB" sz="1400" dirty="0"/>
              <a:t>		</a:t>
            </a:r>
            <a:r>
              <a:rPr lang="en-GB" sz="1400" dirty="0">
                <a:hlinkClick r:id="rId81" action="ppaction://hlinksldjump"/>
              </a:rPr>
              <a:t>Humour</a:t>
            </a:r>
            <a:endParaRPr lang="en-GB" sz="1400" dirty="0"/>
          </a:p>
        </p:txBody>
      </p:sp>
      <p:sp>
        <p:nvSpPr>
          <p:cNvPr id="5" name="TextBox 4"/>
          <p:cNvSpPr txBox="1"/>
          <p:nvPr/>
        </p:nvSpPr>
        <p:spPr>
          <a:xfrm>
            <a:off x="899592" y="123634"/>
            <a:ext cx="6984776" cy="461665"/>
          </a:xfrm>
          <a:prstGeom prst="rect">
            <a:avLst/>
          </a:prstGeom>
          <a:noFill/>
        </p:spPr>
        <p:txBody>
          <a:bodyPr wrap="square" rtlCol="0">
            <a:spAutoFit/>
          </a:bodyPr>
          <a:lstStyle/>
          <a:p>
            <a:pPr algn="ctr"/>
            <a:r>
              <a:rPr lang="en-GB" sz="2400" b="1" u="sng" dirty="0"/>
              <a:t>The Differentiation Deviser</a:t>
            </a:r>
          </a:p>
        </p:txBody>
      </p:sp>
      <p:sp>
        <p:nvSpPr>
          <p:cNvPr id="2" name="TextBox 1"/>
          <p:cNvSpPr txBox="1"/>
          <p:nvPr/>
        </p:nvSpPr>
        <p:spPr>
          <a:xfrm>
            <a:off x="7367113" y="6427113"/>
            <a:ext cx="1800200" cy="430887"/>
          </a:xfrm>
          <a:prstGeom prst="rect">
            <a:avLst/>
          </a:prstGeom>
          <a:noFill/>
        </p:spPr>
        <p:txBody>
          <a:bodyPr wrap="square" rtlCol="0">
            <a:spAutoFit/>
          </a:bodyPr>
          <a:lstStyle/>
          <a:p>
            <a:pPr algn="r"/>
            <a:r>
              <a:rPr lang="en-GB" sz="1100" dirty="0"/>
              <a:t>Made by  Mike </a:t>
            </a:r>
            <a:r>
              <a:rPr lang="en-GB" sz="1100" dirty="0" err="1"/>
              <a:t>Gershon</a:t>
            </a:r>
            <a:r>
              <a:rPr lang="en-GB" sz="1100" dirty="0"/>
              <a:t> – mikegershon@hotmail.com</a:t>
            </a:r>
          </a:p>
        </p:txBody>
      </p:sp>
      <p:pic>
        <p:nvPicPr>
          <p:cNvPr id="6" name="Picture 5"/>
          <p:cNvPicPr>
            <a:picLocks noChangeAspect="1"/>
          </p:cNvPicPr>
          <p:nvPr/>
        </p:nvPicPr>
        <p:blipFill rotWithShape="1">
          <a:blip r:embed="rId82"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7" name="Picture 6"/>
          <p:cNvPicPr>
            <a:picLocks noChangeAspect="1"/>
          </p:cNvPicPr>
          <p:nvPr/>
        </p:nvPicPr>
        <p:blipFill rotWithShape="1">
          <a:blip r:embed="rId82" cstate="print">
            <a:extLst>
              <a:ext uri="{28A0092B-C50C-407E-A947-70E740481C1C}">
                <a14:useLocalDpi xmlns:a14="http://schemas.microsoft.com/office/drawing/2010/main" val="0"/>
              </a:ext>
            </a:extLst>
          </a:blip>
          <a:srcRect t="7813"/>
          <a:stretch/>
        </p:blipFill>
        <p:spPr>
          <a:xfrm>
            <a:off x="7770832" y="0"/>
            <a:ext cx="1373168" cy="903958"/>
          </a:xfrm>
          <a:prstGeom prst="rect">
            <a:avLst/>
          </a:prstGeom>
        </p:spPr>
      </p:pic>
    </p:spTree>
    <p:extLst>
      <p:ext uri="{BB962C8B-B14F-4D97-AF65-F5344CB8AC3E}">
        <p14:creationId xmlns:p14="http://schemas.microsoft.com/office/powerpoint/2010/main" val="3949138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3970318"/>
          </a:xfrm>
          <a:prstGeom prst="rect">
            <a:avLst/>
          </a:prstGeom>
          <a:noFill/>
        </p:spPr>
        <p:txBody>
          <a:bodyPr wrap="square" rtlCol="0">
            <a:spAutoFit/>
          </a:bodyPr>
          <a:lstStyle/>
          <a:p>
            <a:r>
              <a:rPr lang="en-GB" dirty="0"/>
              <a:t>Language is integral to learning. Keywords are those words which are central to the topic you are teaching.  Differentiate by:</a:t>
            </a:r>
          </a:p>
          <a:p>
            <a:endParaRPr lang="en-GB" dirty="0"/>
          </a:p>
          <a:p>
            <a:pPr marL="285750" indent="-285750">
              <a:buFont typeface="Arial" pitchFamily="34" charset="0"/>
              <a:buChar char="•"/>
            </a:pPr>
            <a:r>
              <a:rPr lang="en-GB" dirty="0"/>
              <a:t>Providing students with a glossary of key words.</a:t>
            </a:r>
          </a:p>
          <a:p>
            <a:pPr marL="285750" indent="-285750">
              <a:buFont typeface="Arial" pitchFamily="34" charset="0"/>
              <a:buChar char="•"/>
            </a:pPr>
            <a:endParaRPr lang="en-GB" dirty="0"/>
          </a:p>
          <a:p>
            <a:pPr marL="285750" indent="-285750">
              <a:buFont typeface="Arial" pitchFamily="34" charset="0"/>
              <a:buChar char="•"/>
            </a:pPr>
            <a:r>
              <a:rPr lang="en-GB" dirty="0"/>
              <a:t>Providing a list of key words and definitions which will be appropriate for the lesson.</a:t>
            </a:r>
          </a:p>
          <a:p>
            <a:pPr marL="285750" indent="-285750">
              <a:buFont typeface="Arial" pitchFamily="34" charset="0"/>
              <a:buChar char="•"/>
            </a:pPr>
            <a:endParaRPr lang="en-GB" dirty="0"/>
          </a:p>
          <a:p>
            <a:pPr marL="285750" indent="-285750">
              <a:buFont typeface="Arial" pitchFamily="34" charset="0"/>
              <a:buChar char="•"/>
            </a:pPr>
            <a:r>
              <a:rPr lang="en-GB" dirty="0"/>
              <a:t>Providing a list of key words and examples of how to use them in a sentence.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Keywords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2" name="Rectangle 1"/>
          <p:cNvSpPr/>
          <p:nvPr/>
        </p:nvSpPr>
        <p:spPr>
          <a:xfrm>
            <a:off x="179512" y="2792254"/>
            <a:ext cx="2992871"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Keywords</a:t>
            </a:r>
          </a:p>
        </p:txBody>
      </p:sp>
      <p:graphicFrame>
        <p:nvGraphicFramePr>
          <p:cNvPr id="3" name="Diagram 2"/>
          <p:cNvGraphicFramePr/>
          <p:nvPr>
            <p:extLst>
              <p:ext uri="{D42A27DB-BD31-4B8C-83A1-F6EECF244321}">
                <p14:modId xmlns:p14="http://schemas.microsoft.com/office/powerpoint/2010/main" val="1309859887"/>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0285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59416" y="1268760"/>
            <a:ext cx="4176464" cy="5078313"/>
          </a:xfrm>
          <a:prstGeom prst="rect">
            <a:avLst/>
          </a:prstGeom>
          <a:noFill/>
        </p:spPr>
        <p:txBody>
          <a:bodyPr wrap="square" rtlCol="0">
            <a:spAutoFit/>
          </a:bodyPr>
          <a:lstStyle/>
          <a:p>
            <a:r>
              <a:rPr lang="en-GB" dirty="0"/>
              <a:t>The more complex the language you use, the less likely all your students will be able to access the meaning.</a:t>
            </a:r>
          </a:p>
          <a:p>
            <a:endParaRPr lang="en-GB" dirty="0"/>
          </a:p>
          <a:p>
            <a:r>
              <a:rPr lang="en-GB" dirty="0"/>
              <a:t>Differentiate by simplifying your language.</a:t>
            </a:r>
          </a:p>
          <a:p>
            <a:endParaRPr lang="en-GB" dirty="0"/>
          </a:p>
          <a:p>
            <a:r>
              <a:rPr lang="en-GB" dirty="0"/>
              <a:t>Consider the different places you might do this:</a:t>
            </a:r>
          </a:p>
          <a:p>
            <a:endParaRPr lang="en-GB" dirty="0"/>
          </a:p>
          <a:p>
            <a:pPr marL="285750" indent="-285750">
              <a:buFont typeface="Arial" pitchFamily="34" charset="0"/>
              <a:buChar char="•"/>
            </a:pPr>
            <a:r>
              <a:rPr lang="en-GB" dirty="0"/>
              <a:t>When speaking to the whole class.</a:t>
            </a:r>
          </a:p>
          <a:p>
            <a:pPr marL="285750" indent="-285750">
              <a:buFont typeface="Arial" pitchFamily="34" charset="0"/>
              <a:buChar char="•"/>
            </a:pPr>
            <a:r>
              <a:rPr lang="en-GB" dirty="0"/>
              <a:t>When speaking to individuals</a:t>
            </a:r>
          </a:p>
          <a:p>
            <a:pPr marL="285750" indent="-285750">
              <a:buFont typeface="Arial" pitchFamily="34" charset="0"/>
              <a:buChar char="•"/>
            </a:pPr>
            <a:r>
              <a:rPr lang="en-GB" dirty="0"/>
              <a:t>When writing comments.</a:t>
            </a:r>
          </a:p>
          <a:p>
            <a:pPr marL="285750" indent="-285750">
              <a:buFont typeface="Arial" pitchFamily="34" charset="0"/>
              <a:buChar char="•"/>
            </a:pPr>
            <a:r>
              <a:rPr lang="en-GB" dirty="0"/>
              <a:t>On PowerPoint or IWB slides.</a:t>
            </a:r>
          </a:p>
          <a:p>
            <a:pPr marL="285750" indent="-285750">
              <a:buFont typeface="Arial" pitchFamily="34" charset="0"/>
              <a:buChar char="•"/>
            </a:pPr>
            <a:r>
              <a:rPr lang="en-GB" dirty="0"/>
              <a:t>On hand-outs.</a:t>
            </a:r>
          </a:p>
          <a:p>
            <a:endParaRPr lang="en-GB" dirty="0"/>
          </a:p>
          <a:p>
            <a:r>
              <a:rPr lang="en-GB" dirty="0"/>
              <a:t>Simplifying does not mean dumbing down. It means making things clear and easy to understand.</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Simple Language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418252981"/>
              </p:ext>
            </p:extLst>
          </p:nvPr>
        </p:nvGraphicFramePr>
        <p:xfrm>
          <a:off x="142248" y="2157376"/>
          <a:ext cx="4417168" cy="32779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3970318"/>
          </a:xfrm>
          <a:prstGeom prst="rect">
            <a:avLst/>
          </a:prstGeom>
          <a:noFill/>
        </p:spPr>
        <p:txBody>
          <a:bodyPr wrap="square" rtlCol="0">
            <a:spAutoFit/>
          </a:bodyPr>
          <a:lstStyle/>
          <a:p>
            <a:r>
              <a:rPr lang="en-GB" dirty="0"/>
              <a:t>A good way to help students get to grips with keywords is to display them in your room. Here are five ways you might do this:</a:t>
            </a:r>
          </a:p>
          <a:p>
            <a:endParaRPr lang="en-GB" dirty="0"/>
          </a:p>
          <a:p>
            <a:pPr marL="285750" indent="-285750">
              <a:buFont typeface="Arial" pitchFamily="34" charset="0"/>
              <a:buChar char="•"/>
            </a:pPr>
            <a:r>
              <a:rPr lang="en-GB" dirty="0"/>
              <a:t>A list of keywords and definitions.</a:t>
            </a:r>
          </a:p>
          <a:p>
            <a:pPr marL="285750" indent="-285750">
              <a:buFont typeface="Arial" pitchFamily="34" charset="0"/>
              <a:buChar char="•"/>
            </a:pPr>
            <a:r>
              <a:rPr lang="en-GB" dirty="0"/>
              <a:t>Keywords accompanied by relevant images.</a:t>
            </a:r>
          </a:p>
          <a:p>
            <a:pPr marL="285750" indent="-285750">
              <a:buFont typeface="Arial" pitchFamily="34" charset="0"/>
              <a:buChar char="•"/>
            </a:pPr>
            <a:r>
              <a:rPr lang="en-GB" dirty="0"/>
              <a:t>Sentences in which the key words are being used.</a:t>
            </a:r>
          </a:p>
          <a:p>
            <a:pPr marL="285750" indent="-285750">
              <a:buFont typeface="Arial" pitchFamily="34" charset="0"/>
              <a:buChar char="•"/>
            </a:pPr>
            <a:r>
              <a:rPr lang="en-GB" dirty="0"/>
              <a:t>Key words in a table with synonyms and antonyms.</a:t>
            </a:r>
          </a:p>
          <a:p>
            <a:pPr marL="285750" indent="-285750">
              <a:buFont typeface="Arial" pitchFamily="34" charset="0"/>
              <a:buChar char="•"/>
            </a:pPr>
            <a:r>
              <a:rPr lang="en-GB" dirty="0"/>
              <a:t>Get your class to make collages or posters of keywords and display these.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Keyword Display</a:t>
            </a:r>
          </a:p>
        </p:txBody>
      </p:sp>
      <p:sp>
        <p:nvSpPr>
          <p:cNvPr id="79874" name="AutoShape 2" descr="data:image/jpeg;base64,/9j/4AAQSkZJRgABAQAAAQABAAD/2wCEAAkGBhQRERUUExMVFRUWGBwYGBgYGBoeHBsbHRwcFhwaHhgYHSYeGxsjGxgYIC8gJCcpLSwsGB8xNTAqNSYrLCkBCQoKDgwOGg8PGiwkHyQpLCwsLCwsLCwsLCwvLCwsLCwsLCwsLCwsKSwsLCwsLCwsLCwsLCwsLCwsLCwsLCwsLP/AABEIALcBFAMBIgACEQEDEQH/xAAbAAACAwEBAQAAAAAAAAAAAAADBAACBQEGB//EAEAQAAEDAgQEBAMGBAUEAgMAAAECESEDMQAEEkEFIlFhEzJxgUKRoQYUUmKx0SNywfAHgqLh8RVDg5IzUySTsv/EABoBAAMBAQEBAAAAAAAAAAAAAAECAwAEBQb/xAAvEQACAgICAQIEBQMFAAAAAAAAAQIRAxIhMUEiUQQTYfAFMnGRoRSB8SMzQrHR/9oADAMBAAIRAxEAPwBbha1U0A1Gqsx5ABMTqZiOwGGswsopk+EgOXIXMCTJbqIbrjSyNKilXhoJUUjSosCARcEwHfYWxTPUaK2prId4GrSCWeTtbfHBPDrVnJCcnLVeDBqcbWlOvwaAbUFJFJFjpTbS3Wf3xeh9oirzJpIh3AZ2EswJ26YPmatBCimpQqJBFtV3LkguxEgjC/3XLLWrnXSkByNQSNidi736thUizTfDZpZfj1GoAkEkl5AXt3bHE60r10iFD4kFg6SwUGsqIbvgOW4GlS3TUFVNgTqJnqCfS3pjTq8BSlrpE2J306fVnPq2GsVcOqM/NAhBqUk6EvKT5kGOVjOl7KmAHL46nPqKE31GCHEbyALeuC0+IKQQwC0MHSbspWkJ6lLAbixw5leFaiVpSdBPkKpT/exBtgP3QZJeBbJ5s8zpCmGladlAgnTIhxYiMJcQ4cadRJQD4dTUUqOz6lEEdQSROw7jHo6/DdKVGfIpM3ZiQD1Y27KwqrMhWtCvKqpMOwDpSoN5ZSxZ/d43HkeD8GZRoFdJRdl0RrSEtKPjTYuxU9rFWH+G5HUFUuYoqJ1IJLhK0wE7By7H1GEaZ8GtMkEMwcF0u9i4Kev4jGPQ8KySEu3lUStHRjDN1BSQfTBhzwCc9UZyuGKNEJWnmSolJlwDBSz733Zh7tcXpOg1CknX5ju3MFzBkpPuodcM0+MJqVdAQq5HiQBqudIZyB1P++AVeJJUW/CJN7kAquzAhCv+cVnjcPzCwmpuuxFNELWFMyqtNVM7HUDpYKeDqSJi/TAuGo1KCTLgpDfmSpDQ7edod/fDqM0TScuFJqaksC7EFJcxPvu+D5bh2itqQCyVBUtbVqYw3Sd2nEUvJSckkKUgFUknUAfCSn1KFR1ASPS6R/Ni1HNMOYDo+x9Pl1DuOowSvkWSlKgyQlaXGwBKi07un5ts4QI5VsHAILH3HsQygepBDhMIL4Nqprkvmczp1ICQkmLHfbcyxgdNsUTQ1iQwZM/lKdWkDYcwEbs5IwxxHL6VKYOQoMkDzMNekFrkLtPo7FJqFRKErYagRqT3YCmnzC40kl5Hq+GUXKVCS1xRFeH0FaiohgxbYOqLndtRjr74rnKgrZla1agkK1GQ7JHKHIj4WG5Avh/JcaVURU8Sl4WlgOfUFOwvpT+mMerVYqAELLO3QhbAuzDlDv0uzYaeOWN6yGw5FJ8Oyn3gVFEqIJdyw3/MFTqkyADzMdiNlFZVOmrSJES9/iPWIHzxg5EKBBUyyggBKA6SowhIHlP8oM6TjRrZjwyATLbTqI8ygehU4BOwnCxersfPByjS7GuG8VqqRU8bQ6YSpAbU4IsSf1sHNsJ5qrrqK0gOoEF9khQUo/lBABKohg18B++rUdZS6UmElvM07fhl/Z9sd+6qDlRMjnckkktyBTNuHggB92wck95WlX0FxQmlc3bLZKqAwSSSPIZGlJvVIs6Q4SzAT+V2qmYBCk2B8rD0Ykby74VrFQKgSSXBqK7g+QMwASQLQbWQDhVNbUolJ5ZcvAZy0cxJYRBtbeadPgbJD5i1GeH0E5da1jTqWAGDkQYJDQ03ku1i+Jns+SxJZIEDdXebJZua6nLabhXL1QPOXd9IUBP5iSIB2Fy42uVCWPiVSnUSPMxaHGpO7iAnd5hgaTyynLaQuPCoKgKKZJcpClKCVBLRpcEKIYDQzEJgWgiDoUa+kEQSZPyb1NxhL76pnli5LOVLJ0kqUokteR1Dy2B0s2xASnawbYS0dv1whZ8qi/GOGCsS8JJ1vqSFJmQ56GXHbGnU4sAksB6lQ+bSWksGJNyLAZtfPIVBUFH8KSFAG86eb5YTziVVLpLMWKCSIDOEFx7j9wDLLPIkpProhi+HULrydzXFU6jyhf5lKWCfbQYxzEGSSmHAbbwqSu0lS0TuwDTc4mFKaDmW4shuQtqP9ycI8UyilMSpJCzEgE3BY7wTjynAKrdSq82HXHqaT1EBJ5giE9iffq2Nkm5OmcEYKDdHOFcdUDoq001EOU6VC7aTBdxc41f+hUaq0mkot8VNTBn2BMkDlPywinhaVMpYhgpKg+oX6+YAh2PUSIxSpl6lFlIJ08rVA4ANmUxcRpZ4LQ+2XHBdy2jR6OtVRl0pSlDlVgLBpJJaB7SW7nB83mORIIA1FIKTsT64wU8ShPiBzBBkkQ9rne/ywzxElSNSDrSCDqDQbgkOejN/xispQcaS59ycIyUtvCBZLMU1KSeZMAaZLAWZXoe++N3iFZQpNQLKJAchyE9QNzpZu/s/i0E8gb0M/wBAVE/+vtjVocQUkJcegYk+oEhIPcq7E4nHJqxnDZ2uzep1CKYSpWou5cuR2f2nHnMzmiKiiAzF2bbxFkCdiD/b4IriClHxEEKCZWkkEpESeokdL2wQUkVEOCPC1ArXBVTUSxsXUju0E+6mnLd7D44aKg5JqoTyqdj4RuT1pkgOSkKBEy6epADluIqAYEpUJSCBd3ZiN2OKZCuqn/DWGTUB9iAdK0xJAU3RiR0x3ilAspYfWg85BhTHlqoMuLT7vhENNbI0qGZSBAAKuzH0nbCSVhdQJXAIKSxkatSF2sX+ekbEYH4gICkcoW4WEgwoQbwX82Hs/kyUGppGqmQss0kJAWQOikgL/wDGq8s3fZoRUeg/D8sUKctPIofnTCx6eQgnZx0djO8YqJqpRTpoIjUVE6tnCQn9Zwpm6pUHgFSDUDD4gySjsdMnA1Z9gSkw2qBsWhxcSN8UxzjF21ZPKp36HQ/ns8SShB+JlEXCT03LmAwPtfGXSIZQCSzpAboFNb2Zz+FnLADtJZ16SFORDW5SUntbVPRJ9tbKcGToGo3b6Hv6N6NiaTkVtwVLlgM+seKkcpSpQgvDJpzJHRXyHYYz/H8rfEnUXm7kP1LGSb4Y4jQCFkzpSFbgMWLGYF0fPHFZYrrFG50IY32Q3aBLW98byFJZI8mbmK6ihLnSFHUAkJEMJGxuMM5qg1BKWsASHJmVHmInmUB/498M8SRrr6dg0SIYrNpHm2kaZgDBDwxVT4muXZt3EJtd+z98anY0Usa4B5bIsUggcvMSBAKkOHSY/h09Rf8AGU9YSrURVVAACrR5KaT5pEiCzEuEm7jD+byaqdPTq5dzq2MrLksCSG9EpwgqqA/KxUEqU0skWQHAvEPcJ6HBYylt2URlXUClBglNIXAAlSyTBl4HxOLRhlNNQ5kggpDJdmTEq1fjexFix+EDB6OZLLVBZo/zWLXCXL9bkYvwzjCloX46UpKSwKXIWDAASXLuQOljaMPHE5Rc/BCedbfL6ZlJok+ZgBL6Bb4gzXO0QBuzlhdOQSlDhghClEw6Uha4BUZfSS6mciQDStUUVuUuogmmiWSNitnckyzXbbzUzFbw1liF1io6nClFJdgAoglS/wBIYviRfG/Tz2FpZM0V6qmkr5ohWhlCVEi7MQLCHDwFlIKlqUuSHZJeElyAQW5i8js8uMHosxZTkw4LgQ0HcwJjthlNalTUmmpQC1FgNnPwgswOzMLMMZJvpGlkjFpN9iVGkFaipTAAEkyVdkgTd4gMNtxKzZI00qRDjSQA6lwCp1hUh26NjTzHA0+bmVcsTuz3feJ9ojCVP+GkEJSJhwAkP+U+cvuv5AzhW64YykuhCvwimnSaoKHZtJSVK+KGMxLtFnewaucCahFMMAXULkBwxUYcn0HQTGHUU3UoqVrLalFVzDAKLXhQuTIg79yfB3JSOfSsqUsu2s7BO+kE+aOZUF3BQ21GZpXUKilK1h7uOgO577fviY2q/CQ/MQ/fYWAAaBiYNAtnnOH/AGQroqkBLIW+kkgtZx9cerpU6WXKKYRqWoS0Q7ElXQ9N8ZlLitRRBqVEuISCTCeyR+rRjlfjoSsOHNtctsPQly3TqepxuCdy5PNyRb4Rq8VrUaYAUFHzMEh3d3H1OMccTp0iGNUSzkBrF0uJILSLFnwnnKilAlof4tve4PzGFlVDVokI5mZ9ZAaWkyCHAV8Ji5GFfL4KQlSpm6futdTip4SjvpGhW5cSEBujpuYGB5ngS6SzoWkKYNzaSX6KLhX+Um98YVWgUnSxSzCYfSASR1Ot56RL40eEcSqOKQHiJJc01SLvDkaT3BHvgNropsjUcWqUwhcOUl0qmCS213Ae4Z8L53KG6n0l3iPmWJcCNonGrl+AAJGnUFMI5XTDMJOoR036zgFTiZoFTp1JKS6TZTMCSDvJnBr3GtPgyqJNBadMEMRB6XYHS0dPfHp+H0hUKatL+EWOoXCiYVAB5SJ72PfCTSRWSTS80k09zvqR1YvyH26DT4TxYCk3lUH6FiWYnt6jDQXPL4JzbijXqcOTplKtINgYSWAcPYMGntOEq4TUqJQzKpgimTIWkuVIYvclx/IRDjAOGnw6ag6lKUeZRJO7uW3Jv2wPPZPS1UOUFnZyaZk60mHePRgNwcPkjGLqLtGxyclbVFqOVaEkqpVA4JUQAX3BeUk/W8408rktDJUHKXHmJcWcBwHBe+yz0x3h9ZOnUpnUZOxNtaZ+Is/ciz4Uy/EaivEK9IRIQkXBsl1mSrc2Aw8cdxb9hJZdZCubyxGumlViF03+St2BaZ/+sjpipyRcp2IVTBPxBYK6ai+/wsfmRYmbzxBQtg6SNTPzILkAgdlKQd+YCMdQkJBYhhKAEgAhtaCekFQjtiP6HUE8UgpWRJR7uUpql9V5WZD/ABD0BncpTq6FVGIQAEggkpZgwETAm+C5wsE2gwqwLlVtgAlSbvtiZfKalBJDOAeo2L+kHt/SkZyg7iQy4lkApzXiVD+FgB2Y6HPU9mj5Yb4TVHirXAdzqfoNPq41v87WwFGVImnJjcMTqUp7DZmiY9MGy/DF06C4TqUAzKeJcHYu4BP+2Jq7KbKHApRWASsqcqcOQNySC13hj6Qzl7Z81VpT4NVdNh8JF99QN7kzE4JlqQZIDkklybaYSC21lHf9h5vIk6RpLnmZpZ23kOrSkM/kJw+PI8b2S/cTLjeRKnQXiHFwpKrK0gBR2diT6yQGGzzbGXQBgHUFGXURA5gpZuQBZ+rnYDB6WXElRLBwCWLqs4B7s0Hq0HDlDJaUHdZuNnFgzzTRHK/MsAWpqOE5ZaEdVTMzN5kUQwJcdVAEDu5urzESwIEYpT4ipwBTk+VLJaRCuVxIUGfr82F0NRgJINuYcyn/APkUZdMmCSVqMQycc8IhRSgg6fPU2S7w9/l+IhicY3y43ZTxFpJZjUYkqcnSwdTHypUAOzersLK00qC2KRHMuLNKU7sbRJ0yAIwVNMrBDkIABOm6nPKpSgeVLgMkNcMHkHqIUQAgvpAdSgdKQZIvpSCdzdtyQ4KceCaPDHKCAfxHmUdy0ADms/S98KZrRUqArBJChU0aTqCh8TA+UlLuX3vjtbMAHlIUohypTgk7aUqTygkpGol2e04vRyHiJ1VC0OlT887gzdhJcE26YMJyg7i6I5MUclNhs99oTpKUDmO40EWtKwra+nZtsZiFlXMtQMy67WDOkJJct5XLbiMNZ3MgHTSQ4Ibm5ibXJuHDt5XkCRjPShS1c5JUdgomeslgz2DsTaE4HBRJI1qFYKLDnAkQw6wl2AhMvuMd4pxY5em5SF6UpUXIDvcB4u+zknCKsyEABUX5EELUPUJdgel+wxb7+CAQykiApyGBlixBvsWw2NxjJOatEcynJVF0b1FKKiUrCQygFB9SSxDiEkC2JjPTxVYEH5nR/pLH3+uJiT+iLLrlfyZCOE5dbEKqobuFpt30r+f1xT/pKllk1aVX4rlBu7Mv0tq3wM8bqUiEU6FJLsQHDkHYBTEveBLjphfNfaOv5VOhxHKU3LwDtLR/XBp+SbUGh7hX2fqKJFQKSgbKCp6MzDtfGzQyFFRUECaYYsO7KAU7kTaziMYnCvtKsOhfNMEk/X1+eDL44ikFMmCXUAZdyYIAaST6n5Ui4q7OZxk3x7/wFzWaGnw1JDbFSSxO7xEbuN5lxT7OZimFKB5DLOXf/Mb2gHrc45Q+0aFKY1alN3ABZQAPcFP1fFxrUHQulUDFgoIC9PWeYAEQzW3divRaULRqVKhGYFQrCkgDQlzcSYvJbawwlmOJIWSKiQRbUCAoAtYmG7EejGcJZjjmhbKpKCekhyGBZKhAfrPcPCw8CoB4aihZNlhwxjzku1jL9dsUlklJK/Ascercl2w+Y4WqkkVqaitKfiTBSdgUk6kGzGx2Jw3kc4msFJrE6yYWCAJhi/lL6S7+vXFKOVr5XSopUAfKoElBBBcJWkOl9xI2I2xdeVRUlKDTOnVAJSQ4HVgPMCUuIHKMTH/UoKqqBTJZ4LN6uSCDeWxq8P4r3JQHK6YujY1Earj8SLFmscZ6K2hSUV0sksUVNIJbsoEFSBAa6XLdC9VyYQy6StKgxCrJIcTAKSCmNTTYgSQaDVcjNZJpIfU9JQYaS4D/ABA7oLC0u4JcTTMApDuSJKbkqQ5d+hF5MicEymdISrUjSk+dOkHQ40laAWBSXGobAhsUq5Tw1BBYURp0KVPhkSJFxpnuCcY2qb5BZGiSDTUxSXCpuioSoES/KtxNikM2NLI5Akp1aQpAKD1YElu7Et/tZfLZZiUlJksQGeRzANcGCk9k9MWzlZSYllAoX/MrSoEbMpLFh+J98Mq8gyOo8DNZCFIIprSpAcHSpJ0qGlQBKbeUfW+K5Q6ayVQ0q9bs8nb5knvjNQgIphFNHIdxDtsADbSXf9sM5KtKdRAABJCg7kgQ95IMdB6Yaeu3p6FxtuNyVEpZ5iWYRBNnL72IbV82wHL5xdJNQVKyqpW2lKiFFJeTG3b0i5xbK5bxCn8IYl+wBNoI2b9sLHJ6ahLWne6XJD2JcpHdj2xllcYuNdiPC3Pa+DXyaNVW7JZtR6C5+QUf0fdaotSlLWkFJVCbQPKHIYOEsYjUpRx2UoCAAdSQTtEkt6qiWsqGxUZlgrSeZgUwCQCSSQIkku0Q/phIq2kWnPSOxVWRWllNpSmzvDbuBCojoZ2m1TNatTDrygljpYMQ7hAdjfUeVnKlHuR4hUTS011BdQlTMNJKAzEgAB3YOwE9pSNYl0bGFEEzAIppcdQA8BniSFNKKi6sGKTn6jmWzWsEDVzFRWsBzAYBIF1MTvAiA+CipRpaKa3TqUEjcBSgGClMQVEEbAbekzZCeXcONIdk7kS82kneWsEvvaFqBKAtQIazEpsZBIIYSOggXxoa36gZnkVaf3NbiPDRocksC5BImwu0m1+jbNjFXWNRhrShCNk6QktEu5U+lU3EyGBDHGOJagUkFRFhOnV1IYCBYEm8mS4KeRUoA1FEXADgQCQQBYMGhiWuN8I0Ujd2NcNrnW6ZLDmPW0A2BPv0ZsPoz9M1BSdlqciGCm8zEgkluskDYYyFZtNNkoiYsHMN1b5tg2VKQvxNI1B5WPJquAw1TMRh4OCT2v6fqRn8zdV15GuIZVKEXJ7WsB0BO04ztVdbpQiBKggaAW/EouCO6ifXc24jxkamKU6hZ1Ajaw5Zt+2MxVZao18gc9T/AJUhgD3geuJyaLQvyGq5RCB/EqCoRJQiQC9iosgbl0pO3sE5jwzqSPDO4bUT2JM7w1iB2wuKKqitTKSElwCZEvKACXuwudxjapcDCwymE2LH0sJPZmEXk4zQ912Z9LK6gFIU6VSGLiZuxe7wWnExoVfs2gklyom5cX7yJxMal7mtlONZCkaT7XAEQZtsQWUCOjWJxg0U1AWphTb6XYi7qSzF2PURjYzPFEqI/jU0hrsoxAFh/bYz6mbS3NmSr/xO5G0KB/TDyab4ObHicY8nKeSqBbqooOxBHhq/0FP1GJU4ZTUQCVU7zqSsNZmJSQXiThmlwzxnU1UJhlatPqQklR+RFsUzGUoJ1avFSXLueUM6TYKVJkdQ09UHuN0DXwAamTWpKhzzaW3dzyg/5vljp+zdRL8qdL/CoKfe4MzZrtii8rSUGQFqKiCChVNbBndQTzBm3TNsbdKmnKU0mnTckgEkSHkk9n29MNGGzpCTkooRq5SpRDJOqLEBQ3OpnIaQ47gvhY0aBSBWpLQpvMknSf5kFyB6dcb3FMwHBKku48yXDsCQ7Es8X/XGeAFgiyT/APXVEt+RZJeewg2wGqDCVpGlwjKeFSK1VCoMVcqiUMHLgbm/eMNUs4irSC9IQS/XdIU+5fyvjNyWYUgeG7sHPiIKY2BIJBD2MO+2KKzK9JHhlvxADS/o5+Vzd5wycUmmufcTWdrnoIjLKcIUQsXDyxc7DzRdVOQGJCjjT4XwxATqaCSeYhTEs5CklushjE2ICGXy2vUmmsL5mKCm9/NTUdQABuCpsGpvSSQXTLuTygsLVGcEuGCpaO4ydMecW+g+Uz/iI16DS0qDOZnVJCoBh+kzg9MhdMgaQkkCVNoJDtaEO5BfkM2LYzaaiSwYKk6VBv8ATZQj4ebp0w/kFkLBYhW4LGN23WjsTqS+GlJN+lUDFtFeoBleU6NQPK6VKMwwNM2ZSWLdR2IwWvW1gEHYJKxZ7pVJd7vAYxtOiMsiqAtHlLSCSBaymFng3YMWEBepn0qqLphChoErNiWcgPKtnLM5bbBUG7oM5qLpmLnzmVDRTNOnTUCKilSvUUrplKQG0sFkvMpG13uF8FVToJTVWFLQ7TOl9QJ3s7X9cUzvE0wk3canhzZu7j1E9THMqUkqqoQAtYGpRuxEMwcgptLNOL/JlDFtNUn11/k5v6jHOfy48td/T+DV4MyHKmOlPuo8gOAI4aaitZUzqcJHq5Fw4tPbC4q/w5PxMJEsNRA2vpwpm0IUaSloJKCCgsCUsYN3BgdscsVF8SfB0TlKPSsdzNFSap1PJZLPKdgGs4YbSpR74HxLJ6KbQVkgksRJZkiIl9niWwXKZ/mNRWmXZN9gkE9WEP6xOB1MuuoAw23iGDkS4J3gFoG+FKxqqYjlMkVEgFzIJBG3RRMAfEoiJAnBfFTpZBCQI8RmtdNMOQA0Fj8Utc3VXYFDACHSIdramt6D6YChaluoFJYOVkfw0gOoBKTGkTNpDNjDQargCFOnSs+GhwQludQDSA15hwAHES+CJy50z/Bp6ReSYImHWLBzH6YslYfUCpSpKqi3NncgG5Ai9zcg4ZyujMawkkqSoBbu7mRII6ixPbDKLatCyyRUtfIGit3TRplJIuwJ9iOVIkxb9cJrygBJVUUYZkS7bBbkAAtE/Fhqvl2IQVEJ3SnSzNcuwSA45jZ+82QmikcoK3I5gdUtDrOhG5LJCmb5KPaa4M/xanwJKT+UEmzee4E7MB9ApQyK1OAfK5glSgDcaQ5IJYTyu1jOPSUQ7ONI/MoHU1nSogEgNZJbrbCOcQEkayspflAA37Fqabu4SXffGMmhE8L1qIqrQltvMW9Ek6DtKrWacA8OiklLqUwYTp2EaQXEtOn2O7NM6uUJUrYQpQAmwSwdtyn03wPNeLpaKKRE6KfX4RpNusxIFjhhnKVtJBCNLsAGKU9YcJBLbz7YLnzVWlqKmUwE2CnLuGMNpFrDGDUoiXqyRZKSq4edTAOW3bsWwXL5xISmFF7FRTBuUx6KZyfKZs7Qm4S2RDNi+YqZ7NKHEEH6/UA/J8THhq/EKii6VEDoy47b/wBPQYmNRXn7Qr9/6Jy6thqQEnpcAD/Vvh7glNK1gKy9MMXdKyoOIZgtQG8MMOZzhVOjTcU3UBGp2JZjymACWNjA74xBxdTsY0szEe5dubZzFsL0Qctke1VmFpqBmFIJc2LlzD2sAB6npjL4mqgonXUKCOjKY2JkjZp7D1xjZrj7DSklzJLkf8HCQ4nWUWSSrUGbSFxLeYF2c/rh5TckkLDGk3I0lcNyiiCMw7SxR8g6SR742UcQBSya6VN3UCQIl0s8C/8Axh0cxUUE6qFI7v4aEEgm7jSZDsenrjT4Xw5FU6l0UBMQlS7jvrP9cTKuimZogl6iAsCBoqAFXaFT6tc7vNFcPpWSKyVByYFQbAyAGl5YiL40K2UplBKVL02dCyO7ynfr23tjPo0ECNaiWPmpoULCQoFK3i0e+GaadMWM1JcFsrlipakUqimEama+4CmL7bfLGvWopSk8ySpAGosyiDGkgCYLs89wXAuGZtCCQSJ6BYLuwcFSw5d2B2xRdWmlS1pLFR5nU+wBPmedIFh6YK18iycuonKagoyEq7hSUq6DmdJ3/FsfduopYSdWskhxqBCyDAAVD3kqHv1FRSmpBFNZMypj/wCxS7x1hj+UYuhGlA0lSEmfMCgnulUM5MFsKNzR3K8PFMBdVSQmCHcBJMQXYT0ZzN8adQ6kkaUrDanDgh/KTYn12cycI8QqiqhIKSoukhoIUDBYxeb/AOwU1lFQ1JIKWILsRAgEtYS4f0lw/p147JpyvlcDahUIZMqUZcNqugQ/Kv8AMLuHAvilNdQnnS3MNQZpDFim7w7HDVMhfQwHKm1FrF2AJ9PfDKqyUrRrKlKqAAJvAa+kAfELtdg+NFORp6rlniPtDwxeWCqhqK/iqISQVJFJa1KqKdW5TSYRdS1EDkl77JcUp1lrYqVSpppUQVBtakpqcwA8gYaQnolL74p/iBlk5mmkqQ6xV5V9QdSlh35gGDmwZOGv8MeH+HQrGeaqQGcwlKQLHqpXS19sdU3J4tn10SUobOEePJtZzMo06CEBepwEs7PcxuBIaNnwBGVTWUSqKaRylmBIFhcElumxxsoHmIDGz2fSOpSNzAJPTCS81oJKnKNLaEpKgwD+YJ36Wlw+ONvZlVJrtiCVnmUoFpUGTPYAAWgX+k4Xy+bSK5q+Io6gUilId1OCUkQ1tXTqWGGTTVVTNjsALfiZTv6/8ARyASkhOpiLlwxsRp+L1YDthozcbryNqptP2OqWmpUKiNYdgLJchySZcky21mEkmq01VYcFnYFgl9gEhQkMzrU9+uA/cymVXe5Y+zH2gezY5TzialU0eYskqBUHDJVp9AX26b4EYyldeBnOMGo+4LSQH82zmzNLGAzlmT/sSUeIiiJCUlUszl4kn4mf6b4lemRVAggnS5NvYFyCdmMYFVyGociwxLkJSSHJgAcpVMMIEzhba4Q2kZPYUC11FP4bk80gnePPp/rHucEKtLldVPKLuC4cFnAAAeY62h8FqcHASor8UtcKOlzszv8AD+gPUmHhyAArwNm1KqvDkl30hQLdNvTGHa8A6lAVSgCpoCSgxc6SSwAuFOZD7xh7ivEkIGlip3fSCQH9PQw2+2MtGtAVy0wAwATzNtOkMQ4Ev6EG4MxlqhYmoAQCHCVH9UghgxckQRh3NySi/BOGFQba8h6eaKgX8TS5IHioRExJS1pG46YWzHhgEikiJla1ExpdksIMuGZp6Y6Mm0mtpclxpXEszMGLdP1szRyaKZ5qjKDEDSoOTcO8T164Qr0Cp5LURpo6bEhg5k/jVt1Ie94wpWylQFTUAWL3J02NggESBucatfMKSpGhGvUUu4SYUeZTqsEggR0PbD3EcqChySIhgOws9pPy2sHlBxSfuTx5lO/oeSXTU5fKpH+Qeo8wezYmHK9Ok81bRKB/viYnZSzQr5ZSqQQpdOJUpShv77X9zjJXwrLJ81ZJOzFYEwWYKJj0fCdbiOol6dMt1SSPRlKZvbF8nnz5U0qRmf4NMqLmZKDh5ycnbJ48cIKkgx+7JbSUvuUoKuw86muAdh62wzUyIIvVh+UEJja4UQ7t3DC2HMhRqKVrqApHwp0JTb4tIAN8OCvUCqmsNTjQbbCbPqd56Y0Y7WJkya8JHlRkzqLUMyq5YKPl7kU7Y9DwfMaUEKpVUDqpy4t0+rfLGVm84kqOpa1dSIZ9ySTs9x0wsSD5bkgD4iw/kSA2F6Gavs16lRKEimAUIDljpIgNutNg8dXwmmghQSykEktKEx7+KWDAHpJ7OHKU6q1BPhlJh3BAA6sqR85m+NbN8NWoXEM51Ans7SA+C23ywVGCFxlKYM1KJ/mS4MdQT7dSYthvhvD2Oo6dKRAD6ergAh+r3dy8Tm00Vj5qwv8AEsz2kMzewxo5DiQSNClBZ2Ic+u/lm8b98APPgLWCKiBUSoFJI8wvCVD2IUOjdRi4tp0p0k2TUWPSCSH2ES9rjGTXzRCwkMlIeEptszF2LgdrWnDVOs5+J+hQhgkOGJBl/wC7yZNX6ehIKSXqZrZegFPq1N/MD0JBJG8lxjlGgsrKQrkDcnmDQHZ4NpYGMTMEhDg7TyuOg+Lv6QBOAcPziabu0mP12J7EGGm4uAtvpDVXNBdMeGElNhpB2v8A0l7g47SWuowCo3VEBmLFRSb7Ei+9sZqqayNNKkpKQ5JZw3VwAJgADv3xsH+GdCfJypH4ieYu4/3k7NNJNXceiCUn+cw+MELqpQP+1TSk3EkA2No0e73vjb+yoSKCkASlanDCB/8AJsQ7lQAJO1rY8nl84FqqVHPMtRE7E8t+zY9F9is4SayDspKx6KSUFpHNyDfcsDj3fi8Cj8El5VHi4Mrfxkn4PQrqBPWT5nHMxtqCtJPLqIN5ExjP4lRUqioB1KOkDVFlJkJJ6CIDPcwcaVSlL/s5TzK6WgwXDJD/AJcfNVhSPkIKSTY8xDoZ7BnB3ICD0BPzS5dHu9gKOZFJWpRWFaQnwyCzi3Zy0EOWJhnItkcyVUyknlEA+wI2Zw/bCy8sArmPKoAhYJgE7pcuIDMTYXbF8nQKajmqPD0kaQzkxLA6g3PDMSqTjo5l2ycPQ0l/gZOWJBOlIO7kO3qpRO1uj9sUoaqZJdLXDO/ck3M7hj3xMkQtXIQ0sOZyXgW2BbFl5ELUNRIBkAFp6NEOL4nydeqlyylPMhyxcsRYeXoW6XAZt5nFlLUUqPi1A4BLRFhIY/CQLCGtgaECmWBIkzqDNc/R4i3UYtlM54iF+GS6Sx2ILBRDixIIJE3uIGCotqwfMipaXyK1aaApzqUQCRqJJLB2cuQ8fLa+D8MUqohQKSjSopFxqAA5gHZr/ubYTzKiDClvcAd9/n+mCnia9OlJljLiN/5ep/Znxt0k1XPuI4y32T4KZlKE+YEbgsfpyFvV/TtWll6BlKKl7pWPkAEWE9PN2bAjQWVvrvBd4JDzFrbOenTpylZJiqo3IPiLT3F4ts8P3wqZ0KXANdJAHLQrtHxlhFiEoi5G+Fl1FFJHhVHaSSu7ONm6Y0NSgQVrd45iSC0fC8MoDpYNgudy62OkDccqXDXIgMoQYLHt1a/LQFNS4RnZXjRSnlBSdxzxeeV3JtAv64Rzf2hqrDKSW9FD6pg+4wxVyikBWumljuum+l/VmCgWfaTFxAimpI10U6hGpK1JNrEAG93O/bC2akJ5XiqUiaazL3H9RiYaRlaHxIrv+Uhv/wCMTG4DZMtk/EDJpBIIlQd3uzqBV8vli2cydRwkIqK+EDXUDP8AlEbWaWxqKphVEpQRSeARJFjNy7deuF8xmUhISDq0hosSSYt3YO1tpZqWttnNvJypdGZTp1aanCEpLC6im/apUcwL2w2talmdCWd1BDv2kBJiWJ9sUy5UxdhPUSbAC+/zfo2K0+HqqPpClOdku8gH9AH/ADbby29izo7R1EgioSowktSR1HwOOrmMUVnFHl1lhLGos9SSdRSC5BLDt6Y1U5XwqXKgLUNoO4Eeg2N2xXNoQBzApJSHSIkuG3YNOKU3GyfzOaoW4RmQknUrSpRcugC8ganiPo2DVimmamkqVrlTykCFECTEe0+yOYqBIimkEy6iSotPVrieWPYYLTprUnxKmoBSn5WSFGzBEOGOwOApNKjOKk+SIpBJfQkLO1RanDXhBBZwYbZsDXmUpZRVTSphCUEuLhxVYEyTPXDPCMuOZajygbDtdnAcSPfF15amUCqlRZe7Aloe2xBBfBUW1ZnNJqJn0syH1fxC5dTBKQYiH5Tez3OGaGYdYPhHu8h93YMHAF+kYmWU5UadEHTdRGoD1JZIuIPXHa2WJA1r1KV5aaASXAuyQQRy/CDeTgDMYzeaFNa1moeZEJLs7MJA3JBJcvpDYXy1cKcayVCGALPsHVLd9PT0xZGWQ51rCAmCkEKU5guQdIMbEkOYxxKwG8NBKlKvLtIDKuSzuEgD13orfZPVR5NLLURpK1hRcgASDYB99NyYA9RfCHEs392p1QFHUHSNmJcJ/wA0gtuEzjUoLFJLayuqqAhASQD3UxBUwNiw3JbHm/tbntVOmgAgGpqVI5iAZcHmEgP+mOn4fGsmSMX7nLllzd+DMyK2jpE43fslntOb0sP4iCA8Sl1i1rEPjzlNV8McPzQpZiis2StJV6Oxv2JOPqM+PfFKP0PFxcZVI+q67kA6Gd7QzMCYsO0v2bE4vV0rZCUlZdoOl1MkkhnNrA2YON3s/ndKFKJBIDwxdiWAIYEqOlI7q6g4QyKQoBNQg1FSAEsAFCACHJIBAkiWc3x8Vjjcj33evpJKwTUTzHdKoIBtcxJDcruXkynXQQC1j+Xr/wAvvGDEtpQQpKU6vMoanPQlRJ0kFwR2sMJ1SumFJSdVMlWgywAJIBiDJ+ktekopOykevqM5VQlLqJSnmZUi8gBrEGOoLambBPvHOwKnACkyG3DQ27SX69sL5fNJQlSggeIoSQXO86dPUqZywc45ltSykhIU2oaSWIF4IkkNd/bCum/SVhf/AC7D5zMF9bkggKcp6yI6HVv7XDdPFQhGlKASxJCX9wXUW6QRtLRhSpmrp50uGJkgOQCoGFQTc6nIaCcBCtRAZCtgEEJMeV92IJLwZHsPoPpF8nUcSU/lIloiC8EaXlg6SfhLXBwVNcKbULMRy+ry4PQv6nq8VlRYrUgPAWCzuk+ZIV+m3ti9DVpYByJSUkKDOzhnY6X+fYE6r4BJ6RsPX0FIUGHUJKhYdyoOLsB/sGugQRqf4lAoUBZww0m537e5yhQojxuVZEgAzJjmlUNP1lsJKoeZKaibONR0qLFvi5XvZ74zVOgxeyKeCiswqaiAR6GSsPzB5m8t2w1nuKUxZSTMszyz9oAsD7jGLXSulJQoJMOQrT18xABbEy3EDqS4YEMd5Fmlpm4OM5Nqn0BY1HoaTnVKQFJrqgnl1EFndxtBkS98HTnllKka1F3AcOHDB+YaTAY7wfXAst4JB5Bch+Us0SoASwO2w9jI1Lp//jqSFTLt0A1NJAGrs+DCClJK6FyScFaVhcwmqSCU01QJCUN3Zu74mNgUHvJ6yfqn+uJhPlh2XuYlCgEBytOrS50ubywdv7ewbCKKQQoqIWVAXgcxElrEs/8A+xIu7ahyV9e7Ev12AcOdtumLeAlGokh3gEkTEs5JD9U7Ygr7EV+wnSq6WQmmkNLkPzXjUCxA1W+rYrnvEW6SrSAAAlzeQGA99t8PZVGl1JTqcdwQNJ3DlmY7Sd8SkldgoIJI8gdTb8wmf5h/TDJ/UO3uVo6qSOZ2sNRZwLyOY+gdiYeWR8QqWoAL1CBpchzclWkmJLNIFwL61TKhCnZIMHnPNYsAkMwtBcdTji2MMTIE+Xq4QksA/V74O9ATQjQyCjzahTE+WSkAuHM6SWBdwGazMbpKEEuhVRZ3J1OWI1NbrcH9Th+lkipLSQkCCLQyrcot0GA187So1EU1XW7AFgQkyxIc3tH9cPFSlwgSmoq2BpZ9YhaCwIASCN2flgi4sQIscLZ9RXpYDQCYEBr2f3uXLRDYdzFYpKgGCR+He5uXPXti9Lh2lI18sDbm3m4YdzpBbeX21AtXaE62ZsgFRmwCh1/K+5hIHqYwSnldKkoVIIcopkCS0qUA7+pUqNsMK1KcUwKYLgqM3G6ztNh0MPgtLJpp877XPmU4aE2CXB5iQ5eTbGTA5Mza3CVKIYoSgFmSRpTe7OT76jsLY5TROiiOoqVDfSzkOIQjlgOLyTs+KaNJSkFFPXqWSTc6mS031KOkHoItgKiFuhAKU7PdRuCpvWEi7H1xZNeCW1dkyi0BakIMaG1qkrUWIvITeN2c7BPm/tjmUmtTSkDkCtTWKnAPu4L+rY9PkaKAVKpVBqCvDBcEIUQyjBPOS3pqaxOPD8fzWuvEJQkISHsA5/VRfu53Yep+HL/WV+Dmy/ktrk4ktjlUfPC6Kk4ZBfH00OTyGnFnofs5nVVaSqGpiNJSo9AoOmxLsY9B2bcXQdAKioCmWJZnCixKYdxrDXdmx43g9TTXSbdDMG4MGQ4Yj8JVuxHrcxmgCVKKvDJty/8AxLcAhrqQQQTDFgLnHzX4jijjzy1XdM9X4eW8OfA1UIqvTqEprMAlQUtioFmJBDwltT7Jm5VlZPPKpLKaj6Q4W6XI7KCnJDzuYiQ5OsFSCkyujBIl0HyKSBszK/yjZTYrWSlSDUrnSUuhamDKYebmOl0vc3i9j52rbOpT15YYZZj/AA4X8NMFzcpBpKVKww8pLzGrEohLam0mUhQcglzCkXCnYEiAxjcFRQFMCnUUVU1DUksAaZ/EAIgpPLYuZl8XqU1BKtfOCIUGdadQIdyNYkBlcySPMlnxNnTGaYlmgo6fFS8adbAg7uFOyg+73jtgVZNNKdfMsaizAvF4AJcuI73vh5WUUKSijnSedaDNhcCCLiYIgEnC2VzYSVaHcl/DU3mbYqElyQymOznCppO2rQJ216WEz6DTAALhiwVO8hiG+TQbCXy6i0qbSnQoAO0pcEh+fs8An03w7/1AZhelYKCks8O8hgDpSzixa98K1OFKS3pKpgd3SGhm2LxaEp9+CsWDzuezGkFkqSUhXKHaxkPy3F2d98Do5xkmViHskhiCCyah1AMPhVDjDWZpKp1FCRpB03i4YHzCe7X9DanmErNTxGKgCXI0ky4ZaQxJc+dJP5pwU7CqQtk83o8tRSSZ5VBLghpCjotq/wC4ZAG+C55ZUpzTRUJBJOlnLgvDPe7kf0OjJ0woGSFAeYMT1CVSlUw7/FbBeHIKtQKAhiGOxcOTpcwLTO8M2KJNpv2FeSpKNGdmcgApQAWjSA485BaCX0rSJIkFowtSQpCmQtK9Ug2IVq0kNVAcGHAJ8rg74eVm1IUAA4fUxfbp8zEbdsUTUo1ZqJUOUB0qckl0vpV5oPX3xPgpwxCvnswS/hVC/QKI7sXs74mH63AKb/w61PRtrpqCh2ISCPcHfEweTaof/wCooWpSQtWrcJZIkam5S7kbm/bETTKgNIZOptgAAki8ASeux3xkffKXiawjngkwHb8wJJbGlTzCVFJJ2N1dT3doFsTyav8AKcDdeTRKEkdQHDPpA2lRd9rD064vqWpQSBp0ghgJuHa6iI67DtjLzi/FSUIqeGo2UGNjbZwbYseJ00o0KXqMeVx7Xt2743y1rfkaTaV2q++DubzFZFRISAabEqLgDU9lDdxv1JtGHBXSkuA8Q5+T9gPT16ebqZ4l9FYpQ/a364fyucIQdDKqpBCX6tEl22nDbOVRMqlK4+TX8QrQRBuCzsJIsI6GeuOLUkEOyjt2ln/4L4z6eaUukFVklC2dnGzA2LG92cPhbJcQpqq6Sot+uwt7xhXHVtXZrl+5qeKoFBQliXkjmhiGBMRDie+LJy5TcLJeNRdi94h3dW174HRzulStVIUwCySCnmTHNymOjH0wLI5v7vSINY1lH4iANiQIh4Hzw+iS9TDq/ccolkkCVHqzAbwzE/1OLZ7PFCF1VJWohoZRVczpH8wjYA4yKnF6RqhZKwUFtILJe51RsQPScCXxWrVV/DQskFoTAJhn9QcDaKp/9iJpK2/25NbPZhPghawUsAdLF2LfBtGLeAEhK9R1KbSGsSzmQ5LPJ2jGdRy+ZIJ06GG5Dlr2fD6OG1IWqoAfiEnvBcdRsb4R/EQSHUYy5p/wv7inHKhTTI1JTJLANzNc9S5F+uPndesSokmSSTj03+IXC6tOmiokqVTchZ3GyVHoC6g+0dceFOaffHr/AIbmioym32Sz45TdmmKuGaVfrjB+8scXRnSMerH4yK5OWXwzZ6rhi3rUmPxj5b/THu00NSWCgAOzhjFm7i27HbHx0cSUC4UQcek4J9vijkqglJcEjd2/oPrjzPxDI8uRSXVHRgw6xaZ7f7gtBSpGjls5YMZIPUOT7H0wTOFWXD06QqUi6gks6fiIcbp3ggpYgQWyct9pKFamUaihJsUnSQ24O042OHV0LQmmlRKEAByrmJDsdRuZM/tjz1JOP1+/JXRJ+l/+3+gXLUvHArqKYAYSDTW8pUTdCoZReWLgGSUKgTyrCtDmA+pJDAFPQj6uAeuOZKpzK0oWhiH1QldyQHuBZxAwaqi3w9yf9BA6WB7McJOMtuDN8JkzOVVTZSVF5IIcOEl3QTbd0mQ1mMKVMonMF06U1LtpDEknsRqJf1+gcRmFIBQryKuPRy4Isp9x1GJVyaDIILlxYP2I2V5idj2sUfHKHT54MmrldKglSCQlh+ZIHRTW7EERYO+C5J6YKnSpgGJcESSQ8lHnAiOr4uuhWNVC/ECUCVg6tXRg8XMm+DVqDDUAz+UghpT2lJcKY2O1jgyWqWrsaMpPtAq+mopWmHpkNpDnUzEoTBeeZDhrpFxlVsrp1EEnVZQYgnXDEC56Eg41VIKdYEQDaN5ZoMguCDacFTmApSXBBLuoEPbqRpXB+KfzExhdtv1KbI88pclIMKPVLXiN2mf0xdPFarBBIAYAKOpQOz80AcpPv642M5w0atUApaUvpch0lSboHllm6XfGfmcipCmIGkACDBIiCQ17/vgNtBqwlKgE0tZ5HPmhdIg7zzUzGxJI2TsAcMUpIZMEpSSDqQC/M7SkA6fMAz3nBUKqMNLOks4J9TaDvBeNscy9R1g6FJNgpBYuSAIICdhZrXYEAqaY6kgCsjUSWAS1xcj2IBDP0N3x3GgUqqEqKkLc3XpSfcaFO93c3xMa4+41mAvg1VYClEpcydID2H7/ANwbU+AVElLVCIBLgFgxDBh/fXG74xBZtxtb0wVVQOHDu4f5Njg/qJWeesUTEp/Zx/PWVNilIHwmJf19sRf2Wplaip1WI0lQsljv+IP/ALY10Lcsdunv++OkEMRYX7vMblsB5pe5RQXsII+zeXF6ST6l9QNtzMH6YIOGU0DlphB1SQD8TNfYO2HvBO5AgNL/AKRgppJKgVEWD/PqNt/bCxnL3DVCC8kHPz7tdp/lP0w99wSWO0WOwBAeYYY7W0nSqNiWfaT9MGUweWG/cW9sLs7DQhneGJIUCSzkX28wI9owE8Bolv4T26nZ+vUn2xp6wNJTswnd7GMcFTSkElPSHf8A4w1t+QaoWyPCUU6koSCSC4T5QSS4P6+2NbiNCkgp8PUSAQpRIIcnUCG9SMInNtf1B+dsUVnFWNmkbu36Y26pphVLoKhR8wcgm3yD4bOWZLHlBDO4kt1/q2FRVZUKA694J9XgYnjped3a9xcj6nCqKSCOFLghkyJB3dwQeoO4OPH8d/w0oVCTRPgqeWdVM7GCXTPQt2x6H788Nv06n98dRnHlj/x6nDwyPHzFjWeFzH+FZAGjMBZ3SUaY3ZWpQf1Dd8O1/wDDXKnKqWheYTXSnUUVdICm8wSUI0ktZlGzQ+PYpzQDMLi/Qs18RVRJjdQI/vvi0fjMvTY6lR814L9jaNWtoqKrJSQWKSm4li6TBD4X4x9ixSzBQhajT5GKmKmID2ABIL/THteA5Vq9VYsHSkTupx/pAHvgudyYVXBUHJ0kBmib/wDqTiv9Rk2qx+HIyx/hVR/7eZrAgzqQggi1hp+uHsj9jlUW017WAcv18yo9HOPQ1Khckkv8m7/30x3xHJZafbaQ8f0xB55y7ZJxT7Rh5kZilzFJqAOXRJYb6b/q2KVeI5fM0xTqFSdNwlRQe4jabY3qtUEC737NdyPn8sKZzhKKwBWlKmsWYxJYiQWeLYpi+JlF2ReOrr9nyV8ZVQo8NNNSEkA6lMUpDSzEk+8viysyAtkGCzif39D+jYTzfA0pJFNSkOIAe+4kzEM4d3wlX4JWQ5TUTUSZDjSSb2kfX5Xxf56l2JPbXhc/fRu5hCdK1EgAuSx292De4ub45w3NINMKp6V09WltnBYzI2m4O/bz+X4rUouK1IkGC0h3I+Ufu2DUeNJUAmmBTQl+UABhew3/AFxS4a2u/wCAqfFt19Pvwehr0XBNPnFtJulz8JkglvKXfYrkhBVNRTyQppNiNtJby2LkfPFMvW5vMmRf38p6i1/rhhOXNTmF9lpZ4LzIB+nyYYHKa9wtqS5+/wBBfJ1KtOmPEUk1QSeUlhJYAmbMDh2hxBCgQpLc3MwdJIYuQwYuq4afxYziUJWhC6h1q5RvqI5gRqLmA8R0wT7sKerd5F+pMuOrfLAySyJ7SXZSMknx10Gz/B21KSHTexLbypPZrtf2xkZbLqS7KgR8UmbOej400Z4oPKYMAGQ79/c9+hxXiVenoCtOkAEESAWYkkz12vdhgKG79PYJTWtlcsC0FgIZjsA/1xMU4eE1aaVpKwlVnaWLPLFi2JicsUoyaHipSVpC4zaXfU5BY3/ZumGCDOJiY4ZRSJl00iQ+kfS9sROYLgS/R/aDjuJgDLoGqpCSXSDadnaW74uM0GlRPSG3HY/piYmAANpUU9hH9feAcCTXAJClW7G3qO+2JiYJkWq5xJJljYx/fTF10SB0efXfY9DjuJgSCGFFVmBAmW6A9e4wKp5pHSehIcR6A4mJh0kkYiKbmLifk437A4JRJWHZ3fcbX6WEe/viYmHQUcXmADKQCk7dZEkz/bb4oA1mJ6WG5j5Ee2JiYWSQSlMKNjyl/naeuBqqL0nqATdtnFsTEwigrsDAZRBTDMSS4BsCY2nbDAoEr1aZSGNtxF+2o3xzExRf7j/uWX52EKd3fr8pf26Y5mToYk7OC2x3LXP74mJgRipdkWEUotaFAWPy/bFKVdJ0sSQzu5G/+42xMTAfYCKmHJBIvLfP1+mO06gYudV5IsHfcPiYmCY6rMpguNJnfq3T1+QwjmuF0akhAfZQJSS9nZM7mRc9sTEwyD4M8cPNNtNRR5rkzpu5IFwO1+0ChztSiWYgBRSA48vMxZ2kAQ+JiY7cbdHLOEeGux08WQllrpDxEuNRSkkek7tt0xp5KqmonUs7FncjaeoMenUHExMDZy7L7tugFXLhJdMlKt9gWAP6kepxc1Cj4QQXIf8Aodt/kMTEwq7M+OhoKWeg2v7dMcxMTDWyyT92f//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9876" name="AutoShape 4" descr="data:image/jpeg;base64,/9j/4AAQSkZJRgABAQAAAQABAAD/2wCEAAkGBhQRERUUExMVFRUWGBwYGBgYGBoeHBsbHRwcFhwaHhgYHSYeGxsjGxgYIC8gJCcpLSwsGB8xNTAqNSYrLCkBCQoKDgwOGg8PGiwkHyQpLCwsLCwsLCwsLCwvLCwsLCwsLCwsLCwsKSwsLCwsLCwsLCwsLCwsLCwsLCwsLCwsLP/AABEIALcBFAMBIgACEQEDEQH/xAAbAAACAwEBAQAAAAAAAAAAAAADBAACBQEGB//EAEAQAAEDAgQEBAMGBAUEAgMAAAECESEDMQAEEkEFIlFhEzJxgUKRoQYUUmKx0SNywfAHgqLh8RVDg5IzUySTsv/EABoBAAMBAQEBAAAAAAAAAAAAAAECAwAEBQb/xAAvEQACAgICAQIEBQMFAAAAAAAAAQIRAxIhMUEiUQQTYfAFMnGRoRSB8SMzQrHR/9oADAMBAAIRAxEAPwBbha1U0A1Gqsx5ABMTqZiOwGGswsopk+EgOXIXMCTJbqIbrjSyNKilXhoJUUjSosCARcEwHfYWxTPUaK2prId4GrSCWeTtbfHBPDrVnJCcnLVeDBqcbWlOvwaAbUFJFJFjpTbS3Wf3xeh9oirzJpIh3AZ2EswJ26YPmatBCimpQqJBFtV3LkguxEgjC/3XLLWrnXSkByNQSNidi736thUizTfDZpZfj1GoAkEkl5AXt3bHE60r10iFD4kFg6SwUGsqIbvgOW4GlS3TUFVNgTqJnqCfS3pjTq8BSlrpE2J306fVnPq2GsVcOqM/NAhBqUk6EvKT5kGOVjOl7KmAHL46nPqKE31GCHEbyALeuC0+IKQQwC0MHSbspWkJ6lLAbixw5leFaiVpSdBPkKpT/exBtgP3QZJeBbJ5s8zpCmGladlAgnTIhxYiMJcQ4cadRJQD4dTUUqOz6lEEdQSROw7jHo6/DdKVGfIpM3ZiQD1Y27KwqrMhWtCvKqpMOwDpSoN5ZSxZ/d43HkeD8GZRoFdJRdl0RrSEtKPjTYuxU9rFWH+G5HUFUuYoqJ1IJLhK0wE7By7H1GEaZ8GtMkEMwcF0u9i4Kev4jGPQ8KySEu3lUStHRjDN1BSQfTBhzwCc9UZyuGKNEJWnmSolJlwDBSz733Zh7tcXpOg1CknX5ju3MFzBkpPuodcM0+MJqVdAQq5HiQBqudIZyB1P++AVeJJUW/CJN7kAquzAhCv+cVnjcPzCwmpuuxFNELWFMyqtNVM7HUDpYKeDqSJi/TAuGo1KCTLgpDfmSpDQ7edod/fDqM0TScuFJqaksC7EFJcxPvu+D5bh2itqQCyVBUtbVqYw3Sd2nEUvJSckkKUgFUknUAfCSn1KFR1ASPS6R/Ni1HNMOYDo+x9Pl1DuOowSvkWSlKgyQlaXGwBKi07un5ts4QI5VsHAILH3HsQygepBDhMIL4Nqprkvmczp1ICQkmLHfbcyxgdNsUTQ1iQwZM/lKdWkDYcwEbs5IwxxHL6VKYOQoMkDzMNekFrkLtPo7FJqFRKErYagRqT3YCmnzC40kl5Hq+GUXKVCS1xRFeH0FaiohgxbYOqLndtRjr74rnKgrZla1agkK1GQ7JHKHIj4WG5Avh/JcaVURU8Sl4WlgOfUFOwvpT+mMerVYqAELLO3QhbAuzDlDv0uzYaeOWN6yGw5FJ8Oyn3gVFEqIJdyw3/MFTqkyADzMdiNlFZVOmrSJES9/iPWIHzxg5EKBBUyyggBKA6SowhIHlP8oM6TjRrZjwyATLbTqI8ygehU4BOwnCxersfPByjS7GuG8VqqRU8bQ6YSpAbU4IsSf1sHNsJ5qrrqK0gOoEF9khQUo/lBABKohg18B++rUdZS6UmElvM07fhl/Z9sd+6qDlRMjnckkktyBTNuHggB92wck95WlX0FxQmlc3bLZKqAwSSSPIZGlJvVIs6Q4SzAT+V2qmYBCk2B8rD0Ykby74VrFQKgSSXBqK7g+QMwASQLQbWQDhVNbUolJ5ZcvAZy0cxJYRBtbeadPgbJD5i1GeH0E5da1jTqWAGDkQYJDQ03ku1i+Jns+SxJZIEDdXebJZua6nLabhXL1QPOXd9IUBP5iSIB2Fy42uVCWPiVSnUSPMxaHGpO7iAnd5hgaTyynLaQuPCoKgKKZJcpClKCVBLRpcEKIYDQzEJgWgiDoUa+kEQSZPyb1NxhL76pnli5LOVLJ0kqUokteR1Dy2B0s2xASnawbYS0dv1whZ8qi/GOGCsS8JJ1vqSFJmQ56GXHbGnU4sAksB6lQ+bSWksGJNyLAZtfPIVBUFH8KSFAG86eb5YTziVVLpLMWKCSIDOEFx7j9wDLLPIkpProhi+HULrydzXFU6jyhf5lKWCfbQYxzEGSSmHAbbwqSu0lS0TuwDTc4mFKaDmW4shuQtqP9ycI8UyilMSpJCzEgE3BY7wTjynAKrdSq82HXHqaT1EBJ5giE9iffq2Nkm5OmcEYKDdHOFcdUDoq001EOU6VC7aTBdxc41f+hUaq0mkot8VNTBn2BMkDlPywinhaVMpYhgpKg+oX6+YAh2PUSIxSpl6lFlIJ08rVA4ANmUxcRpZ4LQ+2XHBdy2jR6OtVRl0pSlDlVgLBpJJaB7SW7nB83mORIIA1FIKTsT64wU8ShPiBzBBkkQ9rne/ywzxElSNSDrSCDqDQbgkOejN/xispQcaS59ycIyUtvCBZLMU1KSeZMAaZLAWZXoe++N3iFZQpNQLKJAchyE9QNzpZu/s/i0E8gb0M/wBAVE/+vtjVocQUkJcegYk+oEhIPcq7E4nHJqxnDZ2uzep1CKYSpWou5cuR2f2nHnMzmiKiiAzF2bbxFkCdiD/b4IriClHxEEKCZWkkEpESeokdL2wQUkVEOCPC1ArXBVTUSxsXUju0E+6mnLd7D44aKg5JqoTyqdj4RuT1pkgOSkKBEy6epADluIqAYEpUJSCBd3ZiN2OKZCuqn/DWGTUB9iAdK0xJAU3RiR0x3ilAspYfWg85BhTHlqoMuLT7vhENNbI0qGZSBAAKuzH0nbCSVhdQJXAIKSxkatSF2sX+ekbEYH4gICkcoW4WEgwoQbwX82Hs/kyUGppGqmQss0kJAWQOikgL/wDGq8s3fZoRUeg/D8sUKctPIofnTCx6eQgnZx0djO8YqJqpRTpoIjUVE6tnCQn9Zwpm6pUHgFSDUDD4gySjsdMnA1Z9gSkw2qBsWhxcSN8UxzjF21ZPKp36HQ/ns8SShB+JlEXCT03LmAwPtfGXSIZQCSzpAboFNb2Zz+FnLADtJZ16SFORDW5SUntbVPRJ9tbKcGToGo3b6Hv6N6NiaTkVtwVLlgM+seKkcpSpQgvDJpzJHRXyHYYz/H8rfEnUXm7kP1LGSb4Y4jQCFkzpSFbgMWLGYF0fPHFZYrrFG50IY32Q3aBLW98byFJZI8mbmK6ihLnSFHUAkJEMJGxuMM5qg1BKWsASHJmVHmInmUB/498M8SRrr6dg0SIYrNpHm2kaZgDBDwxVT4muXZt3EJtd+z98anY0Usa4B5bIsUggcvMSBAKkOHSY/h09Rf8AGU9YSrURVVAACrR5KaT5pEiCzEuEm7jD+byaqdPTq5dzq2MrLksCSG9EpwgqqA/KxUEqU0skWQHAvEPcJ6HBYylt2URlXUClBglNIXAAlSyTBl4HxOLRhlNNQ5kggpDJdmTEq1fjexFix+EDB6OZLLVBZo/zWLXCXL9bkYvwzjCloX46UpKSwKXIWDAASXLuQOljaMPHE5Rc/BCedbfL6ZlJok+ZgBL6Bb4gzXO0QBuzlhdOQSlDhghClEw6Uha4BUZfSS6mciQDStUUVuUuogmmiWSNitnckyzXbbzUzFbw1liF1io6nClFJdgAoglS/wBIYviRfG/Tz2FpZM0V6qmkr5ohWhlCVEi7MQLCHDwFlIKlqUuSHZJeElyAQW5i8js8uMHosxZTkw4LgQ0HcwJjthlNalTUmmpQC1FgNnPwgswOzMLMMZJvpGlkjFpN9iVGkFaipTAAEkyVdkgTd4gMNtxKzZI00qRDjSQA6lwCp1hUh26NjTzHA0+bmVcsTuz3feJ9ojCVP+GkEJSJhwAkP+U+cvuv5AzhW64YykuhCvwimnSaoKHZtJSVK+KGMxLtFnewaucCahFMMAXULkBwxUYcn0HQTGHUU3UoqVrLalFVzDAKLXhQuTIg79yfB3JSOfSsqUsu2s7BO+kE+aOZUF3BQ21GZpXUKilK1h7uOgO577fviY2q/CQ/MQ/fYWAAaBiYNAtnnOH/AGQroqkBLIW+kkgtZx9cerpU6WXKKYRqWoS0Q7ElXQ9N8ZlLitRRBqVEuISCTCeyR+rRjlfjoSsOHNtctsPQly3TqepxuCdy5PNyRb4Rq8VrUaYAUFHzMEh3d3H1OMccTp0iGNUSzkBrF0uJILSLFnwnnKilAlof4tve4PzGFlVDVokI5mZ9ZAaWkyCHAV8Ji5GFfL4KQlSpm6futdTip4SjvpGhW5cSEBujpuYGB5ngS6SzoWkKYNzaSX6KLhX+Um98YVWgUnSxSzCYfSASR1Ot56RL40eEcSqOKQHiJJc01SLvDkaT3BHvgNropsjUcWqUwhcOUl0qmCS213Ae4Z8L53KG6n0l3iPmWJcCNonGrl+AAJGnUFMI5XTDMJOoR036zgFTiZoFTp1JKS6TZTMCSDvJnBr3GtPgyqJNBadMEMRB6XYHS0dPfHp+H0hUKatL+EWOoXCiYVAB5SJ72PfCTSRWSTS80k09zvqR1YvyH26DT4TxYCk3lUH6FiWYnt6jDQXPL4JzbijXqcOTplKtINgYSWAcPYMGntOEq4TUqJQzKpgimTIWkuVIYvclx/IRDjAOGnw6ag6lKUeZRJO7uW3Jv2wPPZPS1UOUFnZyaZk60mHePRgNwcPkjGLqLtGxyclbVFqOVaEkqpVA4JUQAX3BeUk/W8408rktDJUHKXHmJcWcBwHBe+yz0x3h9ZOnUpnUZOxNtaZ+Is/ciz4Uy/EaivEK9IRIQkXBsl1mSrc2Aw8cdxb9hJZdZCubyxGumlViF03+St2BaZ/+sjpipyRcp2IVTBPxBYK6ai+/wsfmRYmbzxBQtg6SNTPzILkAgdlKQd+YCMdQkJBYhhKAEgAhtaCekFQjtiP6HUE8UgpWRJR7uUpql9V5WZD/ABD0BncpTq6FVGIQAEggkpZgwETAm+C5wsE2gwqwLlVtgAlSbvtiZfKalBJDOAeo2L+kHt/SkZyg7iQy4lkApzXiVD+FgB2Y6HPU9mj5Yb4TVHirXAdzqfoNPq41v87WwFGVImnJjcMTqUp7DZmiY9MGy/DF06C4TqUAzKeJcHYu4BP+2Jq7KbKHApRWASsqcqcOQNySC13hj6Qzl7Z81VpT4NVdNh8JF99QN7kzE4JlqQZIDkklybaYSC21lHf9h5vIk6RpLnmZpZ23kOrSkM/kJw+PI8b2S/cTLjeRKnQXiHFwpKrK0gBR2diT6yQGGzzbGXQBgHUFGXURA5gpZuQBZ+rnYDB6WXElRLBwCWLqs4B7s0Hq0HDlDJaUHdZuNnFgzzTRHK/MsAWpqOE5ZaEdVTMzN5kUQwJcdVAEDu5urzESwIEYpT4ipwBTk+VLJaRCuVxIUGfr82F0NRgJINuYcyn/APkUZdMmCSVqMQycc8IhRSgg6fPU2S7w9/l+IhicY3y43ZTxFpJZjUYkqcnSwdTHypUAOzersLK00qC2KRHMuLNKU7sbRJ0yAIwVNMrBDkIABOm6nPKpSgeVLgMkNcMHkHqIUQAgvpAdSgdKQZIvpSCdzdtyQ4KceCaPDHKCAfxHmUdy0ADms/S98KZrRUqArBJChU0aTqCh8TA+UlLuX3vjtbMAHlIUohypTgk7aUqTygkpGol2e04vRyHiJ1VC0OlT887gzdhJcE26YMJyg7i6I5MUclNhs99oTpKUDmO40EWtKwra+nZtsZiFlXMtQMy67WDOkJJct5XLbiMNZ3MgHTSQ4Ibm5ibXJuHDt5XkCRjPShS1c5JUdgomeslgz2DsTaE4HBRJI1qFYKLDnAkQw6wl2AhMvuMd4pxY5em5SF6UpUXIDvcB4u+zknCKsyEABUX5EELUPUJdgel+wxb7+CAQykiApyGBlixBvsWw2NxjJOatEcynJVF0b1FKKiUrCQygFB9SSxDiEkC2JjPTxVYEH5nR/pLH3+uJiT+iLLrlfyZCOE5dbEKqobuFpt30r+f1xT/pKllk1aVX4rlBu7Mv0tq3wM8bqUiEU6FJLsQHDkHYBTEveBLjphfNfaOv5VOhxHKU3LwDtLR/XBp+SbUGh7hX2fqKJFQKSgbKCp6MzDtfGzQyFFRUECaYYsO7KAU7kTaziMYnCvtKsOhfNMEk/X1+eDL44ikFMmCXUAZdyYIAaST6n5Ui4q7OZxk3x7/wFzWaGnw1JDbFSSxO7xEbuN5lxT7OZimFKB5DLOXf/Mb2gHrc45Q+0aFKY1alN3ABZQAPcFP1fFxrUHQulUDFgoIC9PWeYAEQzW3divRaULRqVKhGYFQrCkgDQlzcSYvJbawwlmOJIWSKiQRbUCAoAtYmG7EejGcJZjjmhbKpKCekhyGBZKhAfrPcPCw8CoB4aihZNlhwxjzku1jL9dsUlklJK/Ascercl2w+Y4WqkkVqaitKfiTBSdgUk6kGzGx2Jw3kc4msFJrE6yYWCAJhi/lL6S7+vXFKOVr5XSopUAfKoElBBBcJWkOl9xI2I2xdeVRUlKDTOnVAJSQ4HVgPMCUuIHKMTH/UoKqqBTJZ4LN6uSCDeWxq8P4r3JQHK6YujY1Earj8SLFmscZ6K2hSUV0sksUVNIJbsoEFSBAa6XLdC9VyYQy6StKgxCrJIcTAKSCmNTTYgSQaDVcjNZJpIfU9JQYaS4D/ABA7oLC0u4JcTTMApDuSJKbkqQ5d+hF5MicEymdISrUjSk+dOkHQ40laAWBSXGobAhsUq5Tw1BBYURp0KVPhkSJFxpnuCcY2qb5BZGiSDTUxSXCpuioSoES/KtxNikM2NLI5Akp1aQpAKD1YElu7Et/tZfLZZiUlJksQGeRzANcGCk9k9MWzlZSYllAoX/MrSoEbMpLFh+J98Mq8gyOo8DNZCFIIprSpAcHSpJ0qGlQBKbeUfW+K5Q6ayVQ0q9bs8nb5knvjNQgIphFNHIdxDtsADbSXf9sM5KtKdRAABJCg7kgQ95IMdB6Yaeu3p6FxtuNyVEpZ5iWYRBNnL72IbV82wHL5xdJNQVKyqpW2lKiFFJeTG3b0i5xbK5bxCn8IYl+wBNoI2b9sLHJ6ahLWne6XJD2JcpHdj2xllcYuNdiPC3Pa+DXyaNVW7JZtR6C5+QUf0fdaotSlLWkFJVCbQPKHIYOEsYjUpRx2UoCAAdSQTtEkt6qiWsqGxUZlgrSeZgUwCQCSSQIkku0Q/phIq2kWnPSOxVWRWllNpSmzvDbuBCojoZ2m1TNatTDrygljpYMQ7hAdjfUeVnKlHuR4hUTS011BdQlTMNJKAzEgAB3YOwE9pSNYl0bGFEEzAIppcdQA8BniSFNKKi6sGKTn6jmWzWsEDVzFRWsBzAYBIF1MTvAiA+CipRpaKa3TqUEjcBSgGClMQVEEbAbekzZCeXcONIdk7kS82kneWsEvvaFqBKAtQIazEpsZBIIYSOggXxoa36gZnkVaf3NbiPDRocksC5BImwu0m1+jbNjFXWNRhrShCNk6QktEu5U+lU3EyGBDHGOJagUkFRFhOnV1IYCBYEm8mS4KeRUoA1FEXADgQCQQBYMGhiWuN8I0Ujd2NcNrnW6ZLDmPW0A2BPv0ZsPoz9M1BSdlqciGCm8zEgkluskDYYyFZtNNkoiYsHMN1b5tg2VKQvxNI1B5WPJquAw1TMRh4OCT2v6fqRn8zdV15GuIZVKEXJ7WsB0BO04ztVdbpQiBKggaAW/EouCO6ifXc24jxkamKU6hZ1Ajaw5Zt+2MxVZao18gc9T/AJUhgD3geuJyaLQvyGq5RCB/EqCoRJQiQC9iosgbl0pO3sE5jwzqSPDO4bUT2JM7w1iB2wuKKqitTKSElwCZEvKACXuwudxjapcDCwymE2LH0sJPZmEXk4zQ912Z9LK6gFIU6VSGLiZuxe7wWnExoVfs2gklyom5cX7yJxMal7mtlONZCkaT7XAEQZtsQWUCOjWJxg0U1AWphTb6XYi7qSzF2PURjYzPFEqI/jU0hrsoxAFh/bYz6mbS3NmSr/xO5G0KB/TDyab4ObHicY8nKeSqBbqooOxBHhq/0FP1GJU4ZTUQCVU7zqSsNZmJSQXiThmlwzxnU1UJhlatPqQklR+RFsUzGUoJ1avFSXLueUM6TYKVJkdQ09UHuN0DXwAamTWpKhzzaW3dzyg/5vljp+zdRL8qdL/CoKfe4MzZrtii8rSUGQFqKiCChVNbBndQTzBm3TNsbdKmnKU0mnTckgEkSHkk9n29MNGGzpCTkooRq5SpRDJOqLEBQ3OpnIaQ47gvhY0aBSBWpLQpvMknSf5kFyB6dcb3FMwHBKku48yXDsCQ7Es8X/XGeAFgiyT/APXVEt+RZJeewg2wGqDCVpGlwjKeFSK1VCoMVcqiUMHLgbm/eMNUs4irSC9IQS/XdIU+5fyvjNyWYUgeG7sHPiIKY2BIJBD2MO+2KKzK9JHhlvxADS/o5+Vzd5wycUmmufcTWdrnoIjLKcIUQsXDyxc7DzRdVOQGJCjjT4XwxATqaCSeYhTEs5CklushjE2ICGXy2vUmmsL5mKCm9/NTUdQABuCpsGpvSSQXTLuTygsLVGcEuGCpaO4ydMecW+g+Uz/iI16DS0qDOZnVJCoBh+kzg9MhdMgaQkkCVNoJDtaEO5BfkM2LYzaaiSwYKk6VBv8ATZQj4ebp0w/kFkLBYhW4LGN23WjsTqS+GlJN+lUDFtFeoBleU6NQPK6VKMwwNM2ZSWLdR2IwWvW1gEHYJKxZ7pVJd7vAYxtOiMsiqAtHlLSCSBaymFng3YMWEBepn0qqLphChoErNiWcgPKtnLM5bbBUG7oM5qLpmLnzmVDRTNOnTUCKilSvUUrplKQG0sFkvMpG13uF8FVToJTVWFLQ7TOl9QJ3s7X9cUzvE0wk3canhzZu7j1E9THMqUkqqoQAtYGpRuxEMwcgptLNOL/JlDFtNUn11/k5v6jHOfy48td/T+DV4MyHKmOlPuo8gOAI4aaitZUzqcJHq5Fw4tPbC4q/w5PxMJEsNRA2vpwpm0IUaSloJKCCgsCUsYN3BgdscsVF8SfB0TlKPSsdzNFSap1PJZLPKdgGs4YbSpR74HxLJ6KbQVkgksRJZkiIl9niWwXKZ/mNRWmXZN9gkE9WEP6xOB1MuuoAw23iGDkS4J3gFoG+FKxqqYjlMkVEgFzIJBG3RRMAfEoiJAnBfFTpZBCQI8RmtdNMOQA0Fj8Utc3VXYFDACHSIdramt6D6YChaluoFJYOVkfw0gOoBKTGkTNpDNjDQargCFOnSs+GhwQludQDSA15hwAHES+CJy50z/Bp6ReSYImHWLBzH6YslYfUCpSpKqi3NncgG5Ai9zcg4ZyujMawkkqSoBbu7mRII6ixPbDKLatCyyRUtfIGit3TRplJIuwJ9iOVIkxb9cJrygBJVUUYZkS7bBbkAAtE/Fhqvl2IQVEJ3SnSzNcuwSA45jZ+82QmikcoK3I5gdUtDrOhG5LJCmb5KPaa4M/xanwJKT+UEmzee4E7MB9ApQyK1OAfK5glSgDcaQ5IJYTyu1jOPSUQ7ONI/MoHU1nSogEgNZJbrbCOcQEkayspflAA37Fqabu4SXffGMmhE8L1qIqrQltvMW9Ek6DtKrWacA8OiklLqUwYTp2EaQXEtOn2O7NM6uUJUrYQpQAmwSwdtyn03wPNeLpaKKRE6KfX4RpNusxIFjhhnKVtJBCNLsAGKU9YcJBLbz7YLnzVWlqKmUwE2CnLuGMNpFrDGDUoiXqyRZKSq4edTAOW3bsWwXL5xISmFF7FRTBuUx6KZyfKZs7Qm4S2RDNi+YqZ7NKHEEH6/UA/J8THhq/EKii6VEDoy47b/wBPQYmNRXn7Qr9/6Jy6thqQEnpcAD/Vvh7glNK1gKy9MMXdKyoOIZgtQG8MMOZzhVOjTcU3UBGp2JZjymACWNjA74xBxdTsY0szEe5dubZzFsL0Qctke1VmFpqBmFIJc2LlzD2sAB6npjL4mqgonXUKCOjKY2JkjZp7D1xjZrj7DSklzJLkf8HCQ4nWUWSSrUGbSFxLeYF2c/rh5TckkLDGk3I0lcNyiiCMw7SxR8g6SR742UcQBSya6VN3UCQIl0s8C/8Axh0cxUUE6qFI7v4aEEgm7jSZDsenrjT4Xw5FU6l0UBMQlS7jvrP9cTKuimZogl6iAsCBoqAFXaFT6tc7vNFcPpWSKyVByYFQbAyAGl5YiL40K2UplBKVL02dCyO7ynfr23tjPo0ECNaiWPmpoULCQoFK3i0e+GaadMWM1JcFsrlipakUqimEama+4CmL7bfLGvWopSk8ySpAGosyiDGkgCYLs89wXAuGZtCCQSJ6BYLuwcFSw5d2B2xRdWmlS1pLFR5nU+wBPmedIFh6YK18iycuonKagoyEq7hSUq6DmdJ3/FsfduopYSdWskhxqBCyDAAVD3kqHv1FRSmpBFNZMypj/wCxS7x1hj+UYuhGlA0lSEmfMCgnulUM5MFsKNzR3K8PFMBdVSQmCHcBJMQXYT0ZzN8adQ6kkaUrDanDgh/KTYn12cycI8QqiqhIKSoukhoIUDBYxeb/AOwU1lFQ1JIKWILsRAgEtYS4f0lw/p147JpyvlcDahUIZMqUZcNqugQ/Kv8AMLuHAvilNdQnnS3MNQZpDFim7w7HDVMhfQwHKm1FrF2AJ9PfDKqyUrRrKlKqAAJvAa+kAfELtdg+NFORp6rlniPtDwxeWCqhqK/iqISQVJFJa1KqKdW5TSYRdS1EDkl77JcUp1lrYqVSpppUQVBtakpqcwA8gYaQnolL74p/iBlk5mmkqQ6xV5V9QdSlh35gGDmwZOGv8MeH+HQrGeaqQGcwlKQLHqpXS19sdU3J4tn10SUobOEePJtZzMo06CEBepwEs7PcxuBIaNnwBGVTWUSqKaRylmBIFhcElumxxsoHmIDGz2fSOpSNzAJPTCS81oJKnKNLaEpKgwD+YJ36Wlw+ONvZlVJrtiCVnmUoFpUGTPYAAWgX+k4Xy+bSK5q+Io6gUilId1OCUkQ1tXTqWGGTTVVTNjsALfiZTv6/8ARyASkhOpiLlwxsRp+L1YDthozcbryNqptP2OqWmpUKiNYdgLJchySZcky21mEkmq01VYcFnYFgl9gEhQkMzrU9+uA/cymVXe5Y+zH2gezY5TzialU0eYskqBUHDJVp9AX26b4EYyldeBnOMGo+4LSQH82zmzNLGAzlmT/sSUeIiiJCUlUszl4kn4mf6b4lemRVAggnS5NvYFyCdmMYFVyGociwxLkJSSHJgAcpVMMIEzhba4Q2kZPYUC11FP4bk80gnePPp/rHucEKtLldVPKLuC4cFnAAAeY62h8FqcHASor8UtcKOlzszv8AD+gPUmHhyAArwNm1KqvDkl30hQLdNvTGHa8A6lAVSgCpoCSgxc6SSwAuFOZD7xh7ivEkIGlip3fSCQH9PQw2+2MtGtAVy0wAwATzNtOkMQ4Ev6EG4MxlqhYmoAQCHCVH9UghgxckQRh3NySi/BOGFQba8h6eaKgX8TS5IHioRExJS1pG46YWzHhgEikiJla1ExpdksIMuGZp6Y6Mm0mtpclxpXEszMGLdP1szRyaKZ5qjKDEDSoOTcO8T164Qr0Cp5LURpo6bEhg5k/jVt1Ie94wpWylQFTUAWL3J02NggESBucatfMKSpGhGvUUu4SYUeZTqsEggR0PbD3EcqChySIhgOws9pPy2sHlBxSfuTx5lO/oeSXTU5fKpH+Qeo8wezYmHK9Ok81bRKB/viYnZSzQr5ZSqQQpdOJUpShv77X9zjJXwrLJ81ZJOzFYEwWYKJj0fCdbiOol6dMt1SSPRlKZvbF8nnz5U0qRmf4NMqLmZKDh5ycnbJ48cIKkgx+7JbSUvuUoKuw86muAdh62wzUyIIvVh+UEJja4UQ7t3DC2HMhRqKVrqApHwp0JTb4tIAN8OCvUCqmsNTjQbbCbPqd56Y0Y7WJkya8JHlRkzqLUMyq5YKPl7kU7Y9DwfMaUEKpVUDqpy4t0+rfLGVm84kqOpa1dSIZ9ySTs9x0wsSD5bkgD4iw/kSA2F6Gavs16lRKEimAUIDljpIgNutNg8dXwmmghQSykEktKEx7+KWDAHpJ7OHKU6q1BPhlJh3BAA6sqR85m+NbN8NWoXEM51Ans7SA+C23ywVGCFxlKYM1KJ/mS4MdQT7dSYthvhvD2Oo6dKRAD6ergAh+r3dy8Tm00Vj5qwv8AEsz2kMzewxo5DiQSNClBZ2Ic+u/lm8b98APPgLWCKiBUSoFJI8wvCVD2IUOjdRi4tp0p0k2TUWPSCSH2ES9rjGTXzRCwkMlIeEptszF2LgdrWnDVOs5+J+hQhgkOGJBl/wC7yZNX6ehIKSXqZrZegFPq1N/MD0JBJG8lxjlGgsrKQrkDcnmDQHZ4NpYGMTMEhDg7TyuOg+Lv6QBOAcPziabu0mP12J7EGGm4uAtvpDVXNBdMeGElNhpB2v8A0l7g47SWuowCo3VEBmLFRSb7Ei+9sZqqayNNKkpKQ5JZw3VwAJgADv3xsH+GdCfJypH4ieYu4/3k7NNJNXceiCUn+cw+MELqpQP+1TSk3EkA2No0e73vjb+yoSKCkASlanDCB/8AJsQ7lQAJO1rY8nl84FqqVHPMtRE7E8t+zY9F9is4SayDspKx6KSUFpHNyDfcsDj3fi8Cj8El5VHi4Mrfxkn4PQrqBPWT5nHMxtqCtJPLqIN5ExjP4lRUqioB1KOkDVFlJkJJ6CIDPcwcaVSlL/s5TzK6WgwXDJD/AJcfNVhSPkIKSTY8xDoZ7BnB3ICD0BPzS5dHu9gKOZFJWpRWFaQnwyCzi3Zy0EOWJhnItkcyVUyknlEA+wI2Zw/bCy8sArmPKoAhYJgE7pcuIDMTYXbF8nQKajmqPD0kaQzkxLA6g3PDMSqTjo5l2ycPQ0l/gZOWJBOlIO7kO3qpRO1uj9sUoaqZJdLXDO/ck3M7hj3xMkQtXIQ0sOZyXgW2BbFl5ELUNRIBkAFp6NEOL4nydeqlyylPMhyxcsRYeXoW6XAZt5nFlLUUqPi1A4BLRFhIY/CQLCGtgaECmWBIkzqDNc/R4i3UYtlM54iF+GS6Sx2ILBRDixIIJE3uIGCotqwfMipaXyK1aaApzqUQCRqJJLB2cuQ8fLa+D8MUqohQKSjSopFxqAA5gHZr/ubYTzKiDClvcAd9/n+mCnia9OlJljLiN/5ep/Znxt0k1XPuI4y32T4KZlKE+YEbgsfpyFvV/TtWll6BlKKl7pWPkAEWE9PN2bAjQWVvrvBd4JDzFrbOenTpylZJiqo3IPiLT3F4ts8P3wqZ0KXANdJAHLQrtHxlhFiEoi5G+Fl1FFJHhVHaSSu7ONm6Y0NSgQVrd45iSC0fC8MoDpYNgudy62OkDccqXDXIgMoQYLHt1a/LQFNS4RnZXjRSnlBSdxzxeeV3JtAv64Rzf2hqrDKSW9FD6pg+4wxVyikBWumljuum+l/VmCgWfaTFxAimpI10U6hGpK1JNrEAG93O/bC2akJ5XiqUiaazL3H9RiYaRlaHxIrv+Uhv/wCMTG4DZMtk/EDJpBIIlQd3uzqBV8vli2cydRwkIqK+EDXUDP8AlEbWaWxqKphVEpQRSeARJFjNy7deuF8xmUhISDq0hosSSYt3YO1tpZqWttnNvJypdGZTp1aanCEpLC6im/apUcwL2w2talmdCWd1BDv2kBJiWJ9sUy5UxdhPUSbAC+/zfo2K0+HqqPpClOdku8gH9AH/ADbby29izo7R1EgioSowktSR1HwOOrmMUVnFHl1lhLGos9SSdRSC5BLDt6Y1U5XwqXKgLUNoO4Eeg2N2xXNoQBzApJSHSIkuG3YNOKU3GyfzOaoW4RmQknUrSpRcugC8ganiPo2DVimmamkqVrlTykCFECTEe0+yOYqBIimkEy6iSotPVrieWPYYLTprUnxKmoBSn5WSFGzBEOGOwOApNKjOKk+SIpBJfQkLO1RanDXhBBZwYbZsDXmUpZRVTSphCUEuLhxVYEyTPXDPCMuOZajygbDtdnAcSPfF15amUCqlRZe7Aloe2xBBfBUW1ZnNJqJn0syH1fxC5dTBKQYiH5Tez3OGaGYdYPhHu8h93YMHAF+kYmWU5UadEHTdRGoD1JZIuIPXHa2WJA1r1KV5aaASXAuyQQRy/CDeTgDMYzeaFNa1moeZEJLs7MJA3JBJcvpDYXy1cKcayVCGALPsHVLd9PT0xZGWQ51rCAmCkEKU5guQdIMbEkOYxxKwG8NBKlKvLtIDKuSzuEgD13orfZPVR5NLLURpK1hRcgASDYB99NyYA9RfCHEs392p1QFHUHSNmJcJ/wA0gtuEzjUoLFJLayuqqAhASQD3UxBUwNiw3JbHm/tbntVOmgAgGpqVI5iAZcHmEgP+mOn4fGsmSMX7nLllzd+DMyK2jpE43fslntOb0sP4iCA8Sl1i1rEPjzlNV8McPzQpZiis2StJV6Oxv2JOPqM+PfFKP0PFxcZVI+q67kA6Gd7QzMCYsO0v2bE4vV0rZCUlZdoOl1MkkhnNrA2YON3s/ndKFKJBIDwxdiWAIYEqOlI7q6g4QyKQoBNQg1FSAEsAFCACHJIBAkiWc3x8Vjjcj33evpJKwTUTzHdKoIBtcxJDcruXkynXQQC1j+Xr/wAvvGDEtpQQpKU6vMoanPQlRJ0kFwR2sMJ1SumFJSdVMlWgywAJIBiDJ+ktekopOykevqM5VQlLqJSnmZUi8gBrEGOoLambBPvHOwKnACkyG3DQ27SX69sL5fNJQlSggeIoSQXO86dPUqZywc45ltSykhIU2oaSWIF4IkkNd/bCum/SVhf/AC7D5zMF9bkggKcp6yI6HVv7XDdPFQhGlKASxJCX9wXUW6QRtLRhSpmrp50uGJkgOQCoGFQTc6nIaCcBCtRAZCtgEEJMeV92IJLwZHsPoPpF8nUcSU/lIloiC8EaXlg6SfhLXBwVNcKbULMRy+ry4PQv6nq8VlRYrUgPAWCzuk+ZIV+m3ti9DVpYByJSUkKDOzhnY6X+fYE6r4BJ6RsPX0FIUGHUJKhYdyoOLsB/sGugQRqf4lAoUBZww0m537e5yhQojxuVZEgAzJjmlUNP1lsJKoeZKaibONR0qLFvi5XvZ74zVOgxeyKeCiswqaiAR6GSsPzB5m8t2w1nuKUxZSTMszyz9oAsD7jGLXSulJQoJMOQrT18xABbEy3EDqS4YEMd5Fmlpm4OM5Nqn0BY1HoaTnVKQFJrqgnl1EFndxtBkS98HTnllKka1F3AcOHDB+YaTAY7wfXAst4JB5Bch+Us0SoASwO2w9jI1Lp//jqSFTLt0A1NJAGrs+DCClJK6FyScFaVhcwmqSCU01QJCUN3Zu74mNgUHvJ6yfqn+uJhPlh2XuYlCgEBytOrS50ubywdv7ewbCKKQQoqIWVAXgcxElrEs/8A+xIu7ahyV9e7Ev12AcOdtumLeAlGokh3gEkTEs5JD9U7Ygr7EV+wnSq6WQmmkNLkPzXjUCxA1W+rYrnvEW6SrSAAAlzeQGA99t8PZVGl1JTqcdwQNJ3DlmY7Sd8SkldgoIJI8gdTb8wmf5h/TDJ/UO3uVo6qSOZ2sNRZwLyOY+gdiYeWR8QqWoAL1CBpchzclWkmJLNIFwL61TKhCnZIMHnPNYsAkMwtBcdTji2MMTIE+Xq4QksA/V74O9ATQjQyCjzahTE+WSkAuHM6SWBdwGazMbpKEEuhVRZ3J1OWI1NbrcH9Th+lkipLSQkCCLQyrcot0GA187So1EU1XW7AFgQkyxIc3tH9cPFSlwgSmoq2BpZ9YhaCwIASCN2flgi4sQIscLZ9RXpYDQCYEBr2f3uXLRDYdzFYpKgGCR+He5uXPXti9Lh2lI18sDbm3m4YdzpBbeX21AtXaE62ZsgFRmwCh1/K+5hIHqYwSnldKkoVIIcopkCS0qUA7+pUqNsMK1KcUwKYLgqM3G6ztNh0MPgtLJpp877XPmU4aE2CXB5iQ5eTbGTA5Mza3CVKIYoSgFmSRpTe7OT76jsLY5TROiiOoqVDfSzkOIQjlgOLyTs+KaNJSkFFPXqWSTc6mS031KOkHoItgKiFuhAKU7PdRuCpvWEi7H1xZNeCW1dkyi0BakIMaG1qkrUWIvITeN2c7BPm/tjmUmtTSkDkCtTWKnAPu4L+rY9PkaKAVKpVBqCvDBcEIUQyjBPOS3pqaxOPD8fzWuvEJQkISHsA5/VRfu53Yep+HL/WV+Dmy/ktrk4ktjlUfPC6Kk4ZBfH00OTyGnFnofs5nVVaSqGpiNJSo9AoOmxLsY9B2bcXQdAKioCmWJZnCixKYdxrDXdmx43g9TTXSbdDMG4MGQ4Yj8JVuxHrcxmgCVKKvDJty/8AxLcAhrqQQQTDFgLnHzX4jijjzy1XdM9X4eW8OfA1UIqvTqEprMAlQUtioFmJBDwltT7Jm5VlZPPKpLKaj6Q4W6XI7KCnJDzuYiQ5OsFSCkyujBIl0HyKSBszK/yjZTYrWSlSDUrnSUuhamDKYebmOl0vc3i9j52rbOpT15YYZZj/AA4X8NMFzcpBpKVKww8pLzGrEohLam0mUhQcglzCkXCnYEiAxjcFRQFMCnUUVU1DUksAaZ/EAIgpPLYuZl8XqU1BKtfOCIUGdadQIdyNYkBlcySPMlnxNnTGaYlmgo6fFS8adbAg7uFOyg+73jtgVZNNKdfMsaizAvF4AJcuI73vh5WUUKSijnSedaDNhcCCLiYIgEnC2VzYSVaHcl/DU3mbYqElyQymOznCppO2rQJ216WEz6DTAALhiwVO8hiG+TQbCXy6i0qbSnQoAO0pcEh+fs8An03w7/1AZhelYKCks8O8hgDpSzixa98K1OFKS3pKpgd3SGhm2LxaEp9+CsWDzuezGkFkqSUhXKHaxkPy3F2d98Do5xkmViHskhiCCyah1AMPhVDjDWZpKp1FCRpB03i4YHzCe7X9DanmErNTxGKgCXI0ky4ZaQxJc+dJP5pwU7CqQtk83o8tRSSZ5VBLghpCjotq/wC4ZAG+C55ZUpzTRUJBJOlnLgvDPe7kf0OjJ0woGSFAeYMT1CVSlUw7/FbBeHIKtQKAhiGOxcOTpcwLTO8M2KJNpv2FeSpKNGdmcgApQAWjSA485BaCX0rSJIkFowtSQpCmQtK9Ug2IVq0kNVAcGHAJ8rg74eVm1IUAA4fUxfbp8zEbdsUTUo1ZqJUOUB0qckl0vpV5oPX3xPgpwxCvnswS/hVC/QKI7sXs74mH63AKb/w61PRtrpqCh2ISCPcHfEweTaof/wCooWpSQtWrcJZIkam5S7kbm/bETTKgNIZOptgAAki8ASeux3xkffKXiawjngkwHb8wJJbGlTzCVFJJ2N1dT3doFsTyav8AKcDdeTRKEkdQHDPpA2lRd9rD064vqWpQSBp0ghgJuHa6iI67DtjLzi/FSUIqeGo2UGNjbZwbYseJ00o0KXqMeVx7Xt2743y1rfkaTaV2q++DubzFZFRISAabEqLgDU9lDdxv1JtGHBXSkuA8Q5+T9gPT16ebqZ4l9FYpQ/a364fyucIQdDKqpBCX6tEl22nDbOVRMqlK4+TX8QrQRBuCzsJIsI6GeuOLUkEOyjt2ln/4L4z6eaUukFVklC2dnGzA2LG92cPhbJcQpqq6Sot+uwt7xhXHVtXZrl+5qeKoFBQliXkjmhiGBMRDie+LJy5TcLJeNRdi94h3dW174HRzulStVIUwCySCnmTHNymOjH0wLI5v7vSINY1lH4iANiQIh4Hzw+iS9TDq/ccolkkCVHqzAbwzE/1OLZ7PFCF1VJWohoZRVczpH8wjYA4yKnF6RqhZKwUFtILJe51RsQPScCXxWrVV/DQskFoTAJhn9QcDaKp/9iJpK2/25NbPZhPghawUsAdLF2LfBtGLeAEhK9R1KbSGsSzmQ5LPJ2jGdRy+ZIJ06GG5Dlr2fD6OG1IWqoAfiEnvBcdRsb4R/EQSHUYy5p/wv7inHKhTTI1JTJLANzNc9S5F+uPndesSokmSSTj03+IXC6tOmiokqVTchZ3GyVHoC6g+0dceFOaffHr/AIbmioym32Sz45TdmmKuGaVfrjB+8scXRnSMerH4yK5OWXwzZ6rhi3rUmPxj5b/THu00NSWCgAOzhjFm7i27HbHx0cSUC4UQcek4J9vijkqglJcEjd2/oPrjzPxDI8uRSXVHRgw6xaZ7f7gtBSpGjls5YMZIPUOT7H0wTOFWXD06QqUi6gks6fiIcbp3ggpYgQWyct9pKFamUaihJsUnSQ24O042OHV0LQmmlRKEAByrmJDsdRuZM/tjz1JOP1+/JXRJ+l/+3+gXLUvHArqKYAYSDTW8pUTdCoZReWLgGSUKgTyrCtDmA+pJDAFPQj6uAeuOZKpzK0oWhiH1QldyQHuBZxAwaqi3w9yf9BA6WB7McJOMtuDN8JkzOVVTZSVF5IIcOEl3QTbd0mQ1mMKVMonMF06U1LtpDEknsRqJf1+gcRmFIBQryKuPRy4Isp9x1GJVyaDIILlxYP2I2V5idj2sUfHKHT54MmrldKglSCQlh+ZIHRTW7EERYO+C5J6YKnSpgGJcESSQ8lHnAiOr4uuhWNVC/ECUCVg6tXRg8XMm+DVqDDUAz+UghpT2lJcKY2O1jgyWqWrsaMpPtAq+mopWmHpkNpDnUzEoTBeeZDhrpFxlVsrp1EEnVZQYgnXDEC56Eg41VIKdYEQDaN5ZoMguCDacFTmApSXBBLuoEPbqRpXB+KfzExhdtv1KbI88pclIMKPVLXiN2mf0xdPFarBBIAYAKOpQOz80AcpPv642M5w0atUApaUvpch0lSboHllm6XfGfmcipCmIGkACDBIiCQ17/vgNtBqwlKgE0tZ5HPmhdIg7zzUzGxJI2TsAcMUpIZMEpSSDqQC/M7SkA6fMAz3nBUKqMNLOks4J9TaDvBeNscy9R1g6FJNgpBYuSAIICdhZrXYEAqaY6kgCsjUSWAS1xcj2IBDP0N3x3GgUqqEqKkLc3XpSfcaFO93c3xMa4+41mAvg1VYClEpcydID2H7/ANwbU+AVElLVCIBLgFgxDBh/fXG74xBZtxtb0wVVQOHDu4f5Njg/qJWeesUTEp/Zx/PWVNilIHwmJf19sRf2Wplaip1WI0lQsljv+IP/ALY10Lcsdunv++OkEMRYX7vMblsB5pe5RQXsII+zeXF6ST6l9QNtzMH6YIOGU0DlphB1SQD8TNfYO2HvBO5AgNL/AKRgppJKgVEWD/PqNt/bCxnL3DVCC8kHPz7tdp/lP0w99wSWO0WOwBAeYYY7W0nSqNiWfaT9MGUweWG/cW9sLs7DQhneGJIUCSzkX28wI9owE8Bolv4T26nZ+vUn2xp6wNJTswnd7GMcFTSkElPSHf8A4w1t+QaoWyPCUU6koSCSC4T5QSS4P6+2NbiNCkgp8PUSAQpRIIcnUCG9SMInNtf1B+dsUVnFWNmkbu36Y26pphVLoKhR8wcgm3yD4bOWZLHlBDO4kt1/q2FRVZUKA694J9XgYnjped3a9xcj6nCqKSCOFLghkyJB3dwQeoO4OPH8d/w0oVCTRPgqeWdVM7GCXTPQt2x6H788Nv06n98dRnHlj/x6nDwyPHzFjWeFzH+FZAGjMBZ3SUaY3ZWpQf1Dd8O1/wDDXKnKqWheYTXSnUUVdICm8wSUI0ktZlGzQ+PYpzQDMLi/Qs18RVRJjdQI/vvi0fjMvTY6lR814L9jaNWtoqKrJSQWKSm4li6TBD4X4x9ixSzBQhajT5GKmKmID2ABIL/THteA5Vq9VYsHSkTupx/pAHvgudyYVXBUHJ0kBmib/wDqTiv9Rk2qx+HIyx/hVR/7eZrAgzqQggi1hp+uHsj9jlUW017WAcv18yo9HOPQ1Khckkv8m7/30x3xHJZafbaQ8f0xB55y7ZJxT7Rh5kZilzFJqAOXRJYb6b/q2KVeI5fM0xTqFSdNwlRQe4jabY3qtUEC737NdyPn8sKZzhKKwBWlKmsWYxJYiQWeLYpi+JlF2ReOrr9nyV8ZVQo8NNNSEkA6lMUpDSzEk+8viysyAtkGCzif39D+jYTzfA0pJFNSkOIAe+4kzEM4d3wlX4JWQ5TUTUSZDjSSb2kfX5Xxf56l2JPbXhc/fRu5hCdK1EgAuSx292De4ub45w3NINMKp6V09WltnBYzI2m4O/bz+X4rUouK1IkGC0h3I+Ufu2DUeNJUAmmBTQl+UABhew3/AFxS4a2u/wCAqfFt19Pvwehr0XBNPnFtJulz8JkglvKXfYrkhBVNRTyQppNiNtJby2LkfPFMvW5vMmRf38p6i1/rhhOXNTmF9lpZ4LzIB+nyYYHKa9wtqS5+/wBBfJ1KtOmPEUk1QSeUlhJYAmbMDh2hxBCgQpLc3MwdJIYuQwYuq4afxYziUJWhC6h1q5RvqI5gRqLmA8R0wT7sKerd5F+pMuOrfLAySyJ7SXZSMknx10Gz/B21KSHTexLbypPZrtf2xkZbLqS7KgR8UmbOej400Z4oPKYMAGQ79/c9+hxXiVenoCtOkAEESAWYkkz12vdhgKG79PYJTWtlcsC0FgIZjsA/1xMU4eE1aaVpKwlVnaWLPLFi2JicsUoyaHipSVpC4zaXfU5BY3/ZumGCDOJiY4ZRSJl00iQ+kfS9sROYLgS/R/aDjuJgDLoGqpCSXSDadnaW74uM0GlRPSG3HY/piYmAANpUU9hH9feAcCTXAJClW7G3qO+2JiYJkWq5xJJljYx/fTF10SB0efXfY9DjuJgSCGFFVmBAmW6A9e4wKp5pHSehIcR6A4mJh0kkYiKbmLifk437A4JRJWHZ3fcbX6WEe/viYmHQUcXmADKQCk7dZEkz/bb4oA1mJ6WG5j5Ee2JiYWSQSlMKNjyl/naeuBqqL0nqATdtnFsTEwigrsDAZRBTDMSS4BsCY2nbDAoEr1aZSGNtxF+2o3xzExRf7j/uWX52EKd3fr8pf26Y5mToYk7OC2x3LXP74mJgRipdkWEUotaFAWPy/bFKVdJ0sSQzu5G/+42xMTAfYCKmHJBIvLfP1+mO06gYudV5IsHfcPiYmCY6rMpguNJnfq3T1+QwjmuF0akhAfZQJSS9nZM7mRc9sTEwyD4M8cPNNtNRR5rkzpu5IFwO1+0ChztSiWYgBRSA48vMxZ2kAQ+JiY7cbdHLOEeGux08WQllrpDxEuNRSkkek7tt0xp5KqmonUs7FncjaeoMenUHExMDZy7L7tugFXLhJdMlKt9gWAP6kepxc1Cj4QQXIf8Aodt/kMTEwq7M+OhoKWeg2v7dMcxMTDWyyT92f//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157183" y="2554218"/>
            <a:ext cx="2717154"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Keyword</a:t>
            </a:r>
          </a:p>
          <a:p>
            <a:pPr algn="ctr"/>
            <a:r>
              <a:rPr lang="en-US" sz="5400" b="1" dirty="0">
                <a:ln w="22225">
                  <a:solidFill>
                    <a:schemeClr val="accent2"/>
                  </a:solidFill>
                  <a:prstDash val="solid"/>
                </a:ln>
                <a:solidFill>
                  <a:schemeClr val="accent2">
                    <a:lumMod val="40000"/>
                    <a:lumOff val="60000"/>
                  </a:schemeClr>
                </a:solidFill>
              </a:rPr>
              <a:t>Display</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4" name="Diagram 13"/>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5364088" y="1268760"/>
            <a:ext cx="3371792" cy="4247317"/>
          </a:xfrm>
          <a:prstGeom prst="rect">
            <a:avLst/>
          </a:prstGeom>
          <a:noFill/>
        </p:spPr>
        <p:txBody>
          <a:bodyPr wrap="square" rtlCol="0">
            <a:spAutoFit/>
          </a:bodyPr>
          <a:lstStyle/>
          <a:p>
            <a:r>
              <a:rPr lang="en-GB" dirty="0"/>
              <a:t>Images which connect to the words being used help all students to access the work.</a:t>
            </a:r>
          </a:p>
          <a:p>
            <a:endParaRPr lang="en-GB" dirty="0"/>
          </a:p>
          <a:p>
            <a:r>
              <a:rPr lang="en-GB" dirty="0"/>
              <a:t>Differentiate by including relevant images on any resources you make.</a:t>
            </a:r>
          </a:p>
          <a:p>
            <a:endParaRPr lang="en-GB" dirty="0"/>
          </a:p>
          <a:p>
            <a:r>
              <a:rPr lang="en-GB" dirty="0"/>
              <a:t>Use Google image search to find images quickly.</a:t>
            </a:r>
          </a:p>
          <a:p>
            <a:endParaRPr lang="en-GB" dirty="0"/>
          </a:p>
          <a:p>
            <a:r>
              <a:rPr lang="en-GB" dirty="0"/>
              <a:t>A further advantage of images is that they limit how much text you can include (and too much text is  usually detrimental).</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Images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3" name="Diagram 2"/>
          <p:cNvGraphicFramePr/>
          <p:nvPr>
            <p:extLst>
              <p:ext uri="{D42A27DB-BD31-4B8C-83A1-F6EECF244321}">
                <p14:modId xmlns:p14="http://schemas.microsoft.com/office/powerpoint/2010/main" val="1502743089"/>
              </p:ext>
            </p:extLst>
          </p:nvPr>
        </p:nvGraphicFramePr>
        <p:xfrm>
          <a:off x="539552" y="1312184"/>
          <a:ext cx="453650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766418" y="1271760"/>
            <a:ext cx="4176464" cy="4247317"/>
          </a:xfrm>
          <a:prstGeom prst="rect">
            <a:avLst/>
          </a:prstGeom>
          <a:noFill/>
        </p:spPr>
        <p:txBody>
          <a:bodyPr wrap="square" rtlCol="0">
            <a:spAutoFit/>
          </a:bodyPr>
          <a:lstStyle/>
          <a:p>
            <a:r>
              <a:rPr lang="en-GB" dirty="0"/>
              <a:t>Before you ask students to use new keywords in their writing, encourage them  to use them in discussion.</a:t>
            </a:r>
          </a:p>
          <a:p>
            <a:endParaRPr lang="en-GB" dirty="0"/>
          </a:p>
          <a:p>
            <a:r>
              <a:rPr lang="en-GB" dirty="0"/>
              <a:t>This will give students an opportunity to come to terms with the meaning of the keywords and how they can be used.</a:t>
            </a:r>
          </a:p>
          <a:p>
            <a:endParaRPr lang="en-GB" dirty="0"/>
          </a:p>
          <a:p>
            <a:r>
              <a:rPr lang="en-GB" dirty="0"/>
              <a:t>Mistakes made in speech are easier to learn from and quicker to rectify than mistakes made in writing.</a:t>
            </a:r>
          </a:p>
          <a:p>
            <a:endParaRPr lang="en-GB" dirty="0"/>
          </a:p>
          <a:p>
            <a:r>
              <a:rPr lang="en-GB" dirty="0"/>
              <a:t>They are also less damaging to the ego (not least because they disappear).</a:t>
            </a:r>
          </a:p>
          <a:p>
            <a:endParaRPr lang="en-GB" dirty="0"/>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Keyword Discussion</a:t>
            </a:r>
          </a:p>
        </p:txBody>
      </p:sp>
      <p:sp>
        <p:nvSpPr>
          <p:cNvPr id="77826" name="AutoShape 2" descr="data:image/jpeg;base64,/9j/4AAQSkZJRgABAQAAAQABAAD/2wCEAAkGBhQQEBUQERQUFBAQFRQUEBAQFRAUFhAXFBAVFBQQFxYXHCYeGBkjGRQUHy8gJCcpLCwtFR4xNTAqNSYrLCkBCQoKDgwOGg8PGikkHyQqMCwsLSwsNTAqLiwqLSwtLCwsLCwsLCopLDAsLCwsLSwsKSwpNCksLCk0LCksKiktLP/AABEIALcBFAMBIgACEQEDEQH/xAAbAAABBQEBAAAAAAAAAAAAAAAAAQMEBQYCB//EAEYQAAIBAgMFBgIGCAQDCQAAAAECAwARBBIhBRMxQWEGIlFxgZEyoRQjQlKxwQcWM2Jy0eHwQ4KS0iRT8RU0VGNzk6Kywv/EABsBAAEFAQEAAAAAAAAAAAAAAAABAgMEBQYH/8QAMhEAAQQABAMGBQQDAQAAAAAAAQACAxEEEiExBUFRE2FxkaHwIoGx0eEUMsHxBiNCUv/aAAwDAQACEQMRAD8A9xooooQiiiihCKKKKEIoqLtPaceGiaaVgqLxJ5+AHiazkWNx2OGaLLg8OfheRc80g+8EOijz+dNLq0UzIS4ZiQB1Puz8lraKzA7G5tZcXjHPjvQg9Ao0pf1SdNYcZikPLO6yr6qw196S3dE/s4v/AH6afW/Raaisw22MTg/+9qs0HPEwAho+skfh1FaOCdXUOhDKwurDgQedKHWo5IiwXuOo29+KcooopyiRRRRQhFFFFCEUUUhNCEtFVeM7UYWI2eeMHwBuflVBPtCTakhhw7mPBx23s66NKSL5Fvw0+WpvcCmuOVWY8M92rtANyfepVxtTtlhcOcryAv8A8uPvt5ac6gfryzaxYLFuvI7srf3q12V2egwwtFGqnm51dupc6mrG1Npx5p2eFujW34n+BX1Ky57elNZsHi415tuywHtVpsjtbhcVpFKpb7jd1r+FjxPlVpaqfbXZPD4oXdAsn2Zo7LIp8cw4+RuKKcNigOgdo5pHeD/B+4V5RWO2DtWbC4kbPxbZw4vhcR/zBwyt15dDbiCLbGnNdmUU0JiPUHUHqEUUUU5QoooooQiiiihCKKKKEIooooQiiqD6RJimbK5iw6kqClg8pGjHMfhW+mmppf1eg+0mY/ekaRz7sagEjnasGnefwVGHF2rRor6iqIbFVNYmkiPLduxX1Rrqfah9vnDgjEi5AvHJGDabUDJl+y+o04a6U4PNgOG/kkdJkFv0CgdoYt/tLCwSaworzZDwd1vlB8bZQfQ+NagCsjj8HisUyYj6uGSAloIzdmN7XWR72FwOGtW2y+0ySHdS/U4gfFDJofNSdGHUU4jI4gq/Znha5gPwiiOe5N10N/etFc0UgalvT1WXMiAggi4OhB4HpWd7HHdyYrDKfqoJRuh90OCSg6C1PbY7S5XOHwymfFn/AA0+GLlnkbgoHWpXZrYZwsRDtnnlYyTycmc8h+6OA9TzqPdwrkrddnC4P/6qh/P8DxVvRXEsyopZiFUcSxAA9aqv1ojb9ik0w+9DGxX/AFmwPpUtKq1jnbBXFFUr9pwlt5BOl9FLIpueSix49KUTYqXVRHAnLODJJ6qCFHvUTpA05Rqe73SY85TW57lc0VUfQsR/4rXwMMdvYG/zrk47EQ6yossY4vBcMo8TGb39Cab2tbtI99xKbnrcFTtqbTTDRNLJwXgBxY8lHWs+mzJsb9Zi2ZIjqmEjJWw5bxhqT0HvypzbU6zzYQghoWdm6Fly5QfUj3NXtTgjKCOautPZxtc3c8/TRVw2PFFG4giRWyNlyqLk5TbXiTe1QP0dspwK2+LM+f8AiLX1/wAuWtBWUxOAmwE74nDKZcNKc0+GX4kN7mSMcxqTYai50I4ROsEOUkLu0Y6InU0RfUXp6+a2VLVdsbbsWLTPCwYD4hwZD4MOXP2qwvTwQRoqj2OYcrhRS0lIWqo2r2ohg7t95KdEhi7zsfCw4UhcBunRxPkNNFqo7dJmkwgX9tvxktxtoD/8sntWyrHYMhJ/pePdVnIth8Kt3aJTfXKtyWIJ9z6XH6yg8MPiiPHdW+RINLHG426t0uKxMTQ2EOstu611PgrmiqnD9poWYIxeJzwWdGjv5E6H3pra2Nd5Po8TFAAGmlHxKDwRPBjxvyFJKTENRvt3qCJzZT8J237vFT8btiGHSWREPJSRmPkvE1GXtRhz9s28THMB7lbVDwuzo4vgUAnix1ZupY6mpN6i/wBp5gfK/wCR9FN8A6+/kVZ4bFJIM0bK6+KkEfKnayu0bQf8RH3XUjMBoJQSAVYc+N78a1Eb3APiAfeljkJcWO3H0P8ASR7AAHDYrqiiiplGikIpaKELP4JvozfR5NBmYwyH4ZASTlv98X4U9iMWcxVdLcTVtPh1kUq6hlPFWAIPoarG7NoP2byx9FbMPZwflVcMfGKbqPX8+iY22aDUKNmb7xqHjtoAyQxuRcTIc3JSASATwBNrU5io3hJjlPde4jnGmpHwtb4W8ORqwwGDinwm6dFtqsirpZ1Ni1+N7jMDx1FNzCR4YdBueunL3+VFI5zxlbv393L8qSKj47ZsU65ZUVwOGYXt5HiPSogw2Jw3dt9KhHwsCqzKPBgbK/mCD0pT2gjX9ossXWWKRQOWrWtV0xE7a++iG4kM1dbT757eqjnsnGP2cuIi/wDTmew8g164Ta7YGQQ4lzJDJcxYhvjTWxWW3K5+L+xZ4/HbtAygMWZUW5soLmysx5Le2vWnsDsexZ5iJJZFytp3FXnEqn7PjfjTBEA3Nt0Vr9bI5/Zn4hzvkO47305deir9mkQY6RBbd41d9GwtrIgAkW/O6kN71o6yeM7KyxvEcK4MUcqSCKUn6nWziNtTkKlgVPoa1lMZexVjE5CQ5pvT6dflSzqwfS55Gl1hw75I4j8LMAC0jD7XEWB0q6AqsxETYaV5VUvBKc0gQXaJrWLgcWU87airCCdZFDoQytqCOBqRyjl1ojb379VX5A2N73+HEDED4s1mYdeI9atao8bEWcuGyyRk5W5AfdI5qan7K2gZlbMAGRsrFTdWNr3U+oqoz4HEHmbB9+6VVltOvMqdSVBl23CpK57sDYqiu5B8O6K5OMll0hjZAeM04KgdQnxMfYdacZmf86+GqUyN5a+Cr/8AssTSYiIHIFZJI2H+HIVNyB4HW461Iw203R1hxK5ZG0SQapN5Hkehq1wGAEK5QSSTmd24ux4sapMdiVfGFmIEOCS7MeG8kH5J8zUsDS1mU958zas4YEtLHbanwJ6fOgromomK2tDECXkRQON2F/bjVRBC+0mDNmjwKnujVWxRHPTUR/jy8ajdsdkYfD4dVjgUGaRIy6JncLqzZSbm5C29ae6miyrEcLDII3HU9OXzUvsuQsU2Olsn0pzKb2GWMXCX62uet6jy7RlxpzJKcLhRfJJb63EHhdF45Ov48nINhy4kCTErkhjW8GBB45V7u9I48u778xV5suFRGrixZ1BZ+ZuOHQDgBwFqq/ESGDxU0sjGEvGrtuoHQDqa57dOqoP1dhP7fFY1xz3pkjX3CD8alYrCQ4ONVwaIsmIORZh32C2uz5jctYcBe1zV5iZMqMw4gVnZ9ms0q7n4lDSlCe6WBA/ylgSL+KjrU0Y7N4Lqq628uti9+5Z2Knllic1pO11fLnW2tXXepOBjSEHIneb45HN3kPizcT+FTFx/iLdahQ4kMSpBV1+KNxZl/mOo0pxmA46DrUzw7NruoInR5AW1SsHRZFIIDI3EEAg+lZ7COMNiJojmMVkYObtugRZVY8QOIB8qk4fbABMcQM0l+6keoHVm4IPOpaYdsLBLNIQ2Imte3w5j3Y4lv9kX9daZPHURLzVajxHOulWPmkjeHzNEYvkT3HlfW6Py173gb6jUHgRzriadUGZ2Cgc2IH41XYDDNOBDESuHj7sk40MhHxJGfO925cqvMP2fgQ5hEpYcGe7kdbtciqzJJJGgtA8ft1HkrrmtYaJ99/RUUWDbGyKbFcKhuWYEGa3JQdcv73tWtAooqWOPLZOpO598lG9+bTkEUUUVKo0UUUUIRRRRQhR8dJGEO+K7s6EPax6WPGq3YkmHjLJFKTvGuEcnSwtZcwBOg6nSqHtRjScUUY92NVCj+IZifn8qzm1MWADYkEaqRoQRwPvWBPxItxGUMBrS+fesyTFkS0G7ea9brmSMMCrAFSCCDqCDxBHhVd2a2gcRhIZm+KSNS3U2sT62v61Z1vNNiwtIGwsttHZbYdGQBpMG4IKi7SYW/wBpebIDrbiLVH2t21MOAjlXK2ImvGp4qGTR5Oo0BH8Qqd2t2+2HyRRmzyXJfQ5VFhpfmSflXmna3GuxiLuWVc4Fzopex9L5atyxvOFMv99D77lSwE2HHFWYY3R3HLawLv0rnSV9qYmT6xppS3jvHFvIAgCtT2I7cyNMuDxJLl/2MptmuATkY872NjxvprevPxtAhbcq42Piz9NhddTG6yEdIzm16cvWsKEvzil6TjsPDJCW5RfKl71tjGGKFmX4zZYx4u5yr8zfyBqqwQZ0XD4Y2ijGWXFeJ+0I/vOTcluAvzNQMH2gjxsi4bEx2JOaMqzBWZVPcPMaX561r44woCqAFAsAAAAPAAcK1iMuhXHvaYPgcNd+78qlxewsPDG0rR58ik/WPI+YgafExGppjZWFaSJYo/q4BrJKoymUtqwjHJbm2bwtbpU7Q7RPNI4V8sSllUA2zBTa55m/hU/sr2ieSU4eQ5jlLxsePdIDKfHiNfOsX9ZHPiOz1rbx/CyDihNLlJK02Hw6xqEQBVUWAHKnKKg7dxxgw00y/FHG7L5hdPnWuByCugWaCXF7ahibLJKit90kXHmOVZ/ZnZcysZMRIksLSNKsURzJKxPxyNpmAAAC8NNSdaxODxCnMZCSxuSx1LE8Set6vv0ebSIxLwAndujPl+6ysov6hvkKmLMo0K2ZMIcPCXMdrz/CidqO3ckkrYfCsY4YiULpo0hU2Nj9ldNLcflVPD2gxWHYOsz+OV2Z1boVY1QYqNsPiZoX+OOR1N+feureoIPrXc+PzDXlWI9z8266LCwYcQBoaCK6br3Hs5ttcZhknUWLXDr9xlNmXy5joRXDyLFMwS9iNYl1zyMb90cjbUnQd4E1kuwG1BhcADICWxEsjwoLXKAKmfoLqfOtVsba0M0jZVyTMLtfUsBYaHppppUzp43ObFmAf6/2uSlgMbnloOWyPVSvo0rjvOig8VRMxHTMxsf9NP4PArELLxPxMxuzdSf7FSKy/aTtbuZfo8QBcAGRmuQubgoHM219RV+HD53AN1PefdLLxOKZBGXyaBRfp7TzuYVzyyHKl/hiiQkK7nkCczW4m4tV1hOy8Ki8qiaU6tJIL3PgFOir4CqnsjtlQ4wxjRC1yjR3GYgXIa5JJsON+Vq11W8Rmifl2+yoYEx4iIS3m+gPPTr3+SbjiWNbKFVRyACge2lVO0MZhcQBHJICoYHRmAJFxYsNLannVX+kTaZjjiiBIWZ2zkcwgBy+RJB9KosLOhjH3rVy/EuJOgd2YaD1tdPg8GJG57I6UvSIUVVAQAKAMoW1gOVrcq7rO9i8YXjdDqI2GXoGF8vvf3rRVrYaYTRNkAqwqM0fZvLDyRRRRU6iRRRRQhFFJei9CEtFJeoG2seYou78bnKnQni3oLmo5JBGwvdsE17gxpceSzfbjAo7rJG674AK8eveW+h04EXPHiD0FYmbZrySLHIyxxsQHlvfIvM2Gt/51ocPtLM7Ll0v3WP2xcgtfnqDr0qPtWKxIrjpcUZJ85aB3LAfMXy5qXo+zI41hRYSDEihUKkEWUWGo8qlV5f2C7QGObdsfq3fduPusfgf1uB69K9MnnCKztoqAsx8ABc11mFnE7LA12pbUUoe2+iyX6Q9ll0SdCM8V1KEgF1Yj4b8SDy8Ca83xMBkcRy3SMm8jkXsoNzlH2m8B49LmtNtLbhknzOLlwTc8E4ERjyBHvVLtUXltyVc3vw/D51vzn9NhDZs/fksHhsY4rxdjWjK3cnnTefdegCz+KwQuwjZsuY5M4XNlv3c1tL2te1WGzsKiQiSIs04uuKVrXF2+reMDjHyPMG1+IpjZib3OeQJA9K4R91Mj/dYBvI6MPY1zGHkySAlezYmIPYCNKWp7D4OTE45GsRHhjvJGa45EIovxufkDXr1eLbTnaBs6EhkNwUuCNeItW6ftcTs3f3tMTuiRyYC5cf5e95kVp4hwjaXnYLkeJsLP9pOgWY7QbMfD4p0QZ43JdMpBKZjcow5EE+ot1q6/R9sht6+JkIBAMccdxm1ILORyGgA8delU+xxmF24kZmJ96kYbbVp7IMsiLnW3Bsp7ynoRXGxYprMT2mXT6Ljo5g2XNWi9MqNtFYzE6zECJlKuWIAswsRc+dOYXECRFkX4XUMPIi9ed9stvGSVlUFkiLBVXX4FvLMegsRfp1rsWDMunwsHbvq6G5KyuI2e8bukbCWNSQkouM68jYjjyPUG1bP9GWCjQvK8i/SZO6Ir6ogNzx4kkA6X0A61TYCLOt6q8ZizE9xm7veLpxjswXeX5d5l16irLm6Lo8RAJIsmaldfpcwmHaSMoSMbYZ8trGPWxk/e+7zte+lqx2ycBEZkGJZ9xf63djvEeHle17a2vanGxT4qZppDeSQ3Y+gAHSwAFcuMk4Q8GGnp/1rBkfb7C0cHhuyw4jcd+fS+i33baExth8RAAcMYliQxjupa7IAB9kqdP4a67ERyTYne2IjiVszEEXZlsEHoSfTrWd2LiWJ3TElYjZASTYE3sPDW9Xn05oZBkvm45l+yBxY+I8RWFNiGtxucs2PX35LHfhnMidFm6r0ivLv0h7NeHGfSFu0eICg24q6KFsRxsVUG/nW4xPaAJgzibDMFsF/8zNky+Wb5V5fhMW08jSOxZmYjMedjb26V6Bw5naEStOn1XnvHJ2xx9i4Wfp71V/2DwDzYkTN3UgBOvFmZSoAHGwBJv5V6VXkOJxphlUICHUk7xeKW+15fzr07YW1PpOHSXgzCzgcmU5WHuKfxCMh2e9FHwOdpi7MNo7+KrO3ezI58L35FieNs8LvwzgEZLcSCCRprz5V55gIZSuoA8z/ACqd2k2qcTjm1+qhusa8tDYt6kE+1ToYQIiTz4V53xXFCSSmgac+q9EwMRjZ8XNbPsxgEhw4VHEhJzSOPtMeOnIAWFulW9YHsZti5Vge67GOQdbkKfMHT1re3rouHYgTQ6Ci3QhY+MiMchs3eqWikvRetBVEtFJeihCZ3lG8qp+mGj6YaEK23lZftbjDmsNd3EzAdW0/AfOrL6Yap9sYB5XzxuqllCsHBIsL2It58Ko8QiklgLI99FWxTHPjLWqnkULKqqQRHDCtxqCRGCx/1E1xteW5prDbP3MkiZs3fuWta5KLew5C96jzoGkINyApNrniCB+dcnNfbOvqsN15zfVQNnJd3CnvWYtbipUhkY+HxG38Jr0LtHtbNs0SDTfiIf8AuFS3yvWH2FsfePM6ymM3VGAQMGW2YHiLG962EiRNhxhWUtEqqoBJB7vBrixBvrcV03C2Pjf2jv2mvRaMcL3RvA0zDTypYrFTqSiA98GVnHhmZVSx591BULFzX3reFl9gB+VWW1cBHHiAsSlRu1vmZmJ776kk1QSYoASI2hLG9+XeNb3FZM2HZWxN/X7q9/h+HycQlzEW1gb6j7Jvsy1o7+Nz7kmmtq8TXWw2GQ24AkD0NMbTck2HE1zg3Xp76EY8ArQ7VzIshBbKEZv3stiR62PvUyGbNAURwyKoe1+drX88oA9KocAxENuYJt+Ir0HbEUc0bu0WUqrspUFNcpbXLa+oHGtPGNdLBlHMD01XFcXcXQmMc+fgbUHZmJABAIvYi3pTOEH/ABKnxH/6APyvRgh3l6r+dcSQDfpe4BLA5SV4obajqBXGRsL5Mg56ea4djczso5rabE25u8G/D6jegf5bso+dqxxssWILHv7iNEvxfezqZWHjoB71d4fA/VNCgARwwPeJJzDVrnnVHtvYbxRB5JM5DKqAAKACdSdTc2Fdxhm5Iwx29AeS7ThzmMZ2bzqcvoU9s/F5E9Kodq7RKFyP8WN4j5Pb+QqXOoyjzHjVLtsXAt4j8asTH4D4LonjYFSNkGxpnaTfXxnqR7j+lc7Kk8dDSbQcCVM3Ugnpp+dc9zWyKyX73V5hJckzHxUNp0/61az46zhyCQyuhHR4mUn0vf0rPYXEbyU5AW7jXCgm2gtw61o4AQ8bZWurC/dYciOelZU0TjimkA6ka0sTHOa1ztRt/CMVtTPhxCG7hlZg5+FmWFQR5ZmvVDsWcKqnWx4deda3GSK4yul145SgIHoRasnE3cuOBk09S2leg8IAjhEA/wCRv1XlH+QRl0pmJ/eRp0r+1JxuPVZsz3yusqaWveSJlU69SD6Vqexe1zHhMUb/ALLvr/E0X+5RWVwjIcTDnCsmcBlYAgggggg+dbwYWAwPh41WOOQG4jspuftdToOPhTuJSfCWAakaJeBwXlkJ0aSK8aXnWy5Lu5P3iPaw/KtUX+qArO4jZQgkmjDFjGVYP8JOYKxFgf3relXmEN47V5VjG5XkHlovU4SHNDvmoPZslTiF4ASFlPUkNp616pBicyq33lDe4B/OvMNg7OmJlQMgCv8AE2Ykq5LAi3hw5VuMPNkRUFyFAFzzsLXro+ERSNLnn9rqrvpZHEnscQBuCVdbyjeVU/TDR9MNbyyVbbyiqn6YaKEKNRSUUiKRRRXEkoXiaQ2kpUOIicSyHITdiQQU8B4kGoH0STeE5NChHxJxzDrV7M13Nv70FMHj6VhSYCMvc43qVmuwjC4lQNh7IlDSHMEDFdAbnQN4VdR7Ktxdj8qYwWJCFr8Tb86mYqU7vMvO1vU1rwNyMDGq8xga2uiqdpbHTe5u9fKBcMeRNYvthslN7GFvqrFiSSTqAPzrayMxIJPK3z/rVNtjYhmdWz5SFtYrcHUnxFqtTueYctqXhkcLccJXAc9a12WfwkIRLLwFVeKbv+jfh/WtX+rr2tnW38LfzqKeyF2JaU6gjuqB4eJNZDYnXqu9lx8GUBp9FL2Y43KDX4E/+grUMiSxuOIysD6g1VYbZqxoAOAAGvkBU1VIXQ2BFvOtJ+jdVxc7BRcUzBspQQbsLCw169RT0WykaVS12sSbMdOB5ACnIwaVbhgRyv8Ay/Os1sMbXB2UeSy2wsBugrRcKAO7YeVU/aLZrvGMrA2dTZtOR51a4WQlLtyvr5VFxuKDpYcQQfnWm08wtKHRwcFlsZsuUgWC6EX739Kots7PkCliFAWxPevzHSt061A2hs5ZVKtwIIuONSPcS0ha/wCreSLIWJwLd4+f9fzqTtTCCQa8uB8KtU7J2YlZD/mUHl4ginn7NseMg/0H/dWQYn3ot9mOw5YQ4+ia7E4UCKRb8H97ov8AWtXFEARe9h/KqnYextzm72YsQeFuVuF6twtj6H8LU8EhwtcviQx0ji3ZWETra/DW2tU5wqH7KnXmq+J6VNngIQHqfmNPwqJCugrWhJy2sHEgXXRcw7NjMinIoN+ICi3yqyfZd9Vcj5ioJTXyBPsKn7PbKjMeF/yolve0sFDSlm8fsiXPN8LZgLHNb7CjW46VLwcLqtih9DH/ALqmyy5izeP9BT0fCubxGAikcXG9SugixT2NDR0SbDiYNISLA5bXK8s3gTVtUHATjvXPMAe1T61cLEIogxuwWfO/PIXFFFFFWlAi9FFFCEUUlFKkS1Bx66jyqbTOKS48qjkFtKa7UKvCWPmAa5da6B1A8Bb50SVTO6g5piP4j/fhVssP1WX93+tVuEhzN61c1aiHNStG6pHHAeBP4D+VR8S1iKtcdEB3qqXW9zVmRwyow0bu18EqtcU241pYeFEoqqtg7KRAmcADwqwxOFtGOn51A2boy9avGFxapnCxSoTG9FURjSkA73pTkxCtYU5g1DHyqkGnNSpUbpSki+rt4g/OqzLcN4gAj/VrV1VVi4cpNuBv86vNFCleiPJMZdKZmFSFpjE8P78aV2yslNx0sj2pIxSOLkVXUutJ/Ct3b8yT+VTsKgY+VQcNF3rdKssFFZr9KiygvVd5IBUmeK629qqFTLoavKp8e/1hA5VoRmtFlztsWuMhJ08qsjBaIr0/rUXZx71j4VZUS66JYBQtUES/j+dShwpuSPK5FOE6Vkv3Wo0prDi9/OrpRoKq8BFw87mrWrUA3KglOyKKKKsKFFFFFCE1mozU1mozUITuagtTWajNQhRsUAutQnnqVjhcioTpVN4AcoHDVW+FAAuOdP56hYG4QXp/NVsbKYJnaOoFVcml6tZ5NLVX4iLQN5052rE6DSa+oUSBtKVzeuFFr1JwMOZr8hUAGq0XOpqsYocig+FqlpPemZTpamo+FTKgdd1HmXvHzNO4AWe/K1Eutd4drVXDafagy05Ts9NTgEa8qTNXE+qkdKsKUKqabU07EueNhzAvTAjqTs5LMfC1OOytOOihI1cs3eFPYuLI3Q0wBc1XpTtdYVpstb5j5CpyvYmomCXKnU606p506tlSkNuKlbyoeJguS1dsaEe9xUjXEFQPaHClzglsb1Mz1XRtapCz052pTY6ApN7RYAX51DWWnNoakeFMhKozfuV2PZWuGAAvT2aomE+Gn81WWbKB26czUZqbvRenpqczUU3mooQuaKcyUZKEJukpwrXJWkQmZUvTCxXNSmWuQlqYWglMIXN7aUhanBFS7upEqjsulcytZKklKj4mK4oJ0TmjVVRWpWz5LG3jXe4pY8PqKjCtuNhSSbmnAKXda3roLT1WKaZaSNKeya10I6amJnWlvT2SkMdKlUYwg1xC1qkqlNNDrS2pAbGqrsbJmPlTKCxBqYcPrRuKYVYaaFKZE11roCkw0dlp/JTlWKZtXBFj51KyVy8VOAUZUfd0BKfy0ZKEaKNJHekSOpJSud1pTHNB1Kc0kFdKK6pFFOBacELiinMlGSlSJulrvLRQhSd1Ruql7qjdUIUEx0bqphho3VIhQt1XLQ1O3VG5oSKEIqN1U7cUbilQoBirkwVYbmk3NCUKsOGrtMNU4wV2IKSk8uUPc0bmpu5pdzSpqg7mjd1O3NG5pEihbukMVTtzRuaEKBuq53NT2ho3NCcFWthq4OGq03FI0FFJwcoKxU6I6k7ilWKhNKjbqjdVL3VLuqVNUIw0m5qfuqTdUIUHc0m6qfua53NIUKHuaN1Uzc0u5oSqII663VSRDXW6oSKJu6Spm6opUKXu6N3S0UISbqjdUUUIRuqN1S0UISbqk3dFFCEbqjdUUUISbql3dLRQlRuqN1S0UJEm7o3dLRQhJu6N1S0UIXJio3VFFCEbuk3dLRQhIIqXc0UUJUbqjd0tFCEbujd0tFCRJu6N1RRQhJuqN1RRQhKIqN3S0UISbuloooQv/9k="/>
          <p:cNvSpPr>
            <a:spLocks noChangeAspect="1" noChangeArrowheads="1"/>
          </p:cNvSpPr>
          <p:nvPr/>
        </p:nvSpPr>
        <p:spPr bwMode="auto">
          <a:xfrm>
            <a:off x="63500" y="-8429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7828" name="AutoShape 4" descr="data:image/jpeg;base64,/9j/4AAQSkZJRgABAQAAAQABAAD/2wCEAAkGBhQQEBUQERQUFBAQFRQUEBAQFRAUFhAXFBAVFBQQFxYXHCYeGBkjGRQUHy8gJCcpLCwtFR4xNTAqNSYrLCkBCQoKDgwOGg8PGikkHyQqMCwsLSwsNTAqLiwqLSwtLCwsLCwsLCopLDAsLCwsLSwsKSwpNCksLCk0LCksKiktLP/AABEIALcBFAMBIgACEQEDEQH/xAAbAAABBQEBAAAAAAAAAAAAAAAAAQMEBQYCB//EAEYQAAIBAgMFBgIGCAQDCQAAAAECAwARBBIhBRMxQWEGIlFxgZEyoRQjQlKxwQcWM2Jy0eHwQ4KS0iRT8RU0VGNzk6Kywv/EABsBAAEFAQEAAAAAAAAAAAAAAAABAgMEBQYH/8QAMhEAAQQABAMGBQQDAQAAAAAAAQACAxEEEiExBUFRE2FxkaHwIoGx0eEUMsHxBiNCUv/aAAwDAQACEQMRAD8A9xooooQiiiihCKKKKEIoqLtPaceGiaaVgqLxJ5+AHiazkWNx2OGaLLg8OfheRc80g+8EOijz+dNLq0UzIS4ZiQB1Puz8lraKzA7G5tZcXjHPjvQg9Ao0pf1SdNYcZikPLO6yr6qw196S3dE/s4v/AH6afW/Raaisw22MTg/+9qs0HPEwAho+skfh1FaOCdXUOhDKwurDgQedKHWo5IiwXuOo29+KcooopyiRRRRQhFFFFCEUUUhNCEtFVeM7UYWI2eeMHwBuflVBPtCTakhhw7mPBx23s66NKSL5Fvw0+WpvcCmuOVWY8M92rtANyfepVxtTtlhcOcryAv8A8uPvt5ac6gfryzaxYLFuvI7srf3q12V2egwwtFGqnm51dupc6mrG1Npx5p2eFujW34n+BX1Ky57elNZsHi415tuywHtVpsjtbhcVpFKpb7jd1r+FjxPlVpaqfbXZPD4oXdAsn2Zo7LIp8cw4+RuKKcNigOgdo5pHeD/B+4V5RWO2DtWbC4kbPxbZw4vhcR/zBwyt15dDbiCLbGnNdmUU0JiPUHUHqEUUUU5QoooooQiiiihCKKKKEIooooQiiqD6RJimbK5iw6kqClg8pGjHMfhW+mmppf1eg+0mY/ekaRz7sagEjnasGnefwVGHF2rRor6iqIbFVNYmkiPLduxX1Rrqfah9vnDgjEi5AvHJGDabUDJl+y+o04a6U4PNgOG/kkdJkFv0CgdoYt/tLCwSaworzZDwd1vlB8bZQfQ+NagCsjj8HisUyYj6uGSAloIzdmN7XWR72FwOGtW2y+0ySHdS/U4gfFDJofNSdGHUU4jI4gq/Znha5gPwiiOe5N10N/etFc0UgalvT1WXMiAggi4OhB4HpWd7HHdyYrDKfqoJRuh90OCSg6C1PbY7S5XOHwymfFn/AA0+GLlnkbgoHWpXZrYZwsRDtnnlYyTycmc8h+6OA9TzqPdwrkrddnC4P/6qh/P8DxVvRXEsyopZiFUcSxAA9aqv1ojb9ik0w+9DGxX/AFmwPpUtKq1jnbBXFFUr9pwlt5BOl9FLIpueSix49KUTYqXVRHAnLODJJ6qCFHvUTpA05Rqe73SY85TW57lc0VUfQsR/4rXwMMdvYG/zrk47EQ6yossY4vBcMo8TGb39Cab2tbtI99xKbnrcFTtqbTTDRNLJwXgBxY8lHWs+mzJsb9Zi2ZIjqmEjJWw5bxhqT0HvypzbU6zzYQghoWdm6Fly5QfUj3NXtTgjKCOautPZxtc3c8/TRVw2PFFG4giRWyNlyqLk5TbXiTe1QP0dspwK2+LM+f8AiLX1/wAuWtBWUxOAmwE74nDKZcNKc0+GX4kN7mSMcxqTYai50I4ROsEOUkLu0Y6InU0RfUXp6+a2VLVdsbbsWLTPCwYD4hwZD4MOXP2qwvTwQRoqj2OYcrhRS0lIWqo2r2ohg7t95KdEhi7zsfCw4UhcBunRxPkNNFqo7dJmkwgX9tvxktxtoD/8sntWyrHYMhJ/pePdVnIth8Kt3aJTfXKtyWIJ9z6XH6yg8MPiiPHdW+RINLHG426t0uKxMTQ2EOstu611PgrmiqnD9poWYIxeJzwWdGjv5E6H3pra2Nd5Po8TFAAGmlHxKDwRPBjxvyFJKTENRvt3qCJzZT8J237vFT8btiGHSWREPJSRmPkvE1GXtRhz9s28THMB7lbVDwuzo4vgUAnix1ZupY6mpN6i/wBp5gfK/wCR9FN8A6+/kVZ4bFJIM0bK6+KkEfKnayu0bQf8RH3XUjMBoJQSAVYc+N78a1Eb3APiAfeljkJcWO3H0P8ASR7AAHDYrqiiiplGikIpaKELP4JvozfR5NBmYwyH4ZASTlv98X4U9iMWcxVdLcTVtPh1kUq6hlPFWAIPoarG7NoP2byx9FbMPZwflVcMfGKbqPX8+iY22aDUKNmb7xqHjtoAyQxuRcTIc3JSASATwBNrU5io3hJjlPde4jnGmpHwtb4W8ORqwwGDinwm6dFtqsirpZ1Ni1+N7jMDx1FNzCR4YdBueunL3+VFI5zxlbv393L8qSKj47ZsU65ZUVwOGYXt5HiPSogw2Jw3dt9KhHwsCqzKPBgbK/mCD0pT2gjX9ossXWWKRQOWrWtV0xE7a++iG4kM1dbT757eqjnsnGP2cuIi/wDTmew8g164Ta7YGQQ4lzJDJcxYhvjTWxWW3K5+L+xZ4/HbtAygMWZUW5soLmysx5Le2vWnsDsexZ5iJJZFytp3FXnEqn7PjfjTBEA3Nt0Vr9bI5/Zn4hzvkO47305deir9mkQY6RBbd41d9GwtrIgAkW/O6kN71o6yeM7KyxvEcK4MUcqSCKUn6nWziNtTkKlgVPoa1lMZexVjE5CQ5pvT6dflSzqwfS55Gl1hw75I4j8LMAC0jD7XEWB0q6AqsxETYaV5VUvBKc0gQXaJrWLgcWU87airCCdZFDoQytqCOBqRyjl1ojb379VX5A2N73+HEDED4s1mYdeI9atao8bEWcuGyyRk5W5AfdI5qan7K2gZlbMAGRsrFTdWNr3U+oqoz4HEHmbB9+6VVltOvMqdSVBl23CpK57sDYqiu5B8O6K5OMll0hjZAeM04KgdQnxMfYdacZmf86+GqUyN5a+Cr/8AssTSYiIHIFZJI2H+HIVNyB4HW461Iw203R1hxK5ZG0SQapN5Hkehq1wGAEK5QSSTmd24ux4sapMdiVfGFmIEOCS7MeG8kH5J8zUsDS1mU958zas4YEtLHbanwJ6fOgromomK2tDECXkRQON2F/bjVRBC+0mDNmjwKnujVWxRHPTUR/jy8ajdsdkYfD4dVjgUGaRIy6JncLqzZSbm5C29ae6miyrEcLDII3HU9OXzUvsuQsU2Olsn0pzKb2GWMXCX62uet6jy7RlxpzJKcLhRfJJb63EHhdF45Ov48nINhy4kCTErkhjW8GBB45V7u9I48u778xV5suFRGrixZ1BZ+ZuOHQDgBwFqq/ESGDxU0sjGEvGrtuoHQDqa57dOqoP1dhP7fFY1xz3pkjX3CD8alYrCQ4ONVwaIsmIORZh32C2uz5jctYcBe1zV5iZMqMw4gVnZ9ms0q7n4lDSlCe6WBA/ylgSL+KjrU0Y7N4Lqq628uti9+5Z2Knllic1pO11fLnW2tXXepOBjSEHIneb45HN3kPizcT+FTFx/iLdahQ4kMSpBV1+KNxZl/mOo0pxmA46DrUzw7NruoInR5AW1SsHRZFIIDI3EEAg+lZ7COMNiJojmMVkYObtugRZVY8QOIB8qk4fbABMcQM0l+6keoHVm4IPOpaYdsLBLNIQ2Imte3w5j3Y4lv9kX9daZPHURLzVajxHOulWPmkjeHzNEYvkT3HlfW6Py173gb6jUHgRzriadUGZ2Cgc2IH41XYDDNOBDESuHj7sk40MhHxJGfO925cqvMP2fgQ5hEpYcGe7kdbtciqzJJJGgtA8ft1HkrrmtYaJ99/RUUWDbGyKbFcKhuWYEGa3JQdcv73tWtAooqWOPLZOpO598lG9+bTkEUUUVKo0UUUUIRRRRQhR8dJGEO+K7s6EPax6WPGq3YkmHjLJFKTvGuEcnSwtZcwBOg6nSqHtRjScUUY92NVCj+IZifn8qzm1MWADYkEaqRoQRwPvWBPxItxGUMBrS+fesyTFkS0G7ea9brmSMMCrAFSCCDqCDxBHhVd2a2gcRhIZm+KSNS3U2sT62v61Z1vNNiwtIGwsttHZbYdGQBpMG4IKi7SYW/wBpebIDrbiLVH2t21MOAjlXK2ImvGp4qGTR5Oo0BH8Qqd2t2+2HyRRmzyXJfQ5VFhpfmSflXmna3GuxiLuWVc4Fzopex9L5atyxvOFMv99D77lSwE2HHFWYY3R3HLawLv0rnSV9qYmT6xppS3jvHFvIAgCtT2I7cyNMuDxJLl/2MptmuATkY872NjxvprevPxtAhbcq42Piz9NhddTG6yEdIzm16cvWsKEvzil6TjsPDJCW5RfKl71tjGGKFmX4zZYx4u5yr8zfyBqqwQZ0XD4Y2ijGWXFeJ+0I/vOTcluAvzNQMH2gjxsi4bEx2JOaMqzBWZVPcPMaX561r44woCqAFAsAAAAPAAcK1iMuhXHvaYPgcNd+78qlxewsPDG0rR58ik/WPI+YgafExGppjZWFaSJYo/q4BrJKoymUtqwjHJbm2bwtbpU7Q7RPNI4V8sSllUA2zBTa55m/hU/sr2ieSU4eQ5jlLxsePdIDKfHiNfOsX9ZHPiOz1rbx/CyDihNLlJK02Hw6xqEQBVUWAHKnKKg7dxxgw00y/FHG7L5hdPnWuByCugWaCXF7ahibLJKit90kXHmOVZ/ZnZcysZMRIksLSNKsURzJKxPxyNpmAAAC8NNSdaxODxCnMZCSxuSx1LE8Set6vv0ebSIxLwAndujPl+6ysov6hvkKmLMo0K2ZMIcPCXMdrz/CidqO3ckkrYfCsY4YiULpo0hU2Nj9ldNLcflVPD2gxWHYOsz+OV2Z1boVY1QYqNsPiZoX+OOR1N+feureoIPrXc+PzDXlWI9z8266LCwYcQBoaCK6br3Hs5ttcZhknUWLXDr9xlNmXy5joRXDyLFMwS9iNYl1zyMb90cjbUnQd4E1kuwG1BhcADICWxEsjwoLXKAKmfoLqfOtVsba0M0jZVyTMLtfUsBYaHppppUzp43ObFmAf6/2uSlgMbnloOWyPVSvo0rjvOig8VRMxHTMxsf9NP4PArELLxPxMxuzdSf7FSKy/aTtbuZfo8QBcAGRmuQubgoHM219RV+HD53AN1PefdLLxOKZBGXyaBRfp7TzuYVzyyHKl/hiiQkK7nkCczW4m4tV1hOy8Ki8qiaU6tJIL3PgFOir4CqnsjtlQ4wxjRC1yjR3GYgXIa5JJsON+Vq11W8Rmifl2+yoYEx4iIS3m+gPPTr3+SbjiWNbKFVRyACge2lVO0MZhcQBHJICoYHRmAJFxYsNLannVX+kTaZjjiiBIWZ2zkcwgBy+RJB9KosLOhjH3rVy/EuJOgd2YaD1tdPg8GJG57I6UvSIUVVAQAKAMoW1gOVrcq7rO9i8YXjdDqI2GXoGF8vvf3rRVrYaYTRNkAqwqM0fZvLDyRRRRU6iRRRRQhFFJei9CEtFJeoG2seYou78bnKnQni3oLmo5JBGwvdsE17gxpceSzfbjAo7rJG674AK8eveW+h04EXPHiD0FYmbZrySLHIyxxsQHlvfIvM2Gt/51ocPtLM7Ll0v3WP2xcgtfnqDr0qPtWKxIrjpcUZJ85aB3LAfMXy5qXo+zI41hRYSDEihUKkEWUWGo8qlV5f2C7QGObdsfq3fduPusfgf1uB69K9MnnCKztoqAsx8ABc11mFnE7LA12pbUUoe2+iyX6Q9ll0SdCM8V1KEgF1Yj4b8SDy8Ca83xMBkcRy3SMm8jkXsoNzlH2m8B49LmtNtLbhknzOLlwTc8E4ERjyBHvVLtUXltyVc3vw/D51vzn9NhDZs/fksHhsY4rxdjWjK3cnnTefdegCz+KwQuwjZsuY5M4XNlv3c1tL2te1WGzsKiQiSIs04uuKVrXF2+reMDjHyPMG1+IpjZib3OeQJA9K4R91Mj/dYBvI6MPY1zGHkySAlezYmIPYCNKWp7D4OTE45GsRHhjvJGa45EIovxufkDXr1eLbTnaBs6EhkNwUuCNeItW6ftcTs3f3tMTuiRyYC5cf5e95kVp4hwjaXnYLkeJsLP9pOgWY7QbMfD4p0QZ43JdMpBKZjcow5EE+ot1q6/R9sht6+JkIBAMccdxm1ILORyGgA8delU+xxmF24kZmJ96kYbbVp7IMsiLnW3Bsp7ynoRXGxYprMT2mXT6Ljo5g2XNWi9MqNtFYzE6zECJlKuWIAswsRc+dOYXECRFkX4XUMPIi9ed9stvGSVlUFkiLBVXX4FvLMegsRfp1rsWDMunwsHbvq6G5KyuI2e8bukbCWNSQkouM68jYjjyPUG1bP9GWCjQvK8i/SZO6Ir6ogNzx4kkA6X0A61TYCLOt6q8ZizE9xm7veLpxjswXeX5d5l16irLm6Lo8RAJIsmaldfpcwmHaSMoSMbYZ8trGPWxk/e+7zte+lqx2ycBEZkGJZ9xf63djvEeHle17a2vanGxT4qZppDeSQ3Y+gAHSwAFcuMk4Q8GGnp/1rBkfb7C0cHhuyw4jcd+fS+i33baExth8RAAcMYliQxjupa7IAB9kqdP4a67ERyTYne2IjiVszEEXZlsEHoSfTrWd2LiWJ3TElYjZASTYE3sPDW9Xn05oZBkvm45l+yBxY+I8RWFNiGtxucs2PX35LHfhnMidFm6r0ivLv0h7NeHGfSFu0eICg24q6KFsRxsVUG/nW4xPaAJgzibDMFsF/8zNky+Wb5V5fhMW08jSOxZmYjMedjb26V6Bw5naEStOn1XnvHJ2xx9i4Wfp71V/2DwDzYkTN3UgBOvFmZSoAHGwBJv5V6VXkOJxphlUICHUk7xeKW+15fzr07YW1PpOHSXgzCzgcmU5WHuKfxCMh2e9FHwOdpi7MNo7+KrO3ezI58L35FieNs8LvwzgEZLcSCCRprz5V55gIZSuoA8z/ACqd2k2qcTjm1+qhusa8tDYt6kE+1ToYQIiTz4V53xXFCSSmgac+q9EwMRjZ8XNbPsxgEhw4VHEhJzSOPtMeOnIAWFulW9YHsZti5Vge67GOQdbkKfMHT1re3rouHYgTQ6Ci3QhY+MiMchs3eqWikvRetBVEtFJeihCZ3lG8qp+mGj6YaEK23lZftbjDmsNd3EzAdW0/AfOrL6Yap9sYB5XzxuqllCsHBIsL2It58Ko8QiklgLI99FWxTHPjLWqnkULKqqQRHDCtxqCRGCx/1E1xteW5prDbP3MkiZs3fuWta5KLew5C96jzoGkINyApNrniCB+dcnNfbOvqsN15zfVQNnJd3CnvWYtbipUhkY+HxG38Jr0LtHtbNs0SDTfiIf8AuFS3yvWH2FsfePM6ymM3VGAQMGW2YHiLG962EiRNhxhWUtEqqoBJB7vBrixBvrcV03C2Pjf2jv2mvRaMcL3RvA0zDTypYrFTqSiA98GVnHhmZVSx591BULFzX3reFl9gB+VWW1cBHHiAsSlRu1vmZmJ776kk1QSYoASI2hLG9+XeNb3FZM2HZWxN/X7q9/h+HycQlzEW1gb6j7Jvsy1o7+Nz7kmmtq8TXWw2GQ24AkD0NMbTck2HE1zg3Xp76EY8ArQ7VzIshBbKEZv3stiR62PvUyGbNAURwyKoe1+drX88oA9KocAxENuYJt+Ir0HbEUc0bu0WUqrspUFNcpbXLa+oHGtPGNdLBlHMD01XFcXcXQmMc+fgbUHZmJABAIvYi3pTOEH/ABKnxH/6APyvRgh3l6r+dcSQDfpe4BLA5SV4obajqBXGRsL5Mg56ea4djczso5rabE25u8G/D6jegf5bso+dqxxssWILHv7iNEvxfezqZWHjoB71d4fA/VNCgARwwPeJJzDVrnnVHtvYbxRB5JM5DKqAAKACdSdTc2Fdxhm5Iwx29AeS7ThzmMZ2bzqcvoU9s/F5E9Kodq7RKFyP8WN4j5Pb+QqXOoyjzHjVLtsXAt4j8asTH4D4LonjYFSNkGxpnaTfXxnqR7j+lc7Kk8dDSbQcCVM3Ugnpp+dc9zWyKyX73V5hJckzHxUNp0/61az46zhyCQyuhHR4mUn0vf0rPYXEbyU5AW7jXCgm2gtw61o4AQ8bZWurC/dYciOelZU0TjimkA6ka0sTHOa1ztRt/CMVtTPhxCG7hlZg5+FmWFQR5ZmvVDsWcKqnWx4deda3GSK4yul145SgIHoRasnE3cuOBk09S2leg8IAjhEA/wCRv1XlH+QRl0pmJ/eRp0r+1JxuPVZsz3yusqaWveSJlU69SD6Vqexe1zHhMUb/ALLvr/E0X+5RWVwjIcTDnCsmcBlYAgggggg+dbwYWAwPh41WOOQG4jspuftdToOPhTuJSfCWAakaJeBwXlkJ0aSK8aXnWy5Lu5P3iPaw/KtUX+qArO4jZQgkmjDFjGVYP8JOYKxFgf3relXmEN47V5VjG5XkHlovU4SHNDvmoPZslTiF4ASFlPUkNp616pBicyq33lDe4B/OvMNg7OmJlQMgCv8AE2Ykq5LAi3hw5VuMPNkRUFyFAFzzsLXro+ERSNLnn9rqrvpZHEnscQBuCVdbyjeVU/TDR9MNbyyVbbyiqn6YaKEKNRSUUiKRRRXEkoXiaQ2kpUOIicSyHITdiQQU8B4kGoH0STeE5NChHxJxzDrV7M13Nv70FMHj6VhSYCMvc43qVmuwjC4lQNh7IlDSHMEDFdAbnQN4VdR7Ktxdj8qYwWJCFr8Tb86mYqU7vMvO1vU1rwNyMDGq8xga2uiqdpbHTe5u9fKBcMeRNYvthslN7GFvqrFiSSTqAPzrayMxIJPK3z/rVNtjYhmdWz5SFtYrcHUnxFqtTueYctqXhkcLccJXAc9a12WfwkIRLLwFVeKbv+jfh/WtX+rr2tnW38LfzqKeyF2JaU6gjuqB4eJNZDYnXqu9lx8GUBp9FL2Y43KDX4E/+grUMiSxuOIysD6g1VYbZqxoAOAAGvkBU1VIXQ2BFvOtJ+jdVxc7BRcUzBspQQbsLCw169RT0WykaVS12sSbMdOB5ACnIwaVbhgRyv8Ay/Os1sMbXB2UeSy2wsBugrRcKAO7YeVU/aLZrvGMrA2dTZtOR51a4WQlLtyvr5VFxuKDpYcQQfnWm08wtKHRwcFlsZsuUgWC6EX739Kots7PkCliFAWxPevzHSt061A2hs5ZVKtwIIuONSPcS0ha/wCreSLIWJwLd4+f9fzqTtTCCQa8uB8KtU7J2YlZD/mUHl4ginn7NseMg/0H/dWQYn3ot9mOw5YQ4+ia7E4UCKRb8H97ov8AWtXFEARe9h/KqnYextzm72YsQeFuVuF6twtj6H8LU8EhwtcviQx0ji3ZWETra/DW2tU5wqH7KnXmq+J6VNngIQHqfmNPwqJCugrWhJy2sHEgXXRcw7NjMinIoN+ICi3yqyfZd9Vcj5ioJTXyBPsKn7PbKjMeF/yolve0sFDSlm8fsiXPN8LZgLHNb7CjW46VLwcLqtih9DH/ALqmyy5izeP9BT0fCubxGAikcXG9SugixT2NDR0SbDiYNISLA5bXK8s3gTVtUHATjvXPMAe1T61cLEIogxuwWfO/PIXFFFFFWlAi9FFFCEUUlFKkS1Bx66jyqbTOKS48qjkFtKa7UKvCWPmAa5da6B1A8Bb50SVTO6g5piP4j/fhVssP1WX93+tVuEhzN61c1aiHNStG6pHHAeBP4D+VR8S1iKtcdEB3qqXW9zVmRwyow0bu18EqtcU241pYeFEoqqtg7KRAmcADwqwxOFtGOn51A2boy9avGFxapnCxSoTG9FURjSkA73pTkxCtYU5g1DHyqkGnNSpUbpSki+rt4g/OqzLcN4gAj/VrV1VVi4cpNuBv86vNFCleiPJMZdKZmFSFpjE8P78aV2yslNx0sj2pIxSOLkVXUutJ/Ct3b8yT+VTsKgY+VQcNF3rdKssFFZr9KiygvVd5IBUmeK629qqFTLoavKp8e/1hA5VoRmtFlztsWuMhJ08qsjBaIr0/rUXZx71j4VZUS66JYBQtUES/j+dShwpuSPK5FOE6Vkv3Wo0prDi9/OrpRoKq8BFw87mrWrUA3KglOyKKKKsKFFFFFCE1mozU1mozUITuagtTWajNQhRsUAutQnnqVjhcioTpVN4AcoHDVW+FAAuOdP56hYG4QXp/NVsbKYJnaOoFVcml6tZ5NLVX4iLQN5052rE6DSa+oUSBtKVzeuFFr1JwMOZr8hUAGq0XOpqsYocig+FqlpPemZTpamo+FTKgdd1HmXvHzNO4AWe/K1Eutd4drVXDafagy05Ts9NTgEa8qTNXE+qkdKsKUKqabU07EueNhzAvTAjqTs5LMfC1OOytOOihI1cs3eFPYuLI3Q0wBc1XpTtdYVpstb5j5CpyvYmomCXKnU606p506tlSkNuKlbyoeJguS1dsaEe9xUjXEFQPaHClzglsb1Mz1XRtapCz052pTY6ApN7RYAX51DWWnNoakeFMhKozfuV2PZWuGAAvT2aomE+Gn81WWbKB26czUZqbvRenpqczUU3mooQuaKcyUZKEJukpwrXJWkQmZUvTCxXNSmWuQlqYWglMIXN7aUhanBFS7upEqjsulcytZKklKj4mK4oJ0TmjVVRWpWz5LG3jXe4pY8PqKjCtuNhSSbmnAKXda3roLT1WKaZaSNKeya10I6amJnWlvT2SkMdKlUYwg1xC1qkqlNNDrS2pAbGqrsbJmPlTKCxBqYcPrRuKYVYaaFKZE11roCkw0dlp/JTlWKZtXBFj51KyVy8VOAUZUfd0BKfy0ZKEaKNJHekSOpJSud1pTHNB1Kc0kFdKK6pFFOBacELiinMlGSlSJulrvLRQhSd1Ruql7qjdUIUEx0bqphho3VIhQt1XLQ1O3VG5oSKEIqN1U7cUbilQoBirkwVYbmk3NCUKsOGrtMNU4wV2IKSk8uUPc0bmpu5pdzSpqg7mjd1O3NG5pEihbukMVTtzRuaEKBuq53NT2ho3NCcFWthq4OGq03FI0FFJwcoKxU6I6k7ilWKhNKjbqjdVL3VLuqVNUIw0m5qfuqTdUIUHc0m6qfua53NIUKHuaN1Uzc0u5oSqII663VSRDXW6oSKJu6Spm6opUKXu6N3S0UISbqjdUUUIRuqN1S0UISbqk3dFFCEbqjdUUUISbql3dLRQlRuqN1S0UJEm7o3dLRQhJu6N1S0UIXJio3VFFCEbuk3dLRQhIIqXc0UUJUbqjd0tFCEbujd0tFCRJu6N1RRQhJuqN1RRQhKIqN3S0UISbuloooQv/9k="/>
          <p:cNvSpPr>
            <a:spLocks noChangeAspect="1" noChangeArrowheads="1"/>
          </p:cNvSpPr>
          <p:nvPr/>
        </p:nvSpPr>
        <p:spPr bwMode="auto">
          <a:xfrm>
            <a:off x="63500" y="-8429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63500" y="2420888"/>
            <a:ext cx="3193503"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Keyword</a:t>
            </a:r>
          </a:p>
          <a:p>
            <a:pPr algn="ctr"/>
            <a:r>
              <a:rPr lang="en-US" sz="5400" b="1" dirty="0">
                <a:ln w="22225">
                  <a:solidFill>
                    <a:schemeClr val="accent2"/>
                  </a:solidFill>
                  <a:prstDash val="solid"/>
                </a:ln>
                <a:solidFill>
                  <a:schemeClr val="accent2">
                    <a:lumMod val="40000"/>
                    <a:lumOff val="60000"/>
                  </a:schemeClr>
                </a:solidFill>
              </a:rPr>
              <a:t>Discussion</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4" name="Diagram 13"/>
          <p:cNvGraphicFramePr/>
          <p:nvPr>
            <p:extLst>
              <p:ext uri="{D42A27DB-BD31-4B8C-83A1-F6EECF244321}">
                <p14:modId xmlns:p14="http://schemas.microsoft.com/office/powerpoint/2010/main" val="2761434465"/>
              </p:ext>
            </p:extLst>
          </p:nvPr>
        </p:nvGraphicFramePr>
        <p:xfrm>
          <a:off x="893586" y="1271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Giving examples is an excellent way to differentiate.</a:t>
            </a:r>
          </a:p>
          <a:p>
            <a:endParaRPr lang="en-GB" dirty="0"/>
          </a:p>
          <a:p>
            <a:r>
              <a:rPr lang="en-GB" dirty="0"/>
              <a:t>Examples make something concrete. They make connections between things which are abstract (words, concepts and ideas) and things which have some purchase to them.</a:t>
            </a:r>
          </a:p>
          <a:p>
            <a:endParaRPr lang="en-GB" dirty="0"/>
          </a:p>
          <a:p>
            <a:r>
              <a:rPr lang="en-GB" dirty="0"/>
              <a:t>Examples can be related to experience, usage and appropriate context.</a:t>
            </a:r>
          </a:p>
          <a:p>
            <a:endParaRPr lang="en-GB" dirty="0"/>
          </a:p>
          <a:p>
            <a:r>
              <a:rPr lang="en-GB" dirty="0"/>
              <a:t>Whatever type of example you use, you will be helping students to develop their understanding.</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Exemplify</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2792974303"/>
              </p:ext>
            </p:extLst>
          </p:nvPr>
        </p:nvGraphicFramePr>
        <p:xfrm>
          <a:off x="-972616" y="1322035"/>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This links to the previous slide on exemplifying.</a:t>
            </a:r>
          </a:p>
          <a:p>
            <a:endParaRPr lang="en-GB" dirty="0"/>
          </a:p>
          <a:p>
            <a:r>
              <a:rPr lang="en-GB" dirty="0"/>
              <a:t>Providing context to keywords gives students something to grab hold of. It allows them to situate keywords within a wider framework.</a:t>
            </a:r>
          </a:p>
          <a:p>
            <a:endParaRPr lang="en-GB" dirty="0"/>
          </a:p>
          <a:p>
            <a:r>
              <a:rPr lang="en-GB" dirty="0"/>
              <a:t>Have a look at the picture to the left. You will notice that the different context surrounding the black circle affects how we see it (both are in fact identical).</a:t>
            </a:r>
          </a:p>
          <a:p>
            <a:endParaRPr lang="en-GB" dirty="0"/>
          </a:p>
          <a:p>
            <a:r>
              <a:rPr lang="en-GB" dirty="0"/>
              <a:t>Context has the same effect in relation to students’ understanding of keywords.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Keyword Context</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179512" y="2423597"/>
            <a:ext cx="2717154"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Keyword</a:t>
            </a:r>
          </a:p>
          <a:p>
            <a:pPr algn="ctr"/>
            <a:r>
              <a:rPr lang="en-US" sz="5400" b="1" dirty="0">
                <a:ln w="22225">
                  <a:solidFill>
                    <a:schemeClr val="accent2"/>
                  </a:solidFill>
                  <a:prstDash val="solid"/>
                </a:ln>
                <a:solidFill>
                  <a:schemeClr val="accent2">
                    <a:lumMod val="40000"/>
                    <a:lumOff val="60000"/>
                  </a:schemeClr>
                </a:solidFill>
              </a:rPr>
              <a:t>Context</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59416" y="1268760"/>
            <a:ext cx="4176464" cy="4801314"/>
          </a:xfrm>
          <a:prstGeom prst="rect">
            <a:avLst/>
          </a:prstGeom>
          <a:noFill/>
        </p:spPr>
        <p:txBody>
          <a:bodyPr wrap="square" rtlCol="0">
            <a:spAutoFit/>
          </a:bodyPr>
          <a:lstStyle/>
          <a:p>
            <a:r>
              <a:rPr lang="en-GB" dirty="0"/>
              <a:t>Antonyms are opposites:</a:t>
            </a:r>
          </a:p>
          <a:p>
            <a:endParaRPr lang="en-GB" dirty="0"/>
          </a:p>
          <a:p>
            <a:r>
              <a:rPr lang="en-GB" dirty="0"/>
              <a:t>An antonym of big is small.</a:t>
            </a:r>
          </a:p>
          <a:p>
            <a:r>
              <a:rPr lang="en-GB" dirty="0"/>
              <a:t>An antonym of white is black.</a:t>
            </a:r>
          </a:p>
          <a:p>
            <a:r>
              <a:rPr lang="en-GB" dirty="0"/>
              <a:t>An antonym of  fast is slow.</a:t>
            </a:r>
          </a:p>
          <a:p>
            <a:endParaRPr lang="en-GB" dirty="0"/>
          </a:p>
          <a:p>
            <a:r>
              <a:rPr lang="en-GB" dirty="0"/>
              <a:t>When you introduce students to new words, talk to them about the antonyms of these words.</a:t>
            </a:r>
          </a:p>
          <a:p>
            <a:endParaRPr lang="en-GB" dirty="0"/>
          </a:p>
          <a:p>
            <a:r>
              <a:rPr lang="en-GB" dirty="0"/>
              <a:t>This will help your students to understand the new words. It will make it clear what the words do not mean </a:t>
            </a:r>
            <a:r>
              <a:rPr lang="en-GB"/>
              <a:t>(and </a:t>
            </a:r>
            <a:r>
              <a:rPr lang="en-GB" dirty="0"/>
              <a:t>therefore what it is they do mean).</a:t>
            </a:r>
          </a:p>
          <a:p>
            <a:endParaRPr lang="en-GB" dirty="0"/>
          </a:p>
          <a:p>
            <a:r>
              <a:rPr lang="en-GB" dirty="0"/>
              <a:t>If possible, use simple antonyms with which students will be readily familiar.</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Antonyms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1784109477"/>
              </p:ext>
            </p:extLst>
          </p:nvPr>
        </p:nvGraphicFramePr>
        <p:xfrm>
          <a:off x="125465" y="1296253"/>
          <a:ext cx="442798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860032" y="1264894"/>
            <a:ext cx="4176464" cy="4524315"/>
          </a:xfrm>
          <a:prstGeom prst="rect">
            <a:avLst/>
          </a:prstGeom>
          <a:noFill/>
        </p:spPr>
        <p:txBody>
          <a:bodyPr wrap="square" rtlCol="0">
            <a:spAutoFit/>
          </a:bodyPr>
          <a:lstStyle/>
          <a:p>
            <a:r>
              <a:rPr lang="en-GB" dirty="0"/>
              <a:t>Engage a student in conversation in front of the whole class. This could be done as part of a whole-class discussion or as part of a question-and-answer session.</a:t>
            </a:r>
          </a:p>
          <a:p>
            <a:endParaRPr lang="en-GB" dirty="0"/>
          </a:p>
          <a:p>
            <a:r>
              <a:rPr lang="en-GB" dirty="0"/>
              <a:t>Use your conversation to model how to use keywords, technical vocabulary or recently learnt ideas.</a:t>
            </a:r>
          </a:p>
          <a:p>
            <a:endParaRPr lang="en-GB" dirty="0"/>
          </a:p>
          <a:p>
            <a:r>
              <a:rPr lang="en-GB" dirty="0"/>
              <a:t>You might like to choose a student who you know is already confident with the material to have the conversation with.</a:t>
            </a:r>
          </a:p>
          <a:p>
            <a:endParaRPr lang="en-GB" dirty="0"/>
          </a:p>
          <a:p>
            <a:r>
              <a:rPr lang="en-GB" dirty="0"/>
              <a:t>Afterwards, set the class off an a discussion task which will involve them using whatever it is you have modelled.</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Modelling Conversation</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11905" y="2420888"/>
            <a:ext cx="3257880"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Modelling</a:t>
            </a:r>
          </a:p>
          <a:p>
            <a:pPr algn="ctr"/>
            <a:r>
              <a:rPr lang="en-US" sz="4400" b="1" dirty="0">
                <a:ln w="22225">
                  <a:solidFill>
                    <a:schemeClr val="accent2"/>
                  </a:solidFill>
                  <a:prstDash val="solid"/>
                </a:ln>
                <a:solidFill>
                  <a:schemeClr val="accent2">
                    <a:lumMod val="40000"/>
                    <a:lumOff val="60000"/>
                  </a:schemeClr>
                </a:solidFill>
              </a:rPr>
              <a:t>Conversation</a:t>
            </a:r>
            <a:endParaRPr lang="en-US" sz="4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2304167633"/>
              </p:ext>
            </p:extLst>
          </p:nvPr>
        </p:nvGraphicFramePr>
        <p:xfrm>
          <a:off x="987200" y="1264894"/>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559416" y="1268760"/>
            <a:ext cx="4176464" cy="4801314"/>
          </a:xfrm>
          <a:prstGeom prst="rect">
            <a:avLst/>
          </a:prstGeom>
          <a:noFill/>
        </p:spPr>
        <p:txBody>
          <a:bodyPr wrap="square" rtlCol="0">
            <a:spAutoFit/>
          </a:bodyPr>
          <a:lstStyle/>
          <a:p>
            <a:r>
              <a:rPr lang="en-GB" dirty="0"/>
              <a:t>Make a wall display to keep track of new words .</a:t>
            </a:r>
          </a:p>
          <a:p>
            <a:endParaRPr lang="en-GB" dirty="0"/>
          </a:p>
          <a:p>
            <a:r>
              <a:rPr lang="en-GB" dirty="0"/>
              <a:t>Appoint a ‘New-Word Spotter’ who’s job it is to identify when new words appear in the lesson. They should point these new words out and add them to the wall display.</a:t>
            </a:r>
          </a:p>
          <a:p>
            <a:endParaRPr lang="en-GB" dirty="0"/>
          </a:p>
          <a:p>
            <a:r>
              <a:rPr lang="en-GB" dirty="0"/>
              <a:t>Rotate the role so that a number of students are given an opportunity.</a:t>
            </a:r>
          </a:p>
          <a:p>
            <a:endParaRPr lang="en-GB" dirty="0"/>
          </a:p>
          <a:p>
            <a:r>
              <a:rPr lang="en-GB" dirty="0"/>
              <a:t>As to the wall display, you could use pieces of card pinned to the wall, a spare whiteboard, a cork board or you could print off the new words and stick them up using </a:t>
            </a:r>
            <a:r>
              <a:rPr lang="en-GB" dirty="0" err="1"/>
              <a:t>Blu</a:t>
            </a:r>
            <a:r>
              <a:rPr lang="en-GB" dirty="0"/>
              <a:t>-Tack.</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New Words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648180332"/>
              </p:ext>
            </p:extLst>
          </p:nvPr>
        </p:nvGraphicFramePr>
        <p:xfrm>
          <a:off x="-468560" y="139938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790256" y="1268760"/>
            <a:ext cx="4176464" cy="4801314"/>
          </a:xfrm>
          <a:prstGeom prst="rect">
            <a:avLst/>
          </a:prstGeom>
          <a:noFill/>
        </p:spPr>
        <p:txBody>
          <a:bodyPr wrap="square" rtlCol="0">
            <a:spAutoFit/>
          </a:bodyPr>
          <a:lstStyle/>
          <a:p>
            <a:r>
              <a:rPr lang="en-GB" dirty="0"/>
              <a:t>Appoint a number of Dictionary Champions. The role could be rotated on a weekly or a termly basis.</a:t>
            </a:r>
          </a:p>
          <a:p>
            <a:endParaRPr lang="en-GB" dirty="0"/>
          </a:p>
          <a:p>
            <a:r>
              <a:rPr lang="en-GB" dirty="0"/>
              <a:t>Place some dictionaries at the front of the room.</a:t>
            </a:r>
          </a:p>
          <a:p>
            <a:endParaRPr lang="en-GB" dirty="0"/>
          </a:p>
          <a:p>
            <a:r>
              <a:rPr lang="en-GB" dirty="0"/>
              <a:t>Every time a new word comes up in class, it is the job of the Dictionary Champions to find out what that word means and to teach it to their peers.</a:t>
            </a:r>
          </a:p>
          <a:p>
            <a:endParaRPr lang="en-GB" dirty="0"/>
          </a:p>
          <a:p>
            <a:r>
              <a:rPr lang="en-GB" dirty="0"/>
              <a:t>Each Champion should be responsible for a certain number of students. This ensures that all Champions have a chance to teach, and that all students have an opportunity to learn.</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Dictionary Champions</a:t>
            </a:r>
          </a:p>
        </p:txBody>
      </p:sp>
      <p:sp>
        <p:nvSpPr>
          <p:cNvPr id="71682" name="AutoShape 2" descr="data:image/jpeg;base64,/9j/4AAQSkZJRgABAQAAAQABAAD/2wCEAAkGBhQSERUTEhQWFBUVGBgWGBcYFxgXFxcXGhYVFxcVFBcXHCYfFxojGhcUHy8gIycpLCwsFR4xNTAqNSYrLCkBCQoKDgwOGg8PGiwlHyQsLCksKSwsKSksKSwpLCkpLCksKSwsKSwsLCksLCksKSwsKSwsKSksKSksKSksLCwsLP/AABEIALcBEwMBIgACEQEDEQH/xAAcAAABBQEBAQAAAAAAAAAAAAAEAAIDBQYBBwj/xAA+EAABAwEGAwUHAwIFBAMAAAABAAIRAwQFEiExQVFhcQYTIoGRMkJSobHB0Qcj8GLhFHKCkvEVY6KyM0OD/8QAGgEAAwEBAQEAAAAAAAAAAAAAAQIDAAQFBv/EACsRAAICAgEDBAIBBAMAAAAAAAABAhEDIRIEMUEFIlFhEzIUFXGhsUJSgf/aAAwDAQACEQMRAD8A44ZniqS2nx8lc1Z2WbvqoWvzyUGyvgltdrwAOHRQ03YwS/IgqCrNRrRMCUrXZDM68VKXyToe+m2q8Scgj7Ld4p5zKqu8axwBkSrKo/E0Qcksd22gIgvMkkEbKlvE94Q3gFavc7ENIUNoosbOI5pJS9wr2yLslZyZYXQAZPRbC0sxsHdGQMishcdQNc7nstfd7SaZjKEzl8jRXgksFxN9p+c/JW9GjhJgQICorutT2Eh3szvqrO33jDJGeSaDjVoaNFg+mSHBR4YYPQqluu3va7xvmcz+ArR9uGfNUU01YyY2o7ND226Knthji0iZicuMawr7s72fNZwrVQQwey34+Z/p+qv7e0DDHAj0JA+ipjhyVm52edNKIs9nc4hrGlzjoBmStbabrY/NzGk8d/UQVcXHdrKbfCwNJ1O56k5pvx/YLM03so9rMVR0EmMIGKOpmPRU94WXBiGsb6L0O+QMHmPwsdelAEnnH0P4TPGmtBizC3gNVhC0ttUjZwXol62JxeQAshefZmv3mMNgZFQjruaR65YKuKkzm0JtdsFLs4Zs7J1DU+rBzGqIwL16KFtGBrup+Kjqa6LGG0xCsbCJaZQNEZI2xv8AFhjmsYB7WUPA13A/VUTRktd2kE0MhMELKCTlp5JQDNUyoYzUh4fNObQbu4eqBivDpnJBVbOSRIMaK8qGmPeHqg6tvpD3wsaiRtCk0RnkkgjfNL4gkq82T/GjQ09c1QdpY8Lj0VzXqENMKqvgteyCdIKSVUUsoaFecgprViAkOlENsDQ3I5p7aEDMjzUifcrqsPbzR1hrS0A5QuOs0cBKifhGrgEV3sKQrxO7dkHZaneuxRMFHtrUtC8ImyCzh37ZBJ1hLKNuwNAjbGW1g7IE7K8s9pw+qEtNmBcCMoSAbvJUX7XoRPei5pkOE6wiMLKrRwaq+5nBwcAczoibJQDAQT4ztyT45N067jphNjYAYiQdOS0N19mhWfieP2x/5Hh04oTs1dJrQdGtPiPH+kc1uqTA0QBAGQC7YY01sLHsaAAAIAyEKovF/sjfxf8Au5EX3fbLNSNR8nZrRm57tmtG5Xnt2dgLRbala2Wh7qL6pJY0EksBjCB4hEcFa6Ml8mvDyFa3XXJC8ctvaC8LtrGjWLazRpjaTibsWuEFFH9Xa4ZFKjTa8+8S58dGmPmhziM0er9oLfSo0S6tUZTacgXuDZMjITqeiyla3UqrQ6lUZUEatcHb7xpqvPez/Z61XxaTUtNV7oGb3ZgA6Na0QGjkI0Ut5dnKt0WzvcOKk4YSRMFpifMETBQjO2FJLRsq1Kc9x/IVBeV+0sLhi0yOWh4K+s1obUaHtMhwkFUnaS58THPY0Sc3iMz/AFD7pcsdckZ6L3sla2Gg3PVTvADnQqG4ntZQLAfEBIKkrtec5yiZXNz1oW9Wi2ePoo3ZtQLLXgp4icRTqFrkD6JlJMb7C7PorC73APz3Crmu+imoVMx1TWYm7TYhZKhbk4CQvLatstBE4ivW71GKg7oQsPQsQSsxmwys4Al5zU7bteQZc71WiNjGWS7VowMuKUNGTfdDs8yfNA1bqjVbgUgZy2VZa6GRWRmjBVCASEl232Y947LdJWJ7PSq1eNTIdmqy+K/7buP4V3aLvBptHvNOvJQWy72ua7/KVBxkwNNmcpWojC7SeG6JqWgOkAcwUHQpTA4Iw2cbKDhKu4GnQJUtzmkZYiETWoMrQXATwUnciCYzULYCEm4JCvQMLgbLi4ZbCVY0KDKYAaBPJMoWnJQi1OJnLqhzvuK9s7VqO71ozAR7mSJG2o5IUsL4O/H8Iiw0XQ4kwk7s1/JZ3W0tJw7ic1ednOzj7TXmYaPbd8PIf1HZVfZ66q1pqtpUur3nRjJ1PPgNyvZbtu5lCmKdMQBvuTu53EldWHEnsou2wf8AwraQaxgwtaIA9czxPND263so0zUqGAOAkknINaN3E5AKe9LW2mHPe4Na0SSdgspZMdsrCq8EMaYpUztxc7+ojU7DIbz3rSD9sKuq7n2mr39oEH3GaikyfZndx3O55Ba9jABAyUNms4YAB58yppQA3Zn+2PZGnbaWFwh7c2u3H9l5td/6U1u9wugCfa5LYfqN+qFK7h3VMCraXCQyfDTB0dUPPUNGZ5DND9nu2Lm9w6uf27VSpuD/AHRVDQHtcfdnwkbZkKcoJsdSaRrbkuKnZaQp0x1O7jxKmvW62WimWVGhwI0KKa8HNOTpC3Z5HVuV93VSJLrM46nWi4/F/SeKt7HUwvYdg4HykLY33dQqske0PRw3a4bgrz8MNF/dGcP/ANZOo/7bumcHcDiE8X4KRdljffY0UXVH0smPBLRsx2ZLem49NlR2tlTumhuoGa9Ctl4ltKlUc3HReA2pHtNJAh44iZBHRZy9LFgfria7Njho5pXJLEqErwZGxTVZGkHPqpbNacDsDs89UN2ktxYcFMFo94gIS7KYqHNxXI/a0o9wN+DVNcAJGcp9MoBtoaAArBjZhdSdlC1rPmj5LJ0hqtU0RTIVRYOz9aq4ljDhk+J2TfInXyTNWFARGi6GLV2PsUJBrVP9LPu4/YK5rdmqDmYQxreBBOLrO/mtwZrPN3CDEKstjdVr73uF9EzGJvxAfXgspeAzKVqjMw1vsx7x0cUlbVz4ikjYhtHg+iGe/I9CpLSS5uWWxUvZrstXtNU+7THtP1jkBu5Ft9kZujI08nFFlhIyXo9p/SyzEeGpWa7iS0z/AKcI+SHH6aAZC0erPw5B435Bxb7nnTKZDs11jBM4ZW4tX6a14OCpTeeGbT8xHzWbtfZi10ScdCph3c0Yx6slTlDijNUioFlbiMHyUT3RIIRopd3M68CIPzQNpGJ0hc73omtuiCy1HB4gzGy1FyWWraaraNNkuOZPutbu5x2AUFwXG6o5rabcVR/8knYDivZ+zXZxlkpYWwXuze+M3HgODRsPPdVhj5P6A0nLXYnuO46dlpCnTHNzt3O4n7DZWMpLM3/fJee4onX2nDbkF29tIoVl+g2u0hodNGnBgaF41c4+9G3CTvppLqsQY0GIyyHAfkoK6LsDfDsPa5nh5K8CcF2KFTdru0bbFZX1jBd7NNp96ofZHTUnk0q4leRfqDeH+MtOAZ0qEtaNnPPtu56YR05pZSpDwjyZ5Xa2VLRUdUqEvfUcXOcdSd16R2H7QihZxZbXSNalJwEAEtGsEOIyEmCDvCGuvs1LwcMAaTl5q6pXSA4yNBkovIzpWJeTVXN2ysYc2kH1KQOTRVBDQToA/MN8zC10Lx29rsBC3PYHtB39HuXmatAAGdXM0Y7mR7J6DinhPkSyY+O0alZTtZcWMFzRmfLPbPbMDPYwtVKjr0w4EFUIFD2Scall7urDiC5pG5bOWIbFCvs4puNnqn9txxU3fCePzAI5zulaabrNV7xmY94fE3j1VzXo07VRyORzB+E9PkQkf2M97MLfd0e3TeIPEfIg8FUsu5tFoIzK2hsxqNNnqZVmT3ZPvDXBO4jMH8FZO8cg4GQ5hzG4PAqOSK7h13Ka8rY1jRxmVq+z11Vq9Nriw02nRz5EjYgalYm2sD3BrtxmeS2F2XnWFJrDWc6AADlMDISo4ZJts0Em7NlY7tpUsicbtZdEeQ/MoupXdEtGLkHCfmsfTY8knEZiJOaddt/mlVc2rnIEHnPyn7Lq5F1GNa7mraSJcdeGzfyU6znLE8wNp3VYLeHQ52TCQG8HEnfgOfFGBpJxP0+vTlzTJiNBlQA8wstf3YptUF1HwO+E+yenw/RaU2um7QiU4VQmpMU8WtfZiu17gaT5B2aSPIhJe0yEkvABg7huN1odwZ7zvs3ifot9Z7MKdMU6YDWtyj7niea5QYxjQ1oDQNAF2rpkUyVIy2MfWIycoalFxzYfI/kJotB0cCOoy8iuVMQGJhkDOD9igx1oja549t4b/SMz65KuvTtcLM8NdLsTcQI6xB4LK9pO3OKoBT0aCOpJE+kfMrLWq8HVXYnuk6eXAcFzynXYeckl9mv7V9tGVrOaYpg4o8RAkQQctxosKyXDIKavUBHiT7MwwXgZDRQbcpbOXK3Z6Z+kt2YKNWo4eIuDAd8IEkDzd8lv1mP06s+GwUydXue/1dA/9Qiu0F+92O7p+2dT8A49eAXZDUUaK0R9oL9iaNIy45OI25DmhLru7DHxO+Q3coLssEDG7M/Mk/zVaWx2fCJPtHX8KqVGZLQpBoACkSUFstbaVN1R5DWsBc4nYASSiYoe2/aL/D0cDD+7VlreLW+8/wCw5nksBYaPHTp+Sqy+b+fa7U6rGuTAfdYNB1+5Ks7HeFSmBjok8wR/CuSb5M7sUVFF7To6QSP9v5T30iB/YfdOs1qD2yARyOqitl44Gkhpc7hl9ShRWwW0MJ/4/us/ZL6NitlO0e6DhqDjTdk8eQz6tCPdaa1UZNDPOVQ31TJcWv1I8uaEdMWa5I98a8EAgyCJB2IOkJSsX+mt+95ZKdNxk0yaPPwjFTnrTkf/AJnitpK7Dz2qA7fZcQ/noqKzVzZqn/bcfEOB4rUFs5KqvCxSDkg1ZiS8bvbXaHNdheM2PGx1E8RKx3bqyFvdV3NDXVJp1YzBcB4XDqA7yA4K+u23Gi7A8/tnQ8P7KTtpYO+sVUDMtAqN6tzMdW4vVRnfGjP6PIalMB0hxKv7rqkALOMoZYydDor6wVxhB0XLBbs0O5qLG6QSqO/hhqjmFbWd0NHEqm7UT3jei6CrL3s1f4DcFQjwiGep156J179rW05BBeeDc/U6LIMqZKutN6PLsO3RaU+KGUorub26u1lJ8yC106FXbbwaRkQvKCw4cQElNb2gFF7BUeQ10ySThaREAwN8/RaGRvQFOMu560Lyb8QSWBb25sgEGuPJriPIxmkq3Ib2/JuLVeDolpg8tUCbzcwh1R5jqszeV/Gnq5sf5gqG33m+oIBBG/DyUsmVR2O0oq2enWPtbRfAZUB8x6LNdtO15YCKBLcQwk7TnijyhZCzW+Mm+EbjXPlKHvOuXAAuJ5cFD+Rz9qIyyRr2lWK5xo1hEShqwAPNT07O4wTogvg568MINRphupKte4wAF0kclUWK731KoA23V64imCHjTjoeinly8X9mn7memUr2bZrHQpsjGaTSAfdaRJe7kJ9TCDu+y43FzjlqSd+Z6/hYF9tFQFxc4mA3MnQaDPYLe9h7xbaaTWDI0gA8Hc5hp5iAPOF0dNn/ACOmqGT8GlsFmnxEQB7I4Dj1KPlLDGi4Su4x2V5V+rvaVzg2z0j+2HTVI3cIhnQannHBazt32wbYqQa0zWqSGgatHvPPTbn0K8hqVu80dlmYOuevmuTPnUKQYtKSsPumzZB7ddPkjm2K0PLIOIH2p93P6RwUfZggtwu4lbAXcI9ogHb+FLFnoUVN30Hte3xyCYg6xnmCm2yzOc5wLojbT1KMYQ2u1o0E/wDK5b/BX6huqP2NTKarcb+8LmvPdx4YMGYGo0MfPdMt9kmmS7VsZ/zzWrZZ2EcJ9FQX9UAaWga/haTBGJV/p7bC211KM4W1wAw7Nqs8dJ0dZHmvYrDa+8Y10QTkR8Lxk9p6EH0Xg1hqYDiaYc0yDwIMgr2O470FVrKzcmWgeIfBXbk4cpj/AMRxVMWS9HFka5aNAVG9shPaUoVyRRXnYZB+f5Q113qGkUKp9qQwneIlp9VorRRkLyztzbItTGMP/wAbW5j4iS4+Y8KllfGNhsou0V1upVarNAxxA5t1b8iFHc9cNAxf8Iy+rxdWeHPILg0NJgCY0niearq78Leq4X7XoXs7Rqrvtgc8HbRM7QMJg65rOWS1upkZ5OzhE2m01Xkx7JMq3Mfnoke3wmBnGSpqz4MeqNp284vFsFEbMKjhGk5lJN81S7me1osbuOKk0lZvthdkAEbu9Ad1qbORBaNBogO0tCaQcNW5+W6tH20XwwjOSjIzLv01tPumm4bEuLflGSSiN7HcH/cUlT8rPS/psf8AsMdUc8gOOLPU5/VWcwcsiqukBOpPRXtOzF1MPBGQg8yN1zSVtB9Rx1BSXZEdSrDHEaqOxWGpUGMNJA3R9nc7BBp5ceKvLjtlJtJziYwtjDvPRc0snF+xf+nhSflGftVxuecbnAGPRMpzk0uyV4GY2lzjhbwVLeNVkxTnJDBkbu+4LLf/AK0yk3BSb1J35oO2WxzmzUz6Kus1lqVDIaYGpT7XRcBBBCeMYS/buaCXkm/66xhaGMmDkT+EUb9rUKjK9F+B2LMNGRHwuGhCorPZx3rWu0JCvr2sApgiZB0A16oJLE7igclej2Hst2pp22lLfDUbGNk6HiOLTsfJWdvtjaTC92g9SdgOa8Cuu9HWWrTq03OaRqeLTqDxHIrSdoO2lW0taGFuKMgMmzu4811T6tKOu4UwHtO41bW5znYnPAka4RoGt4AKvt93sptGZByAG5Vce/pVDUeAXHfUI2wYqwNR5kz6Lhm7V3Ytuwy5jgJPA/fNatt6EiBtqeHJZiwkB5ZuRPTT+yuC3EMjE6jgefJdUHas9TFNOKJLLeDW1cTweuuakva9KdQiATHL7oOi2DBa6eUH7ypq9EhvsunnAV/BbZPSvB2EDWBnxVTeTnPPLDiHkR/dE2aymcbjnsBoB91y1iZcP8reg1+6mBsylSlDjHVbL9PL5DXustQ+Ctmw/DVGhHWB5gLF17ZMyISoVDkQSCCCOXNRhPjK0eU3bdH0DZ6h0d7Tcjz5j6ooLzKy/qY/FT72mC4Ah7mnN/AwcgfynXj+otWp4aLe6BnxTL/LZvzXb/IglZrNH2s7XCzg0qZmqd9qYO5/q4D1XmTquKp4pJMkO1zPFcq1yfaMnc8+agpODMyei5X1HIKZ2rYnkmDoonjFA4aoylUJmTEhQ2mjDQAcz9UrquSA15Rb0KVOpRw6OGUoO21YOFs4WiAVE273swgGZzKNtlZ0AENM6xy3R9zDTZTCzlwPHijbOzDkkHgBR1amczlCtCCjsZKh7a8PQNvvBxa6ZAjbqoLZX/cgcFBRc7xNdpCVzt0Phm1kVfJXNDI9oesJIZzADBSTUj6zYU20NIkgZIihaG4mh04RnhGQLtYPyQ2Dcx00RtUB4AiM9dykl8Hl+rTaxxh8v/RqaFRxw4WCSNCh7deIpyS0Bw2GYJQ9geTTPBggZwSgK1EEghsHfOQV5/4+OqPnV3FWt1SuJzAGcAZIWm/MSprI+rjLQ4gcIR9S56YYXOcWnjzVo5YQfGX+Bky0sdsp06AxGJJ80TVp46ZyERPNYyyVw54DjOE5Tp1WotV5vfRiiwudk0kDLySTwW4yi9ixjJukrKqvd2GgbQdQ4BVdO+SXEuBdPy5BaBl2V30e7rPa1pzzIJHkFDSuCzUyJc95O8wPIBXhibT5Hbh6DPk/41/fQDb3tLAW5/bkUKzFUZkMMZg7grR0m0WyA3Q5yd+cqKiyjTLg32t8Won4RED6oxwtaOiPpWdunSXyCWa3Pq0jTcw4hliOTY4yd1Nd1nNMOBdAdwIPpwUFqqFpkklp34dV3FJkFPHDCHZHqYvSMS/Z2W1xNpnCJd43ASSCACdVbvs+B5Hl14eayVkqYMjsZHSZHzW0dVFZoqN94Z8juFTVEuq6WOJpwVIirUJjYptKyEZkyu1bSQPE0nmM/kh3XuPgd6FFNHJbCaswSoD7LiB7LXQPIprq7qmUYRsDr5oC/L0FJhY0+N4jo3cnnCCexoQc5UjP17WHPhwaSd4z88+i73EnExwbOx08igW5uJ8p+qQre6PM8kzUWetLpMUu6LplHFu0RqSYj5J9KzOzLSHAaRMjyIz8lU07XLg33Rr/ADiVZMvFrSA0HoTAHSNlF4Ys5X6VhppNkr6LnNyEk8NVDWsFSW4mOA4lpj1RbL2IAjKdYEfREsv58xiMIfx4s5/6Q63Irmk+0dAhnVnPqEASBmrWz3qS8zPAToOmaQsLcTnMcBO0fSEJY3Fe058/peXGrhsHs9aXAOMckfaqrBk3gq20WIsMu1OhGY8kXSczuzJ215poya7nCuUW00BGrLo4KF9NznYScikCAUrQNDMLXbdslKTcthD7K0wBqN1FbXgMcXCIHrwUx7trGOnMzKCvCqwskHLnuZyQjO3SOjBX5Yr7Rn54pLrmNnU/zySVz6zZKczyCfaQXkhsyPqo2nQbH6cVKyocQI0cSCenHyhI0eX6rjcsakvDJKdofhDTM6GN1qTY6dCi0F0ucATuZ4BCvumngbBJeROWgVf/AIdzawGbnagZmfJcedctI+bVeA+hWyx899fNK+rrL6XeMqYju2foprfIZhp0i95gkEEBv+Y5CfPyQlK9qtMBr2Cm2coALZ56rYcU/wBno9XB6VkyLlJ1/sBuW7e7eKlZumYYRJJjIuGw3gq6q3pD2iQJ8OvxTEADjGfJB2i9iZBjlG/91VWivNRjuQ9Qf+F29j6Hp+lx9PDjEsWW4loBJMeH0KitFpyYRs4hBtqajmT81yq7JnUrOR1IltFc43jjB80rRX/ca46PbB5woa48U8gla2ywHgULBQYGkgtJlpG6Fu+1EHCdvopLFWkJttsmeNvWEbsO+6D6jJjjsfzyU9h7QOoZRMmSJ16cVW0rRkM06q6RpIQujTgpxpmpsna6hUgE4Twdln1U1qvygBJezyIP0Xn1ekDxHzQ/cjifRa7PMl0SvRr7b2xbmKLZPxHYcgs+6q6o4ucZnU/hQUcI1+aIfaBssdeLDHGtDa9SAANdAFwtwN4nfmU+hQjxHX6dE11PE4cAiVryNoU4I5qd7oJTT7aVU5rWZEzKnhCkbVMoenoE4nQhaxr0SUKmU6Zp3/UiMwZjc/QIItOhOSja6XDgNPyiK5Foy3PJBc52ejAY8yi3WsPywf6pDfXLNU1C0DETrr9c/sPJSm18FnsjPHjyqpqy0FkEGHEjoMvMkKG23ZUgFuYHn68EALWk68XxGIgJXCLVHFl9NwyXt0EVqDvCIOkKsvevDMO4Mn7D+cUn1s5kyNzmSdhnkEFVMg+qyglKyOLoI4pOV2yZj5APFJBtST0d6myxYYzTbLXwwNQSZHHT5pgfKbUPsgbH6rUVyJSVPsa2xX1QYQ2o52gglsD1BRta8GzNLCJGogEj6lZE1eOca9F1jo8O2o/CVRS7CYelxYX7Yo0FS8nDLEY4FAV7TMjigu+PGU11VY7LQys8gYfNvTcKGo79uZ0II89U6u+euo6hQlvtDlPqgSlYTTfn1zU9VuTUGx0YUa45IMpFjnMkJMZLSF2i5PpjVYYFshjJWDH5cUA5sGUTQeiZDnWYahcwEBdFUc08WgjRECA3USohZ+SsH3i74W+iiN5OPAfJCjNohFkO+XXX0TqdEDTVI1imlxWsUlqDZdpsgKLvCdeie05LBIgPGuuauMbnKkYOKIoqTMlyU8DZRDVCwsHqvkfzRRl0T6SnVvuh67ogD+QiRk6JWmE4uUDXLodKIlkxcuB/yUTnymF0eWZ67BEDlQ6EwaqSkJbKjct5N4s53B4LqQruXUQWhOqjRvqkxviaOGZTKTZKlOXUoDftseamYJTzVA6DLmDx5gqBxyz1SbU0PEQf5/NEo7kF95OYzCaXoJzyw5aH5ohtQESFgqd68ja1TQ8117pz4hRVzmpKWywE9kjxARbHS0IWuprM/JKyq7k1N0KdhzQpOampVFh7FUXKae9NwrGOuRdnu57xLWmCcs4B6EkSg5VvWvNrWUjijFDNJwBvtuw+8fZgaSZhdODHHI2pOjz+v6qfTwThG7df2Bqlx1ARMAnMS7bieCa65amsA9HBHWK3tqipgBw04JkEuMz4iMzGUTm44hmNFNXtNLCCC4O0kU6jf92WQE68jqu9dHha3I8F+sdSn+qKGtZnMMOBB55fwJgZmrW96mTWHMg4jG0gCB1155HUquAXmZYKE3FOz6TpMss2JTkqb8DCuQnhqQapnScY1KE5MhazHCVG85qSVG7MoWAFtB8QQtpd4ugR72SUBam+M9YTJnNlR1pyTn8FymFG98mPU/ZFCN0h9P8An5UDnzpoPmmvqzkNE4DJMS5cuwVRqQEnwdMlGTlCjlYrypDiEku8PFcRF5I66rByTgZznNJJL4GTtjH5rraka6JJIBb8hFSgC3XLZA0apaYKSSKFzacZLuE19ipLKfkkkgWX7DqpUlkOaSSUr5JnDddpOSSQQ7J2mU7NcSRGXYbUmf5/OKdQtjWkB7Q9sgkHjxH05jyISSMZNO0Sy445I8ZdmaWw2Vj/ANyhhA/yBrh5xn5LltvbAC1hL3TmTkAeQ331y6pJL0c3VTeOK1v6Pm+i6HE+pmpW0u1soXgkknM6/lcwLqS84+pqhjhCYSkkgKxSmSupLGI5SCSSwBhG/NA1hnPHNcSTIjkI6rth5lDF05DIfzVJJOjgluVD2U0QyzmJSSQZPLNwjaITWCJstPEYhJJZnky6rLJ02WAwtyLBlyCSSSnxI7+Wf//Z"/>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71684" name="AutoShape 4" descr="data:image/jpeg;base64,/9j/4AAQSkZJRgABAQAAAQABAAD/2wCEAAkGBhQSERUTEhQWFBUVGBgWGBcYFxgXFxcXGhYVFxcVFBcXHCYfFxojGhcUHy8gIycpLCwsFR4xNTAqNSYrLCkBCQoKDgwOGg8PGiwlHyQsLCksKSwsKSksKSwpLCkpLCksKSwsKSwsLCksLCksKSwsKSwsKSksKSksKSksLCwsLP/AABEIALcBEwMBIgACEQEDEQH/xAAcAAABBQEBAQAAAAAAAAAAAAAEAAIDBQYBBwj/xAA+EAABAwEGAwUHAwIFBAMAAAABAAIRAwQFEiExQVFhcQYTIoGRMkJSobHB0Qcj8GLhFHKCkvEVY6KyM0OD/8QAGgEAAwEBAQEAAAAAAAAAAAAAAQIDAAQFBv/EACsRAAICAgEDBAIBBAMAAAAAAAABAhEDIRIEMUEFIlFhEzIUFXGhsUJSgf/aAAwDAQACEQMRAD8A44ZniqS2nx8lc1Z2WbvqoWvzyUGyvgltdrwAOHRQ03YwS/IgqCrNRrRMCUrXZDM68VKXyToe+m2q8Scgj7Ld4p5zKqu8axwBkSrKo/E0Qcksd22gIgvMkkEbKlvE94Q3gFavc7ENIUNoosbOI5pJS9wr2yLslZyZYXQAZPRbC0sxsHdGQMishcdQNc7nstfd7SaZjKEzl8jRXgksFxN9p+c/JW9GjhJgQICorutT2Eh3szvqrO33jDJGeSaDjVoaNFg+mSHBR4YYPQqluu3va7xvmcz+ArR9uGfNUU01YyY2o7ND226Knthji0iZicuMawr7s72fNZwrVQQwey34+Z/p+qv7e0DDHAj0JA+ipjhyVm52edNKIs9nc4hrGlzjoBmStbabrY/NzGk8d/UQVcXHdrKbfCwNJ1O56k5pvx/YLM03so9rMVR0EmMIGKOpmPRU94WXBiGsb6L0O+QMHmPwsdelAEnnH0P4TPGmtBizC3gNVhC0ttUjZwXol62JxeQAshefZmv3mMNgZFQjruaR65YKuKkzm0JtdsFLs4Zs7J1DU+rBzGqIwL16KFtGBrup+Kjqa6LGG0xCsbCJaZQNEZI2xv8AFhjmsYB7WUPA13A/VUTRktd2kE0MhMELKCTlp5JQDNUyoYzUh4fNObQbu4eqBivDpnJBVbOSRIMaK8qGmPeHqg6tvpD3wsaiRtCk0RnkkgjfNL4gkq82T/GjQ09c1QdpY8Lj0VzXqENMKqvgteyCdIKSVUUsoaFecgprViAkOlENsDQ3I5p7aEDMjzUifcrqsPbzR1hrS0A5QuOs0cBKifhGrgEV3sKQrxO7dkHZaneuxRMFHtrUtC8ImyCzh37ZBJ1hLKNuwNAjbGW1g7IE7K8s9pw+qEtNmBcCMoSAbvJUX7XoRPei5pkOE6wiMLKrRwaq+5nBwcAczoibJQDAQT4ztyT45N067jphNjYAYiQdOS0N19mhWfieP2x/5Hh04oTs1dJrQdGtPiPH+kc1uqTA0QBAGQC7YY01sLHsaAAAIAyEKovF/sjfxf8Au5EX3fbLNSNR8nZrRm57tmtG5Xnt2dgLRbala2Wh7qL6pJY0EksBjCB4hEcFa6Ml8mvDyFa3XXJC8ctvaC8LtrGjWLazRpjaTibsWuEFFH9Xa4ZFKjTa8+8S58dGmPmhziM0er9oLfSo0S6tUZTacgXuDZMjITqeiyla3UqrQ6lUZUEatcHb7xpqvPez/Z61XxaTUtNV7oGb3ZgA6Na0QGjkI0Ut5dnKt0WzvcOKk4YSRMFpifMETBQjO2FJLRsq1Kc9x/IVBeV+0sLhi0yOWh4K+s1obUaHtMhwkFUnaS58THPY0Sc3iMz/AFD7pcsdckZ6L3sla2Gg3PVTvADnQqG4ntZQLAfEBIKkrtec5yiZXNz1oW9Wi2ePoo3ZtQLLXgp4icRTqFrkD6JlJMb7C7PorC73APz3Crmu+imoVMx1TWYm7TYhZKhbk4CQvLatstBE4ivW71GKg7oQsPQsQSsxmwys4Al5zU7bteQZc71WiNjGWS7VowMuKUNGTfdDs8yfNA1bqjVbgUgZy2VZa6GRWRmjBVCASEl232Y947LdJWJ7PSq1eNTIdmqy+K/7buP4V3aLvBptHvNOvJQWy72ua7/KVBxkwNNmcpWojC7SeG6JqWgOkAcwUHQpTA4Iw2cbKDhKu4GnQJUtzmkZYiETWoMrQXATwUnciCYzULYCEm4JCvQMLgbLi4ZbCVY0KDKYAaBPJMoWnJQi1OJnLqhzvuK9s7VqO71ozAR7mSJG2o5IUsL4O/H8Iiw0XQ4kwk7s1/JZ3W0tJw7ic1ednOzj7TXmYaPbd8PIf1HZVfZ66q1pqtpUur3nRjJ1PPgNyvZbtu5lCmKdMQBvuTu53EldWHEnsou2wf8AwraQaxgwtaIA9czxPND263so0zUqGAOAkknINaN3E5AKe9LW2mHPe4Na0SSdgspZMdsrCq8EMaYpUztxc7+ojU7DIbz3rSD9sKuq7n2mr39oEH3GaikyfZndx3O55Ba9jABAyUNms4YAB58yppQA3Zn+2PZGnbaWFwh7c2u3H9l5td/6U1u9wugCfa5LYfqN+qFK7h3VMCraXCQyfDTB0dUPPUNGZ5DND9nu2Lm9w6uf27VSpuD/AHRVDQHtcfdnwkbZkKcoJsdSaRrbkuKnZaQp0x1O7jxKmvW62WimWVGhwI0KKa8HNOTpC3Z5HVuV93VSJLrM46nWi4/F/SeKt7HUwvYdg4HykLY33dQqske0PRw3a4bgrz8MNF/dGcP/ANZOo/7bumcHcDiE8X4KRdljffY0UXVH0smPBLRsx2ZLem49NlR2tlTumhuoGa9Ctl4ltKlUc3HReA2pHtNJAh44iZBHRZy9LFgfria7Njho5pXJLEqErwZGxTVZGkHPqpbNacDsDs89UN2ktxYcFMFo94gIS7KYqHNxXI/a0o9wN+DVNcAJGcp9MoBtoaAArBjZhdSdlC1rPmj5LJ0hqtU0RTIVRYOz9aq4ljDhk+J2TfInXyTNWFARGi6GLV2PsUJBrVP9LPu4/YK5rdmqDmYQxreBBOLrO/mtwZrPN3CDEKstjdVr73uF9EzGJvxAfXgspeAzKVqjMw1vsx7x0cUlbVz4ikjYhtHg+iGe/I9CpLSS5uWWxUvZrstXtNU+7THtP1jkBu5Ft9kZujI08nFFlhIyXo9p/SyzEeGpWa7iS0z/AKcI+SHH6aAZC0erPw5B435Bxb7nnTKZDs11jBM4ZW4tX6a14OCpTeeGbT8xHzWbtfZi10ScdCph3c0Yx6slTlDijNUioFlbiMHyUT3RIIRopd3M68CIPzQNpGJ0hc73omtuiCy1HB4gzGy1FyWWraaraNNkuOZPutbu5x2AUFwXG6o5rabcVR/8knYDivZ+zXZxlkpYWwXuze+M3HgODRsPPdVhj5P6A0nLXYnuO46dlpCnTHNzt3O4n7DZWMpLM3/fJee4onX2nDbkF29tIoVl+g2u0hodNGnBgaF41c4+9G3CTvppLqsQY0GIyyHAfkoK6LsDfDsPa5nh5K8CcF2KFTdru0bbFZX1jBd7NNp96ofZHTUnk0q4leRfqDeH+MtOAZ0qEtaNnPPtu56YR05pZSpDwjyZ5Xa2VLRUdUqEvfUcXOcdSd16R2H7QihZxZbXSNalJwEAEtGsEOIyEmCDvCGuvs1LwcMAaTl5q6pXSA4yNBkovIzpWJeTVXN2ysYc2kH1KQOTRVBDQToA/MN8zC10Lx29rsBC3PYHtB39HuXmatAAGdXM0Y7mR7J6DinhPkSyY+O0alZTtZcWMFzRmfLPbPbMDPYwtVKjr0w4EFUIFD2Scall7urDiC5pG5bOWIbFCvs4puNnqn9txxU3fCePzAI5zulaabrNV7xmY94fE3j1VzXo07VRyORzB+E9PkQkf2M97MLfd0e3TeIPEfIg8FUsu5tFoIzK2hsxqNNnqZVmT3ZPvDXBO4jMH8FZO8cg4GQ5hzG4PAqOSK7h13Ka8rY1jRxmVq+z11Vq9Nriw02nRz5EjYgalYm2sD3BrtxmeS2F2XnWFJrDWc6AADlMDISo4ZJts0Em7NlY7tpUsicbtZdEeQ/MoupXdEtGLkHCfmsfTY8knEZiJOaddt/mlVc2rnIEHnPyn7Lq5F1GNa7mraSJcdeGzfyU6znLE8wNp3VYLeHQ52TCQG8HEnfgOfFGBpJxP0+vTlzTJiNBlQA8wstf3YptUF1HwO+E+yenw/RaU2um7QiU4VQmpMU8WtfZiu17gaT5B2aSPIhJe0yEkvABg7huN1odwZ7zvs3ifot9Z7MKdMU6YDWtyj7niea5QYxjQ1oDQNAF2rpkUyVIy2MfWIycoalFxzYfI/kJotB0cCOoy8iuVMQGJhkDOD9igx1oja549t4b/SMz65KuvTtcLM8NdLsTcQI6xB4LK9pO3OKoBT0aCOpJE+kfMrLWq8HVXYnuk6eXAcFzynXYeckl9mv7V9tGVrOaYpg4o8RAkQQctxosKyXDIKavUBHiT7MwwXgZDRQbcpbOXK3Z6Z+kt2YKNWo4eIuDAd8IEkDzd8lv1mP06s+GwUydXue/1dA/9Qiu0F+92O7p+2dT8A49eAXZDUUaK0R9oL9iaNIy45OI25DmhLru7DHxO+Q3coLssEDG7M/Mk/zVaWx2fCJPtHX8KqVGZLQpBoACkSUFstbaVN1R5DWsBc4nYASSiYoe2/aL/D0cDD+7VlreLW+8/wCw5nksBYaPHTp+Sqy+b+fa7U6rGuTAfdYNB1+5Ks7HeFSmBjok8wR/CuSb5M7sUVFF7To6QSP9v5T30iB/YfdOs1qD2yARyOqitl44Gkhpc7hl9ShRWwW0MJ/4/us/ZL6NitlO0e6DhqDjTdk8eQz6tCPdaa1UZNDPOVQ31TJcWv1I8uaEdMWa5I98a8EAgyCJB2IOkJSsX+mt+95ZKdNxk0yaPPwjFTnrTkf/AJnitpK7Dz2qA7fZcQ/noqKzVzZqn/bcfEOB4rUFs5KqvCxSDkg1ZiS8bvbXaHNdheM2PGx1E8RKx3bqyFvdV3NDXVJp1YzBcB4XDqA7yA4K+u23Gi7A8/tnQ8P7KTtpYO+sVUDMtAqN6tzMdW4vVRnfGjP6PIalMB0hxKv7rqkALOMoZYydDor6wVxhB0XLBbs0O5qLG6QSqO/hhqjmFbWd0NHEqm7UT3jei6CrL3s1f4DcFQjwiGep156J179rW05BBeeDc/U6LIMqZKutN6PLsO3RaU+KGUorub26u1lJ8yC106FXbbwaRkQvKCw4cQElNb2gFF7BUeQ10ySThaREAwN8/RaGRvQFOMu560Lyb8QSWBb25sgEGuPJriPIxmkq3Ib2/JuLVeDolpg8tUCbzcwh1R5jqszeV/Gnq5sf5gqG33m+oIBBG/DyUsmVR2O0oq2enWPtbRfAZUB8x6LNdtO15YCKBLcQwk7TnijyhZCzW+Mm+EbjXPlKHvOuXAAuJ5cFD+Rz9qIyyRr2lWK5xo1hEShqwAPNT07O4wTogvg568MINRphupKte4wAF0kclUWK731KoA23V64imCHjTjoeinly8X9mn7memUr2bZrHQpsjGaTSAfdaRJe7kJ9TCDu+y43FzjlqSd+Z6/hYF9tFQFxc4mA3MnQaDPYLe9h7xbaaTWDI0gA8Hc5hp5iAPOF0dNn/ACOmqGT8GlsFmnxEQB7I4Dj1KPlLDGi4Su4x2V5V+rvaVzg2z0j+2HTVI3cIhnQannHBazt32wbYqQa0zWqSGgatHvPPTbn0K8hqVu80dlmYOuevmuTPnUKQYtKSsPumzZB7ddPkjm2K0PLIOIH2p93P6RwUfZggtwu4lbAXcI9ogHb+FLFnoUVN30Hte3xyCYg6xnmCm2yzOc5wLojbT1KMYQ2u1o0E/wDK5b/BX6huqP2NTKarcb+8LmvPdx4YMGYGo0MfPdMt9kmmS7VsZ/zzWrZZ2EcJ9FQX9UAaWga/haTBGJV/p7bC211KM4W1wAw7Nqs8dJ0dZHmvYrDa+8Y10QTkR8Lxk9p6EH0Xg1hqYDiaYc0yDwIMgr2O470FVrKzcmWgeIfBXbk4cpj/AMRxVMWS9HFka5aNAVG9shPaUoVyRRXnYZB+f5Q113qGkUKp9qQwneIlp9VorRRkLyztzbItTGMP/wAbW5j4iS4+Y8KllfGNhsou0V1upVarNAxxA5t1b8iFHc9cNAxf8Iy+rxdWeHPILg0NJgCY0niearq78Leq4X7XoXs7Rqrvtgc8HbRM7QMJg65rOWS1upkZ5OzhE2m01Xkx7JMq3Mfnoke3wmBnGSpqz4MeqNp284vFsFEbMKjhGk5lJN81S7me1osbuOKk0lZvthdkAEbu9Ad1qbORBaNBogO0tCaQcNW5+W6tH20XwwjOSjIzLv01tPumm4bEuLflGSSiN7HcH/cUlT8rPS/psf8AsMdUc8gOOLPU5/VWcwcsiqukBOpPRXtOzF1MPBGQg8yN1zSVtB9Rx1BSXZEdSrDHEaqOxWGpUGMNJA3R9nc7BBp5ceKvLjtlJtJziYwtjDvPRc0snF+xf+nhSflGftVxuecbnAGPRMpzk0uyV4GY2lzjhbwVLeNVkxTnJDBkbu+4LLf/AK0yk3BSb1J35oO2WxzmzUz6Kus1lqVDIaYGpT7XRcBBBCeMYS/buaCXkm/66xhaGMmDkT+EUb9rUKjK9F+B2LMNGRHwuGhCorPZx3rWu0JCvr2sApgiZB0A16oJLE7igclej2Hst2pp22lLfDUbGNk6HiOLTsfJWdvtjaTC92g9SdgOa8Cuu9HWWrTq03OaRqeLTqDxHIrSdoO2lW0taGFuKMgMmzu4811T6tKOu4UwHtO41bW5znYnPAka4RoGt4AKvt93sptGZByAG5Vce/pVDUeAXHfUI2wYqwNR5kz6Lhm7V3Ytuwy5jgJPA/fNatt6EiBtqeHJZiwkB5ZuRPTT+yuC3EMjE6jgefJdUHas9TFNOKJLLeDW1cTweuuakva9KdQiATHL7oOi2DBa6eUH7ypq9EhvsunnAV/BbZPSvB2EDWBnxVTeTnPPLDiHkR/dE2aymcbjnsBoB91y1iZcP8reg1+6mBsylSlDjHVbL9PL5DXustQ+Ctmw/DVGhHWB5gLF17ZMyISoVDkQSCCCOXNRhPjK0eU3bdH0DZ6h0d7Tcjz5j6ooLzKy/qY/FT72mC4Ah7mnN/AwcgfynXj+otWp4aLe6BnxTL/LZvzXb/IglZrNH2s7XCzg0qZmqd9qYO5/q4D1XmTquKp4pJMkO1zPFcq1yfaMnc8+agpODMyei5X1HIKZ2rYnkmDoonjFA4aoylUJmTEhQ2mjDQAcz9UrquSA15Rb0KVOpRw6OGUoO21YOFs4WiAVE273swgGZzKNtlZ0AENM6xy3R9zDTZTCzlwPHijbOzDkkHgBR1amczlCtCCjsZKh7a8PQNvvBxa6ZAjbqoLZX/cgcFBRc7xNdpCVzt0Phm1kVfJXNDI9oesJIZzADBSTUj6zYU20NIkgZIihaG4mh04RnhGQLtYPyQ2Dcx00RtUB4AiM9dykl8Hl+rTaxxh8v/RqaFRxw4WCSNCh7deIpyS0Bw2GYJQ9geTTPBggZwSgK1EEghsHfOQV5/4+OqPnV3FWt1SuJzAGcAZIWm/MSprI+rjLQ4gcIR9S56YYXOcWnjzVo5YQfGX+Bky0sdsp06AxGJJ80TVp46ZyERPNYyyVw54DjOE5Tp1WotV5vfRiiwudk0kDLySTwW4yi9ixjJukrKqvd2GgbQdQ4BVdO+SXEuBdPy5BaBl2V30e7rPa1pzzIJHkFDSuCzUyJc95O8wPIBXhibT5Hbh6DPk/41/fQDb3tLAW5/bkUKzFUZkMMZg7grR0m0WyA3Q5yd+cqKiyjTLg32t8Won4RED6oxwtaOiPpWdunSXyCWa3Pq0jTcw4hliOTY4yd1Nd1nNMOBdAdwIPpwUFqqFpkklp34dV3FJkFPHDCHZHqYvSMS/Z2W1xNpnCJd43ASSCACdVbvs+B5Hl14eayVkqYMjsZHSZHzW0dVFZoqN94Z8juFTVEuq6WOJpwVIirUJjYptKyEZkyu1bSQPE0nmM/kh3XuPgd6FFNHJbCaswSoD7LiB7LXQPIprq7qmUYRsDr5oC/L0FJhY0+N4jo3cnnCCexoQc5UjP17WHPhwaSd4z88+i73EnExwbOx08igW5uJ8p+qQre6PM8kzUWetLpMUu6LplHFu0RqSYj5J9KzOzLSHAaRMjyIz8lU07XLg33Rr/ADiVZMvFrSA0HoTAHSNlF4Ys5X6VhppNkr6LnNyEk8NVDWsFSW4mOA4lpj1RbL2IAjKdYEfREsv58xiMIfx4s5/6Q63Irmk+0dAhnVnPqEASBmrWz3qS8zPAToOmaQsLcTnMcBO0fSEJY3Fe058/peXGrhsHs9aXAOMckfaqrBk3gq20WIsMu1OhGY8kXSczuzJ215poya7nCuUW00BGrLo4KF9NznYScikCAUrQNDMLXbdslKTcthD7K0wBqN1FbXgMcXCIHrwUx7trGOnMzKCvCqwskHLnuZyQjO3SOjBX5Yr7Rn54pLrmNnU/zySVz6zZKczyCfaQXkhsyPqo2nQbH6cVKyocQI0cSCenHyhI0eX6rjcsakvDJKdofhDTM6GN1qTY6dCi0F0ucATuZ4BCvumngbBJeROWgVf/AIdzawGbnagZmfJcedctI+bVeA+hWyx899fNK+rrL6XeMqYju2foprfIZhp0i95gkEEBv+Y5CfPyQlK9qtMBr2Cm2coALZ56rYcU/wBno9XB6VkyLlJ1/sBuW7e7eKlZumYYRJJjIuGw3gq6q3pD2iQJ8OvxTEADjGfJB2i9iZBjlG/91VWivNRjuQ9Qf+F29j6Hp+lx9PDjEsWW4loBJMeH0KitFpyYRs4hBtqajmT81yq7JnUrOR1IltFc43jjB80rRX/ca46PbB5woa48U8gla2ywHgULBQYGkgtJlpG6Fu+1EHCdvopLFWkJttsmeNvWEbsO+6D6jJjjsfzyU9h7QOoZRMmSJ16cVW0rRkM06q6RpIQujTgpxpmpsna6hUgE4Twdln1U1qvygBJezyIP0Xn1ekDxHzQ/cjifRa7PMl0SvRr7b2xbmKLZPxHYcgs+6q6o4ucZnU/hQUcI1+aIfaBssdeLDHGtDa9SAANdAFwtwN4nfmU+hQjxHX6dE11PE4cAiVryNoU4I5qd7oJTT7aVU5rWZEzKnhCkbVMoenoE4nQhaxr0SUKmU6Zp3/UiMwZjc/QIItOhOSja6XDgNPyiK5Foy3PJBc52ejAY8yi3WsPywf6pDfXLNU1C0DETrr9c/sPJSm18FnsjPHjyqpqy0FkEGHEjoMvMkKG23ZUgFuYHn68EALWk68XxGIgJXCLVHFl9NwyXt0EVqDvCIOkKsvevDMO4Mn7D+cUn1s5kyNzmSdhnkEFVMg+qyglKyOLoI4pOV2yZj5APFJBtST0d6myxYYzTbLXwwNQSZHHT5pgfKbUPsgbH6rUVyJSVPsa2xX1QYQ2o52gglsD1BRta8GzNLCJGogEj6lZE1eOca9F1jo8O2o/CVRS7CYelxYX7Yo0FS8nDLEY4FAV7TMjigu+PGU11VY7LQys8gYfNvTcKGo79uZ0II89U6u+euo6hQlvtDlPqgSlYTTfn1zU9VuTUGx0YUa45IMpFjnMkJMZLSF2i5PpjVYYFshjJWDH5cUA5sGUTQeiZDnWYahcwEBdFUc08WgjRECA3USohZ+SsH3i74W+iiN5OPAfJCjNohFkO+XXX0TqdEDTVI1imlxWsUlqDZdpsgKLvCdeie05LBIgPGuuauMbnKkYOKIoqTMlyU8DZRDVCwsHqvkfzRRl0T6SnVvuh67ogD+QiRk6JWmE4uUDXLodKIlkxcuB/yUTnymF0eWZ67BEDlQ6EwaqSkJbKjct5N4s53B4LqQruXUQWhOqjRvqkxviaOGZTKTZKlOXUoDftseamYJTzVA6DLmDx5gqBxyz1SbU0PEQf5/NEo7kF95OYzCaXoJzyw5aH5ohtQESFgqd68ja1TQ8117pz4hRVzmpKWywE9kjxARbHS0IWuprM/JKyq7k1N0KdhzQpOampVFh7FUXKae9NwrGOuRdnu57xLWmCcs4B6EkSg5VvWvNrWUjijFDNJwBvtuw+8fZgaSZhdODHHI2pOjz+v6qfTwThG7df2Bqlx1ARMAnMS7bieCa65amsA9HBHWK3tqipgBw04JkEuMz4iMzGUTm44hmNFNXtNLCCC4O0kU6jf92WQE68jqu9dHha3I8F+sdSn+qKGtZnMMOBB55fwJgZmrW96mTWHMg4jG0gCB1155HUquAXmZYKE3FOz6TpMss2JTkqb8DCuQnhqQapnScY1KE5MhazHCVG85qSVG7MoWAFtB8QQtpd4ugR72SUBam+M9YTJnNlR1pyTn8FymFG98mPU/ZFCN0h9P8An5UDnzpoPmmvqzkNE4DJMS5cuwVRqQEnwdMlGTlCjlYrypDiEku8PFcRF5I66rByTgZznNJJL4GTtjH5rraka6JJIBb8hFSgC3XLZA0apaYKSSKFzacZLuE19ipLKfkkkgWX7DqpUlkOaSSUr5JnDddpOSSQQ7J2mU7NcSRGXYbUmf5/OKdQtjWkB7Q9sgkHjxH05jyISSMZNO0Sy445I8ZdmaWw2Vj/ANyhhA/yBrh5xn5LltvbAC1hL3TmTkAeQ331y6pJL0c3VTeOK1v6Pm+i6HE+pmpW0u1soXgkknM6/lcwLqS84+pqhjhCYSkkgKxSmSupLGI5SCSSwBhG/NA1hnPHNcSTIjkI6rth5lDF05DIfzVJJOjgluVD2U0QyzmJSSQZPLNwjaITWCJstPEYhJJZnky6rLJ02WAwtyLBlyCSSSnxI7+Wf//Z"/>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179512" y="2348880"/>
            <a:ext cx="3031599" cy="1569660"/>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Dictionary</a:t>
            </a:r>
          </a:p>
          <a:p>
            <a:pPr algn="ctr"/>
            <a:r>
              <a:rPr lang="en-US" sz="4800" b="1" dirty="0">
                <a:ln w="22225">
                  <a:solidFill>
                    <a:schemeClr val="accent2"/>
                  </a:solidFill>
                  <a:prstDash val="solid"/>
                </a:ln>
                <a:solidFill>
                  <a:schemeClr val="accent2">
                    <a:lumMod val="40000"/>
                    <a:lumOff val="60000"/>
                  </a:schemeClr>
                </a:solidFill>
              </a:rPr>
              <a:t>Champions</a:t>
            </a:r>
            <a:endParaRPr lang="en-US" sz="4800" b="1" cap="none" spc="0" dirty="0">
              <a:ln w="22225">
                <a:solidFill>
                  <a:schemeClr val="accent2"/>
                </a:solidFill>
                <a:prstDash val="solid"/>
              </a:ln>
              <a:solidFill>
                <a:schemeClr val="accent2">
                  <a:lumMod val="40000"/>
                  <a:lumOff val="60000"/>
                </a:schemeClr>
              </a:solidFill>
              <a:effectLst/>
            </a:endParaRPr>
          </a:p>
        </p:txBody>
      </p:sp>
      <p:graphicFrame>
        <p:nvGraphicFramePr>
          <p:cNvPr id="14" name="Diagram 13"/>
          <p:cNvGraphicFramePr/>
          <p:nvPr>
            <p:extLst>
              <p:ext uri="{D42A27DB-BD31-4B8C-83A1-F6EECF244321}">
                <p14:modId xmlns:p14="http://schemas.microsoft.com/office/powerpoint/2010/main" val="27658671"/>
              </p:ext>
            </p:extLst>
          </p:nvPr>
        </p:nvGraphicFramePr>
        <p:xfrm>
          <a:off x="987403"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11960" y="1108909"/>
            <a:ext cx="4871376" cy="5078313"/>
          </a:xfrm>
          <a:prstGeom prst="rect">
            <a:avLst/>
          </a:prstGeom>
          <a:noFill/>
        </p:spPr>
        <p:txBody>
          <a:bodyPr wrap="square" rtlCol="0">
            <a:spAutoFit/>
          </a:bodyPr>
          <a:lstStyle/>
          <a:p>
            <a:r>
              <a:rPr lang="en-GB" dirty="0"/>
              <a:t>Think carefully about how you explain tasks in your lesson. The method I favour is as follows:</a:t>
            </a:r>
          </a:p>
          <a:p>
            <a:endParaRPr lang="en-GB" dirty="0"/>
          </a:p>
          <a:p>
            <a:pPr marL="285750" indent="-285750">
              <a:buFont typeface="Arial" pitchFamily="34" charset="0"/>
              <a:buChar char="•"/>
            </a:pPr>
            <a:r>
              <a:rPr lang="en-GB" dirty="0"/>
              <a:t>Clear, simple instructions on the board.</a:t>
            </a:r>
          </a:p>
          <a:p>
            <a:pPr marL="285750" indent="-285750">
              <a:buFont typeface="Arial" pitchFamily="34" charset="0"/>
              <a:buChar char="•"/>
            </a:pPr>
            <a:r>
              <a:rPr lang="en-GB" dirty="0"/>
              <a:t>Pictures where appropriate to accompany instructions.</a:t>
            </a:r>
          </a:p>
          <a:p>
            <a:pPr marL="285750" indent="-285750">
              <a:buFont typeface="Arial" pitchFamily="34" charset="0"/>
              <a:buChar char="•"/>
            </a:pPr>
            <a:r>
              <a:rPr lang="en-GB" dirty="0"/>
              <a:t>Verbal explanation accompanied by modelling.</a:t>
            </a:r>
          </a:p>
          <a:p>
            <a:endParaRPr lang="en-GB" dirty="0"/>
          </a:p>
          <a:p>
            <a:r>
              <a:rPr lang="en-GB" dirty="0"/>
              <a:t>Other options include:</a:t>
            </a:r>
          </a:p>
          <a:p>
            <a:endParaRPr lang="en-GB" dirty="0"/>
          </a:p>
          <a:p>
            <a:pPr marL="285750" indent="-285750">
              <a:buFont typeface="Arial" pitchFamily="34" charset="0"/>
              <a:buChar char="•"/>
            </a:pPr>
            <a:r>
              <a:rPr lang="en-GB" dirty="0"/>
              <a:t>Students who understand what is being asked explain the task to the whole class.</a:t>
            </a:r>
          </a:p>
          <a:p>
            <a:pPr marL="285750" indent="-285750">
              <a:buFont typeface="Arial" pitchFamily="34" charset="0"/>
              <a:buChar char="•"/>
            </a:pPr>
            <a:r>
              <a:rPr lang="en-GB" dirty="0"/>
              <a:t>The teacher shows work produced by last year’s students (this will indicate how the end result of the task ought to look).</a:t>
            </a:r>
          </a:p>
          <a:p>
            <a:pPr marL="285750" indent="-285750">
              <a:buFont typeface="Arial" pitchFamily="34" charset="0"/>
              <a:buChar char="•"/>
            </a:pPr>
            <a:r>
              <a:rPr lang="en-GB" dirty="0"/>
              <a:t>Provide a checklist either on the board or in a hand-out. Students then work through this, one item at a time.</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Task Explanation</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2815010091"/>
              </p:ext>
            </p:extLst>
          </p:nvPr>
        </p:nvGraphicFramePr>
        <p:xfrm>
          <a:off x="323528" y="908719"/>
          <a:ext cx="4392488" cy="48589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Use seating plans to differentiate by:</a:t>
            </a:r>
          </a:p>
          <a:p>
            <a:endParaRPr lang="en-GB" dirty="0"/>
          </a:p>
          <a:p>
            <a:pPr marL="285750" indent="-285750">
              <a:buFont typeface="Arial" pitchFamily="34" charset="0"/>
              <a:buChar char="•"/>
            </a:pPr>
            <a:r>
              <a:rPr lang="en-GB" dirty="0"/>
              <a:t>Placing students of differing abilities next to each other.</a:t>
            </a:r>
          </a:p>
          <a:p>
            <a:pPr marL="285750" indent="-285750">
              <a:buFont typeface="Arial" pitchFamily="34" charset="0"/>
              <a:buChar char="•"/>
            </a:pPr>
            <a:endParaRPr lang="en-GB" dirty="0"/>
          </a:p>
          <a:p>
            <a:pPr marL="285750" indent="-285750">
              <a:buFont typeface="Arial" pitchFamily="34" charset="0"/>
              <a:buChar char="•"/>
            </a:pPr>
            <a:r>
              <a:rPr lang="en-GB" dirty="0"/>
              <a:t>Sitting students next to each other where you feel one will have a positive influence on the other.</a:t>
            </a:r>
          </a:p>
          <a:p>
            <a:pPr marL="285750" indent="-285750">
              <a:buFont typeface="Arial" pitchFamily="34" charset="0"/>
              <a:buChar char="•"/>
            </a:pPr>
            <a:endParaRPr lang="en-GB" dirty="0"/>
          </a:p>
          <a:p>
            <a:pPr marL="285750" indent="-285750">
              <a:buFont typeface="Arial" pitchFamily="34" charset="0"/>
              <a:buChar char="•"/>
            </a:pPr>
            <a:r>
              <a:rPr lang="en-GB" dirty="0"/>
              <a:t>Setting up the room so that when you go into group work, the groups you want are already sat next to or near each other.</a:t>
            </a:r>
          </a:p>
          <a:p>
            <a:pPr marL="285750" indent="-285750">
              <a:buFont typeface="Arial" pitchFamily="34" charset="0"/>
              <a:buChar char="•"/>
            </a:pPr>
            <a:endParaRPr lang="en-GB" dirty="0"/>
          </a:p>
          <a:p>
            <a:pPr marL="285750" indent="-285750">
              <a:buFont typeface="Arial" pitchFamily="34" charset="0"/>
              <a:buChar char="•"/>
            </a:pPr>
            <a:r>
              <a:rPr lang="en-GB" dirty="0"/>
              <a:t>Placing students with certain skills next to students who need to develop those skills.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Seating Plans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317562" y="2423597"/>
            <a:ext cx="230543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Seating</a:t>
            </a:r>
          </a:p>
          <a:p>
            <a:pPr algn="ctr"/>
            <a:r>
              <a:rPr lang="en-US" sz="5400" b="1" dirty="0">
                <a:ln w="22225">
                  <a:solidFill>
                    <a:schemeClr val="accent2"/>
                  </a:solidFill>
                  <a:prstDash val="solid"/>
                </a:ln>
                <a:solidFill>
                  <a:schemeClr val="accent2">
                    <a:lumMod val="40000"/>
                    <a:lumOff val="60000"/>
                  </a:schemeClr>
                </a:solidFill>
              </a:rPr>
              <a:t>Plans</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Hot-seating involves one of two things:</a:t>
            </a:r>
          </a:p>
          <a:p>
            <a:endParaRPr lang="en-GB" dirty="0"/>
          </a:p>
          <a:p>
            <a:pPr marL="285750" indent="-285750">
              <a:buFont typeface="Arial" pitchFamily="34" charset="0"/>
              <a:buChar char="•"/>
            </a:pPr>
            <a:r>
              <a:rPr lang="en-GB" dirty="0"/>
              <a:t>A student comes to the front and answers questions on the topic.</a:t>
            </a:r>
          </a:p>
          <a:p>
            <a:pPr marL="285750" indent="-285750">
              <a:buFont typeface="Arial" pitchFamily="34" charset="0"/>
              <a:buChar char="•"/>
            </a:pPr>
            <a:endParaRPr lang="en-GB" dirty="0"/>
          </a:p>
          <a:p>
            <a:pPr marL="285750" indent="-285750">
              <a:buFont typeface="Arial" pitchFamily="34" charset="0"/>
              <a:buChar char="•"/>
            </a:pPr>
            <a:r>
              <a:rPr lang="en-GB" dirty="0"/>
              <a:t>A student comes to the front and answers questions on the topic in character (this being someone related to the area of study).</a:t>
            </a:r>
          </a:p>
          <a:p>
            <a:pPr marL="285750" indent="-285750">
              <a:buFont typeface="Arial" pitchFamily="34" charset="0"/>
              <a:buChar char="•"/>
            </a:pPr>
            <a:endParaRPr lang="en-GB" dirty="0"/>
          </a:p>
          <a:p>
            <a:r>
              <a:rPr lang="en-GB" dirty="0"/>
              <a:t>In both cases, the student is ‘in the hot-seat’.</a:t>
            </a:r>
          </a:p>
          <a:p>
            <a:endParaRPr lang="en-GB" dirty="0"/>
          </a:p>
          <a:p>
            <a:r>
              <a:rPr lang="en-GB" dirty="0"/>
              <a:t>This is differentiation because the rest of the class can learn from the answers of the students who take on the hot-seat. Also, it allows pupils not in the hot-seat to think up questions to ask. This means everyone can access the task at their own level.</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Hot-Seating</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4022164106"/>
              </p:ext>
            </p:extLst>
          </p:nvPr>
        </p:nvGraphicFramePr>
        <p:xfrm>
          <a:off x="172452" y="1829512"/>
          <a:ext cx="4219528" cy="30173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052736"/>
            <a:ext cx="4176464" cy="5355312"/>
          </a:xfrm>
          <a:prstGeom prst="rect">
            <a:avLst/>
          </a:prstGeom>
          <a:noFill/>
        </p:spPr>
        <p:txBody>
          <a:bodyPr wrap="square" rtlCol="0">
            <a:spAutoFit/>
          </a:bodyPr>
          <a:lstStyle/>
          <a:p>
            <a:r>
              <a:rPr lang="en-GB" dirty="0"/>
              <a:t>Create opportunities for students to take over the teaching. Here are three ways in which this might be done:</a:t>
            </a:r>
          </a:p>
          <a:p>
            <a:endParaRPr lang="en-GB" dirty="0"/>
          </a:p>
          <a:p>
            <a:pPr marL="285750" indent="-285750">
              <a:buFont typeface="Arial" pitchFamily="34" charset="0"/>
              <a:buChar char="•"/>
            </a:pPr>
            <a:r>
              <a:rPr lang="en-GB" dirty="0"/>
              <a:t>Ask a group of students to create a presentation or lesson segment on part of the topic. They then deliver this to the whole class.</a:t>
            </a:r>
          </a:p>
          <a:p>
            <a:pPr marL="285750" indent="-285750">
              <a:buFont typeface="Arial" pitchFamily="34" charset="0"/>
              <a:buChar char="•"/>
            </a:pPr>
            <a:endParaRPr lang="en-GB" dirty="0"/>
          </a:p>
          <a:p>
            <a:pPr marL="285750" indent="-285750">
              <a:buFont typeface="Arial" pitchFamily="34" charset="0"/>
              <a:buChar char="•"/>
            </a:pPr>
            <a:r>
              <a:rPr lang="en-GB" dirty="0"/>
              <a:t>Choose students who are particularly knowledgeable about the topic. Pair each of them with a group of their peers and ask them to lead some pre-prepared activities.</a:t>
            </a:r>
          </a:p>
          <a:p>
            <a:pPr marL="285750" indent="-285750">
              <a:buFont typeface="Arial" pitchFamily="34" charset="0"/>
              <a:buChar char="•"/>
            </a:pPr>
            <a:endParaRPr lang="en-GB" dirty="0"/>
          </a:p>
          <a:p>
            <a:pPr marL="285750" indent="-285750">
              <a:buFont typeface="Arial" pitchFamily="34" charset="0"/>
              <a:buChar char="•"/>
            </a:pPr>
            <a:r>
              <a:rPr lang="en-GB" dirty="0"/>
              <a:t>If it is appropriate, ask students who have personal experience of a topic to teach the rest of the class about this (for example in Religious Studies).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Students Teaching</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240866" y="2423597"/>
            <a:ext cx="2725426"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Students</a:t>
            </a:r>
          </a:p>
          <a:p>
            <a:pPr algn="ctr"/>
            <a:r>
              <a:rPr lang="en-US" sz="5400" b="1" dirty="0">
                <a:ln w="22225">
                  <a:solidFill>
                    <a:schemeClr val="accent2"/>
                  </a:solidFill>
                  <a:prstDash val="solid"/>
                </a:ln>
                <a:solidFill>
                  <a:schemeClr val="accent2">
                    <a:lumMod val="40000"/>
                    <a:lumOff val="60000"/>
                  </a:schemeClr>
                </a:solidFill>
              </a:rPr>
              <a:t>Teaching</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249670" y="948690"/>
            <a:ext cx="4793312" cy="5078313"/>
          </a:xfrm>
          <a:prstGeom prst="rect">
            <a:avLst/>
          </a:prstGeom>
          <a:noFill/>
        </p:spPr>
        <p:txBody>
          <a:bodyPr wrap="square" rtlCol="0">
            <a:spAutoFit/>
          </a:bodyPr>
          <a:lstStyle/>
          <a:p>
            <a:r>
              <a:rPr lang="en-GB" dirty="0"/>
              <a:t>Envoys is an activity in which students all conduct research. Some then go off and teach while the remainder get taught. Here is how it works:</a:t>
            </a:r>
          </a:p>
          <a:p>
            <a:endParaRPr lang="en-GB" dirty="0"/>
          </a:p>
          <a:p>
            <a:pPr marL="285750" indent="-285750">
              <a:buFont typeface="Arial" pitchFamily="34" charset="0"/>
              <a:buChar char="•"/>
            </a:pPr>
            <a:r>
              <a:rPr lang="en-GB" dirty="0"/>
              <a:t>Put the class into groups. </a:t>
            </a:r>
          </a:p>
          <a:p>
            <a:pPr marL="285750" indent="-285750">
              <a:buFont typeface="Arial" pitchFamily="34" charset="0"/>
              <a:buChar char="•"/>
            </a:pPr>
            <a:endParaRPr lang="en-GB" dirty="0"/>
          </a:p>
          <a:p>
            <a:pPr marL="285750" indent="-285750">
              <a:buFont typeface="Arial" pitchFamily="34" charset="0"/>
              <a:buChar char="•"/>
            </a:pPr>
            <a:r>
              <a:rPr lang="en-GB" dirty="0"/>
              <a:t>Each group researches a topic. </a:t>
            </a:r>
          </a:p>
          <a:p>
            <a:pPr marL="285750" indent="-285750">
              <a:buFont typeface="Arial" pitchFamily="34" charset="0"/>
              <a:buChar char="•"/>
            </a:pPr>
            <a:endParaRPr lang="en-GB" dirty="0"/>
          </a:p>
          <a:p>
            <a:pPr marL="285750" indent="-285750">
              <a:buFont typeface="Arial" pitchFamily="34" charset="0"/>
              <a:buChar char="•"/>
            </a:pPr>
            <a:r>
              <a:rPr lang="en-GB" dirty="0"/>
              <a:t>One person from each group then moves off around the room and teaches the other groups about their topic.</a:t>
            </a:r>
          </a:p>
          <a:p>
            <a:pPr marL="285750" indent="-285750">
              <a:buFont typeface="Arial" pitchFamily="34" charset="0"/>
              <a:buChar char="•"/>
            </a:pPr>
            <a:endParaRPr lang="en-GB" dirty="0"/>
          </a:p>
          <a:p>
            <a:pPr marL="285750" indent="-285750">
              <a:buFont typeface="Arial" pitchFamily="34" charset="0"/>
              <a:buChar char="•"/>
            </a:pPr>
            <a:r>
              <a:rPr lang="en-GB" dirty="0"/>
              <a:t>After each group has been taught by each envoy, the envoys return to their original groups.</a:t>
            </a:r>
          </a:p>
          <a:p>
            <a:pPr marL="285750" indent="-285750">
              <a:buFont typeface="Arial" pitchFamily="34" charset="0"/>
              <a:buChar char="•"/>
            </a:pPr>
            <a:endParaRPr lang="en-GB" dirty="0"/>
          </a:p>
          <a:p>
            <a:pPr marL="285750" indent="-285750">
              <a:buFont typeface="Arial" pitchFamily="34" charset="0"/>
              <a:buChar char="•"/>
            </a:pPr>
            <a:r>
              <a:rPr lang="en-GB" dirty="0"/>
              <a:t>Here they are informed about everything which their original group has learnt.</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Envoys</a:t>
            </a:r>
          </a:p>
        </p:txBody>
      </p:sp>
      <p:sp>
        <p:nvSpPr>
          <p:cNvPr id="66562" name="AutoShape 2" descr="data:image/jpeg;base64,/9j/4AAQSkZJRgABAQAAAQABAAD/2wCEAAkGBhMSERQUExQWFRQVGBoYFxgYGRgYGxoYFRcYFxYXGBgaHSYeGBkjGRUXHy8gIycpLCwsFx4xNTAqNSYrLCkBCQoKDgwOGg8PGiwkHxwsLCwpLCwsKSksKSkpKSwsKSwsKSksKSwpKSkpLCksKSwsKSwsLCwpLCksKSksLCwsLP/AABEIALIBGwMBIgACEQEDEQH/xAAbAAABBQEBAAAAAAAAAAAAAAADAQIEBQYAB//EAEUQAAECAwUEBwUFBQgCAwAAAAECEQADIQQFEjFBUWFxgQYTIpGhsfAUMkLB0QdScuHxFRZigpIjM0NTc7LC0oOiF0Rj/8QAGQEAAwEBAQAAAAAAAAAAAAAAAAECAwQF/8QAIxEAAgICAgMAAwEBAAAAAAAAAAECERIhAzETQVEEImEUgf/aAAwDAQACEQMRAD8AzU20pYVAbLZz2xGlyiHJ1qw0f1lEKSUk1Ncq5QSda2onh4M0Y42guwvWJSkVNTm765MBCyFAOQkPXZt0GkQ1WkDPPUNtzgip5wj5eqwlFIETEThic953eELNmoBJzVk0Q5KZjjsa7soNMs5oosKNU+hDatUhvoNiKmdLjeDEqTacIJLAFtvgOO2AptADhdaUzjp9qQ2lDlCfG0hXQs1YPadR3MAIEFKPwgcc+7lD3o70ORcQvtSKAlycmfhGXQrJNinMRiQ9WrD7zvUEgHIUYMIgS7ySnssWbVmruh8o4j2Q42EUHOErKTb0NTMxEsX4vFhZLGSxUEswFBBbLIw5gA+tsTMZ0MVgzWEEtsFLkJSoAV1ffsaJSlFJABLmvAa1gMxQoX4x2MnESWGmkLA2WiRJvJT0rziys9rxCo5FnjOqmYdgpt1HCDWW8AgAqJJJySKVy0iJIMkTbwk4FBfuvRmBhstb+8h6CpSNNQKmBWi8uJB9coDYixqrI5FiawkgdAupSC5PFqOOG2JyrqlTQ/dyiDOUHNSBvy5F4l2G1EJqezz8xDaaFroh2q7paWTiBbaMjvgkuyAJBVgLalvCHWu0oXkl60Jf026DpSkpphpqxbuhW6Jx+ESRe6F/DQUbbwERrztRSoPLCQrU6jjnrBplll4wZbYhVmIHhEq0WabMPawsMsi21+LQtL0JpldZb5lDNIamte6JxvaRMYHEHeoruiBabhlirV1FWIIo1drxUEYKMRXZSNMVLaIblE2EuypSmi8Q0JIgKPeahSRkwMZMLW4+GuYNDEmz25YLmo7/ANIMBrk/hfz+joUSxTXR/TRQWuxmUvCQN1dN0W9g6QpS7JrFhPtaJvwpJIehDiDcRtRl0ZMyFEEgMNW2RFXMIyfjWnfnGntFlZm2vQUaIhkBjicHcx/SLz0Q4UUZlqUAQrWpgvs5HxeA+sGmSgKP3ZQ1iMj5w7MmRBYgHIPZ7o5MtmGfHV9Yj2ZC0ggjPfs3RJlmlQQNlXMaNAIUgPRyflBrOku55DSElJSCDV84LKtTvsEZ/wAQtgV2wvm7+s9Ieq1ApAIc6Q04lVSONe6EmWRtHVx84uOhocZpUXZm8fTQLACwyNN7/TOCqO0ORX9AYdZ5BmHI4iWDV8IWVivQoQRkXGXNo6dZmRQlywYtlu398GN1KTTCTXMVPcl/GDGzzchLmbuwo/KE+OQiHJs69RTLLdmTtixk/wBmkAnRgN2p27O+By7qnMSezX4nB5BnPdB0y1glAQuYNqUzCO8peLwkt0XGaRJs80O1CBv5tA5iwCa58+UCF3TiXFnnV2Sl/wDWHi4LUa+zzm3oWB4pEPCTNHyHTrxDNpqflEadbgS5bidfGJBuS05ezzxvEtR8gYb+7U/PqZhpqhX/AFg8bIc2wEmfhqWro+yGTr2UHwsw2Z55Qk651lTEqBBZScKqEaHs0hEWFQchBLVpU55spng8bFkxgvJX3nOdICbQFLcviFaecSzZFJ7TJUDn95I3ihaAyyCovRjyPERnK49oViz7yKsyX+nlDEXkUux46w1a0YnDPuYdwga8O+uwwh2+ydLvtYAAbeIem+CqqhqxYNlpviqCEpIOGmkd7cHyGeXoQY2PJmsReyVIZBCVNr5GDWCeGL56ZDlvjJonAZAbaHviVKvMpLNveM3DRouX6aRNoCgUGg7qxVW49o9kHTZApNtxKJKjv1H6wSfMxFyzEOPrXWJqinNSRBUEj3u7Nu6G9UnQt38vKA2i0JJIcjfEcofI12/N41owZNUKEivDPZk0ClzVA1NdfyMBVNwila1L6wilKJfC+zbXOGIt7NbSAxJbcfKHISF/FXg0UsucQMmqaPX1SCSbWHoWfacojEpS+llMsaTrhMQCNqvD8oUXooCjHe8cbcTVh3CLj/RuSA9UAkE5+EJKVhzOeWdIfOsrVTUZ1z4bDA0F91dawKVmVnLs6ixGR1NIYlDBkh34n9IIZtC6+TRJl2psmFIbddDIyAQBnxiQbKSaKLetYGm0lSgzfSLvondvtNqCFKHVoBmTVbJaA6u+g5xFyY6ssOj/AEAXaUCdOmJkSTRJV2lLbVCXDje/AGN9ZLlsUpICAqgZ0ywCWGZOEkk8YsbOj41JwqIAQlv7qWPclgaFqq3lsgIg3za1BKUIP9pNVgTu1Uv+VIKuQ2x38fGobJYydZrJMGF5zZkJUtNASmpQAWxPkcxuh8my2SWjAAtqtjxqVt95bk98CsEkAKKfdfAj8EvsiurnGp/4oBeayeyn3jQfiUQB4lJjeyCSbusqw4mM+xSW5OIm3RZ0WVJHWTVpJdlFJSPw0p3wsuyJQhKEjspSEpG5IYeUDXJDEDJT00BzBGzUd0WqemTkPtVpsa1FS0jeTXi5KorLTel3jOZKpkP7Mt5x57fFmwz1IYZln2HtDzIiOLPvi/FEXkZvlX9dw2K/l/6oEQ5vSC7f8jF/LMHzEY4WffDxZxtMV4o/BeR/TVfvJYBlZH5H5zI5XSaxEN7E42epkZhFlEEl2MaweOPwnyM1EjpZZEhhZCBsxU5ArIENXfF2r9+70knXsA94UIziZKQdsGlSkuzQPig+0HlZKtl1WCYCZMmbJU1BiStHMKWSOIPKMvNkBAJCRhdjm6Sz4VA1SrdqKh41CAkaR1putM4OlkzGYE1SofcmDVO8VTmI5+X8WMl+umVHm3swc+1B3DkOKQktSFMMLbx9YtbTdmFR7LYThUhTEoJqA+SgRVK8lDe4A5chIyAD+n2R5rTi8fZ03ZAEoBThwcvrDZk0ZZcPVYPMWQaJdtQ5zrspCSlBdVCoycfMRF12AwImgdkU5eTvBBNV8QUN7ZPrCy1qDHElho78IX2ptXiW2KxSnapJ4g/OGzJMvPI7RtiPNseJsJESZF3kDtDxhNqux9jfY6OlZI2NAZdnWWfzrEmY6cuzuzP0h1lTMWezWrP3awk3Q3o4WMOK1GprATdjKoT3U8olJsS1Htaa5ecHVZsNMRcbu6C/6FlXMkChKw/DzjhJP3/CLFV1y1oxE0BZ8tpbwjkXdLahLRViorpi1JPa40ygfWb3iZZblmqIGHMgAnSLKR0eW5Cgk1zG7dFdCxZRy5eKrU1f07wcTUElwADxizm3HMyKWBHZUMnP5HWIS+j5SHckDTOu/dXTdC17HjQPrPuvhFN0bn7O7tBBWwaaa/6ckpUR/NNVLHBC4w6ULChLCQ4oBxy5kmPVLis5k2eTRgEqQf6sWL+rEI0hFXaLjH2aSZNjOC1451onaSE9VL/GoBUw95lp74mWy8MCFKOgihuKY1lkA1M1fWq3lSlTj5Aco3zdBhs00mUEJSkfCAO4NEOydu0J2B1f0hh4rT3R062dk8IDdVvly+tmTFJQhISHUWzKi3cExcZ2TKNGiXAVinj3VihmdPrHpMUeCFn5RKk9JpMyTMmS1OJaSVAggihZwdDGqbRg0Yzp/Z8E5Kxr8j9FRSJmxpumB66xypuuFBPNOFX/ALRkJJdIPqkdakZyRNEyHpVERK4eFxdkE2Wh9Yfh3xHlknZ3wQSjBYgpUIf1uRgHUnlxh6JqE0UpHDEPJ4LEWaVA84VKiIrTfVnSWxpfc/nl4wVN/Wd2M1IO80bnTxjK/wCixfwsbZYRaU0ZM5IISVe6tOZlzNSgmr5pNRvyv7LmOoIQpgWKT7yFDNC9HFC+SgQRQxpkW2WaoWlR3KSfKBXzhnIKkFp2HCQkt1iAXCSR8aTVJO8ZGI5eJciv2bcXJTpmekXfPDuhbHRiB3jcIlJuJZc9WtJrmzcjmOcPst5dWnEFlhSpLvsINQdxi3RblkJP3kgs20R5fNxKL0zrj+xSSeipI7Usjm4gyei6Qappxi0TbF74QWhanwjEdgc/kIxxNMURUXMke6BxIeDy7vTXEpx3MYnybIr4lNuFe85Dxggs7ZU8T3nLwjRcLe2FpFd+zg2TjaYYbuQ4YmjZMMt4EWibE9VV5wcSkj8otcUELb9FKbnKm7Sw2Tlzm8SJV1MXUrFuKQYsvCGkQ/HH4BGm2ZCgxSGd6ARCVckl/dP9REWZQ8F9jbNSEnYVAEcRpFLjj8ExUoQ5DCmXrnAZkrtA6a+UQ0Wlyz5wgmnxjg2zWrLBMt0gHh9YrbTIHZ3n18olJtobh6+kIoBQ9ZsIXYnErEWIInBRTkcT5uRVFdjkR61Jt0ibLBlqStLNSumRBjzO1KybcCO8xIuC9BLQQTV38I6/xqjZMlqjZWmwSVUKWB2FvDLwgB6MS6YTQDsjJnoWw0y3RTyL4mLnJZKer1ViL8Ck0MXaL2AyIjulOD9GSjL6QrTci0gkAq3OC+wfCYwPTayz5IlpwKUgkkkJLYglKWOwsKcY9RTegJDttzA4Z01g6bYhTjvB9MYmlVx0Pd1I8Ak3ulJIUMJGb7YN+3D2giYEhacKt6SQWPMCPcLRc1nmOVSpSidcKX72eKS9vs+sk1JHVJRvSlL97P4xSUvqYpNGM6MWvr5KrPMV2D2Ul8tQx4xAvPotapKiP8M1xAOCd/3Tu84s5NweyrVLrRTgnVPwnxja9H5oWgpUXZm4EZeEbRlapmTXw8s/YU86L8vnCzOic0sVJVxIf/jHrM66UGoDcKeGXhAkXejUkbx/1d+4mNMIsjJnmH7oLVRSlHv0/liTI6JzB7q5g/mLcgT8o9Sl3cD8YWN4r3wky7giuHGP4Sx7oajFCtnms7obMX7y8X4np/SR4w+zdAA4xFNCD7qjlpUx6XZjZzoX2EkRLSJI+BPOvnA4r4Fs83s/2fIBB6xNP/y+RDNFlM6GyVggAEn7ssDyLxvU2xAyCRyEOF5AQqrpD/6efWf7KwojsHiUpQOZNe4GNRdn2aSkYQtRKRQpClVDUGKhA4DnF1+1Btjv2sNsZuM/Wik0O/c6x9l5KVFNAVlSi2wlRJUBoC7aRFt/QqQoujFLO7tJ7jXxiT+1htjv2uNsZPgb7NfLXRmLV0MmIqAJo2pLH+ing8V5sxTRsO4hvCkbRV6JOvMeqwC22lCgOsAWk5HUbnzSYX+droflXsyeAbYarhFja7sTnKU/8Jz5HX1nFWxjGUHF0zRST6OJMJig4u1bORhG1VPOAzUBOXbPFh35+ETQxHeBzVhPvEA7Mz3ac4YUTD8QSNiaeOZgE2xHdEuSQ0rFVezDsDDv+Lkck8u+IRnjZBTYFRwsJ3d8S3ZVIjYiCDtyGr/SHItgUoabfXhDplmKtW7o5dmJzaMsCgkxOz1WJK1N5/IxHFmJo/qkSU2UszwvE/QWkQJ9pSkrKnZixGjaka0GVM4yMn7SVhbLSTLByJxU/Cqnc0ajpHJwyVtkUq8B9I8uu6xomTWmKKUA9ogOdwA2mOiEcUZSds9Ps98pmJEyUaK2P868jB03krbGWumSJClIScSFALQasRkfk/ONXZ59mmJGOWqWdTLUSP6Vv5xbRFhpV7q12Nr5iD3beQlApSSxJNS+e+IqLrQsnq56dwmDATwIJHe0Mn3PPQHMsqH3kMsd6XgpjTNHIv8AixkX8DrHn4tJEFRazthXQ7Nreglz0hJYKfsqGe0gjUNDrluxUrG6gQQGZ9H28Yy1nvEhSFF2TWnCLuydKZROoHI+UaR5ZLohxiy5nKI3QA2gHOJVmvCXMDpUDDZtmSdI7I8l9nO4V0V89ZTVJ9b9sMRfKu6OlXZiCVTlzglaQsIlYZaUpW5SDMPbWpmJYpFYlTeiNnVLMyWbSSCzCdMBFHrU0atHzif9MG8Uy/BJK2iBPtwXmK7YZKti8niWjouKYZtqDk0JSumnvILnaHoaRHttyTpQStNpBTjCVBUqXiTjJSgltMbA5ZxflJwE9vVvhRalnIGDWO77UtlIn2ZQcVMhZ1rlNDxiLf8AaZeMqYuWUSUqQopLSJimKSQc1EaRL5qH4zZjrTklXcYeLLPPwmPN5v2pXn/nYfw2aSP98Knpne01mn2kg6pEtDvk2D5RD/IZS4rPSkXZaDkkwdNxWnYRxjyObeF4zVqlqn2ozAHKTPmAsSwJA30iBbLmtQSVzAogZ4pk1Zz2OCc4XnZfgfw9om3etH95Nlo/EtKfMxBXe0lHZ9olTcVCiWoTFbiyHYvrHh6pIBfC38gHjMXHoX2SKeZPRouRiOWcqa2lPdmqyhrmbIfGja2G6bRNPvJkIYE5LmsdgfAkttxHdEy9ZJs6koStTKS+NQSVqLnE6gBV2ybOLayS3lIUDQukjsg9ks4Jq4wNQ6CI/SmygWaWsfCpi/a9/wDMCMuabcS+OKszs0vU9o7STCdeMgwgapeIAg+MAEog19PHBbl2dHXQ6ZMrQh4Z1oGZr4QRRo3yiLMS4NT3NlBikOxyp44wP2iBLknlDTJMNUImy7rpiLAcu6HKkoAbPjD7RMVMqSd2vnmYjzFdphkI66XoxsIDw/XdDsUR0zd3rbCmZDoCLficUmZtCT5GPMrgu5U+emWkFRUokhObJz8H8Y9SnHECNobwjHdFbLOs1uUpCCVykmYwBIKMTKdvhKXD74mSBDLVhlzEBNA+T5YiUltzgHviZLNTVm4/KB9N7chaZJlywko7JUAzklSi40qrhQ7miptVAp/eAMJgWaZihkp/H84kSL2mILglJ2pLeEUibWTq8FTbIQGok9Jguk7DM/GkE95r/wC0Ntc+y4SrAtBA+BTpf8KnLPsMZv2kQ4FJ1psf5Q8goH0pvBSLOQkkFRCeTEnybnGFRPUkulRSdoJHlGs6ZHsSwKuo/Jm74rhZJEgNMJXO1SlmRuJ2wkh2S+jfTafJWMZUuWaE1xAbX+LgY9nsV7pmSgQalPmKHm8eIddLmUQ6TolWR3AxoOjk2ZgYT5ksoUzAIUAMxRQ+cWrRL2ev2dSJkqzuf8CSe6WnPnFt0fIxLS3ZWHLl6ih8D4R5vY7XaZSEy02s4UulIXZkFgksQDhNBxidYOkFvzkzpC9KS002hnDGMF+PJTzs6HzxcMaPR02cJKwkFAfMFhqTmdd22Ilou4TJM5GEBc1JYsaqSHQp3NAQnZtjJzLRfixRSAN0tHzeAi77+P8A9jDwRIT44I6N0YF50blpCAUvhX2sNKFZxKA194mkeXfazcPV23rQlxaE4icBV20dhfxgVASr+aNbZrHelgGNaPaZTuoJKetS5ckYQErDnYDFhfC7De8hKBMQFg4kpWEpmIUzf3ayMQIoWLUBBoxTYzwlUlvhSP5JI/3KMa+wdM5KUy8SlBSJSZZQDLKXls0wYTQkAZaRbL+x+c/ZmygP9M/KSfOHf/FK0+/awkcFJ88MKioTlB2iDN+0aWZylolOCaZ4sKsRUOyg1BND36RQ3tecmeuZMNkV1i3OI9ZhBIYEJJSKU7o1qPsys3x25+BQdf8AXPlEad0XuaSopmWp1JLKS6SQRmCEylkHnBSKfLN9nn6JX8KeQkJ88Rj0n7HrErrp0w0CJK0FyCcS1AgUAFAH/mG2DWL9jBQSiWqYSHdpyhpQgKRUvlhjQe3T+r6qwWQoByWuWJMtH8WEgFZ4gxSaRjTYOb0wnS5y7JJkImKlrUp1zFJAx9tsIzZ9sWEm1W6f2LQZMuSaqTLlqKtoOJZOofSO6PdF1WRJUVImTpnamzFlTlRLlm07oB0qvgSpX9pMSEnPCG4By5NdGhZx6DFlaUJL4FAhyxqHYtkeEOKCB7quXhlEK7bQlaHAABJZnNNrk7zEpO71yiGkyroG70cjj4w1c9sz+UHKz6r5w1x90eUZviT9lqYBRCqAt3w4y9xME7BzB8/OB+zJ+8e6I8LHmiRIPZy127KwC1GoIFFc4Ip5aiFflyg6mKSCGByNKHbvjsMSsMxjHGa0JaJZFP05RGc65wrAkmZ6pEGy2pcq3AoVgM6QuTiOQJLg97Q6YsisVt4zAChZLYFOSKkAtUcCAeRh2mGyP0wt3V2ZVlUgYhOTMRMDOyUlKgojN8aVCtHIjKJvcoRhq4yO7OLPpffKZy0oQUlIOIlLsVamtfICM1MMZy7Gtl9YbVOWnGEpUlyGJD017X1iWssO0CnmCK8/nFTZbbhQlOz5l4SbbiYLQtluK5EHw84XGRm44xRC2EZUG6DSr3Un16BhaGWt82lpcpeqCrD+KjHlnDehfRBdvmkBsirtKwuARiO01IoBrFReVuxoSBRiTszG6kbC6rau702WelL9pKdxCnEwcxTlC9jRXTrpkTJk6ShBQuSrAVAukqBILakdkl2BhlyzFJWuWui0s+8DXfmI3tpuOTaZ86ZZSZa5yVzWmUxzAP8ADGQFQ7l+07RlLxuWdIFknTpSpSpiVS1AjC+Edksa5amHVB2Wabz+8kK3uRXbxpFhZr0CiKqB4g5l6khzzjNLmQSRPYwZMVHo9jv/AKtLqn4EjVQAHnFxd/SdM33LSlf4QgnxrGUsNpsyUI61YDoEwqCQogqKklCyT2Uhg23F3527bCcAmoGESie1l2VKJSkjazQqKuj1z21850zkJY/4xXWy4bFOIUqWQsVxJUUqfaWoTvIjG/vMBmpoGvpuhP8AiJ7xEWytGtm9FLKU4SufhLUxJ0LiuBxURWzfs3uoqxKRMWTniWfk0Zef9o8sf4g74r5/2lo+8TwBg/YLR6HJ6P3fLSEpkdlNADMWQOWJoIiTY0VTZZAO0oST3kPHlS/tICiwxHPdkH1MAT0ztM3+6kTV8EqV/tBhUwtHsf7dQgMhKEj+EN5RHn9KRtEeUdZeq/dsc0DapKkjvUwhnsFvJHWzbPJGuOfKB7gpR8IMGGR6FbOkhOaoqbXfckyZwWCta04EijHEC9Pefw2xixYAkvPvFJH3ZKVrfdiUEJ8TE3o+ZkxRKZpSE0UQS7F6OOEUo0xN2aiwyurlpTuGL8TDF4v3RJCtkRwQGA5Q7HGpAYL+sKVxHUr6QqZ/qucABgfrCHnATN404QvXA6HwgEam02VE5LgpOxQ8tx3b4pVyFSVAKDp0Pry84jWW8Jks0JbYcu6LWy3kicnCtTE6MG7y5islIqqIU6WlaQ+WjaPrTWK22WUoORIOoBb8ourRdakVQStOoq/hEYpSvI5ZhW3Igu+sJ/0RTEU+UBmywaENui0nXe6jgGR93Ua6O4iIuXXUVy9D00SMzNo6JySXGJO0DxZ9IjHoggfePExrCggVhhlGJoDKK6PpGnjAl3LujWKkjWALs42QUBkJt1xGmWGNguy50iFNsEFAZGfIIHOPXpl8LlXbJBRKXZjKCzMVLWsoJ94Ml8Kgs0JbMVpHnd5XecBOor3Rp+hN/hUn2ZYxIUFIKHAxSptJiQ9MSSyxw4w1G2F0Outc/GlEgqJfGjAxU5SQVJaodJry2Rnb9v2bMUtM1SlGRNzUokuCoGhyy2xbWiZPkGVaLMhZEmaEEpSVEJCThBA0IceEQ/tIvOTNmhcuUJcxaQZ4GRmBw4GnZbv3QUDdgjb0NQxFmXjvillyuwM6wCZJaJA01n6SKRRkLAyC0pWx2peqeREEtnTGZMSEFSUoGSEAIS+3CMzvLxkwiHBR2wwNMqZd8wAzTbVKaoSZKUg64XBLcYeVXawayWpbBu3aEJ1euGVGZxK2mFCDtMILNJ7bY0+5d0v/AMtonr8ElIjk9JUp9yyWCX/4cZ75ilRnEyRvgqJKdnjDCzQ/vvaB7s2VL/0pEpHilDxEtHTC0L961WhXBagPMRXpKf8ALHifOK61WcuSkFtmbboAJs+9MXvYlfjWTAPb9gAiD1R2HuiRZrMSaAk8IQUSUqfON90QldVIchWJZxUbJgE0O5zzjPXL0fxELmswyS4c8dg3RrBpBVh0WoKTqh97pP08IcqznPCSNqVBXmBFclWyHS1bKd4rCwrpjyJU2XShY7wU+cMl2dQqRXdXxBhRbF/efixhU2wfEgcR2TC/dD0NOevOOxj1+sG69B1WOICh84fhR9+X3EfODNrtBS+kUIThBB74b1Zh6UkOAVN+kICa0ciuXzjNTrTLomWG9lSyyqjxaLFfVz+0GCmzGdNoyjPlW0FockMxSTzof0jZcnolxLsIINWI+8nP+YCohV2ZM0dpidFjMnfkM4gybzYdpAIGrAedDFhKloWnsFu4H+mgIjROyGittN0LTX3k7U1biNIgdTr4cT4xqpcmYhikvvA02tn+kBm2OXMzDH7ycuYJfMQUKzMYDw9ajZDEyw/rvi6nXPMDkDEnN6U9bQ8QTIz9cfGJaYyEuSPW7fEeZZfGLQSSPy+kMMsbDyeAChn2c7PRjLTwbPM1wEuCM0ncdseiLs78v0+UQrTc6ZgZSQRsDv8ASC6E0Uo6drEvD16sOwJqdzmgyzjI2q0mdMcBhoNg468Y11o6BynopY7j5wyX0LCfjPcAYJSsEjPKOQGlB69ZQxUl41MvoulO87y8GRc+6M3ZZkRYTDxYDsjXy7qA0qPR0hEXYB601hWwMomwGCpu141Au0cvzh6bEADT1+sGwMuLuMGTdmQ1jTJsQNacPXKETZBs9bYKAoBdkERdI2RfCzhvWvjDvZm+esOgsp03eNRBxdYpTWkWyJFDrnCps+/6Q8RWQEWJsicniSgKFfPz2xIRKYZP5wUI/TnFJCYCXMOoP6eMHlgHI7vrHFIBFPWW2F6gcedR6+kMRyKZ8PQhVD1lCMNPr4wjHdz/AChiCBXH1whFToRQO0Dls3Q5O/F5QwEPad6A5P8ATSCkBgHcDU9zQzr3J2DPl5wvtL7BWhOWeUcbOg5SUvkdufkPrDBk5DAaj509PCoxOXpvDbYQyS/57dsShjidS7aemh0lRBdJbnUGBiU1SSWOQGwbI5IO8V0z7tkWpNCqy2svSFSeysYt1QKFxwiaq3daOytCCaMQTzxUI8YoCWzBp48oaXGT0r6pGseSyXFGnlWaakOVEpFAdOJ/Mwq7LLWXWC+3yavqsVNkvuYhifX1p8otZN+ypqSFslRyJLE7NGMbqSZm0yFaLkWHKO0H3AhtW8mitmSiKF0nYzb2jSy5hNUEKH3nA450Z8mJiQsY2StL/iGzZ9XgxTFZj2Oue7uHhC4PD02+L203Kkk4CxbI1aldHGkV1puxaS6k9zkGu6JxoLISkPspwhpl1yh5GVXHN4c/M7KwgI5l/lCCX3/SDgabOMLTT0784AIxlO/r5wvsggplmjjIehxjlJ509M4goLAezZuY7BXKsHbLju8dIRKKBvW4bYVDBGXtHfDfZ8tOAzzb0IOZVdD+cOSM/wAvXdDBkUSYYEVoW74mFFP0OUIpI8KfroIdCsAhX68djQ9Q+nhClAdx63wuHuekMQNmp68Y4ilM/WscpOmer/rCplgsxY99dvDKABXo0I3pvTQhJGjRxS3045efhAIVIjidgp+UINp9evnD8VX09UHjAAgA+cdTT/c0I3r1x8IcBv8AP6wBZykio4f7VQKQOxzEdHRxs6USWy4f8o7Xl8xCx0SMSaaj1pAbIe0eKo6Oin0AspRxqrs84ev3xHR0ERSFXkfxQpSO1T0wjo6N4ksWUojCx9UjYWWqK17Kc4WOjWJmx6B2h+JXgIVZ7baYfrHR0aEspekUsBTgAE7A2sVCvf5DzMJHRmxoZMNTCoNeX0jo6JAVGvGGkZ8PrHR0MAchXZ5HwgydeXkI6OgAYtRhZeXfHR0ABZwpy+UMTkeP1hI6GIalVeXyEIk+7w+cdHQIAa8zxhVDz+sdHQCGLNDy+cEk5R0dAAx8ocgU5iOjoAHYRX1rDU68T5mOjoYj/9k="/>
          <p:cNvSpPr>
            <a:spLocks noChangeAspect="1" noChangeArrowheads="1"/>
          </p:cNvSpPr>
          <p:nvPr/>
        </p:nvSpPr>
        <p:spPr bwMode="auto">
          <a:xfrm>
            <a:off x="63500" y="-808038"/>
            <a:ext cx="2695575" cy="169545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66564" name="AutoShape 4" descr="data:image/jpeg;base64,/9j/4AAQSkZJRgABAQAAAQABAAD/2wCEAAkGBhISEBQUEhQUFRUUFRQUFBUVGBQUFRQUFBQVFBQUFBQXHCYeFxkkGRQWHy8gJCcpLCwtFR4xNTAqNSYsLCkBCQoKDgwOGQ8PGi0kHyQsLCwqLC0sLCwpLCwuKSwtKSksLCwpLCwsLCwtLCwsLCwsLCksLCwpLCkpKSwsLCwsLP/AABEIALcBEwMBIgACEQEDEQH/xAAcAAABBQEBAQAAAAAAAAAAAAAEAAEDBQYCBwj/xABMEAACAAMFBAUHCAcHAgcAAAABAgADEQQSEyExBQZBUSJhcYGRFDJCUqGx0QcVYnKCksHwFiNDU6Ky0jNUg5OjwuFE8SQlRWNzs9P/xAAaAQEAAwEBAQAAAAAAAAAAAAAAAQIDBAUG/8QAMBEAAgECBAMGBQUBAAAAAAAAAAECAxEEEiExE0FRBRQiobHwFWKBkdFCUmFxwTL/2gAMAwEAAhEDEQA/AMfhwsOCsKFhxQA1yGw4Kw4WHAA1yFhwThQsOABsOFhwThwsOABcOFhwVhwsKABsOFhwThQsKABsOGw4Kw4WFAA2HDYcFYcLCgAXDh7kFYcNhwANchYcFYcNhwANhwsOCcOFhwANhwrkFYcNhwANchYcFYcLCgAXDhYcFYcNhQANhwsOCsOGw4AGw4bDgrCh8OABcOFhwThwsOABcOHgnDh4AMwIWBFj5PC8ngCuwIWBFj5PC8mgCuwYWBFj5NEvza50Uk9hoO08IXBU4ELAg17Gw855Y+0nuqTFdtLa0uTQlgwrToKWoeRJAAiMxOVkmBCwI4sW0Jc1Q2Okutei4N4U6lBh7TILL0HE0VoSoNOBOTAHlwiMyLOElq0czCiirMoHWyj3mIfLJXrqezpe6sQybRMVrgl58LqZ+xYutk7EtU5L2IyZ0o8ioP1SrCo66QzBQb2KvyyXzbuSYf8AbC8sT6f+XN/pi4XY9qDFaqxHKTMGhpqZlIMl7vWogHDPWKBfCrwzItwZ9PQzXlsvmw7UmD/bC8vk+uo7aj3iNWd3537uZ/pf/pEc3YNor0ZZI5llHsqYZkODPoZxLTKOkyWftr8YmWUDpn2ZxZz927Uf+nVu0g/hFXat0Z7f9CO1QVPipETmRDpyXI6wIWDAA2DbJB6Mu0AeqZbzFHeAR7YPsFoe9dny2UHK+FPRP0l4jspTrhdFcsugsCFgRYtZxwIPWCD/ANoXk0SVK7AhYEWPk0LyaAK7AhYMWPk8LyaAK7AhYEWPk0LyaAK7AhYEWPk0LyaAK7AhYEWPk0LyaAK7BhYEWPk8LyeAK7AhRY+TQoAscKFgwdgQsCAAcGFgwdgQbsnZweZmKquZ6+QgxuRbN3adxfairqL1c+WQ4Q8/dlNZtoB7KUHPVqDwi72gx4+HDuEVWEXYJ62v1R534D7QjJs3io3skB2jd2zIOmzAaVLBak8BQaxBY5lkkqBIlkg6MATeHO+xqRA22Z5nO905X/JpPbn5ROHWAGAP0DzghpAAAAoAAAOQGQEVtfc1lUUJWghrRvAqkC64vVAHRzoCfW6vaIjlbUvywwDEGtCboJHMZ6HUdVIrdoSbz3RqaSweRc9IjsFT/hxbmzCgUCgAAA5ACgEMqKPEzRVWq1MoLSyQwBIV8wfA6Z86wGu/szIKozQOKtTUlSvm+iQRFpbbF0Drln+B9hMeezGuzQORmr3MA49t6IUVc6o1pToufNM1Z31tPC4O283wjn9MrV6yfcb8XirSYOQiQMOQjTLE43iKj5liu99r/eL/AJa/GJk3ztg/bD7ixWIRyiUAdUTlXQrxp9S1Tfi3fvh9xYJl792798vfLHxijUjqiRAK/hE2RXiyNFK37tnF5J7ZR/rguXvtaDqLMf8ACYHxEyM9LK9Xh+MT3hyERZEcRmpk73zWFGlyGHKs1R4VaOyZU3WyywTxlzip8GlKPExm5FpUEVAPONPZMIZhdesxYo5lBtuzCzlSyzElubodwhVXyuqzy3YC9U0Ju5ilIiwY2qz5ZUo6h5bAq6tmCp1DA5ERkNr7J8g6aFplhJpU1aZYyTkHOryanJtVrQ8yJTTIcGFgwasoEVGYOYI4g6EGHwIkAODCwYOwIWDAAODCwYOwYWDAAODCwuqDsGFgwADgwjJg7AhYEAA4MKDsGFAB+DCwYNwoWFAAWDGg2XZAiddAx19KoGenonwgOx2S84HXGmtUqigDgIrIsjN21amALVNMmRNnAVamHKHNybijvc0+yItrVLPDWtB2k0HtIis2ugNostnGih7S3WJYEuVX7bg/ZjNm1N2vIorLYQs1UGYs0oLX1ps3Nm7aKT/imCZqceX4QTsiVeltM/ezJjj6tcOX/Ainvju0yKD88OkfYIGZS7Psl6fU+gpY/WclF/lnfei3wYyib/WaztMW7MmEsBeUALdVFUUJNTmGOnpRNI+UWS5oJTjtZRC5ssHWntEu7RJ1FNQR4x5ZvBKuT/tofaV/3CPTNr7ZUWKbaEyKqVANKrMNAoPPzg3WI833lFZcpxnelqe8Kre9YLdM1w8GoVabWtvQ6Rsh2D3RLiQNZ5gK+7sOY98d3o1OAKlTc4ISaIrg0dpMhYgNZ846WdA7PDh4AOS1ZwQLRFWHiZZ0RYgMW0xodi2+9LpxU07tR+eqMmD+axY7MtQlkkmgIpzz4Ee2BWS0NatqMTSNpXK1oUYFWUgFSDkQQcipGRHXFJL2gh0bxyggTIgz2IJsgWF1ukmwzWpLJJJskxjlJcnPCY+ax00PXdYMV8m1qA0qaoeVMBVlbMMp1U/H8RAsnaYsIMqczTJQVnss3zneWubSJn/uoOPFc+BpZM3TuXWDCwYrRvnZaCuKKgHzAdRX1otdnbQlT1LSmvAGhyIIPWDBSTN50KlNXlFo4wYWDBuFCwokxAsGFgwbhQsKAAsGFgwbhQsKAAsGGg7Ch4AKw4WHE9yFcgAvZNmNCwpWoAroaZkQTPmzTwl/eb+mJbMl2WMu3tOcBz5nVGcmdNOmpEa2dr1XK9QWpzIpUk00BOXX1Rl97Jj2e1G0hSyvZnkAKKlZgJmSyANQWFDTSoPAxczLWa18PjDz6TFAOdM+yM8x0vDaaHGzbIiyZaKQwSWi1BB81QK5dkD7Z/VyZjFWakt+ivnZqRUc6Ak90SNsteXu+EQTtmAjU00p79PznE5jONCcWmeRWJbGQ3lBmqT5rgCgPCoOsAWtZcpv1cxZo4XbwI7QRHqls3UkODelIa56Uz5xT2jcKyHWSO5mHuiqfU9Wpiqv6Ie/uYC2bfmvLMoZS2ul1yoxSt3PXKp4/hBtglG02YKAC0rKnMA5eyo7ovNqbgWYS2MtZisASAGqCQK0oaxndhTHSYCmmdQdCDzi0mraGeDpVZ1ZzqLdDNsacMpJvDgKLiKOKshYVpzWoPsgabsq0ek00c6Jd90bppKOKso74iYMnmTKj1JlJi91c17iIqqjE+zYXujFS9juf2kz7yj8Iml7qOMwJ3aA5HiEpGyTaksZTpV36aVmS+9fOX2xb7O2bZzRpRRa5hlooP2l1ieIzB4GEd7nnC7ungZ1eoP/AEQZJ2HPHmtOP1gKfxqI9Yl7DZuKt3rX2wrRsGdLW8JYccQKXh4Vr3ROeRl3alt/p5l8y2o5C7nxIUEddRWvhHA3Yth1Ldzp7OiI9R2dabK5us+E3J0FK/WrTxpF/L2TK4TB9wfGJUpMpOhTjun5niq7l2i7+0JqKVmDSjV0POmsd7N3GmYv6yVMumt5g7AjrF0mufP2R7emzU9cfcHxiQbOHCYB9kfGL+IycaXT1PILTuAApMrykMB0QC9Cc9ans45QFJ3Z2kuizSOAcyj78/bHtT7JY6TwOxE/GsDTN3ph/wCqbuCp7UoYeIjLSft/g8os2wtpu1DKNBnXh1ZBjz6ofaGzbQZbJObKoIVBLeYrDzXCB6i7zOVK1NDHp7bqMdZqvTMYlZmf2yYKlbNtSCiTZdOV1QPALEa9COHT5Ne/oeNWDdy1TnoiYgXV5YAooyF6UxvKeGVaxr93dnPJnMGlTJQwwC0wXA7XhS6DxAveMbdrFaq1Is7EaErn4iO5nlZWhSX2q/vDhgYKKvc66uJnOGRtW/vUqcOFhwSLBPr0pUsDmP1fjcJXvKx2+zpo9AnsKt7Rr4CL3PPlC3NAeHCw4mWmmYI1ByI7QYe5EmZBhwsOJ7kK5AEGHDQRchQBLdhnyBPIV8I7jietUYc1YeIMAjHSN+plktD1GIjXQ6k0N5VC3lPA5d8aCV8qdiYZ4qE8CgNCetSY8z2xtSTiuGS8S7GuJdNKml0UIp3GKuY6EgoTrQq1CR2MAAw66Ds0JwzNH0dPCUatsyaf8HqW097se0ypdkvOrFBiqaIoNCSyHI043gNOOUbvyFD6I8I+bA0FStoTF82Y69jMPcYKa5o0qdl5klTla38b+Z9EmwJyEZbeHbcqzuksGWXan6sk3iWzABB6OXFhHllm3jtSEXbROGY/aPz5Vjs70TzMWY7K8xCCrzEluwKmq9JlqaHMV0g5JmcOzKsJXcrr6o9vfYaHnA83dtTxPhHn1j+V+0rTElSpnOl5Ce+pHsi5s/yzST/aWeYv1WV/fdi3gZyPC42HK/1RcWvdegJBBoK6Rl7R8mk5CWlrLNcyA1M+NLwEaSyfKXYZ5CXmlklc5qhVyYEguCQMuZjSPtSTcDYksq3mm+lGprQk0MTw4vYz7ziaDtJW/tHkFv3atksdKS9PolW/lJjM7RlzE85HXtVh7xHtG1dqhshLYjgVaS4Pcswn2RU2eajkqDRtSjAq9Od1gDTr0jCXhZ6+HxkpRvJHiYt7qeix7IMse0nWrS+iRmyVorjiRyaNtvRs6WKkopoCTkK5Z6wNZt1JMqQJjy8R6X3vsyIl7NElIB0svSNRUGKupGKvN2R0YjERjFWjdvYrrLvcy0/WBa8GNCPHhF5Yt7pp82eh+0p/GOdhW6RKSY06zS58phRAyS2KTQrsqAkE3XCGlOKeIkzyOZ05lis4WrVWWpl+j0QpDZ5mp04ddNYxUleLPGlj8rtOmg7aAmTxeNK8wNe2M1K3tmyJ+E5IQEAmpqteNOXVF9ZN1bBMumXLmyix/Yz3DKt5lvUN+oqp4coye++7ZstruJMmTUmIkyW8wqzMrAijHiQysO4QyWOijjoVXkUD0FZ8z94fGOxPf12PYSYx26PlJtEpBa5shw2FULKcIxBRRRhmM146GNI+1dqqSrW5wVYqQZUk5gkUrTwPGJjC/MYnFcCSjk5X97lgJsw/vD3P8If9b6s0/YmfCKv532mf/UJndKld/hyhDaO0eO0J3dLlDv00i3DXU5fiXyL7lrSf+7nfcmfCFW0fu5/3Jn9MVot1v47QtHhL/phG3W7+/wBp/wBLL+GHCXUj4l8i8yzv2n93P+5N+ELHtXqT/uTPhFUbfbv79af9P+mG8vt39/tPjLH+2HDXUj4j8iLXy61j0Z4+zM+ER2jeuf0VLupFRqRpwI5wFYltk2YqfOFrF40BDqKGmR83StK9VYq5my0xZD2p57l0lvODzGerg3Jy9l5HA4jLOKyjbmb0MRGvJxyK9rosbRvg+hnEkaCt8g9QFSI0O7W8Jn9CYjK4BIYqypMANDdJFLw1pyNecWNistnkNWVZ5aqC1Aqguy0Sjhm6WV4cc73VBG3pzYRcZ4DpNBoa4ZqHU116IPjF0svM86viFV0UEvUluwrsdQo0OM5pDx1DQB3SKneXabSJN5QCSaZ1poeUW9IoN95dbITyYH2ERDL07OSufOW1p1+c7HUsT7TB+wLWa3Ca8R1Z5j2xWMl6bThWp7BFzIZQRdF2mRHPkYhq8TppVXTxGZdS5l2ckVBTsLy1PgxETLYJvBCfq0f+WsVxMOBGFj6mNSQa0p1PSVl+sCPfEQeFKtcwZLMYDkGYDqyBiX52ncWD/XVH/nUxFi/El0Iy8dpKYioUkcwKw/zp60mU32bv/wBbLHSbVQfs2X6kx1H8QaJsHWdtERCoOdR1GA9v7YMsKi5mleoFuru9ggprUHclb1Mh0iCTzzAFe2kZzbsys9ur8KD8ItCN2cOOxEoUsy0Zx89zhxXwA90ekfJ38oUubSx2/IMf/DzyelJmcOmcwOvhoaqcvObNsd3FSCB7f+P+YlfZ9yhu6Z1qY2cUfP8Aear0lJte9j1ze4sJbX/OAIblUZEjqgm1y78i6SScyoHqqRRR1fGMXZ9qzJ1mw2nST0Loxb0t6EUADVKsBpzg+fvnMRVQ2eUSqqL6TiGYgDpEVIzpWlKR5mIoSqwyxdne571TMnGWVtWfnYN2zIdbPN6NwEI6roThsGDDM5gFtDxMG7vz7JaJMpbQpVgzVeXleJIQ1VfSNUqacQdYze0d9XnpQywjG8GdphKgMLp6IlU0Jhth7QazmsuZZHBGau80jqOSggjmD+Ma4SE6VPLNnnYqhUqSUoxe2p6HI2NJRnMpFeS0sVAch0QUqDVqmrcOukUnywWO9Z7JaAEqt6S9yoUXgJiimopdfLmYppe2p99mHkgvGpAeZd7hwz5RPvZvParTZRJYWRhfVqSsYP0QRUu7U0NOJjrurGdDDV4VIycXYzm720Wea5YgN0XBGWa0W92+bHoe8BVpwmpS7PRZygUrV6hwV53lJI0JJ4gk+RSJzSZ1WBU55GmYOXRIyYdkb/Y21/K7MlnVlWdKdmlXyAHSZnMlAnKtc6HXKmaiIho7Hb2lTzwU1y3C6+6vcONeQ56jnHM9zQakXheApXOuh4HPhr10iw/R21g9KVnXW+g4agsQa9evAx0u7top/Z8PXk+FL1O0adsaHiQlkkpFU6NSig8siVOTLUCp4iumlIUgvRag1VqajpitGah0UKBQHizdguhu7P8AU5ftJX9WnXr1R2+7U+vmfxyvE9P269kRY6VjGkllX11fu2hS2dRRejQkAVNMiRQmpmHmeHcNIVfz8RF0N15x9H+OUfGjGJF3RnHgO+8f5VMTY56tXiO7ANiH/wARK/8AkTr4jhxiPeJU8qswcVVr4YVIy8omnXUaxotm7ttJbEelVrdrVUVrpAd2mUoBWuQMYPfva8pJ8rCYzEkgoX/eOWeY5WnAs9BTLllFZ7Hb2bFutdck/Q9U2pNuy1IlgCWoo7UZQAKFSCRTogZ18aGC7AROlurDoMOKlQQwoaBulTInMcY8ls+9NqaQrzp88EnRMIIDUsKAyzyyz4ViaTvnNSt2faKnWrSs+39XFM6J+G1z0DZBOAgbNkGG31pRMpvahgykZjdPbjzTdYC6xYg16ZfN2LUABr0j2xqKRrF3RwVqUqUsshqQoekKJMjqkAbesmJZpq8ShI7V6X4RYQxgSnZ3PlQSDiso1L3Paa/hGi29s5JCWcgEM6EsM9A7ICTXWq+2JrXscytszJYB6E5nWmt0lWUjuYRY79TVmykdgb6SwqnQECZ0nu8DUka06QppEF3u2Z2/p+dIe+YGkzfbSJS8Ys+kTukyUTjzjozzENYVYgtnZMJ/VD4wiGsKBZVJBtmapiuwlE15r5qpIUes14n2ZQRZ3o47aeOUV20pt5rq8CfFjUxeG553aFTwWfM7Fon2h7ksMx4KunV+TB1o3ct0hC8yRMCDNjSoUc2poOswSluNiw5cpij30xXU3XZyQcMMM1VdDTU1ByAqdvxap67TnPJmlCFSYGUmt0yUIXszNR18Y1PFKGTNqARGg2TvS0mS0rDRwxvBiSCpoBTLUdERXbRsZEuTOMvCNoVnZAKKGVrpZB6KsLrXeFTwpAV6MWtT6qhlr0Ixmrr8Go2daZdomOrIEDy5gGd7pgXkzIrqKZ84zW0LO1nnMh4UPcQGB8CIksdpKsCDSkW62PyyffmGi3USo+gqpU9QF2vbA6avDw9DMtlpYppe0oITaPXBG3t3ls8xUvhhMRmQhT0WWnQcUzBrkeFYopgK0OgPvGsGjlw+L4ybjyC5tpzaoDIxqVbMVpqOKnrFDE8iyJk0uYydTVcDsZaH2RXK9VMEWGdwiDp0erNFZN4rdLFEtWXITpq+x1g1d9dp/wB4J/x0/FYppJEGynWK3ZHd6T3XkvwWK77bU/fN/nS/hCG+e1T+1P8Anr+AgZZyxIJwhmZPdaP7V9l+CY717UP7Zv8AOf8ACIpm3dpNrP8AGbaD7jD4whYwiMzNFh6S5eSBJq2p/wC0nKfsu5/jMRLsta3nZphGlaKB2AV98HmZEbvlEGqhFbBO1Zv/AJeh44wrTqDqPYBGcWaeRNOQJy7oO2vaSLJLHN2YdzMPfWNT8m8uSbKWeUJrPNKvW6KLRcxVhUDiPpDXhpFHBia7oU3Ja6j7gW4MyAcJoBGlL0qaBlHpUeZ7D2XLk7VVJNAgnWhQoJNElylcL9mY81B9QjhHpoEaxVj53F1OLJT6r/WKkKFDxY5BrwhXhGY/SGF+kMLk2MlvtbjZ9uy5qqpJsgpXIFlmPqR1IBFDvFbA9hm9FKllckr01DEXQrNmFOuWtOowT8pVrDWmyziMqPLatcxUGhp9cxS762u9LlsBdvKUYEklirlgDXWla16xEDkZ+zqxUEAnLkeyOzfHBh3EQLZ9qsihaBgNARpXM0MWWy5htD4aSVLUJoejkBU9Koijiz1qWLp5FFgy2phqK9wPvidLUDy9o9xEWE/Y0xPOkTl61Jce5h7YEw5fFqHk6U9qNX2RWxuqkXszkOP+xH4gw94dfh/z+ESizIdCvc4HsmKPfDmxHk/bdJHjLLe6BfMQ3gMwRl2/CON3ZKva0L+apLtxJVM2AHE0rCnSgAekuhyqAfBqH2RzsNC0wgamXNA7ShAHbF4Hm413kjcbY3Hk2uck6z2hRLZyx843TnMICnMHonWmep4A7bW79lxFnTpjFhTGAUhVElFQdAirOxuhR41pSM1uXNeRbnd75liUGemlaJUm8eFGBPdxEaXb20ZE4pLvqL4NXNQt52mPXTOjMBmOfCLM40YneDed7VaCt3DlyhdlS/UBpmx4scqnq6oBrBVq3TtEmaxYC4JbOZigXSstOiQeshRkTrFaZsUluexgK1qdnyYTiRabNtwlnpreU5jMgBjTOoBpoIoMaCpNuoOHeREanXUnCrFwnsWFv2gXZXNOgt2WgLPSurMTqchloICnzmcKG0QUGg41MdeWL1eyF5WOrxEHdlKKp0YuMXuRy5WsNpnBUq0iGdgeEQdXEjl0YCu3APRaJBvD9BoGbY68Cfug+2G+Zxz/AIB8YvaJ5XHxi6eQYN5foN7If9KfoH7ywF81L638Cw/zYvrH7qwtEd4xnX0Df0rPqfxiGO9zeov3xAfkCesf4RDeTyx6TeI+ERaJDxGM/d6BZ3vmcFTxJ90F7M25MmMb10ACuVRnXLU9vhFTclfSPaxiWVaFXzRQdWp8YNLki1LEVYyzVamnQs7baS6qCclBA7yT7yY62dtedIVllzGVX84KSK8NRmMoqvKyx0y7RBkm5xBPf1gcB1xGVmksZTmsr1Rv/kos5mWqZNbSVKuqOtzTLsAb73XHqtY8n+Tq2iWJz0oGMtQOQVS2vHz42Xz/ABdaI8itPPK625GlrDxmfn+FFrmVjNZwqmCcKEZMVsTcy298pZtnI9JCHHXSoYeBPgI87t1tZ6AkmmlSTHslo2UjihEUFs+T2QxJUUJ7YlEM8uvRd7s7YFndnpUlbo6gSCfcI0Fo+TcjzTWK+duROX0axISLIb+n1RDTN874oyKw+kA3vikmbAmrqpiI2BhqDCxcspu0ZL/sEH1ap/KRAbXPRDL31/5iJbMYkWVEWRZTmtmJ5swil8kaUNT74F2Za8Kaj+qwJ7OMGXYr56XX6j+TE2IqTlL/AKNTvXtESZOFZg11ws2Y51a8SUSvqrXvYwDbSZlisr0zfFRj9MFaNTsOn0REWzretwS594KK4c1QHKV1V0OToeXxNbmcljazJKMwOFdpgWQkxa3gAQcWqy9K1vZVyGVIFCqs+2LQlinSpkwtLZ1SXXXo9OYQdaCqDtfqMZ9MzBe2NoB2AUBUQXUVa3VUEmgJzOZJLHMkk8YClH2+7iYBSa2EyHl+aV90dIpBzETywSfz1V9yjxgjAgTmk+YLQ8ofCalbpppWkGCTEqZQGvUBs9nmMwCKxJ0oD74sV3dtZ9BvvL/VDicw0JieXtKYNGMCc0upGN1rYfQP30/qjobn2w+iPvr8YKTeKavGCZe97jUAxAu+pXDcq1/Q+/EDboWutMOvXfl0PZVo0MvfYcVghN9ZXEQI1POJk+hIIIINCKaEaiOcfLIRdb2pJmuZ0k5t/aJ1+uvbxHfzjOAxJUnFq6oc2gjXXl8eUQ4rc4SiBAVKnmo0i0s6mn4+8+Of2TAVhsp18PjG03X3eZyJkwUQZqD6ZGhofR41406zAF1sOyGXIUHImrEci2YHcKDug/OCsKFhRWxYGzhQTgwogBQWHCRGJkdibFgdYcPhQ6zI7DwBxgw2BEweOgwgAVrGp1AgebsWU2qjwi0FI6oIAzs7dKSfRpAM7cVD5pIjY0EK6IkHntp3Cf0Wijt+49oHCsevXRCuCAPA7VZbRZsnVlHMjonv0gSZtJ2FL2XIZD2R9CvZlOoBgCbu1ZW86RKP2E+ECLHgS5nOC5afn8/n8fam3NsnCSg7FUfhEL7kWY+jSAseQqTwiZCY9QbcGTwjg7gy+BgSebqDBCSTG/8A0FXnHY3LHOBNzAizGH8jMb8bndcdDdHrgRc88OzzHPzW0ejjdUc46G645wFzzNtjtyiNtivyj1MbtLzjobuLAXPI22HM5GIm3emHgY9kG7yR0NgJAHjK7tTORguz7rTOUevDYiCJBslIA862bsJlIJUGnMV9mkamVbJo4RfjZqR2LAnKAKeXbW4iC5M6vCDvJU5R0qAaCIBDgw0EXoUAVV6HDQoUCTtWiQPChQIHEyOhMhQoA7WZHazIeFAD4kdB4UKAHEyHxIUKAHEyFiQ8KAGxIV+HhQAr8Nfh4UANfh78KFC4FfjkvChQBziQr8KFADGZDYkKFACxIWJChQAsSFiQoUALEhYkKFAHBmRzfhoUAK9ChQoA/9k="/>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321092945"/>
              </p:ext>
            </p:extLst>
          </p:nvPr>
        </p:nvGraphicFramePr>
        <p:xfrm>
          <a:off x="-421232" y="1635221"/>
          <a:ext cx="5281264" cy="34878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extLst>
              <p:ext uri="{D42A27DB-BD31-4B8C-83A1-F6EECF244321}">
                <p14:modId xmlns:p14="http://schemas.microsoft.com/office/powerpoint/2010/main" val="3028601722"/>
              </p:ext>
            </p:extLst>
          </p:nvPr>
        </p:nvGraphicFramePr>
        <p:xfrm>
          <a:off x="350034" y="1498917"/>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7" action="ppaction://hlinksldjump"/>
              </a:rPr>
              <a:t>Back to </a:t>
            </a:r>
          </a:p>
          <a:p>
            <a:pPr algn="ctr"/>
            <a:r>
              <a:rPr lang="en-GB" sz="1050" dirty="0">
                <a:solidFill>
                  <a:schemeClr val="bg1"/>
                </a:solidFill>
                <a:hlinkClick r:id="rId7" action="ppaction://hlinksldjump"/>
              </a:rPr>
              <a:t>the start</a:t>
            </a:r>
            <a:endParaRPr lang="en-GB" sz="1050" dirty="0">
              <a:solidFill>
                <a:schemeClr val="bg1"/>
              </a:solidFill>
            </a:endParaRPr>
          </a:p>
        </p:txBody>
      </p:sp>
      <p:sp>
        <p:nvSpPr>
          <p:cNvPr id="7" name="TextBox 6"/>
          <p:cNvSpPr txBox="1"/>
          <p:nvPr/>
        </p:nvSpPr>
        <p:spPr>
          <a:xfrm>
            <a:off x="4355976" y="1268760"/>
            <a:ext cx="4610744" cy="4524315"/>
          </a:xfrm>
          <a:prstGeom prst="rect">
            <a:avLst/>
          </a:prstGeom>
          <a:noFill/>
        </p:spPr>
        <p:txBody>
          <a:bodyPr wrap="square" rtlCol="0">
            <a:spAutoFit/>
          </a:bodyPr>
          <a:lstStyle/>
          <a:p>
            <a:r>
              <a:rPr lang="en-GB" sz="1600" dirty="0"/>
              <a:t>Socrates was an philosopher in Ancient Greece. We know about him through the writings of Plato. He used to engage people in philosophical conversation. This involved challenging the arguments that people put forward and the concepts and assumptions on which these were based.</a:t>
            </a:r>
          </a:p>
          <a:p>
            <a:endParaRPr lang="en-GB" sz="1600" dirty="0"/>
          </a:p>
          <a:p>
            <a:r>
              <a:rPr lang="en-GB" sz="1600" dirty="0"/>
              <a:t>A Socratic dialogue in the classroom involves the teacher talking at length with a pupil about their ideas concerning a topic.</a:t>
            </a:r>
          </a:p>
          <a:p>
            <a:endParaRPr lang="en-GB" sz="1600" dirty="0"/>
          </a:p>
          <a:p>
            <a:r>
              <a:rPr lang="en-GB" sz="1600" dirty="0"/>
              <a:t>The teacher should ask questions and offer counter-examples. The purpose is to improve the quality of the student’s arguments and to encourage them to look more critically at their ideas.</a:t>
            </a:r>
          </a:p>
          <a:p>
            <a:endParaRPr lang="en-GB" sz="1600" dirty="0"/>
          </a:p>
          <a:p>
            <a:r>
              <a:rPr lang="en-GB" sz="1600" dirty="0"/>
              <a:t>Doing this with one or two students while the rest of the class listen is a good differentiation technique.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Socratic Dialogue</a:t>
            </a:r>
          </a:p>
        </p:txBody>
      </p:sp>
      <p:pic>
        <p:nvPicPr>
          <p:cNvPr id="8" name="Picture 7"/>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0" y="2420888"/>
            <a:ext cx="2440092" cy="1569660"/>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Socratic</a:t>
            </a:r>
          </a:p>
          <a:p>
            <a:pPr algn="ctr"/>
            <a:r>
              <a:rPr lang="en-US" sz="4800" b="1" dirty="0">
                <a:ln w="22225">
                  <a:solidFill>
                    <a:schemeClr val="accent2"/>
                  </a:solidFill>
                  <a:prstDash val="solid"/>
                </a:ln>
                <a:solidFill>
                  <a:schemeClr val="accent2">
                    <a:lumMod val="40000"/>
                    <a:lumOff val="60000"/>
                  </a:schemeClr>
                </a:solidFill>
              </a:rPr>
              <a:t>Dialogue</a:t>
            </a:r>
            <a:endParaRPr lang="en-US" sz="4800" b="1" cap="none" spc="0" dirty="0">
              <a:ln w="22225">
                <a:solidFill>
                  <a:schemeClr val="accent2"/>
                </a:solidFill>
                <a:prstDash val="solid"/>
              </a:ln>
              <a:solidFill>
                <a:schemeClr val="accent2">
                  <a:lumMod val="40000"/>
                  <a:lumOff val="60000"/>
                </a:schemeClr>
              </a:solidFill>
              <a:effectLst/>
            </a:endParaRPr>
          </a:p>
        </p:txBody>
      </p:sp>
      <p:pic>
        <p:nvPicPr>
          <p:cNvPr id="14" name="Picture 13"/>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7770832" y="5955316"/>
            <a:ext cx="1373168" cy="903958"/>
          </a:xfrm>
          <a:prstGeom prst="rect">
            <a:avLst/>
          </a:prstGeom>
        </p:spPr>
      </p:pic>
    </p:spTree>
    <p:extLst>
      <p:ext uri="{BB962C8B-B14F-4D97-AF65-F5344CB8AC3E}">
        <p14:creationId xmlns:p14="http://schemas.microsoft.com/office/powerpoint/2010/main" val="2650253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Ask students to indicate how confident they are with the topic under consideration. Pair up students who are confident with those who are less so. </a:t>
            </a:r>
          </a:p>
          <a:p>
            <a:endParaRPr lang="en-GB" dirty="0"/>
          </a:p>
          <a:p>
            <a:r>
              <a:rPr lang="en-GB" dirty="0"/>
              <a:t>The teacher can then work with students who are the least confident  (and so need the most support).</a:t>
            </a:r>
          </a:p>
          <a:p>
            <a:endParaRPr lang="en-GB" dirty="0"/>
          </a:p>
          <a:p>
            <a:r>
              <a:rPr lang="en-GB" dirty="0"/>
              <a:t>Here are five ways for students to indicate confidence levels:</a:t>
            </a:r>
          </a:p>
          <a:p>
            <a:endParaRPr lang="en-GB" dirty="0"/>
          </a:p>
          <a:p>
            <a:pPr marL="285750" indent="-285750">
              <a:buFont typeface="Arial" pitchFamily="34" charset="0"/>
              <a:buChar char="•"/>
            </a:pPr>
            <a:r>
              <a:rPr lang="en-GB" dirty="0"/>
              <a:t>Thumbs (up, down, in the middle).</a:t>
            </a:r>
          </a:p>
          <a:p>
            <a:pPr marL="285750" indent="-285750">
              <a:buFont typeface="Arial" pitchFamily="34" charset="0"/>
              <a:buChar char="•"/>
            </a:pPr>
            <a:r>
              <a:rPr lang="en-GB" dirty="0"/>
              <a:t>Moving to different parts of the room.</a:t>
            </a:r>
          </a:p>
          <a:p>
            <a:pPr marL="285750" indent="-285750">
              <a:buFont typeface="Arial" pitchFamily="34" charset="0"/>
              <a:buChar char="•"/>
            </a:pPr>
            <a:r>
              <a:rPr lang="en-GB" dirty="0"/>
              <a:t>Traffic-light cards (red, orange, green).</a:t>
            </a:r>
          </a:p>
          <a:p>
            <a:pPr marL="285750" indent="-285750">
              <a:buFont typeface="Arial" pitchFamily="34" charset="0"/>
              <a:buChar char="•"/>
            </a:pPr>
            <a:r>
              <a:rPr lang="en-GB" dirty="0"/>
              <a:t>On exit passes (make sure they write their names).</a:t>
            </a:r>
          </a:p>
          <a:p>
            <a:pPr marL="285750" indent="-285750">
              <a:buFont typeface="Arial" pitchFamily="34" charset="0"/>
              <a:buChar char="•"/>
            </a:pPr>
            <a:r>
              <a:rPr lang="en-GB" dirty="0"/>
              <a:t>By telling you directly (though this takes more time).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Confidence Indicators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1127479131"/>
              </p:ext>
            </p:extLst>
          </p:nvPr>
        </p:nvGraphicFramePr>
        <p:xfrm>
          <a:off x="107504" y="1397000"/>
          <a:ext cx="4451912" cy="3976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524315"/>
          </a:xfrm>
          <a:prstGeom prst="rect">
            <a:avLst/>
          </a:prstGeom>
          <a:noFill/>
        </p:spPr>
        <p:txBody>
          <a:bodyPr wrap="square" rtlCol="0">
            <a:spAutoFit/>
          </a:bodyPr>
          <a:lstStyle/>
          <a:p>
            <a:r>
              <a:rPr lang="en-GB" dirty="0"/>
              <a:t>Ask for a student who feels they are an expert in the topic being studied.</a:t>
            </a:r>
          </a:p>
          <a:p>
            <a:endParaRPr lang="en-GB" dirty="0"/>
          </a:p>
          <a:p>
            <a:r>
              <a:rPr lang="en-GB" dirty="0"/>
              <a:t>This student is then asked to sit in a corner of the room. They should be given their own table and two chairs (one for them, one for the students who go up to them).</a:t>
            </a:r>
          </a:p>
          <a:p>
            <a:endParaRPr lang="en-GB" dirty="0"/>
          </a:p>
          <a:p>
            <a:r>
              <a:rPr lang="en-GB" dirty="0"/>
              <a:t>The class is set a task. They are informed that if anyone has any questions or concerns, they should head over to Expert’s Corner for help.</a:t>
            </a:r>
          </a:p>
          <a:p>
            <a:endParaRPr lang="en-GB" dirty="0"/>
          </a:p>
          <a:p>
            <a:r>
              <a:rPr lang="en-GB" dirty="0"/>
              <a:t>You might develop the activity by having two or three experts in different parts of the room.</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Expert Corner</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468996" y="2423597"/>
            <a:ext cx="2137124"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Expert</a:t>
            </a:r>
          </a:p>
          <a:p>
            <a:pPr algn="ctr"/>
            <a:r>
              <a:rPr lang="en-US" sz="5400" b="1" dirty="0">
                <a:ln w="22225">
                  <a:solidFill>
                    <a:schemeClr val="accent2"/>
                  </a:solidFill>
                  <a:prstDash val="solid"/>
                </a:ln>
                <a:solidFill>
                  <a:schemeClr val="accent2">
                    <a:lumMod val="40000"/>
                    <a:lumOff val="60000"/>
                  </a:schemeClr>
                </a:solidFill>
              </a:rPr>
              <a:t>Corner</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If you have students who finish their work before the rest of the class, ask them to stand up, walk round and help  other students.</a:t>
            </a:r>
          </a:p>
          <a:p>
            <a:endParaRPr lang="en-GB" dirty="0"/>
          </a:p>
          <a:p>
            <a:r>
              <a:rPr lang="en-GB" dirty="0"/>
              <a:t>As more students finish, so you can create more helpers.</a:t>
            </a:r>
          </a:p>
          <a:p>
            <a:endParaRPr lang="en-GB" dirty="0"/>
          </a:p>
          <a:p>
            <a:r>
              <a:rPr lang="en-GB" dirty="0"/>
              <a:t>Eventually, it is likely that you will have about half the class walking round and helping people.</a:t>
            </a:r>
          </a:p>
          <a:p>
            <a:endParaRPr lang="en-GB" dirty="0"/>
          </a:p>
          <a:p>
            <a:r>
              <a:rPr lang="en-GB" dirty="0"/>
              <a:t>Point out that they can take their work with them if they wish. This should assist them in helping their peers.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Helpers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445964059"/>
              </p:ext>
            </p:extLst>
          </p:nvPr>
        </p:nvGraphicFramePr>
        <p:xfrm>
          <a:off x="-900608" y="139938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Present your students with model answers in order to show them what it is that you, or the examiners, are looking for.</a:t>
            </a:r>
          </a:p>
          <a:p>
            <a:endParaRPr lang="en-GB" dirty="0"/>
          </a:p>
          <a:p>
            <a:r>
              <a:rPr lang="en-GB" dirty="0"/>
              <a:t>The two great benefits of model answers are as follows:</a:t>
            </a:r>
          </a:p>
          <a:p>
            <a:endParaRPr lang="en-GB" dirty="0"/>
          </a:p>
          <a:p>
            <a:pPr marL="285750" indent="-285750">
              <a:buFont typeface="Arial" pitchFamily="34" charset="0"/>
              <a:buChar char="•"/>
            </a:pPr>
            <a:r>
              <a:rPr lang="en-GB" dirty="0"/>
              <a:t>They minimise ambiguity. This is because they demonstrate to students what it is that is being requested by a question or task. This gives students more confidence in what they are doing.</a:t>
            </a:r>
          </a:p>
          <a:p>
            <a:pPr marL="285750" indent="-285750">
              <a:buFont typeface="Arial" pitchFamily="34" charset="0"/>
              <a:buChar char="•"/>
            </a:pPr>
            <a:endParaRPr lang="en-GB" dirty="0"/>
          </a:p>
          <a:p>
            <a:pPr marL="285750" indent="-285750">
              <a:buFont typeface="Arial" pitchFamily="34" charset="0"/>
              <a:buChar char="•"/>
            </a:pPr>
            <a:r>
              <a:rPr lang="en-GB" dirty="0"/>
              <a:t>They provide a model! The expectation is not that students will copy, but that they will witness how it is they ought to go about answering.</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Model Answers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344676" y="2423597"/>
            <a:ext cx="2621616"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Model</a:t>
            </a:r>
          </a:p>
          <a:p>
            <a:pPr algn="ctr"/>
            <a:r>
              <a:rPr lang="en-US" sz="5400" b="1" dirty="0">
                <a:ln w="22225">
                  <a:solidFill>
                    <a:schemeClr val="accent2"/>
                  </a:solidFill>
                  <a:prstDash val="solid"/>
                </a:ln>
                <a:solidFill>
                  <a:schemeClr val="accent2">
                    <a:lumMod val="40000"/>
                    <a:lumOff val="60000"/>
                  </a:schemeClr>
                </a:solidFill>
              </a:rPr>
              <a:t>Answers</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Through the year, photocopy work that students produce which is particularly good.</a:t>
            </a:r>
          </a:p>
          <a:p>
            <a:endParaRPr lang="en-GB" dirty="0"/>
          </a:p>
          <a:p>
            <a:r>
              <a:rPr lang="en-GB" dirty="0"/>
              <a:t>Keep this work and show it to your future students. The work can act as a guide, a model or a demonstration piece.</a:t>
            </a:r>
          </a:p>
          <a:p>
            <a:endParaRPr lang="en-GB" dirty="0"/>
          </a:p>
          <a:p>
            <a:r>
              <a:rPr lang="en-GB" dirty="0"/>
              <a:t>You might judge work as being particularly good because:</a:t>
            </a:r>
          </a:p>
          <a:p>
            <a:endParaRPr lang="en-GB" dirty="0"/>
          </a:p>
          <a:p>
            <a:pPr marL="285750" indent="-285750">
              <a:buFont typeface="Arial" pitchFamily="34" charset="0"/>
              <a:buChar char="•"/>
            </a:pPr>
            <a:r>
              <a:rPr lang="en-GB" dirty="0"/>
              <a:t>It is highly creative.</a:t>
            </a:r>
          </a:p>
          <a:p>
            <a:pPr marL="285750" indent="-285750">
              <a:buFont typeface="Arial" pitchFamily="34" charset="0"/>
              <a:buChar char="•"/>
            </a:pPr>
            <a:r>
              <a:rPr lang="en-GB" dirty="0"/>
              <a:t>It shows original or innovative thinking.</a:t>
            </a:r>
          </a:p>
          <a:p>
            <a:pPr marL="285750" indent="-285750">
              <a:buFont typeface="Arial" pitchFamily="34" charset="0"/>
              <a:buChar char="•"/>
            </a:pPr>
            <a:r>
              <a:rPr lang="en-GB" dirty="0"/>
              <a:t>It achieves high or full marks.</a:t>
            </a:r>
          </a:p>
          <a:p>
            <a:pPr marL="285750" indent="-285750">
              <a:buFont typeface="Arial" pitchFamily="34" charset="0"/>
              <a:buChar char="•"/>
            </a:pPr>
            <a:r>
              <a:rPr lang="en-GB" dirty="0"/>
              <a:t>It answers the question or completes the task as was intended.</a:t>
            </a:r>
          </a:p>
          <a:p>
            <a:pPr marL="285750" indent="-285750">
              <a:buFont typeface="Arial" pitchFamily="34" charset="0"/>
              <a:buChar char="•"/>
            </a:pPr>
            <a:r>
              <a:rPr lang="en-GB" dirty="0"/>
              <a:t>It is perceptive.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Photocopy Good Work</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1552908519"/>
              </p:ext>
            </p:extLst>
          </p:nvPr>
        </p:nvGraphicFramePr>
        <p:xfrm>
          <a:off x="323528" y="1451983"/>
          <a:ext cx="4104456"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5340160" y="908720"/>
            <a:ext cx="3803840" cy="5909310"/>
          </a:xfrm>
          <a:prstGeom prst="rect">
            <a:avLst/>
          </a:prstGeom>
          <a:noFill/>
        </p:spPr>
        <p:txBody>
          <a:bodyPr wrap="square" rtlCol="0">
            <a:spAutoFit/>
          </a:bodyPr>
          <a:lstStyle/>
          <a:p>
            <a:r>
              <a:rPr lang="en-GB" dirty="0"/>
              <a:t>Plan tasks which can be accessed in different ways. This will mean that students can deal with the tasks at a level which they feel they can access (and thus feel happy with).</a:t>
            </a:r>
          </a:p>
          <a:p>
            <a:endParaRPr lang="en-GB" dirty="0"/>
          </a:p>
          <a:p>
            <a:r>
              <a:rPr lang="en-GB" dirty="0"/>
              <a:t>Such tasks will result in differentiation by outcome.</a:t>
            </a:r>
          </a:p>
          <a:p>
            <a:endParaRPr lang="en-GB" dirty="0"/>
          </a:p>
          <a:p>
            <a:r>
              <a:rPr lang="en-GB" dirty="0"/>
              <a:t>The model can be summarised as follows:</a:t>
            </a:r>
          </a:p>
          <a:p>
            <a:endParaRPr lang="en-GB" dirty="0"/>
          </a:p>
          <a:p>
            <a:r>
              <a:rPr lang="en-GB" dirty="0"/>
              <a:t>Create tasks which all students can do, but which are sufficiently open for them to do them to the best of their own ability.</a:t>
            </a:r>
          </a:p>
          <a:p>
            <a:endParaRPr lang="en-GB" dirty="0"/>
          </a:p>
          <a:p>
            <a:r>
              <a:rPr lang="en-GB" dirty="0"/>
              <a:t>The key is to avoid tasks which demand a very specific response.  A final thought would be: ‘Leave space in tasks for students to manoeuvre.’</a:t>
            </a:r>
          </a:p>
        </p:txBody>
      </p:sp>
      <p:sp>
        <p:nvSpPr>
          <p:cNvPr id="10" name="TextBox 9"/>
          <p:cNvSpPr txBox="1"/>
          <p:nvPr/>
        </p:nvSpPr>
        <p:spPr>
          <a:xfrm>
            <a:off x="1331640" y="278147"/>
            <a:ext cx="6120680" cy="461665"/>
          </a:xfrm>
          <a:prstGeom prst="rect">
            <a:avLst/>
          </a:prstGeom>
          <a:noFill/>
        </p:spPr>
        <p:txBody>
          <a:bodyPr wrap="square" rtlCol="0">
            <a:spAutoFit/>
          </a:bodyPr>
          <a:lstStyle/>
          <a:p>
            <a:pPr algn="ctr"/>
            <a:r>
              <a:rPr lang="en-GB" sz="2400" b="1" dirty="0">
                <a:solidFill>
                  <a:srgbClr val="00B050"/>
                </a:solidFill>
              </a:rPr>
              <a:t>Differentiate by Outcome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13327" y="2508036"/>
            <a:ext cx="3163045"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Differentiate</a:t>
            </a:r>
          </a:p>
          <a:p>
            <a:pPr algn="ctr"/>
            <a:r>
              <a:rPr lang="en-US" sz="4400" b="1" dirty="0">
                <a:ln w="22225">
                  <a:solidFill>
                    <a:schemeClr val="accent2"/>
                  </a:solidFill>
                  <a:prstDash val="solid"/>
                </a:ln>
                <a:solidFill>
                  <a:schemeClr val="accent2">
                    <a:lumMod val="40000"/>
                    <a:lumOff val="60000"/>
                  </a:schemeClr>
                </a:solidFill>
              </a:rPr>
              <a:t>by </a:t>
            </a:r>
            <a:r>
              <a:rPr lang="en-US" sz="4400" b="1" cap="none" spc="0" dirty="0">
                <a:ln w="22225">
                  <a:solidFill>
                    <a:schemeClr val="accent2"/>
                  </a:solidFill>
                  <a:prstDash val="solid"/>
                </a:ln>
                <a:solidFill>
                  <a:schemeClr val="accent2">
                    <a:lumMod val="40000"/>
                    <a:lumOff val="60000"/>
                  </a:schemeClr>
                </a:solidFill>
                <a:effectLst/>
              </a:rPr>
              <a:t>Outcome</a:t>
            </a:r>
          </a:p>
        </p:txBody>
      </p:sp>
      <p:graphicFrame>
        <p:nvGraphicFramePr>
          <p:cNvPr id="13" name="Diagram 12"/>
          <p:cNvGraphicFramePr/>
          <p:nvPr>
            <p:extLst>
              <p:ext uri="{D42A27DB-BD31-4B8C-83A1-F6EECF244321}">
                <p14:modId xmlns:p14="http://schemas.microsoft.com/office/powerpoint/2010/main" val="4261018760"/>
              </p:ext>
            </p:extLst>
          </p:nvPr>
        </p:nvGraphicFramePr>
        <p:xfrm>
          <a:off x="1191143" y="127170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3995936" y="1268760"/>
            <a:ext cx="4970784" cy="5355312"/>
          </a:xfrm>
          <a:prstGeom prst="rect">
            <a:avLst/>
          </a:prstGeom>
          <a:noFill/>
        </p:spPr>
        <p:txBody>
          <a:bodyPr wrap="square" rtlCol="0">
            <a:spAutoFit/>
          </a:bodyPr>
          <a:lstStyle/>
          <a:p>
            <a:r>
              <a:rPr lang="en-GB" dirty="0"/>
              <a:t>Open activities are those in which the teacher sets the guidelines but then leaves it for students to decide how to go about meeting them. Here are some examples:</a:t>
            </a:r>
          </a:p>
          <a:p>
            <a:endParaRPr lang="en-GB" dirty="0"/>
          </a:p>
          <a:p>
            <a:pPr marL="285750" indent="-285750">
              <a:buFont typeface="Arial" pitchFamily="34" charset="0"/>
              <a:buChar char="•"/>
            </a:pPr>
            <a:r>
              <a:rPr lang="en-GB" dirty="0"/>
              <a:t>‘Here is a list of the things you must do. It is up to you how you go about doing them. The only rule is that you must be able to demonstrate your work to me.’</a:t>
            </a:r>
          </a:p>
          <a:p>
            <a:pPr marL="285750" indent="-285750">
              <a:buFont typeface="Arial" pitchFamily="34" charset="0"/>
              <a:buChar char="•"/>
            </a:pPr>
            <a:endParaRPr lang="en-GB" dirty="0"/>
          </a:p>
          <a:p>
            <a:pPr marL="285750" indent="-285750">
              <a:buFont typeface="Arial" pitchFamily="34" charset="0"/>
              <a:buChar char="•"/>
            </a:pPr>
            <a:r>
              <a:rPr lang="en-GB" dirty="0"/>
              <a:t>Provides students with a question or statement and ask them to respond in a way they see fit (you might like to provide some ideas in case they get stuck).</a:t>
            </a:r>
          </a:p>
          <a:p>
            <a:pPr marL="285750" indent="-285750">
              <a:buFont typeface="Arial" pitchFamily="34" charset="0"/>
              <a:buChar char="•"/>
            </a:pPr>
            <a:endParaRPr lang="en-GB" dirty="0"/>
          </a:p>
          <a:p>
            <a:pPr marL="285750" indent="-285750">
              <a:buFont typeface="Arial" pitchFamily="34" charset="0"/>
              <a:buChar char="•"/>
            </a:pPr>
            <a:r>
              <a:rPr lang="en-GB" dirty="0"/>
              <a:t>Tell students where they should be at the end of the lesson and then invite them to work out their own way of getting there (you will need to provide support to the weakest students).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Open Activities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2539091664"/>
              </p:ext>
            </p:extLst>
          </p:nvPr>
        </p:nvGraphicFramePr>
        <p:xfrm>
          <a:off x="0" y="1164606"/>
          <a:ext cx="4283968" cy="44966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5148064" y="1268760"/>
            <a:ext cx="3587816" cy="4524315"/>
          </a:xfrm>
          <a:prstGeom prst="rect">
            <a:avLst/>
          </a:prstGeom>
          <a:noFill/>
        </p:spPr>
        <p:txBody>
          <a:bodyPr wrap="square" rtlCol="0">
            <a:spAutoFit/>
          </a:bodyPr>
          <a:lstStyle/>
          <a:p>
            <a:r>
              <a:rPr lang="en-GB" sz="1600" dirty="0"/>
              <a:t>Elicit and use students’ prior knowledge.</a:t>
            </a:r>
          </a:p>
          <a:p>
            <a:endParaRPr lang="en-GB" sz="1600" dirty="0"/>
          </a:p>
          <a:p>
            <a:r>
              <a:rPr lang="en-GB" sz="1600" dirty="0"/>
              <a:t>This will help you to know where students are at. It will also help them to connect your lesson to what they already know.</a:t>
            </a:r>
          </a:p>
          <a:p>
            <a:endParaRPr lang="en-GB" sz="1600" dirty="0"/>
          </a:p>
          <a:p>
            <a:r>
              <a:rPr lang="en-GB" sz="1600" dirty="0"/>
              <a:t>Try to use and elicit prior knowledge in the starter if possible.</a:t>
            </a:r>
          </a:p>
          <a:p>
            <a:endParaRPr lang="en-GB" sz="1600" dirty="0"/>
          </a:p>
          <a:p>
            <a:r>
              <a:rPr lang="en-GB" sz="1600" dirty="0"/>
              <a:t>This will help students feel comfortable in the lesson from the beginning. It will also put you in a strong position.</a:t>
            </a:r>
          </a:p>
          <a:p>
            <a:endParaRPr lang="en-GB" sz="1600" dirty="0"/>
          </a:p>
          <a:p>
            <a:r>
              <a:rPr lang="en-GB" sz="1600" dirty="0"/>
              <a:t>It is good to elicit prior knowledge when you are introducing something new as well. Doing this helps students to contextualise the new information.</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Prior Knowledge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11469" y="2423597"/>
            <a:ext cx="3372846"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Prior</a:t>
            </a:r>
          </a:p>
          <a:p>
            <a:pPr algn="ctr"/>
            <a:r>
              <a:rPr lang="en-US" sz="5400" b="1" dirty="0">
                <a:ln w="22225">
                  <a:solidFill>
                    <a:schemeClr val="accent2"/>
                  </a:solidFill>
                  <a:prstDash val="solid"/>
                </a:ln>
                <a:solidFill>
                  <a:schemeClr val="accent2">
                    <a:lumMod val="40000"/>
                    <a:lumOff val="60000"/>
                  </a:schemeClr>
                </a:solidFill>
              </a:rPr>
              <a:t>Knowledge</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947384619"/>
              </p:ext>
            </p:extLst>
          </p:nvPr>
        </p:nvGraphicFramePr>
        <p:xfrm>
          <a:off x="1206721"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Stepped activities take students on a learning journey that gets progressively more challenging.</a:t>
            </a:r>
          </a:p>
          <a:p>
            <a:endParaRPr lang="en-GB" dirty="0"/>
          </a:p>
          <a:p>
            <a:r>
              <a:rPr lang="en-GB" dirty="0"/>
              <a:t>Plan for your lessons to include tasks which get increasingly complex or which require increasingly sophisticated thinking.</a:t>
            </a:r>
          </a:p>
          <a:p>
            <a:endParaRPr lang="en-GB" dirty="0"/>
          </a:p>
          <a:p>
            <a:r>
              <a:rPr lang="en-GB" dirty="0"/>
              <a:t>It is not necessary for all students to reach the top of the steps. Encourage them to keep working upwards, but if some reach a point that is causing them problems, let them stop there and work through it.</a:t>
            </a:r>
          </a:p>
          <a:p>
            <a:endParaRPr lang="en-GB" dirty="0"/>
          </a:p>
          <a:p>
            <a:r>
              <a:rPr lang="en-GB" dirty="0"/>
              <a:t>Stepped activities can be based on Bloom’s Taxonomy of educational activities. See my Bloom-Buster resource for ideas on how to use this.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Stepped Activities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002835843"/>
              </p:ext>
            </p:extLst>
          </p:nvPr>
        </p:nvGraphicFramePr>
        <p:xfrm>
          <a:off x="179512" y="1428543"/>
          <a:ext cx="437990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Provide students with a  range of options as to how they might access a task. For example:</a:t>
            </a:r>
          </a:p>
          <a:p>
            <a:endParaRPr lang="en-GB" dirty="0"/>
          </a:p>
          <a:p>
            <a:r>
              <a:rPr lang="en-GB" dirty="0"/>
              <a:t>Set students two questions they must answer and then provide them with a range of options to select from:</a:t>
            </a:r>
          </a:p>
          <a:p>
            <a:endParaRPr lang="en-GB" dirty="0"/>
          </a:p>
          <a:p>
            <a:pPr marL="285750" indent="-285750">
              <a:buFont typeface="Arial" pitchFamily="34" charset="0"/>
              <a:buChar char="•"/>
            </a:pPr>
            <a:r>
              <a:rPr lang="en-GB" dirty="0"/>
              <a:t>Write an essay.</a:t>
            </a:r>
          </a:p>
          <a:p>
            <a:pPr marL="285750" indent="-285750">
              <a:buFont typeface="Arial" pitchFamily="34" charset="0"/>
              <a:buChar char="•"/>
            </a:pPr>
            <a:r>
              <a:rPr lang="en-GB" dirty="0"/>
              <a:t>Create an extended cartoon strip.</a:t>
            </a:r>
          </a:p>
          <a:p>
            <a:pPr marL="285750" indent="-285750">
              <a:buFont typeface="Arial" pitchFamily="34" charset="0"/>
              <a:buChar char="•"/>
            </a:pPr>
            <a:r>
              <a:rPr lang="en-GB" dirty="0"/>
              <a:t>Make a poster advertising your answer.</a:t>
            </a:r>
          </a:p>
          <a:p>
            <a:pPr marL="285750" indent="-285750">
              <a:buFont typeface="Arial" pitchFamily="34" charset="0"/>
              <a:buChar char="•"/>
            </a:pPr>
            <a:r>
              <a:rPr lang="en-GB" dirty="0"/>
              <a:t>Write a poem.</a:t>
            </a:r>
          </a:p>
          <a:p>
            <a:pPr marL="285750" indent="-285750">
              <a:buFont typeface="Arial" pitchFamily="34" charset="0"/>
              <a:buChar char="•"/>
            </a:pPr>
            <a:r>
              <a:rPr lang="en-GB" dirty="0"/>
              <a:t>Come up with a short drama piece.</a:t>
            </a:r>
          </a:p>
          <a:p>
            <a:pPr marL="285750" indent="-285750">
              <a:buFont typeface="Arial" pitchFamily="34" charset="0"/>
              <a:buChar char="•"/>
            </a:pPr>
            <a:r>
              <a:rPr lang="en-GB" dirty="0"/>
              <a:t>Draft a speech in which you put forward your point of view.</a:t>
            </a:r>
          </a:p>
          <a:p>
            <a:pPr marL="285750" indent="-285750">
              <a:buFont typeface="Arial" pitchFamily="34" charset="0"/>
              <a:buChar char="•"/>
            </a:pPr>
            <a:r>
              <a:rPr lang="en-GB" dirty="0"/>
              <a:t>Create a song inspired by one of the questions.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Options</a:t>
            </a:r>
          </a:p>
        </p:txBody>
      </p:sp>
      <p:sp>
        <p:nvSpPr>
          <p:cNvPr id="55298" name="AutoShape 2" descr="data:image/jpeg;base64,/9j/4AAQSkZJRgABAQAAAQABAAD/2wCEAAkGBhQQEBUUEBQUFBUQFRUQFBQVFBUUEBUUFRQVFRYUFRQXHCYeFxkjGRQUHy8gJCcpLCwsFR4xNTAqNSYrLCkBCQoKDgwOGg8PGikgHyQpLCwpKS8pLCkpLDQqKSwsLDIwLCwpLCwsLCwsLCwpLCwpLCwvLCksLCwsKSksLCwsKf/AABEIAL0BCwMBIgACEQEDEQH/xAAbAAABBQEBAAAAAAAAAAAAAAAFAQIDBAYAB//EAEAQAAIBAgQDBQUGBAUDBQAAAAECAAMRBBIhMQVBUQYTImFxMoGRscEUQlKh0fAjYnLhFTNDgvFTksIkY3Oi0v/EABoBAAIDAQEAAAAAAAAAAAAAAAABAgMEBQb/xAArEQACAgIBAwMDBAMBAAAAAAAAAQIRAxIhBDFBIlFhEzKRI3Gh8EKxwQX/2gAMAwEAAhEDEQA/ALoEdaKBFAmgwCARbRwSHuEdk6lazP8Aw0OtyPEfQfUxNpDUW+wAyy3huD1ansU3I62NvidJvcNwWhhxogJH3m8Tf290dUxxO2glMstdi9YfcyCdj8Qd1Uerr9I49ja//t/9/wDaag1TGmqZD6zJ/RiZKt2XxC/6ZP8ASQ3yN4Mq4YqbMCD0IIPwM3/2phOfFK4tVUMP5hf4dJJZvci8C8HnhpSM4ebLG9l0cFsObH/pk6H+k8vQzO1MMVJDAgjQg7iXxmn2KJY2u4LbDSJ8JCxoxpoSaZXqA3wkgbCzQNhpG2D8pJSFqZ84aNOHh44GNOBktiOoBNCN7mHjw+RnAQ2DUCd3O7uGDgIw4CPYVAvJOywkcDEOCjsKB4EWXTg404UwsVFS87NLJw0YaEAIc0XPH9zGmnADg8etT93keSKFgBYWp5mSd6evyldVj8sVEg6B5x6pFCwnwDhwrV1UjQeJvQa2+Uzt0XJW6DXZjs2LCrWF+aKdv6iPkJqybCKBbaZ7tPxw017ulq53PJZky5FBWzfjx36US8R4ko1ZgqjqYFftPT2TM3oNJm66s5vUJJ8/oOUjDW2nMlnk+3BuWCK78mhbtI3JLerAfrIX7S1Bsq/G/wBBAuf0+MQ1PMSLnP3JKEfYN0+1R++lvO94QocVSpsbfL+0yXeRcvQ2PlvBZZryDxQfwbMVypup/ST43Cri6eZf8xB72A5H6TJ4HjBQ5amx58v7TRcJxWWqtjo+k14c9sy5cNIC9zLCcKqEaU3P+0zd0cDTQkqigk3vbXXzk86O5iWI85fCFTYgg+YtG/Z56DicKlQWYA/MehmXx3De6fLuNweojUrIyhQH+zRfskIijHCjJEKBX2OIcFDAoRRQjsVAQ4CIeHw79ni/ZoWFGfPDow8O8po/ssT7LHsLUzR4d5Rh4fNMcJGnCR7BqZZuHyNuH+U1LYKRNgY9haGVbAeUjbATUtgPKRPgY9haGXbAxv2KaRsDGHAx7C0AAwcX7LDn2Kd9jhsLQjCzS9i1HeOeeUfOZ8LC3ZrF93XF9nBX37iUT7F2P7jW8Wx3dUzb2m0X16zH1Op1J1hftJUvVA/Co/OBMSZyM89pP4OzijUf3K9ZA0oYjBHlCAEkCzNVlvYzzU7bxpHrDWKwwt0+EGvS9DAdlQiOR5z6e+NERIsMbjWFOyVctWFL8LBl9OYgm02XYXgPd3xFQWLjKgO4Xm3vt8B5y3DFymqKsskoOzQ8T4kaVgo1Ivc7QHXxNV9392w+EI8b1dfT6ygFnailVnHnJ3QmDV82p5bg6y7japanqLtTI9SrafQSxw7B6Zjz29IzFixI6gD87/SQv1cE19vIH7+26kRy4pfP4S6FnGkDuAfdLigrCuvUfKSowOxB94inBIfuj5fKMPDk6Ee/9YDJgkULK/8Ah34WYTvstQbP8f2YCLOScUle1YfhP79044ioBql/T9mMZY7uJklX/E/xIw/fnaKOJp5j3fpACc0400o0Y5D94fKPFZTsR8REBE1KRtRlkxjQAqtRkbUJaYxjGAFU0Y3upOxjLwAF5YypcC43U3EsFYx10gyIfw2IXF0wCQKiDQ8j5GUMVhipswIPT97wPhq5Q3BtaaXC8ZWooWsAR+Y9DynPy4bZ0MWalTBBSJeGqnCEfWnUt5Nr+Ylap2fq8grejD62mR4prwalki/IKroGFjBdbDBefwsJo24FX5Ifiv6ys3ZHEMdQq+rgfK8hpJ+GT3j7mdqf8dItKgWNgCSdAALn4TWYbsUq61qo/pQf+R/SFsMKGGH8FAD+I6sfeZZHBJ9+CuWeK7cgvgXZC1qmJ0A1FPr/AF/pNMcTc2Gwgmrjyx1lzBrcX85txwUOEZJzcuWM4v7S/wBP1MfgOG5tX0HIdZbakC4JF7C35mWmqBRcm1pftxRVrzbOchR0AgWrUzMT1j8Zj85sPZ/MyBZKEfLITlfCHgR1oiiPtLSoTLOyxTOgAkSLeITADol4hMaTABSYx1B3APuE4tGM0QxjYZPwj5fKQvgE6H4/rJi8jNSAEBwQGzERhouNn+f95OXkbPARCWqDofh/aMOIYbr+/dJWeRs8AI2xfUfP6iN+2D9kRWeMzwAcVjWWVzxQD2lYfvztG/4rT5kj1B+kYrRDXWxPxk2HqSKviEf2GBNthv8AD3yPC1ZTkRbBhmjiDLtPGsOcE0mllDKS0KLxBupinGE8/wA5QVo4NChlhq5kLvGkyN2gBPTaHeHVbKRz3meotDeCO3wghi4riGViANRKNTEs58Rv8vhFreJiepM5KU0KCXJQ5NnJJ0WclOSBZMgKIt46hRzG0WvT110+ULCvIy8QmQuxXeJ3sYiW8aTIzUjTUgBIWkZaMNSMZ4gJM0YXkbVJEakAJneRNUkZeRO8AJGeRtUkbPI2eAEjPI2qSNnkbPGKx7PGZ4wtG5oCC7LKtXBI26KfcJeaVq2IVd2ERIonhdMHMq2Oo0Jtr5bQZRazEdCRLuL7QUk5k+kCYfiy1qjlQRrex39fjFJcDTD9GpLtN4Jw9SXqVSZ2i5Muq0eGldWjw0RIkLSN3iBo2r5SLZJIsUDrDGBfT0v8bQDh6mo8oZ7ommADYk3v6RwVsJukSinJAspClVGzA+8/URTWqLuPkfrNZlLs5dTYb7+g6mDFxJqkAHLbfl85K2ENNmNJa7Z/E2XEBELWsLKTmA0A0lc8ldi3Hj27hxbJlH4jbzJ5kdbbxamu8y9PGmxszJV5U3V0q5hrZc5Jrbi13C9RC1DiZaoEawJuMoUm5WwYZ7DYnUqpA/FKY5fc0TwccE9WjbQ6iDa1JgCQNLn1sOenKFO9DLdSGHVTcH0kZNweX1mlPyjG1ToFrXnGpJMdSUDNcKTy5E+nWUjV6xkSfPGObby1h8MbXI1O06stxYwGUWeRmpHYiiRqNR+fwlQ1ICJTUkbPGF5GWgKx7VJGXjSY0mMQpaNJiExCYxHExLxJ0BCVcUzbkylWp3lu0aUgADxeHgVqhoVA42GjDqOf6zXVcPeCOIcNuDAaYUwmIDAMpuDqDCNKpMPwvHnDP3dT/LY6H8JP0M11GrKpRLU6CiPHmpKdOrJc0qaLUy9QrKAbmQ4rGC2n95TcnlIMhJlbTLU0F+HDMRD4MEcMoZR+9oVU2Evxx1RTklbJb2mb4/2hKt3NAGpVIJCgXygC5ZugA1tB/a7tj3RNKh7dvE24T3c28uUA9lu1qYYkOgbvGLPXu3fE2JAYa38Vttrk2JAlOfPqtY9zT0/SuS3ate3uS8O7XsDapqb7jS/0mq4d2pDW1+OhgfiHZWlXp95SFOkzqrBlLGjbxElfxkgi5O3hHiYmZLEB8LVNOpoRrbn116Ha43F7TletO4s7C+llVNUeypiaddMrgMPPz3t0lTEcGqKb0KgZLFe6qlxZW3VK1M5lBsNNRpMBwntIVO9x0m+4TxoOt78vdNGLOpOprkx5umli5j2EcVKFPPY+0qsi/wAUJRW57umoQG2gA03a5Mi4lx8qtqafxiL92zXCX2zsBp6SnxPjz12NPCmwGj1twOoTqfPYecrU6SYdLk25lmN2YnmSdSTOnGOvN8HLnNz4rkq4OhXLZ8Q3eO2wFsq/yqLaQ1hqNQPd6TMBYqVZCL87qzAi0p8N7RUs2jAH+YW+BMNNVpVrd4itbYkXt6GVPPGXCZYumnDmSIf8XBJGwX2jmUgAb+L2B5+InynNWDWKtfMAwFjmsdiRy99o08Dy64eoyj/puTUpDrlVvY9x06QXXqtQK94lRAGHipZnpWAN72BYMSQS7BjodolOceSbhCXATatY6yN8IGBOx6/2lajxRXDMSjqoaozoVIVdbIBo1wLXLAXvoDG8R4qmFALEnN90DxHTYDe+2k0Qnt+5lnjce5HWoFd9uvKQyJeI1axDZe7T8DC9Rj1ax08hDOCwgGrDX8hJt0VKNiYbCqBZwCTv+kr4vhhGqajpzH6y+dQCOeoiLVtEnfI2q4AMSGMVhFqbaNa9wNP90G1cGynUfDUSVkWiC06OKGJAiJadacIojAaUkb0LycRbRgBcfwRagIIlDCJWwvhINSmNrauo+omqyzu6BiaGnQOwuPSp7LC/TZvep1l1bzqnDUb2lU+oB+cdQ4Ih2X8zb5yLiSUjiQPaYL6m0vYHCZtbEDqRa/oDr8bSfB8Kp09Qov1tLOJxS0kLuwVVFySdBFSRK2yemAg6TJcf7dAEphyGI0zE6E9EH3j57esA9o+2L4g5KN0p7b2ap69B5QfgHooc9QZ23AtdgfSYc/U1xE63S9DfqyfgqYsM4LkZb9TqSd/O8KcD7Md/TFQ1CrOWWmqpm1QElqrXtTXS2uvPaQcSx1OqAEUqbkm9treUr8N4nUwzE0mKk6EEAo3S4OhsdRfYzFFtrk6WRP8AwDz8Qr8PqikWFQUyrqpF6dmW+ZGPiRrFtdxc6QljuKYPFYYtV8K072pjSsjtf2Le0Sb2t4QAS12NgzFdqcNicKftCN4Ki/whVAqE21dSQCRqdrljqxtYTAuxdrLck6Ac7ev1jjFt8FFJq5cNeR+FrkMLXNzYdZt+D8PqVF8d1QjWxIJ6geXnK3ZnsoEAqVtSdh+9h84d4nxhaIyjV7ezyUdW6enObo4IY/1J9zm9T1zmtIvgsVaq0Usq35Ki2BJ5AX0nnvGeL1q1X+LdLbJqAo625+vOF62Lq3L5i991b2SOa6ageQlhatHGKykHPpZNBUW1vZY6W030Cg7TBm6yUnVen+9yfTRWL9T7vleCCjw+nVpgU3Lnk3Nm0uSn+mi33OvkdL9T4pWwxAfVWvl1BuBpcdQesoY/h74Q56LFlygudLWJ0zrzQ6WJGsvYLjlPEXWtlUkXIb2HIBu5Y66DZBb9MfqXqjyv5NayyXq+6P8AJpeF9qA1rmabD4wOOvw0njNXHolT/wBOWyj8dvF525C1vOaThXHar+CiLm259hPM/pznQwSnskLqMePTfsabtBxUUz3SAvUqDwoLX/qJIIUA21MFcM4Vk1fxVDz6X1IF9d9zuZJQwy0gWYlmbV6jasx+g6AQWe1ZR/Y8PK9w1us6GXLHErfc5eHBkz8R7GpPCjYPeoGU3Ap5CTpbUOCDKmIxvjWm7ul7aYjwh7/dVEC0yR/Mxv0tH8N7Sq+xt5H9YaWslVbMAR0OsyLPHL5o0/Rlh7oHDHsmYOPZKqGdhYXW4DMg8bG9wqA2FtZcQZlBFj5r19L6W6HWVa3BGpgHDMAFBtTe7UxcEHKfaQkEi41lGklS6qaT02RRRU2SpRWn97Iy2KubDxMDbpLoua+SuUYSXhBem1jH3DeFgNfh/aVBjlzsjeFlJAHiJZVABc6eEZri53tpA+K47UqErhlAANjVbVB/SPvH8pqjJS5RknFw4Zf4lhhSeyudRmy3uQOR9P0lTMevy/SRUKGXVmLsfadjdmP0Hlykl5OiqxJwnCKJIiKIsQRRABRHqL7SSlhr7y0iBdoh0R0sL+L4S2mm0izSvxOvVp0WejT7xgNFv/8Aa27AdBIt0rZOMbdIdxXjdPCpmqnf2VGrMegH12nmnGu1VTFP/EA7v7tMbDzvzbzg7iWNqVnL1WLMeulh0A2A8ozC1qbDJVGXXSqouw6hl+8PlMc8m/C7HVw4Fh5fccFv/lnMOn3h7ucl/wASqAWzHpYyOvw/u2FzdT7NRNVN9vTbbfSTrhcw0dW/q3/PUTJOl3OjBuS4KneneSrVuNY2rhip1t7jf8jEw1BqrhEFz8vWSS34QOWiuQ9aZchU1Lcvnfy1m47OdlxRAeoLudbEbfvpH8C4AmFXM9i1rsx2X1P7tAXaLttnJp0L93s73IZxt4Oajz5zbCCxK33ORlyy6mWseEH+L9oct0w5VmGjNe6r6dT+UytShVNySDqCSbnMfPrKGEQr46TZlG4++v8AUOnnCNHjY0zrcDppry0mDNmm37oWb/zZSXof9/0S4U2BzsQVGwFriCatXxXHI30OoPUHrLHEMeKhuL9NZRvfaVRTbtnS6Xpo9Pj18+Q9gO0rWKVMt2I/iMt9STcvrqbWAblbaRdoeGIqmrTsvs51uCt2UMe78hmHxgF6lvX5zR8D4BUxKoa5PdU9UXYm/Ty0tc8hYSzH0rc9ocLyUZ5RwvaLr4B3Auz74lrm60wdWtv5DqZuD3WDo3NkRefMn/yYyyFWmoVRYDRVH7284D4xw4Vtaoqtl9nKFFNf6QxFz585sy9Ti6b0+TLjw5erls+ED63Ea2J/iKQia93TtmzWuBmPUnkL/AXiLisx7t1CsdwTdD/QwPiJ5DlqTeBadNqbkISL3B5eE7+nuhqhXp1Vy5QuXxd2NwRzW2410A1J1Ok5WduUt3z/AMPQdPGMIqEeK8e5Xr0WokspugtrcX6WI56jQ84V4X2mI5+46/nKVeu9Jr1D4WYC4BLBVvcsLWO4BYW2tIa/Dwwz0beIF8uuVrk6gnY8h1PICVKmlt+ScoJ9vweh8M42KltbGEcRXUKWJAyi5OwtPLuE8VIO9su5Olrb3mjLviQO8utIahDoan8z9F6L8ek6fR/UbafZeThddHHDt58C4jEHFMcgyUmsGcDLUrW2Fxrk8+fKWkQKAFFgBYAaACdaLOqkkcdts68SdOgIb3Yiin0Jj0p3lmmgEYEFPCsefxEmWgw2I/MSUPOzxEqGio45X+H9p32o81PwMfnnZoARPjOmk7DcbNLSvqnKso2/+RRsP5hp1A3kh1laphgeX0+UQyDtP2Op4pe9olVqEZsw1pv0zW3v+IfnPOKuFbDORiKeo0ynZh1VvqJ6NhKTYe/cE5SbmkzE0z1ynemfTTqJPisJQx9MpUUhl1KnSqhP3lI5eYuDM88KfKNuHqnHh8o89wIXK3dtdHIzK1sttgrj7h5CoOvKS4+klTIrNk1KhmANWmBsGtYVE5BuQJ6SLjfZevgHzqSyA+GqOV+TjkfyMhVqmKyU6aWsLnKL21N8t/ZU6HLe19Zn1ldI3KcXHZ9iLCcDq1qmRNVBK94PYNvw336+XOb/AITwD7NSY0k7xwL6mxY9Ax5yTheEWhTVbagWJIPW9r+uvnCHD+OJnFKpZHPsG/gqehOzfyn3XmyEFFfJy8uZ5JfB5tx7tDiahKVB3ag601Fjp+InU/vSDMJWp3Iqg2bTMPaU9QOfK/lPXuP9l6eLXxDLUGiuBr6MOY/OeZ8a4E+GYJWW175WGqsPIzLk2i/Vz8nS6dwmqhw/Yp1+HmkQ6vdG9mql8l+hG6nyl1MM7i5VX/nQ2J940PvElwOEW5ak/wDDIu9NxmANreMfh1PjG1+Um+w5FYrmUjxkqSXpDlcf6tK33hrKJLfszVCWn3IFV6GXfMP6l+o0lR36c9rc/fLOMx9dSEqXuwBGguQRpqPWabs12Wy2q1x4jqqW282HXylmHDJ9yvqOrjBenuRdnOyF7Va481Qj8z5eUP8AFeN08MMu72uEG9up6D5wZ2i7XCjdKBDVNi26p/8ApvyH5TJd4KxzZstU6tmPhc9bnYzRlyaKo/n2OfhwvNLfJ+Pc9KwwWooqIc4caG/5eRHSQ1O8Qklh3QtcMOX3rt16TA4bHVaDaF0J3AYqD7hofWWMZxw1RZsxPm5YfAzzz6XJtd2n58ndhJJUNxzZnZlGl9+Y15DmZGmJsQb6jUMN+mvSRJiL7aHp909PfEqVQNdjzHX1tN6jS1ZFy5tFutxioikaXYklrCxuANRbSw2189ZT4djaguiC+9r3shIy5hbnY2nYfAtiD4NFW1z0LbADdibaDy6Ta8D4AtABiPFuL2NvMnm3y2Hnqw9LFrlHP6jrnB+l8kHAuz2QZ6urHxWOpv8Aibz8uXrD868SdFJJUjiyk5O2IViWjrTjGRGzrRYkBCfaYoxMBfb4ox8s1IbB4YiL38Brj5IuOi1HsGhWi97BK4ySDFw1JbBPvIveQaMVHjExUFl4m8grUA1jqCuqsDZ1PkeUjGIi99FQ7LdLipylMQneAggOqg5v5XTYE9fZ9JS4fwynRzGmgXOSxA1sOSg9BHipH97Fqrse7qiYyHEYZXFnVWHQgH5xRUi54CEwnEXw9g+apSHPU1qQ8+dRR/3DzhXF4Sji6NnC1EcZgRr/ALlYbHz/AOIKJkVJmosWo28Ru9M/5b9SPwN5jfmDE1ZJSoxvaDspXwLd7RZnpg3Dj208nHTz2MpDi+ekQVIe3dqqg2ufvIfu/wAy7HNPVcNxRKqsdso/iK9gyC2uYbW311BmcwnCqIqtVp08gJugJ2vu4X7l+Q+V7Sh4E2bY9W1HnuDezXZxlIeupZxpTXcKN9r6HU/nIu1/Fq6MaKq1Ic2++4/lI2X0/KaXEIWUhWZDyZdGB6iVamODp3HElFtqeJXRb/zW/wAtvP2TztLJwetQKMeSLntk5PM6ZAIzC4uLi9iRzF+UIV+EB0NTDkugsWX/AFad97rzUHmIY7Q9nKmEuWUPSO1QLtfk1vZP5GCsDh7nNQqZaqnwroMy8wL6E/yneYbp1JUdetlcXYzBLUZbKRUX8LDMR7tx7o+vhCBfIy+niX9RCI4fdkbKFcjxWfKtVhrlRjqlW97g6G3npBja1ZS3dlnRNWzJarTvpaoLb76jpeUOEm7jRdHJFcSsDn3H8j8DJsMrVXCqL3GU6cj9bxlNqmIcKNSf5dB9Zu+z/BRh1u6nP6g2999/+PXVixbcyMnUdSoKo9yXgfBhh0F/a38hff1bz+EJtEzjqR6gxRY7EfGb+DjNtu2NtFtHZDEtAQkS8WJADrzrxDEgIxHfzhXledebKM1loYiSLiZRvHAxUFhBcVJFxcGho4PE0OwquMj1xsEh44PFRKwwuOki42BO8MeKpi1Cw4uNki4yARWMkWsYtR7B5cVJBiICXEGTpXMi4j2DIrxe+gta5ki1jFqS2Lr01YgsASNj+dvTbTykoeURWMkWpFQ7Loec6hhZgCDoQdpWV5IHioZHhmqYYFaY72gRZsOx1Uc+6Y7D+Q6ekz3F+ya1VNfh5JA/zMObirTbcgLv/t+BM0waQ1cLdg6MUqDQOu9vwsNmXyMhKCl3LceWUHaMVhONE3SvzAUuRfb/AKi/ettf2h5xMVjWetlouzFl7v2swA2Kq+7J0J1N7TR47hyY6hVrMop1aJZWZB4auXmynY+8++L2Z4SlNc+7G2tttAfrMiweqjovqlpsu5Z4BwJcOtyBnOp8v7/v1LXjc0cJsSrhHLlJydsWIVixICEyj/jSdc9T+/WLEgFjhUPkfdOLjpGzoUFnG3nO0iTrQoLP/9k="/>
          <p:cNvSpPr>
            <a:spLocks noChangeAspect="1" noChangeArrowheads="1"/>
          </p:cNvSpPr>
          <p:nvPr/>
        </p:nvSpPr>
        <p:spPr bwMode="auto">
          <a:xfrm>
            <a:off x="63500" y="-860425"/>
            <a:ext cx="2543175" cy="1800225"/>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55300" name="AutoShape 4" descr="data:image/jpeg;base64,/9j/4AAQSkZJRgABAQAAAQABAAD/2wCEAAkGBhQQEBUUEBQUFBUQFRUQFBQVFBUUEBUUFRQVFRYUFRQXHCYeFxkjGRQUHy8gJCcpLCwsFR4xNTAqNSYrLCkBCQoKDgwOGg8PGikgHyQpLCwpKS8pLCkpLDQqKSwsLDIwLCwpLCwsLCwsLCwpLCwpLCwvLCksLCwsKSksLCwsKf/AABEIAL0BCwMBIgACEQEDEQH/xAAbAAABBQEBAAAAAAAAAAAAAAAFAQIDBAYAB//EAEAQAAIBAgQDBQUGBAUDBQAAAAECAAMRBBIhMQVBUQYTImFxMoGRscEUQlKh0fAjYnLhFTNDgvFTksIkY3Oi0v/EABoBAAIDAQEAAAAAAAAAAAAAAAABAgMEBQb/xAArEQACAgIBAwMDBAMBAAAAAAAAAQIRAxIhBDFBIlFhEzKRI3Gh8EKxwQX/2gAMAwEAAhEDEQA/ALoEdaKBFAmgwCARbRwSHuEdk6lazP8Aw0OtyPEfQfUxNpDUW+wAyy3huD1ansU3I62NvidJvcNwWhhxogJH3m8Tf290dUxxO2glMstdi9YfcyCdj8Qd1Uerr9I49ja//t/9/wDaag1TGmqZD6zJ/RiZKt2XxC/6ZP8ASQ3yN4Mq4YqbMCD0IIPwM3/2phOfFK4tVUMP5hf4dJJZvci8C8HnhpSM4ebLG9l0cFsObH/pk6H+k8vQzO1MMVJDAgjQg7iXxmn2KJY2u4LbDSJ8JCxoxpoSaZXqA3wkgbCzQNhpG2D8pJSFqZ84aNOHh44GNOBktiOoBNCN7mHjw+RnAQ2DUCd3O7uGDgIw4CPYVAvJOywkcDEOCjsKB4EWXTg404UwsVFS87NLJw0YaEAIc0XPH9zGmnADg8etT93keSKFgBYWp5mSd6evyldVj8sVEg6B5x6pFCwnwDhwrV1UjQeJvQa2+Uzt0XJW6DXZjs2LCrWF+aKdv6iPkJqybCKBbaZ7tPxw017ulq53PJZky5FBWzfjx36US8R4ko1ZgqjqYFftPT2TM3oNJm66s5vUJJ8/oOUjDW2nMlnk+3BuWCK78mhbtI3JLerAfrIX7S1Bsq/G/wBBAuf0+MQ1PMSLnP3JKEfYN0+1R++lvO94QocVSpsbfL+0yXeRcvQ2PlvBZZryDxQfwbMVypup/ST43Cri6eZf8xB72A5H6TJ4HjBQ5amx58v7TRcJxWWqtjo+k14c9sy5cNIC9zLCcKqEaU3P+0zd0cDTQkqigk3vbXXzk86O5iWI85fCFTYgg+YtG/Z56DicKlQWYA/MehmXx3De6fLuNweojUrIyhQH+zRfskIijHCjJEKBX2OIcFDAoRRQjsVAQ4CIeHw79ni/ZoWFGfPDow8O8po/ssT7LHsLUzR4d5Rh4fNMcJGnCR7BqZZuHyNuH+U1LYKRNgY9haGVbAeUjbATUtgPKRPgY9haGXbAxv2KaRsDGHAx7C0AAwcX7LDn2Kd9jhsLQjCzS9i1HeOeeUfOZ8LC3ZrF93XF9nBX37iUT7F2P7jW8Wx3dUzb2m0X16zH1Op1J1hftJUvVA/Co/OBMSZyM89pP4OzijUf3K9ZA0oYjBHlCAEkCzNVlvYzzU7bxpHrDWKwwt0+EGvS9DAdlQiOR5z6e+NERIsMbjWFOyVctWFL8LBl9OYgm02XYXgPd3xFQWLjKgO4Xm3vt8B5y3DFymqKsskoOzQ8T4kaVgo1Ivc7QHXxNV9392w+EI8b1dfT6ygFnailVnHnJ3QmDV82p5bg6y7japanqLtTI9SrafQSxw7B6Zjz29IzFixI6gD87/SQv1cE19vIH7+26kRy4pfP4S6FnGkDuAfdLigrCuvUfKSowOxB94inBIfuj5fKMPDk6Ee/9YDJgkULK/8Ah34WYTvstQbP8f2YCLOScUle1YfhP79044ioBql/T9mMZY7uJklX/E/xIw/fnaKOJp5j3fpACc0400o0Y5D94fKPFZTsR8REBE1KRtRlkxjQAqtRkbUJaYxjGAFU0Y3upOxjLwAF5YypcC43U3EsFYx10gyIfw2IXF0wCQKiDQ8j5GUMVhipswIPT97wPhq5Q3BtaaXC8ZWooWsAR+Y9DynPy4bZ0MWalTBBSJeGqnCEfWnUt5Nr+Ylap2fq8grejD62mR4prwalki/IKroGFjBdbDBefwsJo24FX5Ifiv6ys3ZHEMdQq+rgfK8hpJ+GT3j7mdqf8dItKgWNgCSdAALn4TWYbsUq61qo/pQf+R/SFsMKGGH8FAD+I6sfeZZHBJ9+CuWeK7cgvgXZC1qmJ0A1FPr/AF/pNMcTc2Gwgmrjyx1lzBrcX85txwUOEZJzcuWM4v7S/wBP1MfgOG5tX0HIdZbakC4JF7C35mWmqBRcm1pftxRVrzbOchR0AgWrUzMT1j8Zj85sPZ/MyBZKEfLITlfCHgR1oiiPtLSoTLOyxTOgAkSLeITADol4hMaTABSYx1B3APuE4tGM0QxjYZPwj5fKQvgE6H4/rJi8jNSAEBwQGzERhouNn+f95OXkbPARCWqDofh/aMOIYbr+/dJWeRs8AI2xfUfP6iN+2D9kRWeMzwAcVjWWVzxQD2lYfvztG/4rT5kj1B+kYrRDXWxPxk2HqSKviEf2GBNthv8AD3yPC1ZTkRbBhmjiDLtPGsOcE0mllDKS0KLxBupinGE8/wA5QVo4NChlhq5kLvGkyN2gBPTaHeHVbKRz3meotDeCO3wghi4riGViANRKNTEs58Rv8vhFreJiepM5KU0KCXJQ5NnJJ0WclOSBZMgKIt46hRzG0WvT110+ULCvIy8QmQuxXeJ3sYiW8aTIzUjTUgBIWkZaMNSMZ4gJM0YXkbVJEakAJneRNUkZeRO8AJGeRtUkbPI2eAEjPI2qSNnkbPGKx7PGZ4wtG5oCC7LKtXBI26KfcJeaVq2IVd2ERIonhdMHMq2Oo0Jtr5bQZRazEdCRLuL7QUk5k+kCYfiy1qjlQRrex39fjFJcDTD9GpLtN4Jw9SXqVSZ2i5Muq0eGldWjw0RIkLSN3iBo2r5SLZJIsUDrDGBfT0v8bQDh6mo8oZ7ommADYk3v6RwVsJukSinJAspClVGzA+8/URTWqLuPkfrNZlLs5dTYb7+g6mDFxJqkAHLbfl85K2ENNmNJa7Z/E2XEBELWsLKTmA0A0lc8ldi3Hj27hxbJlH4jbzJ5kdbbxamu8y9PGmxszJV5U3V0q5hrZc5Jrbi13C9RC1DiZaoEawJuMoUm5WwYZ7DYnUqpA/FKY5fc0TwccE9WjbQ6iDa1JgCQNLn1sOenKFO9DLdSGHVTcH0kZNweX1mlPyjG1ToFrXnGpJMdSUDNcKTy5E+nWUjV6xkSfPGObby1h8MbXI1O06stxYwGUWeRmpHYiiRqNR+fwlQ1ICJTUkbPGF5GWgKx7VJGXjSY0mMQpaNJiExCYxHExLxJ0BCVcUzbkylWp3lu0aUgADxeHgVqhoVA42GjDqOf6zXVcPeCOIcNuDAaYUwmIDAMpuDqDCNKpMPwvHnDP3dT/LY6H8JP0M11GrKpRLU6CiPHmpKdOrJc0qaLUy9QrKAbmQ4rGC2n95TcnlIMhJlbTLU0F+HDMRD4MEcMoZR+9oVU2Evxx1RTklbJb2mb4/2hKt3NAGpVIJCgXygC5ZugA1tB/a7tj3RNKh7dvE24T3c28uUA9lu1qYYkOgbvGLPXu3fE2JAYa38Vttrk2JAlOfPqtY9zT0/SuS3ate3uS8O7XsDapqb7jS/0mq4d2pDW1+OhgfiHZWlXp95SFOkzqrBlLGjbxElfxkgi5O3hHiYmZLEB8LVNOpoRrbn116Ha43F7TletO4s7C+llVNUeypiaddMrgMPPz3t0lTEcGqKb0KgZLFe6qlxZW3VK1M5lBsNNRpMBwntIVO9x0m+4TxoOt78vdNGLOpOprkx5umli5j2EcVKFPPY+0qsi/wAUJRW57umoQG2gA03a5Mi4lx8qtqafxiL92zXCX2zsBp6SnxPjz12NPCmwGj1twOoTqfPYecrU6SYdLk25lmN2YnmSdSTOnGOvN8HLnNz4rkq4OhXLZ8Q3eO2wFsq/yqLaQ1hqNQPd6TMBYqVZCL87qzAi0p8N7RUs2jAH+YW+BMNNVpVrd4itbYkXt6GVPPGXCZYumnDmSIf8XBJGwX2jmUgAb+L2B5+InynNWDWKtfMAwFjmsdiRy99o08Dy64eoyj/puTUpDrlVvY9x06QXXqtQK94lRAGHipZnpWAN72BYMSQS7BjodolOceSbhCXATatY6yN8IGBOx6/2lajxRXDMSjqoaozoVIVdbIBo1wLXLAXvoDG8R4qmFALEnN90DxHTYDe+2k0Qnt+5lnjce5HWoFd9uvKQyJeI1axDZe7T8DC9Rj1ax08hDOCwgGrDX8hJt0VKNiYbCqBZwCTv+kr4vhhGqajpzH6y+dQCOeoiLVtEnfI2q4AMSGMVhFqbaNa9wNP90G1cGynUfDUSVkWiC06OKGJAiJadacIojAaUkb0LycRbRgBcfwRagIIlDCJWwvhINSmNrauo+omqyzu6BiaGnQOwuPSp7LC/TZvep1l1bzqnDUb2lU+oB+cdQ4Ih2X8zb5yLiSUjiQPaYL6m0vYHCZtbEDqRa/oDr8bSfB8Kp09Qov1tLOJxS0kLuwVVFySdBFSRK2yemAg6TJcf7dAEphyGI0zE6E9EH3j57esA9o+2L4g5KN0p7b2ap69B5QfgHooc9QZ23AtdgfSYc/U1xE63S9DfqyfgqYsM4LkZb9TqSd/O8KcD7Md/TFQ1CrOWWmqpm1QElqrXtTXS2uvPaQcSx1OqAEUqbkm9treUr8N4nUwzE0mKk6EEAo3S4OhsdRfYzFFtrk6WRP8AwDz8Qr8PqikWFQUyrqpF6dmW+ZGPiRrFtdxc6QljuKYPFYYtV8K072pjSsjtf2Le0Sb2t4QAS12NgzFdqcNicKftCN4Ki/whVAqE21dSQCRqdrljqxtYTAuxdrLck6Ac7ev1jjFt8FFJq5cNeR+FrkMLXNzYdZt+D8PqVF8d1QjWxIJ6geXnK3ZnsoEAqVtSdh+9h84d4nxhaIyjV7ezyUdW6enObo4IY/1J9zm9T1zmtIvgsVaq0Usq35Ki2BJ5AX0nnvGeL1q1X+LdLbJqAo625+vOF62Lq3L5i991b2SOa6ageQlhatHGKykHPpZNBUW1vZY6W030Cg7TBm6yUnVen+9yfTRWL9T7vleCCjw+nVpgU3Lnk3Nm0uSn+mi33OvkdL9T4pWwxAfVWvl1BuBpcdQesoY/h74Q56LFlygudLWJ0zrzQ6WJGsvYLjlPEXWtlUkXIb2HIBu5Y66DZBb9MfqXqjyv5NayyXq+6P8AJpeF9qA1rmabD4wOOvw0njNXHolT/wBOWyj8dvF525C1vOaThXHar+CiLm259hPM/pznQwSnskLqMePTfsabtBxUUz3SAvUqDwoLX/qJIIUA21MFcM4Vk1fxVDz6X1IF9d9zuZJQwy0gWYlmbV6jasx+g6AQWe1ZR/Y8PK9w1us6GXLHErfc5eHBkz8R7GpPCjYPeoGU3Ap5CTpbUOCDKmIxvjWm7ul7aYjwh7/dVEC0yR/Mxv0tH8N7Sq+xt5H9YaWslVbMAR0OsyLPHL5o0/Rlh7oHDHsmYOPZKqGdhYXW4DMg8bG9wqA2FtZcQZlBFj5r19L6W6HWVa3BGpgHDMAFBtTe7UxcEHKfaQkEi41lGklS6qaT02RRRU2SpRWn97Iy2KubDxMDbpLoua+SuUYSXhBem1jH3DeFgNfh/aVBjlzsjeFlJAHiJZVABc6eEZri53tpA+K47UqErhlAANjVbVB/SPvH8pqjJS5RknFw4Zf4lhhSeyudRmy3uQOR9P0lTMevy/SRUKGXVmLsfadjdmP0Hlykl5OiqxJwnCKJIiKIsQRRABRHqL7SSlhr7y0iBdoh0R0sL+L4S2mm0izSvxOvVp0WejT7xgNFv/8Aa27AdBIt0rZOMbdIdxXjdPCpmqnf2VGrMegH12nmnGu1VTFP/EA7v7tMbDzvzbzg7iWNqVnL1WLMeulh0A2A8ozC1qbDJVGXXSqouw6hl+8PlMc8m/C7HVw4Fh5fccFv/lnMOn3h7ucl/wASqAWzHpYyOvw/u2FzdT7NRNVN9vTbbfSTrhcw0dW/q3/PUTJOl3OjBuS4KneneSrVuNY2rhip1t7jf8jEw1BqrhEFz8vWSS34QOWiuQ9aZchU1Lcvnfy1m47OdlxRAeoLudbEbfvpH8C4AmFXM9i1rsx2X1P7tAXaLttnJp0L93s73IZxt4Oajz5zbCCxK33ORlyy6mWseEH+L9oct0w5VmGjNe6r6dT+UytShVNySDqCSbnMfPrKGEQr46TZlG4++v8AUOnnCNHjY0zrcDppry0mDNmm37oWb/zZSXof9/0S4U2BzsQVGwFriCatXxXHI30OoPUHrLHEMeKhuL9NZRvfaVRTbtnS6Xpo9Pj18+Q9gO0rWKVMt2I/iMt9STcvrqbWAblbaRdoeGIqmrTsvs51uCt2UMe78hmHxgF6lvX5zR8D4BUxKoa5PdU9UXYm/Ty0tc8hYSzH0rc9ocLyUZ5RwvaLr4B3Auz74lrm60wdWtv5DqZuD3WDo3NkRefMn/yYyyFWmoVRYDRVH7284D4xw4Vtaoqtl9nKFFNf6QxFz585sy9Ti6b0+TLjw5erls+ED63Ea2J/iKQia93TtmzWuBmPUnkL/AXiLisx7t1CsdwTdD/QwPiJ5DlqTeBadNqbkISL3B5eE7+nuhqhXp1Vy5QuXxd2NwRzW2410A1J1Ok5WduUt3z/AMPQdPGMIqEeK8e5Xr0WokspugtrcX6WI56jQ84V4X2mI5+46/nKVeu9Jr1D4WYC4BLBVvcsLWO4BYW2tIa/Dwwz0beIF8uuVrk6gnY8h1PICVKmlt+ScoJ9vweh8M42KltbGEcRXUKWJAyi5OwtPLuE8VIO9su5Olrb3mjLviQO8utIahDoan8z9F6L8ek6fR/UbafZeThddHHDt58C4jEHFMcgyUmsGcDLUrW2Fxrk8+fKWkQKAFFgBYAaACdaLOqkkcdts68SdOgIb3Yiin0Jj0p3lmmgEYEFPCsefxEmWgw2I/MSUPOzxEqGio45X+H9p32o81PwMfnnZoARPjOmk7DcbNLSvqnKso2/+RRsP5hp1A3kh1laphgeX0+UQyDtP2Op4pe9olVqEZsw1pv0zW3v+IfnPOKuFbDORiKeo0ynZh1VvqJ6NhKTYe/cE5SbmkzE0z1ynemfTTqJPisJQx9MpUUhl1KnSqhP3lI5eYuDM88KfKNuHqnHh8o89wIXK3dtdHIzK1sttgrj7h5CoOvKS4+klTIrNk1KhmANWmBsGtYVE5BuQJ6SLjfZevgHzqSyA+GqOV+TjkfyMhVqmKyU6aWsLnKL21N8t/ZU6HLe19Zn1ldI3KcXHZ9iLCcDq1qmRNVBK94PYNvw336+XOb/AITwD7NSY0k7xwL6mxY9Ax5yTheEWhTVbagWJIPW9r+uvnCHD+OJnFKpZHPsG/gqehOzfyn3XmyEFFfJy8uZ5JfB5tx7tDiahKVB3ag601Fjp+InU/vSDMJWp3Iqg2bTMPaU9QOfK/lPXuP9l6eLXxDLUGiuBr6MOY/OeZ8a4E+GYJWW175WGqsPIzLk2i/Vz8nS6dwmqhw/Yp1+HmkQ6vdG9mql8l+hG6nyl1MM7i5VX/nQ2J940PvElwOEW5ak/wDDIu9NxmANreMfh1PjG1+Um+w5FYrmUjxkqSXpDlcf6tK33hrKJLfszVCWn3IFV6GXfMP6l+o0lR36c9rc/fLOMx9dSEqXuwBGguQRpqPWabs12Wy2q1x4jqqW282HXylmHDJ9yvqOrjBenuRdnOyF7Va481Qj8z5eUP8AFeN08MMu72uEG9up6D5wZ2i7XCjdKBDVNi26p/8ApvyH5TJd4KxzZstU6tmPhc9bnYzRlyaKo/n2OfhwvNLfJ+Pc9KwwWooqIc4caG/5eRHSQ1O8Qklh3QtcMOX3rt16TA4bHVaDaF0J3AYqD7hofWWMZxw1RZsxPm5YfAzzz6XJtd2n58ndhJJUNxzZnZlGl9+Y15DmZGmJsQb6jUMN+mvSRJiL7aHp909PfEqVQNdjzHX1tN6jS1ZFy5tFutxioikaXYklrCxuANRbSw2189ZT4djaguiC+9r3shIy5hbnY2nYfAtiD4NFW1z0LbADdibaDy6Ta8D4AtABiPFuL2NvMnm3y2Hnqw9LFrlHP6jrnB+l8kHAuz2QZ6urHxWOpv8Aibz8uXrD868SdFJJUjiyk5O2IViWjrTjGRGzrRYkBCfaYoxMBfb4ox8s1IbB4YiL38Brj5IuOi1HsGhWi97BK4ySDFw1JbBPvIveQaMVHjExUFl4m8grUA1jqCuqsDZ1PkeUjGIi99FQ7LdLipylMQneAggOqg5v5XTYE9fZ9JS4fwynRzGmgXOSxA1sOSg9BHipH97Fqrse7qiYyHEYZXFnVWHQgH5xRUi54CEwnEXw9g+apSHPU1qQ8+dRR/3DzhXF4Sji6NnC1EcZgRr/ALlYbHz/AOIKJkVJmosWo28Ru9M/5b9SPwN5jfmDE1ZJSoxvaDspXwLd7RZnpg3Dj208nHTz2MpDi+ekQVIe3dqqg2ufvIfu/wAy7HNPVcNxRKqsdso/iK9gyC2uYbW311BmcwnCqIqtVp08gJugJ2vu4X7l+Q+V7Sh4E2bY9W1HnuDezXZxlIeupZxpTXcKN9r6HU/nIu1/Fq6MaKq1Ic2++4/lI2X0/KaXEIWUhWZDyZdGB6iVamODp3HElFtqeJXRb/zW/wAtvP2TztLJwetQKMeSLntk5PM6ZAIzC4uLi9iRzF+UIV+EB0NTDkugsWX/AFad97rzUHmIY7Q9nKmEuWUPSO1QLtfk1vZP5GCsDh7nNQqZaqnwroMy8wL6E/yneYbp1JUdetlcXYzBLUZbKRUX8LDMR7tx7o+vhCBfIy+niX9RCI4fdkbKFcjxWfKtVhrlRjqlW97g6G3npBja1ZS3dlnRNWzJarTvpaoLb76jpeUOEm7jRdHJFcSsDn3H8j8DJsMrVXCqL3GU6cj9bxlNqmIcKNSf5dB9Zu+z/BRh1u6nP6g2999/+PXVixbcyMnUdSoKo9yXgfBhh0F/a38hff1bz+EJtEzjqR6gxRY7EfGb+DjNtu2NtFtHZDEtAQkS8WJADrzrxDEgIxHfzhXledebKM1loYiSLiZRvHAxUFhBcVJFxcGho4PE0OwquMj1xsEh44PFRKwwuOki42BO8MeKpi1Cw4uNki4yARWMkWsYtR7B5cVJBiICXEGTpXMi4j2DIrxe+gta5ki1jFqS2Lr01YgsASNj+dvTbTykoeURWMkWpFQ7Loec6hhZgCDoQdpWV5IHioZHhmqYYFaY72gRZsOx1Uc+6Y7D+Q6ekz3F+ya1VNfh5JA/zMObirTbcgLv/t+BM0waQ1cLdg6MUqDQOu9vwsNmXyMhKCl3LceWUHaMVhONE3SvzAUuRfb/AKi/ettf2h5xMVjWetlouzFl7v2swA2Kq+7J0J1N7TR47hyY6hVrMop1aJZWZB4auXmynY+8++L2Z4SlNc+7G2tttAfrMiweqjovqlpsu5Z4BwJcOtyBnOp8v7/v1LXjc0cJsSrhHLlJydsWIVixICEyj/jSdc9T+/WLEgFjhUPkfdOLjpGzoUFnG3nO0iTrQoLP/9k="/>
          <p:cNvSpPr>
            <a:spLocks noChangeAspect="1" noChangeArrowheads="1"/>
          </p:cNvSpPr>
          <p:nvPr/>
        </p:nvSpPr>
        <p:spPr bwMode="auto">
          <a:xfrm>
            <a:off x="63500" y="-860425"/>
            <a:ext cx="2543175" cy="1800225"/>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514466" y="2742570"/>
            <a:ext cx="245182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Options</a:t>
            </a:r>
          </a:p>
        </p:txBody>
      </p:sp>
      <p:graphicFrame>
        <p:nvGraphicFramePr>
          <p:cNvPr id="14" name="Diagram 13"/>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Give students a range of questions or tasks and ask them to pick which ones they will deal with and in which order.</a:t>
            </a:r>
          </a:p>
          <a:p>
            <a:endParaRPr lang="en-GB" dirty="0"/>
          </a:p>
          <a:p>
            <a:r>
              <a:rPr lang="en-GB" dirty="0"/>
              <a:t>The questions and tasks should be of varying levels of difficulty.</a:t>
            </a:r>
          </a:p>
          <a:p>
            <a:endParaRPr lang="en-GB" dirty="0"/>
          </a:p>
          <a:p>
            <a:r>
              <a:rPr lang="en-GB" dirty="0"/>
              <a:t>Decide in advance if you want to order them according to their difficulty level.</a:t>
            </a:r>
          </a:p>
          <a:p>
            <a:endParaRPr lang="en-GB" dirty="0"/>
          </a:p>
          <a:p>
            <a:r>
              <a:rPr lang="en-GB" dirty="0"/>
              <a:t>If you do, it will make it easier for students to judge which are harder and which are easier. This could be beneficial to your pupils, or it might lead them to make choices which are below what they are capable of doing.</a:t>
            </a:r>
          </a:p>
          <a:p>
            <a:endParaRPr lang="en-GB" dirty="0"/>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Choices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886382607"/>
              </p:ext>
            </p:extLst>
          </p:nvPr>
        </p:nvGraphicFramePr>
        <p:xfrm>
          <a:off x="-684584" y="139938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Have extension questions or tasks ready for pupils who complete the work.</a:t>
            </a:r>
          </a:p>
          <a:p>
            <a:endParaRPr lang="en-GB" dirty="0"/>
          </a:p>
          <a:p>
            <a:r>
              <a:rPr lang="en-GB" dirty="0"/>
              <a:t>My preferred option is to have extension questions on all my PowerPoint slides.</a:t>
            </a:r>
          </a:p>
          <a:p>
            <a:endParaRPr lang="en-GB" dirty="0"/>
          </a:p>
          <a:p>
            <a:r>
              <a:rPr lang="en-GB" dirty="0"/>
              <a:t>In addition, I create super-extensions, hyper-extensions and even outer-space-extensions for students who finish these.</a:t>
            </a:r>
          </a:p>
          <a:p>
            <a:endParaRPr lang="en-GB" dirty="0"/>
          </a:p>
          <a:p>
            <a:r>
              <a:rPr lang="en-GB" dirty="0"/>
              <a:t>Use the higher levels of Bloom’s Taxonomy to create your extension questions and tasks.</a:t>
            </a:r>
          </a:p>
          <a:p>
            <a:endParaRPr lang="en-GB" dirty="0"/>
          </a:p>
          <a:p>
            <a:r>
              <a:rPr lang="en-GB" dirty="0"/>
              <a:t>You can also call on philosophy, in particular by asking students to analyse concepts.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Extensions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0" y="2746087"/>
            <a:ext cx="3257174"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Extensions</a:t>
            </a: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211960" y="908720"/>
            <a:ext cx="4523920" cy="5355312"/>
          </a:xfrm>
          <a:prstGeom prst="rect">
            <a:avLst/>
          </a:prstGeom>
          <a:noFill/>
        </p:spPr>
        <p:txBody>
          <a:bodyPr wrap="square" rtlCol="0">
            <a:spAutoFit/>
          </a:bodyPr>
          <a:lstStyle/>
          <a:p>
            <a:r>
              <a:rPr lang="en-GB" dirty="0"/>
              <a:t>I have borrowed this technique from my friend James Wright. My interpretation of it is as follows:</a:t>
            </a:r>
          </a:p>
          <a:p>
            <a:endParaRPr lang="en-GB" dirty="0"/>
          </a:p>
          <a:p>
            <a:pPr marL="285750" indent="-285750">
              <a:buFont typeface="Arial" pitchFamily="34" charset="0"/>
              <a:buChar char="•"/>
            </a:pPr>
            <a:r>
              <a:rPr lang="en-GB" dirty="0"/>
              <a:t>Create a space on your classroom wall called the ‘Wonder Wall’. You might like to make this look like a wall by chalking bricks onto black paper.</a:t>
            </a:r>
          </a:p>
          <a:p>
            <a:pPr marL="285750" indent="-285750">
              <a:buFont typeface="Arial" pitchFamily="34" charset="0"/>
              <a:buChar char="•"/>
            </a:pPr>
            <a:endParaRPr lang="en-GB" dirty="0"/>
          </a:p>
          <a:p>
            <a:pPr marL="285750" indent="-285750">
              <a:buFont typeface="Arial" pitchFamily="34" charset="0"/>
              <a:buChar char="•"/>
            </a:pPr>
            <a:r>
              <a:rPr lang="en-GB" dirty="0"/>
              <a:t>When students think of questions and there is not enough time to explore these, ask them to write them down on a Post-It® note and to stick this on the Wonder Wall.</a:t>
            </a:r>
          </a:p>
          <a:p>
            <a:pPr marL="285750" indent="-285750">
              <a:buFont typeface="Arial" pitchFamily="34" charset="0"/>
              <a:buChar char="•"/>
            </a:pPr>
            <a:endParaRPr lang="en-GB" dirty="0"/>
          </a:p>
          <a:p>
            <a:pPr marL="285750" indent="-285750">
              <a:buFont typeface="Arial" pitchFamily="34" charset="0"/>
              <a:buChar char="•"/>
            </a:pPr>
            <a:r>
              <a:rPr lang="en-GB" dirty="0"/>
              <a:t>When students have finished the tasks you have set in a lesson, ask them to fetch a question from the ‘Wonder Wall’ and to explore it either with a partner or in writing.</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Wonder Wall</a:t>
            </a:r>
          </a:p>
        </p:txBody>
      </p:sp>
      <p:sp>
        <p:nvSpPr>
          <p:cNvPr id="52226" name="AutoShape 2" descr="data:image/jpeg;base64,/9j/4AAQSkZJRgABAQAAAQABAAD/2wCEAAkGBhQSERUTExQUFRUVGRgYGBgYGRcbGBoXGhweGBoaGhcaHyYeGhwkHBgYHy8gIycpLCwsGh4xNTAqNSYrLCkBCQoKDgwOGg8PGiwkHCQsLCwsLCwsLCwsLCwsLCwsLCwsLCwsLCwsLCwsKSwsLCwsLCwsLCwsLCwsLCwsLCwsLP/AABEIAOEA4AMBIgACEQEDEQH/xAAbAAACAgMBAAAAAAAAAAAAAAAEBQMGAAIHAf/EAEsQAAECBAMEBgYGBwYFBQEAAAECEQADBCESMUEFBlFhEyJxgZHwFDKhscHRB0JSkrLhFiNygpPS8TM0VGJzohUkRJTCU2R0o7ND/8QAGAEBAQEBAQAAAAAAAAAAAAAAAAECAwT/xAAlEQEBAAMAAgIBAwUAAAAAAAAAAQIRMRIhMkFhA8HwEyJRkeH/2gAMAwEAAhEDEQA/ALBJ3UpyHwqb9tXzib9E6b7Kvvq+cBp22UiWhKFTFTFYUpBAuz5m2kEGsqH/ALsr+LJ/mjj5NzGi0bn0v2VffV84mTubTfYV99XzgRG06gf9Kf40j+aJxt2f/hFfxpH80XyXxohG5lL9hX31/OJxuTS/YV99fzgRO8E//CK/jSP5olTvHP8A8Gr+NI/mi+UTxqb9CaX7Kvvr+cbDcem+yv76/nAx3kn/AODX/GkfzQx2Ftz0hMwlBlqlrVLUlRBOJIBNxbWHlCywP+hVNwX99fziRO5dPwX99Xzht0l4klzY0yTjcun4L++r5x6Nzafgv76oe4o0xQCb9DpHBf31Rn6IyOC/vqhyVx4DAKBunI4L++Y9/RST/n+8YcCPYBN+i0n/AD/eMejdmV/n+8YbkxoYBSd3ZXFf3jGI3el8V/eMMyY2SbQ2Fg3fl8V/eMar2JLAzX94w0JjRaLRNir18jBkpXjC5dUofWPjFhrqUEudIrVXLZR827IzulRnaq79YxEvbcwfWvAy2B7+UC1Ch3xnyqDhvHMdsUNt2NtLm1KEKVY4ntwBPwioM+UPdyr1svlj/AqGOV2tLNkT3qqT/WH4TFf2Vu7Pq1rElIZJJUpRCUpDnNRhpu4t6ul/1R7jBG723KYUlTR1ClyulWVdIhOJxaxH7vYxjj6t9/n9nrw3MfRPVbl1SKhFOUArWMSSFApKdVYsmGv5iNtqbkVMiUJp6NaCoIeWsL6xLAW52trFnl75UUypBmpV0UiSJUgrRj6wzUpA7Et2HJ402xvpTTKaRJC5nVnIXMKJaZZwpJLoSHSCDhIHK8XWOv5/lryz3wgrtxKmVLWtfRfq04loExJmJTm5T466QTX7rKMijRKkK6eeMWLpAQpOHF6r9QAKTc8Idby750s6lmyir0ha7S1KkhCpY4qVZyLnqgRrV740yq2nWmZOlypMkoStKQ4WSxBQoF04QBF1N6SXLqs1m6U+mMuYsy1I6RKCULCmU+RAyNjHTd25jLrB/wC7m/8AjFN3u3np6lMhEsCZOTMSVzhL6Nw+QS5Jdxnw5xcN3h+srP8A5c33Ji4fL/f7MfqW2ezrpe6MRUtEa0QIqZxjtt5zVNYI99MvChM61jEMzaAGak+IhtD30uN0VUI6efjAKTifUXHjAlPvHJUvAJqCq9goE25DzaGxaVVMeekiEdJtVE0JMtSVhVklJBBgep3rkSgFLmJCS988lFJy4EEd0NizdNGpnQj2XvRT1ABlTkKewuAXyyN8xwhdU7+0yZ5kGYcYVhNizgsetlDYtRnCNhOino35pCVhU9CSkkEKLG1nHEXs2YjWp3/pUlTTkqCSE4geqSUlQZWRFiH4giJtV0E6NjMtHPdnfSpRzVF5hlsQBjHrcwz27YL2r9JdNIXLQF9IJicQWkjABzu48PcYuxa6hAIhHX0uI2EE0m2ET5CJ0tTpW9+Yz7b27ojmVMSortVSlJcwunovDivmlR0hRPRHKgMlu34efdD7cVjWyv3/AMKoQNfXz2Q83Ef06U/+b8KoY9Kpuza8ypsuakAmWoKwksCwZnEMDVSCb0Mpzf8Atp0I5S2EFInxmu0ysOZaJJ/6GR/HnwVL2WhWVDT/AMefCumqOcWDZ1WIsiX9SsG7A/wNN/3E+M/Rgf4Gm/7if8osKa0RrLrwVRvxh/UpJK3WYgihpnDH+8T/AJRYtg0c1HTKmhAXNmqmskkgYgLOQNRE8ia5g3HaNTGT2zcrUNRMZJPCOGzdpT5S+lQtS0lRu6lJZSXZJUxyJDgW4mO218xkKOoBPgIrm5uxJU70qWCFSSp2AbCo3KU6YeqLCJ2suWSN462QhBl1C8N8KQSSlmsQoXBGXGIanbM1cpEsvhSMOZBIBURiFx9ch+Q773vPu3Jp5mBRY5iyjbu90JBTSP8AMeyWv3vE8vwqsUe06mUCJc6YgB8ICiAzFw2V8myiIKUkgoxJf1mLvYAh2Gd7c9YtQpZfCb3Sj84JRSo/9GeeyWPY7xfJFINMoJBSVhRJxDINbCUtq+K2jCCV1C1JSggslRLEA5kHPg4y5m4eLl6JwpajT6qP5YmRs1ZNqSf/ALB/4w8hQpVKManxBKuGabvYP3X4x76GpQDpJUMzqTc3N3N8+UdCTsmc7ikmd8wfKCE7PqQbUn/2kfEQ3RziZs1S3OAhRIIIfLLC3gx5NG0rYs4hsKmtkFXY6jXW/Mx0tNDWaUqA3Gcv+aI58itSH9Hk/wARf80N0c+O7c1Sgro1EAMQQb6AO3ARFtChmyQMaCmWCSkKFtLaE6RfVzKwDF0FOwD+ss2F/tRP9IMhKqGSoAJcIU12dQST74bon+jKoKqBlkMmarABkEkJLDveLHPnMzRVtxcY2ahaiMKpighswlPVLntBPfDBc6LlfaJKkXMAzzE0ydzgSaXjnaBVm/KHW5APpsr9/wDCYRzDe0OdyP77LP7X4DEw+UW8c4lT+rBUuZ7IXSjaCUKjVjRrKmNrDSjqmhDKXBcmYQYyVaE172eJ5NXrCKnnZa9sGyp0WVlY6WubWGMiutFZkzBB8mbG5UN580KSbO4NvhEP0Y0qZchaU9a5VjJuvEAS+TMQzHLnEaFBvLd8E/RtLKKZUtSwsoKkkjJKhYofIswi49DmvkpUokgFm90CqpktkPAQZUq6586CNMIMaUIqQIiwCGBRA0xETSIQlo2QI2waxJLTAaNwj1JeN1pEaNBXikwLNyYwekQDXRKhNXjqL/ZPuhBv5MfZcr/Tl/hF4f1quqrsMVje1T7Mk6/q5Z78MZ/4sZuHtMK2aJesqYocmUMQv4wwKtYRfR7PelmS7/q5gN2+sDowOY1eHq84ufUaY4imL4vEi84gV58+MYVDNXm8OdyVPXSh+3+AwkWYc7hH/n5X7/4FRMflC8culmCUrgOWqCEmNqNQqDpZ838vCyWowbLPNucZrRhJmX1g+nN84ASLgPcg6HLkYKpz2+F7xlkzlHWDpCuMLUZ6sz/CC5M3t9nwjUZH1E49Eux9VRHGwMHfRtMUuXUTjLCEzVlSSD6wsym0t8YBRM6qjnZXfYwT9GACaZct1EowghWaXdQS2jPrx7h0x6LFVzRjV2j3CMlToF2hMaYrtH4UxGifF2GUyY0Ule11zJpmBZstkoe2HK/M/GLJV1BwE6sfdHM5c5EtZBSCp5aybPith15nSM2+1dVlzsSQRqH+MboVC+lWAkAZNEvSGNIMUXjzFAnTGNkTYAlSw0L6mdaPJlSRYwvnL8iJQNVKse+K3vDUNs6Vylp9xEWGeu0VXaMoroZaXzQkD/dGKsHbkUKPQDPBJXMmEKvbqu3YWVeDVC8Idw57SZ8pBJQmYlSSQx6wUCGPYIeKd2i59R40RsI3WYgI52jAimywIcbiD/n5X7/4FQpIhzuXaulX+1+Ewx+ULxyeWYIlwMhTwdT2jbSVCPABz2ZxEdrjJIGYBxcPOkS1e1EoIYXyLZ58YlkzUzLGWgqzcgBTWuRmHvdjra8T8rRVJtJK0kKNg+bkjtAHIHOLFTS0nJhlzL2OXfnFX9AKCSFO18IH1e3Mk2z+EM6Tai8GKz2KQWHEFPLTgzxLpDdKxiYs40tceffEqJl7f0hfS1vTdVaeslTODmxybsLc/cyMu48fPfDiCpSwXSr1TY3YsbFjxYw93GojIkTZShdCyMQ9VQLNfVXHjnrFenSD0a8PrBJIdrkBwPEND/culVLojjWVLKlY3v1wtjc3yYNyPGN4on2lN/WKHP4JiBEyJKq61n/N8ExiFwAm1a3o5ansSC2ebRzdVEpVQudmE9GB+6lLt4RdN9arAhKuD+8CKtT1XUPWHWzAJjFt3tV22NtEKljtI5c/nDDpzlFN3bnjEEhQwsSAA1w35xY62tTLSSo2jUvpBVRWhCXVYOA/baJUVIUHBeKDvBvUlSWSerygvdmtmKlpZwCU3Lm3H4ZQ3sW+YswJMifHn42gdSrxQNNNvyiq1hHoSHcMm7Z2Uq8W6YIplaR6Ikf5VD/coRirEm5CkmXOD/rAU4ssnIHA5jIw/KGhZ9Hs8LpJ6iBjVOBJtiAwgAcWt7IbLEay6iBSeHGIlJghYaIlJjCo28Ibbnp/52V+9+EwqVDbcv8Avsr978KouPyheOSyOVs4ORMSlJxXOjlvb50gCTHldUdVmFvPzjetqD9LAAFiXJxatw7fygiiriFEg3KW4e3T+mUAJQCQBcmwew98MKjYE1CMagEgAZKTlxZ39mcdLIHn/FxgxFeMgsR1gGNuLav8IVyNoJCnNiXGpBQoXF3fhC6ZIwhJIOBQJBL3Dlmg7ZSASQ6Skh+sOF8Lkhv6Rjxge022cM0YQ4AzY6gZdg8X74tkibjSFcf6jz8opNFN/WGWPVLMSzhr58M7nlFv2eQhOHEokB3Fmu5HDj4RhBdd/YTf9OYctQlR+EWbdqeTR/rElMwKZYKsTkKACn5gN3ZnOE06tCAFkglJS7/ZJAL24H2x5utXhUiYOkTNUmZhK0vdIX1Qp7OE8AAzRcftNGhnjEv9r4CJkHV4UTq4CYpLjESeWn5RJQV5xYF+s2INlhdve9oRS/fuU8hhmbd+IRTNm0ucXreggyFHUGWb81NFWoJgTM4hozSCtiyxLmof6xI8RFh29svp5WEKwqdwdH58oQSpwVOQRZlpPj1feqLhjizntPtyKpolS5glTAXxX8bkHXjFwpkFJUqVNH1VS0mzj6yVcLmw5RvvogYEkJdROfLXTs8IqOzpEwoVhmAEn1SS/tz74K6Dsva5w4ZllXAv4AHKDprAxRtnqQpYm9IywcOEhTO3rNx484uMqc6EnVheCNphtlFWoKeXNlYFzAiy2e98Z0e0WGsmEJOFWE6EvnHO62mUgnpHxAK9qnce+IsdH3e3XRKkzFSpmMrIUpLBnGqdRa2fhHi7GKj9GW9CkVPRLOJKsvc0dD27RBCgR6qrj5RvKIThAJjYyRGLIy4REpfCMcA8wQ03KP8Az0rL634DCHbFd0UsrZ2jX6MdrCZtGViUcRExgMiMCix7GPjDGf3F4o9On3wDXruQdMos+yaFCkKxW56iK9tmlwTCk5+/gY3jfbTNk04DrUOx3y1yOcWeTMCycZAKmAcCxZgCWIAyGmmd4qtLXhIUkg3sb6WguvrShKcJIKg5Id2HN8mPANFyltDDeSUpSQgEEobqMf2QxdmDkQsVsVaULOEAJ9a5JbIsdQ/nOPZ9csy0kC6ixVqeR4jt1Eb7N2tMSSH612cBgB1mHMlx3wksgP3fWErSdFMnmXb5i/AGLNRVuBRllnJLWzAbLi7vFPRO6wmAAF3SBZmDn3+6Hsup9JKVJsUO51sLAkNmHjFQ52rW9LSzUkKCkoJfIulOIEDMXAzhvuxhFEFplJlGYoKUwbEThc62dwBoG4xVaVExapifWUE3luUhdiT180mxbnD/AHcnn0UdfEFqCk5sA4QE9YP1QgZxYUPt3CrEnGEO/WOfrW1yex7oGTtJSVN1SqyEm4JwuDf9oHMawLvBs7pJwmcLJuc8ZIsx0c90MBJRNlIZIxO4LdYHLMcSeMY2Pd4aoinZRupUsZftG/eIR0lpmmXvFoY7UqUqp1II66VghtMJu54kFUKKdf63naLVh+JIQkEZkIbtxCLOdfN4odZXFJfVKbOclC49sWym2sJhfjfEMsv6+2LOM17taj6SUpGvxFxFCRu+sLBmImJZSQ4I1ISGL8zHQkVQJIv8oH2kn9Wo8ClX3VA/CAB/4R+sC3sc0hs+JOr3fthoqyeQEb4IS7x7RMtBCc20JeHOE9h9pbbQsGXxyPAi8J94UKbEVJJKQbcrfCF+zuupz1iLl+Bs14Kr6pExLpThSAzXzSwLciXiaahDu9VBExNvVWT4hs+6O8kekUqVDNIHhrHA6gnpVEMRZmbJ0s7atHZ/o8rz6MArLhHTrKKXQYio4sISCSG9Y6X0+MLKxYQCTpF0qdiy5twVJfMAsDcFvZCXau465gITNDHQj5Rmy/SqnWnpZS0/aSWDs/nhCT6JlEbYp0l7dL/+a4tNNuXVy1dYBQGRSR7jB26W5a5W1ZVRgKQMZVwcy1JOvHlrFw9Uy4rGytlT0s8pXYACNIh3i3NnrZcuWs2yLW7C/PKLfI27Lb1k9z/KDU7cQ1yG7DEmum3Ndl/R9U4sS5JAGQKk56a5ZQ9O4s+5VLQsqsSSkHxu+mmkW87flvnYcomG8SHzPh5aNdFHn/RzPXhCBLABJYn5BngiX9GU4+sqWDchQUqx7hlFzRt6X9r2QQnbcv7V+z4RPQ5+r6J5rpKZqM7+sOr7bw92fuB0VioFJuoOWfU5ONNYso2unPFGHbCftXHnOL9CpbY2P6GlFQVhQlLuMyUm2G9m0vxgbd9Y9HEwJKOlWF4b4QHDYXsxYm3GHG9m0EKpziAWjEgqS5DpxX62nbAyVFEmUgpLD1SQxKCoqSGdg1wwta1mjINpdgdOAvpMLFTWdi+d7ZPB0rdZCbg3vpbweNdi1iRKAdi6j7TpBiqu3rDxi6kRR9+9izUzELRi6MJZZSC2ZbE3cO+KuiuEuYVHEQz2Scvh2x03bM0KlLZQNvziq1lOEyalWplYedzGb1dq3UThNUooSshaSAyeIjp2x9jJ6BAIYlKXBtdr27ffCHc2mCL+r1Q1+P8ASLWJ4+17Y1NIjG70sF2J/eVEs/ZiFJKWPWBGfHW8ehY0L+ESA84oxNCmwZ4Bqt16eYevLB7z84OUrn7Y8J5wIXJ3RpkggSk8cyfjHNdqysK5iRkFzAPvH4NHWVENxjk225jLm/6kz8UZvVgaTJXMkzyEgpSJUxSgR1cbYQw5k9kGbA3lXTnD9U5j5RN9GtUkqqJKwT0oSogsQoAmxfP1nh7tPcOUvrIUpBPYR8/bFs0Heyt7gfrZxYKfbYXyjlszdGpk3QoK5Ox8DEB3gqZBZaVJ7QR7com6OzJrAYO2XNeaOw+4xxWn3/VkQ3fFv3G3tE+rlofMLt2IJjUt2KPKlluF/OmUG0qTztEEqjOG+LwtnG6CRa/gRHJaYCzBwO0+HwgyWbM6T4jsgBCHZhcdvnjB8uSq3te8WJti1jK3t+cadMXy0v5eCphfn3N5yiMT7sAII9p5j2iVzoYiTMLH3RshR4CA1r6UTEGW747Dm3Wa1w4SRA9HMT6NJwMUP1BicpGoVzfMaF4H25tFUlKZiQThWk8AMwMrs5jNlJWmnldIUuS4CGYZZtkqz6u8a+gypvVz1OXaYkYnIGNKNJwc3PPUxKVHTOIBq7F0Zs9rdsLqiQTImYzcp90OUSipYck9YefZEe2qcJCwMrfB/ZCkQ7LlFMpOTloL6XSA0nqp5DSPEJc2UDpbOCDUTyMj8YkVVTB9YeIgISQ2f5RGoDMF9LQUaa+YdYz05beuOxxAKFMXJJyfOCPRwQ4tb7UJRrM2ku7r93kxRtoTX6Q5uuZy1i5TdmqKSxB7fnFJrUsVi1lTMu3jGZ1Yzc6oAmqUzEJZBCsrseqT1nA7rRbFbxLGZHgPhFU3T2SqaqZMRdMmy2OQW+EtZ7hrQ9Vs8HP3cO+NZ9Bw3rUNBzjSZvakhlSwQRrce2BEbMB7OPW90Cz9mjPMjIBKj3ZZxnZ6eVUmmnEtJKDxQQB8oafRxsYI2nJUlZISJjggA/2ahob5wslbJHAJPe7+EWTcKgw10o3t0n4FRrG+y8I5RUA97QR6Wpru/wAGiRFAWBVcZ6xN1RcIftJaMqipqg5HF3WgyXUgDIny0aJXZwjzaJZSybBIPd5a0VHkycklyS+VyIymUNImRQBRxYPACCvRWa0JEeyQXDtGJwuXIHnlA8wknNoHUg+fPOAH3kk9LJ6NIKlKLAAcn1ItaNKDAKeVhJLkuTqxIfstxNmj2t2cKgdErNQWU3brJSSHPC1xweMopJRKloWMKkHCRo41TyLvfKH0ppQTRgA7feTEiiOULUIISL9jxr0p1DiKhzSqeakBi3yMLdt1XXmCx0tx5xvsepPSBZslIz7bDzyhLNmPMOIgOX7XN+2J9EOZ5SGScwB7so0EsZho9rNnlUwnFmzPwYNE8vZihlfv58YCOWoOSwfxiaWEk3APZGo2aoHXg2YiVGylZ4vOsXVGehAGxLdv5xLKVgDXPnnEapKwoXtkfzgmW4DliPN4QB1VeQksC8c+2gp1TDoVLPkR0mbMGG4Dng8c72tL6039uZ8PzifaxvuPtJUqZMlEMmckEF7Mkku2SsiL5RcBh0JOfhlHPdgUa1zQQo9X6pfMggNZsyTfjF1kU0wJcv1dW0bxb8oufUbrUSWci7tpEcyepJuQW5ebRkyUpQcF7sw46H2e2M9AmrT9YciL93tjCoE7VWFYWB7R+cWPcyoUa2WClrL/AAKitKplBwUvk2TjvbmDD/ceSsVsoklmW4LfYU0ax7CpZQGcSKI0AvygWSrPhBiJeXltLRtluEMA485xr0igQyc8yGgtAEb2A4v7IAWWtRLXbg2cQz6wlwBlDDIaHnERSDmGfhlE/CkkyaSrwHnxjYy3DtxMNzIToPZ50jYISR2f0ziaFP2+mcEAyhiWrEkNmAUnEewJc9jwdJkKRKkIJdkIILaKGInQnrFVzGb4TzIEqYhRSZcwFwWIsxbTXIw0XSJMuUqW+AhLAhmzdLC1i4aGvSg0VRCAAAw5eyAqqZibFZrW7c4bJQQMOFBHNUwf+FvbEa6J/qI5DGpvaiJYFc6rASkILJdy9ycs49m0gmC4JfNuPHkbwarZj5pT3L+aYlRRkZJAy/8A6J784CaVtFkJSQCE5Ei7aD2xvK2snI2bkco0ErLqjvXL+cSJph9gdypVv98a9oLFQlQcEP3x6guH4edIFl0jEMFADTFKPvXBQBswVbnLbjljhEeKzJ9giFQWBa3hft8PfBK3dwlQ1Pqcf2+cYZdyejmPyCb6fahpWstQKVOGtnZnjmm3ZeGZOAb+0W3gn5x01iBaVNyL9V34axzveiiWhcwqSpIWpShiDEpKQMsxcGJ72sB7hUk2ZULCCGQjpFvmwUAkDR7gvw1i+yksVFje5Ic8NOEc43D2kJVUQUk9KMIZTMcQUH4i2UdNKCQ+TsRmG7dDl7Y3miJMxDFXDllG5wsWzYat50gNSSn1sQ1Is3jEqalLO7OHYXHERgeTpaCQSHFhrDHdJY9NlpA+21g46iixhb6Q2TEfDi2vZDLdYg1slYyIUH19Qm47oY9hSulBUM9eGg5Qxky765QDSVDFrNrDaTMcdmvnuiwSABuzON2yGUbywOAfnHs7nFEC1Bjy8B3cIGEwOGgpR7WiFNCBkCGfWAxHMRtizI8IkloOZBPl4xKcrAD4RBX95y5YNiwTVIN7LQlwbZeRBdFvVTpo5KJoLsGwl7s59UuAPyiHb2wF1CgETMLJUDYXCxhNtAPlCml3Nmy5nSkImBykJViCUpJJUABoSSX5nlEinsnadMoYgpkmyTjPWJyYYnvfMR5WbXp5bAmZ6wRZS7KZwHdidO20KafcZaMRQUBK/qEFWE2fCp3c4RnAP6GTAoElE7rY2UMIxav1iVdhOkVFnp9tU68XXmAoVgIJWGWzsdHu0eo21TqQViZMKUllHF6rFjiBDgdsV+r3MnLUTLKJAUQspQCcS7hyvEC18hYcIA2hunMJxHCQVlS8JZSusSAXFgMRHO3CKLtT7Tp1h0zJiha4dhyUSnqnkYMlz5JIacrrEhN09Zs8PV6w+cUCo3fXjTNQnAot0qDNJSpLDJk9U8yY2qaOoVMCpc2UkpStIlpM2yZhdWEMAP6cBDYu8jbVMSAKg3xMOo/VDqth0jc7Zp8hPJLOwCDbiGTccxFAlbCWJSEy5RROlElC1zTgIV6zpvcscmiNe79SEgrwLUjEUqCwA5wliWScJwqB/aijoVLtalWWTUpJ4EIB4m2EHSGSFyXA6UOXA6qHJGekclot3CoHF06JoWVCakJIftKweN3j2VTVITiAHTFK0qmGbLwlKmDgqOblaieKvBsdaNbT5GdL1zCNM/DKFG8lBT1EgjpZYP1FAIDqIsHfIxzWTQVKZiDUJnYUoMsCWEKSyks4+qzl7XtyjaTseqGHDLK5SP1brKHUgku6ArELEDDy4xbDZPuwkJq0hYFlixexBAJAyJZ/Nj1aaCUhaXdPDJQ0sHJ7o5xR7vzUz5B6GagYkuTxsCARkHcgk5HlHSpIShKUJCy1nL2PMqz1tDL2lCzjjSkKcHIM57e6F1ChRSStwpJULcAW4Nz78oL2tIOZH1uqpJPdi/eaBJkyoKuumXhJAFyCOb6gtoTwjGlb1K5aPWJSdNbcGHfDfcxChXS+tiBx6ZDASIXTqckALCQrNKndw+kM9y6MIrZTAXxjM5BCgLd8MepeFNPPe2XD9nj7od0i0qDeeMV6hnh06Wy5ZvDP/iCgoJRo5c3AzbLnnCKaITfCxDu3h+RiYo5jj4QOiuxs5AVqRYd3fBArgODvl5741pGpSGd/ZGyb30uIgrphIBTyOfheIk1di4Zmbvtl7YA8S2DaA2f2wLOUyjbh3xJJrEqGpDaaRo4IbEbG2XHwhoSIQACwv8I2AYXIs3nxJiHEMTONHNs8niSYpyp2LHzfsgJ0zw7ADJ7u8aYVMbtfSBzIDOFOCzNoGt3fOJ1FQDlyBfLJ8oDxMssGWC1+ecbVlKlaWUBzteB1VDG75iwieaWSCDa8LBCKJOTA8r3gYbPCHISm4YZWtz5RNNWsF0XGvHuGvCJPS0rASczy05xR5IkJzIGYbJnGsSz6B4jFMoE4T+TfDL2xgqVA4ja4DZh9fdDQXKoykpAISXvYkHS0E1GzdGBDBmGnZE4rQrgc27f6x5TTyGxkjN+bE69kTSA5GzlixAKEiwDXBF7DJokppKUnAQbF2a7EhrcuESy6kdIdDdie7PzrGtbUKd2BcW5d8F2OnMAFKtmR3coCVLSt1LFw3EHSBE7SJSoB8T2GvHvvbviFNS2FeJmsoHm2ZytBAstBSVJUZikaEpcMQfHPy0ayZS0jDMZQsz2DaAWcEAO18obrrApTAgFu4j5QPVVgJwkgWFrZ/wBGiAOt2umUgrU9myBvoxtB+46FenylJWiZLIUXDOHQT3fnCyfUqW6JiXDNx1f3QZuVU9DWy0lXVYhILOwQbcTGp0b7L/u0r/TR7oJTpGRkVpIfPjHpjIyA2OUeJjIyKNpWUbjMRkZEg2PwHviQ5GPYyKPZfn2xMvWMjI0iPWCBl3mMjIRHqMu6PRmYyMiiZWvYPfEStYyMiKjXp3Rt+cZGQEa8+75RrN0j2MiCEet3RqPVVGRkBqNPOsRT8x3xkZEERzMSy/XT50jIyIP/2Q=="/>
          <p:cNvSpPr>
            <a:spLocks noChangeAspect="1" noChangeArrowheads="1"/>
          </p:cNvSpPr>
          <p:nvPr/>
        </p:nvSpPr>
        <p:spPr bwMode="auto">
          <a:xfrm>
            <a:off x="63500" y="-1028700"/>
            <a:ext cx="2133600" cy="2143125"/>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1408075547"/>
              </p:ext>
            </p:extLst>
          </p:nvPr>
        </p:nvGraphicFramePr>
        <p:xfrm>
          <a:off x="-337321" y="1656547"/>
          <a:ext cx="4749800" cy="35496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Group work allows students to talk with one another and to share their understanding of the topic.</a:t>
            </a:r>
          </a:p>
          <a:p>
            <a:endParaRPr lang="en-GB" dirty="0"/>
          </a:p>
          <a:p>
            <a:r>
              <a:rPr lang="en-GB" dirty="0"/>
              <a:t>In turn, it can allow all members of a group the chance to develop their understanding. This comes through the discussion group work involves and the working-together which it entails.</a:t>
            </a:r>
          </a:p>
          <a:p>
            <a:endParaRPr lang="en-GB" dirty="0"/>
          </a:p>
          <a:p>
            <a:r>
              <a:rPr lang="en-GB" dirty="0"/>
              <a:t>Think carefully about the make-up of your groups. Mixed-ability is often best.</a:t>
            </a:r>
          </a:p>
          <a:p>
            <a:endParaRPr lang="en-GB" dirty="0"/>
          </a:p>
          <a:p>
            <a:r>
              <a:rPr lang="en-GB" dirty="0"/>
              <a:t>You may also likely to allocate roles to members of the groups so as to ensure that everybody knows what is expected of them.</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Group Work</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701581" y="2204864"/>
            <a:ext cx="1979580"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Group</a:t>
            </a:r>
          </a:p>
          <a:p>
            <a:pPr algn="ctr"/>
            <a:r>
              <a:rPr lang="en-US" sz="5400" b="1" dirty="0">
                <a:ln w="22225">
                  <a:solidFill>
                    <a:schemeClr val="accent2"/>
                  </a:solidFill>
                  <a:prstDash val="solid"/>
                </a:ln>
                <a:solidFill>
                  <a:schemeClr val="accent2">
                    <a:lumMod val="40000"/>
                    <a:lumOff val="60000"/>
                  </a:schemeClr>
                </a:solidFill>
              </a:rPr>
              <a:t>Work</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3970318"/>
          </a:xfrm>
          <a:prstGeom prst="rect">
            <a:avLst/>
          </a:prstGeom>
          <a:noFill/>
        </p:spPr>
        <p:txBody>
          <a:bodyPr wrap="square" rtlCol="0">
            <a:spAutoFit/>
          </a:bodyPr>
          <a:lstStyle/>
          <a:p>
            <a:r>
              <a:rPr lang="en-GB" dirty="0"/>
              <a:t>Pair work allows students to discuss a question or task. This helps them to develop their understanding.</a:t>
            </a:r>
          </a:p>
          <a:p>
            <a:endParaRPr lang="en-GB" dirty="0"/>
          </a:p>
          <a:p>
            <a:r>
              <a:rPr lang="en-GB" dirty="0"/>
              <a:t>You might like to pair stronger and weaker students so that the former can help the latter to access what they might find difficult on their own.</a:t>
            </a:r>
          </a:p>
          <a:p>
            <a:endParaRPr lang="en-GB" dirty="0"/>
          </a:p>
          <a:p>
            <a:r>
              <a:rPr lang="en-GB" dirty="0"/>
              <a:t>Alternatively, you might want to pair two weaker students so that you can then work with them yourself. This will allow you to help them both make  good progress.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Pair Work</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826659104"/>
              </p:ext>
            </p:extLst>
          </p:nvPr>
        </p:nvGraphicFramePr>
        <p:xfrm>
          <a:off x="179512" y="1306176"/>
          <a:ext cx="4176464" cy="41390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extLst>
              <p:ext uri="{D42A27DB-BD31-4B8C-83A1-F6EECF244321}">
                <p14:modId xmlns:p14="http://schemas.microsoft.com/office/powerpoint/2010/main" val="1070369393"/>
              </p:ext>
            </p:extLst>
          </p:nvPr>
        </p:nvGraphicFramePr>
        <p:xfrm>
          <a:off x="933316" y="14333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7" action="ppaction://hlinksldjump"/>
              </a:rPr>
              <a:t>Back to </a:t>
            </a:r>
          </a:p>
          <a:p>
            <a:pPr algn="ctr"/>
            <a:r>
              <a:rPr lang="en-GB" sz="1050" dirty="0">
                <a:solidFill>
                  <a:schemeClr val="bg1"/>
                </a:solidFill>
                <a:hlinkClick r:id="rId7" action="ppaction://hlinksldjump"/>
              </a:rPr>
              <a:t>the start</a:t>
            </a:r>
            <a:endParaRPr lang="en-GB" sz="1050" dirty="0">
              <a:solidFill>
                <a:schemeClr val="bg1"/>
              </a:solidFill>
            </a:endParaRPr>
          </a:p>
        </p:txBody>
      </p:sp>
      <p:sp>
        <p:nvSpPr>
          <p:cNvPr id="7" name="TextBox 6"/>
          <p:cNvSpPr txBox="1"/>
          <p:nvPr/>
        </p:nvSpPr>
        <p:spPr>
          <a:xfrm>
            <a:off x="5034240" y="1246981"/>
            <a:ext cx="3659824" cy="4770537"/>
          </a:xfrm>
          <a:prstGeom prst="rect">
            <a:avLst/>
          </a:prstGeom>
          <a:noFill/>
        </p:spPr>
        <p:txBody>
          <a:bodyPr wrap="square" rtlCol="0">
            <a:spAutoFit/>
          </a:bodyPr>
          <a:lstStyle/>
          <a:p>
            <a:r>
              <a:rPr lang="en-GB" sz="1600" dirty="0"/>
              <a:t>Discussion helps students in the following ways (among others):</a:t>
            </a:r>
          </a:p>
          <a:p>
            <a:endParaRPr lang="en-GB" sz="1600" dirty="0"/>
          </a:p>
          <a:p>
            <a:pPr marL="285750" indent="-285750">
              <a:buFont typeface="Arial" pitchFamily="34" charset="0"/>
              <a:buChar char="•"/>
            </a:pPr>
            <a:r>
              <a:rPr lang="en-GB" sz="1600" dirty="0"/>
              <a:t>It allows them to explore a topic or an idea and to hear what others think.</a:t>
            </a:r>
          </a:p>
          <a:p>
            <a:pPr marL="285750" indent="-285750">
              <a:buFont typeface="Arial" pitchFamily="34" charset="0"/>
              <a:buChar char="•"/>
            </a:pPr>
            <a:r>
              <a:rPr lang="en-GB" sz="1600" dirty="0"/>
              <a:t>It lets them articulate their own thoughts. This, in turn, helps them to form and refine those thoughts.</a:t>
            </a:r>
          </a:p>
          <a:p>
            <a:pPr marL="285750" indent="-285750">
              <a:buFont typeface="Arial" pitchFamily="34" charset="0"/>
              <a:buChar char="•"/>
            </a:pPr>
            <a:r>
              <a:rPr lang="en-GB" sz="1600" dirty="0"/>
              <a:t>It gives them space in which to make mistakes and to clarify meaning – this is harder to do in writing.</a:t>
            </a:r>
          </a:p>
          <a:p>
            <a:pPr marL="285750" indent="-285750">
              <a:buFont typeface="Arial" pitchFamily="34" charset="0"/>
              <a:buChar char="•"/>
            </a:pPr>
            <a:r>
              <a:rPr lang="en-GB" sz="1600" dirty="0"/>
              <a:t>It allows them to make use of a skill which they most are likely to be highly competent in (talking). This is less likely to be the case with writing.</a:t>
            </a:r>
          </a:p>
          <a:p>
            <a:pPr marL="285750" indent="-285750">
              <a:buFont typeface="Arial" pitchFamily="34" charset="0"/>
              <a:buChar char="•"/>
            </a:pPr>
            <a:r>
              <a:rPr lang="en-GB" sz="1600" dirty="0"/>
              <a:t>It is an excellent precursor to writing, allowing students to prepare and develop their thoughts before committing them to paper.</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Discussion</a:t>
            </a:r>
          </a:p>
        </p:txBody>
      </p:sp>
      <p:pic>
        <p:nvPicPr>
          <p:cNvPr id="8" name="Picture 7"/>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175989" y="2944365"/>
            <a:ext cx="319350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Discussion</a:t>
            </a:r>
          </a:p>
        </p:txBody>
      </p:sp>
    </p:spTree>
    <p:extLst>
      <p:ext uri="{BB962C8B-B14F-4D97-AF65-F5344CB8AC3E}">
        <p14:creationId xmlns:p14="http://schemas.microsoft.com/office/powerpoint/2010/main" val="26502539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19580" y="1124744"/>
            <a:ext cx="4176464" cy="5078313"/>
          </a:xfrm>
          <a:prstGeom prst="rect">
            <a:avLst/>
          </a:prstGeom>
          <a:noFill/>
        </p:spPr>
        <p:txBody>
          <a:bodyPr wrap="square" rtlCol="0">
            <a:spAutoFit/>
          </a:bodyPr>
          <a:lstStyle/>
          <a:p>
            <a:r>
              <a:rPr lang="en-GB" dirty="0"/>
              <a:t>Here are three ways in which you can use students’ personal experience to help them to learn:</a:t>
            </a:r>
          </a:p>
          <a:p>
            <a:endParaRPr lang="en-GB" dirty="0"/>
          </a:p>
          <a:p>
            <a:pPr marL="285750" indent="-285750">
              <a:buFont typeface="Arial" pitchFamily="34" charset="0"/>
              <a:buChar char="•"/>
            </a:pPr>
            <a:r>
              <a:rPr lang="en-GB" dirty="0"/>
              <a:t>Build tasks and questions into your lessons which ask students to call on their own experience.</a:t>
            </a:r>
          </a:p>
          <a:p>
            <a:pPr marL="285750" indent="-285750">
              <a:buFont typeface="Arial" pitchFamily="34" charset="0"/>
              <a:buChar char="•"/>
            </a:pPr>
            <a:endParaRPr lang="en-GB" dirty="0"/>
          </a:p>
          <a:p>
            <a:pPr marL="285750" indent="-285750">
              <a:buFont typeface="Arial" pitchFamily="34" charset="0"/>
              <a:buChar char="•"/>
            </a:pPr>
            <a:r>
              <a:rPr lang="en-GB" dirty="0"/>
              <a:t>Demonstrate how topics covered in your lessons relate to people’s everyday experiences. </a:t>
            </a:r>
          </a:p>
          <a:p>
            <a:pPr marL="285750" indent="-285750">
              <a:buFont typeface="Arial" pitchFamily="34" charset="0"/>
              <a:buChar char="•"/>
            </a:pPr>
            <a:endParaRPr lang="en-GB" dirty="0"/>
          </a:p>
          <a:p>
            <a:pPr marL="285750" indent="-285750">
              <a:buFont typeface="Arial" pitchFamily="34" charset="0"/>
              <a:buChar char="•"/>
            </a:pPr>
            <a:r>
              <a:rPr lang="en-GB" dirty="0"/>
              <a:t>Try to find out about the experiences of your pupils. If appropriate, call on these when you are teaching. You may well be able to use them in order to make points clearer and more relevant for your students.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Personal Experience</a:t>
            </a:r>
          </a:p>
        </p:txBody>
      </p:sp>
      <p:sp>
        <p:nvSpPr>
          <p:cNvPr id="48130" name="AutoShape 2" descr="data:image/jpeg;base64,/9j/4AAQSkZJRgABAQAAAQABAAD/2wCEAAkGBhQQEBQUEBQWFRQVFBQWFBUVFRUUFBUVFBQVFBUUFBUXHCYeFxkjGhUUHy8gIycpLCwsFR4xNTAqNSYrLCkBCQoKDgwOGg8PGiklHCQsLCwpKS0uKSosLCwpLCwsLCksLCwsLCwsKSksLCwsLCksLiwsLCksLCwsLCkpKSkpKf/AABEIALcBEwMBIgACEQEDEQH/xAAcAAAABwEBAAAAAAAAAAAAAAAAAQIDBAUGBwj/xABHEAACAQIDBQUFBQQIAwkAAAABAgMAEQQSIQUGMUFREyJhcYEHMkKRoRQjUnKxM2KCwTRTg5Ki0eHwJLKzFRZDY3PC0uLx/8QAGgEAAgMBAQAAAAAAAAAAAAAAAQIAAwQFBv/EADARAAICAQQBAwIEBQUAAAAAAAABAgMRBBIhMVETMkFxgQUiYZEUM0KhwRVSsdHw/9oADAMBAAIRAxEAPwDjQFKAoClAVuMrABSgKAFGBTCMMCjAoAUoCmFbABSgKAFGBREbDApQFAClAUwjAFpQWjC0sLRAEBSwtGFparUIIy1P2TseTEvliRmOl8ovlF9SajCO/Ct/7McDNDiczRyBXj7pyAqQTe7E8BYG1JZPbHJbXDdId3L3GbtX7ZBmjItfUG54j9PWtFvvuPFPCTGgV41JXJkUnlZr2FvUVqXxa5ltpfiSeQ4aj9DUDauITISPxadPrXOdknLcblCKjtPPZiZGsRYg8+orRYfs/sFypkdJSzC5CgMBqSBflbjzreb+SRHZo+5BvJ7yoBkYg9+6kW4W1uDzqs9nGzZHwsgeNWhZu7msczC2bu34ADnzPhWp27obn5M6rxLCOZYhgzEgZQT7ouQPDWmiK6hvB7KWeftMKyrDISzZjpFmN7AKNR4cuFZzbns/kwykiRJWX9oqXuovoRfVh6VbG6L+St0yRkCtFlp9ktxpJWrSnAwRSSKdK0krQINEURFOEUkigNkbIoiKXaiIpRsiCKSRSzSTQGQg0RpZFJIpRkIoUdCgMAClCgBRgUwGAUqgBSgKIjAKfwmGMjqgsCxAub2F+ZsDoKZArd+yvd1MRNJNP+ygUXHAMzXOp6BVYnzFCUtqyLhvootobmYuBO0aItF/WxETR+rRk5f4rVTgV1vF7+OxKQokcIIyqB3rAgi7cuANhYCq7aUuExlziMOFkIP3uHtE+Y/E8fuSW8141VC5/wBSM/8AEUt43f8ARzcCnAta2XcASH/gcTHMeUMv/D4jyVXOSTzVqodo7GmwzZcRE8Tcg6lb+R4N6VojOMumW44yQwtKApairTZGwnxBsgOugNu7e19Ty0pm0llkSb4RVgVa7Gw/fGaMv3l0va4uLj1rd7n7iQdqe0lDt2fujulCbq1+TDWtlhtyIUbtW+8kWwUsbABVAsANCdBrWaeoXSNMKH2zl+P3WxEEmaGCQWdGUlLrqSFW4OtjblfXWtrHvZIgyTLaRbqcoWyjmDlNm14EAU3vJvJIjnKeAtp5WuOhrEfamZs1zc1nlJzXJakovg2D7QzANf61Klx4lUDpWLGJa4F60mx5BbWq2OmToMQYjrqh95b6HzHA06qubJAcqEscqgKLsbnuqAPpTOOxsY0HLjU7Zm9MEKMcveAFh1PM3qDEzAyLAAkhJF728fGqbfvBzTRK8QFo8xzDKroALhgeY5Fed/Cq+TeDtZ89ufCtJjsUThmZbBnUqtyAeQuRxI1+tFcNMHawcJliIJB4g603lqbjDd2J4ljfzvyvTBrqo5z7I5Wm2FPtTRFQA0aSRTpFJK0CDVqSadIpBFAI0RREUsikkUoyYg0kilkURFAdCLUKO1ClCAClAUQpQpgMMClAUQpQoiMMCusYCH7DsJRwkxRzHraXXX+yVR/HXON39knFYqGAf+JIqm3JeLn0UMfSuje0fHhp44UACxINBoMzgcvBAgrPe+olds9lUn9jKrLTva1HC0oVRk4LiiSJL8eFXGD3rnRchYSxaXimAljIHKzcPQiqJWoZqPZITnB5i8Gkgw+zJmDTYd8OTp9y7NCTz7h1TjwWtJszdmCNHbBSGRCQbKwZl1scw45beF/DnXORJRw4pkYMjFWHAqSCPIihJt/J0afxGcffFP8AszsmF2TZ1Ye8CbnppbW+vC3+9ah7a28sYZAG0PdJP8qyOzvaFioLduO1Ui4zjI9jbvBwNfMg1by7fwmOAtJ2Elj3ZhZSSeUo0+dqr+p169XVZwnh+GZ3ab59b1Fkw1hpVhtvYs0JuyHJycd5COuZdPnUHDlnHlTF5DVSDUlccV4UUsWtRZYTUJ0OzbQJqBNjD1pMtxTGQk0yQMk3ZuLKuCdRXStkbMSaN5Z1KqUABLMCEDA8b8L8vE1jtm4eHCp2uIBZu7kjHjrdyOHlpStvb/zygJCRHGVUEAd4FWuDmPA6DhTqEpdC71Hsym8BhOJk+zAiLN3bm9+pHgTcjwNVxFThhCzEIC5ueAJJ8dKdbYkvY9tk+6JtmuLXHI66Gt6wlgyPMnkqSKIRXOlPkUi1MKODZwUntGAA5IQ5J9DYed6hOtTMwtbnTbLmNtB9OFIMRClIkUctfpTzimyKgBgrSSKdYUgigQbIpJFLIpNAZMTahR0KAwQpQohShRAwxShRCjFEVm/9lGwlleeaYDso4zGcwJB7QEvwItZFOv79QdoYwzSvIdMzEgdB8I9BYelanCxfYNhIvCTEatxB++GY3/sVUetY7NXPnLdJsxa2WMQX1FVd7pbtnH4gxZsgEbOzWzWtYLpcXuzD61RZq6t7H9m5YJpyNZHCL+WMXPzZv8FKZ9JSrLUn18mY2v7M8XBcoomXrGe96xnX5XrKyRMjFXBVhxVgQR5g6ium76b/AM2Ex3ZwZCiRpnV1uC7XbiLMO6V4GkRe0PBYxQm0MPl/eK9qo8QwAdPQetQ0W6ehycYyw156/c5kaMGrfeqHDJiWGCOaHKhBzFxmIuwUnWwuBY8wap6hz5x2ycRbSEgDz+vGiVqTRGoKy02Zt+bDfsJGUc14ofNDdT8qu8NvVBJ/ScOEY8ZcPZSfFom7pPkayF6MNQL6tRbV7WbQ7DE+uDmSfS+S/ZzD+zfj6E0/sjd5pHCTKU1IbMpBHofGsOHtbwrRbL39xMAAZu1QW7st2Ohvo/vD51DpVfiMXxYsfQstsbmZJCiMGPhp6W5GpOwtzwkoGIQlCpckcAqgG5PT/OrTZXtAwc7qcRH2Lg3zEZoyepZRf5gCm/aAskyK+FZngZTnMbXjGUkd4rxBvex/CetNHMng6MbK5LdF5MNvbtGPE4pmw65YwFRAAQXy37xFzqSflao+B3faR2Vz2ZXU5hy5npYedIwcphkzBVax4HVSQbj0uBw41qN4cQVwSrLNnldlORMuVOZBtxNzxGtyK3NuOIozrEsyZU4jaK4IlcIwbN7zMl9AdFBPEXvy1vVHi9qySBgzHK3FRovvZtFGg1p/EYZBbvkggfDYqehGtRHZclgDmzXvpa1v1vTxiuxJSZCZabIp8rTbLVggyaQxp0rSClAYYYUgrUiS3QDyvTTUAjDCkEU6aQRQANEUkinCKQRQChNFSqFKHIkUoUQpQFEjDAqz3c2T9qxcMPJ3AY9EHec+ihqrQK6B7KMIUkkxXZl1TLFcOiZA93llGf3sqKLga2kpbJbYtkjyy19pGPzTpENBElyAdAz2NvRAnzrIWqTtTaBxE8krcZHZvIE6D0Fh6VHrno490983IK9q9CbsbN+y4KGI6FIwX/O3fe/8TGuKbnbM+046CM6rnDP+SPvt8wtvWu073TSLgZzErPIYyqhAWa79wkAa6BifSodH8PjtjKxmaxOydl7VcvHKFmfUlXKSE2tcxSaNy4D1rN7d9lk2HR5I5EkjRSzX+7cKouTY3B0B5+lYpkIJDCxHIixHmDwqyi3lxKxNCJnMTqVZGbMMp4gZr5fS1QzSvqsz6kMPyiz3V3SXaEcgjlyTRkHI63RkbgwI1WxBB0PLrVNtfZUmFmeGUAOhF7G4IIBBU8wQRUrdTbpwWLjm+G+WQdY20b5aN5qK6Rv3uW2Pkgkw5W57kjk93s7Z1k/et3hYcc48xCQojdTmC/Mu/wBTkNqKuu7U3a2ZgMIFxKhjrZrn7RI3PJlIt5e6OfU4zYO5R2ik0mGYRhJAqJKS1wVzWMijiNPh50SuejnFqKab8GVojU07Hmu4WJ2CMysyIzrdSVPeAtxFQyKBlcWuwUd6KjqChg1K2ftOSBs0MjRt1UkX8+vrUSivUCm08o0a7yxy/wBMw6OTxlitDN5mwyOfMDzq62BBhRmbCzZpipCJNljdS1rlA3cZuAuD1rBZqPNTbnjGTZVrJwfPJpNtbE7KPtJzIsrSd9WAFzbNmHUG/EXtVTDg0VC8ljfuhNc2vxaHSnsDvNPEuTMJI/6qVRLH/dbh/CRUv7bhJx3g+Fc/FHeaHUW1QnOo8iavhdxhmyOprn+j/UzeSxuKaY6W5VqcTusRh88NsQb6vA2cKvV0tnU6HS2lZaUWP+9PA+Na4yUui1rAy1NtTjU2RTEGmpthTzCkFagRgipGE2TLN+yjZ7ccoJHz4VZbt4PtcQgF7jUZQCT53NgONdUkVYlyiyL0UDjzvas9lux4RbXXu5ZyHH7rTwKGlCqD+8CR52/leqdlrqG96xCBs2YnkQToTwuOlcxejXJyWWCyCj0NWoUdqFWFYkClAUAKUBUA2GBXTMGz4PZZSzr2kKk5oCFZ8U+bNHiL2YiAZSvHTwrC7u7OWfExpISI75pSASRGgLvlUalioIAAuSRWw3v2gt1gQRix7aXslljTO6ARr2crEoyxZbjTVzcXBrNqJdRBJ7a5S+xnwaVemxSr1lOM0TNnbTlw7iSBzG4Fsy8bHiDfQjQaGtlsv2uYlLCdEmHUfdP81uv+GsFQFQtrusr9rOvLvvszHDLi4wp/86MEDylS9vpVPvVuThRAJcAzOzyIiRxuJlYtcmx1YWAY8TwrnYNPYbFPE2aNmRh8SMVb5jWoXvVqxYsivr8nUd0vZgsVpcbZ34iLjGv5z8Z8Pd861GyN6oMTPLDAcxiVTmFsjalWCdQpyi/DvaVx3Fb74yWEwyTMyN7xIUOR+EuBcqeYPGmt1Nt/Y8XFLrlByyAc430fTnbRvNRUNFerrrcYVrC+WyRvvh5Ux0yzuztmujNzjbVLDgAAbWGlwa6P7KcJk2eG5ySyN6AiMf8AIao/aN9nxsCYnCypI0XdkCsM3ZMdCVPeGVuo+M1s9z8H2ez8MnA9ipPgZBnP1aoW6erbqJPtY4+5hdo+1mZJ2GHjiEKsQoYNmYA2zXVgFvxsBpfnVzjtlwbbwf2iFAmIFxfTN2ijWKQj3lNxZv3gdNRXL9q7MfDTPFMCHU8+DDky9VPG9dS9keCdMHI7AgSy5k8Qqhcw8Cbj+GoU6eyd03XZyv8Ag5Rh8E8jhI0ZnJsEUEtccdBVhjd1MXAuaXDyKvNsuYDzK3t611TcbZkanFzqAWlxWIUHpGkhAUdAWzH5dKze0t6NrYWcyTRWize4EVost/dEqAkG3Mn05VCt6SEIKU2+fC6+pzm9FW69ouwYhFFjsMuWOYKXUCwDOmdHAGguLggcwOtRttezmSIQHDsZjPayZQrKezzklr5co6m1QzS0tkW0lnH+THURrXbDj/7KxltpQXR4iNQkoUMwtIACQRdSp56+hoNvPCcTKcLcQl7xggiwIFwAdQL3tflaoJKrbHLfPj5IF6F6KiNQqHIMS0bBkYqw4MpKsPIjWrY7y9tpjIY8R++fu5x/bJqf4gapKKom10WwslD2suH2Jhp/6NiOzb+qxVk9FnXuH+ILVVtTYc+G/bRsgPBuKN+WRbq3oaRU7Z+25sPcQyMqn3kNmjbqGja6sPMVfG+S75NkNSn7l+xW4CaNHBmjLqOQbLfwOnCj2lMksn3EQRbaKP11NXMmMwk/7eAwv/W4WwXzbDucv91lpWD2FIhL4N48UMtrJdZlGh1w72Y8PhzVerYy5+TXCcZLCZQbM2k2HlV04rf66Vt8NvMJ0uEJYAk2B0t56dOdYPFOS5LCzXNxbLY9LcqEOJyhrl9eStlHP3tNeVNOtS5LYTceC02tLPinbKt1GhynQdfitVBjcC0ds1hflmBPqBwq7wm87pGUVF6LYcNLa/i9aosQSxJY3JOuutSKa4BNprJFoUq1CnKjpcewcJOB92BYfAbcdb2BqjxG53ZTAKBLGQfiAkAN9cpIva4+VZiHaEikFXYEcNfC1PjbEufOWzN+9qOnCqVXJdMudkX8Gg3T2BDJNOk+oQLkNm1OewtbgTp8rVXy4XsndCLFXcEdCGNxVpu7vC2HxCyvqGGWUJYEqSD3fEEAjy8a0e391Dix9qwrxyF+84W8atc6MmdjZ7e8pPEE8yoyWSzLLMli9WH5O0+jEClA1JxuyJoP20UieLIwHztaogNKc5xa7F0YpINHeoIxdC9FmoXqCh0L0V6O9QguKIuwUcWIUebGw/Wu676T/Z9mzZCVKxrGpBsRdljBB5HWuFwTFGV1NmVgynQ2KkEGx0OoFaLa+/2IxeGME+QgsrZ1XKxym9iAcp16AcKhu018aoTT7fRpNle0yGVFXaMAdl4SCNJAfEo3un8tx4CpO3vavEIimCVi5GUOyhFj0tcLxJHIWA/SuW0YNQX+Ot24/v8AJ1H2VbXWTDy4VmKuC7ob2YpIAGKnqra/xCqmbfDaOzZTFiSJQNAZVvnXkySrYkHxvbnWJwuKaJ1eNijqbqymxB8DW8wHtWzJ2eOw6zDmyhdfExuMt/IjyqFteoUoKLk4tfPw/qMb0e0GPG4B4exaOQlCLFWjspubHQjTlatrvnt18DgVeIDtCY41LC4W6kk256J9RXMd7dqYTEPEcHD2IAYSAoiAklcp7rEfirb+1jEK+BiKMGUzizKQwNo5OBGlQvjbLbZLcm0lyiBuBt2XHY92xJViuEZLhQoK9tG3eA0PE8qoto7rti9r4iDDhUVXJJtZI0AW5sPE6AcSfM1P9kA/4ub/ANA/9SOtRukw/wC1dqD4u0it+UZ7/XL9KhK4etVDf8tmU2h7KnXMMPiIppFF2i0jk9BmP1tWGmiKsVYFWUkEHQgg2IIPA3ro6bnJJiDiNm45XmWQuUkNpM2YlgxXvWJuCCnA1a7e2QibawcuUWxAlSRSAVLJEwuQdDdWUfw1CuekUuYrHOO8rn5OQURrqW2d1dlRYlo8RK0UkzZkVO5HEraKNFKqLg+99BWI3t3XfZ8/ZscyMM0b2tmW9jccmB4jxHWoZbdNOvnhlGaSaURpfl15Uk1CnARNANY3HmD0ojQIojIs9pyfasKZX1mhZFkf4pIpLqjOebKwC35hlvwrOGtFsfvJiY/x4aQj80JWcfSNqz5FbNO/y4OlVLdFMaJptqdYU2wrQWDVClWoUBRApQoZbUtVogDViOFWey9vz4Y3hkZeBI0KkjgWU6H1FVoFLUUsoRl2gqTTyjbYH2p4hL9oiPdgzEZo2NuRKm1vSrAb6YDEf0nChSz3LBFNl5qGjyv62Nc8ApxRVL00H1wWeq3xJJnRI9hbMxNuwxPZMWICs4IA5EiUK3pmpGJ9mM4F4ZI5AQSLkxkgcTrdf8VYECpeDx8kRvFI6fkdl/Q1U9NJdMrlXTLuOPoW+M3WxUQu8D2tfMo7RbdcyXFqq/1q3i9o2Mw6ljIJNAvfRc1r6DOtm+tWC+1yCbTG4MPcrcjK+gHLOLi/5qzTzB4kL/p6ms1sz8RXKwKksR3WuRlII+HgQRf6UyK2EM+xcX7kr4ZjfRiwA6DvBl/xCnZPZsZFzYXExSjTQ6e9wGZCw/ShuRls0V0fjP0MXehernG7m4uK+aBmAJF47SDTj7hJ+dU0iFTZgQehFj8jRyZJVyj7lgOhSb0L0RMB3o70i9HeoTAd6PNpblxtyv1pNFUIXm6u9D7PlaREV8y5GViRpcNoRwNx0NTcDvoYtpPjAhCyMe0jvclGtcA6XIKgg6cPGstQvUL43Tikk+nlHS9r7jR7QY4vZkyHOczISVyudSQQCY2J1KkcTxqu2fFjMPtPAw412bLJmjBftABIGjNm4/DwvWKw+MeJs0bsjfiRip+YN6mx7xz9vFPJI0rwsGTtWZxoc1uN7etQ0K+ttSw08rPj9jQe1iO20T+9DEf+Zf5VfbzYUYrZmzGc6tJho2bnaVMj6+aj5ViN6t5Tj5llZBGwjVCFYsDlZjcXFx73DXhWmxm2on2DEiSp28DRHJmGdSsrAHKdSLMDcUC6E4ynY/h8mj3z3xTZhiw0WHR1MdyjHKipcoFAANycrcfresZs3duPa2LlfDD7Lh0RGcEBsrsNVUXAsSrHkABw5Vdb54A7WwkGNwgzuiFJo11ca5mAHElWLacSGBFM+yrKUxuHlVu/GrFRdXZAJI3C8DfvKPNqJbPNlyjL29r9vJm94Nyzh4u3w80eKw+bKZIiO43ISKCbcRrfmOFxfNmusbobO2f2kow2LzRYiIxyYaayvr7pGbLcgFhoD73GuWY7DGKV424o7IfNGKn9KhkvqUcSXz9ybuw4GLhDe679m3lKDEfo9UEkZUlTxUkHzBsf0qdDMUYMOKkMPNTcfpT29UIXGz24NIXX8stpF+jitWnfLRbpn+VopmpDCnSKQRWs0DVqFKtQoANHtLBRTENDZ7jkyo4It7wb3qhbNEMd1xMb36jQr6DjVRG5U3BtUuTaMjizMTy8/PrSbGljI29ZyXEmzMJlJSc3sT3gL+At1vVHlpIpxRTxWPkVvPwALTgFEBS1FMKGBS1FBRSgKJCHtEXCKOLN/p/OtEuwYZNCluQK9090AX+Z6VSQJnxSD8IB9Tr/AJVrcOdCfDT1u3/xryP4vfL1sRfR6LQVr0sv5KrA7np26ES2UhveAB4WAB4E+nOtBhocLh3AlGo1zIWvw17+mt/w9KpNrGzKByFQmYk3OprsaCtz08XJ9nN1dija1FdG/n28scZaLESCw7qsVmBDDrIC2trHUU1Hvt2otPFBMNLhgUY2BuAGzr+n+WGU08JAD7oItaxJOvM6WrX/AA0TO72+0ap5NmTD7yKSA/iQkre+vuFltb90U2dycPMCcJjY242SS2aw65TfX8tZdNOVGwB5Ur0vhlElVL3RX24LjHez7GRcIxIOsbq3+E2b6VRYnBvEbSoyHo6lT9ascHtWaL9nK6joGJX+6bj6VdYbf3EgWk7OVeYdLX0trl0+lVOixFL01T9raMdejBrZttjATft8FkJ+KFgOXRcl9fA00272z5f2OLaI/hmA6X5hPLiaqaa7RU9FP+lpmRojWpxHs7xAF4WimXqj2Olj8Vhz61R47YWIg/awyIOpU5f7w0+tDKM8qLIdpkGhQoVCsBoGhQNQhZ7C3knwTlsO+W9sykZke3DMp/UWPjVzjfaVPJiMPiMkayQhwcpe0iPbMjgk2GmluBN+VZI0k0S+F1kVhPg6JNsfZe0mMsWJGEkc3khkyZcx1YqGIHH8LW8BWAx0HZyOmYNldlzAghspIzAjQg2v600aSagbLFP4wwGrDeUZjh5P6zCxX/NFmgP/AExVdVpjlz4GBuccs0R8mCTL9TJV1LxNFumfLRQkUginWFIYVvNg1ahSrUKUA0opxRV5svd5mb7xDlt+IfW1Wcm7MdtFcfl719PE0jtingZVSxkyYWlqKscdssRqGBax5MuU1CC1apJrKEaaABSwKMJSgtEAAKWBRhaPLoT0BPyFBvCyyJZEbGW8rv5gfoP0rTRWAA6sB6A//WqLd9Mq3PM/pr/I1b9pYL+Un1C3/UmvBaufqWtnrqY7K0iuxrXcn/fX+dMhal4fBNKTlHDiSQAOWpNW+zoMOq2Ydox9427qDmR4/wCde0pxVVGPhI8zYnZZKX6lAq0q1XTbPiMtorso1YOcgXXW5t5VZvsjBi5Lm5torDTwAN9PO9WO5LsRUyZlMtKC1rsKcKjKIYszkZSXOa/IkDhc68qsMHhcM2dREikCzac+BsWvb050j1C8DLTvyYMCrDCbDnlUNHEzKeBtYHyvWkOwMKpF8+nwluN+WnThp1pO0tvGAhYlyKBYeAHICllfn2hVGPczN4zZEsRtJGw58Lg+TC4NQjWxwu+xJ7w5C5zWFUe35lklzILG3ftwJ/F8udPXY5PDQtlaisplXFKUN0JU9VJU/NbVb4TfXFxcJSw6SKG531OjfWkbP3feTKzCyHxAYjwB6+VWx3agcd3tFPmCLA66HjSzdWeUGEbMcEV974pv6XgoZDzZO4/A+F/8XKkHCbLn91p8O3iM6cvzePxCixe6l2Aw8ivpcqxCsPloap5NkShynZtmHIC+nUHmPGq/Srl7WCcf98Uy1fcHtNcJioJx0vkbgTqBm6c7VV47c3GQ3zwOQOaDtB80vUHUXFtfEcPnwqfgt48RD7k0gHTOSPk9x9KD08l0yh6emXlFK6kGxFj0Oh+VBRc6m3ja/wBOdXcvtSlzFcXh4MQoJHfWzW89QPQUf/enZE5tLh5sM3WNs6fI30/hrLv5wCX4dNcxeShIo2GtaZN28JiBfCY+I34LMDGT4X5/3aj4zcbFx6iLtB1iYP8AIDvfSmyZZ6a2PaM8BVtglz4LFJzRoJh6M0T/AEkX5VXTQNG1nUqejAqfkatt2ITI86Dg+Fnv4ZVDqf7yr86eLw0wU5ViM8wpsiniKQRXROgM2oU5loqBCTh9qyrwY+tj+tSBt2b8frYCq9EvwpwLQ2xfwHdLySsTtB5ffsfQUwooAUtVplhdCvLJC46QCwYgdBoPkKb48aAWnAtThAbCC0WKxTJEwBsGFiL6EHlToWoW09ci9Tf+X8zVGpntqky7Tx3WJE/ZmkYHgfmdP/dU+duPDQAeGpFRMGmg/h/Ut/lTzE2N7an1sB/rXjYQ9S9Ly/8AJ6eyWytvwhpXIFgTY8RfjRqKAWlha9yeRDSQjhoakR49iQHN156C9vCo+WgFoNJ9hUmuiy2h2GUGHNmvrc8PHS1LwohRWIlbNyFiL89dTVYq1N2ZglkfvtlUanUC/gCaqcIpclsbJN8FjE5lS6WzA65tBw0setVWKmct3j8rEf8A7V8cLhVNyCQfhBJA+Rv9ar9q4SP3orKPwEnMfEA8PnSVyjnossUsFRapGElCMCVDeBvY+fWm8tKC1oZlTLmPehxe4B6D4QOQt8qLFb0M6Fco14m/LpwqnK0kp41V6cPBb6s/I6u0Cpuqgep/zpybb8rIUuACLaCxt0vUdcIx1A0pp4iDqLeelNtgDfPyMPTZWpBSkFKfIhmdqJ943++QNHDhkZQSoJub+WlHt05ZT4hT9LUWzXuvH/diK4GqTUnjyd/TYaWfBZYCMCOwGgLC3Hnf+dTsNjJIv2Ujp+RmUfIG1QtnahvMH5j/AEqWVrradqVUc+DlXpxtlguY9+cTbLKY51/DNGrfVbfW9HNveoikTD4WKB5VKu6H4TxAXKLVRFaQVp3VBlTk32MsKbZafK0grVmRcDNqFOWoqmSDarTirQoUQDgWnAtChUAOKtT8FjBGD3FYnmaFCg1kieOiQuLja4MSjxBN+NZ7aRU4iy3soA1N9eN7+oo6FYNcttTwb9E91nJZ4Y8PIn9FH0FPYcA2zk24m1idT40KFcDRLOpj/wC8nY1rxRIcnVL/AHea371r39KSFoUK9f0eWYMtHkoUKBBQSlZKFCpkIYWjC0KFDIRcKKT3jYdQLn0FPYmOPTsy3jmt8xahQofIy6I5SklaOhRyKItRFaFCoEQVpLLQoVMkMzvOlpFPVf5mmNlnQ+V/kRRUK42r7Z2tJ1EtdknVvIfQkVYEUKFbtJ/KRh1f81iDSSB1tQoVqMoy1NtQoVCDd6FChUAf/9k="/>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568063378"/>
              </p:ext>
            </p:extLst>
          </p:nvPr>
        </p:nvGraphicFramePr>
        <p:xfrm>
          <a:off x="251520" y="1399381"/>
          <a:ext cx="4268060" cy="40458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211960" y="1268760"/>
            <a:ext cx="4523920" cy="5078313"/>
          </a:xfrm>
          <a:prstGeom prst="rect">
            <a:avLst/>
          </a:prstGeom>
          <a:noFill/>
        </p:spPr>
        <p:txBody>
          <a:bodyPr wrap="square" rtlCol="0">
            <a:spAutoFit/>
          </a:bodyPr>
          <a:lstStyle/>
          <a:p>
            <a:r>
              <a:rPr lang="en-GB" dirty="0"/>
              <a:t>Where possible, set up lessons or segments of lessons in which students are able to go at their own pace. Here are some ways of doing this:</a:t>
            </a:r>
          </a:p>
          <a:p>
            <a:endParaRPr lang="en-GB" dirty="0"/>
          </a:p>
          <a:p>
            <a:pPr marL="285750" indent="-285750">
              <a:buFont typeface="Arial" pitchFamily="34" charset="0"/>
              <a:buChar char="•"/>
            </a:pPr>
            <a:r>
              <a:rPr lang="en-GB" dirty="0"/>
              <a:t>Make use of extensions, stepped activities, options, choices and open activities (all of which are explained in this PowerPoint).</a:t>
            </a:r>
          </a:p>
          <a:p>
            <a:pPr marL="285750" indent="-285750">
              <a:buFont typeface="Arial" pitchFamily="34" charset="0"/>
              <a:buChar char="•"/>
            </a:pPr>
            <a:endParaRPr lang="en-GB" dirty="0"/>
          </a:p>
          <a:p>
            <a:pPr marL="285750" indent="-285750">
              <a:buFont typeface="Arial" pitchFamily="34" charset="0"/>
              <a:buChar char="•"/>
            </a:pPr>
            <a:r>
              <a:rPr lang="en-GB" dirty="0"/>
              <a:t>Create a series of hand-outs  which students are to work through. When they have finished one, they come and collect the next one from you.</a:t>
            </a:r>
          </a:p>
          <a:p>
            <a:pPr marL="285750" indent="-285750">
              <a:buFont typeface="Arial" pitchFamily="34" charset="0"/>
              <a:buChar char="•"/>
            </a:pPr>
            <a:endParaRPr lang="en-GB" dirty="0"/>
          </a:p>
          <a:p>
            <a:pPr marL="285750" indent="-285750">
              <a:buFont typeface="Arial" pitchFamily="34" charset="0"/>
              <a:buChar char="•"/>
            </a:pPr>
            <a:r>
              <a:rPr lang="en-GB" dirty="0"/>
              <a:t>Give students a list of things they must do, a list of things they should try to do and a list of things that are ‘extras’. Let them work through the lists at their own pace.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Pace Yourself</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90017" y="2423597"/>
            <a:ext cx="2483245"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Pace</a:t>
            </a:r>
          </a:p>
          <a:p>
            <a:pPr algn="ctr"/>
            <a:r>
              <a:rPr lang="en-US" sz="5400" b="1" dirty="0">
                <a:ln w="22225">
                  <a:solidFill>
                    <a:schemeClr val="accent2"/>
                  </a:solidFill>
                  <a:prstDash val="solid"/>
                </a:ln>
                <a:solidFill>
                  <a:schemeClr val="accent2">
                    <a:lumMod val="40000"/>
                    <a:lumOff val="60000"/>
                  </a:schemeClr>
                </a:solidFill>
              </a:rPr>
              <a:t>Yourself</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3573200701"/>
              </p:ext>
            </p:extLst>
          </p:nvPr>
        </p:nvGraphicFramePr>
        <p:xfrm>
          <a:off x="377920"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790256" y="1152728"/>
            <a:ext cx="4176464" cy="4801314"/>
          </a:xfrm>
          <a:prstGeom prst="rect">
            <a:avLst/>
          </a:prstGeom>
          <a:noFill/>
        </p:spPr>
        <p:txBody>
          <a:bodyPr wrap="square" rtlCol="0">
            <a:spAutoFit/>
          </a:bodyPr>
          <a:lstStyle/>
          <a:p>
            <a:r>
              <a:rPr lang="en-GB" dirty="0"/>
              <a:t>A card sort is a good activity because it allows students to sort, order and match information. </a:t>
            </a:r>
          </a:p>
          <a:p>
            <a:endParaRPr lang="en-GB" dirty="0"/>
          </a:p>
          <a:p>
            <a:r>
              <a:rPr lang="en-GB" dirty="0"/>
              <a:t>It is accessible because the information is visible and can be physically manipulated. Some students will find the parallel cognitive  processes hard to cope with if they do not have something tangible to support them. </a:t>
            </a:r>
          </a:p>
          <a:p>
            <a:endParaRPr lang="en-GB" dirty="0"/>
          </a:p>
          <a:p>
            <a:r>
              <a:rPr lang="en-GB" dirty="0"/>
              <a:t>A good tip is to create hardy card sorts by using a top and a bottom bit of card for each piece. This means they are less likely to get damaged and there is a better chance that you will be able to use the same ones year-after-year.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Card Sorts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745953279"/>
              </p:ext>
            </p:extLst>
          </p:nvPr>
        </p:nvGraphicFramePr>
        <p:xfrm>
          <a:off x="179512" y="1431908"/>
          <a:ext cx="4379904" cy="40098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Diagram 13"/>
          <p:cNvGraphicFramePr/>
          <p:nvPr>
            <p:extLst>
              <p:ext uri="{D42A27DB-BD31-4B8C-83A1-F6EECF244321}">
                <p14:modId xmlns:p14="http://schemas.microsoft.com/office/powerpoint/2010/main" val="3047828977"/>
              </p:ext>
            </p:extLst>
          </p:nvPr>
        </p:nvGraphicFramePr>
        <p:xfrm>
          <a:off x="1115616" y="1403131"/>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7" action="ppaction://hlinksldjump"/>
              </a:rPr>
              <a:t>Back to </a:t>
            </a:r>
          </a:p>
          <a:p>
            <a:pPr algn="ctr"/>
            <a:r>
              <a:rPr lang="en-GB" sz="1050" dirty="0">
                <a:solidFill>
                  <a:schemeClr val="bg1"/>
                </a:solidFill>
                <a:hlinkClick r:id="rId7" action="ppaction://hlinksldjump"/>
              </a:rPr>
              <a:t>the start</a:t>
            </a:r>
            <a:endParaRPr lang="en-GB" sz="1050" dirty="0">
              <a:solidFill>
                <a:schemeClr val="bg1"/>
              </a:solidFill>
            </a:endParaRPr>
          </a:p>
        </p:txBody>
      </p:sp>
      <p:sp>
        <p:nvSpPr>
          <p:cNvPr id="7" name="TextBox 6"/>
          <p:cNvSpPr txBox="1"/>
          <p:nvPr/>
        </p:nvSpPr>
        <p:spPr>
          <a:xfrm>
            <a:off x="5004048" y="1268760"/>
            <a:ext cx="3731832" cy="4770537"/>
          </a:xfrm>
          <a:prstGeom prst="rect">
            <a:avLst/>
          </a:prstGeom>
          <a:noFill/>
        </p:spPr>
        <p:txBody>
          <a:bodyPr wrap="square" rtlCol="0">
            <a:spAutoFit/>
          </a:bodyPr>
          <a:lstStyle/>
          <a:p>
            <a:r>
              <a:rPr lang="en-GB" sz="1600" dirty="0"/>
              <a:t>Matching, grouping and ranking activities are good because they  are accessible to all students.</a:t>
            </a:r>
          </a:p>
          <a:p>
            <a:endParaRPr lang="en-GB" sz="1600" dirty="0"/>
          </a:p>
          <a:p>
            <a:r>
              <a:rPr lang="en-GB" sz="1600" dirty="0"/>
              <a:t>At the same time, they invite different levels of thought. For example, a high-ability student may be able to give a detailed argument explaining their ranking of a set of items, while a lower-ability student may choose instead to refer to experience and comparisons.</a:t>
            </a:r>
          </a:p>
          <a:p>
            <a:endParaRPr lang="en-GB" sz="1600" dirty="0"/>
          </a:p>
          <a:p>
            <a:r>
              <a:rPr lang="en-GB" sz="1600" dirty="0"/>
              <a:t>The three activity types also invite a close examination of ideas and items through a concrete process. That is because the matching, grouping and ranking will either involve physical materials such as cards, or the writing down and rearranging of words.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Matching, Grouping and Ranking</a:t>
            </a:r>
          </a:p>
        </p:txBody>
      </p:sp>
      <p:pic>
        <p:nvPicPr>
          <p:cNvPr id="9" name="Picture 8"/>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344560" y="2461885"/>
            <a:ext cx="2815194" cy="1938992"/>
          </a:xfrm>
          <a:prstGeom prst="rect">
            <a:avLst/>
          </a:prstGeom>
          <a:noFill/>
        </p:spPr>
        <p:txBody>
          <a:bodyPr wrap="non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rPr>
              <a:t>Matching,</a:t>
            </a:r>
          </a:p>
          <a:p>
            <a:pPr algn="ctr"/>
            <a:r>
              <a:rPr lang="en-US" sz="4000" b="1" cap="none" spc="0" dirty="0">
                <a:ln w="22225">
                  <a:solidFill>
                    <a:schemeClr val="accent2"/>
                  </a:solidFill>
                  <a:prstDash val="solid"/>
                </a:ln>
                <a:solidFill>
                  <a:schemeClr val="accent2">
                    <a:lumMod val="40000"/>
                    <a:lumOff val="60000"/>
                  </a:schemeClr>
                </a:solidFill>
                <a:effectLst/>
              </a:rPr>
              <a:t>Grouping</a:t>
            </a:r>
          </a:p>
          <a:p>
            <a:pPr algn="ctr"/>
            <a:r>
              <a:rPr lang="en-US" sz="4000" b="1" dirty="0">
                <a:ln w="22225">
                  <a:solidFill>
                    <a:schemeClr val="accent2"/>
                  </a:solidFill>
                  <a:prstDash val="solid"/>
                </a:ln>
                <a:solidFill>
                  <a:schemeClr val="accent2">
                    <a:lumMod val="40000"/>
                    <a:lumOff val="60000"/>
                  </a:schemeClr>
                </a:solidFill>
              </a:rPr>
              <a:t>and Ranking</a:t>
            </a:r>
            <a:endParaRPr lang="en-US" sz="40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650253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3725016" y="980728"/>
            <a:ext cx="5010864" cy="5386090"/>
          </a:xfrm>
          <a:prstGeom prst="rect">
            <a:avLst/>
          </a:prstGeom>
          <a:noFill/>
        </p:spPr>
        <p:txBody>
          <a:bodyPr wrap="square" rtlCol="0">
            <a:spAutoFit/>
          </a:bodyPr>
          <a:lstStyle/>
          <a:p>
            <a:r>
              <a:rPr lang="en-GB" sz="1600" dirty="0"/>
              <a:t>Buzz groups are simply small groups of two or three students formed impromptu to discuss a topic for a short period. In a pair it is almost impossible for a student to stay silent and once students have spoken "in private" they are much more likely to speak afterwards "in public" in the whole group. </a:t>
            </a:r>
          </a:p>
          <a:p>
            <a:endParaRPr lang="en-GB" sz="1600" dirty="0"/>
          </a:p>
          <a:p>
            <a:r>
              <a:rPr lang="en-GB" sz="1600" dirty="0"/>
              <a:t>Buzz groups are very useful to get things going. The sound of ten pairs buzzing is quite energising compared with one person speaking in a group of 20. </a:t>
            </a:r>
          </a:p>
          <a:p>
            <a:endParaRPr lang="en-GB" sz="1600" dirty="0"/>
          </a:p>
          <a:p>
            <a:r>
              <a:rPr lang="en-GB" sz="1600" dirty="0"/>
              <a:t>Buzzes can also tune students in to your subject matter and wind up their ideas; for example:</a:t>
            </a:r>
          </a:p>
          <a:p>
            <a:endParaRPr lang="en-GB" sz="1600" dirty="0"/>
          </a:p>
          <a:p>
            <a:r>
              <a:rPr lang="en-GB" sz="1600" dirty="0"/>
              <a:t>"To start off, let's buzz for five minutes on what your initial reactions were to the readings I set for this week's seminar. Off you go.“</a:t>
            </a:r>
          </a:p>
          <a:p>
            <a:endParaRPr lang="en-GB" sz="1600" dirty="0"/>
          </a:p>
          <a:p>
            <a:r>
              <a:rPr lang="en-GB" sz="1600" dirty="0"/>
              <a:t>Taken from - </a:t>
            </a:r>
            <a:r>
              <a:rPr lang="en-GB" sz="1600" dirty="0">
                <a:hlinkClick r:id="rId3"/>
              </a:rPr>
              <a:t>http://www.brookes.ac.uk/services/ocsd/teachingnews/archive/autumn04/tips_buzz.html</a:t>
            </a:r>
            <a:r>
              <a:rPr lang="en-GB" sz="1600" dirty="0"/>
              <a:t>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Buzz Groups</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363481713"/>
              </p:ext>
            </p:extLst>
          </p:nvPr>
        </p:nvGraphicFramePr>
        <p:xfrm>
          <a:off x="251520" y="1330284"/>
          <a:ext cx="3473496" cy="40429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502539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Provide students with a design brief which they are to fulfil in whatever way they think is best.</a:t>
            </a:r>
          </a:p>
          <a:p>
            <a:endParaRPr lang="en-GB" dirty="0"/>
          </a:p>
          <a:p>
            <a:r>
              <a:rPr lang="en-GB" dirty="0"/>
              <a:t>This need not be restricted to design-led lessons. </a:t>
            </a:r>
          </a:p>
          <a:p>
            <a:endParaRPr lang="en-GB" dirty="0"/>
          </a:p>
          <a:p>
            <a:r>
              <a:rPr lang="en-GB" dirty="0"/>
              <a:t>For example, you might set the following design brief in a History lesson:</a:t>
            </a:r>
          </a:p>
          <a:p>
            <a:endParaRPr lang="en-GB" dirty="0"/>
          </a:p>
          <a:p>
            <a:r>
              <a:rPr lang="en-GB" dirty="0"/>
              <a:t>‘Create something which coveys the various responses  throughout Europe to French Imperialism under Napoleon.</a:t>
            </a:r>
          </a:p>
          <a:p>
            <a:endParaRPr lang="en-GB" dirty="0"/>
          </a:p>
          <a:p>
            <a:r>
              <a:rPr lang="en-GB" dirty="0"/>
              <a:t>Ensure you consider both the immediate and the longer-term responses as well as what actions, if any, these led to.’</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Design Brief</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479970" y="2423597"/>
            <a:ext cx="2114681"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Design</a:t>
            </a:r>
          </a:p>
          <a:p>
            <a:pPr algn="ctr"/>
            <a:r>
              <a:rPr lang="en-US" sz="5400" b="1" dirty="0">
                <a:ln w="22225">
                  <a:solidFill>
                    <a:schemeClr val="accent2"/>
                  </a:solidFill>
                  <a:prstDash val="solid"/>
                </a:ln>
                <a:solidFill>
                  <a:schemeClr val="accent2">
                    <a:lumMod val="40000"/>
                    <a:lumOff val="60000"/>
                  </a:schemeClr>
                </a:solidFill>
              </a:rPr>
              <a:t>Brief</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367482" y="1152728"/>
            <a:ext cx="4595928" cy="4801314"/>
          </a:xfrm>
          <a:prstGeom prst="rect">
            <a:avLst/>
          </a:prstGeom>
          <a:noFill/>
        </p:spPr>
        <p:txBody>
          <a:bodyPr wrap="square" rtlCol="0">
            <a:spAutoFit/>
          </a:bodyPr>
          <a:lstStyle/>
          <a:p>
            <a:r>
              <a:rPr lang="en-GB" dirty="0"/>
              <a:t>Here are five ways you can use worksheets to differentiate:</a:t>
            </a:r>
          </a:p>
          <a:p>
            <a:endParaRPr lang="en-GB" dirty="0"/>
          </a:p>
          <a:p>
            <a:pPr marL="285750" indent="-285750">
              <a:buFont typeface="Arial" pitchFamily="34" charset="0"/>
              <a:buChar char="•"/>
            </a:pPr>
            <a:r>
              <a:rPr lang="en-GB" dirty="0"/>
              <a:t>Create a variety of worksheets in advance of the lesson. These should be aimed at various ability-levels in your class.</a:t>
            </a:r>
          </a:p>
          <a:p>
            <a:pPr marL="285750" indent="-285750">
              <a:buFont typeface="Arial" pitchFamily="34" charset="0"/>
              <a:buChar char="•"/>
            </a:pPr>
            <a:r>
              <a:rPr lang="en-GB" dirty="0"/>
              <a:t>Use a number of worksheets akin to the model outline din the ‘Pace Yourself’ entry.</a:t>
            </a:r>
          </a:p>
          <a:p>
            <a:pPr marL="285750" indent="-285750">
              <a:buFont typeface="Arial" pitchFamily="34" charset="0"/>
              <a:buChar char="•"/>
            </a:pPr>
            <a:r>
              <a:rPr lang="en-GB" dirty="0"/>
              <a:t>Create a range of worksheets which gradually increase in difficulty. Students then work their way through these, getting as far as they can.</a:t>
            </a:r>
          </a:p>
          <a:p>
            <a:pPr marL="285750" indent="-285750">
              <a:buFont typeface="Arial" pitchFamily="34" charset="0"/>
              <a:buChar char="•"/>
            </a:pPr>
            <a:r>
              <a:rPr lang="en-GB" dirty="0"/>
              <a:t>Create worksheets which include open questions or tasks. </a:t>
            </a:r>
          </a:p>
          <a:p>
            <a:pPr marL="285750" indent="-285750">
              <a:buFont typeface="Arial" pitchFamily="34" charset="0"/>
              <a:buChar char="•"/>
            </a:pPr>
            <a:r>
              <a:rPr lang="en-GB" dirty="0"/>
              <a:t>Create worksheets which provide students with various options or choices (see the ‘Options’ and ‘Choices’ slides).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Worksheets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025168524"/>
              </p:ext>
            </p:extLst>
          </p:nvPr>
        </p:nvGraphicFramePr>
        <p:xfrm>
          <a:off x="251520" y="1431909"/>
          <a:ext cx="3888432"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Visits and visitors are a great way of differentiating. They are engaging for students for the following reasons:</a:t>
            </a:r>
          </a:p>
          <a:p>
            <a:endParaRPr lang="en-GB" dirty="0"/>
          </a:p>
          <a:p>
            <a:pPr marL="285750" indent="-285750">
              <a:buFont typeface="Arial" pitchFamily="34" charset="0"/>
              <a:buChar char="•"/>
            </a:pPr>
            <a:r>
              <a:rPr lang="en-GB" dirty="0"/>
              <a:t>They are interactive.</a:t>
            </a:r>
          </a:p>
          <a:p>
            <a:pPr marL="285750" indent="-285750">
              <a:buFont typeface="Arial" pitchFamily="34" charset="0"/>
              <a:buChar char="•"/>
            </a:pPr>
            <a:r>
              <a:rPr lang="en-GB" dirty="0"/>
              <a:t>They are unusual.</a:t>
            </a:r>
          </a:p>
          <a:p>
            <a:pPr marL="285750" indent="-285750">
              <a:buFont typeface="Arial" pitchFamily="34" charset="0"/>
              <a:buChar char="•"/>
            </a:pPr>
            <a:r>
              <a:rPr lang="en-GB" dirty="0"/>
              <a:t>They are a change to the routine.</a:t>
            </a:r>
          </a:p>
          <a:p>
            <a:pPr marL="285750" indent="-285750">
              <a:buFont typeface="Arial" pitchFamily="34" charset="0"/>
              <a:buChar char="•"/>
            </a:pPr>
            <a:r>
              <a:rPr lang="en-GB" dirty="0"/>
              <a:t>They bring learning alive.</a:t>
            </a:r>
          </a:p>
          <a:p>
            <a:pPr marL="285750" indent="-285750">
              <a:buFont typeface="Arial" pitchFamily="34" charset="0"/>
              <a:buChar char="•"/>
            </a:pPr>
            <a:r>
              <a:rPr lang="en-GB" dirty="0"/>
              <a:t>They are different to most of what goes on in the classroom.</a:t>
            </a:r>
          </a:p>
          <a:p>
            <a:pPr marL="285750" indent="-285750">
              <a:buFont typeface="Arial" pitchFamily="34" charset="0"/>
              <a:buChar char="•"/>
            </a:pPr>
            <a:endParaRPr lang="en-GB" dirty="0"/>
          </a:p>
          <a:p>
            <a:r>
              <a:rPr lang="en-GB" dirty="0"/>
              <a:t>It is a good idea to plan work around a visit or visitor. This means: </a:t>
            </a:r>
          </a:p>
          <a:p>
            <a:endParaRPr lang="en-GB" dirty="0"/>
          </a:p>
          <a:p>
            <a:pPr marL="285750" indent="-285750">
              <a:buFont typeface="Arial" pitchFamily="34" charset="0"/>
              <a:buChar char="•"/>
            </a:pPr>
            <a:r>
              <a:rPr lang="en-GB" dirty="0"/>
              <a:t>You can prepare students so as to ensure they get the most out of it.</a:t>
            </a:r>
          </a:p>
          <a:p>
            <a:pPr marL="285750" indent="-285750">
              <a:buFont typeface="Arial" pitchFamily="34" charset="0"/>
              <a:buChar char="•"/>
            </a:pPr>
            <a:r>
              <a:rPr lang="en-GB" dirty="0"/>
              <a:t>You can capture their learning afterwards and build on this.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Visits and Visitors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277406" y="1961932"/>
            <a:ext cx="2328714" cy="2585323"/>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Visits </a:t>
            </a:r>
          </a:p>
          <a:p>
            <a:pPr algn="ctr"/>
            <a:r>
              <a:rPr lang="en-US" sz="5400" b="1" dirty="0">
                <a:ln w="22225">
                  <a:solidFill>
                    <a:schemeClr val="accent2"/>
                  </a:solidFill>
                  <a:prstDash val="solid"/>
                </a:ln>
                <a:solidFill>
                  <a:schemeClr val="accent2">
                    <a:lumMod val="40000"/>
                    <a:lumOff val="60000"/>
                  </a:schemeClr>
                </a:solidFill>
              </a:rPr>
              <a:t>and</a:t>
            </a:r>
          </a:p>
          <a:p>
            <a:pPr algn="ctr"/>
            <a:r>
              <a:rPr lang="en-US" sz="5400" b="1" cap="none" spc="0" dirty="0">
                <a:ln w="22225">
                  <a:solidFill>
                    <a:schemeClr val="accent2"/>
                  </a:solidFill>
                  <a:prstDash val="solid"/>
                </a:ln>
                <a:solidFill>
                  <a:schemeClr val="accent2">
                    <a:lumMod val="40000"/>
                    <a:lumOff val="60000"/>
                  </a:schemeClr>
                </a:solidFill>
                <a:effectLst/>
              </a:rPr>
              <a:t>Visitors</a:t>
            </a: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124744"/>
            <a:ext cx="4176464" cy="5355312"/>
          </a:xfrm>
          <a:prstGeom prst="rect">
            <a:avLst/>
          </a:prstGeom>
          <a:noFill/>
        </p:spPr>
        <p:txBody>
          <a:bodyPr wrap="square" rtlCol="0">
            <a:spAutoFit/>
          </a:bodyPr>
          <a:lstStyle/>
          <a:p>
            <a:r>
              <a:rPr lang="en-GB" dirty="0"/>
              <a:t>Divide the class into groups.</a:t>
            </a:r>
          </a:p>
          <a:p>
            <a:endParaRPr lang="en-GB" dirty="0"/>
          </a:p>
          <a:p>
            <a:r>
              <a:rPr lang="en-GB" dirty="0"/>
              <a:t>Give each group a topic to research or a question to answer.</a:t>
            </a:r>
          </a:p>
          <a:p>
            <a:endParaRPr lang="en-GB" dirty="0"/>
          </a:p>
          <a:p>
            <a:r>
              <a:rPr lang="en-GB" dirty="0"/>
              <a:t>Provide appropriate resources and ask the groups to create a presentation they will give to the whole class.</a:t>
            </a:r>
          </a:p>
          <a:p>
            <a:endParaRPr lang="en-GB" dirty="0"/>
          </a:p>
          <a:p>
            <a:r>
              <a:rPr lang="en-GB" dirty="0"/>
              <a:t>To avoid boring presentations, set students some ground rules. For example:</a:t>
            </a:r>
          </a:p>
          <a:p>
            <a:endParaRPr lang="en-GB" dirty="0"/>
          </a:p>
          <a:p>
            <a:pPr marL="285750" indent="-285750">
              <a:buFont typeface="Arial" pitchFamily="34" charset="0"/>
              <a:buChar char="•"/>
            </a:pPr>
            <a:r>
              <a:rPr lang="en-GB" dirty="0"/>
              <a:t>No reading off slides.</a:t>
            </a:r>
          </a:p>
          <a:p>
            <a:pPr marL="285750" indent="-285750">
              <a:buFont typeface="Arial" pitchFamily="34" charset="0"/>
              <a:buChar char="•"/>
            </a:pPr>
            <a:r>
              <a:rPr lang="en-GB" dirty="0"/>
              <a:t>Make a hand-out.</a:t>
            </a:r>
          </a:p>
          <a:p>
            <a:pPr marL="285750" indent="-285750">
              <a:buFont typeface="Arial" pitchFamily="34" charset="0"/>
              <a:buChar char="•"/>
            </a:pPr>
            <a:r>
              <a:rPr lang="en-GB" dirty="0"/>
              <a:t>Include one piece of drama.</a:t>
            </a:r>
          </a:p>
          <a:p>
            <a:pPr marL="285750" indent="-285750">
              <a:buFont typeface="Arial" pitchFamily="34" charset="0"/>
              <a:buChar char="•"/>
            </a:pPr>
            <a:r>
              <a:rPr lang="en-GB" dirty="0"/>
              <a:t>Include one game or interactive element.</a:t>
            </a:r>
          </a:p>
          <a:p>
            <a:pPr marL="285750" indent="-285750">
              <a:buFont typeface="Arial" pitchFamily="34" charset="0"/>
              <a:buChar char="•"/>
            </a:pPr>
            <a:r>
              <a:rPr lang="en-GB" dirty="0"/>
              <a:t>Include one discussion question (and then lead the discussion).</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Student Presentations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525409889"/>
              </p:ext>
            </p:extLst>
          </p:nvPr>
        </p:nvGraphicFramePr>
        <p:xfrm>
          <a:off x="-828600" y="1468786"/>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Case studies are a good method to use because they contextualise ideas and provide students with concrete example they can use to situate abstract concepts.</a:t>
            </a:r>
          </a:p>
          <a:p>
            <a:endParaRPr lang="en-GB" dirty="0"/>
          </a:p>
          <a:p>
            <a:r>
              <a:rPr lang="en-GB" dirty="0"/>
              <a:t>In essence, case studies provide evidence of concepts, categories and ideas at play in the real world.</a:t>
            </a:r>
          </a:p>
          <a:p>
            <a:endParaRPr lang="en-GB" dirty="0"/>
          </a:p>
          <a:p>
            <a:r>
              <a:rPr lang="en-GB" dirty="0"/>
              <a:t>They demonstrate what you are teaching about as it is lived.</a:t>
            </a:r>
          </a:p>
          <a:p>
            <a:endParaRPr lang="en-GB" dirty="0"/>
          </a:p>
          <a:p>
            <a:r>
              <a:rPr lang="en-GB" dirty="0"/>
              <a:t>Many textbooks and educational websites provide ready-made case studies. You can also use newspaper articles. If you cannot find what you want, create your own. You will be able to re-use it year-after-year.</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Case Studies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467544" y="2276872"/>
            <a:ext cx="2289409"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Case</a:t>
            </a:r>
          </a:p>
          <a:p>
            <a:pPr algn="ctr"/>
            <a:r>
              <a:rPr lang="en-US" sz="5400" b="1" dirty="0">
                <a:ln w="22225">
                  <a:solidFill>
                    <a:schemeClr val="accent2"/>
                  </a:solidFill>
                  <a:prstDash val="solid"/>
                </a:ln>
                <a:solidFill>
                  <a:schemeClr val="accent2">
                    <a:lumMod val="40000"/>
                    <a:lumOff val="60000"/>
                  </a:schemeClr>
                </a:solidFill>
              </a:rPr>
              <a:t>Studies</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052736"/>
            <a:ext cx="4176464" cy="5632311"/>
          </a:xfrm>
          <a:prstGeom prst="rect">
            <a:avLst/>
          </a:prstGeom>
          <a:noFill/>
        </p:spPr>
        <p:txBody>
          <a:bodyPr wrap="square" rtlCol="0">
            <a:spAutoFit/>
          </a:bodyPr>
          <a:lstStyle/>
          <a:p>
            <a:r>
              <a:rPr lang="en-GB" dirty="0"/>
              <a:t>‘Discovery Learning is a method of inquiry-based instruction, discovery learning believes that it is best for learners to discover facts and relationships for themselves.’</a:t>
            </a:r>
          </a:p>
          <a:p>
            <a:endParaRPr lang="en-GB" dirty="0"/>
          </a:p>
          <a:p>
            <a:r>
              <a:rPr lang="en-GB" dirty="0"/>
              <a:t>Taken from - </a:t>
            </a:r>
            <a:r>
              <a:rPr lang="en-GB" dirty="0">
                <a:hlinkClick r:id="rId3"/>
              </a:rPr>
              <a:t>http://www.learning-theories.com/discovery-learning-bruner.html</a:t>
            </a:r>
            <a:r>
              <a:rPr lang="en-GB" dirty="0"/>
              <a:t> </a:t>
            </a:r>
          </a:p>
          <a:p>
            <a:endParaRPr lang="en-GB" dirty="0"/>
          </a:p>
          <a:p>
            <a:r>
              <a:rPr lang="en-GB" dirty="0"/>
              <a:t>You can build discovery learning into your lessons through:</a:t>
            </a:r>
          </a:p>
          <a:p>
            <a:endParaRPr lang="en-GB" dirty="0"/>
          </a:p>
          <a:p>
            <a:pPr marL="285750" indent="-285750">
              <a:buFont typeface="Arial" pitchFamily="34" charset="0"/>
              <a:buChar char="•"/>
            </a:pPr>
            <a:r>
              <a:rPr lang="en-GB" dirty="0"/>
              <a:t>Group work.</a:t>
            </a:r>
          </a:p>
          <a:p>
            <a:pPr marL="285750" indent="-285750">
              <a:buFont typeface="Arial" pitchFamily="34" charset="0"/>
              <a:buChar char="•"/>
            </a:pPr>
            <a:r>
              <a:rPr lang="en-GB" dirty="0"/>
              <a:t>Providing some of the information and letting students work out the rest.</a:t>
            </a:r>
          </a:p>
          <a:p>
            <a:pPr marL="285750" indent="-285750">
              <a:buFont typeface="Arial" pitchFamily="34" charset="0"/>
              <a:buChar char="•"/>
            </a:pPr>
            <a:r>
              <a:rPr lang="en-GB" dirty="0"/>
              <a:t>Setting students independent tasks such as research or a design brief.</a:t>
            </a:r>
          </a:p>
          <a:p>
            <a:pPr marL="285750" indent="-285750">
              <a:buFont typeface="Arial" pitchFamily="34" charset="0"/>
              <a:buChar char="•"/>
            </a:pPr>
            <a:r>
              <a:rPr lang="en-GB" dirty="0"/>
              <a:t>Experiments.</a:t>
            </a:r>
          </a:p>
          <a:p>
            <a:pPr marL="285750" indent="-285750">
              <a:buFont typeface="Arial" pitchFamily="34" charset="0"/>
              <a:buChar char="•"/>
            </a:pPr>
            <a:r>
              <a:rPr lang="en-GB" dirty="0"/>
              <a:t>Investigations.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Discovery Learning</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077770310"/>
              </p:ext>
            </p:extLst>
          </p:nvPr>
        </p:nvGraphicFramePr>
        <p:xfrm>
          <a:off x="-972616" y="1259217"/>
          <a:ext cx="609600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502539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Experiments have a number of benefits:</a:t>
            </a:r>
          </a:p>
          <a:p>
            <a:endParaRPr lang="en-GB" dirty="0"/>
          </a:p>
          <a:p>
            <a:pPr marL="285750" indent="-285750">
              <a:buFont typeface="Arial" pitchFamily="34" charset="0"/>
              <a:buChar char="•"/>
            </a:pPr>
            <a:r>
              <a:rPr lang="en-GB" dirty="0"/>
              <a:t>They are practical, meaning they are accessible.</a:t>
            </a:r>
          </a:p>
          <a:p>
            <a:pPr marL="285750" indent="-285750">
              <a:buFont typeface="Arial" pitchFamily="34" charset="0"/>
              <a:buChar char="•"/>
            </a:pPr>
            <a:endParaRPr lang="en-GB" dirty="0"/>
          </a:p>
          <a:p>
            <a:pPr marL="285750" indent="-285750">
              <a:buFont typeface="Arial" pitchFamily="34" charset="0"/>
              <a:buChar char="•"/>
            </a:pPr>
            <a:r>
              <a:rPr lang="en-GB" dirty="0"/>
              <a:t>They often involve discovery learning (see the previous slide).</a:t>
            </a:r>
          </a:p>
          <a:p>
            <a:pPr marL="285750" indent="-285750">
              <a:buFont typeface="Arial" pitchFamily="34" charset="0"/>
              <a:buChar char="•"/>
            </a:pPr>
            <a:endParaRPr lang="en-GB" dirty="0"/>
          </a:p>
          <a:p>
            <a:pPr marL="285750" indent="-285750">
              <a:buFont typeface="Arial" pitchFamily="34" charset="0"/>
              <a:buChar char="•"/>
            </a:pPr>
            <a:r>
              <a:rPr lang="en-GB" dirty="0"/>
              <a:t>They can be exciting and engaging.</a:t>
            </a:r>
          </a:p>
          <a:p>
            <a:pPr marL="285750" indent="-285750">
              <a:buFont typeface="Arial" pitchFamily="34" charset="0"/>
              <a:buChar char="•"/>
            </a:pPr>
            <a:endParaRPr lang="en-GB" dirty="0"/>
          </a:p>
          <a:p>
            <a:pPr marL="285750" indent="-285750">
              <a:buFont typeface="Arial" pitchFamily="34" charset="0"/>
              <a:buChar char="•"/>
            </a:pPr>
            <a:r>
              <a:rPr lang="en-GB" dirty="0"/>
              <a:t>They give students the opportunity to lead their own learning.</a:t>
            </a:r>
          </a:p>
          <a:p>
            <a:pPr marL="285750" indent="-285750">
              <a:buFont typeface="Arial" pitchFamily="34" charset="0"/>
              <a:buChar char="•"/>
            </a:pPr>
            <a:endParaRPr lang="en-GB" dirty="0"/>
          </a:p>
          <a:p>
            <a:pPr marL="285750" indent="-285750">
              <a:buFont typeface="Arial" pitchFamily="34" charset="0"/>
              <a:buChar char="•"/>
            </a:pPr>
            <a:r>
              <a:rPr lang="en-GB" dirty="0"/>
              <a:t>They promote reasoning and use of the scientific method.</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Experiments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107504" y="2916039"/>
            <a:ext cx="3104888" cy="769441"/>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Experiments</a:t>
            </a: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Use a range of questions in your lessons so as to take account of the different places your students are at as regards their learning. Questions might be:</a:t>
            </a:r>
          </a:p>
          <a:p>
            <a:endParaRPr lang="en-GB" dirty="0"/>
          </a:p>
          <a:p>
            <a:pPr marL="285750" indent="-285750">
              <a:buFont typeface="Arial" pitchFamily="34" charset="0"/>
              <a:buChar char="•"/>
            </a:pPr>
            <a:r>
              <a:rPr lang="en-GB" dirty="0"/>
              <a:t>Abstract or concrete.</a:t>
            </a:r>
          </a:p>
          <a:p>
            <a:pPr marL="285750" indent="-285750">
              <a:buFont typeface="Arial" pitchFamily="34" charset="0"/>
              <a:buChar char="•"/>
            </a:pPr>
            <a:endParaRPr lang="en-GB" dirty="0"/>
          </a:p>
          <a:p>
            <a:pPr marL="285750" indent="-285750">
              <a:buFont typeface="Arial" pitchFamily="34" charset="0"/>
              <a:buChar char="•"/>
            </a:pPr>
            <a:r>
              <a:rPr lang="en-GB" dirty="0"/>
              <a:t>Leading or non-leading.</a:t>
            </a:r>
          </a:p>
          <a:p>
            <a:pPr marL="285750" indent="-285750">
              <a:buFont typeface="Arial" pitchFamily="34" charset="0"/>
              <a:buChar char="•"/>
            </a:pPr>
            <a:endParaRPr lang="en-GB" dirty="0"/>
          </a:p>
          <a:p>
            <a:pPr marL="285750" indent="-285750">
              <a:buFont typeface="Arial" pitchFamily="34" charset="0"/>
              <a:buChar char="•"/>
            </a:pPr>
            <a:r>
              <a:rPr lang="en-GB" dirty="0"/>
              <a:t>Personal or impersonal.</a:t>
            </a:r>
          </a:p>
          <a:p>
            <a:pPr marL="285750" indent="-285750">
              <a:buFont typeface="Arial" pitchFamily="34" charset="0"/>
              <a:buChar char="•"/>
            </a:pPr>
            <a:endParaRPr lang="en-GB" dirty="0"/>
          </a:p>
          <a:p>
            <a:pPr marL="285750" indent="-285750">
              <a:buFont typeface="Arial" pitchFamily="34" charset="0"/>
              <a:buChar char="•"/>
            </a:pPr>
            <a:r>
              <a:rPr lang="en-GB" dirty="0"/>
              <a:t>General or specific.</a:t>
            </a:r>
          </a:p>
          <a:p>
            <a:pPr marL="285750" indent="-285750">
              <a:buFont typeface="Arial" pitchFamily="34" charset="0"/>
              <a:buChar char="•"/>
            </a:pPr>
            <a:endParaRPr lang="en-GB" dirty="0"/>
          </a:p>
          <a:p>
            <a:pPr marL="285750" indent="-285750">
              <a:buFont typeface="Arial" pitchFamily="34" charset="0"/>
              <a:buChar char="•"/>
            </a:pPr>
            <a:r>
              <a:rPr lang="en-GB" dirty="0"/>
              <a:t>Closely connected to the learning or more tenuous.</a:t>
            </a:r>
          </a:p>
          <a:p>
            <a:pPr marL="285750" indent="-285750">
              <a:buFont typeface="Arial" pitchFamily="34" charset="0"/>
              <a:buChar char="•"/>
            </a:pPr>
            <a:endParaRPr lang="en-GB" dirty="0"/>
          </a:p>
          <a:p>
            <a:r>
              <a:rPr lang="en-GB" dirty="0"/>
              <a:t>There are other options as well, many of which are considered in the next few slides.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Question Range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3209388" y="140693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3" name="Rectangle 12"/>
          <p:cNvSpPr/>
          <p:nvPr/>
        </p:nvSpPr>
        <p:spPr>
          <a:xfrm>
            <a:off x="2490025" y="16007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4" name="Rectangle 13"/>
          <p:cNvSpPr/>
          <p:nvPr/>
        </p:nvSpPr>
        <p:spPr>
          <a:xfrm>
            <a:off x="2797975" y="17890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5" name="Rectangle 14"/>
          <p:cNvSpPr/>
          <p:nvPr/>
        </p:nvSpPr>
        <p:spPr>
          <a:xfrm>
            <a:off x="3121899" y="19773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6" name="Rectangle 15"/>
          <p:cNvSpPr/>
          <p:nvPr/>
        </p:nvSpPr>
        <p:spPr>
          <a:xfrm>
            <a:off x="2433201" y="228592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7" name="Rectangle 16"/>
          <p:cNvSpPr/>
          <p:nvPr/>
        </p:nvSpPr>
        <p:spPr>
          <a:xfrm>
            <a:off x="2741151" y="247424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8" name="Rectangle 17"/>
          <p:cNvSpPr/>
          <p:nvPr/>
        </p:nvSpPr>
        <p:spPr>
          <a:xfrm>
            <a:off x="3065075" y="266255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9" name="Rectangle 18"/>
          <p:cNvSpPr/>
          <p:nvPr/>
        </p:nvSpPr>
        <p:spPr>
          <a:xfrm>
            <a:off x="2707136" y="296688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0" name="Rectangle 19"/>
          <p:cNvSpPr/>
          <p:nvPr/>
        </p:nvSpPr>
        <p:spPr>
          <a:xfrm>
            <a:off x="3015086" y="315520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1" name="Rectangle 20"/>
          <p:cNvSpPr/>
          <p:nvPr/>
        </p:nvSpPr>
        <p:spPr>
          <a:xfrm>
            <a:off x="3339010" y="334352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2" name="Rectangle 21"/>
          <p:cNvSpPr/>
          <p:nvPr/>
        </p:nvSpPr>
        <p:spPr>
          <a:xfrm>
            <a:off x="2447956" y="359955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3" name="Rectangle 22"/>
          <p:cNvSpPr/>
          <p:nvPr/>
        </p:nvSpPr>
        <p:spPr>
          <a:xfrm>
            <a:off x="2755906" y="378787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4" name="Rectangle 23"/>
          <p:cNvSpPr/>
          <p:nvPr/>
        </p:nvSpPr>
        <p:spPr>
          <a:xfrm>
            <a:off x="3079830" y="397618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5" name="Rectangle 24"/>
          <p:cNvSpPr/>
          <p:nvPr/>
        </p:nvSpPr>
        <p:spPr>
          <a:xfrm>
            <a:off x="2611592" y="426642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6" name="Rectangle 25"/>
          <p:cNvSpPr/>
          <p:nvPr/>
        </p:nvSpPr>
        <p:spPr>
          <a:xfrm>
            <a:off x="2919542" y="445474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7" name="Rectangle 26"/>
          <p:cNvSpPr/>
          <p:nvPr/>
        </p:nvSpPr>
        <p:spPr>
          <a:xfrm>
            <a:off x="3243466" y="464306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8" name="Rectangle 27"/>
          <p:cNvSpPr/>
          <p:nvPr/>
        </p:nvSpPr>
        <p:spPr>
          <a:xfrm>
            <a:off x="2089650" y="114825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9" name="Rectangle 28"/>
          <p:cNvSpPr/>
          <p:nvPr/>
        </p:nvSpPr>
        <p:spPr>
          <a:xfrm>
            <a:off x="1370287" y="134204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0" name="Rectangle 29"/>
          <p:cNvSpPr/>
          <p:nvPr/>
        </p:nvSpPr>
        <p:spPr>
          <a:xfrm>
            <a:off x="1678237" y="153036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1" name="Rectangle 30"/>
          <p:cNvSpPr/>
          <p:nvPr/>
        </p:nvSpPr>
        <p:spPr>
          <a:xfrm>
            <a:off x="2002161" y="171868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2" name="Rectangle 31"/>
          <p:cNvSpPr/>
          <p:nvPr/>
        </p:nvSpPr>
        <p:spPr>
          <a:xfrm>
            <a:off x="1313463" y="202724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3" name="Rectangle 32"/>
          <p:cNvSpPr/>
          <p:nvPr/>
        </p:nvSpPr>
        <p:spPr>
          <a:xfrm>
            <a:off x="1621413" y="221556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4" name="Rectangle 33"/>
          <p:cNvSpPr/>
          <p:nvPr/>
        </p:nvSpPr>
        <p:spPr>
          <a:xfrm>
            <a:off x="1945337" y="24038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5" name="Rectangle 34"/>
          <p:cNvSpPr/>
          <p:nvPr/>
        </p:nvSpPr>
        <p:spPr>
          <a:xfrm>
            <a:off x="1587398" y="27082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6" name="Rectangle 35"/>
          <p:cNvSpPr/>
          <p:nvPr/>
        </p:nvSpPr>
        <p:spPr>
          <a:xfrm>
            <a:off x="1895348" y="289652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7" name="Rectangle 36"/>
          <p:cNvSpPr/>
          <p:nvPr/>
        </p:nvSpPr>
        <p:spPr>
          <a:xfrm>
            <a:off x="2219272" y="308483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8" name="Rectangle 37"/>
          <p:cNvSpPr/>
          <p:nvPr/>
        </p:nvSpPr>
        <p:spPr>
          <a:xfrm>
            <a:off x="1328218" y="33408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9" name="Rectangle 38"/>
          <p:cNvSpPr/>
          <p:nvPr/>
        </p:nvSpPr>
        <p:spPr>
          <a:xfrm>
            <a:off x="1636168" y="35291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0" name="Rectangle 39"/>
          <p:cNvSpPr/>
          <p:nvPr/>
        </p:nvSpPr>
        <p:spPr>
          <a:xfrm>
            <a:off x="1960092" y="37175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1" name="Rectangle 40"/>
          <p:cNvSpPr/>
          <p:nvPr/>
        </p:nvSpPr>
        <p:spPr>
          <a:xfrm>
            <a:off x="1491854" y="40077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2" name="Rectangle 41"/>
          <p:cNvSpPr/>
          <p:nvPr/>
        </p:nvSpPr>
        <p:spPr>
          <a:xfrm>
            <a:off x="1799804" y="41960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3" name="Rectangle 42"/>
          <p:cNvSpPr/>
          <p:nvPr/>
        </p:nvSpPr>
        <p:spPr>
          <a:xfrm>
            <a:off x="2123728" y="438438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4" name="Rectangle 43"/>
          <p:cNvSpPr/>
          <p:nvPr/>
        </p:nvSpPr>
        <p:spPr>
          <a:xfrm>
            <a:off x="1034958" y="9491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5" name="Rectangle 44"/>
          <p:cNvSpPr/>
          <p:nvPr/>
        </p:nvSpPr>
        <p:spPr>
          <a:xfrm>
            <a:off x="315595" y="114297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6" name="Rectangle 45"/>
          <p:cNvSpPr/>
          <p:nvPr/>
        </p:nvSpPr>
        <p:spPr>
          <a:xfrm>
            <a:off x="623545" y="133129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7" name="Rectangle 46"/>
          <p:cNvSpPr/>
          <p:nvPr/>
        </p:nvSpPr>
        <p:spPr>
          <a:xfrm>
            <a:off x="947469" y="151960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8" name="Rectangle 47"/>
          <p:cNvSpPr/>
          <p:nvPr/>
        </p:nvSpPr>
        <p:spPr>
          <a:xfrm>
            <a:off x="258771" y="182816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9" name="Rectangle 48"/>
          <p:cNvSpPr/>
          <p:nvPr/>
        </p:nvSpPr>
        <p:spPr>
          <a:xfrm>
            <a:off x="566721" y="201648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0" name="Rectangle 49"/>
          <p:cNvSpPr/>
          <p:nvPr/>
        </p:nvSpPr>
        <p:spPr>
          <a:xfrm>
            <a:off x="890645" y="22048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1" name="Rectangle 50"/>
          <p:cNvSpPr/>
          <p:nvPr/>
        </p:nvSpPr>
        <p:spPr>
          <a:xfrm>
            <a:off x="532706" y="25091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2" name="Rectangle 51"/>
          <p:cNvSpPr/>
          <p:nvPr/>
        </p:nvSpPr>
        <p:spPr>
          <a:xfrm>
            <a:off x="840656" y="26974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3" name="Rectangle 52"/>
          <p:cNvSpPr/>
          <p:nvPr/>
        </p:nvSpPr>
        <p:spPr>
          <a:xfrm>
            <a:off x="1164580" y="28857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4" name="Rectangle 53"/>
          <p:cNvSpPr/>
          <p:nvPr/>
        </p:nvSpPr>
        <p:spPr>
          <a:xfrm>
            <a:off x="273526" y="314179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5" name="Rectangle 54"/>
          <p:cNvSpPr/>
          <p:nvPr/>
        </p:nvSpPr>
        <p:spPr>
          <a:xfrm>
            <a:off x="581476" y="333011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6" name="Rectangle 55"/>
          <p:cNvSpPr/>
          <p:nvPr/>
        </p:nvSpPr>
        <p:spPr>
          <a:xfrm>
            <a:off x="905400" y="351843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7" name="Rectangle 56"/>
          <p:cNvSpPr/>
          <p:nvPr/>
        </p:nvSpPr>
        <p:spPr>
          <a:xfrm>
            <a:off x="437162" y="38086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8" name="Rectangle 57"/>
          <p:cNvSpPr/>
          <p:nvPr/>
        </p:nvSpPr>
        <p:spPr>
          <a:xfrm>
            <a:off x="745112" y="39969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9" name="Rectangle 58"/>
          <p:cNvSpPr/>
          <p:nvPr/>
        </p:nvSpPr>
        <p:spPr>
          <a:xfrm>
            <a:off x="1069036" y="41853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Tree>
    <p:extLst>
      <p:ext uri="{BB962C8B-B14F-4D97-AF65-F5344CB8AC3E}">
        <p14:creationId xmlns:p14="http://schemas.microsoft.com/office/powerpoint/2010/main" val="26502539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extLst>
              <p:ext uri="{D42A27DB-BD31-4B8C-83A1-F6EECF244321}">
                <p14:modId xmlns:p14="http://schemas.microsoft.com/office/powerpoint/2010/main" val="3810466695"/>
              </p:ext>
            </p:extLst>
          </p:nvPr>
        </p:nvGraphicFramePr>
        <p:xfrm>
          <a:off x="255817" y="1426874"/>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7" action="ppaction://hlinksldjump"/>
              </a:rPr>
              <a:t>Back to </a:t>
            </a:r>
          </a:p>
          <a:p>
            <a:pPr algn="ctr"/>
            <a:r>
              <a:rPr lang="en-GB" sz="1050" dirty="0">
                <a:solidFill>
                  <a:schemeClr val="bg1"/>
                </a:solidFill>
                <a:hlinkClick r:id="rId7" action="ppaction://hlinksldjump"/>
              </a:rPr>
              <a:t>the start</a:t>
            </a:r>
            <a:endParaRPr lang="en-GB" sz="1050" dirty="0">
              <a:solidFill>
                <a:schemeClr val="bg1"/>
              </a:solidFill>
            </a:endParaRPr>
          </a:p>
        </p:txBody>
      </p:sp>
      <p:sp>
        <p:nvSpPr>
          <p:cNvPr id="7" name="TextBox 6"/>
          <p:cNvSpPr txBox="1"/>
          <p:nvPr/>
        </p:nvSpPr>
        <p:spPr>
          <a:xfrm>
            <a:off x="4139952" y="1052736"/>
            <a:ext cx="4826768" cy="5355312"/>
          </a:xfrm>
          <a:prstGeom prst="rect">
            <a:avLst/>
          </a:prstGeom>
          <a:noFill/>
        </p:spPr>
        <p:txBody>
          <a:bodyPr wrap="square" rtlCol="0">
            <a:spAutoFit/>
          </a:bodyPr>
          <a:lstStyle/>
          <a:p>
            <a:r>
              <a:rPr lang="en-GB" dirty="0"/>
              <a:t>Plan your questions in advance. The advantage of this is that you can set up a range of different questions which are specific to the topic and to your students.</a:t>
            </a:r>
          </a:p>
          <a:p>
            <a:endParaRPr lang="en-GB" dirty="0"/>
          </a:p>
          <a:p>
            <a:r>
              <a:rPr lang="en-GB" dirty="0"/>
              <a:t>You might like to keep a note of your questions so that you can use them when you teach the topic again.</a:t>
            </a:r>
          </a:p>
          <a:p>
            <a:endParaRPr lang="en-GB" dirty="0"/>
          </a:p>
          <a:p>
            <a:r>
              <a:rPr lang="en-GB" dirty="0"/>
              <a:t>If you feel you do not have time to plan questions, make use of categories and question types.</a:t>
            </a:r>
          </a:p>
          <a:p>
            <a:endParaRPr lang="en-GB" dirty="0"/>
          </a:p>
          <a:p>
            <a:r>
              <a:rPr lang="en-GB" dirty="0"/>
              <a:t>You can call on these during a lesson and create questions based on them. This will stop you falling back onto questions you have used previously or which do not move learning forwards. See other slides in this PowerPoint for useful question types and categories.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Question Planning</a:t>
            </a:r>
          </a:p>
        </p:txBody>
      </p:sp>
      <p:pic>
        <p:nvPicPr>
          <p:cNvPr id="8" name="Picture 7"/>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0" y="2420888"/>
            <a:ext cx="2508507" cy="1569660"/>
          </a:xfrm>
          <a:prstGeom prst="rect">
            <a:avLst/>
          </a:prstGeom>
          <a:noFill/>
        </p:spPr>
        <p:txBody>
          <a:bodyPr wrap="none" lIns="91440" tIns="45720" rIns="91440" bIns="45720">
            <a:spAutoFit/>
          </a:bodyPr>
          <a:lstStyle/>
          <a:p>
            <a:pPr algn="ctr"/>
            <a:r>
              <a:rPr lang="en-US" sz="4800" b="1" dirty="0">
                <a:ln w="22225">
                  <a:solidFill>
                    <a:schemeClr val="accent2"/>
                  </a:solidFill>
                  <a:prstDash val="solid"/>
                </a:ln>
                <a:solidFill>
                  <a:schemeClr val="accent2">
                    <a:lumMod val="40000"/>
                    <a:lumOff val="60000"/>
                  </a:schemeClr>
                </a:solidFill>
              </a:rPr>
              <a:t>Question</a:t>
            </a:r>
          </a:p>
          <a:p>
            <a:pPr algn="ctr"/>
            <a:r>
              <a:rPr lang="en-US" sz="4800" b="1" cap="none" spc="0" dirty="0">
                <a:ln w="22225">
                  <a:solidFill>
                    <a:schemeClr val="accent2"/>
                  </a:solidFill>
                  <a:prstDash val="solid"/>
                </a:ln>
                <a:solidFill>
                  <a:schemeClr val="accent2">
                    <a:lumMod val="40000"/>
                    <a:lumOff val="60000"/>
                  </a:schemeClr>
                </a:solidFill>
                <a:effectLst/>
              </a:rPr>
              <a:t>Planning</a:t>
            </a:r>
          </a:p>
        </p:txBody>
      </p:sp>
    </p:spTree>
    <p:extLst>
      <p:ext uri="{BB962C8B-B14F-4D97-AF65-F5344CB8AC3E}">
        <p14:creationId xmlns:p14="http://schemas.microsoft.com/office/powerpoint/2010/main" val="26502539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Ask students to justify the claims they make.</a:t>
            </a:r>
          </a:p>
          <a:p>
            <a:endParaRPr lang="en-GB" dirty="0"/>
          </a:p>
          <a:p>
            <a:r>
              <a:rPr lang="en-GB" dirty="0"/>
              <a:t>You might like to give them an opportunity to discuss this with their partner before they tell you. It is likely this will make the process easier for them.</a:t>
            </a:r>
          </a:p>
          <a:p>
            <a:endParaRPr lang="en-GB" dirty="0"/>
          </a:p>
          <a:p>
            <a:r>
              <a:rPr lang="en-GB" dirty="0"/>
              <a:t>All students can justify their claims. The difference comes in the sophistication of these justifications.</a:t>
            </a:r>
          </a:p>
          <a:p>
            <a:endParaRPr lang="en-GB" dirty="0"/>
          </a:p>
          <a:p>
            <a:r>
              <a:rPr lang="en-GB" dirty="0"/>
              <a:t>By encouraging students to justify what they say you are encouraging them to reason. This is integral to all learning.</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Justify</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518995441"/>
              </p:ext>
            </p:extLst>
          </p:nvPr>
        </p:nvGraphicFramePr>
        <p:xfrm>
          <a:off x="179512" y="1268760"/>
          <a:ext cx="4104456"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p:cNvGraphicFramePr/>
          <p:nvPr>
            <p:extLst>
              <p:ext uri="{D42A27DB-BD31-4B8C-83A1-F6EECF244321}">
                <p14:modId xmlns:p14="http://schemas.microsoft.com/office/powerpoint/2010/main" val="419240657"/>
              </p:ext>
            </p:extLst>
          </p:nvPr>
        </p:nvGraphicFramePr>
        <p:xfrm>
          <a:off x="0" y="149194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7" action="ppaction://hlinksldjump"/>
              </a:rPr>
              <a:t>Back to </a:t>
            </a:r>
          </a:p>
          <a:p>
            <a:pPr algn="ctr"/>
            <a:r>
              <a:rPr lang="en-GB" sz="1050" dirty="0">
                <a:solidFill>
                  <a:schemeClr val="bg1"/>
                </a:solidFill>
                <a:hlinkClick r:id="rId7" action="ppaction://hlinksldjump"/>
              </a:rPr>
              <a:t>the start</a:t>
            </a:r>
            <a:endParaRPr lang="en-GB" sz="1050" dirty="0">
              <a:solidFill>
                <a:schemeClr val="bg1"/>
              </a:solidFill>
            </a:endParaRPr>
          </a:p>
        </p:txBody>
      </p:sp>
      <p:sp>
        <p:nvSpPr>
          <p:cNvPr id="7" name="TextBox 6"/>
          <p:cNvSpPr txBox="1"/>
          <p:nvPr/>
        </p:nvSpPr>
        <p:spPr>
          <a:xfrm>
            <a:off x="3923928" y="1052736"/>
            <a:ext cx="4820457" cy="5355312"/>
          </a:xfrm>
          <a:prstGeom prst="rect">
            <a:avLst/>
          </a:prstGeom>
          <a:noFill/>
        </p:spPr>
        <p:txBody>
          <a:bodyPr wrap="square" rtlCol="0">
            <a:spAutoFit/>
          </a:bodyPr>
          <a:lstStyle/>
          <a:p>
            <a:r>
              <a:rPr lang="en-GB" dirty="0"/>
              <a:t>Think carefully about when to use open and closed questions.</a:t>
            </a:r>
          </a:p>
          <a:p>
            <a:endParaRPr lang="en-GB" dirty="0"/>
          </a:p>
          <a:p>
            <a:r>
              <a:rPr lang="en-GB" dirty="0"/>
              <a:t>As a rule I would generally favour open questions. This is because they allow students the opportunity to reason, to advance positions, to make claims and to think carefully about a topic.</a:t>
            </a:r>
          </a:p>
          <a:p>
            <a:endParaRPr lang="en-GB" dirty="0"/>
          </a:p>
          <a:p>
            <a:r>
              <a:rPr lang="en-GB" dirty="0"/>
              <a:t>Closed questions are more likely to see students attempting to guess the correct answer. </a:t>
            </a:r>
          </a:p>
          <a:p>
            <a:endParaRPr lang="en-GB" dirty="0"/>
          </a:p>
          <a:p>
            <a:r>
              <a:rPr lang="en-GB" dirty="0"/>
              <a:t>Use the word ‘might’ to open up your questions:</a:t>
            </a:r>
          </a:p>
          <a:p>
            <a:endParaRPr lang="en-GB" dirty="0"/>
          </a:p>
          <a:p>
            <a:r>
              <a:rPr lang="en-GB" dirty="0"/>
              <a:t>What is democracy?</a:t>
            </a:r>
          </a:p>
          <a:p>
            <a:r>
              <a:rPr lang="en-GB" dirty="0"/>
              <a:t>What might democracy be?</a:t>
            </a:r>
          </a:p>
          <a:p>
            <a:endParaRPr lang="en-GB" dirty="0"/>
          </a:p>
          <a:p>
            <a:r>
              <a:rPr lang="en-GB" dirty="0"/>
              <a:t>Clearly there is greater scope for thinking and discussion in the second case then there is in the first.</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Open and Closed</a:t>
            </a:r>
          </a:p>
        </p:txBody>
      </p:sp>
      <p:pic>
        <p:nvPicPr>
          <p:cNvPr id="8" name="Picture 7"/>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8"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107504" y="2068773"/>
            <a:ext cx="2089033" cy="2585323"/>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Open</a:t>
            </a:r>
          </a:p>
          <a:p>
            <a:pPr algn="ctr"/>
            <a:r>
              <a:rPr lang="en-US" sz="5400" b="1" dirty="0">
                <a:ln w="22225">
                  <a:solidFill>
                    <a:schemeClr val="accent2"/>
                  </a:solidFill>
                  <a:prstDash val="solid"/>
                </a:ln>
                <a:solidFill>
                  <a:schemeClr val="accent2">
                    <a:lumMod val="40000"/>
                    <a:lumOff val="60000"/>
                  </a:schemeClr>
                </a:solidFill>
              </a:rPr>
              <a:t>and</a:t>
            </a:r>
          </a:p>
          <a:p>
            <a:pPr algn="ctr"/>
            <a:r>
              <a:rPr lang="en-US" sz="5400" b="1" cap="none" spc="0" dirty="0">
                <a:ln w="22225">
                  <a:solidFill>
                    <a:schemeClr val="accent2"/>
                  </a:solidFill>
                  <a:prstDash val="solid"/>
                </a:ln>
                <a:solidFill>
                  <a:schemeClr val="accent2">
                    <a:lumMod val="40000"/>
                    <a:lumOff val="60000"/>
                  </a:schemeClr>
                </a:solidFill>
                <a:effectLst/>
              </a:rPr>
              <a:t>Closed</a:t>
            </a:r>
          </a:p>
        </p:txBody>
      </p:sp>
    </p:spTree>
    <p:extLst>
      <p:ext uri="{BB962C8B-B14F-4D97-AF65-F5344CB8AC3E}">
        <p14:creationId xmlns:p14="http://schemas.microsoft.com/office/powerpoint/2010/main" val="26502539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Ask students clarifying questions. </a:t>
            </a:r>
          </a:p>
          <a:p>
            <a:endParaRPr lang="en-GB" dirty="0"/>
          </a:p>
          <a:p>
            <a:r>
              <a:rPr lang="en-GB" dirty="0"/>
              <a:t>Encourage them to do the same to you.</a:t>
            </a:r>
          </a:p>
          <a:p>
            <a:endParaRPr lang="en-GB" dirty="0"/>
          </a:p>
          <a:p>
            <a:r>
              <a:rPr lang="en-GB" dirty="0"/>
              <a:t>The great advantage of clarifying questions is that they diminish ambiguity. This is because they require the person being questioned to explain an aspect of their thought or speech so that it is clear to the questioner.</a:t>
            </a:r>
          </a:p>
          <a:p>
            <a:endParaRPr lang="en-GB" dirty="0"/>
          </a:p>
          <a:p>
            <a:r>
              <a:rPr lang="en-GB" dirty="0"/>
              <a:t>Questions of clarification include:</a:t>
            </a:r>
          </a:p>
          <a:p>
            <a:endParaRPr lang="en-GB" dirty="0"/>
          </a:p>
          <a:p>
            <a:pPr marL="285750" indent="-285750">
              <a:buFont typeface="Arial" pitchFamily="34" charset="0"/>
              <a:buChar char="•"/>
            </a:pPr>
            <a:r>
              <a:rPr lang="en-GB" dirty="0"/>
              <a:t>What exactly do you mean by that?</a:t>
            </a:r>
          </a:p>
          <a:p>
            <a:pPr marL="285750" indent="-285750">
              <a:buFont typeface="Arial" pitchFamily="34" charset="0"/>
              <a:buChar char="•"/>
            </a:pPr>
            <a:r>
              <a:rPr lang="en-GB" dirty="0"/>
              <a:t>Can you give me an example?</a:t>
            </a:r>
          </a:p>
          <a:p>
            <a:pPr marL="285750" indent="-285750">
              <a:buFont typeface="Arial" pitchFamily="34" charset="0"/>
              <a:buChar char="•"/>
            </a:pPr>
            <a:r>
              <a:rPr lang="en-GB" dirty="0"/>
              <a:t>How would that work?</a:t>
            </a:r>
          </a:p>
          <a:p>
            <a:pPr marL="285750" indent="-285750">
              <a:buFont typeface="Arial" pitchFamily="34" charset="0"/>
              <a:buChar char="•"/>
            </a:pPr>
            <a:r>
              <a:rPr lang="en-GB" dirty="0"/>
              <a:t>Can you explain that again?</a:t>
            </a:r>
          </a:p>
          <a:p>
            <a:pPr marL="285750" indent="-285750">
              <a:buFont typeface="Arial" pitchFamily="34" charset="0"/>
              <a:buChar char="•"/>
            </a:pPr>
            <a:r>
              <a:rPr lang="en-GB" dirty="0"/>
              <a:t>What would you compare it to?</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Clarification</a:t>
            </a:r>
          </a:p>
        </p:txBody>
      </p:sp>
      <p:sp>
        <p:nvSpPr>
          <p:cNvPr id="31746" name="AutoShape 2" descr="data:image/jpeg;base64,/9j/4AAQSkZJRgABAQAAAQABAAD/2wCEAAkGBhQSERQUEhQWFRUVGBcVFBgXFRQWGBgXFBYVFhQXFBYYGyYeFxkjGRQUIC8gIycpLCwsFR4xNTAqNScrLCkBCQoKDgwOGg8PGi4lHyQsLCwsLCwsLSkqLCwsLCwsLCwvLCwsLCwpKSwsLCwsLCwsLCwsLCwsLCksLCwsLCwsLP/AABEIALcBEwMBIgACEQEDEQH/xAAcAAABBQEBAQAAAAAAAAAAAAAEAAIDBQYBBwj/xABEEAABAgQEBAMFBQQIBgMAAAABAhEAAxIhBAUxQSJRYXEGMoETUpGhsRRCYnLBB5Lh8BUWIzNTgqLRQ2Nzg6PxNLLS/8QAGgEBAAMBAQEAAAAAAAAAAAAAAAIDBAEFBv/EACgRAAICAQMEAgEFAQAAAAAAAAABAhEDBBIhEzFBUSJhFTJCkdHwFP/aAAwDAQACEQMRAD8As6YVMPaOtADKY7TD2hNADGjtMOaOQAqYVMOEdgBtMKmHPHRADKY7TD2hNADKYTQ8iOKBGogDjQqY4Fw8GAOUwmh4EdpgCOmFTElMKmAI6YVMSUwqYAjaE0SUwqYAjaE0SUwqYAjpjlMSNCpgCOmOtD6YVMAMaFTElMKmAI6YTRI0KmAI2jsPphQB2ZhlI4VJvziAxqCAo6RErKgVPAGdEtR0BMcuNQfhGqkSCjQQViaG8oL9IAzWWYUKVxaRfry5Cg1IaAkSADwhoI9osWgCnzLLAg8Lw2Vkc1Qewi2WFE3EWGDCgLwBUSvCrouplfKAcRkE5AdqgOUa4qEMGNAgDDpJ5aawgqNt9glKJUAHOsDL8Oyip2btAGUMpT2BjUYPBiZKAWB1gjE5MlxQWgLNvEmDwCWnz0pXrQHXMP8A20uR3LCOpN9gHYXw7JS4pd+cUeaZAZZJT5eUZbNP26AOMLhirkqcqn/xof8A+0ZrEftPzPEqpQpKSrRMqSl/QqClfOLlp8j5oqeaC8m+TLh/so83nYfNFEe0mzUk3vPpP7qVhoqsXjMXLJfEz3BYtOns/epjElppPs0ceZLvZ657OF7OPI5HivGo0xEw/mIWP9YMW2D/AGl4lP8AeIlzB2KD8U2+UdekyrwcWeD8notEcpjP5X+0fCzbTQqSeauNP7yb/FMaiUErSFy1JWk6KSQofERnlCUeJItUlLsD0wqYJTIeOKw5ERJA9MKmJSiOUwBFTCpiWmFTAEVMKmJaYVMAR0wmiSmFTAEdMKmJKYVMAR0wokphQBoJcwQUlQMY5GaLEFSs7VygDVJUneOTZSTGcGZKMPOZKgC0KANI6oFnikXmJjqc2VpAFiJpeDkYy14oU4wmCUYwbmADp+NAium4p45iMQF6QH7JR0EAWmGxramO5l4mk4aWZk5dKRoNVKPJCdz/ACWjNZznScMGPFMI4U8h7y+Q6an5x5nneZqxC3Uajz27JGgAjTg07yv6KMuZY0X/AIm/aticQSjDvh5Rs6T/AGqh+KYPJ2Q3cxiRJckm5NyTqTzPMwXIwrkCwfnF7L8LhMuubOloBDpANaj6Ax68MMMXB5sss8nJnEyIusoz5eGQoSUpCleZZDqb3RyEQz8MlKmSqsc2I+Rhglxp6cZLsZes4vg1WSftCUhkTEJIP3gAL9tB3eNUccnEJZVKkHalCvraPLk4Y6sfgYssvzlcpQ4lKTZw4T8yCwjLl0qfMO5qxatriZZ5/wCBkgKmSVpAF6ChvgUv9Iy+CwkkkpnqmIPNKEqHRwSDHp+WZ1LnouluaVMfgd4jzTwjh8QOFNC9lJU1/wAQNj8u8Z4Z3D45DTPCp/KBgcV4SATUmdKUNjxo9HUG+cVeFxk/CTKpS1S1bsXCh1F0qHdxGpmTcbgwZcxKjKekVg0HlSoaW6xYYLK5GODLR7NQF1IWlWuhPb8Q9Ysk1Vy5RXFO6jw/QvD/AO0hEwhGKAlL0Ewf3Z/MNUd7jtGyUHu7jUeuhEeU+JPBkzClzxyzYLSNDyUPun5dYL8JeJZmFZCyVyT9zdHWWTp+XQ9DeMeXTR278b4NOPO72zXJ6OUwmiTDzkzEBcshSVXBH82PTaOlEYDWRUwqYlpjlMAR0wqYe0JoAZTCpiSmFTAEbQmiRoTQBHTCiRoUACmXDfYCJ44YAmwstO8HfY0EQBIY6wUO8AMVlYfWGzMqI00iUq5GHIxxGsARyZW0SJwQJhysWI57cGAGJy41NtzgbxNniMFJADKnLf2aTcBtZix7o5bm3Mh+PzL2EtUxZ4Ehzz5ADqSQB3jyzOMxXOWqbMPGv4JSPKlPQD9TqY0YMLyyopzZVjjYFmGNVMUolRJUSVKNySdYFlyInlyIIRIvH0MMcYKkfPzyyyOwYSWiRQKtYMRh4IkSqSCwLbEAj1BibZFQbI8uyCZNY0kI3Uxb05xYz8jlygT7Q1DQWf6vzg2f4jnLFNglmYBvnFUpJJc3jMupJ3J0vRrrFBVFW/bHSTLAqUn2ivxG3wBBHzhsrCS5pVURLZikBLi+rkX5bGHCTHVSOUTr7I37RcIkISkFK0VJ0ZibcnAV6Q0eK1CxSC24cfHlFWiWRBCMYoJpAHqPrGd4F55NKzPxwXErxelafZqAFVuMVJPfYxUYzK50lftJaUUi4Ug6cw/m207QLPFWwHbnDa1BNNSm5OY7HBt5iRlnbVSLvC+KZc1JRODg2I5j01jM5nlSUqeUqpGxe7bA9esOVh4SEFm6xNYVF3Ei8zkqkE5BnMzBTAFhRlLYqTzGy5exI+YtyI9KkgTEhSCFJUApJGhBuCI8zKhR7NYdBLpOpQrmkcjuIufAefmUv7Ms8KyfZH3ZmpT2XdvxfmjzNVgr5I34Mt/FmzVII1EOOBVy1ib7SQbwV9vOzRgNYPJycq1Mdn5IUhwXaJ/6SblEE3NhpV3gAAJhUxKrEg6Xho1vADpEsHWCzlIIdJiE4hKRaITnLG0ASHLl8oURjO4UABiTDky4llz+kNuTYQA2iOFBidClA3ESnFfhgAKkw4CCDNTuGiN72BgCGY5hiQRBipJGoMD4nEply1zFDhQlSz2SHb1ZvWAM34imrxM5GFl3CeOZqztqptkpL9182jLYrCssg/dJGhGhbQ6Rs8oVMlSFrWQiZNJWt7ElZ4RfQaH1MUeNkJKyQa3JJV7xNzZrR62ke3g87Vrciql4eJkyYtsJ4enzPJKUeZZgO5MaGf4DASgJm1TGddgUA/hIY26u8a56iEXTZlhppNcIxqZcSokkkAAkmwDXJ5ARucH4YRIUlQJKwNykh+YAH6wfJxCEVzDdR1LDQaRnlrF+1GmOl9s86XIKbKBB6gj6wdleRLnqISybOCpwDpYHsX9I16PEBUS6K204QWB112tHVeIWSSlIFmdhpsLDTpEHqpNcIktNFPlmZzLwrOkAKUApJFykux3Bs/rpFeJMX07O5qrAluwaGIVL1KL9NPrFkM06+SISxQv4spvYQ04eLitvKkDveGn8o+H6xasj9FbgvZT+whpkRaKkwwyImpkHArFYeGow14tTh4UvD3ju8KHJl87XQW0cAhuY06gu19IhRmInpAYJmIsCm1hdJtuNj0hniqYQWUzpYFiQQFOWOoUxKrg6EbGKCTiFIUFufUEd257v2+PiT1LWZ3zE3Rx/D7PbMizM4nDomOKvLMHJafN8XCv80Frw6zvGQ8AZmkTyg+SeiodJktz801/upjeLI5xVkjtlRphLdGyrVg1bqhJwYi19gSHiJck8ogTBpchtIcZHWHlSgIllYoAXEADmTDpWFfQCJJk5J0iFU1ucATfZVe4IURjH94UARJbnD5c2nS8Q/Z4cnDtAExxfOFKWNS4iIS2hzvtAEwKSfNDjOKDZjAs7FIQ1VKTs5aHy+YYwBIrMSbRR+KscUolSxczpyEta4lvOVr/00/GLtSX2EZTxAoqx2GSG/spU6YR1mFMpP0UY7FW6ON0gOaha3rd+RLkXe/xg7KliWDYv6X0s+wtBsrLCAyg3cjvpvD5WCTrUGtc2GvWPUc4uO0wKElLcTy/EK0PQNbXgROZTlKcrZzdgIKVJSdwOQSh9rXjicODe553HyJ1ilbC57iebhkqapa/Xn6QhLl7AqbkW+Rhn2Xukc1G3xAiP7Lqwq7fW4iuvsnf0Szs0I8iQnY6fMPeB/wCmSrhtV/OkMRlupu4/E3yZ4K9i9ggWu4BcW5naOqkHbA6el/gPQR1MuCkYYnn84kThiA4Nuv8AGL1k4KHDkHkTKCeEF+YBEIBKjcFI3a/wEEy8KSb/ABuPpE6sE2qgRzJb9Ii583ZJR4qgIYZHvE8rN8jrE39HyGLzCDt5WfreJloTd6fRVj+9vEIwKFaMO7fURzqN+TuxLwDScuqOoA57dIccqUHNmGrEH17QQcIGuD9Q3rpA+ZrTLl1AEbMocJcHhNIe4fQbb6R2Wdx5CxJnmXj2UuXO9osECYGZyFJKaa06CpjSoO7hQMZCVPJZ2b0FrtoNNLdu8XviWcF4aTOC1qqWsTAovRMQEJBQTchUsoe2qCLWEZcqKiAzv8Hck+jPHlT+Umy9Lg2vhXMSkhQv7JSJo3cA8YfqLesexz8TLAckAcz8o8M8IYpKcTLChwqqSq+wQ4ttfbW7RBn2dzhOmSjMUUpUwD2Zg3yIi7dujH+DmNU2e+ScyTS6VAjm4iObnqEpdS009xHzuM+WAQFqA5AloHn5sohnUR3MRLT6Rk5tKWwC0l+RERY/OpMrzrSNtRHzxIxS0sa1A9CY7MxlRdayruSbwB9FysbLWAUrSXvqI5icbLR51pT3Ij55TjFDRSh2UYkmY1UwiqYTsHJgD3ZPibC/4qfjCjwUSTsTCgD3LFeJpUuSuZUF0AlgdW5RhsH4v+14gLM5Um4pTdrbEbxVCanQaHUNA5KUqBSA/aAPVsf4sw8hCFLmAhRpcXv1gzLs5kzkVy1gp32jx1UwKJqG+h584LweHJSaNA1QDhzAC8a5quZi1ArFKfKQbAD9Y9F8I5yhWBRMUqyRc9uceYz5fGLJIPSDMJj1sZUt6T5gNIA0eI/aKqaqZKlIYaJW7W96KbLM7EjGKE8kukJKiamIUouejEWAgZeXKUWKRUB2YdYGxWDTLUxAO/PivuYjKTirRxm8l+JcLSVO5YlmU5bQBxv+sC5h40kppCJS5jlFRZglKiamLFynhLDV7aRh0pqpKfvEC+wIixThyQAj8L3boReKXrMyXKSKtiN1hvEmHWlRClJpqstNJVSH4Q++wtoYiV4okBYFSmorUWWoAuAEABJqVrpsBq9sticGxeprizmwY3F7NbXke0VUmfVMKS7JUUm97EX15cucU/kZ+kdcDdf1ulibOBDy5aUqSpCXMwqaoJBDFqhvsTpAkvxzJCFLWhVQXSlCE1qKTopyyW1djyjLpxaRNWTSoAm1maxcen1iSfixsACNxZ3fQacr/wAiX5GXo5t+zc4rxPhkarKnDmhCl7PcpFieXOAp/jKQl6ETVHZpYSDe7E6WvcRlU4hQS1LOfMWuNEgP6vztDfbqI100Dbfh2Osc/Iy9I7SLHNvGpmySmRJnoWSL3DUuVC12Li4Z2jKoz/MEBpasQHJ2UdtnFvSLoYo8w3p/IvD0Tid+e40+vOK5a6fehSKObmmZrCXViGGnEpO3MEOevWIzPzAF/aYgb/30zWz3q6P8I0SCVKG5cB+F7sLepZn5awRNxCQpgoAFwwL6AgArIAuX6dYg9dL0SSMxL+3XV7SeOZ9qv6g3iNeAxzuTMJZySu7O4uVerRpBjDUlJSxJu/Q8Q2Dueexg2ZnVJKUixN+rbXFw/XQQ/wCyXoJJmTweFxyWo9tw+Vpi3uzkAKsDb5QUZeOUniE1SEcSgtS1AB3VYm9n+MXE/MCoDiUlifKR9Qm38ILTmZUGSSkpDpIDgKcU293bsdtY49VJ8M6krPPsQpKjSkghahs1JPmB152L7XEASlBJIdwC3xGo67P21gvNpKZc1SWYA6AlVKnckqIBmNs+ytYHxIJUVapUFEbN95QSNNXIHWNcOwYTl1RUkB3Pls2urF+ogvMsoWpalhL2SPVKQk/SLvwzg0pUlg4eqq13diev+8X8/LwqcpIDCph8o09Jwd2QhK2eco8OTSCaW+ENlZJNAcpj1LGZSmUjzOW0ir+w00k6G8dLTz/+iZpPlI5RN/V+YACoR6CcMkqsyW2iHETUJUGuN7QBgjlEx9C0cVl0wEcOmto9DTmMskBQGsNMwLmV0MkWtAHnplkWdoUemnKJarsm99IUAYk4hUtNwKrgiIJOKCiW1GncxF4pJCwQX6iBssJUknTnf6QBdzkE0huVR3d4tzOKUgI3ihTKd3JfZzqe8GZZjLcZuHLCAB8dwrAq7nqYmwGIoUSVXt6xWY/FH21gw66XgmTiBWAQ495t4AvkZgCSBqbO+sCz08Kav8Sg7tWlRR6OhY9Yq8VOpW6QSk2D2Yxa5fPCysbmXWB+KTx2/wC37YesdSvg5LsQYg0JSw0KlKA0ATcMR9IIy7F0uTe5J+BI+LiJ58klJUjXcaDTU9NHEV2KKgKjTQyQ41fynbS38IrnBOKRBOm7DJE1TqUQ9QVS+ydTvpdn6cngWRjJSDUrhC3F0q86WJNXIApJ2Pzh4nezlpJAUB5i53BILg3Y3+PaIcUhCkVXApJDAC6XO4cOTu1jdowzwRkzr4DcXiUpZ1OCOAi9i7aC5DKGl2tD04QHRxa6TZ0sN9rpbcRV4zBrCSQySGdSVFgEpJSlIpLqJsC9yfzGHzJC/MlKn8iXdIcCorUGdg4CUsdUgWYRm6FJUyNh9an0Fd2F3I6A9xqOVm05icRMqpZTMKWD9ADoQokb7sYGkYpYUagfdUWZIFKAQavKq9TGw4Tws0G/bGAmspSQqyuKkWJPEQWBKnq3YqD6mvptPsFRJPw6QGCSXdKSxCSbuUjcOSHdrfEAqNksVCwdlOWLAEUsmxVcu79jBv2pDB1cJCilnDu5d9bVAXZ6e0QIzJK1KFMxNVTJNPmcU1FQ90i/S2ogotLsdaOUKdmB4mVYul/eTYE2ZuZGsTSwEFBSlx96lZc66hT3YPpaIzmISge0mKpHJ1BR1FYIBSC7dACX5Ge1WqkFK0qYFRoKUmoEi6mJupb393aG2TXY4kQzEHzJIDkts9yGA5aP2PrJIw5JFTEhyQ9LnWxe12vdrm7vAbkh0pDVBbEm1TsQw4XSbBV2IfqRiZqv+EDWT5iwTdiSVhOr7Hn6R3pSZ0IGFVLfQFi5Zxto/UgO+45mHOlKhUmwBKi7CzE+tOmgitM1aQxmBK9Em5BemxDBruO3pEZwhWqgKPFZL31Nki24H15MJwwXJWcbobjZksIxCkAmoKIJJaySAL6qDi4txBmaMTLlFwm7q0ZmLggONrmPQsy8PD2dAWFFiH1d6fXUa9+cV2ReHEBanBCkjzEFg+jdd/UR68VHwTfCotfCGHBnJCS7JazAcRbR4LzTMh9pm0khlqAI0ZJIDegEGeHcGnDBcz/DSpajsTLSVW6E2/zCM1JJpS6nKjct8Y152nVFOCLV2WAx4Ut7sNXiSdj6jde2wioE5wpwzEhJ0c9oeEAJBOp12EZzQWEqcg2J4tj06wPMllmCnG5gXD4pJtYaj4Q9MwpUeEXsOr7wA1WUpJBqPPWLLD43hocMYrTiCnzC+nRokEx6iALC23cwBcuI5FUnFEADhPeFAGZzpJXxJFhY9IbhstZKKnSVWFjcPrFgpRUoAMUEOXt8IhxmHWpSVVFQAYE3AG2mkAWX9EEItxFLBn35w6WlKQoKF+Q0D84lwxEtLB61eZT8tmiTDyQk24qg5fSAGfa0KTTQl+0BSRUq7BPlH8BE2LwNFKuZJt1iFWMSk1FiXf8ASAHYyQFqCACw1MS4FapRQtLKKJgKQT5gNUkciHHYwJOzREtb3UvQDYg6NE/tUqFRF0gFuTwBoVIEqapIJKbGWectYqlk9aSH6gwNi8ATxS9dSnS/TpEmFxQnSmTeZh7/AJpKi5HUpUX7L6QSJ1wU73/3ibW5Efoz8xAooUSAdd9C9+lh6PEgtup9GAAvpqdj+sXs+Sibrwq5horcTli0G1xzf66c4xzxtHdo3ATKlUzUVpqsWfRwKkjUkH0ciDcRl0gFLoU7MlVuFLMWBsBoXZ7RXIBBuOTW+Fm7/CHKmEqCXIGhOwDcn5RQ7JVSCMRi5SLCQFAoIGsxLqWuYp7B1VLB1HkHYCycOiZLNMmgggipKUOXO1mbhPMsxJFoIxMgiwL9hxBhr/G0CyEWZ1q5cNX0vyitxmiFc8k39n7VKq6gkpFIKgFM5KVEsACToAB13EsmYygUoK3cAzAq3Ca6VMHJQ+hfZ7wLJSwuLm7P89CG03gmXPloDpluvUllEtvcqI+POOKMv3HVAkGNMoJUhAlK4gkpCRqBcPcEJJFydTsbD/1knqBdalFbEkpQsqpIpYEEfdDcnMPnYqYsEC2jfxL9dY7h8uXz4rhgRvps+rW7xz5Wcrmok+Ew01aBXNPCCS76Hrrr73M21gqbkz0lCiampTo5GpPRth+sVmPytSLmYbAWBH5mLDSLDKqUSipBWSQ1zdJ6NcfLbpFkcbLUl2aCF5WEWI4tXSm7A6O9QDDYjaKHEAGbwvYNqC7+Ytyca9D3i0xWZrSDqX1Gg61cz0vFcVqWsMklZ0AHlB3+tzF8VyV5tvgsJE692dujknXtuYLy3CBRWqyUsVFt1WcudS2+0R4PJSLzD/lB1/Mr/aClOtaZCGFRvySAHJP4UpdR7Rtw4XJ8lcpbVbIPEeOErCgWqxCiw/5Usio+qwn5xm5SWTSAQTcE7doOz7ECdNrSHlgCVKG4lo0Pcl1HqqIQm5CzZgkPr/CE3bJxVIHk4cOAs8WoANn7RLisOtCgmYQzc9toJwshIKlJS5DAKL7RAMvWtftJijctpoNoiSApcoAB2IOn6wZg5SKnU4SOLvyiSXhqKnDpDtzaGzJTLS5dKx93VtgYAInS5aqbKFTlII3EATJYQi7kkkC2gELE4alSTNWrekDUPpBHsFBbAuwvu0ARJwK1B0qsdLQoOSgkWVaOwB53LnTRwlw44ermzRaZmJklEtAUCog1pHS4eDpuXtIlrUp6GSANebkRVyJ8tQJUZlZPCpXlL6iAAZeMmLIdRSHYmDcLmc4TFFioEUdn5dTA+IlTPZMEEIKlEkB9OvKD8rpoJVNZSWUkENpcOYAssVjlS8GqtJE5Kglj7qt2isQRMkqCx/aBlIbW+x6QcEjGTaq+Oh1FSrADZoizOXJlSFULqWWYg684AGy4yxSCpJmFR1DsDaLGXmCgJqEhIYupZHLQCM9gMCVqlBCStb1KSbWe14vs6xCZSDJKAlZ4ndwxNgYAFyvO5smclSGKyRW/lVsUltAQSD3jbLQkMpL+ymXS+qFbpU24Nj8dCHx0+YMKgVF5vmSwdBcNq0T+Gszmy1rGKf2U25BDkK2XLA3AsRuOoBFkJVw+xGS8o1aV3Y6xKZpGunrA06VQfeTYgguGOhfkdj+sKVM/hCcaOxdhC8KleuvMEv6GBk5MpJ4VBj8SOr25XiVM7laH1b7xS4JkrB1ZcpIte2t39HV22gBOHWDdKgT2HWxBi7CzDjiBofmHit4kyVlWcOu3C1m783s+sO+zKTdQt/Nje0WqCkXBAPZv5tEqZgNqh0DmOdJHOCjQlI1/h0Zzz1ieRjSkeUb3YtrZvjFp9nQb0pJ5lIP1iUFPT4Rzo/YXBQzcxUsilNSriwc9W5f+4fKy6avUFDaFVmFtH10i49qB5bdgBEktTxJYUjjd9wDD5Qw41lTbAMOtzeLCTLSkcIA7Bn7nUwwqfQ/rAebZujDpuXWRZO56n3U9fg8aIY+aiiLaStnMxzUShfzHyjfv0H+0BYquVJa3t8QniBLezkKuE/mma/l/PEWWSKU/asQKyq8qWrRahYKWNpSSNPvEUjRRFLmWFnTlLWVlRWStSlG9R1/9RrytYo9OPfz/AEZsd5Zb32Xb+w5aWls/ELuIjGEJQXWC93OoaJMpm2ZaQ7Md9N4LlpSpRQzaMYxGoZhZroUQuxFLdecSKx1NIUa9B2POKnNsQiUab3elt+8UQzRXE6wS9g2ggDafaEhZqFqWTyJMD4eWDMTLqZR078orJGKSpSBOmJSDxJG/ryhwWtM1mam6Vau+/wAIAPxMlaVF+KkkLO1+UEqKQtkFkFIGl9NSYqE+J2nKQWCC7E6qteAZWaqUpawU0sBc6MdoAt/LwgOB1EKApeehvIIUASzUAla0g6C+wA5wLLmAJ4gFKpJSLa/pBGAVVLnAcKhKJIJ1bfvFQmWVID3qIvvY3gCzx+OXIlSgAyiC6NRpvAWFytE1ImrlkBP94xZJOzDlHMZlUxQdJLNSkE9YuZctYlCUtvJok6qHMQBXJy+WuZQmXT90qSWqcaDsI5hMpkgoKk8KCfMDxX063i3wGGug0tSXN/i0D4mRNxEwmg0pNIBIHC+ogACbViMSZsoJksKEAFiabPaC8sydf2iYZsxC0gBKqjfoBEk3wylC0lyC72L25QRissVOWyDQkEBRa5/jAFZmOKkTJtCq5ipINLCxI2AG2kPnzJJlqmzUkTEjykGxOiRB8rw6JC1ezqUrVSjuDsIIwWV1SZv2mkgkLvqW8qRvAA2W+0k4dE1dZROJVLApUpA+8UhVlJIuUGx6G8He1IAUAFO7UGym1oCm4uaFModYq8+zxUylKQEJQkJSE8hFFhs2myVEpNj5kqDoUBspP0IYjYiLYZFVS7EHF94mhxXi6SkFgqsfdKVJ7h2LGCMv8TSJtgsIUfurZPwJ4T8YqzMw2MspQkzdAJiuE9Ezv0WOgJ1iqzPwpNk+YfGz9ibH0MX9GE18WR6lfqRvylr39Iekub/SPLpOPnySyVrR0ct+6bfKLTDeOsQnzUL/ADJY/FJEUywSRapJm+rEOQ2wJ9Yx0v8AaH70gHstvkUmJ0/tDR/gK/fH/wCYh05ejto1yVX0iQg8oxyv2i+7IPrM/wBkQJP/AGgT1eVEtHopR+Zb5RJYZvwccl7N8mVyuYGx+dSZIPtJiQfdHEr90O3q0edT88xM6ypq2OyeEfBLPB+A8LKo9rPUmTJ9+YaQedFiVnogKPSNMdK0rm6RTLMlwuWH47xitfDh00D3ixX6DRPz7xaeH/Cl1TcUeICtSVkvzqm3e+yfMfwhiczO8WScOacEh1j/AI81Icf9GU5CPzKJVyoMSSRMnhUwlhMdTFZCQ9yA7k76xyeeMFtxfyQWOWR3k7ejQ4rBrxgqTNYPekB1BPltokAMGDACw0jk7BIsEKqI1JDF93jM5NNXUfZqUFCwbTq8WMyYsKch/eMYjSGhVB/y6RBPwxmGyvZkgMR05w6XOfQW/TpEuIKqKwGSCA5EABKyqYSQtQUNSSNG90wWcplAEpCSSABYPa8RzM3NSUpBINodJnFQLDQ6iABcfl0pZBKOMNbnBH2jiCRYAXf7veEtdNSvv7OLPyirxypx0TVU1Rb6QAbmuTpmN7MoUpy5HTaJcBhfZSChSEqBdzyMVa5E0FFlM+3XnFqtaikJSCS93FupgCiThP8AmDf6woukJS15VXVhfrCgAGUSmZMJHCU0jmyhf6QIMYAKUA6mnaFCgB/9IKKUDUl2fpHZObrdVSQ4DAjmY7CgA/I8UTVWTbaLzDJrUW7tChQAUmVTs4HWGTcxsGte8chQAOnPFFXAPjAmdYt1Puwf4QoUAZrE4iK+dNeFCgAYiLHLfEuIw4plzHRvLWAuX+4pwPRoUKCdAtUeIsLODYjCFB97DrYd/ZLt/qjsrKMvmlpeJmJUdErlqf8A0pKfnHYUXLPNeSHTiFH9nlnBWsdPZp+pjifBY/wZiu8ySn6GOQo24Z71bMuW4ukzs3wxQHWiTJSN5hmTD/4wfpFfTgUXVNmTj7smVQn9+cQR+4YUKKJ6mak1Gl/vuy2OFNJtsSvFyJX/AMbDy5f41/28zuCsBCT2QD1ipzDOF4hVU4lauayVHsCbgdIUKM0pynzJl0YqPZEEvAIVo4Pf+EWkjEgpTKuQlmHUDnChRAkaPByVUhmT0AH1iyk4RJcK8x0tChQBOcuQkpUHcWPX0gifhzNTRSAj+btChQAIrIKKWINj0gAzhLmBAFyfTvHIUAOk4omZStIUNh2i3RigEkmWkDZjeOQoAq50+YqY6WSBc6aQNOmzlhSnAALA9OwhQoAhQEAMVK+cKFCgD//Z"/>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3209388" y="140693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3" name="Rectangle 12"/>
          <p:cNvSpPr/>
          <p:nvPr/>
        </p:nvSpPr>
        <p:spPr>
          <a:xfrm>
            <a:off x="2490025" y="16007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4" name="Rectangle 13"/>
          <p:cNvSpPr/>
          <p:nvPr/>
        </p:nvSpPr>
        <p:spPr>
          <a:xfrm>
            <a:off x="2797975" y="17890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5" name="Rectangle 14"/>
          <p:cNvSpPr/>
          <p:nvPr/>
        </p:nvSpPr>
        <p:spPr>
          <a:xfrm>
            <a:off x="3121899" y="19773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6" name="Rectangle 15"/>
          <p:cNvSpPr/>
          <p:nvPr/>
        </p:nvSpPr>
        <p:spPr>
          <a:xfrm>
            <a:off x="2433201" y="228592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7" name="Rectangle 16"/>
          <p:cNvSpPr/>
          <p:nvPr/>
        </p:nvSpPr>
        <p:spPr>
          <a:xfrm>
            <a:off x="2741151" y="247424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8" name="Rectangle 17"/>
          <p:cNvSpPr/>
          <p:nvPr/>
        </p:nvSpPr>
        <p:spPr>
          <a:xfrm>
            <a:off x="3065075" y="266255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9" name="Rectangle 18"/>
          <p:cNvSpPr/>
          <p:nvPr/>
        </p:nvSpPr>
        <p:spPr>
          <a:xfrm>
            <a:off x="2707136" y="296688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0" name="Rectangle 19"/>
          <p:cNvSpPr/>
          <p:nvPr/>
        </p:nvSpPr>
        <p:spPr>
          <a:xfrm>
            <a:off x="3015086" y="315520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1" name="Rectangle 20"/>
          <p:cNvSpPr/>
          <p:nvPr/>
        </p:nvSpPr>
        <p:spPr>
          <a:xfrm>
            <a:off x="3339010" y="334352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2" name="Rectangle 21"/>
          <p:cNvSpPr/>
          <p:nvPr/>
        </p:nvSpPr>
        <p:spPr>
          <a:xfrm>
            <a:off x="2447956" y="359955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3" name="Rectangle 22"/>
          <p:cNvSpPr/>
          <p:nvPr/>
        </p:nvSpPr>
        <p:spPr>
          <a:xfrm>
            <a:off x="2755906" y="378787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4" name="Rectangle 23"/>
          <p:cNvSpPr/>
          <p:nvPr/>
        </p:nvSpPr>
        <p:spPr>
          <a:xfrm>
            <a:off x="3079830" y="397618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5" name="Rectangle 24"/>
          <p:cNvSpPr/>
          <p:nvPr/>
        </p:nvSpPr>
        <p:spPr>
          <a:xfrm>
            <a:off x="2611592" y="426642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6" name="Rectangle 25"/>
          <p:cNvSpPr/>
          <p:nvPr/>
        </p:nvSpPr>
        <p:spPr>
          <a:xfrm>
            <a:off x="2919542" y="445474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7" name="Rectangle 26"/>
          <p:cNvSpPr/>
          <p:nvPr/>
        </p:nvSpPr>
        <p:spPr>
          <a:xfrm>
            <a:off x="3243466" y="464306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8" name="Rectangle 27"/>
          <p:cNvSpPr/>
          <p:nvPr/>
        </p:nvSpPr>
        <p:spPr>
          <a:xfrm>
            <a:off x="2089650" y="114825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9" name="Rectangle 28"/>
          <p:cNvSpPr/>
          <p:nvPr/>
        </p:nvSpPr>
        <p:spPr>
          <a:xfrm>
            <a:off x="1370287" y="134204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0" name="Rectangle 29"/>
          <p:cNvSpPr/>
          <p:nvPr/>
        </p:nvSpPr>
        <p:spPr>
          <a:xfrm>
            <a:off x="1678237" y="153036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1" name="Rectangle 30"/>
          <p:cNvSpPr/>
          <p:nvPr/>
        </p:nvSpPr>
        <p:spPr>
          <a:xfrm>
            <a:off x="2002161" y="171868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2" name="Rectangle 31"/>
          <p:cNvSpPr/>
          <p:nvPr/>
        </p:nvSpPr>
        <p:spPr>
          <a:xfrm>
            <a:off x="1313463" y="202724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3" name="Rectangle 32"/>
          <p:cNvSpPr/>
          <p:nvPr/>
        </p:nvSpPr>
        <p:spPr>
          <a:xfrm>
            <a:off x="1621413" y="221556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4" name="Rectangle 33"/>
          <p:cNvSpPr/>
          <p:nvPr/>
        </p:nvSpPr>
        <p:spPr>
          <a:xfrm>
            <a:off x="1945337" y="24038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5" name="Rectangle 34"/>
          <p:cNvSpPr/>
          <p:nvPr/>
        </p:nvSpPr>
        <p:spPr>
          <a:xfrm>
            <a:off x="1587398" y="27082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6" name="Rectangle 35"/>
          <p:cNvSpPr/>
          <p:nvPr/>
        </p:nvSpPr>
        <p:spPr>
          <a:xfrm>
            <a:off x="1895348" y="289652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7" name="Rectangle 36"/>
          <p:cNvSpPr/>
          <p:nvPr/>
        </p:nvSpPr>
        <p:spPr>
          <a:xfrm>
            <a:off x="2219272" y="308483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8" name="Rectangle 37"/>
          <p:cNvSpPr/>
          <p:nvPr/>
        </p:nvSpPr>
        <p:spPr>
          <a:xfrm>
            <a:off x="1328218" y="33408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9" name="Rectangle 38"/>
          <p:cNvSpPr/>
          <p:nvPr/>
        </p:nvSpPr>
        <p:spPr>
          <a:xfrm>
            <a:off x="1636168" y="35291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0" name="Rectangle 39"/>
          <p:cNvSpPr/>
          <p:nvPr/>
        </p:nvSpPr>
        <p:spPr>
          <a:xfrm>
            <a:off x="1960092" y="37175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1" name="Rectangle 40"/>
          <p:cNvSpPr/>
          <p:nvPr/>
        </p:nvSpPr>
        <p:spPr>
          <a:xfrm>
            <a:off x="1491854" y="40077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2" name="Rectangle 41"/>
          <p:cNvSpPr/>
          <p:nvPr/>
        </p:nvSpPr>
        <p:spPr>
          <a:xfrm>
            <a:off x="1799804" y="41960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3" name="Rectangle 42"/>
          <p:cNvSpPr/>
          <p:nvPr/>
        </p:nvSpPr>
        <p:spPr>
          <a:xfrm>
            <a:off x="2123728" y="438438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4" name="Rectangle 43"/>
          <p:cNvSpPr/>
          <p:nvPr/>
        </p:nvSpPr>
        <p:spPr>
          <a:xfrm>
            <a:off x="1034958" y="9491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5" name="Rectangle 44"/>
          <p:cNvSpPr/>
          <p:nvPr/>
        </p:nvSpPr>
        <p:spPr>
          <a:xfrm>
            <a:off x="315595" y="114297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6" name="Rectangle 45"/>
          <p:cNvSpPr/>
          <p:nvPr/>
        </p:nvSpPr>
        <p:spPr>
          <a:xfrm>
            <a:off x="623545" y="133129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7" name="Rectangle 46"/>
          <p:cNvSpPr/>
          <p:nvPr/>
        </p:nvSpPr>
        <p:spPr>
          <a:xfrm>
            <a:off x="947469" y="151960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8" name="Rectangle 47"/>
          <p:cNvSpPr/>
          <p:nvPr/>
        </p:nvSpPr>
        <p:spPr>
          <a:xfrm>
            <a:off x="258771" y="182816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9" name="Rectangle 48"/>
          <p:cNvSpPr/>
          <p:nvPr/>
        </p:nvSpPr>
        <p:spPr>
          <a:xfrm>
            <a:off x="566721" y="201648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0" name="Rectangle 49"/>
          <p:cNvSpPr/>
          <p:nvPr/>
        </p:nvSpPr>
        <p:spPr>
          <a:xfrm>
            <a:off x="890645" y="22048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1" name="Rectangle 50"/>
          <p:cNvSpPr/>
          <p:nvPr/>
        </p:nvSpPr>
        <p:spPr>
          <a:xfrm>
            <a:off x="532706" y="25091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2" name="Rectangle 51"/>
          <p:cNvSpPr/>
          <p:nvPr/>
        </p:nvSpPr>
        <p:spPr>
          <a:xfrm>
            <a:off x="840656" y="26974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3" name="Rectangle 52"/>
          <p:cNvSpPr/>
          <p:nvPr/>
        </p:nvSpPr>
        <p:spPr>
          <a:xfrm>
            <a:off x="1164580" y="28857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4" name="Rectangle 53"/>
          <p:cNvSpPr/>
          <p:nvPr/>
        </p:nvSpPr>
        <p:spPr>
          <a:xfrm>
            <a:off x="273526" y="314179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5" name="Rectangle 54"/>
          <p:cNvSpPr/>
          <p:nvPr/>
        </p:nvSpPr>
        <p:spPr>
          <a:xfrm>
            <a:off x="581476" y="333011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6" name="Rectangle 55"/>
          <p:cNvSpPr/>
          <p:nvPr/>
        </p:nvSpPr>
        <p:spPr>
          <a:xfrm>
            <a:off x="905400" y="351843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7" name="Rectangle 56"/>
          <p:cNvSpPr/>
          <p:nvPr/>
        </p:nvSpPr>
        <p:spPr>
          <a:xfrm>
            <a:off x="437162" y="38086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8" name="Rectangle 57"/>
          <p:cNvSpPr/>
          <p:nvPr/>
        </p:nvSpPr>
        <p:spPr>
          <a:xfrm>
            <a:off x="745112" y="39969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9" name="Rectangle 58"/>
          <p:cNvSpPr/>
          <p:nvPr/>
        </p:nvSpPr>
        <p:spPr>
          <a:xfrm>
            <a:off x="1069036" y="41853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Tree>
    <p:extLst>
      <p:ext uri="{BB962C8B-B14F-4D97-AF65-F5344CB8AC3E}">
        <p14:creationId xmlns:p14="http://schemas.microsoft.com/office/powerpoint/2010/main" val="26502539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370792" y="1022709"/>
            <a:ext cx="4595928" cy="5078313"/>
          </a:xfrm>
          <a:prstGeom prst="rect">
            <a:avLst/>
          </a:prstGeom>
          <a:noFill/>
        </p:spPr>
        <p:txBody>
          <a:bodyPr wrap="square" rtlCol="0">
            <a:spAutoFit/>
          </a:bodyPr>
          <a:lstStyle/>
          <a:p>
            <a:r>
              <a:rPr lang="en-GB" dirty="0"/>
              <a:t>Use challenging questions to stretch the most able students in your class. Here are some types of question you might call upon:</a:t>
            </a:r>
          </a:p>
          <a:p>
            <a:endParaRPr lang="en-GB" dirty="0"/>
          </a:p>
          <a:p>
            <a:pPr marL="285750" indent="-285750">
              <a:buFont typeface="Arial" pitchFamily="34" charset="0"/>
              <a:buChar char="•"/>
            </a:pPr>
            <a:r>
              <a:rPr lang="en-GB" dirty="0"/>
              <a:t>Evaluative questions (judge, assess, critique, defend).</a:t>
            </a:r>
          </a:p>
          <a:p>
            <a:pPr marL="285750" indent="-285750">
              <a:buFont typeface="Arial" pitchFamily="34" charset="0"/>
              <a:buChar char="•"/>
            </a:pPr>
            <a:endParaRPr lang="en-GB" dirty="0"/>
          </a:p>
          <a:p>
            <a:pPr marL="285750" indent="-285750">
              <a:buFont typeface="Arial" pitchFamily="34" charset="0"/>
              <a:buChar char="•"/>
            </a:pPr>
            <a:r>
              <a:rPr lang="en-GB" dirty="0"/>
              <a:t>Creative questions  (plan, unite, merge, create).</a:t>
            </a:r>
          </a:p>
          <a:p>
            <a:pPr marL="285750" indent="-285750">
              <a:buFont typeface="Arial" pitchFamily="34" charset="0"/>
              <a:buChar char="•"/>
            </a:pPr>
            <a:endParaRPr lang="en-GB" dirty="0"/>
          </a:p>
          <a:p>
            <a:pPr marL="285750" indent="-285750">
              <a:buFont typeface="Arial" pitchFamily="34" charset="0"/>
              <a:buChar char="•"/>
            </a:pPr>
            <a:r>
              <a:rPr lang="en-GB" dirty="0"/>
              <a:t>Comparison questions (how does it compare? How is it different? To what is it similar and why?).</a:t>
            </a:r>
          </a:p>
          <a:p>
            <a:pPr marL="285750" indent="-285750">
              <a:buFont typeface="Arial" pitchFamily="34" charset="0"/>
              <a:buChar char="•"/>
            </a:pPr>
            <a:endParaRPr lang="en-GB" dirty="0"/>
          </a:p>
          <a:p>
            <a:pPr marL="285750" indent="-285750">
              <a:buFont typeface="Arial" pitchFamily="34" charset="0"/>
              <a:buChar char="•"/>
            </a:pPr>
            <a:r>
              <a:rPr lang="en-GB" dirty="0"/>
              <a:t>Big questions (philosophical, ‘what if’ scenarios, values-based questions).</a:t>
            </a:r>
          </a:p>
          <a:p>
            <a:pPr marL="285750" indent="-285750">
              <a:buFont typeface="Arial" pitchFamily="34" charset="0"/>
              <a:buChar char="•"/>
            </a:pPr>
            <a:endParaRPr lang="en-GB" dirty="0"/>
          </a:p>
          <a:p>
            <a:pPr marL="285750" indent="-285750">
              <a:buFont typeface="Arial" pitchFamily="34" charset="0"/>
              <a:buChar char="•"/>
            </a:pPr>
            <a:r>
              <a:rPr lang="en-GB" dirty="0"/>
              <a:t>Exam-style questions.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Challenging Questions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23345" y="2577485"/>
            <a:ext cx="2903359"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Challenging</a:t>
            </a:r>
          </a:p>
          <a:p>
            <a:pPr algn="ctr"/>
            <a:r>
              <a:rPr lang="en-US" sz="4400" b="1" dirty="0">
                <a:ln w="22225">
                  <a:solidFill>
                    <a:schemeClr val="accent2"/>
                  </a:solidFill>
                  <a:prstDash val="solid"/>
                </a:ln>
                <a:solidFill>
                  <a:schemeClr val="accent2">
                    <a:lumMod val="40000"/>
                    <a:lumOff val="60000"/>
                  </a:schemeClr>
                </a:solidFill>
              </a:rPr>
              <a:t>Questions</a:t>
            </a:r>
            <a:endParaRPr lang="en-US" sz="4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Encourage your students to ask questions. There are many benefits to this, including:</a:t>
            </a:r>
          </a:p>
          <a:p>
            <a:endParaRPr lang="en-GB" dirty="0"/>
          </a:p>
          <a:p>
            <a:pPr marL="285750" indent="-285750">
              <a:buFont typeface="Arial" pitchFamily="34" charset="0"/>
              <a:buChar char="•"/>
            </a:pPr>
            <a:r>
              <a:rPr lang="en-GB" dirty="0"/>
              <a:t>Students can ask questions at the level with which they are comfortable.</a:t>
            </a:r>
          </a:p>
          <a:p>
            <a:pPr marL="285750" indent="-285750">
              <a:buFont typeface="Arial" pitchFamily="34" charset="0"/>
              <a:buChar char="•"/>
            </a:pPr>
            <a:endParaRPr lang="en-GB" dirty="0"/>
          </a:p>
          <a:p>
            <a:pPr marL="285750" indent="-285750">
              <a:buFont typeface="Arial" pitchFamily="34" charset="0"/>
              <a:buChar char="•"/>
            </a:pPr>
            <a:r>
              <a:rPr lang="en-GB" dirty="0"/>
              <a:t>Students can hear other people’s questions.</a:t>
            </a:r>
          </a:p>
          <a:p>
            <a:pPr marL="285750" indent="-285750">
              <a:buFont typeface="Arial" pitchFamily="34" charset="0"/>
              <a:buChar char="•"/>
            </a:pPr>
            <a:endParaRPr lang="en-GB" dirty="0"/>
          </a:p>
          <a:p>
            <a:pPr marL="285750" indent="-285750">
              <a:buFont typeface="Arial" pitchFamily="34" charset="0"/>
              <a:buChar char="•"/>
            </a:pPr>
            <a:r>
              <a:rPr lang="en-GB" dirty="0"/>
              <a:t>Students can observe how the teacher goes about answering questions.</a:t>
            </a:r>
          </a:p>
          <a:p>
            <a:pPr marL="285750" indent="-285750">
              <a:buFont typeface="Arial" pitchFamily="34" charset="0"/>
              <a:buChar char="•"/>
            </a:pPr>
            <a:endParaRPr lang="en-GB" dirty="0"/>
          </a:p>
          <a:p>
            <a:pPr marL="285750" indent="-285750">
              <a:buFont typeface="Arial" pitchFamily="34" charset="0"/>
              <a:buChar char="•"/>
            </a:pPr>
            <a:r>
              <a:rPr lang="en-GB" dirty="0"/>
              <a:t>The teacher can find out what areas students want to know about.</a:t>
            </a:r>
          </a:p>
          <a:p>
            <a:pPr marL="285750" indent="-285750">
              <a:buFont typeface="Arial" pitchFamily="34" charset="0"/>
              <a:buChar char="•"/>
            </a:pPr>
            <a:endParaRPr lang="en-GB" dirty="0"/>
          </a:p>
          <a:p>
            <a:pPr marL="285750" indent="-285750">
              <a:buFont typeface="Arial" pitchFamily="34" charset="0"/>
              <a:buChar char="•"/>
            </a:pPr>
            <a:r>
              <a:rPr lang="en-GB" dirty="0"/>
              <a:t>Students can find out information from the teacher’s responses.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Students Ask Questions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3209388" y="140693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3" name="Rectangle 12"/>
          <p:cNvSpPr/>
          <p:nvPr/>
        </p:nvSpPr>
        <p:spPr>
          <a:xfrm>
            <a:off x="2490025" y="16007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4" name="Rectangle 13"/>
          <p:cNvSpPr/>
          <p:nvPr/>
        </p:nvSpPr>
        <p:spPr>
          <a:xfrm>
            <a:off x="2797975" y="17890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5" name="Rectangle 14"/>
          <p:cNvSpPr/>
          <p:nvPr/>
        </p:nvSpPr>
        <p:spPr>
          <a:xfrm>
            <a:off x="3121899" y="19773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6" name="Rectangle 15"/>
          <p:cNvSpPr/>
          <p:nvPr/>
        </p:nvSpPr>
        <p:spPr>
          <a:xfrm>
            <a:off x="2433201" y="228592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7" name="Rectangle 16"/>
          <p:cNvSpPr/>
          <p:nvPr/>
        </p:nvSpPr>
        <p:spPr>
          <a:xfrm>
            <a:off x="2741151" y="247424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8" name="Rectangle 17"/>
          <p:cNvSpPr/>
          <p:nvPr/>
        </p:nvSpPr>
        <p:spPr>
          <a:xfrm>
            <a:off x="3065075" y="266255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9" name="Rectangle 18"/>
          <p:cNvSpPr/>
          <p:nvPr/>
        </p:nvSpPr>
        <p:spPr>
          <a:xfrm>
            <a:off x="2707136" y="296688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0" name="Rectangle 19"/>
          <p:cNvSpPr/>
          <p:nvPr/>
        </p:nvSpPr>
        <p:spPr>
          <a:xfrm>
            <a:off x="3015086" y="315520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1" name="Rectangle 20"/>
          <p:cNvSpPr/>
          <p:nvPr/>
        </p:nvSpPr>
        <p:spPr>
          <a:xfrm>
            <a:off x="3339010" y="334352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2" name="Rectangle 21"/>
          <p:cNvSpPr/>
          <p:nvPr/>
        </p:nvSpPr>
        <p:spPr>
          <a:xfrm>
            <a:off x="2447956" y="359955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3" name="Rectangle 22"/>
          <p:cNvSpPr/>
          <p:nvPr/>
        </p:nvSpPr>
        <p:spPr>
          <a:xfrm>
            <a:off x="2755906" y="378787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4" name="Rectangle 23"/>
          <p:cNvSpPr/>
          <p:nvPr/>
        </p:nvSpPr>
        <p:spPr>
          <a:xfrm>
            <a:off x="3079830" y="397618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5" name="Rectangle 24"/>
          <p:cNvSpPr/>
          <p:nvPr/>
        </p:nvSpPr>
        <p:spPr>
          <a:xfrm>
            <a:off x="2611592" y="426642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6" name="Rectangle 25"/>
          <p:cNvSpPr/>
          <p:nvPr/>
        </p:nvSpPr>
        <p:spPr>
          <a:xfrm>
            <a:off x="2919542" y="445474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7" name="Rectangle 26"/>
          <p:cNvSpPr/>
          <p:nvPr/>
        </p:nvSpPr>
        <p:spPr>
          <a:xfrm>
            <a:off x="3243466" y="464306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8" name="Rectangle 27"/>
          <p:cNvSpPr/>
          <p:nvPr/>
        </p:nvSpPr>
        <p:spPr>
          <a:xfrm>
            <a:off x="2089650" y="114825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9" name="Rectangle 28"/>
          <p:cNvSpPr/>
          <p:nvPr/>
        </p:nvSpPr>
        <p:spPr>
          <a:xfrm>
            <a:off x="1370287" y="134204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0" name="Rectangle 29"/>
          <p:cNvSpPr/>
          <p:nvPr/>
        </p:nvSpPr>
        <p:spPr>
          <a:xfrm>
            <a:off x="1678237" y="153036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1" name="Rectangle 30"/>
          <p:cNvSpPr/>
          <p:nvPr/>
        </p:nvSpPr>
        <p:spPr>
          <a:xfrm>
            <a:off x="2002161" y="171868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2" name="Rectangle 31"/>
          <p:cNvSpPr/>
          <p:nvPr/>
        </p:nvSpPr>
        <p:spPr>
          <a:xfrm>
            <a:off x="1313463" y="202724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3" name="Rectangle 32"/>
          <p:cNvSpPr/>
          <p:nvPr/>
        </p:nvSpPr>
        <p:spPr>
          <a:xfrm>
            <a:off x="1621413" y="221556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4" name="Rectangle 33"/>
          <p:cNvSpPr/>
          <p:nvPr/>
        </p:nvSpPr>
        <p:spPr>
          <a:xfrm>
            <a:off x="1945337" y="24038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5" name="Rectangle 34"/>
          <p:cNvSpPr/>
          <p:nvPr/>
        </p:nvSpPr>
        <p:spPr>
          <a:xfrm>
            <a:off x="1587398" y="27082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6" name="Rectangle 35"/>
          <p:cNvSpPr/>
          <p:nvPr/>
        </p:nvSpPr>
        <p:spPr>
          <a:xfrm>
            <a:off x="1895348" y="289652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7" name="Rectangle 36"/>
          <p:cNvSpPr/>
          <p:nvPr/>
        </p:nvSpPr>
        <p:spPr>
          <a:xfrm>
            <a:off x="2219272" y="308483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8" name="Rectangle 37"/>
          <p:cNvSpPr/>
          <p:nvPr/>
        </p:nvSpPr>
        <p:spPr>
          <a:xfrm>
            <a:off x="1328218" y="33408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9" name="Rectangle 38"/>
          <p:cNvSpPr/>
          <p:nvPr/>
        </p:nvSpPr>
        <p:spPr>
          <a:xfrm>
            <a:off x="1636168" y="35291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0" name="Rectangle 39"/>
          <p:cNvSpPr/>
          <p:nvPr/>
        </p:nvSpPr>
        <p:spPr>
          <a:xfrm>
            <a:off x="1960092" y="37175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1" name="Rectangle 40"/>
          <p:cNvSpPr/>
          <p:nvPr/>
        </p:nvSpPr>
        <p:spPr>
          <a:xfrm>
            <a:off x="1491854" y="40077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2" name="Rectangle 41"/>
          <p:cNvSpPr/>
          <p:nvPr/>
        </p:nvSpPr>
        <p:spPr>
          <a:xfrm>
            <a:off x="1799804" y="41960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3" name="Rectangle 42"/>
          <p:cNvSpPr/>
          <p:nvPr/>
        </p:nvSpPr>
        <p:spPr>
          <a:xfrm>
            <a:off x="2123728" y="438438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4" name="Rectangle 43"/>
          <p:cNvSpPr/>
          <p:nvPr/>
        </p:nvSpPr>
        <p:spPr>
          <a:xfrm>
            <a:off x="1034958" y="94917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5" name="Rectangle 44"/>
          <p:cNvSpPr/>
          <p:nvPr/>
        </p:nvSpPr>
        <p:spPr>
          <a:xfrm>
            <a:off x="315595" y="114297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6" name="Rectangle 45"/>
          <p:cNvSpPr/>
          <p:nvPr/>
        </p:nvSpPr>
        <p:spPr>
          <a:xfrm>
            <a:off x="623545" y="133129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7" name="Rectangle 46"/>
          <p:cNvSpPr/>
          <p:nvPr/>
        </p:nvSpPr>
        <p:spPr>
          <a:xfrm>
            <a:off x="947469" y="151960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8" name="Rectangle 47"/>
          <p:cNvSpPr/>
          <p:nvPr/>
        </p:nvSpPr>
        <p:spPr>
          <a:xfrm>
            <a:off x="258771" y="182816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9" name="Rectangle 48"/>
          <p:cNvSpPr/>
          <p:nvPr/>
        </p:nvSpPr>
        <p:spPr>
          <a:xfrm>
            <a:off x="566721" y="201648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0" name="Rectangle 49"/>
          <p:cNvSpPr/>
          <p:nvPr/>
        </p:nvSpPr>
        <p:spPr>
          <a:xfrm>
            <a:off x="890645" y="220480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1" name="Rectangle 50"/>
          <p:cNvSpPr/>
          <p:nvPr/>
        </p:nvSpPr>
        <p:spPr>
          <a:xfrm>
            <a:off x="532706" y="25091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2" name="Rectangle 51"/>
          <p:cNvSpPr/>
          <p:nvPr/>
        </p:nvSpPr>
        <p:spPr>
          <a:xfrm>
            <a:off x="840656" y="26974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3" name="Rectangle 52"/>
          <p:cNvSpPr/>
          <p:nvPr/>
        </p:nvSpPr>
        <p:spPr>
          <a:xfrm>
            <a:off x="1164580" y="28857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4" name="Rectangle 53"/>
          <p:cNvSpPr/>
          <p:nvPr/>
        </p:nvSpPr>
        <p:spPr>
          <a:xfrm>
            <a:off x="273526" y="314179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5" name="Rectangle 54"/>
          <p:cNvSpPr/>
          <p:nvPr/>
        </p:nvSpPr>
        <p:spPr>
          <a:xfrm>
            <a:off x="581476" y="333011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6" name="Rectangle 55"/>
          <p:cNvSpPr/>
          <p:nvPr/>
        </p:nvSpPr>
        <p:spPr>
          <a:xfrm>
            <a:off x="905400" y="351843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7" name="Rectangle 56"/>
          <p:cNvSpPr/>
          <p:nvPr/>
        </p:nvSpPr>
        <p:spPr>
          <a:xfrm>
            <a:off x="437162" y="380867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8" name="Rectangle 57"/>
          <p:cNvSpPr/>
          <p:nvPr/>
        </p:nvSpPr>
        <p:spPr>
          <a:xfrm>
            <a:off x="745112" y="39969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9" name="Rectangle 58"/>
          <p:cNvSpPr/>
          <p:nvPr/>
        </p:nvSpPr>
        <p:spPr>
          <a:xfrm>
            <a:off x="1069036" y="41853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Tree>
    <p:extLst>
      <p:ext uri="{BB962C8B-B14F-4D97-AF65-F5344CB8AC3E}">
        <p14:creationId xmlns:p14="http://schemas.microsoft.com/office/powerpoint/2010/main" val="26502539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Plan a series of questions which you will ask to the class as a whole or to individual students.</a:t>
            </a:r>
          </a:p>
          <a:p>
            <a:endParaRPr lang="en-GB" dirty="0"/>
          </a:p>
          <a:p>
            <a:r>
              <a:rPr lang="en-GB" dirty="0"/>
              <a:t>The purpose of this is to create a structure in which the questions:</a:t>
            </a:r>
          </a:p>
          <a:p>
            <a:endParaRPr lang="en-GB" dirty="0"/>
          </a:p>
          <a:p>
            <a:pPr marL="285750" indent="-285750">
              <a:buFont typeface="Arial" pitchFamily="34" charset="0"/>
              <a:buChar char="•"/>
            </a:pPr>
            <a:r>
              <a:rPr lang="en-GB" dirty="0"/>
              <a:t>Get progressively more challenging.</a:t>
            </a:r>
          </a:p>
          <a:p>
            <a:pPr marL="285750" indent="-285750">
              <a:buFont typeface="Arial" pitchFamily="34" charset="0"/>
              <a:buChar char="•"/>
            </a:pPr>
            <a:r>
              <a:rPr lang="en-GB" dirty="0"/>
              <a:t>Take students on a journey around different parts of their thinking.</a:t>
            </a:r>
          </a:p>
          <a:p>
            <a:pPr marL="285750" indent="-285750">
              <a:buFont typeface="Arial" pitchFamily="34" charset="0"/>
              <a:buChar char="•"/>
            </a:pPr>
            <a:r>
              <a:rPr lang="en-GB" dirty="0"/>
              <a:t>Encourage students to think about something in a variety of different ways.</a:t>
            </a:r>
          </a:p>
          <a:p>
            <a:pPr marL="285750" indent="-285750">
              <a:buFont typeface="Arial" pitchFamily="34" charset="0"/>
              <a:buChar char="•"/>
            </a:pPr>
            <a:endParaRPr lang="en-GB" dirty="0"/>
          </a:p>
          <a:p>
            <a:r>
              <a:rPr lang="en-GB" dirty="0"/>
              <a:t>By having a series of questions pre-prepared, you will be better placed to draw students in and to guide their learning in certain directions.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Serial Questioning</a:t>
            </a:r>
          </a:p>
        </p:txBody>
      </p:sp>
      <p:sp>
        <p:nvSpPr>
          <p:cNvPr id="28674" name="AutoShape 2" descr="data:image/jpeg;base64,/9j/4AAQSkZJRgABAQAAAQABAAD/2wCEAAkGBhQSERUUExQVFBUVGBcWGRgXFxgXGBccGBQVFRYXGBgYHCYeFxojGRUUHy8gIycpLCwsFx4xNTAqNSYrLCkBCQoKDgwOGg8PGikkHyQsKSwsKiwsLCksLCksLCkpLC8pKSwpKSwsKSwpLCwsLCwsLCksLCwsLCwsKSwsKSwsLP/AABEIALcBEwMBIgACEQEDEQH/xAAcAAABBQEBAQAAAAAAAAAAAAAGAAIDBAUBBwj/xABGEAACAQIEAwUFBQUGBAYDAAABAhEAAwQSITEFQVEGImFxgRMykaHwB0KxwdEUI1Ji4TNygqKy8UOSwtIVJHOzw+IWU2P/xAAZAQACAwEAAAAAAAAAAAAAAAACAwABBAX/xAAoEQACAgICAgIBAwUAAAAAAAAAAQIRAyESMQRBE1EiMjNxFCNhkaH/2gAMAwEAAhEDEQA/APOWsxTSoqY26abdcxM6lELNUF1jVpkqF1piZTRSdTVvh/DTcM7KNz18KlwWCNw+A3NEFu0FAAECgy5uKpdlRx3sqHCACBUD4WtKKRSsamx9GK1uK6lvnWt+xTUF3C0amgWUzURqa4tRxTEUcApAV2K7VkOV2uU0moQkApwqFXqZTUIdrsVwV2qKKnFf7M+YrEY6Vt8W/sz6VhvtWzB+kyZuxCvSOzFpThrM7gH/AFGvN1r0vs9aJwdo+B/1Gk+XKor+RnjxtsHvtAtw9kH+Bj8X/pQpoPGiLtzcl7U8kb/W1DQp+D9tCMv62SA1awm9VEq3hN6YwC1jthWWwrVx50rKY1EQmwIm5b/vr/qFH/CjOMHi51HmaBOEib9of/0X8RR1wvFZL5ciYJ0nxrH5PaNWHpmb24H/AJ256fnWPawbtsp/CivGXA9xnIGZjPjUYH9aWvJaSSQfwW7ZhLwG4R9340q3Cx5UqX/VZA/ggYoskbA044dzyoiOHFL2FaFET8oO/wDhzHoKfb4MJ1NbxsaTGlQFaCc+OkHBOXZDbshRAERT4pxWuhayPZpGZadbtTTktz5VMVjSqKbGRUN0g1JcaooqFlW5h5qpcwxrUy0vZ0Sk0VRjZa5FajYOdtT0G9WbPY/F3IyYe8088jAfEgCnxdgNpGAyVUvWzIFHVj7NMeRPsMv965bH/VTLn2aY0b2gfK5bP/VToqS9C3OP2BlnCkGTVpRRNb+z3Gk62cvm6fkauJ9mGLO/sx/iP5Co4zl6B+SC9ggBSoxb7MMUOdo/4j/21VvfZ1jF+4p8nX84qvjl9F/LH7BDiKTbPpWDdXSjbjPZLGquX9nuEDUlRmk/4Z2oVxuCdNLiMh/mUr+NPwpxWxOVqXRRt16n2Xu5cJa0kFfzNeXrb1r07s4v/lLX938zWbz3+K/k0eGvyYH9u1i7bH8jf+69DS0T9vR++t/3P/kehhFrZ4/7UTJmX9xj1q7g96pqKvYJTNGxZLxA1mEVq4yyTHjqPSqn7OB73jpz8PKq5IJRbJuA25xNj/1FotwyasfEj50NcEuk4rDjl7QfkN/KinDfe8z+NYfJdtfwa8KpMfFcYcvU1J+VR1jNBGSeVKuyeQpVQRqlatcM4S154Gij3m5AfmTyFSYDh7XXyjQczyUdTRVYsKiBFEAfEnmT41tz5lBUuzFixOe30JMHbFsWwgyDkefifGh7ifZUb2tP5T+VEgepFWuZyd2b+KPNruEKGGBB6Go1tya9Cx+ES4IYA/jQxj+z7JJtyw6c6ap2A1RmZIqG41SXLmXQ71scN7EYm8A2T2anXNcOX4L7x+FNUHLpC3JLbB2KvcM7O4jE/wBlaZh/Fsg/xmF+dei8F7A2LMNc/fuP4hFseSfe/wARPlW9j8Rktz5KoGgk6AAVph43uRnn5SWogPw/7LjvfvAfy2wWP/M0D5GiLBdhcHb/AOEbh63GLf5RC/KiNLVPCVqjhhH0ZpZpy9lXDYNbYi2iWx/IoX8BUrITuSany01yACToBrTaSF7ZWdABJ2rOxPFkHukNTrfaG1czgTA01+95Dp41mJhbeoAJPTN+EUKzYrpsJ4slWkb9tZAPUVWx1u4IKQY3WN/Wszh/ECHW2DoT947RymtO3xu2bhtkw0keflTJPixaG4LGB9IhhuKsNEgczTMXiERS0jT41XxF0kqyDNE8jzHWIobLLZt1BfwisIZQw6EAj4GosDjGcklGAJ0JiAI5a686uNV2VQMcR+z3A3vesIp62+4f8sCqT9hvZWwlhiQogB9+Z94fpRiTTCaXkxwyKpDceWeN3Fnz/wDaDw50uoLiMkJuVMe8+k7ePrQ9YsqJPdMgwNdJkTX0texduIYqQTEHWT0isLjH2f4LEAk2hbY/ftdxvlofUVccXGKii/m5Sto8IKJIjkIiJmRqSTz1/CreBZdIXYRJP6Vu9rfs4vYIe0U+2s82Ahk6Z15DxGnlQ7hGg0LjXYxNS6J+IXjrGk8hWUavY41QqIIvcDMYuwejr+NFq913HPMfxNCPB8MXuqV+6ZnpFF2IvTcLDSdfj/WayeRuVD8ekOd6jLU0ma7vWM0ocJ5Uq5IpUJZ6i7gaAADw5+J61C98VVa7SU0t7KWui0r1x7xqE3eQqS3b51KLsbnNanDsAd4ljsOnn+tTcK4RmGdu6Prb9a0kxqB/ZqMs6eZ89zWrD4ssm3pGXL5ChpEOH4DZR/aZEa7/ABkbf3RsD471pLbnenIlSqK60IKKpHOlJydsaErEsTicSSZFqwYH8zjf4fpW+2gmsrF5rNq5ctQQQ1yDpq2s0M3XoiVmoxAEnaosHi1caMpO5ggx4GvO+Jdrr7WCj5RJ3BgkdIp3Acaf2HN7udnJO8w2QH5THjWbJ5XHaRoh47k6bPQsRjAsHca7a+WvKs3inEw9m4FBByn+vyodweNZQrO/d1UTposCddzNWcBezFiNVLsojUnQGY5CGHzpH9RNmj4IxMzg+Kt5soYBiNNJ1yz8al7LIWd9dBBJPIdfyrG4V2cvNihmtXVTMSSVKgKJIVZiSdp8aKMTYuhLsILbOwELlkoomdDsJ2pEpUMX0maS4dM5Nq0C8E7SfHnlWraWR99URvAAn8NKyMbxy1hmKW5nKJJ577kiZ/WuYbintCGUqY1gTlO287+dHDK0+wJYbXWv+mm2BDE5gCvLn1masqsLDEDTf+lYOCuOLzXLztlUSsHck6AfjHhUjYmWEzB5jvEbADwp8PInPSWxUsEY7b0amEs5UAkGBEjbSkzVTsXGQkNygz1BGmnLyqy5rRiyOS2KyY1F6IcViggk7aD41VxHEgB47VFxiSpHI6Hr4GsbEcPdshDSQsGTpy10rQn9iZLWipbvkXjIGrTMjn4UV2Lpyid6w7HCEPefvE+gFaYugCjlJegVEmucQTvBiNPeB21/GhDif2e4XEg3MP8AuGM7DuE+K/d81+FWuIsr3HMnQR8B/tV/hOHYAMTHOB+dG4qtgqTT0eQdpOz17CvkvJE+6w1Vh1VhofLcc6yLeDLTA2r6Hx2Bt4i2bV5Q6HkeR5EHkR1Fecce7JfstwBSwQjuupiQOTDbMKyZrgrRtxSU9PsA8BxBsPKsmhO/OibDXBdQsp90TB5iY+VK9g1cd+Dy2g/LSn4DAJYzBZIO5J+VYMuSEtrs1whJafQ1VinVOQp5eP8ASmMR9dazWPorn1pVIE8aVQsPVanFq41dtmhAHIPStvgfDfaNmaQi/PwrMweELsJHMQOpnT0oy9mLaBBy38TzNafHxc5W+jNny8FobilzqQZCxGn5UOJgDJzC5A1UkZfnFENvGJp3gZ6VeUgjSDXZi3FUcrsHeG8YPtFQsCuolt9tB461tYbiSscp0InxGhpr8Otg58oGU5ugkDc+MT8awbXb2010pBCg+91/T0pWSdPuhkYt9BK2NAYDU6EyAeUb9KyOM44+xK20zrBAiT90gDugzrHwqA8UXEX3RT+6sqjkAge1a5OVT4DK003E4jEN3ly+zIGXvBARroP18qy5s9aQ/Hib2ee4vCuO9fRkB2DAj5sKL+Gi1Zwds4lSQxLom3dOoZhppuQPEVo27BZCtyGL6kbqo/hE7xM5uvlWL2i7SYX2h7ouXEgHOTlBWNCoMMJk66Vz5ypG2EXJ0XO1yYdsOBbT96QMgQQe9qsoOo5RO1BfZ/HXsLiFfF279u0JIDI6gsIiZAHT4UV4VcWr5lQPduKrm5EeyUiQhZoCGDrzpdpO0MFUzBsq/vCNmYiDB59AKHlStoZFX+C2grscVtNZQghc65hl366RvWHxJGuDMrIqSe+z5dzsBqfSKzrmPW/ati0sXFTKttBvBUCTsoiT4da1bvBrVqxmeLt0Ce9qq6ZoUExoDvr6cityQEUsfXbGYnswlxUa2ylIAdmJ9WDDQ8hEDzqhY7MXrbBrVy2UOoJJXnB0AJPnVrG4orYw9oFMrsgaBAh3mdgNQR86vY3iIIDA5TJUdAcvd03PIVKT6QUXPpsocQN7LJVVIziQScwKwMpgazG9c7M3vbYb2twjQkBQYJI3ZuYHQD49Ir2JuXbF5WOUlGymBEhSQQRP40N8Dxb4VgtwZQRvrB8fOd4o1pqRUlcXEKR2kR8SiKAwYkEjQaROp0MAbzWsMRPL13HxigjjuP72f2xJ5DSEBUZo56kA6k0SdjuMs2DWdO+4ltZU94Hz1ifCmwyuMhWTHaTRZxVwEQTWOysjggk2xoeq7R5iiazeCd2AQTtoOsa1kdoLLhTcsRKg9zQg9YPUU/5jP8ZC9yq4xAbQGT4UHLxnEXABq7EmIHKdTI0HhRb2b4Y1pM1w94ySJ202nmat566QSw/ZmLg2Fwl2ABMjx12NENi5pFD+K4gpvnKe6GMdCP8AetSxeB2MTWqGbmZpY3E1PaU7F4JMRaa1c2bY81PJh5frVM3IGtWcJepr3oBa2eY4/ANZuujiChiOvQjwIg1Af60cfaDw2Ravjxtt4kDMnyzD0FBeX68a42bHwm0dfFPnGxsb/GmBZMCntUiWo8z8qSOQ0EDSCfGlUmvICKVUQMoq1hrQbyG/6Vyxhs3lVliNhoBQAGx2ftZrsjZFJ8J0A/GtRzJrN7KN3rn90fjWnGtdbxVWNHN8l/nRkYrgjyzK4AYzERHlFT9nmKl0bmc4/Aj8K1FrKtoq3sxzKYOhEKesHy1rby0ZaZo8XQmxcC6Eo0fCvHMRcKL4zr5mjzEfaAhzqtstqVGsT6ASeW3M07g+AUIz37Fv2ztIDLmyA8iGEIdz66xXP8icWbMKa9HnPD+0NzDu8sSlxYIgSIBgjxljp0JFGeF4mXQMZ0C65SBAEhTpA5UOdrcFas4kZMp2cryUknQRsIAMcprZ7F2jibd1nc+zDBQgbLmYAMcxGoUBl2iZrH2rNdUEP7NfuWGuWgueDkDkqCdBPu7aeteTYfAYkX7lp7T+1J1EGW3JiB3tJMjSji52mZFW0WC5SQBnMgSYDTuO8fhWsjLdCszZWQ51YEaRv72hB6VXJVpBJSXZS4/xvFCFdLiDICcozKZ/nGnz0oQ4rj0CBgCSNSDESNgI19a9IHEkZHJvDKCU7ozMYmSRoIgjbqKwuNdm7eOt5cOhFxAB7XKLaAg7vG+nmfzWopy7DjLiqon7I4vJatAIxa6Ve4ACSqz3V0EwNCfM1p9obF3KxVBcUrqAQuXbZSe8IjY8tqfwfDjCJlRs7tGa4RE5ZByqTooJMb0ztLiy9hgJdjtHKNZPTQVckkgYJudoy+F8GvX8OQy5ANFZjvlaVIgk6aj8Kl/aGw6RiAFX+Id5STtrG/gat8E7QxhbaMYZMqERuQoIg6jLBB/TWocfduE6WvaI4giQRrMyOQ8fTpTIV2ipOVtSKmOxbXrLJYdLalSGbKS2WO8FUfeI03rNsIWslVIvuM3vDJIIAAUAsMwg7xvU17h9yxcT2alwwJAkSsRKnruNa0reLSQXTJciCCRI1G8HrTO+wW6Wjy4420wuK+cMAQoM6MGH5AjWvReynF09lbtqTE89JGXL6RlPxrG452KtO/trbsmZ5uffHeJ7wkyO8YgyNfCo+F8FuWGtm0wvLJOwXL0EFtedC0l0E2mg24spYxmAUqSRz96dBz5aDrVhrRa2yMSA4ZJGpEiJmsHiXD8W6q9h1LAR7O4kCN+6QdPXfrUvAcdiSct9IbfSNOWkSCPWisVWgeTA3MPfFkMCEgTtOgIMaxOlM7RdpLtsizlZAYzExJBnodF/GuYvivs8U7YibbglgIzCPugnMeUajQGti5grHEbKsHGZBAuDddJAZeh1351caskroGsBiPaJOxkkeA/Otm1fIWRy+JP6Vi4OwyM6AqSjMpjVdCZI5+laPD7kIoJnvD89qen9CZf5NrG41/Y21WC4JLcgQQIWOo61Y4bfcxmUDyafyqjcb9KuYBta2RdmZovdq7efAtAnI6P88v8A1V5ww+vxr1bEWs2FxAO3sn+SE/kK8qub1j8xbTNniPTRy2k68hT4n138BypuaNOQ38T0p4nQczv4CuebhpLHbalUpugaUqhLD+4v3RsKjbpUxFR3DSkVRudlSP3o5wvwk1pPQ5wLFezvLOitKn12Pxj50T37cV1/FleNL6OZ5UWp39kPtgImmcXwZu2nUGCQY5awagxAUnKSQW5cj6HSpcNfOoJn8R+taWzMjz3h1pLJAYhXU/e0KtPjzmr57Tp7VbYabjDxgQRIB6xJjwNSfaNhNLd0AaHX4gifhWWcDb9st6QvgNtid/yrnZIVKmdDHLVmZ2+4flKXVAAYEORrLDYxsZB+VZnY3jvsHuW1aQ4DHXmNCQPJiK2+2mNz28o90Eg7akiIEdKGezHCP2lFZRlyTDaA6DUTz3oEtMdetm3x0+3dSqAPtpu2uggc9dIq/juy17Doik3LjPuiqWVDvlBHvHrGgqhwbheLbFp7JVdLTI7NcOVbeV5yluZOXYAmOVeo3OJL1LRzABA5gEnxAO3KlURyd0gU4DwRbSl8WiKjL3bb++TuCQNUA1367VNjOKrh7WRCFV/3hQT3QwBAk+AmNhoKq9uMLdawz2njLJYEbjcmZ18ooW4xiLl22bkEghYIkrAAET6UEuXoZCKe5BbguI3LslRCiIYgTtBjoKtYvGpaSbj5ekE5jry5nasjhXEbmIstcs2CoMhMwyrmGpCnnGn4UK4Jr1/F2/bhintACd51lRpoozRoelMUb0y0EmD4QXOdme0rsTlAGZVLSojluPjRRaGVcyN7UKNCQA8RJJjfXlpvQT9ofGDbdLQaJQNvBMsyj07vzog7HYy4bFs3FIJ0iNSAxAMb6iKNRroXJtq2X7rvccOoHsojfvEk6yI0GgjWhjjnZK9cvtetOAHMnMSpUgQRoNRIpzdrmtX7lshWt22KjLuYmJ5Hp/tVp3xF+bmGvC2TlItsqlQCACQ8bkydQRM7VaaemDuOywcC9vh9xGM3BafWOYBM/GhnsZxW7cbKQMk/e0MzMaDx8N6IOFYp7tu4lwn2kNbcNqymIYgH1MeXI1kWuz+IwRJUG9aJBzKDmWJ95d9tyNNOW1R9Fr2gtucSKKSyMFGskiNp0gmdKkwHGbN8hrYGYjcCOdR8Pxtm9biUfMCHU5T4QV+A1qD/AMPw9lpswsD3cx057EyvOq9aB97I+Isj2jfuqAbJYElZgTBHWZjQdawLHawENFm4jtpIUK4/hIka+tb1jtBbvhlt+82hMd2dNf5tapYrsM2cOMSrNOYhlKzBnRgTBHlV3a0V09kOC4B+zPZtMPaYi6wZ1mfZhjMaaFgJJJ06dTY7T21OJw9lNXMliOa8tvU+XnUZ4+bF65dur+9KwgaZAJGsjeQIkePjV77OeGtisVcxd7UKMqA8yTqQOgAj1NTHycqKnSjbNOz2buMm0VYsdmri0brHKukCutHG17MDlYF9pG9hgLs7uBbH+Iwf8oavLZ58zoP1o0+0fjPtLwsIe7akt0znf/lEDzZulBnlz28BXO8qfKdfR0PGhxjf2NgDxA+Zp4EDxNdS1J/lX5nrSz7t6AVkNQ7Oo0JpVGmFka712qLo9CuGfKomFSuY8fr6+oqML5fX19a0khFlk+FF3COIi6mVvfXQ+PQ0KlOn19fXKn2LpRgymI+o8qfhy/HKxeXD8ka9hVe4epbPzFUceRbYP6Hy8as8P4wtwQe63jz8q7xThrXFOViDvHKfPlXXT5q0chxcXTMnEXUvh7N0aEeu0yK86u8Vt5TbKhmGhnZsp97xnePGijjHtbWRoZSh1ke8v3l6HqCOkc6HOD4hP2174UQoLKCdAxPdPjBBYeQpGetD8Ps1LX2e3MSobEXfZSP7MKzNESJ1AXQ7axsYOlUuIcDu2Dkso1xRoptoYjxAnKfA0R9nuIm7+0PJaMiTOmpM/wCka+FbVtlJXvsIKsVBXWNgwMyPLc1h53o101s8xwXGLtpjaKsCzZ2zdwqRoSZGugGhoz4Xh75NkNH77+E+4uXNLaROXWK5xnsu+Kve1xF72KLMBQDcKkyAQe6ggc556VcOAKJbFi8Xa0sDMIYgafdnWDGvxoarYbnekTcZ4Jaa21tmuZCCCJ1aPHTTTlQpjeyNu5h2OFdgbKgm2WLK0ie7oSvPXUSNuda1rtdByj2hYGGUKCAdmkT16xWjg+M6QtvLMyIRdQT0PWjTsGpRKnD+OBcPZRURQLaArqYeZeJmZLEzNZjdmmS4Ww1wAHdbknfWARM+uo61ii1dw9y82IsQlxpUh8yqC+fKHXQGABrr6Gt3sdh7t5ziWdrWGSVFvVjdI3hmMqoJAkbkEaRVrumU6irRJjcYqMjYq2qughXK51kSwKtGh5xvV3uvZY52VCCMw0MHYCRodSB6VLxbjOHtPLtbtyPEzJInn4fOnY/BpicO1sMVzAEOuhBEOrdDrHmCaYmA0zzbi3Zn2JDWrs2mIBzQXBIJ20zCBv40RcBtXMOql2zKNM8zl5d4fw6xPlWHi+F37NwW7xRiZjK8iNdYju9YotR1sWVe4xIYBYPPug7c9Ikmh7Yxt0izxLhPtiLlmFvCNj3bgGwJHutGgPSAdNsLD/ahYghhczD/APXBB30O0fGinBPbYfu8sanujSeZEaaT+NA/Hewq2VmwVVVBDs5jvaQAAJOpiPKiSQCe6ZJ2a4+z4m5cKMouXCwbLssACYmCFUHx1ow4nwu3irQ9oilsuX2iAZk1BEGJjTnpqaFuBdlEaySbsMAWFzZQB1E7DrNd7Hdqc82XJ3JRl18J/DpQbvoKSvorYfBnB4sW2MiQ6NBGdWMaeIIMj9RRVxDB51a5bZs7gBlNyF0AEgREwBrNecdte0j38YqZchwxKTBUsZBdo5L3RA9edW79++bAd3VFMlV2Z+pIGw8+tG4cSr5Ibx3Gm8yZtxCiOk7fnRl2FJL5Rc9mhhWI0mCDlB+U0M9i+yd3HXC3uou7H4HKOZ/CvW+D9iLdmCxzxssZUHpufU+lPwY23YjNNJUEVpIECsHth2mGFtHLBuuIQdOrkdB8zp1qXtH2mt4ROTXCO6n4E/wr9CvJeJcQe/ca5cbMx+gAOQHStOfOsapdi8GFzdvopuSdSZJ1adec6nmabrvzbbwFSZOvmf0pwH3vhXJ7Op0NjZR600GT4LTm082rgXl8f0oSHIJ12pV03hSqED5j8/H1+v8AauFRsPr6/pTC1KaQEID6/Lzp9tJ8h8PIUwJOnxPT+tWraCJ2A2FQJHTaka+kb+davCseVEXDK7A/rWWJq9aTujp0/M0zFnljehObFGa2bd7DpcWDDA159x7sI1kvcw4LI41Qe8pBJleo12/GiS0Ht62mj+U+6esdKu2O0KzF1Sh+R9eddNZMedd0znOE8TPM8JxlcPYNpNCC7M2zMTA1nbQAR/WjTgOAS1BaTcNtbhLHYtACqAdIzb7z8K0+KdksLjCLhUB986RJ0jvjZvXXxqrxDgd9YdDnZFy6aZhzBHLYHSday5MEoux8csZqujE7U8cysEOYHKCGXUEmdOU6iJ5TVXs5irhbVXVY1LAhZ5MpMb6zWhf4qlpJuoyQdZDcvIa6CsDiHFWvhTbnJIliNW31jc0pqnY5StUTcXwJfGGzaAzXcrtGgEr32aOQEmTRMnZH93lS8EbkcucabggkGfI8qj7Ndnzbw929bH77EDQsdQqjKpk7SRmI8qu4TB3IT2jLnBPukkAaRqQNdxp86LjxasW58lp9GHhLmJR3s3rLMdpUF7dxSD7pjaDqCNNjXOAY0OgwsFGtygAO0sWDDroQZ8Jp3ajipTF4awjRceZInugsArNGpjv1sphEe/de0oN22i2wxkaOJM9NFHxNR96CvWwZvfZvhi8Yi/fuux7uQqg1kRsxY6akxHStTiPDWw2GNvDy7BQiM5Ag7d4xEheYHKm8BtPcxGdkYezbVicq2wJGUDd25dNNaudp7hXDM66uGV5H94fAkH8auM9FSX5VYIHs9j3vB7vsXAjRSwJA8GAB368vGrnaXgbYsWTZuhfZ5wQdIzZdCsb6c+VF+B4+L9pZDK0AlZA8dPCeXlQr2qwGMTEG5hjYysv9m5KliJzEHbURRqm9AqTXZS7NcLv4e4yu3d3DCcp8uYPIjwq5xW/bxDNZPuqyZgp1zQImNYnTTmKzuB8Txt3Epav2fYIFJLakPsAFech35U7hnELT8Sv2goEHu6c00b5661fBrQXK9sKMC1pP3Sgbe7GsdT4Hb41k8f4nh8KgxItKWeUUqApYgtvzjQ6/0qkwazjmWxba7mAaEliuhUoYB10G/WprH2VYjFPmxDfs9oNmCCHcAmYEHKvrPlRQjKTqhbcY7bPPbdt7l9sRdGtxs0R7zEzt/Dt56UXcC7GXsY4N0ME6HTTx6DwFeo8L7D4TDgZbYZv4nOZj+Q9AK7xbtXhcGMpYZh/w7cFvUDRfWtPwV+WRinlctQRqcP4bbsIEtoEUCIAoe7SduEtApZi5c2ndE/7j4D1oU4322uYpSmttDPdUmSP5m3PloKF2DLpOmU/0pc/LVVj/ANjYeI7uZZxmLd3LOxZmOpOpJiq0cxy0HietddiY6nb8zXV019B59awOTe2blFJaFk1j1NI6nwWnxAjmaayfdGwiallEYO7Hnt+VOZY05n6muxJnkNv1py9ahGNCAc67URQnWlVlBqX+P19Gugchr9b+VMjw8P6frUttDt8TSAizZUR4DXzqbNP5VEPDYU+fr8hVMNDwK0QulZ9sEVo5pA+uVDQGR9EbUxwDoRM9akuaGoZqFLZCqG2ZtuU8N1+Bq3h+1TLpcQHxWqt81UuJNasfkzhqxc/GhPYQXsZhMUuS6quOjqD8zqKp4jsRh3H7p2t9MpDAeQNDmMtEGobfELi7MfjWtZ4T/VEzPx5R/Sw64fwe5asC0XFzLOUwVMEkgH3tpiqeMwuIWBbtzruGWPmQf9qwMN2ovLzmr6dtHA1E0X9iTu2Bwyx9Dr3D3ti5d9k73GH8JZugC7xy0HnQdwXi+Mw+JfPYvlbmrzaeCRMald9TRtb7drzU/AVZTtxa55h6Gr+LE+pE55EqcTPxfHrzpNu00yAA6kRO8gAzp5U7iWEL4W4pW4SUPuqc0gEqABuc0aeNaf8A+Z2erf8AKaiu9tLfLMf8P61Pgx+5EU5rqII8Bw2OuBM+GZSAAWYAcoObMRNFOP7P37qrGRWUiCzGII73ugzy+FcbtwOSsfgKibtq5922PU/oKix4V2yOWV9I08F2cYL+8cToe6NP8x/KqvDvs8wNm610WyzsWJLuzDvGWhdonwqk3aHEPzVB4LJ+ZNRPeuN79xm8JgfAaU5SxrpAcJ+2Fv7VatDKMiAfdED/ACiqWI7SKPcUt590frQ691UG4ArB4nxlm7tvQc25/wBKGfk8UFDx+Rf7Uds7mUojhSdO6YA/MmvPXJnXnrPXxrYLctIHOJk1G9g8zA8gPxNczLleR7OphhHGtGfevRHxqxgnZs0+7z/Oqr4dmaBqCd600tBVyjYb+PhS0Om0xmSdeZ+Qp6oJ8BoKdl5bFt/AU5l2UbCjEsiJiW66AfhXAsCOZpwEmeQ2/WuE86hQ1ug+hXXXlXUEd411TpVgnIpUyCdZrtSyUGNsH1/AVYS3yHrSRY0nU71Kqxy15D8zSSzkR9bePnUttKjQfr5nr9bVMDH18qoscatWH7o8NPr4/KqRI+vr6+FPw9yG8DVFNWXHWRVZzFWJqveqFRIS1LJFdVT9cqbiXqDSniXnT41icVxa2kLlSQCAcu4nn41sXazsXhw6kMJUiDVxlTI1ZlYbj1l/dcT0IIPwNXf2gHavOOL8NNu4yNrB36jkfhVW3jr1v3LjD1kfA6VujBPpiWqPT66K89sdr8Su5VvNf0Iq9a7d3PvWlPkxH5Gi+NgbDhRTlSg+326Y/wDA/wA//wBavWe0t5/dw/qWMf6RQvXZOLCm3aFWrbgUKWsdim5WrfPYsR84q1bRz71xmnloo+Cx85oflSJ8TYRtj1G5qtd4wfuj1NZosxpUir8BQvNJ9FrFFdivXWOpJJO3Sq9y3plHqashefwFL2eXfzNIbsclRSWzrt5D8zUV9Rrr5t18BV658J+Qqo9uTpsNv1qInZDbtgCefjSAjyG/ialI6eS/maQTlyFWWMGgk7n6+FNuDkNzvT55nYbUxRAJO5+oqwRpH3eXOuFcx8BTgsDxNd90VZGMfUx0ptw8hUiiBUdtedQo6BSqSlUIHCWYE8h8zSKmdfX9PIaedKlSLIOXr9cvr/augzp9fWv5UqVWQRTWPrefy+tKYxrtKoWWMNfkQdx86lCzSpVQJHfIWqtwz6iu0qoOJUdCSfnUH7OW8On19fOu0qoYY/aLs6txcx95QfUbkfnQuOC2+k12lTIydEoQ4La/hBqa1wq3/Cunhua7Sq+TfslGhhcEBqAB6CrmSPSuUqjBJEta/jUgXnSpVCmSrYPqae6KDlJ8T40qVQoibFcwIA2/WmDczrGp8TyrlKrRBtz+p8qgYz6/IUqVWQaNp66D86c45UqVQoiYSQOQrjLLeA09a5SqEGoZM8hp605hJ8q5Sq0UcfpTlWKVKrIRuwB13pUqVCUf/9k="/>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76" name="AutoShape 4" descr="data:image/jpeg;base64,/9j/4AAQSkZJRgABAQAAAQABAAD/2wCEAAkGBhQSERUUExQVFBUVGBcWGRgXFxgXGBccGBQVFRYXGBgYHCYeFxojGRUUHy8gIycpLCwsFx4xNTAqNSYrLCkBCQoKDgwOGg8PGikkHyQsKSwsKiwsLCksLCksLCkpLC8pKSwpKSwsKSwpLCwsLCwsLCksLCwsLCwsKSwsKSwsLP/AABEIALcBEwMBIgACEQEDEQH/xAAcAAABBQEBAQAAAAAAAAAAAAAGAAIDBAUBBwj/xABGEAACAQIEAwUFBQUGBAYDAAABAhEAAwQSITEFQVEGImFxgRMykaHwB0KxwdEUI1Ji4TNygqKy8UOSwtIVJHOzw+IWU2P/xAAZAQACAwEAAAAAAAAAAAAAAAACAwABBAX/xAAoEQACAgICAgIBAwUAAAAAAAAAAQIRAyESMQRBE1EiMjNxFCNhkaH/2gAMAwEAAhEDEQA/APOWsxTSoqY26abdcxM6lELNUF1jVpkqF1piZTRSdTVvh/DTcM7KNz18KlwWCNw+A3NEFu0FAAECgy5uKpdlRx3sqHCACBUD4WtKKRSsamx9GK1uK6lvnWt+xTUF3C0amgWUzURqa4tRxTEUcApAV2K7VkOV2uU0moQkApwqFXqZTUIdrsVwV2qKKnFf7M+YrEY6Vt8W/sz6VhvtWzB+kyZuxCvSOzFpThrM7gH/AFGvN1r0vs9aJwdo+B/1Gk+XKor+RnjxtsHvtAtw9kH+Bj8X/pQpoPGiLtzcl7U8kb/W1DQp+D9tCMv62SA1awm9VEq3hN6YwC1jthWWwrVx50rKY1EQmwIm5b/vr/qFH/CjOMHi51HmaBOEib9of/0X8RR1wvFZL5ciYJ0nxrH5PaNWHpmb24H/AJ256fnWPawbtsp/CivGXA9xnIGZjPjUYH9aWvJaSSQfwW7ZhLwG4R9340q3Cx5UqX/VZA/ggYoskbA044dzyoiOHFL2FaFET8oO/wDhzHoKfb4MJ1NbxsaTGlQFaCc+OkHBOXZDbshRAERT4pxWuhayPZpGZadbtTTktz5VMVjSqKbGRUN0g1JcaooqFlW5h5qpcwxrUy0vZ0Sk0VRjZa5FajYOdtT0G9WbPY/F3IyYe8088jAfEgCnxdgNpGAyVUvWzIFHVj7NMeRPsMv965bH/VTLn2aY0b2gfK5bP/VToqS9C3OP2BlnCkGTVpRRNb+z3Gk62cvm6fkauJ9mGLO/sx/iP5Co4zl6B+SC9ggBSoxb7MMUOdo/4j/21VvfZ1jF+4p8nX84qvjl9F/LH7BDiKTbPpWDdXSjbjPZLGquX9nuEDUlRmk/4Z2oVxuCdNLiMh/mUr+NPwpxWxOVqXRRt16n2Xu5cJa0kFfzNeXrb1r07s4v/lLX938zWbz3+K/k0eGvyYH9u1i7bH8jf+69DS0T9vR++t/3P/kehhFrZ4/7UTJmX9xj1q7g96pqKvYJTNGxZLxA1mEVq4yyTHjqPSqn7OB73jpz8PKq5IJRbJuA25xNj/1FotwyasfEj50NcEuk4rDjl7QfkN/KinDfe8z+NYfJdtfwa8KpMfFcYcvU1J+VR1jNBGSeVKuyeQpVQRqlatcM4S154Gij3m5AfmTyFSYDh7XXyjQczyUdTRVYsKiBFEAfEnmT41tz5lBUuzFixOe30JMHbFsWwgyDkefifGh7ifZUb2tP5T+VEgepFWuZyd2b+KPNruEKGGBB6Go1tya9Cx+ES4IYA/jQxj+z7JJtyw6c6ap2A1RmZIqG41SXLmXQ71scN7EYm8A2T2anXNcOX4L7x+FNUHLpC3JLbB2KvcM7O4jE/wBlaZh/Fsg/xmF+dei8F7A2LMNc/fuP4hFseSfe/wARPlW9j8Rktz5KoGgk6AAVph43uRnn5SWogPw/7LjvfvAfy2wWP/M0D5GiLBdhcHb/AOEbh63GLf5RC/KiNLVPCVqjhhH0ZpZpy9lXDYNbYi2iWx/IoX8BUrITuSany01yACToBrTaSF7ZWdABJ2rOxPFkHukNTrfaG1czgTA01+95Dp41mJhbeoAJPTN+EUKzYrpsJ4slWkb9tZAPUVWx1u4IKQY3WN/Wszh/ECHW2DoT947RymtO3xu2bhtkw0keflTJPixaG4LGB9IhhuKsNEgczTMXiERS0jT41XxF0kqyDNE8jzHWIobLLZt1BfwisIZQw6EAj4GosDjGcklGAJ0JiAI5a686uNV2VQMcR+z3A3vesIp62+4f8sCqT9hvZWwlhiQogB9+Z94fpRiTTCaXkxwyKpDceWeN3Fnz/wDaDw50uoLiMkJuVMe8+k7ePrQ9YsqJPdMgwNdJkTX0texduIYqQTEHWT0isLjH2f4LEAk2hbY/ftdxvlofUVccXGKii/m5Sto8IKJIjkIiJmRqSTz1/CreBZdIXYRJP6Vu9rfs4vYIe0U+2s82Ahk6Z15DxGnlQ7hGg0LjXYxNS6J+IXjrGk8hWUavY41QqIIvcDMYuwejr+NFq913HPMfxNCPB8MXuqV+6ZnpFF2IvTcLDSdfj/WayeRuVD8ekOd6jLU0ma7vWM0ocJ5Uq5IpUJZ6i7gaAADw5+J61C98VVa7SU0t7KWui0r1x7xqE3eQqS3b51KLsbnNanDsAd4ljsOnn+tTcK4RmGdu6Prb9a0kxqB/ZqMs6eZ89zWrD4ssm3pGXL5ChpEOH4DZR/aZEa7/ABkbf3RsD471pLbnenIlSqK60IKKpHOlJydsaErEsTicSSZFqwYH8zjf4fpW+2gmsrF5rNq5ctQQQ1yDpq2s0M3XoiVmoxAEnaosHi1caMpO5ggx4GvO+Jdrr7WCj5RJ3BgkdIp3Acaf2HN7udnJO8w2QH5THjWbJ5XHaRoh47k6bPQsRjAsHca7a+WvKs3inEw9m4FBByn+vyodweNZQrO/d1UTposCddzNWcBezFiNVLsojUnQGY5CGHzpH9RNmj4IxMzg+Kt5soYBiNNJ1yz8al7LIWd9dBBJPIdfyrG4V2cvNihmtXVTMSSVKgKJIVZiSdp8aKMTYuhLsILbOwELlkoomdDsJ2pEpUMX0maS4dM5Nq0C8E7SfHnlWraWR99URvAAn8NKyMbxy1hmKW5nKJJ577kiZ/WuYbintCGUqY1gTlO287+dHDK0+wJYbXWv+mm2BDE5gCvLn1masqsLDEDTf+lYOCuOLzXLztlUSsHck6AfjHhUjYmWEzB5jvEbADwp8PInPSWxUsEY7b0amEs5UAkGBEjbSkzVTsXGQkNygz1BGmnLyqy5rRiyOS2KyY1F6IcViggk7aD41VxHEgB47VFxiSpHI6Hr4GsbEcPdshDSQsGTpy10rQn9iZLWipbvkXjIGrTMjn4UV2Lpyid6w7HCEPefvE+gFaYugCjlJegVEmucQTvBiNPeB21/GhDif2e4XEg3MP8AuGM7DuE+K/d81+FWuIsr3HMnQR8B/tV/hOHYAMTHOB+dG4qtgqTT0eQdpOz17CvkvJE+6w1Vh1VhofLcc6yLeDLTA2r6Hx2Bt4i2bV5Q6HkeR5EHkR1Fecce7JfstwBSwQjuupiQOTDbMKyZrgrRtxSU9PsA8BxBsPKsmhO/OibDXBdQsp90TB5iY+VK9g1cd+Dy2g/LSn4DAJYzBZIO5J+VYMuSEtrs1whJafQ1VinVOQp5eP8ASmMR9dazWPorn1pVIE8aVQsPVanFq41dtmhAHIPStvgfDfaNmaQi/PwrMweELsJHMQOpnT0oy9mLaBBy38TzNafHxc5W+jNny8FobilzqQZCxGn5UOJgDJzC5A1UkZfnFENvGJp3gZ6VeUgjSDXZi3FUcrsHeG8YPtFQsCuolt9tB461tYbiSscp0InxGhpr8Otg58oGU5ugkDc+MT8awbXb2010pBCg+91/T0pWSdPuhkYt9BK2NAYDU6EyAeUb9KyOM44+xK20zrBAiT90gDugzrHwqA8UXEX3RT+6sqjkAge1a5OVT4DK003E4jEN3ly+zIGXvBARroP18qy5s9aQ/Hib2ee4vCuO9fRkB2DAj5sKL+Gi1Zwds4lSQxLom3dOoZhppuQPEVo27BZCtyGL6kbqo/hE7xM5uvlWL2i7SYX2h7ouXEgHOTlBWNCoMMJk66Vz5ypG2EXJ0XO1yYdsOBbT96QMgQQe9qsoOo5RO1BfZ/HXsLiFfF279u0JIDI6gsIiZAHT4UV4VcWr5lQPduKrm5EeyUiQhZoCGDrzpdpO0MFUzBsq/vCNmYiDB59AKHlStoZFX+C2grscVtNZQghc65hl366RvWHxJGuDMrIqSe+z5dzsBqfSKzrmPW/ati0sXFTKttBvBUCTsoiT4da1bvBrVqxmeLt0Ce9qq6ZoUExoDvr6cityQEUsfXbGYnswlxUa2ylIAdmJ9WDDQ8hEDzqhY7MXrbBrVy2UOoJJXnB0AJPnVrG4orYw9oFMrsgaBAh3mdgNQR86vY3iIIDA5TJUdAcvd03PIVKT6QUXPpsocQN7LJVVIziQScwKwMpgazG9c7M3vbYb2twjQkBQYJI3ZuYHQD49Ir2JuXbF5WOUlGymBEhSQQRP40N8Dxb4VgtwZQRvrB8fOd4o1pqRUlcXEKR2kR8SiKAwYkEjQaROp0MAbzWsMRPL13HxigjjuP72f2xJ5DSEBUZo56kA6k0SdjuMs2DWdO+4ltZU94Hz1ifCmwyuMhWTHaTRZxVwEQTWOysjggk2xoeq7R5iiazeCd2AQTtoOsa1kdoLLhTcsRKg9zQg9YPUU/5jP8ZC9yq4xAbQGT4UHLxnEXABq7EmIHKdTI0HhRb2b4Y1pM1w94ySJ202nmat566QSw/ZmLg2Fwl2ABMjx12NENi5pFD+K4gpvnKe6GMdCP8AetSxeB2MTWqGbmZpY3E1PaU7F4JMRaa1c2bY81PJh5frVM3IGtWcJepr3oBa2eY4/ANZuujiChiOvQjwIg1Af60cfaDw2Ravjxtt4kDMnyzD0FBeX68a42bHwm0dfFPnGxsb/GmBZMCntUiWo8z8qSOQ0EDSCfGlUmvICKVUQMoq1hrQbyG/6Vyxhs3lVliNhoBQAGx2ftZrsjZFJ8J0A/GtRzJrN7KN3rn90fjWnGtdbxVWNHN8l/nRkYrgjyzK4AYzERHlFT9nmKl0bmc4/Aj8K1FrKtoq3sxzKYOhEKesHy1rby0ZaZo8XQmxcC6Eo0fCvHMRcKL4zr5mjzEfaAhzqtstqVGsT6ASeW3M07g+AUIz37Fv2ztIDLmyA8iGEIdz66xXP8icWbMKa9HnPD+0NzDu8sSlxYIgSIBgjxljp0JFGeF4mXQMZ0C65SBAEhTpA5UOdrcFas4kZMp2cryUknQRsIAMcprZ7F2jibd1nc+zDBQgbLmYAMcxGoUBl2iZrH2rNdUEP7NfuWGuWgueDkDkqCdBPu7aeteTYfAYkX7lp7T+1J1EGW3JiB3tJMjSji52mZFW0WC5SQBnMgSYDTuO8fhWsjLdCszZWQ51YEaRv72hB6VXJVpBJSXZS4/xvFCFdLiDICcozKZ/nGnz0oQ4rj0CBgCSNSDESNgI19a9IHEkZHJvDKCU7ozMYmSRoIgjbqKwuNdm7eOt5cOhFxAB7XKLaAg7vG+nmfzWopy7DjLiqon7I4vJatAIxa6Ve4ACSqz3V0EwNCfM1p9obF3KxVBcUrqAQuXbZSe8IjY8tqfwfDjCJlRs7tGa4RE5ZByqTooJMb0ztLiy9hgJdjtHKNZPTQVckkgYJudoy+F8GvX8OQy5ANFZjvlaVIgk6aj8Kl/aGw6RiAFX+Id5STtrG/gat8E7QxhbaMYZMqERuQoIg6jLBB/TWocfduE6WvaI4giQRrMyOQ8fTpTIV2ipOVtSKmOxbXrLJYdLalSGbKS2WO8FUfeI03rNsIWslVIvuM3vDJIIAAUAsMwg7xvU17h9yxcT2alwwJAkSsRKnruNa0reLSQXTJciCCRI1G8HrTO+wW6Wjy4420wuK+cMAQoM6MGH5AjWvReynF09lbtqTE89JGXL6RlPxrG452KtO/trbsmZ5uffHeJ7wkyO8YgyNfCo+F8FuWGtm0wvLJOwXL0EFtedC0l0E2mg24spYxmAUqSRz96dBz5aDrVhrRa2yMSA4ZJGpEiJmsHiXD8W6q9h1LAR7O4kCN+6QdPXfrUvAcdiSct9IbfSNOWkSCPWisVWgeTA3MPfFkMCEgTtOgIMaxOlM7RdpLtsizlZAYzExJBnodF/GuYvivs8U7YibbglgIzCPugnMeUajQGti5grHEbKsHGZBAuDddJAZeh1351caskroGsBiPaJOxkkeA/Otm1fIWRy+JP6Vi4OwyM6AqSjMpjVdCZI5+laPD7kIoJnvD89qen9CZf5NrG41/Y21WC4JLcgQQIWOo61Y4bfcxmUDyafyqjcb9KuYBta2RdmZovdq7efAtAnI6P88v8A1V5ww+vxr1bEWs2FxAO3sn+SE/kK8qub1j8xbTNniPTRy2k68hT4n138BypuaNOQ38T0p4nQczv4CuebhpLHbalUpugaUqhLD+4v3RsKjbpUxFR3DSkVRudlSP3o5wvwk1pPQ5wLFezvLOitKn12Pxj50T37cV1/FleNL6OZ5UWp39kPtgImmcXwZu2nUGCQY5awagxAUnKSQW5cj6HSpcNfOoJn8R+taWzMjz3h1pLJAYhXU/e0KtPjzmr57Tp7VbYabjDxgQRIB6xJjwNSfaNhNLd0AaHX4gifhWWcDb9st6QvgNtid/yrnZIVKmdDHLVmZ2+4flKXVAAYEORrLDYxsZB+VZnY3jvsHuW1aQ4DHXmNCQPJiK2+2mNz28o90Eg7akiIEdKGezHCP2lFZRlyTDaA6DUTz3oEtMdetm3x0+3dSqAPtpu2uggc9dIq/juy17Doik3LjPuiqWVDvlBHvHrGgqhwbheLbFp7JVdLTI7NcOVbeV5yluZOXYAmOVeo3OJL1LRzABA5gEnxAO3KlURyd0gU4DwRbSl8WiKjL3bb++TuCQNUA1367VNjOKrh7WRCFV/3hQT3QwBAk+AmNhoKq9uMLdawz2njLJYEbjcmZ18ooW4xiLl22bkEghYIkrAAET6UEuXoZCKe5BbguI3LslRCiIYgTtBjoKtYvGpaSbj5ekE5jry5nasjhXEbmIstcs2CoMhMwyrmGpCnnGn4UK4Jr1/F2/bhintACd51lRpoozRoelMUb0y0EmD4QXOdme0rsTlAGZVLSojluPjRRaGVcyN7UKNCQA8RJJjfXlpvQT9ofGDbdLQaJQNvBMsyj07vzog7HYy4bFs3FIJ0iNSAxAMb6iKNRroXJtq2X7rvccOoHsojfvEk6yI0GgjWhjjnZK9cvtetOAHMnMSpUgQRoNRIpzdrmtX7lshWt22KjLuYmJ5Hp/tVp3xF+bmGvC2TlItsqlQCACQ8bkydQRM7VaaemDuOywcC9vh9xGM3BafWOYBM/GhnsZxW7cbKQMk/e0MzMaDx8N6IOFYp7tu4lwn2kNbcNqymIYgH1MeXI1kWuz+IwRJUG9aJBzKDmWJ95d9tyNNOW1R9Fr2gtucSKKSyMFGskiNp0gmdKkwHGbN8hrYGYjcCOdR8Pxtm9biUfMCHU5T4QV+A1qD/AMPw9lpswsD3cx057EyvOq9aB97I+Isj2jfuqAbJYElZgTBHWZjQdawLHawENFm4jtpIUK4/hIka+tb1jtBbvhlt+82hMd2dNf5tapYrsM2cOMSrNOYhlKzBnRgTBHlV3a0V09kOC4B+zPZtMPaYi6wZ1mfZhjMaaFgJJJ06dTY7T21OJw9lNXMliOa8tvU+XnUZ4+bF65dur+9KwgaZAJGsjeQIkePjV77OeGtisVcxd7UKMqA8yTqQOgAj1NTHycqKnSjbNOz2buMm0VYsdmri0brHKukCutHG17MDlYF9pG9hgLs7uBbH+Iwf8oavLZ58zoP1o0+0fjPtLwsIe7akt0znf/lEDzZulBnlz28BXO8qfKdfR0PGhxjf2NgDxA+Zp4EDxNdS1J/lX5nrSz7t6AVkNQ7Oo0JpVGmFka712qLo9CuGfKomFSuY8fr6+oqML5fX19a0khFlk+FF3COIi6mVvfXQ+PQ0KlOn19fXKn2LpRgymI+o8qfhy/HKxeXD8ka9hVe4epbPzFUceRbYP6Hy8as8P4wtwQe63jz8q7xThrXFOViDvHKfPlXXT5q0chxcXTMnEXUvh7N0aEeu0yK86u8Vt5TbKhmGhnZsp97xnePGijjHtbWRoZSh1ke8v3l6HqCOkc6HOD4hP2174UQoLKCdAxPdPjBBYeQpGetD8Ps1LX2e3MSobEXfZSP7MKzNESJ1AXQ7axsYOlUuIcDu2Dkso1xRoptoYjxAnKfA0R9nuIm7+0PJaMiTOmpM/wCka+FbVtlJXvsIKsVBXWNgwMyPLc1h53o101s8xwXGLtpjaKsCzZ2zdwqRoSZGugGhoz4Xh75NkNH77+E+4uXNLaROXWK5xnsu+Kve1xF72KLMBQDcKkyAQe6ggc556VcOAKJbFi8Xa0sDMIYgafdnWDGvxoarYbnekTcZ4Jaa21tmuZCCCJ1aPHTTTlQpjeyNu5h2OFdgbKgm2WLK0ie7oSvPXUSNuda1rtdByj2hYGGUKCAdmkT16xWjg+M6QtvLMyIRdQT0PWjTsGpRKnD+OBcPZRURQLaArqYeZeJmZLEzNZjdmmS4Ww1wAHdbknfWARM+uo61ii1dw9y82IsQlxpUh8yqC+fKHXQGABrr6Gt3sdh7t5ziWdrWGSVFvVjdI3hmMqoJAkbkEaRVrumU6irRJjcYqMjYq2qughXK51kSwKtGh5xvV3uvZY52VCCMw0MHYCRodSB6VLxbjOHtPLtbtyPEzJInn4fOnY/BpicO1sMVzAEOuhBEOrdDrHmCaYmA0zzbi3Zn2JDWrs2mIBzQXBIJ20zCBv40RcBtXMOql2zKNM8zl5d4fw6xPlWHi+F37NwW7xRiZjK8iNdYju9YotR1sWVe4xIYBYPPug7c9Ikmh7Yxt0izxLhPtiLlmFvCNj3bgGwJHutGgPSAdNsLD/ahYghhczD/APXBB30O0fGinBPbYfu8sanujSeZEaaT+NA/Hewq2VmwVVVBDs5jvaQAAJOpiPKiSQCe6ZJ2a4+z4m5cKMouXCwbLssACYmCFUHx1ow4nwu3irQ9oilsuX2iAZk1BEGJjTnpqaFuBdlEaySbsMAWFzZQB1E7DrNd7Hdqc82XJ3JRl18J/DpQbvoKSvorYfBnB4sW2MiQ6NBGdWMaeIIMj9RRVxDB51a5bZs7gBlNyF0AEgREwBrNecdte0j38YqZchwxKTBUsZBdo5L3RA9edW79++bAd3VFMlV2Z+pIGw8+tG4cSr5Ibx3Gm8yZtxCiOk7fnRl2FJL5Rc9mhhWI0mCDlB+U0M9i+yd3HXC3uou7H4HKOZ/CvW+D9iLdmCxzxssZUHpufU+lPwY23YjNNJUEVpIECsHth2mGFtHLBuuIQdOrkdB8zp1qXtH2mt4ROTXCO6n4E/wr9CvJeJcQe/ca5cbMx+gAOQHStOfOsapdi8GFzdvopuSdSZJ1adec6nmabrvzbbwFSZOvmf0pwH3vhXJ7Op0NjZR600GT4LTm082rgXl8f0oSHIJ12pV03hSqED5j8/H1+v8AauFRsPr6/pTC1KaQEID6/Lzp9tJ8h8PIUwJOnxPT+tWraCJ2A2FQJHTaka+kb+davCseVEXDK7A/rWWJq9aTujp0/M0zFnljehObFGa2bd7DpcWDDA159x7sI1kvcw4LI41Qe8pBJleo12/GiS0Ht62mj+U+6esdKu2O0KzF1Sh+R9eddNZMedd0znOE8TPM8JxlcPYNpNCC7M2zMTA1nbQAR/WjTgOAS1BaTcNtbhLHYtACqAdIzb7z8K0+KdksLjCLhUB986RJ0jvjZvXXxqrxDgd9YdDnZFy6aZhzBHLYHSday5MEoux8csZqujE7U8cysEOYHKCGXUEmdOU6iJ5TVXs5irhbVXVY1LAhZ5MpMb6zWhf4qlpJuoyQdZDcvIa6CsDiHFWvhTbnJIliNW31jc0pqnY5StUTcXwJfGGzaAzXcrtGgEr32aOQEmTRMnZH93lS8EbkcucabggkGfI8qj7Ndnzbw929bH77EDQsdQqjKpk7SRmI8qu4TB3IT2jLnBPukkAaRqQNdxp86LjxasW58lp9GHhLmJR3s3rLMdpUF7dxSD7pjaDqCNNjXOAY0OgwsFGtygAO0sWDDroQZ8Jp3ajipTF4awjRceZInugsArNGpjv1sphEe/de0oN22i2wxkaOJM9NFHxNR96CvWwZvfZvhi8Yi/fuux7uQqg1kRsxY6akxHStTiPDWw2GNvDy7BQiM5Ag7d4xEheYHKm8BtPcxGdkYezbVicq2wJGUDd25dNNaudp7hXDM66uGV5H94fAkH8auM9FSX5VYIHs9j3vB7vsXAjRSwJA8GAB368vGrnaXgbYsWTZuhfZ5wQdIzZdCsb6c+VF+B4+L9pZDK0AlZA8dPCeXlQr2qwGMTEG5hjYysv9m5KliJzEHbURRqm9AqTXZS7NcLv4e4yu3d3DCcp8uYPIjwq5xW/bxDNZPuqyZgp1zQImNYnTTmKzuB8Txt3Epav2fYIFJLakPsAFech35U7hnELT8Sv2goEHu6c00b5661fBrQXK9sKMC1pP3Sgbe7GsdT4Hb41k8f4nh8KgxItKWeUUqApYgtvzjQ6/0qkwazjmWxba7mAaEliuhUoYB10G/WprH2VYjFPmxDfs9oNmCCHcAmYEHKvrPlRQjKTqhbcY7bPPbdt7l9sRdGtxs0R7zEzt/Dt56UXcC7GXsY4N0ME6HTTx6DwFeo8L7D4TDgZbYZv4nOZj+Q9AK7xbtXhcGMpYZh/w7cFvUDRfWtPwV+WRinlctQRqcP4bbsIEtoEUCIAoe7SduEtApZi5c2ndE/7j4D1oU4322uYpSmttDPdUmSP5m3PloKF2DLpOmU/0pc/LVVj/ANjYeI7uZZxmLd3LOxZmOpOpJiq0cxy0HietddiY6nb8zXV019B59awOTe2blFJaFk1j1NI6nwWnxAjmaayfdGwiallEYO7Hnt+VOZY05n6muxJnkNv1py9ahGNCAc67URQnWlVlBqX+P19Gugchr9b+VMjw8P6frUttDt8TSAizZUR4DXzqbNP5VEPDYU+fr8hVMNDwK0QulZ9sEVo5pA+uVDQGR9EbUxwDoRM9akuaGoZqFLZCqG2ZtuU8N1+Bq3h+1TLpcQHxWqt81UuJNasfkzhqxc/GhPYQXsZhMUuS6quOjqD8zqKp4jsRh3H7p2t9MpDAeQNDmMtEGobfELi7MfjWtZ4T/VEzPx5R/Sw64fwe5asC0XFzLOUwVMEkgH3tpiqeMwuIWBbtzruGWPmQf9qwMN2ovLzmr6dtHA1E0X9iTu2Bwyx9Dr3D3ti5d9k73GH8JZugC7xy0HnQdwXi+Mw+JfPYvlbmrzaeCRMald9TRtb7drzU/AVZTtxa55h6Gr+LE+pE55EqcTPxfHrzpNu00yAA6kRO8gAzp5U7iWEL4W4pW4SUPuqc0gEqABuc0aeNaf8A+Z2erf8AKaiu9tLfLMf8P61Pgx+5EU5rqII8Bw2OuBM+GZSAAWYAcoObMRNFOP7P37qrGRWUiCzGII73ugzy+FcbtwOSsfgKibtq5922PU/oKix4V2yOWV9I08F2cYL+8cToe6NP8x/KqvDvs8wNm610WyzsWJLuzDvGWhdonwqk3aHEPzVB4LJ+ZNRPeuN79xm8JgfAaU5SxrpAcJ+2Fv7VatDKMiAfdED/ACiqWI7SKPcUt590frQ691UG4ArB4nxlm7tvQc25/wBKGfk8UFDx+Rf7Uds7mUojhSdO6YA/MmvPXJnXnrPXxrYLctIHOJk1G9g8zA8gPxNczLleR7OphhHGtGfevRHxqxgnZs0+7z/Oqr4dmaBqCd600tBVyjYb+PhS0Om0xmSdeZ+Qp6oJ8BoKdl5bFt/AU5l2UbCjEsiJiW66AfhXAsCOZpwEmeQ2/WuE86hQ1ug+hXXXlXUEd411TpVgnIpUyCdZrtSyUGNsH1/AVYS3yHrSRY0nU71Kqxy15D8zSSzkR9bePnUttKjQfr5nr9bVMDH18qoscatWH7o8NPr4/KqRI+vr6+FPw9yG8DVFNWXHWRVZzFWJqveqFRIS1LJFdVT9cqbiXqDSniXnT41icVxa2kLlSQCAcu4nn41sXazsXhw6kMJUiDVxlTI1ZlYbj1l/dcT0IIPwNXf2gHavOOL8NNu4yNrB36jkfhVW3jr1v3LjD1kfA6VujBPpiWqPT66K89sdr8Su5VvNf0Iq9a7d3PvWlPkxH5Gi+NgbDhRTlSg+326Y/wDA/wA//wBavWe0t5/dw/qWMf6RQvXZOLCm3aFWrbgUKWsdim5WrfPYsR84q1bRz71xmnloo+Cx85oflSJ8TYRtj1G5qtd4wfuj1NZosxpUir8BQvNJ9FrFFdivXWOpJJO3Sq9y3plHqashefwFL2eXfzNIbsclRSWzrt5D8zUV9Rrr5t18BV658J+Qqo9uTpsNv1qInZDbtgCefjSAjyG/ialI6eS/maQTlyFWWMGgk7n6+FNuDkNzvT55nYbUxRAJO5+oqwRpH3eXOuFcx8BTgsDxNd90VZGMfUx0ptw8hUiiBUdtedQo6BSqSlUIHCWYE8h8zSKmdfX9PIaedKlSLIOXr9cvr/augzp9fWv5UqVWQRTWPrefy+tKYxrtKoWWMNfkQdx86lCzSpVQJHfIWqtwz6iu0qoOJUdCSfnUH7OW8On19fOu0qoYY/aLs6txcx95QfUbkfnQuOC2+k12lTIydEoQ4La/hBqa1wq3/Cunhua7Sq+TfslGhhcEBqAB6CrmSPSuUqjBJEta/jUgXnSpVCmSrYPqae6KDlJ8T40qVQoibFcwIA2/WmDczrGp8TyrlKrRBtz+p8qgYz6/IUqVWQaNp66D86c45UqVQoiYSQOQrjLLeA09a5SqEGoZM8hp605hJ8q5Sq0UcfpTlWKVKrIRuwB13pUqVCUf/9k="/>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78" name="AutoShape 6" descr="data:image/jpeg;base64,/9j/4AAQSkZJRgABAQAAAQABAAD/2wCEAAkGBhISEBUUExMWFBUWGCAaGRcXGSIdHRwbGhoaGxoaGB8aHCYgHB8jIBgYHy8gJCcpLCwsGh4xNTAqNSYrLCkBCQoKDgwOGg8PGiwkHyQsLCwvLCosLCwsLCwsLCwsLCwtLCwsLCwsLCwsLCwsLCwsLCwsLCwsLCwsLCwsLCwsLP/AABEIALcBEwMBIgACEQEDEQH/xAAbAAACAwEBAQAAAAAAAAAAAAAFBgADBAIBB//EAD8QAAEDAgQEBAQEBQMDBAMAAAECAxEABAUSITEGQVFhEyJxgTKRobEUQsHRByNS4fAWYvEzcpJDgrLCFSSi/8QAGQEBAQEBAQEAAAAAAAAAAAAAAQIAAwYF/8QAJxEAAgIDAAICAgEFAQAAAAAAAAECERIhMUFRImEDcTJCUoGR8BP/2gAMAwEAAhEDEQA/ACF3gxZTCHlFI5KjT00rRwiorJaChIVqTvBG/wB6DOYkq4OQGCeU0U4X4cfZcL2YgbBIGqvXoK87GNSuj67eqGO84fbSk5CqTuZnXrB0+VJuGWtwjEmi40sICiCvKcpBBjWI3y06pvHSdW1yOiSfrQ/E8ZUAfKoKH5cpk9NKluC+SFZcD+IXfkMfOkPFrDMpkn/1FZD7/tBphcxYKQmCfNrB5dqDY1iCIQmAVJVmHsN/8610lJPZMVWhrYxJthoIbCQlIjbeP1qr/VAJKcySfUUlqxHxUmD2isNngbnipUScqTMfapX5Jy4bCId4rwvxsq21fmAWOxIGZPpRi6x9DTQQiAkCEiqMFw4vLXmJS2jQkbkn8o6dz3HWrcUsbSMnhAAaAgmfWZ1NRurWitcewfZm4uHIb1T1JgCieF8OqQtS7hMdIMg95H2oJbYym2QUJM5dPXnr3plwniAXLAWk5gZBB3BG4PpVfjx/7gTbPLXixGYozap5cyNpqjFMe0JUdOU6Un3fCTj12tLZGUnQqOqRz2Gsax1pgd4LZbQkOLKso9PsaqpuPSfimDMIxcvXSiDogQP/AHbmteI4Bc3biVNJ8gBBXmAnUaJ5nUGt1jwoxBWwSlcbzI7SCa3W3EibZKWnYStKRMbHlKeorRSi/lwW7/iLdzw7iLYHhtlXWVJH3IodaWVwtSvHSpOXkRH339aek8VNrGip96x4jiKHG1AwNNDtHStKP48dGUpXsWU4iUpLaDGUxHrrRnhrDnFoU5cq8k+QRqY39uXz9zNhgzNvaDRJWRKlEak++sdBQvB3lXUNoOUJGpiYE9OpqMcWtW2VlaNV43aHRTY121M9udCcZYhBU3rlG06gdutarzgS3UqVPO5kmZKhuDIER9jWTGgbdIB8w2B69iKtp9kQmvACa4uUkAKTPcH9P70RwbEvEcU8fy6IT9z60HcwFSnEhAMLGg5+g60xYLwlcW5OqSFbpnX9q6Tiq+Jk/YW4f4uQ8VtyApJ58weY9Dp8utWYlgjD8+ITr/SRPrqDQ/E+HWwrxCC0pInxE7g+2kb71VZ3qnX/AAWSFQMylK5ARJ03kkUZONLoVe0E1uNW1sG0EhtsHVRk9TNAeDcRQUrcgFZUTJEmCToKxcZ4W8opT4gylQBA0GvM+nSm3BGWbVkJbQABuuNfVRok/boyRZh/EiXVqQrQg7ER8qG8TsjJmQSFDfuOdFL1ll+FEAKGqVp3BHfmN9DpSzjGILDmQnUqCZ6hRgEUueK9mUbfovssGfba8RcZSJEmVAVTh+IrSVJTKkzNOGNOAMwOSdaEYK94loCnTTb2okk5f4FPRiXxeGus9I1rDavuX7sapbTqs8+w7Vibtw6pRW04cqiJCTGhInbtRvBbxKG1hIymdZEEeoNTaSVsa9BLw2EeUNpMdQCfcmpSrf4v/MVGv/FeUv8AMzYDDhPCAaVn1WRtIgDvrvRK6xpNssF0EIIgHlPt1qvGuIQ2CZ0FA/8AUQUpC3B5QoKII5DWY7b0T/JvQRj7GO54sbSY27H+9Ybzi5uIKkj3+9E32bZ9IJSlSTsex7igV1wtbBWhMc0zI+on61Tz9krH0L2K2D96Zsz8JhSwrKnb4Z/q15DpXljg5t3G0vhUkgEnWesHnTxgyUNMBKICQTAHqZmhGM3Bu3U2qTGbzKUN0AcxPPaK2lFUNuxktr1oJAATppArHepYUFeUJPIp019qpu8AZaaBBVp+bMZPrSZi2JllJKleTae/KYrSlP8Ai0ZRXUxvtLgNWyEgzMknmSTM0EvXVLcTlkknRIoVg3EQWwAQRBIBP5hyPbpFEeHMeQm6hQ+JJAPeZj3H2rn9SK+0GbDg5vMVvy4peyBICfcak/KiF1g9uwghhsNqJkxOp77+laHMc8ugy6UIuMSOaB5lK2E/5867NxqkQru2YuEcZQ5ePamUoSAD6nN/9a2cZYbcLhbRlG60D48vUdfQa1Szw23bgvggPalRBIBzGSD77egrLhf8QWVgwohQJGv3005VN0sWPXaDPDGFeAha/MErAgGfi1kifWg2JYjbuXpbcKSQnQHqdftFUY3x6lIiVeb83IetJ68HVfPfytZMlX+feilJJeB2rY/O4WwBohPtoR7igTiYuW0ZiUqWkQSevei6OFfw9vlLrhXHxZyY9AdNPSkjCRdfi0OrC1pbWQVdN05gPrRgmOVD7xhi5aZP/aQI5aafU1x/CS5BtniTJ8QD5IBGvuaGryXzv4cKkfEsg7JBGnuY+tHMPwhNm4UMJCQpOvcjbfc6nWmMkvkDVqirjC6eRlcbTmEwsA7Tsf0rZc2Xi2oK0wVJmOYI1BPSrEYknfNJGkc6G4hjoPlzanZPP5VrQFvDt8kupzRomAehJ2orjNlcE5rdaDpqlWnuD+hr5mjEixfpQUlSSnXsknf2g0+oxJbc/mQdjuR0pvHUjNegvhfilgh9ISvaJB99DQrh3CG7Z66cTELKQAOUAkgdiTMVjveJoEgE+370NwfiUrbcKjB8Q6dBA0+xrS/IlVeAUXs3vPoXfJ8QBSW05gk7ZidCesAbd6ZziwKYgRGw+tJDeFXDj5c8JQSQNTAn0BMnYcqwrw66bugGycqzrJ0HUwaFKStoXFMabi3Q2CtpASPzJTt3MbDvApV4naDrtuQqCVRv01n2j600upAEEzS3hfDS74+KXFthokIIAgmdzO+wmmrejX7GbEL3Mg68v0oJwzf5bbLPL9KB8R41cMKWxkzLiAtOxB2UP2611w4xd+DKbdahGmwn0kjSjGSpmtcDuB8ToQ8ttR3WfvtR67W26kzqORG49DStgHC0KV47RSpcnzDSfWiuNWn4dorbUSECVJOug3I9N6pZJe0DqxZvLB0OKACSJ0O01K22Ta3kBzxMoVqB2nTl0qVzzj6Lplq7tTjgyeadgBNGsG4dzuFTwPljyn8x137aVfwngLdvnVmzOHSeg3gD/OVEUX5Q+pKhGdOhn+mZHrBB+fSmMaqwlK+ADiF9NusALyZtABt8tqH3V2/kKkZV/wCetaOPMGceyLaQpwg5SAJMHZXsdD69q2cN8OPW6FeMpJTHlSCTHrIFWodJyMeFXxFunrl19fzfWpwi6PxD6yfNAAB6Gf2FLeOruEXaxbgFEAnNJEkco2q3hzBb5ta3nURmEZZExvoOXXXWiMa2Ld6HLiq5WthQRmJEbcwCCdvek/ErPxGUNq0zqG/bzH6CimIcQoaALpUmeRSf00pW4h4y8Rxrw0khCp2ieUfImqjcuA9B/GLQtMJSyjMowEgCZJ7DWrcN4euijM8x4Zj+oT8pkfejvC2Koda8XXy6EHQg9O1D8W47SHMgBUJgnl0PrUtpKh3YJXxKlk+G6XCQYBGs6/OaJYfdLWf5bDhk/Evy/czV7uB/iLhp1LWZSdzsAORJ+3OmddmQICkDtU1rQ2Ab/DnXUlLzgShQgpTv31+m1E7Xhq3t7VKG20gRmMiSSedKnEyL5MylHhzGdC535qEAj5R3pqwu+Uq3RnIKgkCOsCJ/X3pWrTB/QkYpg7VyglqEr3gHQ9j0nrTjglw21at+GAny6wI12I9oj2oHhvD60XKsoPgzIg99qFYtdutKWyyrUuQmdYzHWPck0JuqFpBrGMYXkV4ZlUQM201xwpcJyEKEqBMg7zz+81oYwUIQAZUdyo9dP70Jw/hxy5eW8hamkZsuZPMJ00HPWaUmjN2Hk3DbL2cJAKhlUQO+k9pir8adWtKVIICkKChOxgQQT3BI+VZ2uG24yuXDqyepAH0TP1qjFrZ62YJSFPJSNCNVQOvWOu9S4yFNF9z4Tonrv1npQpnBGWlFSUBKjuetCsCw65vVh1KzbtJ/MDJWekbEDXU/8NL/AA+CkhxbpH/jP/iNqtJol0L7WDC4dW6hcGAkcwQP+aMYTg10GCpawnUhKYzaDmTI36dKGX6k2icyJU1IB5lM89NxtrypxwfEEP246gQfWhq+m4fP+Il3iEGEpIj4kgz8j/eiXAGAMoSm4V5l7iSdSeZGxjlRRq0fTdFDiQpo/AtP2WNwe+x+laHMOTbuGICHI05A6g6cpkbdKpvGJltneMcXhBgJJ61f4qnWEr+EqEp667UFvuFkOuBaXygEytJEyJ1ymdD86KYliqGk7gJSNh22H9qPtsP0CsGtXrskuS00DCjzVG4T+9NXiobQG2wEoQIAHKkzBOI3y3/0XABMEwBvPWtrFtdXaSR/IaP5t1K9Og71vxvHVbNJWDcfxls3bIMESZ784+gpjc4ubbSJ+gJ+wpfxb+HmcJyPFK0bSnQnvFc4fgT6k5XAkKGkT9ZjnXSXU2wQ1N4426mRBn/NaGvX6i74W+bae5j/ADtQR9ldssZ0kZto8wPy2Papw7cqevipQypQ3CZ7nUnXua5uTZSSQ6WWDMNtpQFDy/7vevKwPWrilEgSDtUrYv8AtNr2YVY4UPL/AKZhXqOf3qvE8SKkEgwoagzWheD5nluFQCTEp/3bEjtEfWl1GEqXcrbLxSgQQNOc7TrFQ4tKirsN2HGKNApQQ5/STv1Iqy+4mTGiio8uf2oXiP8ADlKvOy7lcHNRJB9entVDfDd0lBlTYUBoRJE+8GujWiPIe4ZhThKozkZj9hWXiXF32VkBlagdcyYjvH7Vfw7aqaskrUP5pJKiOep59IiKI23EKFA+GqeR11kcjzFRoop4dQi9s8zoBBkFChtBI83+dKzcKcJs29y8R5hAyA6lKTJIn1G/SO9WYnxI202dUp5mOfsN6VMM4jWHi9CgF/lUCklI6Tzq8vQUO2I5WlQRAWen5h19vtQH/RtuXA4FRGsTp8qLrvm7lmNSkiD7fUGdaRuJPxFsAEPFSSQBA1IOkHSZ9KId0Zn0E4qENhKNuo+X6Usr4juPF/6comD19d9fShWFpvmm5Xau5DrruOp6j0MUSZvHFpJDK5AnUAfrrWaafyMvoIX2JgtqCz5YMz0I1rnB3XFWjSwgqUUiQOY+1D+GrM31ytLySltsAqSeeugJHIwdt4NOuM4g3bthKBA0SlKRG3IAVLjp2VfgDPYi622pRacECTCCT8kzSTa4sVXzayhQSTMkQJCTE95r6hw1ereSvxEZCNtZ0Ox7bUFx22abe8PLAcBIHLQiY/8AIVSVKyb3QOxvGleFCASpWgA1JJ00A3/tTNwfchuzQlaShSAQQoQdzrr13pJwplbF04pSypIAyBWsSTP2A96eb5AdZStKspIkEdxNCbT0Z1RsebtnFBakpUeuv6frWLFMUQlCiSIH6Us2dxdEKBAOUkAxvBInegmPvqWC2skf7ev7itllqjVQ/wCG3LVtbIQmAEpEk8ucnpzoTh/HLdw4pCSTl5lMSNduZ2oelQuGMijvE+0EzXuHcNtsqzhYEchzrRtozo9x208VSUpISHZBJ/LHbnvt2onaYOi0TKFqUfzEnQx0HzoDiKnlOoU2MzbYJVA1JPTrAH1rm94hW9DSDJI1I5DmaliMTPErapgyU6a8vnQLiriNKkeEn4tCTtEGZB66cu9FeDMNT5yoeVOg9dz9PvXWP4ew5ClwEpWnWP8AcAQex2NWk+thrwDeEsGvXmc77mRB/wCmMvnI5KVyA6SJPasl/ZLaezPLDrYPlMQEnbzAdetfRllPhxypNRYqX4qHtd4HIp5H5VbivCBMoViYVCEmSdkp3J6ADl+gp4ZhLCUDkkDXsP3r5z/C9hCLx9B1KB5SehMH/wCtOmK4oGJUvRHM8h3PbvRWDs3RVGM3aLkocbCk58oUjfVUJkH1GtG+LAphgvIMrbGYjkQPiSfbar2cVbnOMpMbiCfnypd4txxLiSxr5x5j/tn7n7U3Gtm3YxJf8e2SqIzJChI2JggfWvlrvFTiLkLSkATljnE8zTa9jaW2EImISEpE8gI0pbtsLYU8iJnNoJ0nfaiDi1szT8DpbYzcqQD4DhnmAI9tRUrcxiakJCcgMCva47+y6Ba8V8uknTSOfpSHirjynwoKKVrUEpg9TAH1q7Dm3/xJaK1ICdVRsRyj1p8VwW0Q0+Ac7ZSuSSZgg68q7/xezmcP2Nzbtp/m+IY1KhGvtS/ccU3BUG0thSlEJHm5kwOXenfEUl1tSUqyqI8qoBEx9daSOG8BW3cAO7pXJMyDrIM8+VQkulWxxsG1MNBt1U7mY3kzA9KEYlwzbqX4qZQqZ8pgHnrFF+JiFtgTBJCQroSqAfma9ueE1KaAbuVhQG5CTJ76CtTuka9WwLgmCC5uJcEob5RoVch6Df5VdxxhxdUy235CV/EBJ0B0A5k7V1gN2q0YKHZ8QLUVTz10PoQBRjh5/wAYG4I0khHoDBPuQR6DvWT8Iz9g3D+DHGzmQ8pJI1C9Qe5A5/KsLts9a3qHboJUyJCFoBgLVAGYbjSQDESesVOJ+MX0OZWWi4UnzHYDtG5pmw+98W1Q6pEFaZCVHbpr7b1VeUYsucdCQFZF5d5yKOnsmgd/x1bKByHOrbQc+m0VrseOW5UlcghRSCRAVBgEEiDWbiDDmLmHUwhxOuYDcdF9R33H0qcnXTVvhzwK44H3lOQA5lKR0y5tD65p9qYcTwEuLCwoSAYB215zQazUtTUhBBH5gNJ7HmK9TxKr4V+VSdx+o6g0Ka4zOL6glglk+14in/DSCIQlKpOhOp+mlBMbCXlifiR5knoTv9K6ucUccjKoRzJ/Shza1FzIhOYn7dTW/XDfswYTira73wlaBTZA9Rr84mmxy7S2jLMhOnsKwYb/AA7ZQM6gS4Nc2YyD22FZbjhi5uFFsO+GgTKsup7f8UtNNJG0+mzAMUSpskc1K77kx6aVRi+BM3CkrJyqSdCOY3g9t/StC+GHWW/Ir3SOnUHelNWP3ZeLam0gJ3VB19KYp1QOgxi1ioqQhgkKJ/KeQ3J5RUteDbxxaQtWRuRmlepTzgCRJ70HwfiIs3n80lSSIkCQkzPLlTseL2yUpQpJUsgJSnUkkwIitpdM78Bq/U2y0SQAAPkBSPwnhDdu6ta4yugZZ6yZT9R8qb7vAELH/wCwsqSYORJIE76nRR9NNqzv2jeTIjVMRlVqPmdaZORo0U32LISMiMqQOQEa+3OgeJNP3LUMIzpBlWoExyE7ml/iRvwyQFqTG6ZP33inXhXiG3W2kJVlISBlVofl+oqFb6POFNtibrbSRcIW0QIlQ0PvMTVKMTC3EtjdZgx/TzNMzt8lQMnMO4+nelNi2bTfHw0BKi3+X/uP7Gs0/DMmNeHYHZtrlDKUOEQVJnN3kzJ96G8QXKWlZV6oVoJ19QetCrdb4vmBrlJVnP8AtCSY/wA7UY4sQl1rLO/MjY7Ve5L7DjFp+6tGk5pQhI6QPtzpb/CfjLnxBmS2AEpGxO51jqTtWzC+E3L7M2ryZNCsjQHlHXr6U6YXwkWIHiJVBkkCPvP3qksVYN2zi04OZQ3Lok9J096GXfBTHioeYJQpBnLJUkx2Pw6dNO1G+K3FrtHUozBeWNOkiY56pkfOl7gpx5bpRqtAEqUTonoCec9O1DetCvsYUISRPl96ldXGGIKif1qVHz9IbiLFzbEvnKBMAfM063akt2+U8k/YUt8JOpW0XVkZyokzyI0AHyqrirGvJkKozyB6c/v9ayYNAyzxZSBCtUjYjWOlcP8AEY8ZuDuoTp9TQy2fSymJzJA57ij3BgYecL0SGzABGmY6z3gf5tU4DkFMbsXbhqEoUcw3AjuCJ0+tDMH4nuWT4V22pCtBnOx7mJFNGLcTJaTJIHegbNv/APklKCCAgfEsiYnYAaa7064tmX2bsZtG7pkpVoY8qgYI9/0qngbEQ3ZpZUQlxqUqH/uJnXrNZb6yetUhCFF8IHOAqBsOh+m1LmCYfc3i3FJlkpV5jtl/29zFMctmdH0pblss5lIGbtpPrG9CuJuJ22WipWgGiQPoAByFZbLh1zZVwtUcyBP0FeYz/DxLqCc6irnJmRzGu2mk+lPyfeBpBPh68trm2SmEqTl1BA16/WsbnCyG3UBtxQQpQ/lnXSZITzGlMrDDC2ktgAJAASBpHSI1HsaVbw3FrcthcuMKXAdy6onYORtr+bY9qZK48sy6M+J36W24GiQOkQBSdevIfScuh5K6dIojxEFPpypUJBB05gcv19qFONfh7dSzqobAbk8gO9TWexutC1a4o/4SisiUzOnSj3A7yltOPHUlZE9gBA+ppbRY3BaOdlwZtTA5n01jWnXgjDww2WyqZMmep0PtpVvEnZ1h3Gc3zbG4UYJOn5SQAOZ0A96O4/jfgJ8QeUbGe+1Zhww2m8FwMogGB1JEAjpAJ+lY+KGvGb8NMSVAj1Guv+c6HrQmrhfiNVz4mdMZYjWZBnXbTb60t8YBSLlCWxo7uY+E8/pr86PcN4Uu2bUXSnMrZKeSR1PUyaH4hcpfWsA/DoD3G/yP2NTfs1bCOAYGyhEqSCB11k9T1q3EsZbS60IAGYe3L9aHLxaLdITEhA56TH2mkBl59TxW6SVcpO3/AGxtQvktDxn0LizFXUtKU3JJMSNwOv6e9AOC8TfdUtKypSQdCrl29KO4VeOOIBUy4I3zIIB7iRqK4v8AGW2woJR/M2IiD6baUpqvs2zNiHDjV3fNhclCESpI/N5vLPbRVFseuLRhGUoSnTQJTr9BS7whiijcvFw5VKSI/wC1JOg7a/Wt+M8OOPO+I2tJCgAUq0iOYOs+lV3QcKghSm87C9CJGbUdv8FCOEbx03nivnU+TTQAg6J+4pjU23ZWhC3AcoJPIamQkdTypT4baNw04kykqn1BOx9K1Yo12fVX30DzJAmIJ7fpShxPjo0gggHWsmFcOXTbf866W4CNEpJgeqiMx+lDOJMraCndRn/ms7b6ZUh5wa6i3QoHRQn1nX9ayXnEgC4BG8Eft1obwpjCF2raFfEhIQr2EA+4APzqx7gRtagr8QpCJnKIJ+ZoSb0ma15Db1yYzcxqKFvcatJQIIknRIiST2q/FrhCUhCSTplE7nTcn618xKii4IGpbXH7VStpho+qN2twsBXiNonXKUkkdicwqVVaN3K0JVkUJHOB9CZFSpyf2IsYNgThS6VEoczEEAxoNo6zM1pwjgAXBLr7iicxATOsDqT9qYrTC1eNmaclJELzCdRsQRGvLWu8Rw9TZJbcIUdSDsfbl61FtbSK+gNin8P0FMJAUPkfYiseB8HuMOwh0pDh8yVaxA3EbmtB4rdadDbiYJB1nQx0rIOKnHrptttErzTronKPiJ57TVW2qRNVtjDjnDDKGvEVK8sTmM6de1EuFHWksZW8okkkDrpqeukVoaxJtxJScsRBB+xFCjhbLJztQk7FIOhG+360r47jw38tMmP2C/GC0jMkjUDUjWZ9D+nei2CWyQgjYk6+/wBuXyoAcfAMFQB/pO/tWdPEqy4VN6oA1nryj60ZI1OjRf8ADl+b4Fl1LbBAJWSDGsFOTdR5jYa7imjEbtLTR12GpPbc/rSzb8WKWmcqt6AO8RKurxNuAQmTmJ3OUTEdNPerytaCvYOw+6v2l+Mkw2pRPhrOkEzpp5d+VOmHcSh1Gog7EHWO3cUE42uiw2mBIJgxyEcq0cL8PIU2l9ySFDMlMkCOqgN53A/ep2OjPinjJeQi2yqCyfKo6IgSTO4T6z23pmteF0QlTjhWsddEg9k/uTXVrilutRbTkBTuIHtQ3iW+ct1oW35m1KCVDmCenrr7+tSqXgehcWxaPmyqSdj+9LfFZUwQ6yPN069R9qaL91PhHQSB70jcRYg85l8FCnCnVQTqQI/zSl1wyLrTHr51jxE2xAmMxVA7wDCj/mtA7nidbTsuArPQaR7V9TbCV26Cjy+UQIiBGgjlHSkLE8ERdJWmAl1BIB7jr2pUY3sLZy3xI9djJbpOcj1IHXoPU0YwjgxxlEOrSNNh5vntrXPDV2za2qQAkKjznmVj4s3vI1rg485cupDQJSFAqOwABkxO5gGpbiuCkwyMBYYahYDitSSvlOoAGwA2qzh3D7cqVcBtIKTlSQNjGpA2B1ifWsfEgU+ypKTBPeNoMT3irODmS1aBtU5gSVDf4jI59IrRfy0Z8NGJ8VtJXlzAfp8q5umBcNZymP6Vf88qUuIeCbk3BctSFpUZU2SEwTvGY6g6ntTtdLDFuhClapQMx9BrXXdWyPpChZ8KrvVhaV+AltUFYHmMaEJG3aTp602LwkBOVLisw5qg+5AArfhb6DbNlEQpIOn+7X6zSLiXGpav1MuJhIVAVvyBk+s0Y2rY3sXuJ7C6/FpS/Ck/+llHlJJ/+W2h696bcE4MDKUuPuKSv+lBASB0OmvflRvEbNLjKVnUCFpPQjUEfb0oTxK1cP2wNuJESYMEjoml7eKRl7O8fsbhLJVbqSuBsrp2IIE1r4dwhgshxQC3CnzKIEzGoHQTpA2oDwFiDi0PMLKv5cEZgZGadNRyis1rxAq3vFsxLalSOxI1j5VzrF8HqNPEOA+AfxVuMqRo6gbR/UnpB3Fc2eNFwaEK9/uKOXl4FIKSNDv70P4X4PaU14ygVKlQAnSAYBMbkxPvWaUno110H31yllKnXDmVGgGvsBWPgO1AUq6d1WtRKZ5bzH29BRx/hu0cXlykKPRRn6mvXMIVaICfibnyq5idgqPvVyTjDQJ2y+742bQspU6hJHInbnUoFd8PNurKzBza1KcF7YWMvA12o2SVLIzFSie/T6RQfifHlouUpA8mXMT7wPsZ9RW61tjapyqUVBWu0AHt8qsAadILiAqOZrnZQKxpkKZDpAEaz9/pNZ7K2S3cBwRJQQCO8H30FbeK7grty0yjMpQypSkRvz9hrSou4eYZyvpU2UbHcabQRI9qavaMM7eBuvL8bxFIQNgkwVa/avbx4yAXQjWNY396a8Jym3QCdcg265RQW14RSH1rcSCkrkKUQdN4HTpRho2Qv4lwmtrM8SXDuoEzoN49uVUDHkKRCCAOcH76028XYshtpYMDOIBPfoPSa+dWnAN7cK8RlGRox5lkJkdUg6nTtXRQvVk5eRm4VvUuIWmIIUYPUHp3mRVi8Obaum7gKgAkKHWUkT9R8qMWGGJsmgkMyANVEBRPfT35VWrE7Z8GUNkazET8xXFy8IuvZOIbBFyyUqMaaK3IMae1FMMZP4ZttJBKUJHySB+lJKfxIuEsMHxUGcuc6oA3zEDWORjWYo0wq4tjDmVWsjKTp133pya/RqsH8K8IXrd0t11ACS4VFRUNieQmSI7Udx65SQhJOmcH3SZ+9cXPFJKIOb0A1/aknHcRdUPESSlXJO8fMVTeb0HOjRj2OBu3WoKAWRCAeajoPbn7VOD74eGAFJzTKp3PfQ1h4csEW6UvXMuuqAMq1CQROVI2FPxtWX2QopQpB1ED6iNQR1FbHdI1gxu8KF6mEnXsD+1WrU2V5oTMb/vQVLHgFTalKWAZQVGTlPIk6mNRPagdpdvOXwYbWUoIlWkwOxOxNTG1pC0DOLGXvxKzb5ykwSlInUjX0nQ0ZwTEstqhKUqLhEFEQrMNwRTViIRaMk/l5k9TzJrFw0pt55bkDOEhMjoT/YVp7VGXsEsMXLcl1aZP5QPhHSeddpbuiouMqGg1EaH1g/WiHEPC9045Nu43lO4XIIPYgEEUYsMPbtmPDK8yzqpfVW23ToP1rYI2Qs4Zxe4t4sllzxh8UQQAOckgxr0rTi3Db10IXceGk7pQJn1JI07CtuHPNfiH1Iy5vKFEdgdD31pB4g4tum79TbXm1CQiJk9o1k11hHLhMnQ+4UVWiQw4oKy/AraR0jqPtWq5w+zdWHHGm3FxGYyD7wdemtCOIbdarLM5KHMoPdKhBGo5zzojZ8Mwwkl1ZMDUmSZG5kVCtOkLpqz3HsYzNhlGiljKAI0G0gco/asCb5ywbSlZKm9AFxrtsofqPpQG1tls3oK1Zjmyknttv2+9O+M2yHWCDB2I9RqKabuw4DP9UKuklLCCsjQmMqR6qMD70PTwi65rnHikg548qIO8bkae9EbPH2sqUJAKpCQmdM0xHzpguLnwkabnf9/7VK+Tsrgq8Q4UtphRDgWpIk+XKD1jUxXnAmPRbhBMZSdSNwok6HY8xFDcdxNTroaB0Xof1PyohiiUs2fkgZEgDnGwo5wf2Hnn2VLzlIzDQKG/ppv71j4jxJCmFpUSMySBl+KTtl70vYdeqdbzgwRoY69q2cP4QVqW86orymESdusf5yq4ybdENVsRvw+IjdK59AftUpvvsYHiKiSJ5CpXW1/aif8AJTc8VBwfCsjrl0oJiPE6248MjcCCOunqKa77HrdteQ5JHLp8tqrxHAmbpkLSkTulY/KRqPUVyildsps32lt4SC66oaAySNuenTb7UCfxf8YopSiEQdSOXcf5vTSywi4Zlz/pqBBTO/UduY0rhDrYIZZSlAPIaep7nvUyaSFA+zvlJaBSCqBqB2rHiPHAaQSUqT6x95oxjWMMWzWpCU7RGpUfuTSk9b/jSUJT8XXSO+lEU7V8F0eYfeKublpdxBGbyp5CdpHPlJp/u+JG20z0+46AUu4dwDGTO8oKQQSUgDblBnfrTKu7ZQMoQkDrEz771cm70ydAq04tS+VQkj1BH33pN4reS29nQIkax1HX5inG+ZZX8KEoVyUkR843FfNuJsRIUURmUnQ67dq0YuTozaSHP+G1yVFbqx5VDKmex1n5D5U9XT7KxlcSFDof0r51wwHGLUZkqUlfmhIkpkdBr3qw462onK7Mct1D23+lDe2kKVjei3tkk5UJHcyflJNfPOKb8KuihpGYBIzRpCtTHrEURfuFqSQkn1OlL/DASl4I/MSd+ZB1/U1UNrIH6Poxwov26ckfCN6mB2rlqyW3CCpTilBIM5UmAEgjc6TH+6guL8QrsBmSCtBPwg6ienL2o1wjjibltVyQR5ilII2IAJPPrE1LurSMgfj3DN++4C0lCRk0K1gaydwJPOilrw+WG0QJWgSoz8SuZ9603nFKQSAdYqm0xoL135UPFqhVm1nEW3m4+KZBkexBB6agigjWCtWpWpmUZtQnknrl7dvlVWIsplS0KyL/ADRsr1Gx9d6G3N3erbPhW6nBEZthPUTv7Gi2/ix5stPGDq3fDSgqMakE/YCrXMRKrhtDpUlJkqkZZjYA969tcaLDSf5ZQrKJBEKnnv70RRjrb6IUAQeSuXsairRV0Gm37VKYQlA9ABFU29swHC4GkFw/mgZvnE0h46v8PCk5ihSogHbnp23rzC+KwFQVhPQKMH+9douXUQ0uBjjO9eUtKC2cij8Y1GmyeoJ7x2o7h1wsWzYV5VAAa9AYk+1BrnHgloqkdu55R9PlWV7i1KkEhQJSPhG5MbRUeR8F/wCA/E3bgCsqEqBKgNZABgd9KdDhjKUgET3Udf8AO1fOOCcVUFOFwQsqzKjvqKI43xI4okIEd/2q7Se0TV8L7/ArRlxNwhvKptRWcpJB0OpBJ2nNp0rNi3E6PDz5hrtStiPEqkJKc2ZR356Hf6U9YLiNte2wbWlKhEZSBp6dOxop2mxtGLhrB2VJTdPeZatUJOyQe06k9TTIvHG/hyiI25UIesVNEIiUAQkjcAcjS/c4N/OLiSQeoJ/TStFybszoY7ixZWlRbAQpXNOgJ7gfeubN8Jt0pHxAa+u5+tBzdlCZUrQan0HpSm3xk/CylsEEkjXUAkkT1jpTGLk7QN1oJ3t8hDhTlJj9hUoay0VJClGSdSepNSuv/pIjEb3+ByblTqYKV6kHcHn7UTvS3a20To2OXM7n5mljDuM7l5WVtnxADqpM6epOntNYeKi+pP8ANCgmduU+1QxHJy9BaSAQkZQQBtqJpY4fUpq6UtwySFJB6SeXrEe9LdvxW+lOWM6UiASYIjltrR/ArF68bUtY8JvkQdVHmZjQff2ocHHZSdhHHsLTc5CpUFCpA5H1+Qorw+UtNKUInafSvnuI3t0hammlKcCe0+xNGsGxRbSAl4KQDrqNid9ehrNNRQdYa4d4pU6biSApLxGXmEQAJ9wqsHFOHvXJASfLHyPXSvLphorLyDkWdynY+vUVkXxM4AfDAWBoVcpH3pVXaMwnhlgq3YyrcKo/q5elCrjgd27Wt5CwnOZyqnXkDptIrXhLD12nO4QEToBsSNyaZOHHFBagT5Ujfudh7Qa2Ti7Gk0B8Nxpdr/IeBBRpMSCOXejNteeMnM22VAjcJMT6xFDuKX0LeSjcxKo6E6fY0c/1KyyyjzJQlKQACdgBAFRVjw5Z4ZKwS8SgHZKTrHfkKXMQ4QZtn2nkOK8qvgJBmQRvvzmNasf49W6spaRoPzq09IG5+ld2eEKunAu4cIA2SDA/fprvVNtaQfYO4uvkLU20SATrl7D/AJorwrcpbaLQMJBzfOJj3H1oriuG2xQR4aFQIEpB277189Vw+4p5xbLim20mEwTvGoHKB+9CrjZh5xHBWn1ShZSrnrvXDLCLZGXNKjqT1rLY2zy20ZVpkpEkjnGp5VouuFydVvlXVIAA/Ump74FGDAli5xFWYQ22BodlxAnuJP8A/Ipl40x027YyJlRMAHp+Y+w+4pXw/Em7W7SgkAOApEnYjUfMiPUimHGsM/EthIcCFg7kSNdwdqpGZxbsi8tJPSUq2IPXrSPZXzwUULb8yVFJII3Bin7BcPFrblC1pWROo0AEk86+XpvVO4gEAlKHHonYkKVyqlGybo3YtiLxKApADQMnmfX0E7UxWOHWy0hZShemhgH5UdveDmMmWN+/2pbHDbLFuoAeaTmVzPKftpR4oTvEXLdpBkjYwOfoBVHBbDb4cChlUFFUEa5TEH7iiPB3CKGpcUM7q4MH8o5J12PU+3LVjusDCtSvIobFO/pr/etqtB+xUxLhV4OeNbKEEQUq0oZi2EXRSRmGY6AJ3k7DX2pzxW4cbbzNq8UAa8iR1Eae1AOHsdVcXyUKRoEqVJPMQB/8prJ7ujHvDf8ADdDLQVdHxFq1yg6CeU7qq+4wFpg57YZDOqQTB6ggk0d4julBpRSYO0xtSpwxcOuPrQolUQcx7naql8jJ0MNpiwI1+v2NKt/iY8Vac8JCjz2jlWziizSHgcxT5dcpInXnHrS+9w+XkkNtmP6th696Iw9mb9GPG8fSoFCVZiRE0c4X4WWpsFfkkbEa/LlQe14T8O6aKhKJkjfUCQPnX1eww0lIznKI+EfcmukmotRiTt7Yuo4FaAjxV/8AkP2qUyrtmgYzK07n968qP9GM1mlq2bCUgIA2A685oDjGJtuJUgkGdCPvXeKOhwFOokcqAGzSykqUoQPtUpNlcB2EcOl5/JMNIMqI5jkkdCevL5U94liaW2ktNgCRlSBt/wACk3AMaKi6G0lSZzAj5a/Kq7TE3VXoLohMFIHSYOvcx9q0rbpiqQ84Tb27CYATO5UrUknnrRG4Sy6kpWlJBFJfEPDhuEpWnzFI+H717wlgzjQUpalhOwSo6T1HTp7mjFVZrA3F3DCWHAUfCs7f5/m1bOEUtOMqaVEpUQRzg6j9flRzGbI3CmkAj4pJPQDlRBnhFlIlIIVHxA6/tV28aJrZxg5QwyGSZAmCRuConXvrFW3GJD4EgDsPuaWuILxxghKkFc6Ap5nv0oHh188074qxlbVoU75RyPqP1Nc1FyVtl5UF8ftlNOJdGsj50Ifx9pY10PQimfEMQQWvMQREg8u0Vxwvwc2hZuHhmUTKE8k859ftVJxXSdi+3YXKR4qEhIOyViCoem/emTAXrt1jxChKBy31ijeLuoVkTlBKlQB001PyFaV3yGmghIASkfbas2noyEFSrq4ulNuOlDSCJCNJkAxO+vrTHiav5XhW7RWUiPLAA7ToKB8Nvi8u3MshGaVGdY2THrH3p1exxhhXh5koPSQKJ3xlIVsGvy22lCvK4B5kK0MneJ9TrRbDnnbh3w0gpSfiV0Hb9K18R4A3dsBQHmiUODcdCDWbhF5TVoPEP8wlWYn/AGqUkR7CfepqxsPKwe0aTq0gmIKiAVH3Imk/GuJPw5JT5k5oidR717jWOrUSlJPcjf0H70kXrLjzqW8hGseYRqecHWrUVKvRDdDbiV1cXLILZASRMa67HeheFYWoPMrcTCkOoInsoU6YBwd4TQSXyT6QB29Peq7jh+5Q8lxKm3EDcapIkRI0g/MUOTSqI0n0PXF7rqKSeK8ZSgrE6BaSfmJrRjfECWVjxcyVbhJHxcvLGhr3hHAUXodduG0rlZ0UJA20HoCBWW9vhuB1F8UNiN4BMc+dLyeJXnVGGilIP5jqfYbe81biOIFl0oAJy6AAzpy3idKzKxgkhLbJzKMSdKmCros3XGJZGipxWUASZ6Uk4DxHkvkuJEDWe4Vy9tD7U33eDBQBuVyN8g27b71osMCtHUwhCTPvXVajwl7YbLzb6MpjKobg/UH1r20at7RslA1O5O59aV8M4b8G7KfGWhKh5E5vLPPQ78vrWji3h+4SA4l1TjQ1WmACBzIIGo7Voz9A4hxrAW3VB9/zmJS2fhE81dTtpsO9ElhrLlCUiOQA/Ss109nR5Ty8semhpFsMTeU+EJWqSYKTrHWZ2jWhMaGpjDEtv5ySpB1SkiYV68x0ohimJlKTpp250Mxa58JhSpkoGb5f59aGK4hb8MrXJAGojry+tatgerxt2T5U/X96lYf/AM//AEtacpP9qlNL2a2BrvEnvEKW1AJHUT671Q1bF99CXFFQ3I7D6V5UrIw84NhbVvmCRovWPTSh+OcJrWvO0UidwdNeRFeVK5eSwXc4+9ax4icw6pOtHVXV0poOFqAoSAViYjSYkCpUrf0p/ZvIIwXFFuLUTAUCRA5D9fWtD3ED6XcsJKfUg/rUqV1UURZ1jeKgMlaxtEes0QbtmnmQNwoaacjUqVFaED3XCbIHl09zpVw4lUkhoiVkaEbGOvSpUrdMV2dw4l7M6ZJHl6DrA5evavOI7jxGw3JBWQD35kHtpUqVo9Fmrg/Bvw7pVsVJjTsRRnH+EUPuoeQSFA+YciO/pvUqUNttm8Bs5W2koTsEx8tKRMP8R++uG8+VpsyQNyTpp01BmpUqopNMGxktGWmhoPXTf1515dPtuaFIPQxqO4PKpUrnehAV1jSmXC2pZzDUb6jWD9K123E6uZP6fKvKldMUkFmPie/Q+2hKhJCwU6bH/iab8OAt7RKByTKj66n71KlTboaAeGYMLm4Q6vUKzEp5KAHlB9JBo/jeHtNhDoQAUqAkCNCcsaetSpT2LN5QN4g4VZvkola0FOxTtr1B0Ooq/AOF27MZsxcXETEADsJ9NalSqTtAK/8AEHFYW2UaKQrOD6SPrTFw7xN+IYST7+tSpT4TAEYhiZtn8h+BeqCBtEAoPpIjTY9qscxNtCS5okqPxRue8CvKlHnEfsEX+NB+Ez5PiJPM+nQff0qYY0LmQE/y0Hn+ZXp2qVKzAJnh9v8Ap+tSpUpMf//Z"/>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4" name="Rectangle 13"/>
          <p:cNvSpPr/>
          <p:nvPr/>
        </p:nvSpPr>
        <p:spPr>
          <a:xfrm>
            <a:off x="0" y="2361366"/>
            <a:ext cx="3023648"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Serial</a:t>
            </a:r>
          </a:p>
          <a:p>
            <a:pPr algn="ctr"/>
            <a:r>
              <a:rPr lang="en-US" sz="4400" b="1" dirty="0">
                <a:ln w="22225">
                  <a:solidFill>
                    <a:schemeClr val="accent2"/>
                  </a:solidFill>
                  <a:prstDash val="solid"/>
                </a:ln>
                <a:solidFill>
                  <a:schemeClr val="accent2">
                    <a:lumMod val="40000"/>
                    <a:lumOff val="60000"/>
                  </a:schemeClr>
                </a:solidFill>
              </a:rPr>
              <a:t>Questioning</a:t>
            </a:r>
            <a:endParaRPr lang="en-US" sz="4400" b="1" cap="none" spc="0" dirty="0">
              <a:ln w="22225">
                <a:solidFill>
                  <a:schemeClr val="accent2"/>
                </a:solidFill>
                <a:prstDash val="solid"/>
              </a:ln>
              <a:solidFill>
                <a:schemeClr val="accent2">
                  <a:lumMod val="40000"/>
                  <a:lumOff val="60000"/>
                </a:schemeClr>
              </a:solidFill>
              <a:effectLst/>
            </a:endParaRPr>
          </a:p>
        </p:txBody>
      </p:sp>
      <p:graphicFrame>
        <p:nvGraphicFramePr>
          <p:cNvPr id="15" name="Diagram 14"/>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Ask a question.</a:t>
            </a:r>
          </a:p>
          <a:p>
            <a:endParaRPr lang="en-GB" dirty="0"/>
          </a:p>
          <a:p>
            <a:r>
              <a:rPr lang="en-GB" dirty="0"/>
              <a:t>Then…</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…Wait.</a:t>
            </a:r>
          </a:p>
          <a:p>
            <a:endParaRPr lang="en-GB" dirty="0"/>
          </a:p>
          <a:p>
            <a:r>
              <a:rPr lang="en-GB" dirty="0"/>
              <a:t>This let’s students think. It gives them time to come up with an answer. It allows all students to access the question. And it let’s more able students develop their responses.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Thinking Time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574597632"/>
              </p:ext>
            </p:extLst>
          </p:nvPr>
        </p:nvGraphicFramePr>
        <p:xfrm>
          <a:off x="-684584" y="1324117"/>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If you go and spend time with individual students then you are differentiating.</a:t>
            </a:r>
          </a:p>
          <a:p>
            <a:endParaRPr lang="en-GB" dirty="0"/>
          </a:p>
          <a:p>
            <a:r>
              <a:rPr lang="en-GB" dirty="0"/>
              <a:t>Even better is if you ask different individuals different questions.</a:t>
            </a:r>
          </a:p>
          <a:p>
            <a:endParaRPr lang="en-GB" dirty="0"/>
          </a:p>
          <a:p>
            <a:r>
              <a:rPr lang="en-GB" dirty="0"/>
              <a:t>These should take account of what those students know, where they are at and what your experience of them is.</a:t>
            </a:r>
          </a:p>
          <a:p>
            <a:endParaRPr lang="en-GB" dirty="0"/>
          </a:p>
          <a:p>
            <a:r>
              <a:rPr lang="en-GB" dirty="0"/>
              <a:t>In essence: </a:t>
            </a:r>
          </a:p>
          <a:p>
            <a:endParaRPr lang="en-GB" dirty="0"/>
          </a:p>
          <a:p>
            <a:pPr marL="285750" indent="-285750">
              <a:buFont typeface="Arial" pitchFamily="34" charset="0"/>
              <a:buChar char="•"/>
            </a:pPr>
            <a:r>
              <a:rPr lang="en-GB" dirty="0"/>
              <a:t>Create opportunities where you can go and work with individual students.</a:t>
            </a:r>
          </a:p>
          <a:p>
            <a:pPr marL="285750" indent="-285750">
              <a:buFont typeface="Arial" pitchFamily="34" charset="0"/>
              <a:buChar char="•"/>
            </a:pPr>
            <a:r>
              <a:rPr lang="en-GB" dirty="0"/>
              <a:t>Tailor your questioning to the student with whom you are working.</a:t>
            </a:r>
          </a:p>
          <a:p>
            <a:pPr marL="285750" indent="-285750">
              <a:buFont typeface="Arial" pitchFamily="34" charset="0"/>
              <a:buChar char="•"/>
            </a:pPr>
            <a:r>
              <a:rPr lang="en-GB" dirty="0"/>
              <a:t>Respond to what they say with further questions.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Individual Questioning</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9277" y="2204864"/>
            <a:ext cx="3023648"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Individual</a:t>
            </a:r>
          </a:p>
          <a:p>
            <a:pPr algn="ctr"/>
            <a:r>
              <a:rPr lang="en-US" sz="4400" b="1" dirty="0">
                <a:ln w="22225">
                  <a:solidFill>
                    <a:schemeClr val="accent2"/>
                  </a:solidFill>
                  <a:prstDash val="solid"/>
                </a:ln>
                <a:solidFill>
                  <a:schemeClr val="accent2">
                    <a:lumMod val="40000"/>
                    <a:lumOff val="60000"/>
                  </a:schemeClr>
                </a:solidFill>
              </a:rPr>
              <a:t>Questioning</a:t>
            </a:r>
            <a:endParaRPr lang="en-US" sz="4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3923928" y="1052736"/>
            <a:ext cx="5042792" cy="5632311"/>
          </a:xfrm>
          <a:prstGeom prst="rect">
            <a:avLst/>
          </a:prstGeom>
          <a:noFill/>
        </p:spPr>
        <p:txBody>
          <a:bodyPr wrap="square" rtlCol="0">
            <a:spAutoFit/>
          </a:bodyPr>
          <a:lstStyle/>
          <a:p>
            <a:r>
              <a:rPr lang="en-GB" dirty="0"/>
              <a:t>Don’t wait for students to put their hands up.</a:t>
            </a:r>
          </a:p>
          <a:p>
            <a:endParaRPr lang="en-GB" dirty="0"/>
          </a:p>
          <a:p>
            <a:r>
              <a:rPr lang="en-GB" dirty="0"/>
              <a:t>This will inevitably lead to the students who are most confident (whether rightly or not) dominating discussion.</a:t>
            </a:r>
          </a:p>
          <a:p>
            <a:endParaRPr lang="en-GB" dirty="0"/>
          </a:p>
          <a:p>
            <a:r>
              <a:rPr lang="en-GB" dirty="0"/>
              <a:t>Instead, be assertive.</a:t>
            </a:r>
          </a:p>
          <a:p>
            <a:endParaRPr lang="en-GB" dirty="0"/>
          </a:p>
          <a:p>
            <a:r>
              <a:rPr lang="en-GB" dirty="0"/>
              <a:t>Decide who you want to hear from and then ask them. This could be in a whole-class situation or when students are working in pairs or in groups.</a:t>
            </a:r>
          </a:p>
          <a:p>
            <a:endParaRPr lang="en-GB" dirty="0"/>
          </a:p>
          <a:p>
            <a:r>
              <a:rPr lang="en-GB" dirty="0"/>
              <a:t>Think about your purpose beforehand. Is it: </a:t>
            </a:r>
          </a:p>
          <a:p>
            <a:endParaRPr lang="en-GB" dirty="0"/>
          </a:p>
          <a:p>
            <a:pPr marL="285750" indent="-285750">
              <a:buFont typeface="Arial" pitchFamily="34" charset="0"/>
              <a:buChar char="•"/>
            </a:pPr>
            <a:r>
              <a:rPr lang="en-GB" dirty="0"/>
              <a:t>To move the learning on?</a:t>
            </a:r>
          </a:p>
          <a:p>
            <a:pPr marL="285750" indent="-285750">
              <a:buFont typeface="Arial" pitchFamily="34" charset="0"/>
              <a:buChar char="•"/>
            </a:pPr>
            <a:r>
              <a:rPr lang="en-GB" dirty="0"/>
              <a:t>To root out misconceptions?</a:t>
            </a:r>
          </a:p>
          <a:p>
            <a:pPr marL="285750" indent="-285750">
              <a:buFont typeface="Arial" pitchFamily="34" charset="0"/>
              <a:buChar char="•"/>
            </a:pPr>
            <a:r>
              <a:rPr lang="en-GB" dirty="0"/>
              <a:t>To encourage reasoning?</a:t>
            </a:r>
          </a:p>
          <a:p>
            <a:pPr marL="285750" indent="-285750">
              <a:buFont typeface="Arial" pitchFamily="34" charset="0"/>
              <a:buChar char="•"/>
            </a:pPr>
            <a:endParaRPr lang="en-GB" dirty="0"/>
          </a:p>
          <a:p>
            <a:r>
              <a:rPr lang="en-GB" dirty="0"/>
              <a:t>Or is it something else? Use this to guide your questioning and your choice of who to question.</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Assertive Questioning</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2925574" y="127743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3" name="Rectangle 12"/>
          <p:cNvSpPr/>
          <p:nvPr/>
        </p:nvSpPr>
        <p:spPr>
          <a:xfrm>
            <a:off x="2206211" y="147123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4" name="Rectangle 13"/>
          <p:cNvSpPr/>
          <p:nvPr/>
        </p:nvSpPr>
        <p:spPr>
          <a:xfrm>
            <a:off x="2514161" y="165955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5" name="Rectangle 14"/>
          <p:cNvSpPr/>
          <p:nvPr/>
        </p:nvSpPr>
        <p:spPr>
          <a:xfrm>
            <a:off x="2838085" y="184786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6" name="Rectangle 15"/>
          <p:cNvSpPr/>
          <p:nvPr/>
        </p:nvSpPr>
        <p:spPr>
          <a:xfrm>
            <a:off x="2149387" y="215642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7" name="Rectangle 16"/>
          <p:cNvSpPr/>
          <p:nvPr/>
        </p:nvSpPr>
        <p:spPr>
          <a:xfrm>
            <a:off x="2457337" y="234474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8" name="Rectangle 17"/>
          <p:cNvSpPr/>
          <p:nvPr/>
        </p:nvSpPr>
        <p:spPr>
          <a:xfrm>
            <a:off x="2781261" y="253306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19" name="Rectangle 18"/>
          <p:cNvSpPr/>
          <p:nvPr/>
        </p:nvSpPr>
        <p:spPr>
          <a:xfrm>
            <a:off x="2423322" y="283738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0" name="Rectangle 19"/>
          <p:cNvSpPr/>
          <p:nvPr/>
        </p:nvSpPr>
        <p:spPr>
          <a:xfrm>
            <a:off x="2731272" y="302570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1" name="Rectangle 20"/>
          <p:cNvSpPr/>
          <p:nvPr/>
        </p:nvSpPr>
        <p:spPr>
          <a:xfrm>
            <a:off x="3055196" y="321402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2" name="Rectangle 21"/>
          <p:cNvSpPr/>
          <p:nvPr/>
        </p:nvSpPr>
        <p:spPr>
          <a:xfrm>
            <a:off x="2164142" y="347005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3" name="Rectangle 22"/>
          <p:cNvSpPr/>
          <p:nvPr/>
        </p:nvSpPr>
        <p:spPr>
          <a:xfrm>
            <a:off x="2472092" y="365837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4" name="Rectangle 23"/>
          <p:cNvSpPr/>
          <p:nvPr/>
        </p:nvSpPr>
        <p:spPr>
          <a:xfrm>
            <a:off x="2796016" y="384669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5" name="Rectangle 24"/>
          <p:cNvSpPr/>
          <p:nvPr/>
        </p:nvSpPr>
        <p:spPr>
          <a:xfrm>
            <a:off x="2327778" y="413693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6" name="Rectangle 25"/>
          <p:cNvSpPr/>
          <p:nvPr/>
        </p:nvSpPr>
        <p:spPr>
          <a:xfrm>
            <a:off x="2635728" y="432525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7" name="Rectangle 26"/>
          <p:cNvSpPr/>
          <p:nvPr/>
        </p:nvSpPr>
        <p:spPr>
          <a:xfrm>
            <a:off x="2959652" y="451356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8" name="Rectangle 27"/>
          <p:cNvSpPr/>
          <p:nvPr/>
        </p:nvSpPr>
        <p:spPr>
          <a:xfrm>
            <a:off x="1805836" y="101875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29" name="Rectangle 28"/>
          <p:cNvSpPr/>
          <p:nvPr/>
        </p:nvSpPr>
        <p:spPr>
          <a:xfrm>
            <a:off x="1086473" y="121255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0" name="Rectangle 29"/>
          <p:cNvSpPr/>
          <p:nvPr/>
        </p:nvSpPr>
        <p:spPr>
          <a:xfrm>
            <a:off x="1394423" y="140087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1" name="Rectangle 30"/>
          <p:cNvSpPr/>
          <p:nvPr/>
        </p:nvSpPr>
        <p:spPr>
          <a:xfrm>
            <a:off x="1718347" y="158918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2" name="Rectangle 31"/>
          <p:cNvSpPr/>
          <p:nvPr/>
        </p:nvSpPr>
        <p:spPr>
          <a:xfrm>
            <a:off x="1029649" y="189774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3" name="Rectangle 32"/>
          <p:cNvSpPr/>
          <p:nvPr/>
        </p:nvSpPr>
        <p:spPr>
          <a:xfrm>
            <a:off x="1337599" y="208606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4" name="Rectangle 33"/>
          <p:cNvSpPr/>
          <p:nvPr/>
        </p:nvSpPr>
        <p:spPr>
          <a:xfrm>
            <a:off x="1661523" y="227438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5" name="Rectangle 34"/>
          <p:cNvSpPr/>
          <p:nvPr/>
        </p:nvSpPr>
        <p:spPr>
          <a:xfrm>
            <a:off x="1303584" y="257870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6" name="Rectangle 35"/>
          <p:cNvSpPr/>
          <p:nvPr/>
        </p:nvSpPr>
        <p:spPr>
          <a:xfrm>
            <a:off x="1611534" y="276702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7" name="Rectangle 36"/>
          <p:cNvSpPr/>
          <p:nvPr/>
        </p:nvSpPr>
        <p:spPr>
          <a:xfrm>
            <a:off x="1935458" y="295534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8" name="Rectangle 37"/>
          <p:cNvSpPr/>
          <p:nvPr/>
        </p:nvSpPr>
        <p:spPr>
          <a:xfrm>
            <a:off x="1044404" y="321137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39" name="Rectangle 38"/>
          <p:cNvSpPr/>
          <p:nvPr/>
        </p:nvSpPr>
        <p:spPr>
          <a:xfrm>
            <a:off x="1352354" y="339969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0" name="Rectangle 39"/>
          <p:cNvSpPr/>
          <p:nvPr/>
        </p:nvSpPr>
        <p:spPr>
          <a:xfrm>
            <a:off x="1676278" y="358801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1" name="Rectangle 40"/>
          <p:cNvSpPr/>
          <p:nvPr/>
        </p:nvSpPr>
        <p:spPr>
          <a:xfrm>
            <a:off x="1208040" y="387825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2" name="Rectangle 41"/>
          <p:cNvSpPr/>
          <p:nvPr/>
        </p:nvSpPr>
        <p:spPr>
          <a:xfrm>
            <a:off x="1515990" y="406656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3" name="Rectangle 42"/>
          <p:cNvSpPr/>
          <p:nvPr/>
        </p:nvSpPr>
        <p:spPr>
          <a:xfrm>
            <a:off x="1839914" y="425488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4" name="Rectangle 43"/>
          <p:cNvSpPr/>
          <p:nvPr/>
        </p:nvSpPr>
        <p:spPr>
          <a:xfrm>
            <a:off x="751144" y="81968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5" name="Rectangle 44"/>
          <p:cNvSpPr/>
          <p:nvPr/>
        </p:nvSpPr>
        <p:spPr>
          <a:xfrm>
            <a:off x="31781" y="101347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6" name="Rectangle 45"/>
          <p:cNvSpPr/>
          <p:nvPr/>
        </p:nvSpPr>
        <p:spPr>
          <a:xfrm>
            <a:off x="339731" y="1201795"/>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7" name="Rectangle 46"/>
          <p:cNvSpPr/>
          <p:nvPr/>
        </p:nvSpPr>
        <p:spPr>
          <a:xfrm>
            <a:off x="663655" y="139011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8" name="Rectangle 47"/>
          <p:cNvSpPr/>
          <p:nvPr/>
        </p:nvSpPr>
        <p:spPr>
          <a:xfrm>
            <a:off x="-25043" y="169867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49" name="Rectangle 48"/>
          <p:cNvSpPr/>
          <p:nvPr/>
        </p:nvSpPr>
        <p:spPr>
          <a:xfrm>
            <a:off x="282907" y="1886990"/>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0" name="Rectangle 49"/>
          <p:cNvSpPr/>
          <p:nvPr/>
        </p:nvSpPr>
        <p:spPr>
          <a:xfrm>
            <a:off x="606831" y="2075308"/>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1" name="Rectangle 50"/>
          <p:cNvSpPr/>
          <p:nvPr/>
        </p:nvSpPr>
        <p:spPr>
          <a:xfrm>
            <a:off x="248892" y="2379633"/>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2" name="Rectangle 51"/>
          <p:cNvSpPr/>
          <p:nvPr/>
        </p:nvSpPr>
        <p:spPr>
          <a:xfrm>
            <a:off x="556842" y="256795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3" name="Rectangle 52"/>
          <p:cNvSpPr/>
          <p:nvPr/>
        </p:nvSpPr>
        <p:spPr>
          <a:xfrm>
            <a:off x="880766" y="275626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4" name="Rectangle 53"/>
          <p:cNvSpPr/>
          <p:nvPr/>
        </p:nvSpPr>
        <p:spPr>
          <a:xfrm>
            <a:off x="-10288" y="3012301"/>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5" name="Rectangle 54"/>
          <p:cNvSpPr/>
          <p:nvPr/>
        </p:nvSpPr>
        <p:spPr>
          <a:xfrm>
            <a:off x="297662" y="3200619"/>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6" name="Rectangle 55"/>
          <p:cNvSpPr/>
          <p:nvPr/>
        </p:nvSpPr>
        <p:spPr>
          <a:xfrm>
            <a:off x="621586" y="3388937"/>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7" name="Rectangle 56"/>
          <p:cNvSpPr/>
          <p:nvPr/>
        </p:nvSpPr>
        <p:spPr>
          <a:xfrm>
            <a:off x="153348" y="3679176"/>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8" name="Rectangle 57"/>
          <p:cNvSpPr/>
          <p:nvPr/>
        </p:nvSpPr>
        <p:spPr>
          <a:xfrm>
            <a:off x="461298" y="3867494"/>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
        <p:nvSpPr>
          <p:cNvPr id="59" name="Rectangle 58"/>
          <p:cNvSpPr/>
          <p:nvPr/>
        </p:nvSpPr>
        <p:spPr>
          <a:xfrm>
            <a:off x="785222" y="4055812"/>
            <a:ext cx="936475" cy="1569660"/>
          </a:xfrm>
          <a:prstGeom prst="rect">
            <a:avLst/>
          </a:prstGeom>
          <a:noFill/>
        </p:spPr>
        <p:txBody>
          <a:bodyPr wrap="none">
            <a:spAutoFit/>
          </a:bodyPr>
          <a:lstStyle/>
          <a:p>
            <a:pPr algn="ctr" eaLnBrk="1" hangingPunct="1">
              <a:defRPr/>
            </a:pPr>
            <a:r>
              <a:rPr lang="en-US" sz="9600" b="1" dirty="0">
                <a:ln w="22225">
                  <a:solidFill>
                    <a:schemeClr val="accent2"/>
                  </a:solidFill>
                  <a:prstDash val="solid"/>
                </a:ln>
                <a:solidFill>
                  <a:schemeClr val="accent2">
                    <a:lumMod val="40000"/>
                    <a:lumOff val="60000"/>
                  </a:schemeClr>
                </a:solidFill>
              </a:rPr>
              <a:t>?</a:t>
            </a:r>
          </a:p>
        </p:txBody>
      </p:sp>
    </p:spTree>
    <p:extLst>
      <p:ext uri="{BB962C8B-B14F-4D97-AF65-F5344CB8AC3E}">
        <p14:creationId xmlns:p14="http://schemas.microsoft.com/office/powerpoint/2010/main" val="265025396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391980" y="1114425"/>
            <a:ext cx="4343900" cy="5355312"/>
          </a:xfrm>
          <a:prstGeom prst="rect">
            <a:avLst/>
          </a:prstGeom>
          <a:noFill/>
        </p:spPr>
        <p:txBody>
          <a:bodyPr wrap="square" rtlCol="0">
            <a:spAutoFit/>
          </a:bodyPr>
          <a:lstStyle/>
          <a:p>
            <a:r>
              <a:rPr lang="en-GB" dirty="0"/>
              <a:t>Use a mixture of tasks. This will ensure that students have a variety of opportunities. It will prevent students from feeling that ‘we only do things one way’ (and if you do, that could be a way that some students find really difficult to access).</a:t>
            </a:r>
          </a:p>
          <a:p>
            <a:endParaRPr lang="en-GB" dirty="0"/>
          </a:p>
          <a:p>
            <a:r>
              <a:rPr lang="en-GB" dirty="0"/>
              <a:t>You can use a mixture of tasks:</a:t>
            </a:r>
          </a:p>
          <a:p>
            <a:endParaRPr lang="en-GB" dirty="0"/>
          </a:p>
          <a:p>
            <a:pPr marL="285750" indent="-285750">
              <a:buFont typeface="Arial" pitchFamily="34" charset="0"/>
              <a:buChar char="•"/>
            </a:pPr>
            <a:r>
              <a:rPr lang="en-GB" dirty="0"/>
              <a:t>In a single lesson.</a:t>
            </a:r>
          </a:p>
          <a:p>
            <a:pPr marL="285750" indent="-285750">
              <a:buFont typeface="Arial" pitchFamily="34" charset="0"/>
              <a:buChar char="•"/>
            </a:pPr>
            <a:r>
              <a:rPr lang="en-GB" dirty="0"/>
              <a:t>Across a unit of work.</a:t>
            </a:r>
          </a:p>
          <a:p>
            <a:pPr marL="285750" indent="-285750">
              <a:buFont typeface="Arial" pitchFamily="34" charset="0"/>
              <a:buChar char="•"/>
            </a:pPr>
            <a:r>
              <a:rPr lang="en-GB" dirty="0"/>
              <a:t>Across the year as a whole.</a:t>
            </a:r>
          </a:p>
          <a:p>
            <a:endParaRPr lang="en-GB" dirty="0"/>
          </a:p>
          <a:p>
            <a:r>
              <a:rPr lang="en-GB" dirty="0"/>
              <a:t>You might like to develop a collection of task-types with which you feel comfortable and stick to these.</a:t>
            </a:r>
          </a:p>
          <a:p>
            <a:endParaRPr lang="en-GB" dirty="0"/>
          </a:p>
          <a:p>
            <a:r>
              <a:rPr lang="en-GB" dirty="0"/>
              <a:t>Or, you might use the opportunity to test out different approaches.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Task Mixture</a:t>
            </a:r>
          </a:p>
        </p:txBody>
      </p:sp>
      <p:sp>
        <p:nvSpPr>
          <p:cNvPr id="24578" name="AutoShape 2" descr="data:image/jpeg;base64,/9j/4AAQSkZJRgABAQAAAQABAAD/2wCEAAkGBhQSERUUExQVFRUWGRcYGBgYGBcaHBcbGBgXGhgYHBgXHCYeFxkjHBgUHy8gIycpLCwsFR4xNTAqNSYrLCkBCQoKDgwOGg8PGiokHyQvLCwsLSwsLCwsKiwqLCwsLCwyLCwsLCwsLCwsLCwsLCwsLCwsLCwsLCwsLCwsLCwsLP/AABEIAOEA4QMBIgACEQEDEQH/xAAcAAACAgMBAQAAAAAAAAAAAAAFBgQHAAIDAQj/xABGEAABAgQEAwUEBggFAgcAAAABAhEAAwQhBRIxQQZRYRMicYGRBzKhsRRCUsHR8BUWIzNicoLhNFOSsvEkwhc1c4Oz0uL/xAAbAQADAQEBAQEAAAAAAAAAAAADBAUCBgEAB//EADURAAICAQMCBAQEBAcBAAAAAAECAAMRBBIhMUEFEyJRFDJhcTOBkaEjsdHwJEJSYsHh8RX/2gAMAwEAAhEDEQA/AOtfghkKJBzIJsdw+x/GODWu/lGtVjS1q72nLaIVVi0uUWWsJOt9xzECODxO1JD17H9v2mT5qj7oubWPUN5xxnrT3UBjchyzlz3SSBbq5geOJZRWyVG+9wPP8Y0n1SXuoB9bjT5ERLdSnE5K2ko2JMmpLgjLlNhdwCLkMdi5PLWOMuacznV9dXvuDszwPVjspGhJP8P4mB9bxMsg5GTbXU/GMit26CZWkmG8cqS2VBYqYNuEjTwiLQYdOmFkkk9BArhpWa6rk3L7xYmGTcoDQvqbPIO3GZ1HhumHlZEh0ns/mLDzpmUbh3Pgwhc4t4TRSZJkpRIcOPvEWZRSVzQSFMOu/pA/irhCZUSimWpD7ZiR8gYXovuNikcL3g9Tbp1JR2G4ftIHBuNhJSvoyvxiy5NclSQQQQYo6Rw3X0hvJUpI3lkL/wBt/UR0PGypfdKSCNRcfCLNbtXwORJNtCX+pTHnjKoSqYGZwC8KHbAISE2DBvO8EOHE/Sh2tQGlHRG623UT9XpvEDiJCUTVhI7r26CB0axDeyHr/fEb+GauoGBq6pgVNnl7RLnh3LRCKdzDrPFdpJhOmxyaEsVkAevrB/gdaqmaMrnvNz03iucQr37o0iwvYfjcqVNnpmliQlSPiF/9nxggzjJi11uTtEvymASgDkAIi12NIl6mFDFeLrkIVbnC1W8QZjdTmMtaBE/LPUxyq+KnLAgCKe4/oxKqjMCT2cwZnH2jqCecGpmIEm0S5k7uJJAJdmVvz9IB525gISrhwBEPB6FVStpY8XtDoeB0SUpM+egFWgTd/wCpTARywnBkSZqpspQAVqjkXJBT0Ys3/ES+JgVyX1yl426DEa3FXHtJmG4ZJlMUMSbO7k+ew8IfaJKJaAIqfCcRZDk+6XHTQw802I50BQNiAYias468xlsnEZDifKN01+aFs1EdZFVeJovbOO0yahjMYO0jyB30yMgvpmMGIeJUJSXGhgLjNB20rKR30+4fmPA/NofJ1NmDM8L2ISRJcrIAG5IEdYY1ptQLE2P1lYSwym30jyrMdKupBnLUNCpR8iTBfC+Fl1RBLplbqa56JG/jp8oyWAGTF7MscCKqXJtBXDsMmTFZEJKjva3mdhFj0HDVPJAyy0k81d4n108oIpTyhZr89BPFpx1MrtGDrpJuRTEEOkjQ8x4jSGvDKoNErHKFM6XlJZQuk8j+EJGEVMxdSiQQQpSwg9L3Po5hO+g3jPeV9LrE064bpLgwlLSx1v6wQC4jy0sABoLR0BgKjaAJyV9pttaw9zmdhMiHiWESagZZ0pEwdRfyULjyMdwY9zRrOIIEjpBGIYfLlJGSwDAJ28oV8Vpc9xqIO45UPMZ9BA0KiY522bln6B4YrvpQbTnPv7RLrJCnunSBtRJJ1iz58mUuX3k32O8C6bgvtDmmOhH2R7yv/qPj4Q9T4gCMvxiDfSKMyqcQlMrxjfCK0yZqVjYsfA2MXPO4Ho1pymQn+YFQV/qd/WEbiT2bTJDrkkzJerH3wPKyvL0ijR4lTb6Dx95Du0FivvX9pJ+lqXHqlpQHUoDx/N4Vf0vNSAAwYM7X+MSKGQqcQVEnmbmCeSe8EKBaxyYXmY2TaSm7tmUPkNzEqnllM0LXOzqyZwD3rNZLG3ltEaopUJIQbaqO1gHYjYuPj1ETuHMMNXNYKyhPeAvZ7HKCS/J+sFwtYzGBUta5HA7meomqzFKTmYApy3Ln3QAHAcMSNm20LbSYHMnI77oChd9b9OcMfD/ByJQGRAHNR1PnrDTS4OlOtzGQ1lnyjiTdRqg3CCKWD8ESkoKEy3BDKUq5IOrnzOkQqjh1dEyCSqVohXIbIV1Gx3HnFkFaUjlAbFsRQtJRYhVjGLdGHQgnmAqtYNkxMVNjxM9oSFcYTZc1cmZI7yFFJIUwsWdiNDr5x2XxLNV7qUp+JiBZo3U8/wA5for80cR3+lxkIn6Xn/5h9B+EZGfhm9xGvgoeXxHVVGb6LIEtBJyzZpYNzCefrAuu4JXOBXOqlLmtbu90Hl0HgBBThueZgyh1HYBz8BD1h3C/1p2n2Af9x+4Re3W2NhZyocqciUdgXAVXUrJlyg0skKK7IKk/Uf6x0Fud2iwKRZyMpORae6tH2FJ1Ta3IhrEEERZaVpQAEgADQCwEKPGVGlP/AFMsXsJqR9ZI0UBupPxDjYQzbVlfqI1VqSWwehgUnnEaoqgN/wA/jEebiIIdJccxpz15NAKtxPkfOEgMx7ElV2KAb/ER5wbJlzKszSe9LSWtY5rAvzAzesLc+eVXdhuYJ8M4RMmEzACJY1UXD+HWPLGCISYT4drgUHGZaqViNs0V/TY3MllkTLclhx66wYpeLP8AMQR/Eg5h6awoGEm3eF6irtn7RpCo6IEDKPG5C9JiSeRLH0MT5NWgqCQoOdANdI8dgBmIipt2CJDwjh3tZqp845kqPdRtrqeY0DdIa5eESSnKZaMurZRrz01jnSoAAAsAAB5RO0EJVWFmLY4lmyx8Bcnjp9ICn8MyknNLDHlqB4PpEinwRLObxKmTY0l1mUvtvGqGpaz1CbOou243f1nKswhOSwYiFyqT3TDjX1ASgmK+4hxMS0a3VBdfUgsUIOZQ8Md7B6veJPF3D6GM2WG+2Bpf63SA3ClNOXNVJlJzKWG0DAAhySR3RpeGQ14WlSdc1vF7AQ4cJYSimlskDOpjMVzPLwGg9d4q6Dey7X7Q2rpC2BlH3m+C+z+TLCFTmmzBfkja2Ue8A31vSD9dhwUEqQAmYgugtofsn+E6EfhEiWqOoMWdi4xEG5GDJuHY2hcsK05g6gjUHwNo4VnEaRZN4XMRlGXMzD3F69FfgR8R1jxMrnAiSOJJ1GmFZyOhkmqxaZMNyw6RrKTzjiotGsqaSd4xFgIOxHgqVNnKnOQVsSBzAZ/O0aI4IlDUqPpBPG6WZMkEySRMR3h1A1T5j4gQo0XG80e8AsfGIWt09vmFl6GdL4fduqChgCO0Yv1RkcleseQP/XtP+WfX+0ZE/Zb7GUv4vv8AuJK9k+PpEpUhVlAlaT9pJZ77kH4HpD1Pr3ilawKkZJkosqWQR94PQ6ecME/jntJaTLBci7/VO4jp67ht5nELWXPEb8V4gRKDk35bmEXFuIJk8s5CdgN/GBdTWEuuYq25PyA3PQQZwHhldYgKBMqWQO8GzKB6l8vl6xgs1hwI8qJSMt1ijX1/ZL7MEEat9knVPQdNngbUVQ1UfAWv6RY3EHs4pJCE5RNUonUr6cgBChXYbTyKiTmSQk5n7xLkM3vaQN8Jwev0jWnPmYIhLhLg8z2nVHdlC6Ubr/t19IcsQWlMsoQAAAwAgTLx4KYJskWAglKA+tfoI53Vah7CARgDtOho0oq9ROYg1ktiYGitUg2JaLZ/V+nWH7MF/H8YjTuCqRWsoeqvxhmvWIBhgZ9baG6St0419pIMM/A+IoNUNfcVqfD+8EKv2dU5HczJPiSIWa7hydQrTPR3kpN2Oxseu8F8yi4FV4J94ncm5c8H+cuqlqAd47z6mKtoOKnAUlRb5dDyMHKTisKso+cK7dqFQMGR3qYNmNE6fAjEq5gA+paPFYiCHeK09ofEKlTUSZRYi6m66D5n0jGl0rWPgTakZGY78RcbITqXOyQfnFdYnjqpyyo/8RKw3A0hDrmJXMmJdFlKZT+6W92x1IJ6XielK+xPdSkh+6zA5CxYncF4tVaEKdzHJ95WXUog2oMRRnY6JaksXIINuhizuHMXExALwrjBZFQsKWlCClQCiPdXcWLADpzvHWmq0yajLLTkRZuTjVhsIfQCvAECllljsH/L6S0KOe8T0mFjDq12iTiXEqJCW95Z0SPv5Q6GAHMG6nPEM1csKSQdDAmUDodRaEvEsbqJl1KKU/ZFgI4I41Eg5SFLOVxfd2Y8rfKAs4aK6ivNeQcyxJVM+sDsd4zpKMMtaSv/AC0MpXmB7vm0Vti3G9VUjs0nskkt+zJBL7FWoHg0EsE4ekygFCQJytTMm95zuwNh8+seZEmDTt3nmMceVVUlQkDspe+S6yDzUNP6WhdlUU9KXyTAOZQpvlFp4XWoWCkJCFJ+qAAPJolrSIztz1MOlYU9ZT305cZFvdmnlHke7IbP1la1OPJWkhHeffQf3gdTzVSySGvsdI7YFhClOlIzMSHSCXYkPbaGCZwNVK9yQs9Wb/c0TTkMQomURKxFKsnKmF1F20Gw8BtF/wDDUoClkZdOylt/oEVXN9mNdkKuzSGBLZ0uW5AO5i1uF5CkUdOlYZQlSwQdjlFodoBGcxbUspAwYG41VZAZ9YqbjUuuX0SbcrxavGJ76PAxV/FSM09PRA+ZgLn+IY5pR/DE5cPV7qSgm7huo/GLQw3Dc6cxtFT4XRf9RKf7afnF14QGlJhE6eu28Z6YJla/U2VafjrnEhU5KXTyMbqqI0rlNMV5RBXUjnEK1NjlB2McqHmKH9xJiqqBGP1h7Fbci3pHVVUIEY7UASlF9j8o8rUlxDMqqplby6xcsuktz5GCEniUbgg9LiI2M0nZrLe6q6T0P4QKTLJ8I63yksGSJyjWMpwI3DjUpScrktYGwgFJKlzCtZdai5P3RAkpGbwg1hFOFFRJaxCS4DK1B5kMD0do0tSpwsaoAxvMYqzFMqUhCgpITlLWbQsxDguX5WjeTiSlshTApLgksTm95zdLElTnWwvaBdbJJdZUnvjMpIZOltzdy+hJ1joiecrJJSCjdwkubgDU959HdxBYZVBh1FHNLiWxSFKBRqxdrK0KcwHWIePLCZMxajlPvJAD957MRoCTcdfCN5c3s0Zj7wSAlidTcgBrADM/K3jCzxVi6poS4YAkAPy118R6R7ntPskKW9u8ZcE4jeU412jcz2JUouo6mK/wzElyna4Ox+cTqdU+qVkQQ56t8do8Ye5ir6jzF4h3FcfSO6m5MRMFwiZVz0y0+8o6nRI3J5AQGosHnfShIKFdqosE7k+OjdXaLkwHABRSWt2qmK1dR9UHkPibx7iAN21Md4ZwH2U0shIVMedM5myR4IGvmTEGsouzWUEWGnhs0OWBYl2ku+o1iFxTh2ZGcC6dfCM3JlcjtFaLjvw3eImIHs1omixByq6iCa6gc4D8Qv2ZIuxD+usQl15AHgI+rsyI3sI4jB2/jHsLX6T6mMg2Z9sl2S5IGgA8LRv2cbCPY1JE0MuIBIEEjFOe0rDqk1hEtc7s1IBZK1JSkuoHcAGw8YyxxDU1+Y2BDfGKv2ifDXzgXwjTyl18xc0JUES0AFQcOTcsd4reqoalKc81E0p+2XIbmbkpHi0NfAszICeeX74mahzVmyXqNMHUVgy2MQk0plqZEvNlLEIDgtZi1oCYdVJCGJZoinG08oC4xijXQAPz0iV8dY1gcAe0oVeHeg1tnB5nbG8R7xI3gBMxBUclzaiaCUgf6SYBV+JT0WWAP6YImmLncephXtWkbQekOLxdoG11YqoHZIbMqzksANSSfCFqfjcwnUekM+ByVS2SshExRClKIfIAbIH8W/jbaKFOhCsGMlanxH0ELMVSImsh0qy3JOj7sDYCx66RviOByHZICydQk5SCRa4sNnB5GJ1OqUkzNyfrFViPs6Fg979OTxIrqmmCUpQhlXALgnNYEk6qZ+u9+dUKBOfLsTnMryuoOyU6CSnqzjoWt+TEzCKwKIQwBO/PcD1AhgNEg7AoKiFvmDtlZieQLbXgti3svlTBmpl5FfZLlNuR1EAtZUIBjmn1XlnBgGholqmCxPvWYnNlDkBue5szuY61M9KQgBGj3dyHAYA8kxGRNqaJaUVKF9mDqNxuytFW25WjSoxOWoqEtZYAAOnLZhoPv1jO7jIlxLEtMnoql5WClEgtkVlCQC5upRcF/nvAKno/pFWlJDgF1DzcjrsPOJ6qnKktoRc2cnzdoIezajK6ntV3GYJc7l3PyEZLcZgrwFG0/f8ASMiPZAJ5Ewq7N9UgfljBms4EkUcjNKcKs5JuqH6UzQscZ4gGTLBGrq6AC0bsUKmDI9dr2WiLlOE9pLmEArRdJa4cMQD1BPrDHPnomICgbKDjx5QlKrGUeVt/j4Qb4fxNKiqSSH99PUOyvQ3/AKoBSxHphdSuRuELYNXdlNHI2MOxAWnmCIrqtQUlxB/CuKEJld8sUw4jDoYgyk8iB8bw7s1qSQ6Tp1B2iusaJlzlIIJu4vZjcQzcWcbmoXllDKlLjNur8BAKjwZcwuXJO8ARdrHHSUg5Cjd1gf6QfsD1MZDf+p0z7J9DGQXmeecPeXOmPXivaz2u08saj1H3QDqvblL+ol/WCbx2k/yX7y2aqqEtClHRIJ8eQ8yw84p7iDF1KJCyO8VLBdybsQTszMG++NaP2jza7tJYdASkFwNe8Az3Y8vDpAZXfJUq5dmI8B6u/LXXkJ2zL/hWmC5doTTUrWFJQuyUX0IKdSkkaltusc6bEkJU7WsCRlTpbQDfrA2kfMzdoSNG0Du5uxA1aNJ60BZLZbkgM1rkMBa4I8IDYodcMJeStQ39IzhiSUnMOY6/KCuC8OpqXK3ypIsNz4wq0FVlCFAKBslr94Al1O9uTNtFs8PqSaeUUgAFINoTr0CCzcDx7RPxDV2U14HU8ZnbDMIlyQyUgPrEXHeGZE9Bzyknq1/URLq6zLYRHGKsO9FTaNuJxzszHOZVeN+z2mQUzBmSyw4eyul+ZaBfEtaSvIghK9b2yG+qnOXfnpoHhu4+nvTqMrZQPNgynOv5eKaqJ5AZvOwv4s/xaB6YnZyczIyesM/pI5whKsqdUhSiwUSCTbvA90B2c2jXt+7YEpuXOoUphfkzavfkCYWTMJjrJmqsl7Pp1/PyhqfYEfKOsE2WkKygpSoJOYkFgMtgWCtO63XcQ9U9QUygs27oPwisMHqlS8zJUorQyVNZlMX5WA2ve+kP+BzzMkSyXZrAl7fKAXafzsc4xNV0mw4i/i3Fi15kd0pNmIB+cLn0VJuUjyizKmiQQxQkj+UQtV2CoSokd0atyhe3TmldwMp1UleFMWjTWLaRO4PxcJHZE5VBRUg8+Y8bfGJ6sNdBCe8WOkC8T4UmJlyyhBUpjmCblzcactICjBhgw7Hb1PMsWZxvMShiUjZ9/SFHFOJyslhmc3J1JhNp8XUDlWCrb+Lw6wWBuxSpJsWUCD6GPWDA+rmZQVkZr4k6TXco7fpIypkqeAf2ahmA3SbKHp90Q5UjlEr9HTJwKJaSos+9m3PIR6vXiCYDBzH3Gcdp0SkzFTUBCw6ST7wPIamK7xHjH6QvspDhJ1Vo48I5/q0ySlYcnWBSKM0aypsyTvy6H8YZJBiQ9PSN+C4fcOIuDh7BpSZaVJTcjUxUXC/FMjOkrHlpFyYNj0makZFAdI2jCYtJMKdgOUZG3bDnGQWAxPn/AP8ADLMkZpwBYOMr33D5oiVHslUPdnJfqkj74fJdeDHcVAO8ThaR0MssgY+oRGwbhFdLIm58qllQ0JugBwLhwXf0iPMknIcwuGs5cZt8rPlZnMMOOr/apClFKTlci51azBwzk9fKIVXNCEHIsKc9pmZ1DbKXScyHcXLOHhgHcMmWNLmpAo7/AH/nBEoZFOFKTr3gHBIF2I8S/wDNyjJSQtsy8o0CQRZg+5a5Yx6mZMIVlJCdCi4CRZlKygA3bq49edWtixIIBGgZh53jMpqST9ZIpqhglJ909BrcluZvr0i3sCr3p0EhgzJHQWEUdRThMqZeZQQjMA5Og/ExckqvTlASwSAAPCN1giQvFbQ+FAkqpnveFzFcR2BiVieJgBhrC1VTxqT/AHPKA6i3A2iQghc7RBuP1pyZdSrT8YTKikLE7tvvzF+kP0rDMzqXqfhA2uwTVon064I2B0nSp4KvlYPWIysOOUqIUA7P5ORYas8byqcyz3gd2ZtSGJffbeDNZQka+LQJmWLRWTUK/SR7vDXqPJkqTis9ZEmWAkqIyhISydlEEhwPAtFp4RRdnKQgfVAEIvBVGnOpZ2s523MNlRxUlHdQnMecNowxmZSvyxxDa5VoU+M5J7InkQ/rEpPGh+tLjpVV0qoRzDjMk23Hwjx2BUzeTjmDuG8J7NAze9MYkMXA+qPDcnS/SD6EqSC2ulmI0vfceEQxVJBzP3n0IdyQedjcc9+key68pTltqc3UfzcukR9wJJMlsxJzCNCe9nKUkmwLetyHY29YWfaPhxUlM5DgoIB5sfuB+cMaK9BLlJSotuzaMoN5xuZiVulQzJUC4I1HhuNYzsUMH7iHr1TIpXse0rLA6eoqJqJMq61FhbQbknYDV4+geGOEZdHJyJdSlXWs6qP3AbCIXs+4Pp6WUZkt1KmO6lapAUWQOQFr6lrw0VVQEBzFEYUbjBW274u4pw1IuSm5hR/VFAmZiXTyPy8IbaypKy5hVx7GwO4i56fKJttpc8dIAEk4itjvAssz0TaYd0zJfaygW7pUMxRytsPKLqw7h+nlAdnJQluSQ/qbxUdHMnoWiYUKyhSSX5OHLaxdskWh7SsWHq7Tbhl6zOwHKMjo0ZDkFmUPIxMHQxPk4h1hLrULkllghtz/AGjtS4o+hfwL/KJrVTpWqdDhoe4kxBIQkrBLnK4fcb87gQJM8TEgoA7rto12B687f3jlik/tJSh5jyhcwekmTphEsK7oc5X5tt1jaD0nPaGTWGjAYcRrVNSnvqAIG6lHlqS7m8A5+ImZ3EOR0F1f26Qx8P8As6qalbrQoJGpW/36xauAcCyKRIOUKXzaw8BBUXdzPr/Ek24BlNYLw6ubNCZiVIDOXBBbbXnDhhfCMxCwJVQoIe6VJzBugfX0hu4lpn/aAXTY/wAv9tYj4CrMonkB8f8AiG1QRNbPNGZCn8HLVftnPVH/AOohSeCpom51rQtAHdSAQx+0X1h2eMzQKzSVuCD3hq1FbblHMV5mAzNspHjHGpwvs5ZKgHbe/kIbS0KnGlblCEjnmPgIRs8KoVSVyJSr1ljMFMT8blgIMJv0BajmYsdIaaqqE6dLlhylS0JJALAFQdztFp0ODyyoDIlvAQPw+ghMtPdbdW59wJTmEIVLQtJcOQfJoZMGwxOXMbkw58d4GgyAUpAKS4YN5Ql4bX5AErtFE8cSCzC0ZSEqjD0qSQUiFEyyiYpI0dvjDdNr0ge8IVqpWaYW11PR9NOkBsbCmDAIUwmglXcINrl9mBOoNuUZKnXLWB/Fm8bfKORXlzMouQHF0vax/s20cVEggXZhfQB+Q3/5ie0RxCq6jOAARsAHfnvt4ePOJFMotY2bxPJvCBeQJJyqSfLxtfdvnECuxnvZBr9Ztv4fx8YyoZmxPRXmWvwhxEllSFPmSO0B+0CWN+YLeo6x0xXHE5mKg+yd/SEzHTMNCippyRMpyFWJ76AxKVAe8lmLHlA6nIrVzKhJKXCFJ5pJSLdQGb/mHrkZgFHSeIis3PSN1RV5gwsPz6RClyEp0AH55xGoqvMgE66EdRYx1M+E8YlRKkT5RNcQP7Nba5VN/pLRZmF1OeTLX9pKVeoB++KsqZ9jdreMcuHfaCs06EZgDKAlnrlDA+YHzhrTuFzmC1VTWY2y5M0ZFU/rzM+3GQ156xT4K32m0/CUTknMkEdYS6/2ckzU9hMEtKixJfu+kPc5bWEQa7EOzlqJ5WhxlBGTOzsp81efymuB+zFBBTOqZi3BBypSjXxzGC+EcLU1FmRJBAKrqUXUWtc2trbrEjhzEhMlypoNlAH7j8XiLjuaXMI21Hgfy3lE/VrhfSJyniIZSOeI6Ua0hLJaI9TVGF3BsUdLPcQSE5y0HrYFRiTVncgEXuDAPh+mMtU5KtlAA8wzj5wakmxgZWVISvxAgqnmU9NndgQlmjUmBiMREdRXCC5lPaZMzwl8XrdZ6JHxMM6qsQncTTsyl+KRAbz6J8cgEw7JzCmKU65C3i1vi0H8GqwrIsaLSCP6g4gLRlkjyjOFag9gEnWUpco/+2ogG/NOU+cI6LqRJmjO7ch7xm4jkZ5CgIqLE6ZSX2i5ZdYlSWMAMcoZCgSUhhcmGmrJhdKrI+0iU5U1c1wlGqrABNyTsOsMnDfAk5Ku0nTQkm+Ud4u73Ono8BKjFpKcQkdk2XOA3JyU7+vmItGlVaIuvvsqwq95UWmu3J9u0iL4VllOUqVtcZRoGA0uBEKbwmUA5JjnUBQYPu7a+kM6DGs0RL+Is65g/hqjxtlW8UUNRTywopASrulSSC2rBhodbwrYfLKlpA3MWxxhIz0s1P8ACT6XHyiraCd2fe32iz4fZ5iHPUGBt0orI29JZWFVqZNMqSt1JUCAeYIZoHcKFKEqS+mUAfygg+jCFJPF5lhj3xy5RvhOJLVN7RSTKBchwSCCz+Nxtzik5GMxBkRSVB5MbPpoRMmp6hQ/qF/lGk/FOvxgFPrFFRVuqxbp4RBqcQSk3V5B39Bf1hMrk5jGQo5hqoxN/wDn+3zhUlTpiJv7NL2Lg6XNol9lPmJKpUmYoAO7HQdN4aOE+GCuWlShcgE+JgVlopXcZ8lgc4Uxe+k1H+XL9VRkWP8AqsIyJ/x/+2N7m/1GGsFwQzzmVZA9T/brDJiXDsqdIXJUkZFJKWFm5EHYjV4iYdPynpB5Cnjo67xcMyLqdfZqH3ZwB0EqzhTDZtH2tHNuZSs8tWy5azqPBWo2zQc4gZcpKtwWhjx7DswEwB1IfxKT7yfkfECKq4t45lpBly+8XudACPvjTgFdpji/4urHcSfRVGSZ84Z0zbAxWVLxQhaQVEJO4fQ+cMNBxtIShlr9AS/pC1BK+kycumt3bQpjtKnQk8RY6O1UE3ynL5gAn0dvKPD7QJektKldTYfjEDEqBAkCYk3UST4m5hrOeRLmh0NinNgx7TkjiDnaOyOIRClUT1J0AiInGlOXQm3jHnmR24eV80fUY+DvECuq8ykj7Sx90K8vHD/lj1P4RPw6oVNnos1wAB4wO18riI3ais1kL1MtWhpwRfaDlFh2YPtAGimZYOUGIZeo+UGqqFa8dYLyWqrwnWTZuDhrFjFb+0j6WhIloQBKV781yyR/ENQOoeLRRXoI1gbjC0TElJY6g+B1Ea56QFNt2dhz9/afO2UScuUAzAfea7vq5e2w0084uPDZwUlJGhAPrFPYpJaZMy94BS0j3WOVR2ble0WRwdUqVToz65Ru/m/UMfOIni6ZRW9jG/C2O6xD16/p/wCxslmN5kRBWJTqoCOasak/bTEAdJS2NnpIuM0+eWsc0qHqDFSTeDqojVJ6Bx90XAa1CnZQMCZ1UxaLPg7AsyH7w/wwv9LZ/XEqrDcJmyamWJslTFQDFJIV0BFj5RcEulkT5QcDLsOXg0cBNStJQsBSVDQ/A9CIl8PYGTLYGwMU9XSxIKzn/ENAdP6u0UsX4SSV9xS8p1BLD0ETsJ4blytJaSeZSD84sCTw4ne8TJWCITokQuKbSMEyQST1imFLCbWbkIMYTSBKAOkTcXliXJmKawSonyDwKkYgMoINiBE/W0GvHOY/pBwcQx2Ij2BP6W6x7Er0yh5bSZLXBnDatwxhWkTjLmGSrUOUdRy8vzpHarxtNOnMos3xjokY0vOZwc4jVXVqUJJUWikOPeHBNWuopw9yVpH+4D5iDGIcXqqTYsOUbYeFaxTLBpV01DKN2ZTk2eU7QwYNRmZLSRv+JjtjeCzKqtn/AEeUVpz3IACQWGZ1Gwu8M3D+DKkyAiYnKtJII13cXGusaVAZa8MDm07umP3g+mwltYNISCltuUbmW0bJRBggE6YgEQDi+GABxClPUErLh3EWFict0tAvh3gFddVbpkIP7Rba/wACeaj8AX5OF19UkeJYFG5oN4d4Qn1aTMloIQLBR+sRqB4c4NcH4JORUzO2lGX2Vg51UfuyuX6iLqosPRJlply0hKEABKRoAIW8ZmAzlW0ZPp/d49WsZnMaY+ZZ04EHrLRxXWFO8dJsDapcGlkGTVcQlOsAcf4zUJa8tmBf8Ii1c03hZ4iSVdnJT781Q9NvJ/lCltpziG9KIXxz2+/aB6OpzBgk5y5zbuXLAD1d9oP4NxEmnldmVBObvg62V1GhcKsWhswLgqlShKVSkrU11KdyWudbeUbYr7NqeYO4nsz0Km9HiVdr9PcNjA4iOn0d2ns3grn65i7Lx1CvrhXm8dRiyOcQqz2XLTdLq8D+MDV8ITkfbHiDHifD/wCV/wBpRJvf5l/Qw4vFAdDeCFLPKgCTCnKpVSyytfnDHhixluYe01aBt4lTSlFGT1hqlU5ENnB2IIVMmye9mQQT3SzEA2UzeTvCjS1KEl1GHPhypeSFfaJPqYedgZI8bsVkCiNkog6CJAREDD5lom9pGeJxx6zJkhJFwD4iKg49qV0VYQP3M1IWlvqkFljwdj/VFtrqQN4rb2w0hnSZKpQKlpmZWTqywfg6UwC1EsG1oxp3KPxE/wDXOXzMZAr9UKr+H1EZCX/zqpV8+z2/aWTj8xRHedM1G43bQ+MJuL1yp7Zld4bc+oi3OIsNQtBJYdYo/ijAZ4nhEk5nNiDdPnt4w01RDYP5GRqVJPAzN6J0rBh9wxPaoIl+8Bc6hPU/hvC5L4LqTKC1ql5m2e/XS3pFhcHyUy6VCLZwO/d+8dfLlBK63B56SgVtTkjiDMPpkU8tMpA7odydSo3Uo8yTeOOLYcqYnNKUArroehH3wexHDfrJ9IFJmFJh0YIxLWntBAavrK9rsfmSFFM6UQem/UPqIyn4ykKsSx5G39oe8SwqXUIZaQr5jwMVbxZwaqmeYO9LG+6fH8YGdyxi3V2AZGPsZZGA4N9NCVgESj9dmfolx3vHSLDoaNEpAQgBKU6Afm56xX3so47TVSRTrZM2SlIA+2hICQoDmLAjwO9nurrwkdY96zmtTqLtU4U9Owm1dWhA6wg4vxAmXUZZlgq4Vs/Xp1g/PnlRcwCxnh36QQoNmQNOfKPT6RH6a69MhLzabOBFjAuqXA+RST0KysrXT+0T10UzRST8RA2sAE1Xejd4PMpz0EBeG6JVTiZWR3UDu+AsPvPnDcMEmTE5QlgeW8E+EeG1U8xedLFWnh+XhC1sjHvx+sM16nGP8uT+YHEIVFKETEMGBEdVqjpi3vo844ExB1ihLmUdP+oehi9Ss3XH/M1MalMekxkJRiD6zhRNWpIyp7ruT1b8IEYvwPKkrCUqWCzm9vRQMPnDo76vAQJ4n/fnwEdHpvTpVP8AfUyRZe41JUHjEqOvmLRVqlKWVBJDWbUA6De8WlhmI5JKEgaAQkUXDk6diM6YqVM7MEEKyKyqYAWLMdNoZqyt7IMJFVMPJFPN+ZSBDDvYMBfaSdTezOQY0YXi6i4iSvEv4or7CuIZ66lMs0s6SghTqmJUNASBoweHagocwcxqqln5sM1RTWymyw8fSSu0JvELE5BmIIGtiH6GJKBlVl2OkbKhgaWsHIj6aWngiLX6Gm8h6x7DBnjIPgR3AiFxrx4qYvs5TuSwA/OsTOHcKKUhSxe2Yuo5jz721zygFwZgYmNOJUVqzPyCX26lt+cOKqsJs1hoI9qrz6zGdJTtXgc9h7D3+5k+qnskPZ9BESTNILoLF9efjA+fVlanMepqGhnAlBdNhcGN2H4qJndNljUc+ojTEMOCrp1hbnYoJcszDZSA48W08I6YR7SKWdKzqWJZAOYTO7pqxNljwv0EAYYPE5nWKdLbmuez6jsXKjlA1J26xVnF3FkytUZUu0rM737zbn+Hdo7cacZrr5nZyQUyXYbGZexPR9E+vSNh1EmUFA3mPlIChcWdmLatzj7JMW1GtNi7QMe8GUdLPo5iJ0tQzI7wUhy3MEEBwbg7G8XLwzxSmtkiZosWWl/dP4biK8o5R0cG2Z3cJBAvY+AO+gvHWVLNOozJCxLUrukG4XrfK7ggjyu+sfDiA094qPMeeJOKpdKACQZqyAhL8y2Y8kiJVBVqSxJc7nnFQpwuaucVzyVZhmzk2VyY9HFhD7w7i2ZIlrUDMCfMjr/ELP8AkCfqyxwR2g9VqTb06SxKXKtlMIKyZKT7wB8oUMMr8pvpDRT1G8GotFi/WLK0KSqVI0AECcZARMQrQFwY61OPolDvGEHi72jJDMHSDzufDlA9ShKYXr1H5R7Sn15bp3hfFKsGY40AiAcTHWESr9pUlVgJiT4A/IxEHGKD9c+aVfhEGzSai1i7DGZ01N+mVAgYcSyBXAxuKoRXCeLUf5qfNx84lyOJH0WD5wBtDaO0OL6D0I/WWzwzMBKz4QK4kU88+AiRwPUJMskqBc84h8Rr/bnwEXRWa9Mqmc4bA+qZh0jTw6r9inwibWrZB8Ih4AP2KPCOuKLaWYd6VflJdh9ZirWTHUPP5QXw1X7MQvYkrKUK5LS/mWPzgxhM9gU8oDo/kI+saqBbTkDsZ1xEsAeRiPNqI8xaqGkAp+JhzeHl6SrpEPljMNfSIyAP6THOPI1xG9onDgX/AA4/kT8o3rNYyMjdfyylpfxD9h/KcI9EexkblEwVxN/h1eCvkYDcY/8AlFB/LHkZC79Zx3jP4q/YxY4b/eo8D/3QYr/3i/P/AGJjIyPRIR6zK795M/lR/wBsQx+6H85/2GPYyPpk9Y20P7pHgP8A4xECl/xKP/UV8lRkZCl8yY9SdRDNh/7sR7GQpovmMykWeKvePhFScT+9GRkOn5o8v4cWt4kqjIyCNPau8jzNYMYboPARkZHj/LMjrG/h/wB6DlR+8PgPvjIyFbvkjOn/ABJaHD3+Hl/yp+Ub4t7hj2Mg7/hflJ1nzGJmMaf1J/3CJtP75jIyAaP5TKOh/DeQsR1MLE3WPYyKHaWq/kH2msZGRkZm5//Z"/>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405356" y="2122666"/>
            <a:ext cx="247721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Task</a:t>
            </a:r>
          </a:p>
          <a:p>
            <a:pPr algn="ctr"/>
            <a:r>
              <a:rPr lang="en-US" sz="5400" b="1" dirty="0">
                <a:ln w="22225">
                  <a:solidFill>
                    <a:schemeClr val="accent2"/>
                  </a:solidFill>
                  <a:prstDash val="solid"/>
                </a:ln>
                <a:solidFill>
                  <a:schemeClr val="accent2">
                    <a:lumMod val="40000"/>
                    <a:lumOff val="60000"/>
                  </a:schemeClr>
                </a:solidFill>
              </a:rPr>
              <a:t>Mixture</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420971"/>
            <a:ext cx="4176464" cy="4801314"/>
          </a:xfrm>
          <a:prstGeom prst="rect">
            <a:avLst/>
          </a:prstGeom>
          <a:noFill/>
        </p:spPr>
        <p:txBody>
          <a:bodyPr wrap="square" rtlCol="0">
            <a:spAutoFit/>
          </a:bodyPr>
          <a:lstStyle/>
          <a:p>
            <a:r>
              <a:rPr lang="en-GB" dirty="0"/>
              <a:t>An alternative way to judge whether you have a mixture of tasks is to look at what you are asking students to produce.</a:t>
            </a:r>
          </a:p>
          <a:p>
            <a:endParaRPr lang="en-GB" dirty="0"/>
          </a:p>
          <a:p>
            <a:r>
              <a:rPr lang="en-GB" dirty="0"/>
              <a:t>This is a little like working backwards.</a:t>
            </a:r>
          </a:p>
          <a:p>
            <a:endParaRPr lang="en-GB" dirty="0"/>
          </a:p>
          <a:p>
            <a:r>
              <a:rPr lang="en-GB" dirty="0"/>
              <a:t>When planning a lesson or a unit of work, identify a mixture of products you would like students to have created by the end of it.</a:t>
            </a:r>
          </a:p>
          <a:p>
            <a:endParaRPr lang="en-GB" dirty="0"/>
          </a:p>
          <a:p>
            <a:r>
              <a:rPr lang="en-GB" dirty="0"/>
              <a:t>Base your activities on this list and they cannot fail to be a mixture. This is because they will be driven by the list of different products. You will have no choice but to use a range of activities in order to ensure these are created.</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Task Mixture II</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504266355"/>
              </p:ext>
            </p:extLst>
          </p:nvPr>
        </p:nvGraphicFramePr>
        <p:xfrm>
          <a:off x="370609" y="1306177"/>
          <a:ext cx="4007768"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388532" y="722313"/>
            <a:ext cx="4574740" cy="5909310"/>
          </a:xfrm>
          <a:prstGeom prst="rect">
            <a:avLst/>
          </a:prstGeom>
          <a:noFill/>
        </p:spPr>
        <p:txBody>
          <a:bodyPr wrap="square" rtlCol="0">
            <a:spAutoFit/>
          </a:bodyPr>
          <a:lstStyle/>
          <a:p>
            <a:r>
              <a:rPr lang="en-GB" dirty="0"/>
              <a:t>Use Bloom’s Taxonomy to create extension questions and tasks. Here are a list of words linked to the top three levels:</a:t>
            </a:r>
          </a:p>
          <a:p>
            <a:endParaRPr lang="en-GB" dirty="0"/>
          </a:p>
          <a:p>
            <a:pPr>
              <a:spcBef>
                <a:spcPct val="50000"/>
              </a:spcBef>
            </a:pPr>
            <a:r>
              <a:rPr lang="en-GB" b="1" dirty="0"/>
              <a:t>Analysis</a:t>
            </a:r>
            <a:r>
              <a:rPr lang="en-GB" dirty="0"/>
              <a:t>:  Analyse, Appraise, Categorize,	Compare,	 Contrast, Differentiate,	Discriminate, Distinguish, Examine,	Experiment, Explore, Investigate, 	Question, Research, Test.</a:t>
            </a:r>
          </a:p>
          <a:p>
            <a:pPr>
              <a:spcBef>
                <a:spcPct val="50000"/>
              </a:spcBef>
            </a:pPr>
            <a:endParaRPr lang="en-GB" dirty="0"/>
          </a:p>
          <a:p>
            <a:r>
              <a:rPr lang="en-GB" b="1" dirty="0"/>
              <a:t>Synthesis</a:t>
            </a:r>
            <a:r>
              <a:rPr lang="en-GB" dirty="0"/>
              <a:t>: Combine, Compose, Construct,</a:t>
            </a:r>
          </a:p>
          <a:p>
            <a:r>
              <a:rPr lang="en-GB" dirty="0"/>
              <a:t>	  Create, Devise, Design		  Formulate, Hypothesise, Integrate,	  Merge, Organise, Plan, Propose,	  Synthesise, Unite.</a:t>
            </a:r>
          </a:p>
          <a:p>
            <a:endParaRPr lang="en-GB" dirty="0"/>
          </a:p>
          <a:p>
            <a:r>
              <a:rPr lang="en-GB" b="1" dirty="0"/>
              <a:t>Evaluate</a:t>
            </a:r>
            <a:r>
              <a:rPr lang="en-GB" dirty="0"/>
              <a:t>: Appraise, Argue, Assess, Critique, 	Defend, Evaluate, Examine, Grade,</a:t>
            </a:r>
          </a:p>
          <a:p>
            <a:r>
              <a:rPr lang="en-GB" dirty="0"/>
              <a:t>	Inspect, Judge, Justify, Rank, Rate,</a:t>
            </a:r>
          </a:p>
          <a:p>
            <a:r>
              <a:rPr lang="en-GB" dirty="0"/>
              <a:t>	Review, Value.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Blooming Extensions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29114" y="2247400"/>
            <a:ext cx="2688108" cy="1446550"/>
          </a:xfrm>
          <a:prstGeom prst="rect">
            <a:avLst/>
          </a:prstGeom>
          <a:noFill/>
        </p:spPr>
        <p:txBody>
          <a:bodyPr wrap="none" lIns="91440" tIns="45720" rIns="91440" bIns="45720">
            <a:spAutoFit/>
          </a:bodyPr>
          <a:lstStyle/>
          <a:p>
            <a:pPr algn="ctr"/>
            <a:r>
              <a:rPr lang="en-US" sz="4400" b="1" cap="none" spc="0" dirty="0">
                <a:ln w="22225">
                  <a:solidFill>
                    <a:schemeClr val="accent2"/>
                  </a:solidFill>
                  <a:prstDash val="solid"/>
                </a:ln>
                <a:solidFill>
                  <a:schemeClr val="accent2">
                    <a:lumMod val="40000"/>
                    <a:lumOff val="60000"/>
                  </a:schemeClr>
                </a:solidFill>
                <a:effectLst/>
              </a:rPr>
              <a:t>Blooming</a:t>
            </a:r>
          </a:p>
          <a:p>
            <a:pPr algn="ctr"/>
            <a:r>
              <a:rPr lang="en-US" sz="4400" b="1" dirty="0">
                <a:ln w="22225">
                  <a:solidFill>
                    <a:schemeClr val="accent2"/>
                  </a:solidFill>
                  <a:prstDash val="solid"/>
                </a:ln>
                <a:solidFill>
                  <a:schemeClr val="accent2">
                    <a:lumMod val="40000"/>
                    <a:lumOff val="60000"/>
                  </a:schemeClr>
                </a:solidFill>
              </a:rPr>
              <a:t>Extensions</a:t>
            </a:r>
            <a:endParaRPr lang="en-US" sz="4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81194256"/>
              </p:ext>
            </p:extLst>
          </p:nvPr>
        </p:nvGraphicFramePr>
        <p:xfrm>
          <a:off x="395536" y="139938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484520" y="1053377"/>
            <a:ext cx="4176464" cy="5355312"/>
          </a:xfrm>
          <a:prstGeom prst="rect">
            <a:avLst/>
          </a:prstGeom>
          <a:noFill/>
        </p:spPr>
        <p:txBody>
          <a:bodyPr wrap="square" rtlCol="0">
            <a:spAutoFit/>
          </a:bodyPr>
          <a:lstStyle/>
          <a:p>
            <a:r>
              <a:rPr lang="en-GB" dirty="0"/>
              <a:t>When  setting extension tasks and extension questions, focus on asking students to evaluate and create.</a:t>
            </a:r>
          </a:p>
          <a:p>
            <a:endParaRPr lang="en-GB" dirty="0"/>
          </a:p>
          <a:p>
            <a:r>
              <a:rPr lang="en-GB" dirty="0"/>
              <a:t>These are the highest level skills in Bloom’s Taxonomy and they require the greatest degree of mastery over the material being studied.</a:t>
            </a:r>
          </a:p>
          <a:p>
            <a:endParaRPr lang="en-GB" dirty="0"/>
          </a:p>
          <a:p>
            <a:r>
              <a:rPr lang="en-GB" dirty="0"/>
              <a:t>In addition, when you are planning to include stepped activities or a mixture of tasks (see slides in this PowerPoint), use evaluate and create based activities as the end-points of the lesson.</a:t>
            </a:r>
          </a:p>
          <a:p>
            <a:endParaRPr lang="en-GB" dirty="0"/>
          </a:p>
          <a:p>
            <a:r>
              <a:rPr lang="en-GB" dirty="0"/>
              <a:t>Making these that which everything else is building up to will ensure the level of challenge gets progressively higher as the lesson progresses.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Evaluate and Create</a:t>
            </a:r>
          </a:p>
        </p:txBody>
      </p:sp>
      <p:sp>
        <p:nvSpPr>
          <p:cNvPr id="21506" name="AutoShape 2" descr="data:image/jpeg;base64,/9j/4AAQSkZJRgABAQAAAQABAAD/2wCEAAkGBg8QDxAQEBAQDxAQEA8PDg8PEA8QDw8OFhAVFBUQFBUYGyYfFxkjGRQUHy8gJScpLCwsFR4xNTMqNSYrLCkBCQoKDgwOFA8PGikcHyIsLSkqLCktNS0pLC8zLDU1KS0qLC4pNSwpKSwqLjUvKSwsKTAsLC8pLCwpKTUqKiwpKf/AABEIALcBEwMBIgACEQEDEQH/xAAbAAEAAgMBAQAAAAAAAAAAAAAABAUBAgYDB//EAEAQAAEDAgQDBQQHBgUFAAAAAAEAAgMEEQUSITFBUXEGEyJhgTJSkaEUIzNicoKxQlPB0eHwB3OSssIVFiU0VP/EABkBAQEBAQEBAAAAAAAAAAAAAAABAgMEBf/EACkRAQADAAEDAgUEAwAAAAAAAAABAhEDEiExBEETUXGB8BShscEiYXL/2gAMAwEAAhEDEQA/APuKIiAiIgIiICIiAiIgIiICIiAiIgIiICIiAiIgIoOKYxFThpkJu8kMa0XcbbnoP4hZoMYhn0Y7xAXLHCzrc/NHT4d+nryc+aaiIjmIiICIiAiIgIiICIiAiIgIiICIiAiIgIiICIiAiIgIiICIiAiIgIircZxDuwGNPjfex91vF3XgP6IOdxJrqupLrODI7xMOhbYON3243sPQBSsG7PyR1DJnPBDGvAY0EElwtqTwsT8lPoIA0DRWkRCxStqx3nXp/VX6Phx2h6h/p1Wy8ZHCyU82a44j9OBW3meyIiAiIgIiICIiAiIgIiICIiAiIgIiICIiAiIgIiICIiAiIgIiIC4jGKwmtl1Nm92weWjdvVxK7CvrWQxSTSGzImOkeeTWi5/RfGsE7RPqXTSSayPkdI5t9mOfmYB+G1h5NCky3FJms2j2fToKnTfbS/NSWVK5uir7gKwZUhVhaSVOi0w2ovNbmx3yIVbJViyk9m2l8kkn7LR3YPNxsT8AB8UHQoiICIiAiIgIiICIiAiIgIiICIiAiISgItTIOa0M4QeqLwM58loZTzQSlqZBzUUuWMyglNlB0W6g5lLikzDz4qjdERARRPppc8tZazTYuO1+IC9u+sQHW10B8+SDhf8AFzFy2niooz9ZVvGYDcQsIJ+LsvoHL5VSwSxVkbWXzve2KNvvlxDWs+Nvgu9pv/JYrVVXtQ0/1FPyNrgEdfG784XKYs102KZISWiE5A9hIIdYh5BHqF55tM2fcpxV4+CYnz5n7uwqojTymLvI5COMbw4dHDdp8ipcFW4qRgmCRxtHhGg2touqoiwWa1rQePhGi7w+LZzVFQzVLsrPC0HxyHZvkObvJdpR0jImNjYLNaLDmeZPMk6pa3i297pzXsqyIiICIiAiIgIiICIiAiIgwStTKOa85t+u3Ubj++RXldEe5nHJamc+S8bpdDXoZTzWhctbpdQZzJda3WLqja6xdYusXRGbpda3S6DN1lsuU3/srQuXhJIgt4Zg4XHr5HksvvY23sbdeC5+OtdG649RwIV3S1jZG5mnqOIPIornsHxNoYAdHDRwO4cNwfO6j9sseayklIdZ2RwbY2dnIs23neyscd7KsnvJHI6ml3MjdWu83tuL9dD1XP4T2GilDX1UklS5rs7LueyIWPhIYDr+a6zbc7O3FNItE28IVCwYZhJebCQR5z5zPFmj00+C53sDhpIdO/V0jibnfXcr6H2n7HNrY2RulfGxkge5rQ0iS37J5cdfNR8I7Iuga1mcOyi1w0i/nuucUmJe/m9VW9JiPMzs/wBJkQDW3OgCsMIp3WL3aF5zW90cB8Ehw0Cxeb22HAL2nrQ0WC7PmPSuqg1tl7UMmaJh5tC5auri45W6uPyHMrqaH7KP/LZ/tCI90REBERAREQEREBERAREQayMuLfA8jzUR3nuNCPP+SlufZRKiUb+h8x/P++KI1ul1i/qNweYUavxCKCN0sz2xRttme42AubD5kBESbpdcse3scmlHS1dafejiMcPrJJa3wUXEMcxeNrJXU9HC10scbKYySTTzvc6wiD22Y0kX14WTWorNpyHZXWLqDhGMRVULZoibG4cxws+OQaOjeODgdCFMJRltdYutS5a5kG5K1LloXrVz0G75FDmnSSVQah6oxPOFHixB0bszTY/IjkeYUWeQqBJUKo6ut7VRfRZ3SHunCJ+upaSWkC3ncjRedBjbcgsRsF89x176h0NJH7Uz236XsL+W5/Ks45hdVh/dRsn7zvXZImPbcgaC9wdtQuVr5OPfx+ltfji2+f4fTG46OYWTjg5hcRj8sTaSFkbCyUSAyS5ruk8BB13AJ1y7KDhtI6S13OPqVrXmiuxruantAwbvHS+qjRyzVB8ILGcXuGtvILXDcEjbYkAlXjLAWAsEZQhRtjbYdSTuTzK6DDTeGP8AA0fKypao6K3wg/UR9CPg4hVExERAREQEREBERAREQYRLrUlB5ytUCdpViSvCVgKggU89jkOx9k8jy6Fb1lKyWN8UjQ9j2lj2O2c07heFXEsUlbm8Dj4h7J94cuqqS5qnxaXDHNo52TVMR0w6VmQvez/5n5nAd40ba3cLW5KFjvaqCoqsLjic4ObXMdNFIx8ckbtGtD2uH3yuuxXDYqmJ0MzczHbjYtI2c08HA6gqhPZB8hjNTWzT9zpE5kcMEwGwzTAF5NuIIWL1m3aJev03Px8U9V67PfMn5xnf8g7RvbQymuikjY99hVUskjYxWNGz2A7TAbHjsV0VBiDJ4mSszBsjQ5oe0scByLTsVAoMBpKc5ooGNfxlIzynzMjruPxUmrr44m55ZGRt96RzWN+JXR40svWpeqei7T0k8hijmDpLZmtLXsL2+8zMBnHm26sC9B6l60L15F61LkQmVbUPKsCVDqWqipqJVWTSbq1qGhUWPzhkRA9p/hAG9uPy09UmcjXTj455LxWPdP8A8PaDv6qarcPDH9XFf3iP4N/3KHjOIipxGSTeOnHdRcswuC745j8F0wH/AEzCeUuT41En8v8AiuLoaUsjF93eJ3U/0svPWNmIn6vq+ovFOO01/wCY+nv+f7WFZJnYBv4h+hUvA5rOynhxVWzcdVYYeLSu6j9F1t5fMp4dtT7BSmqJRnwhTGhGZeFTsrPBJB3LRcXBfcXFx4zwVbU7Ks4+qsMu1RcnDiMrdnu6HxD5qbF2hePaa13S7T/FXDV+irYceiO+ZnUXHyU2KqY/2XNd0Iv8FFeqIiAiIgIiINCtSt7LGVB5uXi9SSxamNQQJW3VTW0Z3H9V0ToF4SUd0FHS4pc5JfC7ZrzoHeR5FS3Gy1rsHDgbhVgkmg8L2mWIbW+0YPLmPJWJSYQO00lc1zXROeaUD69tK1n00feYX3Dh5NAd1UChxLCmnvmiWYjR1VLDVVLmu4tMjmuLCOWi6mKZsjc0bg5vG27TycNwVV13Z2GSTvmmSnm2dNTPMUj2+6+2jh1F0nfZaTWJ/wAo36Tn9S5rBMQpKmKtfWOjyurXvjfK4scBkaIzEdHBwa0Dw67K1wWtq+9DGCWoo+FRVN7iZg4AX8Uw8y1p8yrOhwOnhcXsjHeHeZ5dJM7rI8l3zW2IYxBAAZpWsJ9lpN5Hnk1gu53oFKV6YyXTn5Y5OSbVjI+ScStS5UhxSqm+wp+6Z++rLs9Wwt8R/MWquw7FK50lSxr4ar6PN3bo3t+jSEZQczHNu218wAcP2d1rYc4pMxMx7eXVF6j1B0VW3tLECG1DZKRx0tUNtGT92Vt2H4qxzhwuCHAi4IIII5ghVlV1TrKo7nPWQPdYxQujc8G+vjva3oPgrXEWWuq2lNmvdbM4ublHG40A+IXHmnKvR6e00v1Qse1db9NqoaaO5hivJI61g4/y0t6lKjDV74fT5GknVztXH9B0ClZladu8+V5uX4nTEdoj81y8kBY8A8dlNpPtj5gKzqaRrxqPMEbg81Xx0sjJsztWEAZhwP3uSszrlHZ19BsFYNCr8O2CsmNRJR6gaKrfuVa1b2tF3EDqqstzEmxF9gd7K6zLVZTKi0giBe7YLEAgucdo2+11d7o6po9KarmHsvcANTmN2ged9AugoJy9gcbE8wCAfOxUGkwi9jLbTVsbfYaeZ94+ZVs1ttlFZRERRERBhLLKIMWSyyiDFkssog1LAvGWka7cKQsIKKq7MtLs8TjFJwc3T0I2I8iocsEzPtWXH72IEt6uZuPS66lLIOROouCHN95puFSVvZuJ8pqInPpqk6GeEi7vJ7HXa8aDcLvKnCY3nNYsf77DlcevA+t1VVWEyt1sJRzZZkn+k+E/JNZxw1aMVjNy/vYwLZqWKASdXRS7n8L/AEVXhVFWiskqYQ9/etyzOq4PokRdYAHIHFziLX0A466rvMoJyg+L3Hgsk/0nf0WHMI3FlJrEzrtX1F6VmkZkxk9o/nNUn/b5l1rJn1PHuh9VSg/5bT4vzEq0jiaxoa1rWtaLBrQGtaPIDQBekgNjltmscua+XNbS9uC4+pinzuOKMmlhvdopLuo2t5yxt+sP5rhacU7FMfhdmZA19XI2+YQAGNlt88p8A6XJVZgWMwj/ANh/dXJMPeNcyIh2ptIRlJubb8PNXNP2moshZAyV8TfDenppHRNHLwjT4Kh7JYzHGJqSfSCMyPhlnaWM7nN7Dw8ab3F+ZHJcLWjqrD6PFwW/T8lun5T9vfP2+zsG2IBGoOxGoI8lmy5NtMZnXwuOWmbe7qkudFSPF9csDge86gNXXU8Tgxoe4PeAA54bkDncTlubLo8OgC3YFnKshqmGvSIAbC34SW/ovcSn3n/63/zUYBbBMNeosNQBfnufjuhctLrLWk6DVVGSVsyEkEmzWjdztAF6MhAOW3eSe43Zv43cOm6taTCLkOlIcR7LQLMZ0H8URCo6Nz/YBY3jK4eM/gH7PU6q6o6BkQs0a8SdSTzJ4qQ1oCyqosoioIiICIiAiIgIiICIiAiIgLCyiDCWREEWsw+OUWexrh5gadFT1GBSs+xkzN/dzXe3oHe0PiV0SwQg42WUMNpmOgPvHxxH8429QFuYzYEWIOzmm4PQhdXLA1wsQD1VPUdm2gl0LnQOO+T2D1adD8E1MctiHZummdnLO7l4TwOMMw/M3f1uo9P2ViDxJPJLWSN9h1U4PbGPusADb+drq/nimj+1izj95Bv1MZ/gStIi14JjcH23A0c3q06hEaWSy2LViyYa1slltZLIrFksvSOIuNgLle8bADlYO9k42+zYfvHifIKDyZBpmcQxvvHieQHEqbS0b5PZBij4uP2rx/xHzUykwjUPlOd/Dg1vk0cFaNZZFR6ShZGLNAClIioLKIgIiICIiAiIgIiICIiAiIgIiICIiAiIgwiyiDCwQsog0cwFVtdgEMupblcNntu146Eaq1RBy0+GVMe2WpZyf4ZQPJw0PqPVRG1EZOUkxP8AcmGUk/dds70K7MtUWqw2OUEPY1wPMAqJjnHU7hwK2NOGjNIcgOw3c7ya3irFnZ0sP1M0sQ90Ou30Dr29FJpsFY05nEyP4vecxTTFfT0UkuljDF7oP1jx948OgVzS0TIwA0AAclIa2yymKWRFlUYWURAREQEREBERAREQEREBERAREQEREBERAREQEREBERAWERAREQEREGUREBERAREQEREBERAREQEREH//2Q=="/>
          <p:cNvSpPr>
            <a:spLocks noChangeAspect="1" noChangeArrowheads="1"/>
          </p:cNvSpPr>
          <p:nvPr/>
        </p:nvSpPr>
        <p:spPr bwMode="auto">
          <a:xfrm>
            <a:off x="63500" y="-639763"/>
            <a:ext cx="2019300" cy="134302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0" name="AutoShape 6" descr="data:image/jpeg;base64,/9j/4AAQSkZJRgABAQAAAQABAAD/2wCEAAkGBhQRERUTEhQVFRQVGRsYGBYXGBcYGhodHhwaGBoYHhoYHSceHBwjGhcdIDEgIycpLiwtGR4xNTAqNSgrLCkBCQoKDgwOGg8PGi0hHyMsKy0uMCw0NTIpNTUyMi4pMiw0KTIyLDIsMCw0MzQsKikqKSowKTMxLTYwKjAvNSwsKf/AABEIALgBEgMBIgACEQEDEQH/xAAbAAEAAwEBAQEAAAAAAAAAAAAABAUGAwcCAf/EADwQAAIBAgQEBAMHBAEDBQEAAAECEQADBBIhMQUGQVETImFxMoGRFCNCobHB0QdSYvDhFTPxQ3KSouIk/8QAGwEBAAMBAQEBAAAAAAAAAAAAAAMEBQIBBgf/xAA1EQABAwIFAQYGAgEEAwAAAAABAAIRAyEEEjFBUWEFEyJxgfAykaGxweHR8RQGI0JSJGKS/9oADAMBAAIRAxEAPwD3GlKURKUpREpSlESlKURKV+MYE1ieJ8+MrnwwMiyCd9QJj5+n7VXr4htGJvPCLau4AJJgDUmqLE85WVOgZgPxaAfnWd4/zY97DQiHPlL5dZP9ojffp1jSsc+EPgrbxTsxu3FKwCSp3g9h6e9UKuNLz/tOAAIB3PWB03WjQw7MuZ4JkEjYep6lexcN47av/CYMTlO/uO49qoOYOcvDzrahnQBigMNlJgv7DfToaxmBupaLW7VyXXXLO3QiY0BmD710Yhry31tLDILjX8znZIYAaBSF2kayDGtV6uLfU8F7SZFp0I1IIBE6X4sj8MKfiG/rHOi0uA54JueEZNzIHK9NQWyhj+KCDr7VX2uYne61y3dRxHlAMsGnXN2WdPbaqvCY9ioxCMLdqPOGVM5IGxYwXLQCNR20iuHD7C2rbXSVY+ZzcG5HxH5abTVKu5wFyZbECZMzcbRECLkwbSCuqOGFZ3A3PRbW9zm3lhQojzTr7Edu9QLXNF4wRcmJnaD7+1YvhXLeI4q3iXCyWfw2wYEdz3NXq8qJgGKIfiAJHQevvVrFU8TTomtUqwbWGm3v5qzh34d9XumU7cn1WowHNziBcAYaydj8uhqz4hzRbt2vEUgiCTMjKBvP8V5Lw6/jbua+qhrOYwkR5QYnNvMVa4rGnwjdRTcOUgW4GvdWn2j5V4+tjMPTDHmc0QeOk8+fnKiqUaFfM6jYjb376L0DgnNiYjLqPPOVhsY6a7GrV+J2wSC22+9ea8I4iEwpxV5TaVAYRR5QukQI1YnYiN4qrtczcRxE3LOHRbfQNmJI9wRr7VzTx+MILGNHhJBc4/IbAny1VNtFgALzrwvY7OJV/hYH/e1da855c4+90xcU2ryawDoRtI7j0NbTh3GVe0GuEK40ZZmCP2139a0cL2hnL2Vxkc3WTaOZ96hR1KOWC24KsqVys4lX+Eg11rSa9rxmaZHRQRCUpSukSlKURKUpREpSlESlKURKUpREpSlESlKURQuJ8WSwsudeiiJPrBqhs8/22fLlBiZhwWA6eWs7/UjE3GLqhI1RAewYjN+u/rWZfhmHtKgQgXMwAIbzE9Tv03rHqYiq6pDXQM2UWm43PA8lqMoU205IkxmN4t06r1HivNVsIoWSLpCAwdz0ivNL3mvXQtwMUeMhXRdw5EDcz8Qg766A193sXcTEoEdlBSXCtodQPh6e/autnDIhYqoBYkn1J1J+tZ1Ws93+5UOotERrfbpyZ6aK3S7NbUcWjQG/OkqJhMawvZLaE2UlWY75iZJnt0/nSuvD7VxbhY386kkFToANwI6EfzUqqjF8Itqt1zmMy3t/xXjKlNxIiJEGRJJ52gq7/hPpMAaS6DOsW+sr9ueFhlZU8ztmzN2BMkHsf4qtwmPa0AtpmUdgd9t1J12HTWK5cQwi2GCoPKSh17MJk/OKuuXf6eLewxxN24AdSWJiI9elajMO55cHOnmd46KQ1sNhaFJ3c5i6/lN9eT+CuWGxjYllD3fKmoXo0ROnWMsx6GrjFcUtWrQe46hG0BjRp7AelYtm8IllOoYFdt+pg994rW2OHLiTh/EbxArkM2XKPNpMehgVSr0GvfTY6wmLdb8e+FxWDaGd9IaiYPQlp6xafyrrgfM8WwuGuJlAiAAY+uo+dUac0vexBXw3Zc5U3SeoMTEbT61qOLf08SyPHseVk1PqOoPpFUeP4kmGtkx8R0UDVmP+6mvMRQ7up3dQuqZh4b6H3v8ARUaFbOzPTAZB8Vtvey1fJmJs2bPguQsExOxBM7+lUXNWBVWurazMGIIFpgDJIBGbYDv6TVFZ4rij5jhTk9G1A+mv5VN4ww8JsylhuVDBDAMkzI2rzE1cS1jKVZouRfy9fyEoUqBc6pRcbA2819NaGIwItZsxttbZ0/tUN8PqAFJn0NWl7mHD4aUuuLeTYEHUdCsDX2FVmBuPhrdhkACMQblsZSx3UQSdDP6V+X+PYO6iviLeT7woquNdGylvLplHXXSq+JoNBdQqNJaXZgWQTJGhHuFUZmgPbxF/5Vpy7iRiE8fKVl3yTochMgGoNjGG/ZxAwTMt0XDPig5gZWTDSQNGUTt6dOdzmVLq3LWGlEtx/wD0LoiqAC7LKkFhtlPxdDUK1icOmHFy3bvZ2uG0WD+Hc8yhzcGh3KkgE6S2tQupvr1C/IR8IaDfTTNprxP75LgxuWZ1n9LVYDEXbCWc7BrwKl48uZdQ5y6dCvQSVmtnguK27uinzf2nQ15XiOGrZS7cuPdUYlf+4wJe3MwpIByAZlAloO9duHYv7McOttjcW20s5OpUg6DWDM7a6RV3sypWa/uqYzNLjoDFxJg6AA2hZ2JrMp+KoQB1K9apVfwzjtrEaI3m6qdD9DVhX05BFio2Pa8ZmGR0SlKV4u0pSlESlKURKUpREpSlESlKq+L8Sy+RZkxJHQGq2JxLMPTNR/8AfRdsYXmApGN4tbtfEf8AjtJ6VXNzG2fKLfSZkkbxHvWf4vxm1hkL3n031Mn2HpWZTnXFX9cLg2ZOjuSoPtpXyru0sdiSXUfC297D5k7+S0m4ekweK597BXnGFN03L7QkSCpBIaDAbv6etZbidsWbouHCsbjRlbSCImZE6jaDrVpa5wuoQuMwjW1P4084+akT9CaubwtOBicxuIFlQske4A1LTp6VAMTiKFTNiQS13/U2Pq2xPmrTXMc3IyJGkiY+ayfDblwj75MrjXNA1mfTpFfHHMa9tFW0JuXGCr6dZrpi+K3fHAvWriC5OVmjboIG3bpuKmIozIxE5GDD/fUGr80++DyIYfW397LWYajsMQx0vAievvdQ8Lylj7a+KXZ+pRogjt6fKpZAYQRoRsfXpWyxnO6eFlt22zER5ogeum9YfHY5bKG45gD6n0HrU+OdRe5oo69PooOzWYhjXGuTHX6qhxrm9dbwlJFsZWkdjEd9Kjf9VWMuXXqNfXXLtpHbrWg4LxT7rFmwuQ5QwLLrJ+PQ7Egz8qruIY6xctKRbK4ifMRAQjvvOvbvWiA0UxJIMb7/ALTDGs+oW5Q5odltILR6RbpzKqMPcN9xMraBBdoPvEddRvWzxZOGZTJe1dC+G0+RQdTP++lZZeKfc+AoSAcxI+LrAOu38V1vcwNcw6YaVy22kH8XaD6Ca4q91UYWEdesqZuBxDqjajiJmCBplGgA+a9Dw/ObXbBtqyuslM+s6aEevvVbh8Aj4m1cukeHbDaHuYgx10/SsDbvGytsq7fd5jl/DJ6x6/vVrgmxgWyPLqjABiZcnWd5kelVhQxAqioxwdlsJ9fJUa7KVOl3dRpYXSYGtovvbX0C9K45zTaS0y2V0Cks0awN8q7/ADrz8FMXdJYIyWjK3IcBlIBZSdhG/qR71CTAligxGI8qoV8kkkE6qSNTtse1XPFcMiW7tm0y62/LDyWEAt5dtBpPyrzEU6kd498umBGgB3UVIBnhFMhsE+IfFGyhNxl2AZGt2bPwo90F3uAdQo6e9dLWMJA8bw7lp5TxrYylcx1DKdgSNxVny1ywuLvy3wLbTIOwAgj5MDNd+cuX7eCR8h0dIy/5SMv5zXpwbO6FQbkedzGusj5dFEMW/vCw9fLSdOD8+q4qLiI1vDFVvFl8oAJKz5h5h5oUgnTTWpL8QS2GzZWezlL+FbBAZjkRhLAEpmMgCPN6TVZiGuLctMrZSg8zMwyCFEhgPNq0aDepf/VrNu0ctlbouSnkLKCwyNDA6oSQTpsAIqlTLniSMxcRpEnaCT0Egc3UGNpik8xYAbrueHWRh7zvcF0XiGAeVbxFkEwxmQHG01R4PhrtfZnuAAyqW80KFjQ6bHrMTNd+LE4hlLkhLZlUQeUamDsYaDBjfQmon2dPFDGc7GVK65oj9t6+owNCpQY51XUmdrCIExA2vovicbiqeIqxTMjKRoTfW3nyJhSuEXhhzCXSXTXfUR3/AHFew8G4h49i3dH41BrxFmWzcKJbZmc53JGwYyY6HXp6Qa2nJvHGtvbtM0ggAydJgQdYgkzp0mKle8ucG02yORcfNXMDLMz6hjNEZoBJi9rfyvR6UpXi1UpSlESlKURKUpREpSlEXzcfKCT0rI3MUCGu5swPm9NNNPpWm4ncK2nIEmDp3rIYiWw7eXISvw6SOsaaTXyv+onuhjNj5fbW3Kv4JoLli+H4QY/E3MRf81mw2VEOzP1JHUDaPb1pd5nxWJuFMEgFtTHiETMf2jaKkcAsE8Ouovx/efUj+a3XIHA7drCWyANVBmpcFhKVas8VBIpwGjbzjrqpMRVcxoLbF0z/AB6LG2MVi7WmNtq9ptCwWCvqQNCPz/SpfC1+zYk2Qfu7ozL79x9IPfymvS8XhFdCrAEEV5hxVcuLwdtTJDH/AOIH/wCa87SwtKj4WCA8OkbWEh0bQucO9zwc22h/HquXNWEdVa+14N4cslmFUR1Ekkkx1qj4XxC4VJvqtsHVNdxrprvAH51dc4YrDLK3bDs5AK3PDJSRt5wazHGeNnEBVgBUEKoG2g3jfYxVfs2iKuHOcGdjFo96raoVKmcZSMo1HWLDz45hWOC4/auhirRlE+YZR8id6or/ABm7iLZQ20GdhBzfCJkHXr618Jk0RlBURI6dNuxirXjWJwz27fgBwy6QQAI9wda02YajTl29on9cqx/5FV4pkeEyCW7TyDMRuJ9VTYnHeErDMcp0IB+KNtOtVjI1z4yR2XaO3vU21iUYiIJU7EdR71ouIXbGKtDKotYhBt+F/QHofQ1OwA62dtwp8S6oyMvipRDiPinSTGvX+lHx3K6YfDWb9syt7+JqLa5btnBXMU5hvEKqOpYnQfqfYV+2eLk4b7M34XzpPTQh19NYP1qJjOLE4a1ZXXKzNHd22+QX9TU4d4i4bgLMdQilTpONmucZ6CD9ZUCxdYPlUM6ga9cvz/arS3i2Z1bMfKNDOogeUCdq+8HjBh7JRIzNrcuHf2E7D1/SoNrEBvhMjvUDoB8F414WpR7yowjEkNzHwj/lHHruFMtq9x2KuqqgmDEsanYDGMjnLJCjMQpWTH4ddgTHvVNbQouj6mZkTqes0sEgkmTMZjtPbb2/KndtcIMERFvyoMRVc5rgcwJIPi0Gtm+em32nZ4O7BDWbnhkkDKNVzkTCnfT9q54rFAnxLjm8yr4igbQDDMO7DsayOGtBroLEqoIEhiInc/KtRw7gaWHLIWmMup6bif1+dUK1A02ZnP8Apf8A+vLdVmNDqwY1tuZ4/wDXodhZRMFbe6WvXB5bgAUBQHhGzIzdC2nsR8qmY7iBDhTmbxGFx3YKuwyquUGBE6zXPEcyWUuG2SxI0YhSQD2JFTrlpXXMAGlSAe4PSe1eU63dVGPeyBt9I+w87WUGK7OZiqVSmypLiIPTmw+iqTwo3bpd75thAMokjXqYG8nX5+lSb/E0sOhcMcxYDKASARq0bx6etRMNYvWkzXX8iiSApZxsABGkzG/cmetSMFjLGa3de2wYhhLEGACBLAHSSSZHrNbmIxlFzXU7nNYx8/cSvjaHY+KL2GrlaGabE7enrH5V6mIt+Ig8S2Ha20IxIbzgFD/j7Eg61n1JD3HBcsvlNrQFWXSPQkj/AM1aY25bVrua6ieMVd1yFrkLAGQgbGOu2vvVTjrqYi4XKMqMSzLAmRsSZ3gA/WuOwq9RjckeGJva/nadTzpO4UvauEaImxBjm2v4tEar2XlTHG7hbbMZbKA3v61cV5PyPxdrWIRPw3JkT8wYr1ir9Roa6ApKLy9slKUpUalSlKURKUpREpSlEXHGW8yMBuQaxuEcgZbzhnZiIiIifLHeOvWtxWH5owQw18YlFDu4KlB8RGh8vroPlNZHa2BOLo+D4hcdenRT0a7aJl5gKhvWWwV1mVS1pzJA9d49QdY6yR2rRcu8zWwkWmR03yzDL3EHUexFRbWOBtoHIuG42XyjTU7EHYKNDOtVuN5Pwl5yCCHEE5TBAMxuDvBr5mjjTTd4yWPFiQJBAtdpjTSVpOaKgkQ5pv8AsHqr/mHnu1ZtnMwT0kFj6ACsxwG0z3Gx2JHh5hksoxjKh/EZ2LaADtPevvC8v4HChbwUNmYBbjnPBOgOug16xpTj/MHg3fAvWxct3l8sESDoCrqTsZnNXlbEPxLoZLnEESYFhqGjbreSu2Uw0RED3uq7m3FYoHwAbTpc1UgFXHcETB0O9ZIKVDE9Om1ajgXCPAcXJ1EhQSWVVP4Rm7VIxXB1uFmb4j20+v6VrUK2GwtMMBk7kDX+CFo4YVg4h9mzzoRO1pB48ljsxifQafLvv86jJbCIe8Enr3NXtvlYsR9oeFM6DvuB7mNKqsTbtAlbQIU/3RPaYG29aRc1zMzXAzx/Kt4WqX1w3I6GyZJgXEfDexiwkx9vvheIwgw4S7Zdn3zKV3+dQ7zBT93my9nj9RTC8Im2Ge9l3ARfi002H71xuWUTUy3YEyT8qne4mxIPRU8LSawmpTa5gGriYH5n5K+5V4AmMuOXuG3kE6QWJMiQDpHl1PqO81S4q2LNxkEMysyhvwmDEjtPauWHvMXE+UwYCkgge411+lfFnEEDUZlmIgadKgymVfa+HF5f4SLW0iJPRfdu3mM3Zf8AxBgfpVpieMA21tJZtouYaiS31P8AFQrGCsndTHoYI+tT8RwXDIguWrpZp/7ZDAj1PSPnU2aWkB0dIhUxRLa7XOpFxJEOzZh5qPYspnJuExlgR0Pc1ye2VJB3/KO/tUnh9uwbga8WyjTyw0H2mrTjF61eyZLZUKsGYOs76eleZmtYJN/JdmhWq4l4pshpkkl1t4O8eV+qogpPlGrHaK2OAxAYEZSpUwQfYa1QYa+EYFGUNqNCpP8ANd7nE72YMbnlBltASRsR9Kq4loqsy6H6KduHq03940hzdLXM73459LLV8r8Hwdu3c8c+Ysx2JJBMjYb1DFoKITQCcoPQToKq7HM1tmYEMqDa4whT+/5dK4PffF2irKbSmGD5vKVkaFuhOunpVes6tVDW1RlAi/v7BU6DcNQLn0TmJm3lt08yvhEcor3LsNbZwxUHVjAERoYEjoNQKltfBIykAmCkoBkXUETG5I9tJ0muwwSWiqIyK0gFWYeZZkgg69vpXHxbxYKLKq5lVJJLQJ1yjaS0g+hrpsVHZWX40Gt9D+Jt9aT3FgzPtzqdLa/zF1ZcIwZe8niqWy2spYxDPvlLCdR1n/zaY+7hEf7w21bTy6kgbkGJ371xw63LWGCzF1ytsuHz6ndyIgNE6eg3rrgcBc8yYW0MqmCxEliNySdyTVOkcTiXd3TcQGz8Jj1m/oIO+irV+6HicJnm/wBFI4FhMOlz7Rai4NZKsW66AbkV6LhsQrrKmR/uleY+CUbxQnh3FYLdUaBwesd+oNaTgfEPCxIsyMt1SQoB+Jd2J9Qfyq5gcVWZX/x6xJmYnUEXIJ35B6jTRVq1JhZnYI+y19KUr6FUUpSlESlKURKUpRErAcexBbFPJ1UoF1IaNoXpBkzvvsYrf1kecOSRiznRilwaSpIP1FdNdBVTF4c12ZQYIMrEcT4XddkFpwlyyZYghSoGYCP7yZJ9u2wjPjcTYuuftNpndR8dswR+BpQQNzJmNBX1xHl5cLZe097I91wrXSpZmHxG3mXWD6+tSMNhUtIr5ldbalVLaAgkEAlo2YnQ9DXz2LfTr1SXgZQcvw30/wCxEa2j1U+DY7DUwwOVcuCx91Th/EQISSAEWYJJkEyY3NS+GcCSwpLQ7gybjHMTA7nWBXSyt60jXC+dmYEEGYzeVl8piCCPQa96/eNqxwtwGMxWDHrofyqpWe3KKNPKCXQS30/m87rfwBLi6o+TA9FV2buKx7kYcm1YH4xozes9B7VY4XkjEDW1i2ZwJy58/wD9TINaNsAMPhLNtBAYS3rppUIXihzAwV1B9RViviaWEqdw2mCBEzqV3RoVMUzvnPIJ0jQKuFpn+7xCZblshtJAPZh1+VZDH3rQLkAyHYZjuRtGXeZn6CvVOKOt+yl8AZg7IT3H+x9Kx9zh/wBoxio1ryorEMSIftsOh/WpWUxRxRosPhcJidPRSU8RNAYh4Bcw2/FxxPkshdunKCgzExHYT1NWWK4B9ktB7xzX7vwg/hXq0dOw/wCKhX7dzxGAtaKTn6Ae1c8aWunW4SQoXzHNAGwHUCrbT3QIiJ3WpVZ/nOa8PzBmrRpOtjuv3BYEm22I/DmCL+etd7vCow4vAaZ2Vvrof2+lXGL4nY+wWsPaDB1YFpAjQHYg66mv3hfGrSYO9h7qMzOSViIGm5JMjX0rsuZmIm0Ks2liRSZUyHNnJI6ER8l8cL4QmMssVYW8RaWWkgBlH4tdNOv/ADVDcuhBLED1/iucZAT8TAbD+Kl4LBMXtG9aJBYQBJBB/eK4vWi2mp3ViW9nB8Pu4EtafhEa3+wsvvC4ez4S5fjB83+QMwwj21nuK74fhP2hnLkixZALR+InWPzAjvWj5w5YXCG09vRbgM/ITHvrXTlzCC7hMVbX4zDR1gR+4rsT3pBuQLKq4sOAY5oysc/xxx56kefkqCzYw0gNYhOpBlh67Qam8a5e+zhSrZ7NwSrenaqS/jcpK5XL7Zcp399q1HFMSUwOGsP/ANwedh/aNYHzJ/KuCXmm7vfRWWNwzMbSGCOs5oMiOvvhOBXEbDvbZEJDAKTuARIMdQDNc05fGKuQ1xBZHwBT5Z6k9JmqvgTHxWlmIkDykBVBB1bvE1Y4LgdrD2A5cq4nMBOkGN/XpUGcipmc4CAIBvM8bz89VmYxjMz2MaYLnSdIj6R8tBuu/wD0K212416dEUA92WVOu2wBmo+E4wrubdpXi2src3LFdSonuBUdr8rPhswvMVZSxBAUBliBvrPyq3sY2yLJUKqZNSW8pEyIJ21mJqGqIpy8Hw/DGk9dd7XgfNRUzL4YR4vinWOn3tJU7h2J+0WSBIuIQYK5QrD4QT+Ikaz61peA8xW7alWUq0kkdZ679PWsZwTgd02luWAqOD8LkuhjYtl3I3BA/Wp+Ix16zaQ38O7tkMlFFyCp8ztEBVIMge/as01DhKxFFwM7AiROoIvx6c3vCS2qPHaPfT7Kz4rjftN2VEWwQzt002Wep6ntUAcTC8QtFnKogadQRmaIOmvwj5TVLi+dwVBtqyyWyKwALKF1GWY3OkkdBVTicX4zG5bRRdMEodMgfSdDG4GnSR7Vsdl4Co+v/kYrwgAwNTJ1J9NoG2gF8fHdoNaBRoXMwTt5fOxP3Nl78jAgEag9a/aqOVbbLhbavqyqBVvWyukpSlESlKURKUpREpSlEXnvO2EQXZvaW2IYN/ayzrtJkafOs9e4Vmuu11kW2VNsKGWAs6H3FwA7b16txXhSYhCjiQaxF3+liyQrHKZ0npM/rWdWwRc8uY6J139RcQev7n2VkOJwyKlv4SczvlOpWR5QYMgz7zVjgnVreRrouE5hJ0Y9Yg66A/Sq3jvC3tk2bLZcjQT1y67fOoHw4iyVAuXlBkaCZEE6ag9jVvG9jB2FzNcS4eKbXJ2nbb5aKv2d2s6nisjgMpJbF5EbkL0Nl+04ZbQfJftaKTHmA2idDpuKzr8t45zlvOiW+rARI+ZrjgOLOSwvoLWv3akklhBkbQTpsO9fFzmi34Bu7MMwW2/lYsNlj19KxDiKwIFWjmeIE/bb8r6MUaRH+3WytM29laHEXVW2lm38Cdf7j3rLYXFXhdVrgW47OyJ4ZIAQEBzodTqBB7GuF65cx7Wra23tQQ7XC0RoRAI6a7mKuPsDWbIs2boTIxIffMuuZZg5SCd/aon06jT31eJcYg2gXEgiTGkxtryvH4ikGijS0G/PoVyuYF7ouKCgRiQjoRDRsDB82ogjeqJOUsmD+1MZdm0/OY7xVziTaS5bc3Ea4iwLVoT55JLwNBuCdtRVeca6kWEl1t6uTMa6wFmJjrU+FqOghomR5aTNzzbSxJsNV1TJ8L3OhrXTze0Wt99N1S2+GXFt+LcaJJ8h6D5bV0wfA7zWDiTLJJERsJ3q0CuGZnJyBpAYDUdI/atByxzIi2WtsCbdwHKGjMH1JER/PTvVplRp+MWI1Gn9/NW6lauwA03mWuJh2p0HOny3hZPhvLatbXLKuR5ifX4dDuKkpxgE5bVq7dCyuYtA7eXc6RoanX7+IN/w8OoK21DOCCZJ1gE6jSrPB8ftYWAEWbktlKTGup0IjWqwLqjw+sCWu+HL+Yvoq76mSn3dFwBabz14nqody+2LsMhzjLtbc6A7rB6Df13qkw+Pu2LpIzWinwvqMw1BIB/CY61ccX4nfu3xawsZyA7tlBEH4VA9tfpTG4ZHyG8nxeVwAfiEj4tgARoPU1zRa/O0mQxxhs6j+1ZZjxhmPFiQJeIsf6UHE80NGdjbBP4wiz+Wn5VV3MWbtwpGfMPM0z3kH5DvVncwOGsQz5U3UZjI19DuY6gVIS1at22KBcjCZGszEGRvvHzrafgH5SS6SFg0v9YUM4ZRo921xAzAa8jTe0cKFgwqWsnhwpiU3J9/pUhcetyExE/dkuWUZV0MBCN20PT09ahX28MfAwAAgH4R6zufpUu3bkBSMytLs2kEyI9dpqPD9nVcS7NcRoTt9/XrGq8xvatDCty2M6gb/bpG8TYK6xnGbCsLghQmRsurb6CRA0IaKh3sT9svrby/dl4uBUVgRuCD0g6/nrtVV/045FBy5swLHuAxP6RVpY4x4SXF8MKq6i4CVadDoR9J7mrFbsOuGOdmzG5G1419+izmdv0HHKG5dp1tOnr/AGrXiK38Xi2wtq61ixYVc7JozsQD+GNACBGg39KlcPwN7C31stea/ZuAgi5qRuJ1JO+hExBrlh7wvzdw7i1fdQxVspIjygkdiIGvpXbh+EfDl8Xj8QrFQBoIVBOmijqT0B1r4t2WnT7p0AZYLI8efSdJ13lagObxC/XaFQcwYZExbIjJ5Bm8MRIDDRQTqD1idAQe1QVlTGniPlUKIJGokk7xC9ak4vjBxZuMLDfeFlWFUKwkBLjyMwYAdK3fLPIVu3luEDNAr63A1avcNZVbBAA11tr7+6xH4Jpql4NpmI6zr59J6rX8OP3STvAqTXyiwIFfVWVeSlKURKUpREpSlESlKURKUpRFieceRTiG8Sy5R+sGJ9+9Q+UP6eGxcN28S7nqxk/nXoVK9zGIlc5RMxdZHnrh1sWA2Vc2YRI/T1rza07s9zxLahFPkY6k+uvcdRtXsnMPCvtFlkmDuD69K8nx3LXEFYqCuURrlEmO86a9alZUDWwsjHYKrXqZmRpF5teZCnY/iTJbtLkDXX8iWyMgJAl2f/Fd5+m9VacXd2yjEWnaYKmwRaJ/tFyc2vc1O4rZGa1cOiZLlomCMmeIaDqBIirvhnB8Hbwg8QjMF19/Q7R618fh6dKvmqYh0OM6xyRF+LWEG/ktoWELNXrSt9+lo+JmIuLrIYfFmfYAaAaag1FtXLouOWIKKxI0HwwCNQJ0/WpmNGbD33jS8xKZlJ0yhFO4gmJBNVwzZRbcSpyiVIQKBpr3M6xtVjB0atWm4tbmDbcxofpcflX8LjaVId1UflJMi8T0+3PkuYuDKIL3Q7zLSoSNevofnX7i8WFtoUVgWaQpU6wQD5l+HTWRrpU/h+H8UDwkuXFYt5gDlUrtJ/yn519YDDMWtvctkXLjEJbdmVEyAZmI/uMwB+s16ajJymbG9x9rcXsNOq031O7GYESRAi8et+bXOvRX3LWOS1ca9lzC4gGxHmXQfFrB7+lZ7HcbstiIW34rrIZljKsmSvrr9O9fWI4kLJUohYXGcEKZ1TKNNzkAM6djvVhw/EWcJnbw1AJZjnB6HU7jedBUVOplc1tYnKJyxrxePlZcuaKjS6iBmMZp+e6lcscTsrdN/KTpkYRDAjbQ6dfpFUfM/E5xKAKurFyDmGUE7/29d+4NdcVxh7zXBg7XiOMxY2wMqmBlbswMxEzoavuEcjW7RzuxuF184IgCdcqgE5VE7TUf+azDPaapOVpJaP8Al68dJ1VfFsZUpOY2MzxDiNPfKzKYGzdvJdu+ZApHlg7mZHT0+lc+JXVtIwt5VGuRWI7ydOpjpWix/JJS2zYd3Lgnw7RIFvKT8JnciSc0jpWZxHK2ItQ99xce2YUaRLazMTGn5V9Nge1MLjHxSPiNo32vC+Hq9mYmkwNqEd2ySPr7Pmuxx3jBGlCFXKxA1PaekioD4skHJlS2uhc6AR0A/wBHvXXGOVssYCtGoG0+8CelfXCeWjjMQlj/ANK2oYjuT3+n5mvp6zxh6dhYKlh6ZxNSSbn8b9TsoNnH22MLfBPqsD66frUw348twAj11+fqJ76ivTV/pjhvDylRMVgePcEOFuNZOoWCv/tOkfSRVbDYs1HEEQeiu4vBCm0GZExfUdQfwq/FA5tbxQucqZPKSDEgkakdew+danCf0yu3nV8Rde4BEBmJEDbT51l8Ozm0pQKWGnmmNDBOmvSvYORsYbmDTMczLKk+o0iq3aNBgeKoFzv+1N2TVJa6kdveil4Dl21bQLlGlWirAgV+0rOWylKUoiUpSiJSlKIlKUoiUpSiJSlKIlKUoiV8tbB6V9Uoi805o4fcwjs62/EsvJKiJBMd91/x9azFzmDCLtbedYXw23G2hOXWvb71kOIYSKqLnKGHJnIJ9qz6vZ9Ko8vu0nWDE+a9leRNjLuIY3Wtm3ZXQZvi7ySNIGwHSd64i0bbXLly4cnY7KP97b17Vd5ftG2beUQRWGvf0gQ3JzEpM5ZMa+la+DqMwlIUmNsLj98rOxOC79+bNEiDaetuFR4HDJibVp1svesrZKrattlNu9mYlmEjcRDH13rpiMdda4mHCJf8O2PGJlvvOwZTuFgE9TM1rcd/Ti2ygIcpiDGn6VZ8scoJhBoBJrFb2e3vMzzIuQL79Z+wE2JWqKhAgLHW2a3ZzG2FZQ0InQKC2VZ6tG+u5qDwjFXMVbYYiyFVogSWBDT/AHyQwgGRp6CBWm5ytPh7huC2z2mgkJoykfiHTbp/zOOxfNxYZMNZutcIgG4oVUncwNz/ALNZFfA1A97W05LjLXTp7/a0addsNJdEC45V/wAvX8Ph8E+It6qqsXA0krOnXXUCZI1qhwXLV/iJ8fFXWXNqqKSFQHYAfvua1NrD3cTw827qhbj2ysDYkaA+kkbetL/GVwiW2uI/hMgEqslWGhBA1/iKq0DVjEVKYmsHRyQNLc8aKB2WWg/CqbCcpXcG+fD3WJGuQklbgG6kHr67jcVJ52UHDeIiXPvChd03VBrLdgBpIG9fmB5n+2Yy0LCOLNrMWdhlzEiIA3gDvvPprN5vfLhGRbiWyYBUgMWVjlKqJkfFuAdjUj6lVlTDVagiqTfaRNpAUbmNc17R8MLDWMly0VXPl1ALZpPrLanfer7kfjiYe/mu6SuVyNY7NHUfz6VS4m21lyXf7tF0AG/uepHb1r8e2GgjRiJAOjDvtqPXcV+otdTxVKWmR0XxAL8LVg2g2Oo9efRex4jnPCIubxg3ZVksfl0+cV5TzPxw4i690iCxAC7wB8K+/U/OoBs3Nv1b+Fmvk2xbDOZcoNljTqYE7xrrqaUcK2jJH1UlfGurQCQeAJ16kr5v20S0qXA5XSSobQ7ycuo1Nesf02sZcGmkTrFeW8OwT4q8bdm4zI0MwjRRp5QdxPUV7lwnBi1aVQIgVnY6sKj4G3vVanZtB1OmXO1PvTYqZSlKz1qJSlKIlKUoiUpSiJSlKIlKUoiUpSiJSlKIlKUoiUpSiJSlKIlKUoi53rAcQwkVAtcu2VbMEAPtVnSiLEcfwzYO8cRFx7TKQUU7GQcwUmJ0j51HscYsX7NtnKp4xC+GzAnOZhDH4tK3d6wHEMARXnXOnLtqxcW7btZrjdtxqBmHqJmelYfaPZzHE4hji1/IMTt0jqVMyqWiDcKUOJYWw7WQ1tLiqGKHQkHbWNSewk1jOLcWOJy3rlkWbiwgYfeGCCxGYRAnbfc965shRGJm6EFw+I7h2DAwqSNgw6eppwfh+KaGt2lW0q6W9WB6ySdZB1FVcH2c0tdWzF1QRqfnzrwdLeahq16rqgYGjJ7/AFtzfn8vWSWVQ41aCD5swkADQGBqdDqCBXPBcIvXWuYhVD5C1tNI0B7jepa4a+TktWfDZjq5ZmKzuVnY+tencm8AGGw4tke81tYEVqLi42042339LlR1KTKnxCV483CMSiW7eRywYMWzdJJynSTvU/hvJ2KxDOxHhZoDBZ1A03PWNNIr21sCh/CPpXRLIGwArTOIqkQSom4Si1xcG3P9rP8ALXKdvDKCBDQJrR0pUCspSlKIlKUoiUpSiJSlKIlKUoiUpSiJSlKIlKUoiUpSiJSlKIlKUoiUpSiJSlKIlUPNfBGxFubZh12NX1K8LQ4QbhF4rjeH38P5XVYJGgRVG8knTXT9an8B5iOGYtJKCQQ2mYbDvB9a9C5j4CMTbjqNqxt7+njlSZJIGk613SDGCALKnUoOL87T79/c2Ws4DxqziSQECuNYMGR3BFX4Fee8lcuXrN8u+w0AGnzr0Kj8s+HRWaebKM+qUpSuV2lKUoiUpSiJSlKIlKUoiUpSiJSlKIlKUoiUpSiJSlKIlKUoiUpSiJSlKIlKUoiUpSiJSlKIlKUoi/AK/aUoiUpSiJSlKIlKUoiUpSiJSlKIlKUoi//Z"/>
          <p:cNvSpPr>
            <a:spLocks noChangeAspect="1" noChangeArrowheads="1"/>
          </p:cNvSpPr>
          <p:nvPr/>
        </p:nvSpPr>
        <p:spPr bwMode="auto">
          <a:xfrm>
            <a:off x="63500" y="-838200"/>
            <a:ext cx="2609850" cy="17526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4253855691"/>
              </p:ext>
            </p:extLst>
          </p:nvPr>
        </p:nvGraphicFramePr>
        <p:xfrm>
          <a:off x="251520" y="1347788"/>
          <a:ext cx="4233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584873" y="1795226"/>
            <a:ext cx="4574740" cy="4801314"/>
          </a:xfrm>
          <a:prstGeom prst="rect">
            <a:avLst/>
          </a:prstGeom>
          <a:noFill/>
        </p:spPr>
        <p:txBody>
          <a:bodyPr wrap="square" rtlCol="0">
            <a:spAutoFit/>
          </a:bodyPr>
          <a:lstStyle/>
          <a:p>
            <a:pPr>
              <a:spcBef>
                <a:spcPct val="50000"/>
              </a:spcBef>
            </a:pPr>
            <a:r>
              <a:rPr lang="en-GB" b="1" dirty="0"/>
              <a:t>Analysis</a:t>
            </a:r>
            <a:r>
              <a:rPr lang="en-GB" dirty="0"/>
              <a:t>:  Analyse, Appraise, Categorize,	Compare,	 Contrast, Differentiate,	Discriminate, Distinguish, Examine,	Experiment, Explore, Investigate, 	Question, Research, Test.</a:t>
            </a:r>
          </a:p>
          <a:p>
            <a:endParaRPr lang="en-GB" b="1" dirty="0"/>
          </a:p>
          <a:p>
            <a:r>
              <a:rPr lang="en-GB" b="1" dirty="0"/>
              <a:t>Synthesis</a:t>
            </a:r>
            <a:r>
              <a:rPr lang="en-GB" dirty="0"/>
              <a:t>: Combine, Compose, Construct,</a:t>
            </a:r>
          </a:p>
          <a:p>
            <a:r>
              <a:rPr lang="en-GB" dirty="0"/>
              <a:t>	  Create, Devise, Design		  Formulate, Hypothesise, Integrate,	  Merge, Organise, Plan, Propose,	  Synthesise, Unite.</a:t>
            </a:r>
          </a:p>
          <a:p>
            <a:endParaRPr lang="en-GB" dirty="0"/>
          </a:p>
          <a:p>
            <a:endParaRPr lang="en-GB" b="1" dirty="0"/>
          </a:p>
          <a:p>
            <a:r>
              <a:rPr lang="en-GB" b="1" dirty="0"/>
              <a:t>Evaluate</a:t>
            </a:r>
            <a:r>
              <a:rPr lang="en-GB" dirty="0"/>
              <a:t>: Appraise, Argue, Assess, Critique, 	Defend, Evaluate, Examine, Grade,</a:t>
            </a:r>
          </a:p>
          <a:p>
            <a:r>
              <a:rPr lang="en-GB" dirty="0"/>
              <a:t>	Inspect, Judge, Justify, Rank, Rate,</a:t>
            </a:r>
          </a:p>
          <a:p>
            <a:r>
              <a:rPr lang="en-GB" dirty="0"/>
              <a:t>	Review, Value.</a:t>
            </a:r>
          </a:p>
        </p:txBody>
      </p:sp>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Blooming Questions</a:t>
            </a:r>
          </a:p>
        </p:txBody>
      </p:sp>
      <p:sp>
        <p:nvSpPr>
          <p:cNvPr id="20482" name="AutoShape 2" descr="data:image/jpeg;base64,/9j/4AAQSkZJRgABAQAAAQABAAD/2wCEAAkGBhQRERQQEBQSFRUVEhUYGRcYFRoaHBwYHRYYFxYVGhwYHygeFxojHBgWHy8gIycpLCwsGR4xNTEqNSYrLCkBCQoKDgwOGg8PGiskHyUpKjEyMC01MDUqNDUuLCksLi41MjAyKi8vMCk0KiwqLSwvKTIuLDQsLCwsKjEsLDUpL//AABEIAOEA4QMBIgACEQEDEQH/xAAcAAEAAgMBAQEAAAAAAAAAAAAAAQYDBAUHAgj/xABBEAACAgEDAgUBBgMGAwcFAAABAgMRAAQSIQUxBhMiQVFhBxQycYGRQqGxIzNSYsHwFRfRFlRkgpTT8SRTc5Ki/8QAGgEAAQUBAAAAAAAAAAAAAAAAAAECAwQFBv/EADURAAEDAwMCBQMDAwMFAAAAAAEAAhEDBCESMUEFURNhcYHwIpGhMrHBFCPxYtHhBhUkM1L/2gAMAwEAAhEDEQA/APaMYxmMpkxjGCExjGCExjGCFOMYxUJjGMEKcYxjkiYxjFQmTkZOOCFOMYx4SIMYGMcEinGMY8IU5ORk5IEiZORk5IEinGMY9ItbGMZjKZMYxghMYxghMYxghTjIZgBZ4GYo9YjGgwu67/0+f0xpe1pAJyUoBOyzYyCcnHpFOMZoa/qRjYKADxfOMq1mUW637IW7JIFBZiAALJJoAfJJ7Zi0mtjlXfE6SLdWjBhfxYOUnxhHNqNOUW3/ALRGaPgb1U2VF8fBr3rOJ4Q6umh1MrakPAsmnG1WSt7KxNmuFIAKi++78rZaXIujFMZ7cq422Y6gamrI4XrGTlA6R9qcXkIdUD57SFSigABSQUdixCotMOSfYnLRP4jRdbDoatpYJJQ18UrKAK97Bc3/AJfrmjUoPpmHBU3AjddjMc0wRSzdh+vvQAA7kmhWaUnXIjHNJG6SeSWVtp3U4AOw7bo8i/i8r/hnxkOoPJAyFKsgi7FEFfagRV2e5A4xzKTnAujA3StpucNQ2Vp0OuWVd6Gxdfr/ALrtn3q9WkSNLIwVEUszH2A7nKZ1/qur6edsaQeQeQ6xcg+4dQwAPw1Ue3HbKx1vxdq3hkQsjxyRsrAoooEfiUrVV9ScnZQ1OGcFApk7L1jp/UEnjWaI7kYWpoixdXTAHNjKF9kXUnfTPC5JEbei/YGyV/IHkfmcvuNqs8N5b2THCDCnJyMnECamTkZOSBIpxjGPSLWxjGYymTGMYITGMYITGMnBC1epITGwX9qux8ZWdFccv9o4Xu3J7AH1NR7AWP3GZfHfV9MsR087yI5AdCiMSrC9r3wO98XdXlEl1M8g+8PIGfyfLshT6aPe+C1ker6A98zLu2ZUqte50bD7Gcdlv2No51ElxgHuPtHcd+y2vEfjaTcI2fcFk3KygL2NA8UbA5Fj3zqxfaBJ9z1GoZ1MmxREm0cEmixrg1YJBPtlLj6ck1bWYsCL4PPPPNe/YWfjO51LSDR6V4JEDNKFVJFo1tYM4Jr3FDgc851VerbeAAI1HjE/O6kNp/fFFwxIjEHcT87LknVTqfPGrn8/bu3ebx2uq7bf5fTLXL47j+7nUScyrp1mMbeksL2kp7FdwI9N1ldHhVjo/vnmLVXsr+Hdt733+lZwD1ErJE+ojOqh0yufKcKFVWsABttt6iDRsCh24zmtFO7BE6tJ22yOM4ztuN91L1agx1LXSzpMHy7/AO+PNe4nrsGoEsMLCRotu7aCQpPIXd23ADlRyPfvnm/jKGaOWM6mSEpubywnpKihv3AqxIqgRZs1+m14B0ksYkUvNCFdn+7COPy9khJR0lrc61x3sFaPxlv6v0KFWj1U21nBVQW+SbG2zVknvV9ssU7pttdmpo1Q0bROZiJ7+U4xlc0w6TleUdXmRqWFT6gF22vO5ABYYUfSQt7uPpdno9Q8DaiKESRaiUyxwmNFU0FRvxxBmNhTubmxV9hnem8KRwwSLSsVkeRd6muaCKQpB4AA4Pz37ZV+uda1bxFZdvluVqgOSGDAqb3Xa5fqXr+o1WNs3hrWuhxcN/TnacY9VcewBpe4TjCvHhDqUsMEej/4c+miEZ9Tyo+6+7EDa1sb5A/YZ1unaUaZjJEgXdfNcEGuPy4BzQ8OrKIlbUMzMxDkMACt0Wj49gboe117Za9d1CNoyAbJHA+P+lZztS5fWdUPi6dPAJg/ff571DLPpXL+7vI/nlWba10m3mlX0HcQQLB7Xe5u1kmtL0uXq6+jTw6LTh7LFAZXZbFcBeAbv6juaOXTocRstfp7V8ng/wC/zz40PR5EmVy3pVdv4jyApUemuCeGPJ5vvY29F0y7e+3D3/qjB/n3TJhZvDvhyPRReVFZ+WPc/wDQcn9znVxjJ5JMlRkypycjJxwSJk5GfWSBImMYx6Ra2MnGY6mUYycYIUYycYITNHqctLw+1gbq+/0zQ8YdWm0sAngCHa4DhwT6TY4ojm6zzufxlM076naKdAuw3tBA4I7Wbs/rWWR02vdUHGjHuef47hVK15Tou0uV46zHqHiZ4Qm9gF3EgBQRRf8AMfFdzlOTwwfPXSGU7W05csB2a2TbXxZXjvz3vLh0rrxmgUB0Y7BuIJ4O2yO9g3mxpJ0W2exXfi+O/tznMeJ4NbwDvJnV/wDS3LO8q06Z8MYP78HnZcvpuu+5Qn78u7YQgZAGsfwuRxz7fPH1zg9e8TRzltPGQIZFvcVJIYNuAruOBt/83053/FvXRKG0+naMoVtmb3HehY49uSO/xlK0+oVRwvrvufj/AEzsemdGpvpl9YfUCSIxv38/eO4WLe3le3umOI0yQdvPtP3C+5J0jUwPI+0m6N0OLDV2PPuMzQdOIWRhGzxLGDIxAoBmCgci75/CD/TNLW9MDuzK6gDluboUTZs+5HYZva3WxLogkRDSvIAacmolAkJq/dhXN8A5YuLCk+nppDK7IXrxPi5aT/tn7KweHPF8KROs5dLkLDiwQAAQD2BsHv8APfOBrtVPqd0AlM0aSlo3ogkBW2UxAB5IsHkH5HbS6XrVdREVApST2rv359z3zJF0+aOB9bGoWLdtUqfUQbQEUeFDUT8n8so9NoUqVUio2HYiY9o5n4VUv6NIO8WnsT+fnmu30/xMTJK+umJO0KkWxlQ2RuK8bfoCxs8/IydZ1bTabUiVAshdaO07mUAAACzSEnuPf9M+IfB00SvPPGjI8akMtWrkqCpU8gG27cWPbtlV6r0xo5liAAZ+QpFAAn09/oDjq1pY1HuraiGlsEAwHCBxjbf13UFCkaoAZG/2Vy0vVXWWQx7VRzvoi/Ue54P5fTjLBpupBozI3oC3d9uBZYfTPMZNPPCm4SAhRZHsPoPnv9MuHWYTrNHp5YB5i7Vd4iQv4QRJHvUbwTtaMbKvfzxnK9QtaT3h1Mw0kCeRj8zCvXtFrGh5bJVr0HWCLEbDmj2/mL/32y06WTcitxyBdfPvnmnhXo0kCnzaB3MQoIbubB3fibggern0/FX6J0rTBIxRJ3U37gY7pTnNruosdqYB32WTdtbpDoglbmTkZOdOFmoMnAxkgSKckZGSMkCamMYxyFr4xjMdTJjGMEJjPiWZUFswUfJIH6c4MlruWm4sc8Hjjn4PzghU/wC06GL7ukkm/wAzfsjAahuPJJBsGgCfnsL5zzSeVgm1uAvPb2/2ct/jXxJFrNKqhWTURagXG34kIVwzWO4BFX7e9ZS9V1B3Bj2gNYUkGxyaABHFHt9c17C9rsHhU26vXif47q3W6BSqNFWuS0zkd48/MbfyvR+kabbpIXSNU3xBvTzuP+MmzZIo/S6z60rMQ2+9tHvf6/XtnK0vjaMwQ6WKFx5emAMhPCsEqlH8Y3irJHvV5w9f46kaTagCrRU9zdkerldw4vjObuegXtzdPeAIcZknI/f2381cty2lRDIwMD5+64+rib7wwj37N522D+Df7gc7bzZ1MgkmWDaAESmoBQR+LiuWNt3J7flnV0XX40aOQ6fzAqOrhjwzEnYbrigQKI9s7fWfBC6ibT63QGPyjQkCm6q7ZQe/+EjuKHHfOq6lUrUaIGRg59j25Kgs7ywrVSHZjMkds+qrGq6QzRN5ScAUTz278kd/Y85reG0iLBJrokjkg87SHqhYXbwTddvccXLqvVtQmpSGGDdFtBd6NBSaJDfhXb3575UtS8MCmEryxO6TuxUjb3+ByaFXu9+My+h1qlem9rhEgQRk5n9o7cq7We6uA4gNHr/HdWXqvh5dRHMjQxQeUP7KW15VfUb7bVNVyf4vpn34f8SadI10hjKRUSjyvu9rO7ivx3VUAM1+neIYIGj1MkLk+X5arGaXZtG7ejsVJYkHirKk5XNF1RELFot4NivMIO0ggpYFUbBJq7UVWDKFClSqUq8lx2icGAOS48TvGTAVQ9N6jXLBT/8AWCJyPeJXpk3WWE0WisESRM4YfA5UWO4NN+wygeNtQia5Z42DLsVJCtEBhYIB+ar+efGm048oPuYEKQvqbgeu1HvRtrA70frmtq9BL5SxGNkDKGWyKZSfxci6NXYzOsLanUqlsnaMyVs07NlqTUYZIERtO8nPtgLDrOtoUIQksy0BtuieKP1/fPR/A/hd49FGHO1juYg9wSbr6VwPzvKF4W6UwlUsdhYjaaFg/wBQe375dZ/tAWHTyrCyvLGdgVwQwcttsrxuANnjJbrpzRVbbulwO8TucCTGBv7qj1G6dVY1rRHK5HiLq851B0GlNPKjxnekkWx1O/esjLtcFVIoWexHBOWvwH4tbWiQy2rl2KxrDII40U7QomK7JWPckNXwODlD8V9Q0+sUO5aSV4hS36YS1MzAVRc/h5N0B297N9nPXY43bSbfKDuzohb0BmN+XEpFoCOa3VYNAWct9P6fUp25cGEAd98EyfTbjiZMyucq3LRU0PP1L0TJyMkZME5SMYxkgQpyRkZIyQJqYxjHIWvjFYrMhTJkO4AJJAAFkn2Hzk1nN8RatItNJLKwVYwJCT2Owh9v1vbXHPOKBJSLj+KvEEKPpo3b0TGYM6MPQqqu57HwWUH/ACls6+s6ZIYBFppjCw/jKByRzd38k3Yzz7qAg1Omh1ujlaVUZxIXILxlwm0OB2optJ99wPIzV6F9qiQad9K8ck8om8qGJCRcZVQBvrimLqALPYdheSFpP0jhOY7S4O/5/BWMK0k8ybzqHLFTKq8EhTZ9XpHAI5718Zw4H8nUMJbZlamsMDywHPO0LyGsjvVfI9G+8iNFCoVBAIQ0K4qjXFjtmDWwefBMqKoeRCpvizQqyBz7V+QzDset/wBNWLnM+h2NxO+8xtHH5XSXBNcAgRt8jAH2wqX0jSLrdV5SyGFnUlK3UWUEiMndQFAkEL7dhlh6h9nLpICAHJjZi9sF3Ajgnkg9qIHYnjjKjJ0d9PIkltDID6XQ+oEcHsaJHwcunQvHjmN4dZLvJG0OIttiiCfRyCfyzr6lzXq0jXtwS2DEZJzGI7bweyxbuuy0q+C57Sf2xPOPtK1f+w7ejdMgRyxcL/BQFfird3Px2zbj8b6kCtPCjwaa1dlHDqBQb/JYG6lvv8ZZOiaiOTejgMmxCr2SGU+khiQBu3LyATw3NXWVSTwjqULpBIFgmZtw4UBeaFE2ePT6T/LOcq9Uurhg8ZzfIdo3nmY2UvSbeypOeagEmN5jz25jbz2Wl4h8WCRYPuxO+T+zkgdH8sM17JFm20GU1a2bHHcZwtZ05ZHb1AMm3zKUgDi2JPbd249h3y4dT8IoujU6knyYYnO0cI0zAqs7Aep2FqFHa/zrOV0hdNB07VMjyJINABNDIvpeYoI01CXdMXJWwedwsA5odOvGUhFIR5RHv7+nbKUnSXmm0mnq9guC2pXy4xGwZSoJAFWL7kdxdH+vxnW8T+INPqFRdPEUMbGztVfTtHp4783/APr9cqnSdPEIBu3+e0oYWVVPKAqtxN7ibNgHtX5dbXdGEcavuB3Dj1Kvdi1kk0SFIAA49+w5v1Oltuntr1XEO47efrj91o0eohopnRls7HeR87q3dM8FUdM0mySF4ZGdkJ23zsFjksN4o/5T8ZZeh9IOlj2kh43JCFgCyobuMn3F2fbuc0en+OYl0IYaeWJYwqKHPDACrRq9ZFC+B3x4c8SpqE3gUy0Nu496O417Dt898xb62uKE1W4a3c/JnHbuqVe6ubofVt29zn8xPZdyeRNJp9mmjWRlsqrMB6ru2ajR/wCnt3zyzVu0mseTVxrE7MjMqqNu6/QwO8ncT8XfNjucu2u1jK1Dji7/APnONJ4UWZZZwWeeUExknhWsFNoHfgBbN8HI+l9d0vJuYDXQBEkyfxHPdK61LG69yqjqmCuVhBZWHA2Dtdlg1k7rFE0PccDOp4c8SnQasSzxsYyuxm71dHcD71XYEXznJ0OhMczxzBkkjc9yO4NMvwf0+ct/h7TRSSMrqkjqm5EYAiwR6uboix7fxHNm/wCrOafDp/p5xn4VL/2u3DTc1my6OD8yF6tHIGAZSCCAQR7g8g595yfD00rRDzgFbaLANgH4HyM62Q0KgqsDwN1hOEGFOMYywExTkjIGTkgSJjGMchYMYxmSpUzj9X6dK8ivEVH4RZriixYcg8Na3XJ2Afl2MYoMIVL8XfZbpdaC0arBL7sigBvo4HBP1q/zzS8G/ZJFo5fPmYTOL232BIrdyBzyf637Z6DjHFxIg7IVS1/TCeWVlAPB/wBPrnJ61q100DgOEkMbMl8k1xYFGxYrtx3zH1jreoGpdSxUK5XbYYBWMXmDzNm0V6eSDs3/AJZxvGukkg1EXnTvOzgusRBJjH+FfLIU2QVsKBSkkfOTY9DpVq+lzzpGYjfntELdqOqUWs1Rn584Vbm6hK+0S7mINWfqA3f3NUca/XPC0LIhVo2U7mW4iCyj+0PsASOe4PbI6x1JJGBUBaFcXxxdiiFong8Xx7+2smoMm0SWwQ7hfI3cUWB/FQBoGxznd1NFO2cxgAGZAjlZj+mf1dw15nUYA3jz74jttkra3amGYaEazekYADQtQogu11yW9RFWf+m9DqpNEySxySMm9d8bNYYHuaP8X9M5Wn6E6RLKorb2cV7E813I571m+NLP5K68GLULp5UaSAWGVQeJGFcqaNkXV38gccaYqO0gg8HAyefvuulZQZa2n90DzjOTwfMbL1Tq+jbUadtKxAFKQwHI2sGU88cED9s8o8TaCzBAk6vJqG2sdmxUQOoWxZPLeon4QZZvFXitNVGmp0yuBsPqNd+CykXxtNg0ffK10vXNJuVu2080OLJPJJuvYDNSz6Q5tPWXnynj5hYtMObS8PUfqzGPmf8AKu/UfDT6iKLS6V4ESCt+4/gAUFBtomjy3NA1ycpOo0LGWXThy+3gNuBDXJu3t88Me3I/fM2skkBd2e/O/ER/FyG5H5gHMk3UYll3aZCiBFtWckk2Ax71fNAfHOWHW13063DaR1YOf9WCSZ9wPLfKp9Gr0ryq6m7BEwMQcxvO+2ys/ReqPrBHpNY8McEMS+ZudQ0hApeW5HFE18G+4quarVCP06dpEh9MsVrtL1arIAOwPqIv2Pvnzoo1n1SLO3oQJLLsDMQnls4jPsm+hf8AIjMGoll1v9szCJSAI40QAKi8IOOWAHHOQWl//TyawmePNafUOmOuopW79IET255mSZ3mIj0XUbqU3lhXMcomhbbTqXQ1Xqrm/faf0PBGdDw/1iZJIYA6RLEo3sWXc6huEXd23AAfNWeMquk17KdojAeOw7At6gSArML2ir9qu86Om1kLSg6pd6FT2Leg2asDuaAuvkfXMx1hUrPdVoUvpyRHBjjzztyrVe5trOgKFd4mAONU7TpmPv6nK9E6vpI9VGU1CF4ywZe49Q5sMO3uOPbNbpn2Z6MTfeCrtRBEbOSoI9zfqbn2JrjNjS9URtGogi2oqWAB7AmqUc8nn9c0vA3i5tTO8JQgKGo0TXagT7Dg8n5GMsaNZz3Hdrd5xB5EcwsOnUqhh8Jx0q9AZOMnNgKkmMYx4SKcnIyceEiYxjHIWDGMZlqVMYxghcrrXVDEPT8c8fPAr+eR0TqhlFN8ccfHBs/tm7rdAsopr4uv1+R75Gh6esQ9N8gX+nwPbMvwbn+q1z9HriI2j15/wrWul4OmPqWZoFLBiBYDAGuQDW4frQ/bNPqsAWOWeONGmEDhTtBY0rFUvvV+31zD17rw0gR2QsjNtJUi1P8ACdvdgTwa7cd7zQ8KeKG1W2N0IdIgZXJAG8nhUXu1gEk8AfrmnqAMTlDbeqafjR9I+fPUd15L0fQRtCCVDFu5I+vb6fpmvoyux0CkkSnY3+WjuBFc/wAPN8c/OerdR+yvRyyGRfNiDG2SNwFPN9iDt59hxlF6n0c6OaZYFkaKIhS7LxzXcjj8RrNDpNuHVyXmR2Kn611j/wAXTbyHHnaBz99vRacWsldBpoxuvgAC2rvQyNPq30zkqWjkB2stVY4JRhxYJAtTnfj00GkgTVMrM5UH1Xw1XYWuKPGbUkEOtT724c1EV2iuwtgDQtjZ4544qsgp39ta1X1mUj4JOmYH6pjGSYPdV6tO7vbVjKz4IJJI5nOdtuPTuqnoptNDOiudumnKPIoP9xJyjLtIIKhgG+QlDuovH1vWfdNW+kKLSCmYCydw3ggj+EhlP65j6wEdnVPwkkEcHndbcbbB3C7vkV7cDXdNk0ck4atirbA/hVNkZ5HqAUAfplu5uRbu0Uz7fn+VsW3T61WnMww+k87b/lZZNSpkSJH8wFgoNMoFiyaYAgf1zIehSmXkE36vqRf5d65/LMyyJJOGW2KgUY7sMSAhJ7D1FQPrQ751tZ1iUwxwvDJHqYmALneCYwC43bze8sCb7Edu9ZZd1B/9OKtSM8e3yVUtelUre4NOgD6k7efGBO+6t3hXpdxEIb3rTXQAAsbfrfOUbrnRJunnYjxsjMwUH8a882OxA7Xf6Z3+seLNQYp59GjRxxAXISqHfwVFPwwJoFKJIYdiRnE0Onl1hmgjP3oovmI3EO1pJWec7JDvkp90YN7VqqvOUax9V5qunJMjcRxEDBEjeCcqa3rvtruKuA6J2xO0+nPkubo+jyeWZzRskn5+Ca+O+N67Kr1X3+mdL/hmsSQaDYwdhYT0/hI3H1dtve+a7jLv4N8DbFjn1UZSaN5DtsEEEAKWAJFj1VX650XSr40GuZUHJiP5VP8A6m6b472121BwAJ4nBA7bznJWb7OOn3pfNaVpFe1EZHpSiQV55/oOe2T4z1cXT4C2mURzyMNjKosAbd55FBaUCvk5boNOqCkVVF3SgAX7nj3ymfaX4fknVJYlLbByoFmuea/X+X1ytdVSS57Rufm3zlQdIpsbWp06p+nnsf8Aj/C63TPGenaNA8yl/LTeQrbdxUFuQNo5+vGbWr6yr7Rp5oj6vUFdS23/ACryT+VfGUjwx0BdRGvlyxI4sPHR3oQfi7I97+vzlq8I9OSHdSNvYG5H/EdpFrVelQWHA9wb7WatKpWeYcABweVfura3olxYSSOD/gY7RP8AKscDEqpYU20WPrXOfeMZfCxCpycjJx4TUxjGOQsGMmsVmapFGMmsYIUYzV1nV4YSqzSxRs34Q7qpP5AnnNsYJSCMqueJ/Cv3pkZBEjA+qUrb7QPSi+xsnkk8D5vOd4T8JsjpqNSkTM0YamX1xSA8BfYij9CCBl0xjPDbq1RlXG31VtLwgcfn7/NvVMx6jTh1KN2Ir/d5lxjy2RBVJUjrHTg9xmmpj39/bNeDT+RE5AHCkhR9ATWXefQo4IIHPuAL/O80tf0GJ4TG26hzuB9Vj+v5HjOfb0qvIol/9uZjPfaJ/K1W3zdOkryHqOuh84uwpmYMRVgEeqwK7HixzZv5zN4u6+2p2BlVQoYjv/FXBv4r+ea/UPCcrSIdrL5ppQVNk17bu/qIFD5ywazwWH6XqvMjkWeFS6Xur0Lv4v8AFdMOb9s667sbXSx7R9TdvJaLb00HeI8Tp/Tn2WL7OtZHPpn0GoLws82+MxNtLDaGrcoN0QT6uOR8ZxpuqQw6iRIWeRedrOQWYDu1gXtLVX0N5yPB/X0Or0scyjZ56BiQCOfSCRVfi2/kOctHT+ix67r+tjcUkaUAtCvLMCAD2ANMP1yC9tqDwBTJIj8rK6b1CrTLxdDDjx65Pr2/ZdDwz4eSbUyQ6k6iGZCJFRWCBlBB3AgcsDzuB54I7HPSND0mKEARoooyEHuR5jmSSieaLG6/L4zJqCi077bFgEjkX3A9xeRpuoJJwp5+D3ysx1OkRT1Ce3KivLp1y4OIiBtx7LY2++MZh10jLG7ILYKSBYHNfJ4/fLQCpASYWbJyg+BvEmrn1MiTg7PUeaH+HkcfFekV+K8vOpnCIXPsPmr+mSVm+DOs7CVJUpOY7Sqxr+kQ6vVRyvGVeOUeoHmQDd6W4/hIBP0se4y0Q6ZUsqACe59+Ows+30zkaPr6vIRtUWQL7EDtyffO5lO1uKVcF1MzntCnuXVBpY6QAMCUyRkZOXgqSZORk44JExjGOQsWMYzPhSJjGMIQvMfGPhfUvrJZUgadJggUgr6aQKY23EbRYLX25+cvvh3QvBpYIZW3PHEisfqBVD5A7X9M6GTjQwAk91brXb6tNtMgQ1M43ibxGNHGJCFY3+EtRqjZHzzQ/XOznH8SeHV1kYjO1TfLbbO2jajkEXx75NTDdQ17KClp1DXsuF4P8e/enEUmwH1WxO0k36FA7X/vvl1yn+EvAY0j+axUm3BWt3v6WDHsa+nY5cKyW48PX/b2T6+jV9H42UZzOt9RbT7ZiahX+8IQsa7A8cgXXPYc3mLUU8rrIxQDsL/Y/wCuE0rajTtGWYW34r5I9x/PMqjeCpW8OO/43kceUqEjCrniX7S9NEImVd7ieOt6NwrErI6kcFlUn0ki/wBMsv8AwiRpWdtS7Qvu/sdiVtZSNu7vXN3V/JyoQeCV10v/ANSYokglJEEAf1C/Q8jvxyFBCqvFm+TQ9GVQBQ7AZoEbAoa8jZfkvUQGN2j7FHZf1Ukf1GeofYzrGn6hrNRJW54tzfm0oY/0yi+NoNnUdYv/AImU/u5b/XLl9haBtRqkPvp14+m/n+oxylOy9X6hqEloROjlW5QMDfpDdr54IPHs2NKpeUSBCigV+f0/38Zxdbo9H0qtVI0l8hFsEngWAOL5BayRW74oZYuh9SOo08c7LsLqGK7g1fSx9K49rrM82eup4rjGQY9Ns7j0TKrqQdopmccreycw6nVJGu+Rgq2BZNDngZrdL67DqP7pwTRJHuADts/HOaYaYlM0uI1AYW8qAXQAs2fqaAs/JoAfpmPV6bzEK8c9j8H2OZsY17A9pa7YpASDIXB0XhrZIWNVY+tjv+md7IZgBZ4A98oWq+04rK22HdGu5C3mLtMm8BHEgsCPYCSavkfBxll09lEEUR6yfspXvqVzJyr9k5i02oWRQ8bKysLDKQQR8gjgjMuWVAgycDGOCRMYxioWLGTispQnqMZNYrCEKMZNYrCEKMZNYwQoycr3i7xX9yQUhdnV1Tb6j5u24VZB6yrt6dwujV1d5m8L+J11qM6qVCkL6uCWAqSkPqVVa1tqJIPHuVhC6k+iR+WUE/PvmVIwooAAfAz6xjBTaHFwAkoXOk1KKWCrVmmZRXJ7Gx79++fPS+hiBi4m1MlrVSTFx+dH3+uZ5OmgtdkWbI9r9sxtqphMIxADDX975o44/wAFX34xtu2uS7xIjjZI4gL89faQtdU1f/5Qf3RTmb7L+sfdupwEmllJhb8n4X/+wmav2gSbup6w/wDiGH7Uv+mcCOQqQymmUgg/BBsH98nViJC/Q/2j9NimjjZyS8LiTyl/E8e5VkCj/FXI/IjNXwx0SWKWWPTzbYq5BiIux3Hq/s3F1ZF2DY4oWnpUseqhg1e0EvEjg/FgNX1o/PY5R/EXUtauvKx+aFDKFCAshQmP7wS5j3JS+SfQkm0u9HvtXSJlU9H1Eq19f6BJNo/u6yMX4FlqDc/x3yQBz+gzjfZ94Pm0jM8pIB3UA1chtvqX3BHIN5eIyaG4AGhYBsX7gEgWP0GfWTtquDCzhWW1i1mgJjGMjUKhlsUeQco+p+zBWlLCZljcyOyqqqFfcDEEXbt2qLu7JoZecnJWVHM/SnBxbsvmNNoAFcADgV/L2z6xjGpqnGMY4JExjGKhY8YxlWE9MYxhCExjGEITGTjCEKr+MfB33wCSIrHNGrsjqiiQyBT5IMpG5Yw3JA78cgWDm8J+EF0W82ru53GRkXzbajKrSj1SKXthfIuuaFWKsYsJFp9W1MkcMkkMfmyKpKx3W4/F5RV8a9RvjS7m4/s/u06n243k0PzIrPRsYxzCdjCtUazKYIcwO9ZWpPqJBEHWLdJtU+XvUUT3Xd24+fpmLo+ukmTfLEIrqqkWQEEA7rXsM1/FnTpZ9M8cBpyRXb5HuT6a739K98qfToZ+m9L1c2oJDCIlAa/ERsS/cHcVFHLAYNGqc9lGGAsLpz2XivW9Z52pnm/+5PK/6M7Ef1zTyAMnIE9foD7HeqiTpaqxA8iSSMknsL8xb+lPX6Zb9J1SCZqilhkYC/S6sQD78Hsa/lnln2CaqxrIDyP7J6/Perf0XPV9N06KMkxxxoT3Koq/0GSDZV3YKarWhKFEk9gMyaecOu4dsxarR7yCCVI7EZk02nCLtGV2+N4xmNHHz7/hJiFlxjJy2kUZOMYqEwMZOKkTGMYqExjGKhfNYrGMghOSsVjGEISsVjGEISsVjGLCExjGEITNSbRszbhIQOOOePy5rn6g5t5xvEmu1MSA6SJZWvsb+D7Cq9ubxjqLasNd+8JzAXGAuzle8b+FW6jpxphN5K+YrMdm/cFul/EKF0f0GaHhXrPUJWA1UAVPV6iCp4Pv7cc8UL+cuGTPYWmClew0zC8j/wCQI/76f/Tj/wBzH/IEf99P/px/7meq63WpEpeQgAfUcn4F9z9Mrf8AzP0HfzW2V/eeW+3fu2+V2vzPeq7e+M0hJqctTwH9mv8AwyWSUagy+ZGEry9lUwa73m8u2YNFrUmUPGQQfqLH0Ndj9M0+l9DMDs51Gpl3CtsjhgObsChz7flixGECCCScrp4rDNQs8AZWupfaJo4G2s5J3V6Rf/mB7Efkce1hdgBI1jnbBWbGczpHiODVWYHDfnwT9QDyR+mdPAgjBSOaWmCmMZOCamMYxUJjGMVCYxjBC+cZOMZCVRjJxhCFGMnGEITFZOMWEKKxWTjCEKKxWTjCEKMZOMISL4kjDAqwsEEEH3B7g5zv+zGl3b/u8G7y/L/u1/Bu3baqqvntnUxghfEcYUBVAAAAAHYAdgM+snGEIUVnM1nhjTSktJDGxLBia5v8+/6Z1MY4SNk4OLditbR9NjhBESKgPcKKH7DjNnGMRISTkpjGMEiYxjFQmMYwQmMYwQmMYwQmMYwQmMYwQmMYwQmMYwQmMYwQmMYwQmMYwQmMYwQmMYwQmMYwQmMYwQmMYwQmMYwQmMYwQv/Z"/>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9" name="TextBox 8"/>
          <p:cNvSpPr txBox="1"/>
          <p:nvPr/>
        </p:nvSpPr>
        <p:spPr>
          <a:xfrm>
            <a:off x="-8582" y="1379728"/>
            <a:ext cx="4574740" cy="5493812"/>
          </a:xfrm>
          <a:prstGeom prst="rect">
            <a:avLst/>
          </a:prstGeom>
          <a:noFill/>
        </p:spPr>
        <p:txBody>
          <a:bodyPr wrap="square" rtlCol="0">
            <a:spAutoFit/>
          </a:bodyPr>
          <a:lstStyle/>
          <a:p>
            <a:endParaRPr lang="en-GB" dirty="0"/>
          </a:p>
          <a:p>
            <a:pPr>
              <a:spcBef>
                <a:spcPct val="50000"/>
              </a:spcBef>
            </a:pPr>
            <a:r>
              <a:rPr lang="en-GB" b="1" dirty="0"/>
              <a:t>Knowledge: </a:t>
            </a:r>
            <a:r>
              <a:rPr lang="en-GB" dirty="0"/>
              <a:t>Arrange, Define, Describe, List, 	     Match, Memorise, Name, Order, 	     Quote, Recognise, Recall, Repeat 	     Reproduce, Restate, Retain.</a:t>
            </a:r>
          </a:p>
          <a:p>
            <a:pPr>
              <a:spcBef>
                <a:spcPct val="50000"/>
              </a:spcBef>
            </a:pPr>
            <a:endParaRPr lang="en-GB" dirty="0"/>
          </a:p>
          <a:p>
            <a:pPr>
              <a:spcBef>
                <a:spcPct val="50000"/>
              </a:spcBef>
            </a:pPr>
            <a:r>
              <a:rPr lang="en-GB" b="1" dirty="0"/>
              <a:t>Comprehension: </a:t>
            </a:r>
            <a:r>
              <a:rPr lang="en-GB" dirty="0"/>
              <a:t>Characterise, Classify, 		Complete, Describe, Discuss, 	Establish, explain, Express, Identify, 	Illustrate, Recognise, Report, Relate,	Sort, Translate.</a:t>
            </a:r>
          </a:p>
          <a:p>
            <a:pPr>
              <a:spcBef>
                <a:spcPct val="50000"/>
              </a:spcBef>
            </a:pPr>
            <a:endParaRPr lang="en-GB" dirty="0"/>
          </a:p>
          <a:p>
            <a:pPr>
              <a:spcBef>
                <a:spcPct val="50000"/>
              </a:spcBef>
            </a:pPr>
            <a:r>
              <a:rPr lang="en-GB" b="1" dirty="0"/>
              <a:t>Application: </a:t>
            </a:r>
            <a:r>
              <a:rPr lang="en-GB" dirty="0"/>
              <a:t>Apply, Calculate, Choose, 	Demonstrate, Dramatise, Employ, 	Implement, Interpret, Operate, 	Perform, Practise, Role-Play, Sketch, 	Solve, Suggest. </a:t>
            </a:r>
            <a:endParaRPr lang="en-GB" b="1" dirty="0"/>
          </a:p>
        </p:txBody>
      </p:sp>
      <p:sp>
        <p:nvSpPr>
          <p:cNvPr id="2" name="Rectangle 1"/>
          <p:cNvSpPr/>
          <p:nvPr/>
        </p:nvSpPr>
        <p:spPr>
          <a:xfrm>
            <a:off x="393514" y="930669"/>
            <a:ext cx="7996932" cy="646331"/>
          </a:xfrm>
          <a:prstGeom prst="rect">
            <a:avLst/>
          </a:prstGeom>
        </p:spPr>
        <p:txBody>
          <a:bodyPr wrap="square">
            <a:spAutoFit/>
          </a:bodyPr>
          <a:lstStyle/>
          <a:p>
            <a:pPr algn="ctr"/>
            <a:r>
              <a:rPr lang="en-GB" dirty="0"/>
              <a:t>Use Bloom’s Taxonomy to inform questioning throughout your lessons. </a:t>
            </a:r>
          </a:p>
          <a:p>
            <a:pPr algn="ctr"/>
            <a:r>
              <a:rPr lang="en-GB" dirty="0"/>
              <a:t>Here are a list of words linked to all six levels:</a:t>
            </a: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spTree>
    <p:extLst>
      <p:ext uri="{BB962C8B-B14F-4D97-AF65-F5344CB8AC3E}">
        <p14:creationId xmlns:p14="http://schemas.microsoft.com/office/powerpoint/2010/main" val="26502539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When teaching mixed-ability classes we often teach to the ‘middle’. </a:t>
            </a:r>
          </a:p>
          <a:p>
            <a:endParaRPr lang="en-GB" dirty="0"/>
          </a:p>
          <a:p>
            <a:r>
              <a:rPr lang="en-GB" dirty="0"/>
              <a:t>To some extent this is inevitable. It is the safest position for ensuring that most of the students get what we are talking about.</a:t>
            </a:r>
          </a:p>
          <a:p>
            <a:endParaRPr lang="en-GB" dirty="0"/>
          </a:p>
          <a:p>
            <a:r>
              <a:rPr lang="en-GB" dirty="0"/>
              <a:t>It can be good to mix this up though. Try to teach to the ‘bottom’ and the ‘top’ at least a couple of a times a lesson.</a:t>
            </a:r>
          </a:p>
          <a:p>
            <a:endParaRPr lang="en-GB" dirty="0"/>
          </a:p>
          <a:p>
            <a:r>
              <a:rPr lang="en-GB" dirty="0"/>
              <a:t>Make a conscious effort to do this. </a:t>
            </a:r>
          </a:p>
          <a:p>
            <a:endParaRPr lang="en-GB" dirty="0"/>
          </a:p>
          <a:p>
            <a:r>
              <a:rPr lang="en-GB" dirty="0"/>
              <a:t>You might preface it by saying, ‘This might seem obvious but I just want to make it clear for you,’ or, ‘This next bit is a bit complicated, but stick with it, it’ll be worth it.’</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Top, Middle and Bottom</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5878708"/>
              </p:ext>
            </p:extLst>
          </p:nvPr>
        </p:nvGraphicFramePr>
        <p:xfrm>
          <a:off x="-540568" y="1431909"/>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451912" y="1052736"/>
            <a:ext cx="4584584" cy="5416868"/>
          </a:xfrm>
          <a:prstGeom prst="rect">
            <a:avLst/>
          </a:prstGeom>
          <a:noFill/>
        </p:spPr>
        <p:txBody>
          <a:bodyPr wrap="square" rtlCol="0">
            <a:spAutoFit/>
          </a:bodyPr>
          <a:lstStyle/>
          <a:p>
            <a:r>
              <a:rPr lang="en-GB" dirty="0"/>
              <a:t>Use assessment for learning to differentiate.</a:t>
            </a:r>
          </a:p>
          <a:p>
            <a:endParaRPr lang="en-GB" dirty="0"/>
          </a:p>
          <a:p>
            <a:r>
              <a:rPr lang="en-GB" dirty="0"/>
              <a:t>By identifying where your students are at and what they need to do to close the gap, you will be differentiating.</a:t>
            </a:r>
          </a:p>
          <a:p>
            <a:endParaRPr lang="en-GB" dirty="0"/>
          </a:p>
          <a:p>
            <a:r>
              <a:rPr lang="en-GB" dirty="0"/>
              <a:t>Elicit information about learning and use this to inform your planning.</a:t>
            </a:r>
          </a:p>
          <a:p>
            <a:endParaRPr lang="en-GB" dirty="0"/>
          </a:p>
          <a:p>
            <a:r>
              <a:rPr lang="en-GB" dirty="0"/>
              <a:t>Make good use of self- and peer-assessment.</a:t>
            </a:r>
          </a:p>
          <a:p>
            <a:endParaRPr lang="en-GB" dirty="0"/>
          </a:p>
          <a:p>
            <a:r>
              <a:rPr lang="en-GB" dirty="0"/>
              <a:t>For AFL ideas, see some of my other resources:</a:t>
            </a:r>
          </a:p>
          <a:p>
            <a:endParaRPr lang="en-GB" dirty="0"/>
          </a:p>
          <a:p>
            <a:r>
              <a:rPr lang="en-GB" sz="1400" dirty="0">
                <a:hlinkClick r:id="rId3"/>
              </a:rPr>
              <a:t>http://www.tes.co.uk/teaching-resource/Assessment-For-Learning-Toolkit-6020165/</a:t>
            </a:r>
            <a:r>
              <a:rPr lang="en-GB" sz="1400" dirty="0"/>
              <a:t> </a:t>
            </a:r>
          </a:p>
          <a:p>
            <a:endParaRPr lang="en-GB" sz="1400" dirty="0"/>
          </a:p>
          <a:p>
            <a:r>
              <a:rPr lang="en-GB" sz="1400" dirty="0">
                <a:hlinkClick r:id="rId4"/>
              </a:rPr>
              <a:t>http://www.tes.co.uk/teaching-resource/Peer-and-Self-Assessment-Guide-6024930/</a:t>
            </a:r>
            <a:r>
              <a:rPr lang="en-GB" sz="1400" dirty="0"/>
              <a:t> </a:t>
            </a:r>
          </a:p>
          <a:p>
            <a:endParaRPr lang="en-GB" sz="1400" dirty="0"/>
          </a:p>
          <a:p>
            <a:r>
              <a:rPr lang="en-GB" sz="1400" dirty="0">
                <a:hlinkClick r:id="rId5"/>
              </a:rPr>
              <a:t>http://www.tes.co.uk/teaching-resource/The-Whole-Class-Feedback-Guide-6057595/</a:t>
            </a:r>
            <a:r>
              <a:rPr lang="en-GB" sz="1400" dirty="0"/>
              <a:t>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AFL</a:t>
            </a:r>
          </a:p>
        </p:txBody>
      </p:sp>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6"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36032" y="2060848"/>
            <a:ext cx="2818400" cy="2215991"/>
          </a:xfrm>
          <a:prstGeom prst="rect">
            <a:avLst/>
          </a:prstGeom>
          <a:noFill/>
        </p:spPr>
        <p:txBody>
          <a:bodyPr wrap="none" lIns="91440" tIns="45720" rIns="91440" bIns="45720">
            <a:spAutoFit/>
          </a:bodyPr>
          <a:lstStyle/>
          <a:p>
            <a:pPr algn="ctr"/>
            <a:r>
              <a:rPr lang="en-US" sz="13800" b="1" cap="none" spc="0" dirty="0">
                <a:ln w="22225">
                  <a:solidFill>
                    <a:schemeClr val="accent2"/>
                  </a:solidFill>
                  <a:prstDash val="solid"/>
                </a:ln>
                <a:solidFill>
                  <a:schemeClr val="accent2">
                    <a:lumMod val="40000"/>
                    <a:lumOff val="60000"/>
                  </a:schemeClr>
                </a:solidFill>
                <a:effectLst/>
              </a:rPr>
              <a:t>AFL</a:t>
            </a:r>
          </a:p>
        </p:txBody>
      </p:sp>
      <p:graphicFrame>
        <p:nvGraphicFramePr>
          <p:cNvPr id="13" name="Diagram 12"/>
          <p:cNvGraphicFramePr/>
          <p:nvPr>
            <p:extLst>
              <p:ext uri="{D42A27DB-BD31-4B8C-83A1-F6EECF244321}">
                <p14:modId xmlns:p14="http://schemas.microsoft.com/office/powerpoint/2010/main" val="2033793310"/>
              </p:ext>
            </p:extLst>
          </p:nvPr>
        </p:nvGraphicFramePr>
        <p:xfrm>
          <a:off x="510525" y="1306177"/>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65025396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5292080" y="1268760"/>
            <a:ext cx="3443800" cy="4524315"/>
          </a:xfrm>
          <a:prstGeom prst="rect">
            <a:avLst/>
          </a:prstGeom>
          <a:noFill/>
        </p:spPr>
        <p:txBody>
          <a:bodyPr wrap="square" rtlCol="0">
            <a:spAutoFit/>
          </a:bodyPr>
          <a:lstStyle/>
          <a:p>
            <a:r>
              <a:rPr lang="en-GB" sz="1600" dirty="0"/>
              <a:t>Create a listening frame for students who struggle to make notes.</a:t>
            </a:r>
          </a:p>
          <a:p>
            <a:endParaRPr lang="en-GB" sz="1600" dirty="0"/>
          </a:p>
          <a:p>
            <a:r>
              <a:rPr lang="en-GB" sz="1600" dirty="0"/>
              <a:t>This could be a worksheet with a set of sections on it, each one headed by a question, statement or category.</a:t>
            </a:r>
          </a:p>
          <a:p>
            <a:endParaRPr lang="en-GB" sz="1600" dirty="0"/>
          </a:p>
          <a:p>
            <a:r>
              <a:rPr lang="en-GB" sz="1600" dirty="0"/>
              <a:t>The student can then use this to make notes. The sections will help them to order the information they receive. This will eliminate a thinking process for them, thus allowing them to concentrate exclusively on listening and writing.</a:t>
            </a:r>
          </a:p>
          <a:p>
            <a:endParaRPr lang="en-GB" sz="1600" dirty="0"/>
          </a:p>
          <a:p>
            <a:r>
              <a:rPr lang="en-GB" sz="1600" dirty="0"/>
              <a:t>In essence, a listening frame does a bit  of the work for the student, making life easier for them.</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Listening Frame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15" name="Diagram 14"/>
          <p:cNvGraphicFramePr/>
          <p:nvPr>
            <p:extLst>
              <p:ext uri="{D42A27DB-BD31-4B8C-83A1-F6EECF244321}">
                <p14:modId xmlns:p14="http://schemas.microsoft.com/office/powerpoint/2010/main" val="333477329"/>
              </p:ext>
            </p:extLst>
          </p:nvPr>
        </p:nvGraphicFramePr>
        <p:xfrm>
          <a:off x="179512" y="1711688"/>
          <a:ext cx="4920456" cy="34214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6" name="TextBox 2"/>
          <p:cNvSpPr txBox="1">
            <a:spLocks noChangeArrowheads="1"/>
          </p:cNvSpPr>
          <p:nvPr/>
        </p:nvSpPr>
        <p:spPr bwMode="auto">
          <a:xfrm>
            <a:off x="395536" y="2204864"/>
            <a:ext cx="12303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2400" b="1" dirty="0">
                <a:solidFill>
                  <a:schemeClr val="bg1"/>
                </a:solidFill>
              </a:rPr>
              <a:t>Topic 1</a:t>
            </a:r>
          </a:p>
        </p:txBody>
      </p:sp>
      <p:sp>
        <p:nvSpPr>
          <p:cNvPr id="17" name="TextBox 9"/>
          <p:cNvSpPr txBox="1">
            <a:spLocks noChangeArrowheads="1"/>
          </p:cNvSpPr>
          <p:nvPr/>
        </p:nvSpPr>
        <p:spPr bwMode="auto">
          <a:xfrm>
            <a:off x="1990973" y="2223914"/>
            <a:ext cx="12303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2400" b="1">
                <a:solidFill>
                  <a:schemeClr val="bg1"/>
                </a:solidFill>
              </a:rPr>
              <a:t>Topic 2</a:t>
            </a:r>
          </a:p>
        </p:txBody>
      </p:sp>
      <p:sp>
        <p:nvSpPr>
          <p:cNvPr id="18" name="TextBox 10"/>
          <p:cNvSpPr txBox="1">
            <a:spLocks noChangeArrowheads="1"/>
          </p:cNvSpPr>
          <p:nvPr/>
        </p:nvSpPr>
        <p:spPr bwMode="auto">
          <a:xfrm>
            <a:off x="3586411" y="2223914"/>
            <a:ext cx="12303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2400" b="1">
                <a:solidFill>
                  <a:schemeClr val="bg1"/>
                </a:solidFill>
              </a:rPr>
              <a:t>Topic 3</a:t>
            </a:r>
          </a:p>
        </p:txBody>
      </p:sp>
    </p:spTree>
    <p:extLst>
      <p:ext uri="{BB962C8B-B14F-4D97-AF65-F5344CB8AC3E}">
        <p14:creationId xmlns:p14="http://schemas.microsoft.com/office/powerpoint/2010/main" val="26502539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Modelling is where the teacher demonstrates to the class, or to individual students, what it is they want them to do.</a:t>
            </a:r>
          </a:p>
          <a:p>
            <a:endParaRPr lang="en-GB" dirty="0"/>
          </a:p>
          <a:p>
            <a:r>
              <a:rPr lang="en-GB" dirty="0"/>
              <a:t>Modelling could be physical. For example, you might walk through the steps involved in an envoys task.</a:t>
            </a:r>
          </a:p>
          <a:p>
            <a:endParaRPr lang="en-GB" dirty="0"/>
          </a:p>
          <a:p>
            <a:r>
              <a:rPr lang="en-GB" dirty="0"/>
              <a:t>Modelling could be written. For example, you might show students how you want them to create a table and what sort of things they are to write in it.</a:t>
            </a:r>
          </a:p>
          <a:p>
            <a:endParaRPr lang="en-GB" dirty="0"/>
          </a:p>
          <a:p>
            <a:r>
              <a:rPr lang="en-GB" dirty="0"/>
              <a:t>Modelling could be oral. For example, you might have a model discussion with a pupil and then ask the class to get into pairs and have their own discussions.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Modelling</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5" name="Rectangle 14"/>
          <p:cNvSpPr/>
          <p:nvPr/>
        </p:nvSpPr>
        <p:spPr>
          <a:xfrm>
            <a:off x="107504" y="2746087"/>
            <a:ext cx="309251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Modelling</a:t>
            </a:r>
          </a:p>
        </p:txBody>
      </p:sp>
      <p:graphicFrame>
        <p:nvGraphicFramePr>
          <p:cNvPr id="16" name="Diagram 15"/>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716016" y="1268760"/>
            <a:ext cx="3863264" cy="4801314"/>
          </a:xfrm>
          <a:prstGeom prst="rect">
            <a:avLst/>
          </a:prstGeom>
          <a:noFill/>
        </p:spPr>
        <p:txBody>
          <a:bodyPr wrap="square" rtlCol="0">
            <a:spAutoFit/>
          </a:bodyPr>
          <a:lstStyle/>
          <a:p>
            <a:r>
              <a:rPr lang="en-GB" dirty="0"/>
              <a:t>Provide students with check sheets for tasks. This gives them something they can refer back to as they progress. It is a means for them to keep track of where they are at and to know what they still have to do.</a:t>
            </a:r>
          </a:p>
          <a:p>
            <a:endParaRPr lang="en-GB" dirty="0"/>
          </a:p>
          <a:p>
            <a:r>
              <a:rPr lang="en-GB" dirty="0"/>
              <a:t>A particularly good use of check sheets is when students are doing written work.</a:t>
            </a:r>
          </a:p>
          <a:p>
            <a:endParaRPr lang="en-GB" dirty="0"/>
          </a:p>
          <a:p>
            <a:r>
              <a:rPr lang="en-GB" dirty="0"/>
              <a:t>In this case, the check sheet will help students to keep track of what they have done and where they are going, but it will also act as a tacit guide demonstrating how they should structure their work.</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Check Sheets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778653320"/>
              </p:ext>
            </p:extLst>
          </p:nvPr>
        </p:nvGraphicFramePr>
        <p:xfrm>
          <a:off x="-455976" y="1371068"/>
          <a:ext cx="5171992"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You can provide students with explicit structure guidelines to help them with written work. Here is an example of an essay guide:</a:t>
            </a:r>
          </a:p>
          <a:p>
            <a:endParaRPr lang="en-GB" dirty="0"/>
          </a:p>
          <a:p>
            <a:r>
              <a:rPr lang="en-GB" dirty="0"/>
              <a:t>Paragraph 1 – Introduction</a:t>
            </a:r>
          </a:p>
          <a:p>
            <a:endParaRPr lang="en-GB" dirty="0"/>
          </a:p>
          <a:p>
            <a:r>
              <a:rPr lang="en-GB" dirty="0"/>
              <a:t>P.2 – First argument for</a:t>
            </a:r>
          </a:p>
          <a:p>
            <a:r>
              <a:rPr lang="en-GB" dirty="0"/>
              <a:t>P.3 – Second argument for</a:t>
            </a:r>
          </a:p>
          <a:p>
            <a:endParaRPr lang="en-GB" dirty="0"/>
          </a:p>
          <a:p>
            <a:r>
              <a:rPr lang="en-GB" dirty="0"/>
              <a:t>P.4 – First argument against</a:t>
            </a:r>
          </a:p>
          <a:p>
            <a:r>
              <a:rPr lang="en-GB" dirty="0"/>
              <a:t>P.5 – Second argument against</a:t>
            </a:r>
          </a:p>
          <a:p>
            <a:endParaRPr lang="en-GB" dirty="0"/>
          </a:p>
          <a:p>
            <a:r>
              <a:rPr lang="en-GB" dirty="0"/>
              <a:t>P.6 – Conclusion</a:t>
            </a:r>
          </a:p>
          <a:p>
            <a:endParaRPr lang="en-GB" dirty="0"/>
          </a:p>
          <a:p>
            <a:r>
              <a:rPr lang="en-GB" dirty="0"/>
              <a:t>Structure guidelines can be general or specific. You will need to judge what is most appropriate for  your students.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Structure Guidelines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24767" y="2515930"/>
            <a:ext cx="2884123" cy="1569660"/>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Structure</a:t>
            </a:r>
          </a:p>
          <a:p>
            <a:pPr algn="ctr"/>
            <a:r>
              <a:rPr lang="en-US" sz="4800" b="1" dirty="0">
                <a:ln w="22225">
                  <a:solidFill>
                    <a:schemeClr val="accent2"/>
                  </a:solidFill>
                  <a:prstDash val="solid"/>
                </a:ln>
                <a:solidFill>
                  <a:schemeClr val="accent2">
                    <a:lumMod val="40000"/>
                    <a:lumOff val="60000"/>
                  </a:schemeClr>
                </a:solidFill>
              </a:rPr>
              <a:t>Guidelines</a:t>
            </a:r>
            <a:endParaRPr lang="en-US" sz="48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Sentence starters are a great way to get students going. Here are five ways you  might use them:</a:t>
            </a:r>
          </a:p>
          <a:p>
            <a:endParaRPr lang="en-GB" dirty="0"/>
          </a:p>
          <a:p>
            <a:pPr marL="285750" indent="-285750">
              <a:buFont typeface="Arial" pitchFamily="34" charset="0"/>
              <a:buChar char="•"/>
            </a:pPr>
            <a:r>
              <a:rPr lang="en-GB" dirty="0"/>
              <a:t>Write them on your PowerPoint or IWB slides.</a:t>
            </a:r>
          </a:p>
          <a:p>
            <a:pPr marL="285750" indent="-285750">
              <a:buFont typeface="Arial" pitchFamily="34" charset="0"/>
              <a:buChar char="•"/>
            </a:pPr>
            <a:r>
              <a:rPr lang="en-GB" dirty="0"/>
              <a:t>Have generic ones stuck up around the room.</a:t>
            </a:r>
          </a:p>
          <a:p>
            <a:pPr marL="285750" indent="-285750">
              <a:buFont typeface="Arial" pitchFamily="34" charset="0"/>
              <a:buChar char="•"/>
            </a:pPr>
            <a:r>
              <a:rPr lang="en-GB" dirty="0"/>
              <a:t>Produce a sheet or booklet of sentence starters for students who struggle to get going with their writing.</a:t>
            </a:r>
          </a:p>
          <a:p>
            <a:pPr marL="285750" indent="-285750">
              <a:buFont typeface="Arial" pitchFamily="34" charset="0"/>
              <a:buChar char="•"/>
            </a:pPr>
            <a:r>
              <a:rPr lang="en-GB" dirty="0"/>
              <a:t>Create a couple of sentence starters with your class before starting the activity.</a:t>
            </a:r>
          </a:p>
          <a:p>
            <a:pPr marL="285750" indent="-285750">
              <a:buFont typeface="Arial" pitchFamily="34" charset="0"/>
              <a:buChar char="•"/>
            </a:pPr>
            <a:r>
              <a:rPr lang="en-GB" dirty="0"/>
              <a:t>Ask a couple of students who have started writing to read out the beginnings of their sentences.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Sentence Starters</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12" name="Diagram 11"/>
          <p:cNvGraphicFramePr/>
          <p:nvPr>
            <p:extLst>
              <p:ext uri="{D42A27DB-BD31-4B8C-83A1-F6EECF244321}">
                <p14:modId xmlns:p14="http://schemas.microsoft.com/office/powerpoint/2010/main" val="1112649798"/>
              </p:ext>
            </p:extLst>
          </p:nvPr>
        </p:nvGraphicFramePr>
        <p:xfrm>
          <a:off x="215900" y="1397000"/>
          <a:ext cx="4268404" cy="40482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A writing frame is like a listening frame (see a few slides previous) in that it does some of the work for the student.</a:t>
            </a:r>
          </a:p>
          <a:p>
            <a:endParaRPr lang="en-GB" dirty="0"/>
          </a:p>
          <a:p>
            <a:r>
              <a:rPr lang="en-GB" dirty="0"/>
              <a:t>This allows them to concentrate their energies on one task – the writing itself.</a:t>
            </a:r>
          </a:p>
          <a:p>
            <a:endParaRPr lang="en-GB" dirty="0"/>
          </a:p>
          <a:p>
            <a:r>
              <a:rPr lang="en-GB" dirty="0"/>
              <a:t>Writing frames can be highly structured, giving sentence starters or indications of content for every separate section.</a:t>
            </a:r>
          </a:p>
          <a:p>
            <a:endParaRPr lang="en-GB" dirty="0"/>
          </a:p>
          <a:p>
            <a:r>
              <a:rPr lang="en-GB" dirty="0"/>
              <a:t>Alternatively, they can be more akin to structure guidelines.</a:t>
            </a:r>
          </a:p>
          <a:p>
            <a:endParaRPr lang="en-GB" dirty="0"/>
          </a:p>
          <a:p>
            <a:r>
              <a:rPr lang="en-GB" dirty="0"/>
              <a:t>You can make some generic writing frames for particular genres (essays, reports, summaries etc.) and use these across lessons and Key Stages.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Writing Frame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395536" y="2528997"/>
            <a:ext cx="2321789"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Writing</a:t>
            </a:r>
          </a:p>
          <a:p>
            <a:pPr algn="ctr"/>
            <a:r>
              <a:rPr lang="en-US" sz="5400" b="1" cap="none" spc="0" dirty="0">
                <a:ln w="22225">
                  <a:solidFill>
                    <a:schemeClr val="accent2"/>
                  </a:solidFill>
                  <a:prstDash val="solid"/>
                </a:ln>
                <a:solidFill>
                  <a:schemeClr val="accent2">
                    <a:lumMod val="40000"/>
                    <a:lumOff val="60000"/>
                  </a:schemeClr>
                </a:solidFill>
                <a:effectLst/>
              </a:rPr>
              <a:t>Frame</a:t>
            </a: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801314"/>
          </a:xfrm>
          <a:prstGeom prst="rect">
            <a:avLst/>
          </a:prstGeom>
          <a:noFill/>
        </p:spPr>
        <p:txBody>
          <a:bodyPr wrap="square" rtlCol="0">
            <a:spAutoFit/>
          </a:bodyPr>
          <a:lstStyle/>
          <a:p>
            <a:r>
              <a:rPr lang="en-GB" dirty="0"/>
              <a:t>A planning pro-forma is a document you hand out to students and which they use to help plan their work.</a:t>
            </a:r>
          </a:p>
          <a:p>
            <a:endParaRPr lang="en-GB" dirty="0"/>
          </a:p>
          <a:p>
            <a:r>
              <a:rPr lang="en-GB" dirty="0"/>
              <a:t>You might have a range of pro-forma to cover writing tasks, group work, research tasks and so on.</a:t>
            </a:r>
          </a:p>
          <a:p>
            <a:endParaRPr lang="en-GB" dirty="0"/>
          </a:p>
          <a:p>
            <a:r>
              <a:rPr lang="en-GB" dirty="0"/>
              <a:t>The level of detail in your pro-forma will be dependent on how much support you feel your students need.</a:t>
            </a:r>
          </a:p>
          <a:p>
            <a:endParaRPr lang="en-GB" dirty="0"/>
          </a:p>
          <a:p>
            <a:r>
              <a:rPr lang="en-GB" dirty="0"/>
              <a:t>It may be the case that with some students you provide detailed guidelines for them to follow and just ask them to make choices from a set of options you indicate.</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Planning Pro-Forma</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2323051125"/>
              </p:ext>
            </p:extLst>
          </p:nvPr>
        </p:nvGraphicFramePr>
        <p:xfrm>
          <a:off x="251520" y="1399381"/>
          <a:ext cx="417646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5025396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524315"/>
          </a:xfrm>
          <a:prstGeom prst="rect">
            <a:avLst/>
          </a:prstGeom>
          <a:noFill/>
        </p:spPr>
        <p:txBody>
          <a:bodyPr wrap="square" rtlCol="0">
            <a:spAutoFit/>
          </a:bodyPr>
          <a:lstStyle/>
          <a:p>
            <a:r>
              <a:rPr lang="en-GB" dirty="0"/>
              <a:t>Scrap paper is a thinking tool.</a:t>
            </a:r>
          </a:p>
          <a:p>
            <a:endParaRPr lang="en-GB" dirty="0"/>
          </a:p>
          <a:p>
            <a:r>
              <a:rPr lang="en-GB" dirty="0"/>
              <a:t>It is an extension of our memory.</a:t>
            </a:r>
          </a:p>
          <a:p>
            <a:endParaRPr lang="en-GB" dirty="0"/>
          </a:p>
          <a:p>
            <a:r>
              <a:rPr lang="en-GB" dirty="0"/>
              <a:t>By writing something on a scrap piece of paper we do not have to hold it in our head.</a:t>
            </a:r>
          </a:p>
          <a:p>
            <a:endParaRPr lang="en-GB" dirty="0"/>
          </a:p>
          <a:p>
            <a:r>
              <a:rPr lang="en-GB" dirty="0"/>
              <a:t>We can therefore manipulate it more easily and free up our short-term memory for other things.</a:t>
            </a:r>
          </a:p>
          <a:p>
            <a:endParaRPr lang="en-GB" dirty="0"/>
          </a:p>
          <a:p>
            <a:r>
              <a:rPr lang="en-GB" dirty="0"/>
              <a:t>Encourage students to use scrap paper.</a:t>
            </a:r>
          </a:p>
          <a:p>
            <a:endParaRPr lang="en-GB" dirty="0"/>
          </a:p>
          <a:p>
            <a:r>
              <a:rPr lang="en-GB" dirty="0"/>
              <a:t>Demonstrate its use to them and explain why and how it works.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Scrap Paper</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775122" y="2554218"/>
            <a:ext cx="1847878"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Scrap</a:t>
            </a:r>
          </a:p>
          <a:p>
            <a:pPr algn="ctr"/>
            <a:r>
              <a:rPr lang="en-US" sz="5400" b="1" dirty="0">
                <a:ln w="22225">
                  <a:solidFill>
                    <a:schemeClr val="accent2"/>
                  </a:solidFill>
                  <a:prstDash val="solid"/>
                </a:ln>
                <a:solidFill>
                  <a:schemeClr val="accent2">
                    <a:lumMod val="40000"/>
                    <a:lumOff val="60000"/>
                  </a:schemeClr>
                </a:solidFill>
              </a:rPr>
              <a:t>Paper</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4247317"/>
          </a:xfrm>
          <a:prstGeom prst="rect">
            <a:avLst/>
          </a:prstGeom>
          <a:noFill/>
        </p:spPr>
        <p:txBody>
          <a:bodyPr wrap="square" rtlCol="0">
            <a:spAutoFit/>
          </a:bodyPr>
          <a:lstStyle/>
          <a:p>
            <a:r>
              <a:rPr lang="en-GB" dirty="0"/>
              <a:t>Bullet points and tables are different ways of organising information. They present material in ways that many students may find easier to deal with.</a:t>
            </a:r>
          </a:p>
          <a:p>
            <a:endParaRPr lang="en-GB" dirty="0"/>
          </a:p>
          <a:p>
            <a:r>
              <a:rPr lang="en-GB" dirty="0"/>
              <a:t>You will notice that I have used bullet points a lot through this document in order to simplify.</a:t>
            </a:r>
          </a:p>
          <a:p>
            <a:endParaRPr lang="en-GB" dirty="0"/>
          </a:p>
          <a:p>
            <a:r>
              <a:rPr lang="en-GB" dirty="0"/>
              <a:t>Tables allow one to divide material simply into two or more categories.</a:t>
            </a:r>
          </a:p>
          <a:p>
            <a:endParaRPr lang="en-GB" dirty="0"/>
          </a:p>
          <a:p>
            <a:r>
              <a:rPr lang="en-GB" dirty="0"/>
              <a:t>A good strategy is to use bullet points and tables as precursors to more extended writing.</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Bullet Points and Tables</a:t>
            </a:r>
          </a:p>
        </p:txBody>
      </p:sp>
      <p:sp>
        <p:nvSpPr>
          <p:cNvPr id="9218" name="AutoShape 2" descr="data:image/jpeg;base64,/9j/4AAQSkZJRgABAQAAAQABAAD/2wCEAAkGBhQQEBUQEhAQEBQPEA8QEBcQDw8PEBIPGBAWFRQQEhQXHCceFxkjHhUUHy8gIycpLCwsFR4xNTAqNSYrLCkBCQoKDQwNFA8PFCkYFBgpKSkpKSkpKSkpKSkpKSkpKSkpKSkpKSkpKSkpKSkpKSkpKSkpKSkpKSkpKSkpKSkpKf/AABEIAOEA4QMBIgACEQEDEQH/xAAcAAEAAgMBAQEAAAAAAAAAAAAABAUCAwYBBwj/xAA+EAACAQIDBQQHBgUDBQAAAAAAAQIDEQQSIQUxQVFxBhNhgQcikaGxwdEUMkJScrIzYqLh8CMkghU0ksLx/8QAFgEBAQEAAAAAAAAAAAAAAAAAAAEC/8QAGBEBAQEBAQAAAAAAAAAAAAAAAAERQTH/2gAMAwEAAhEDEQA/APuIAAAAAAAAAAAAAAAAAAAAAAAABxvpM7UywWHjCEstTEOUVJb4wVszXJ6pX6gdPW2vRhLJOvShLlKpCL9jZKjNNXTTT3NO6Z+fcHt3Dd3LOpTm762vd9WdP6L+2P8AuFhczlTrZlBO/qVEr6ck7WsTR9cABQAAAAAAAAAAAAAAAAAAAAAAAAAAAAAAAAPn3pe7Pyr4eFaEXLuHNTS1ahK3rdE4+8+gnjV9APyhOhJO1n7D6J6I+zM54pYlxahQu22tHNxajFeOt/LxPp9fsPgpzzvC07t3ds0Y3/SnYuMNhYU4qEIRhGOiUUoxXkgNoAAAAAAAAAAAAAAAAAAAAAAAAAAAAAAAAAAAAAAAAAAAAAAAAAAAAAAAAAAAGM5pb2BkDV33JP4Dv1x067gNoAAAAA2eJ31XEh4iTqS7uN0rXlLlHkvFkuEbJJbkkl0AyAAAA8bA9Bz+K7d4OnPI66bTs8kZTivNKxb4DaNOvDvKVSNSL4xd9eT5PqBJAAAAAAAAAAAAAAAAAAGuvWyRb9ni+CItJ31erZq2tW9aMesn8F8zGnWLxFnE0Yho0fajVVxBmVW3AYr1nTfK8fmiwObp4i1en4zS8np8zpDVAg7Xxfd07rS7t5Wb+i8ybKVivxNDv33b+7GznbnwgviQcvsiq1LvpznOpO61doRV90Y727aX3ancIr6GwaMJKSi21zlJq/O24sQAAAHCelrb08PhoUoXX2iUlJrfkilePm5L2HdnJ+kbsvLHYZd2r1KLcoL80WrSivHRPyA+PbO7U04U5RdLM3fV734lz6Nu1Uo46EIpqNefdTjw1+7Lqnb3nGYrZNSE3BwlFp2aaaafinuPovor7FVO+ji6sXGnSeaGZWzztZZfBb7+CJg+xAAoAAAAAAAAAAAAAAAAoNvzy1Yvg4W81L+6I8cSWm3tnurTvFXlTeaPiuMf85HJ/aGi+xFz9qNdTFlS8UzVUxIkFvsv/UxMFwheb6Jae+x1snZXfDVlL2ZwHd03VlpKok9eFPh7d/sJtbFKSv8AhX9X9hVYYjG2V7O70guOui82S8Jh8kbb3vk+cnvZB2fQdSXfS3a92v8A3fyLQgAAAAAAAA01cHCTzSpwk1ucoRb9rN1gAABhUqZV10S5sDMGhtpuWukVZJ+3Q2Um7eta++y4IDMAAAAAAAAwqzsm+SMzXiPuvoBq+0StfKrdTfCV1fmRYuTjlUdN178DJ3TUE/w/W7AlFVtLs9TrPMr05Pe42s/FolVKrVo5rW3u3yEcQ7PW9rWduHMDn32Nnf8AjRt+iV/ZcwpdnFTqOM33qypppOKV76NHQqs9LTUnK+jVrabyN9os7ZtXruvfqy6jOo5SiouyStdJWvbgzTWpd41TTtHWVTwgt6XXcbsRUbUbaXv0vexowianJX1cPcnexBb0pJpW3cNLGZCjNxje++9lbdq7s9hXd7Zs178LWYVLm7JvkmR6GJbdnbVaWTWpjTcnG7lpZ8N+n+ew0JceVvff6ASFim5W0s3bc72v1JRXwjaS6xMp17v7zitbW9wE404iq42tbXmaYYl5XrdqyXn/APDXK9k22027XdwJDxD9XTek9z87ciQQXN+rq/uw4s9rzab9bjok38gJpFxErSXgnbq07fA2Yapda8HY04tesunz/uBhRi3JW4PV/G5Lp0UtUteb1ZHoVGtdXG9unQmAAAAAAAAADCsrxaXIzAGuhG0UnyMZQfeJ20t9TcAI9Wk82ZJS0s07CKlZvLFbrLTdxuyQacU/Vt+ZqPv191wK3GYjJepJKCS03bufmU+zcXKWIlmhKLjGFozVtGsyl5pl86SqV7NXjTWbXdmvaPzfkQq//dTfhBeWVfUIs6tJvLpu32slvREkstVPg04vzVvjYlxq6EPHO6JFTVRk42tbK7q7TvrqZRjJ/hjHffdd6cDZhaueEZc4pvrxNpRoowahZrX1jDD0dGpLfbl4koARZ0nnvbS8eR5KjKLvHy3ex3JYAjd1Jxd9900aZwko3eijd6uKst7bd9xPOE9Lm150cJCELrv6lptfkir5fa17AJOK7f4SEsveSnkUU8kG1db7PiW2yNrU8VFyoTU1qpblJX5p6o+EbM7UqlGUXSve+r39Sy7CdpZxx9JxTip1Y05rhKnJ5X8b+SIPvWFg0ndW18ORhjOHn8iUR8XG+X9SXtKGDlpbk/c/8ZINapWlmWl1Zr4M2AAAAAAAAAAAAAAA013rHq37Is3EHEV1KyXGTpq3Bvf00Az2dT0c+M5N/wDFaL6+ZU4qf+4m/GK/pR0EY2VluWi6FBjKf+4n45H/AEr6FEmnVNOLloa51LEPE7RX3d7eiS33MwX+xZ3opflck/8Ayb+ZOK/BU+7Uf5klLq9308ywKAAAAAAc9237Nfb8K6cbKpB56d9E5Ws4t+K+R0IA/MW0uzFejUcJ0qkXe1nFrz8V0O99GXYKp30cVWg4QptTgpJpzmvu2T4J638D6/Y9AHjR6AAAAAAAAAAAAAAAAANGLr5IuT4Jt9EU3Z7vp5pyStOtKWrd1ZWtFW3cCx2tL1bP8ayrrmWhjsWfqZeKd/J/3uBYlHjP48ukP2ovCgxr/wBef/H9qAh7UhOSUKSUpzvlTaS0Te/yOe2fKcKjVWLjOLtJSVmuh0+Bbli4JfgjUk+mXL8Wiy2xsWNdZlaNSK9WXNfll4fAsRpweJzwtfgWmGq5op8dz6o5TCudKeScXFrg9zXNPijoMFiVe35/3W+a+BFWAAAAAAAAAAAAAAAAAAAAAAAAAAAAADCrSUk01ozVhsFGnfKnra99fL23fmSAAKHHfx5Pwin1SL45LaOKcatRfzyKLHs9TvKrU43jBfpSv8X7i8KTsum4Tm90ppLyW/3+4uyUVHaOWWEJW3VEr8k4v6IqaGLblF/zw/ci927h8+HmuKjnXWLzfI5bZ87uP6ofuRUdyACKAAAAGwAOdx3b7B0Z5JVlJp2eSLmk+q0fkWuy9s0sTHPRqRqJb7b1+pPVATQAAAAAAAAAAAAAAADxs9PHG4GLqpcTB4uK4o9lhovgRauHhyYEj7bD8xx+3qi76bW5tP8ApR0FWiluT13eJAxez1LWcPNtosRcbKhGnRhC60im/wBT1fvZM7xc0c7gajknFXeR5dLvS2hPg5LfTl7GRUrH4pRg+N/VS8XzOZpYF01ffbd5F9iZRnBxknF8G09JcGRMJWWVwdrp8SouoVrpNX1SaM0yBha8oq1lJcLSV0TaVZSV1wdnfgyKzAAGEl4nGelDbM8PgrU281aapu2jyWbkvPRebO2Ob7ddn3jMJKmnFTg+8p3tG8kmnG/im/cB8S2Vt6jFS7yGZ66yV/YTex/at0cdCVPNGMqkYVF+GVOTs18+qRz+N2PUpzcZRlFp2aaaaOs9HPY+dfEQqSWWnTlGc29E7O6gubZB92iZHiPSgAAAAAAAAAAAAAAADXUo5uMvJmMMLFc31bZuAEPG4ZyyuLs4NtaaaqxEr4Cc/vS9iLc0yA07NwKpJpcXdt72yYYw3GQGM4prVJ9dSHV2fCTvlt0bRMkYgQf+nW3Sl7n8iTg8NkT1bu7u/QkJHoAAACPjKijHVJ9VckETH0roDnMXTjN3lTpy5ZoRfxRY7LqpNRyxVt1opW6GKwRsw+FakBdJnp5BaHoAAAAAAAAAAAAAAAAAAADW0bDywHkTI8SPQPJGKRkxYD0AAAAAPGrnoA0vDmUKKRsAAAAAAAAAAAAAAAAAAAAAAAAAAAAAAAAAAAAAAAAAAAAAAAAAAAAf/9k="/>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88372758"/>
              </p:ext>
            </p:extLst>
          </p:nvPr>
        </p:nvGraphicFramePr>
        <p:xfrm>
          <a:off x="251520" y="1565066"/>
          <a:ext cx="4176465" cy="3736140"/>
        </p:xfrm>
        <a:graphic>
          <a:graphicData uri="http://schemas.openxmlformats.org/drawingml/2006/table">
            <a:tbl>
              <a:tblPr firstRow="1" bandRow="1">
                <a:tableStyleId>{93296810-A885-4BE3-A3E7-6D5BEEA58F35}</a:tableStyleId>
              </a:tblPr>
              <a:tblGrid>
                <a:gridCol w="835293">
                  <a:extLst>
                    <a:ext uri="{9D8B030D-6E8A-4147-A177-3AD203B41FA5}">
                      <a16:colId xmlns:a16="http://schemas.microsoft.com/office/drawing/2014/main" val="20000"/>
                    </a:ext>
                  </a:extLst>
                </a:gridCol>
                <a:gridCol w="835293">
                  <a:extLst>
                    <a:ext uri="{9D8B030D-6E8A-4147-A177-3AD203B41FA5}">
                      <a16:colId xmlns:a16="http://schemas.microsoft.com/office/drawing/2014/main" val="20001"/>
                    </a:ext>
                  </a:extLst>
                </a:gridCol>
                <a:gridCol w="835293">
                  <a:extLst>
                    <a:ext uri="{9D8B030D-6E8A-4147-A177-3AD203B41FA5}">
                      <a16:colId xmlns:a16="http://schemas.microsoft.com/office/drawing/2014/main" val="20002"/>
                    </a:ext>
                  </a:extLst>
                </a:gridCol>
                <a:gridCol w="835293">
                  <a:extLst>
                    <a:ext uri="{9D8B030D-6E8A-4147-A177-3AD203B41FA5}">
                      <a16:colId xmlns:a16="http://schemas.microsoft.com/office/drawing/2014/main" val="20003"/>
                    </a:ext>
                  </a:extLst>
                </a:gridCol>
                <a:gridCol w="835293">
                  <a:extLst>
                    <a:ext uri="{9D8B030D-6E8A-4147-A177-3AD203B41FA5}">
                      <a16:colId xmlns:a16="http://schemas.microsoft.com/office/drawing/2014/main" val="20004"/>
                    </a:ext>
                  </a:extLst>
                </a:gridCol>
              </a:tblGrid>
              <a:tr h="62269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0"/>
                  </a:ext>
                </a:extLst>
              </a:tr>
              <a:tr h="62269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1"/>
                  </a:ext>
                </a:extLst>
              </a:tr>
              <a:tr h="62269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62269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3"/>
                  </a:ext>
                </a:extLst>
              </a:tr>
              <a:tr h="62269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4"/>
                  </a:ext>
                </a:extLst>
              </a:tr>
              <a:tr h="62269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87550539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556792"/>
            <a:ext cx="4176464" cy="3970318"/>
          </a:xfrm>
          <a:prstGeom prst="rect">
            <a:avLst/>
          </a:prstGeom>
          <a:noFill/>
        </p:spPr>
        <p:txBody>
          <a:bodyPr wrap="square" rtlCol="0">
            <a:spAutoFit/>
          </a:bodyPr>
          <a:lstStyle/>
          <a:p>
            <a:r>
              <a:rPr lang="en-GB" dirty="0"/>
              <a:t>Individual writing tasks are differentiated because each student can access the task in their own way.</a:t>
            </a:r>
          </a:p>
          <a:p>
            <a:endParaRPr lang="en-GB" dirty="0"/>
          </a:p>
          <a:p>
            <a:r>
              <a:rPr lang="en-GB" dirty="0"/>
              <a:t>Use some of the techniques and strategies explained in this document to support students when they are doing such a task.</a:t>
            </a:r>
          </a:p>
          <a:p>
            <a:endParaRPr lang="en-GB" dirty="0"/>
          </a:p>
          <a:p>
            <a:r>
              <a:rPr lang="en-GB" dirty="0"/>
              <a:t>Try to ensure that you precede individual writing tasks with an activity that feeds in. This will make it easier for students to begin writing. They will already have had an opportunity to think about the topic and to begin ordering their thoughts.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Individual Writing</a:t>
            </a:r>
          </a:p>
        </p:txBody>
      </p:sp>
      <p:sp>
        <p:nvSpPr>
          <p:cNvPr id="8194" name="AutoShape 2" descr="data:image/jpeg;base64,/9j/4AAQSkZJRgABAQAAAQABAAD/2wBDAAkGBwgHBgkIBwgKCgkLDRYPDQwMDRsUFRAWIB0iIiAdHx8kKDQsJCYxJx8fLT0tMTU3Ojo6Iys/RD84QzQ5Ojf/2wBDAQoKCg0MDRoPDxo3JR8lNzc3Nzc3Nzc3Nzc3Nzc3Nzc3Nzc3Nzc3Nzc3Nzc3Nzc3Nzc3Nzc3Nzc3Nzc3Nzc3Nzf/wAARCACDAMYDASIAAhEBAxEB/8QAHAAAAQUBAQEAAAAAAAAAAAAAAAECAwQFBgcI/8QAOBAAAQQBAgQFAgMGBgMAAAAAAQACAwQRBSEGEjFBEyJRYXEygQcjoRQzUnKRsRZDwdHw8UJi4f/EABoBAQADAQEBAAAAAAAAAAAAAAABAwQFAgb/xAAiEQACAgEEAwEBAQAAAAAAAAAAAQIDEQQSITETQVEUImH/2gAMAwEAAhEDEQA/APVwE8BIAnNUnoUBPASAJwCAUDZGEqXCAAEuEoSoBAEJQlQDUYTkIBuEmE5GEAzCrXpvArPeOuwb8lWyFz2t3AbbYQ7yRjcerlTfPZBssqhvmkVpvLGSTuVj17TWyuZkcwOQPZWb1ocvVcRrl91WQTxOw9h236rjZeeDrQrTTyd5JcZIzGd1mWGtyTndc/pnEdTUmZZI1srRu0ndpWzDZha3mfIHOXtza4Z5itvQGHI5n7BZt6y2NpA2Satq7Wghj/1XI6jqw3Ln4Hypi9xfFYWWXLt3JOCsiW1v1WZa1eEHHiZ+FSk1JrvpDitUapfCqd9cfZrST5PVCwv2iRxJyQhW+IzfpR9ahSNTQE8BbDmjgnBIE4BAKlCQJwCAAEYSgJUAmEqEIAQhCAEiVIgEXFcUtfX1MP6NeCR7rtlna1pceqVTE8hsg3Y/0/8Aipvr8kMIuos8c8s851K3yREleZ8UaoXPLGklx6brveO60/D9PxLuzXnliLTnnd6BeRltnU7zYa8b5bM7+VkbBkknoAsdGnk5ZkujbdqoxjiL7DSaF/VNUhp6UySS5M7DeQkY9yewHcqa/qmr6bdnpu1Ns7oXlhkicHscR6HG4W5q1qHgvT5dE0uVsmuWG8upX4j+4af8iM/05nfb44kDO52W9wi+0c1TkumXpdZ1Cc/mWXH42Vh2oss1ntmja6UtxzdPv8qvpulWdRkxCw8gPmeRsF0EXDQgjy5pc7uVTN1x49mmqN0/fByscTnHJU4jwt92nsY7Bbj7KB9Vo6BPMmevztGWGoVqSENKFO4jZg+sgnhMCkatBkHBOCQJwQAlCAlCAUIQlQAEuEdkIBMIKVCATCROSFANVHWtVp6Lp0t6/J4cMQ+7j2AHqVNqN6tplKa5dlEcELcvcf7L5u/ETjW1xVqTmsJjpREiGIHoPU+5UAq8b8VXeLtZDuQ+GCWV4WAnkHsO5P6qaWVnAdJ8MRa7imyzEjgQRpsZH0gj/NI6+gVCrd/wkw2YznWpo8QNI2qtdj8xwI/ebeUdup7LmJHOkkdLK5z3PJLnOOSSepJ9UIEHM7JccknJz1K1NA0h+rXAzBELN5HD+yn4S4Y1DivVW0aDAAPNPO4ZZCz1Pv6DuvT26DT0C3PRohxjiIbzPOXPOBlxPucqm6xwjwaNPV5J4ZUp6fDTrtjiY1jG9GgJtjG/ZX5jgbd1mWZMZyuast5Z2tsUsIz7McbwQcLFtx+E44OR2W0XE5wFjankZV0SqUeDNlIJQmHoMoWhGV9n1e1PCYE8LWc0elBTUoQD0oTUqAclSJUAqMpEqgAhCEAKG3YhqV5LFmVkUMbS58j3YDQOpJUq478VK81rhKdlaz4L2Pa8x8nN4wBwWfJz/wAyvMpKKyyUsvBzn4hx2OM6VaPQ7L3YBeyJxxG5v8RPYnt/2R47drHh15ZdjxqLTlsLt/DPq7/RdvpXFJ4W0qWkyqx03JzSVnEmSu89Nj1aO7erT3IK42erf4jfYv2pueXq2R//AJ+3wFipstjJ+V/z6ZqnSp4Va5Oce580jpZnF0j3FznOOS4nqStrhLhfUeKtVbR09mG9Zp3DyQt9T7+g7/qpuFOENU4n1gafVidFyHM872Hlhb6n/Qd19J8NcOafwtpMen6XHytHmkkdu+V/dzj6rd2ZMYI+GeHtO4X0lmn6dHhrfNJK7d0r+7nHuVxNvmksTzvOS+Rx/Vei2ZMRvOexXnVweVyyap8I6OgWZMybMoGcrJsyZKt3TgrPeMrKjpyiRc2+6zdRw7K0JRgLKuv6r3Hspl0ZLmve8tYM4QtPTIi5r3gdShaN+DG688n0+1PCjCeFsOaPCcFGHtLywHzAZx7KQIBU4JBhHQoByVNylQChKkQgBCTIXOcS8SQ6ZYZUaXGRwBcGNy5xOzWN93bnPYA/Irtmq47meoxc3hGtqeoMpxE8w5h7ZI+3quWkiktutazb5g6sSwQynna1jdycAAhxB6H2UOgmy6UWNZkhY+z+6gG5YW9ifUDO/ZcxxFxfPqN13DWnObI2xkyWYXFpjJ3PLjsBnruT8riu6eosbl0jaq9nEezleKXz8ZarPq+mwMqVK3Myu8sPPYxjLnnGen2aEnA2h6xe1x2nHTp60TZD+0CWNwjgcBnO/X05c9x23XqvBXC1anDVuzwNaYYgKjCDmJpHX1BIPmB6kArrnzBp7fK6lde+tb1x8KZ2eOf8eivpem1dJq+DWaMuIMj8AOkdjGT9gPhWJJAR/sq0tgDvhVpLjQPqC0LCWEUNuTyylrtzwKz8Hd2wXHzEGPBOStLiWwZJmtztjosGSTyYJXO1Et0sfDsaGrEM/TMvgFxCzScHCu3X+crOkfuqUb5cIisP2WHb5pJRGOpWpZk8pUWl1TPK6VwzvgK2DxyZprPBbpwiOFoAQrTmFhwAhNxVtPfwpGqBxfj8sNLv/Y4CZHcA8tlhhd0y76T8O/3wfZdQ4hDrFN04gtQB5sVXFzWsfyl7T9TQfXuM7ZAztlWdOsmau2Rz2yRkZZMBjmHuOx7Ef9Cw0hwyNx6jdUJIxV1BnKGmC65zZYyMjnDSeYD0IBB+3ugNQdUqohk9Q5g5p6438Mnzs/lJ6j2O/v2VmvYjsAmJ4Jb9TSMFp9wdx90BMELK4gNqrTl1GhMBYgZnwZCfDnH8BA3BPQOG4JGxGylltaiY4hBQaJi8B4lkAYG9yHDJ/TKA0UKoLjW7WY3wH1duw/Dht/XB9lT1jXGaZHWcypYvPsy+HCyphxJxkkkkAAAdUBqSvbFG+R5w1rSSfbC4J1Z7rljVLMLn2ZSHNaXfu2uPKAMdHYAy7t69V1upz87RWYA50n1ZP0/P/P0WTM2rWa9vikueSXCM43zvv79z198bLlatWaizxw6Xb/010zVUcy9nGcY8V19KDqmnQx3tTlY6Ftcx+K2JvfYYO+c+5VT8L+H7DZ5tX1iu6tznLY5G8rpD/L2aPjfb037FjhGCKdYRg7nlZgk+pPdHg25j9Dhn1K0UaaNcFF8nmdzbzHg2Z9VjG3Ms6S9NK8+H0T6+kyEgyEArQiosZ1IWrDZRwjGJsPPmcU5tV7zvlbgrxA5wn8rB0GE2jcefcRHw7bY/QLFndhpXW8a0zzR2mjYDBXIWBluVz7YNTZ3NJYnWjJtHcrOmdjK0rA6rNfFJNKIo2kuJXhRNEpJ9mfNzyuDGjK6XSaghqtIHZOg0iOrWBfgyO3cVfbhkTWjoAkljgqhLdyjPnZ5kKWZw5kKCcHtzU8YIwVECpGldc+dGCrBnIjDf5SR/ZSxwxxu5mtHNjHMdzhAKcEA7qMdk2SCKYtdLG1zm9HEbj7pQnZQDG1oWuDuTmI3Bc4ux8ZUpSBCAcPZQuq1jOyZ1eIysPM1/KMg4xn5wSpMoyhBTOmVTZmtFjjLKRz5ccbDHTp2CeKsLRhsbR9lYJ2SKMJdEttkBhb6D+iaYx6KchJhSQQ8qTClITSEJIymEKUhMIUArWYY7ERimaHMd1BXK6rw/UiY7wpHNI6AnIXYOasfV6kk+Sw7ey8Timi2ucovhnns+jkvP5m3sEQ1IKY8gPMepK37NGVucgrPloSuduCqFWl6NTulLtlC24OhjPbKryyYYtC3TfHSxynLd1juk5m4PVUTi1Lk26eacMEEknm6oUM2zkLzgvyj3sJ4KiBTwuqfNkgKeFGE4FAPBSpoShCRwSpqEIFyhIhQBUmUIJQASmpcpqAQppSppQCJp6JxTSoJGlQvUxGyjcEBTmY153aFVkrR/wBaD2qBzFGD0pGVdqNkrva1ozjYLiruh3OZz44j16L0N7VA9i8TrUi+u1w6PJrVO/G/H7K8oXp0kDXHzNB+yFX4UXfqkdQ1SBCFqOeKFI1CEJHBKhCAUJUIQCICEIBEIQoAhSFCEAhTShCAakQhAIVG5CFAInKJ6EISQPUD0IQ9IgeN0IQoJP//Z"/>
          <p:cNvSpPr>
            <a:spLocks noChangeAspect="1" noChangeArrowheads="1"/>
          </p:cNvSpPr>
          <p:nvPr/>
        </p:nvSpPr>
        <p:spPr bwMode="auto">
          <a:xfrm>
            <a:off x="63500" y="-593725"/>
            <a:ext cx="1876425" cy="12477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8196" name="AutoShape 4" descr="data:image/jpeg;base64,/9j/4AAQSkZJRgABAQAAAQABAAD/2wCEAAkGBhQSERUUExQWFBQUFxcaFxgYFx0aFxcYFxcYGBgYFxocHCYeGBojHBcXHy8gJCcpLCwsGB4xNTAqNSYrLCkBCQoKDgwOGg8PGiwkHyQsLCwsLCksLCwsLCwsLCwsLCwsLCwsLCwsLCwsLCwsLCwsLCwpLCwsLCwsLCwsLCwsLP/AABEIAOEA4QMBIgACEQEDEQH/xAAcAAABBQEBAQAAAAAAAAAAAAAFAAIDBAYHAQj/xABJEAABAwICBgYIAQkGBQUAAAABAAIDBBEhMQUGEkFR8AcTYXGBkRQiMlKhscHRQiMzYnKCkqLh8RUWF0NTVGNzssLSCCRVg5P/xAAaAQADAQEBAQAAAAAAAAAAAAABAgMEAAUG/8QAMhEAAgIBAwMCAwcDBQAAAAAAAAECEQMSITEEE0FRYTKBoQUicZHB0fAjQvEUFTNSsf/aAAwDAQACEQMRAD8Az9TRIRVQrZ1dGs7X06yRZoaBEEXciDKdKlp7lFI6ZFsRsrwUyuxUyuU1JdEo6LsUmztQGNMvHU6P+hpr6NJZ2pmZlplQnpbLXS0Q4IfVUGCKkFMy5iUsLrFXJKY357FGKe25UUhkS7OChkapWPso5ZVVAY+mhv8A0RWmhQylPPPcjdAzHnwU5sQuU9NgrsMNubKekjFlYdCoSHgynLKQPNC6itPPN0QrBmgFZJmmhuVsZNWqo+tVeaVUpJlrWOybyUExVX3pGRCI6lXY5LpZYqGjlsndOmekJjyoi5TSRVydFyKpVgPQhr7FXopFVxRFSdlnre1eqskkofUjV1jFm6+JaWsWfq81KIaKtHFiitNFc888FSpxZGKJidmeRdo6fEIxDSdiZRMCIxYc88FBoQpupuefBMdTq7U1MbBd8jIwb2L3BgPcScdyip6hkjQ6N7ZGnItIc0+IU2FA+Sj7PhnkqNVTWHP3WicwKhUQc8Mvp8UqkcZeeiBVGSlstNLTKjPTq8WOjNzxKlI1HqinQqaGxWmIWe0YWhoG4ILSMR6iGSlMQMUatvOCrU6fO+wSVsFclCtI555ss/XDNF6uX6oJVyKmOJRsEzBU3tV2YqpIFuhwZ5EBCs07lXKkhRkthY8l0uUD1ICopFkkqNkXsRuKtwyKm5SwPTrgnJUy5tpKLrexJKE2Ne+10AnfijelTmsxPPipRWxVui02RFqCZZuOfFFqGoxCrRkkbKkmwV/reeefO6ztDU4c96I+k8885IOAlmO6ZqYup6eW/qiR7Lbtot2r9+7wXnRDVRiKZoLus/JucD7AaBsgg8dq9+wBW+lCz9Fg72VTP4onfZZjoqqNmeQX9qE/wyA/VNOP9KjkzrhlUcknPO9DzVrw1ePPPFY3jDqLDm3VSeJTMmTHuRjEsgVUxZoPPDij9Qg84xWiPAzIIgjFChMRxRWk555+yTJhuFeVOSZBIlUy4JYoFgescgdY7nnnFFqt6BVjsVpihrKsjsVDIvSV45aIokyFy9izXjikw4pvApcaUyRexlJ6yTRrgyu8qOOReyFU3S4oRYZIvekL1DPSe5epqEOh6WqMD4rHVE+JRnSdbgVlppblLBbDTe5ejnRCkq7EICxytxvKYnpNfT12Gautrr896x0VWQrLNKJibiG9bZNvRVUL+xJTP83Ob9QsRqDUbNQOBZKP+ly1L6vraDSLP+BE/wDdnA+TliNWJdmZh7XDzbvTP4AVvR0/00c/TDikyqxQM1N1Yppue9JpQtOzQxzKXrec0OhlVkvU9JoiNnehdQr0rkPq32Rod8EAfY89qI0kyB9crVLUrnGyDZpWS88+C8mcqMVSrEkyVRBYPqkJqmItO5DqlWijrA7s0ilMLFJqugMYWp8cF05rcVZa1EUdHSpstGVcjKkcs0kaIOgBUQFC6hpC0lQxCKtiRRHcgRtlJWOoXiItl+rrbqoFXD+KkY9NQLLUYVqIqi2TnnnFWIZUKGsINKWwFXZKpRN2oUdYX0VEDDXN96im/gdG/wCiwWgz+Wb+uPi0hdI1GgZPWNgkxZPFPG+xsbOjJNjuOCymsurrKHSJiic4sa9pbtZ2JyJ35qsV9xkZfEE23VqlJUkNA92TSilJq7JvFlFziuWWUG+EKnKuBTQ6EeOe5THR7huSd2HhlFjl6AyYoZWoxU07huQerYeBTpoWSYGlfinQ1Nk2pYqwBVluZ2g5DXImyW4usrG8haDR0124rtIg6U8884qq8K7IFA+NNVBBFdEq7EQrW4Kg1MmcesdYqy1yoSFNbVW554oNgDEcik20MirQrPpI3FTdDodOULqVdklVCdyVDlSySVueQkmtC0UUrrzaXm0lsclDlK2RVw5XNGaMmqH7EET5X8GNvb9Y5NHeQuTOovaG0dJVTMghF5JCQL5ADFznHc0DE+XBdWj1KpKWMDYE8oHrSSY3O8huTR2dy86PNRn0DHzVGyJ5QGhoO11Ud7kE73ONr2yACi1u0+2Fjrm3DvWPqMjb0xNnSYtUrYL0Y6OPSVM+7GuEmzssbsizmubjYAdizHSsLaTJ7Y/H1ggdXpx79rZNjm1wwILTcEHsICp6a1hfWubJKB1lrPI/Eb4kjcStOG4xpkuspz1JH0LT6Ka3crJgaFx/VnpLnhDY5D1kV7XP5xg/W/E3sOPAraP0sZsIZGyXvYNNnG2dmnE4blih0cW6nLc0SyTq0tjTyPZxCrvLeKx7tIvBsS7xuCM93iq8umHC/rHzWr/a4+GZl1nsa6WBruCH1Wh2uQek0u+/EBFGaUI9oG++3b/RSl0GWPwMtHq8cuUCK7Vi+XwQiXVxwyxWxZpVpzw5Csska5Sf+oxcoppw5ODnj9EvH4VapIi3MLcmhYeHyTDolvDn6/yRXW18SEl0i/tZldpMkatPNq+DuVKo1dO5aY9Xjl5M8ummjJ1mSHALRaS0DIN1+boO+he3NpWiOSL4ZCWOS5RQmaqMzUUnjKozM557lQkDusN1YjeVFIxTQC5AGJOAAxJJwAA3kqckUgx5kPFRmQrcw9HRiY2SukMDHW9Vjdp4v7x9lp7OxaSPo90U4AB8xJyf1mfaMLLlgk9yjnFHHetKS7F/gzQ/7qX+D/xSTdpia0cV6o8F5sI0+hXhoVAqDtG0PWzRRX2eskYza93bcG38LlfUWi9Cw0sTYYGBkbRbDM9rjm5xzJK+d9GaJc+eJrBdxlj2R27YP0v4L6TnfZTlKkCS4BWntORU7LuxJBsOC4XrZWuqXE3OyMgul690r5DduQHfiuZ1tPYkEcVkWTVK/Q9rBijDDa5fJl4hs7V9wKGUzsEdqocSOKBBmySFvxu7PL6pVRbp32Hir9HWlpDgdkjI885ITG75ldT6G9XqWYzPqWNe5mxsB+LWtN7kNyJJFrpclJWy8JtK0RapUVTWytMhk6g3vKRhhu2jYu3gELQaZ0NSU7XkTEux2Q8NdbuBs0ntIRDW/T7YQWxYhosA0WtbKwGQC5BpnTEsxIcTa+SzY8mSWydIvLFDbJNb+n7k+lNPyu9mpkIH4bBgHaNjDciGr2uD9oRzkvafZfk4Hg7iDxWVbAb3xU8cBWyDcODHkSnydQJB3YfdRteQcCcPlzdQ0FHK6NjrANc0EF7gNq4uN9ypDGG+1Iwebr2vewDcTgvUW6tnmcMmZpdwzRCDT/vXWcnr6dg/Ovd2CI5fvX+CfQVkczbxu2rZi1iOwhQn02KezRaOfJHhm3pdMNPBEYaljlgmnvBz4YLUas6tSSM66WRzIj7LR7TxxPut4b/gvOy/ZkPDo0x6x+UG/Q2O3Dn+qhk0Cx24IVrNrC2lb+TZlvOJ/i+yxdP0vyiQXa1zDbAtt4bQsR3rPL7LyQ3Uhl1iZuqvU2N24IezonZK65JjZfEgY+A+pVvRvSFFN6txDJ7j/wAX6j8nHswPYqukukKZhs05G2Q+y19P0eWO85/IjlzxkqSL9R0WUsUZ6iFkkvGdznA9hAIA8lS0NSxxSN66lip5W4tIYLXGRY4XHiqFP0lVB/EO4tCr6W1nfMyzh9Ldy9SCaVMyWbl+sDSdnrGuB3ObcEZY2Fv6ebKyoLGX9HimiBx6sYt7dk4LllDphjSWSO6ok+1+F44X/CcBgcFotE1JhcOpmIJOLXv2oiDvafaBPEkiy5RGsM/3moP9u/8A/M/ZJWv7Zl/28f8AB/5JI1+P5nHODQpkWji57WNaXOcQGgZknIBdKk1faeCdobQDYalktsg63YSLX8rjxXiazc4kuqWozKS0stnz2wt7Ed8CG8TbDaPbZHqx+Cla/FUNOVAYwk7xgpzeqLYMcW5pGD1l1k6moY7OPKQZ+qc7brjPzVXW3RTdkSMsQ4AgjIgi4KA6y1W3Icb4K7qppPrYJKU+s6L1o+PVuOQ/Vd8xwWXTSUl8z6CUVGl8jJVsFlntJwWcHcc+9brTGiXMztjuvks5pChu0g2F8ju7CtWKdMw58OqLQF0dBtnsBxW10DUOiIcw2O/tHAoYzRYhPVtdtcXDed5HYjlLo6zbg944fyTZpqS9junxuCV8hgVHWEk4Ot4dqyWk6ABxwsUffLsDDPehdU6+IG0d/JWXHJp7GrJG1uDG0mF+efsmzw2Cvtcd7cNwB+aq1Dyc8Ny0xk2zI4pI6JonRgkpafq7skMTPVksOsNvaje02I/RdY9iB6QZJG8sddrhmCLHuxWEk0vN7PWODRgBfADgEe0L0myMAgrW+lU+QecaiIcWPPtWz2XeYXq4s7qp/Q8fLjS3iX56OR+JLSTf2t534jwVGndJA/aDRY4EtsfMjHzCdrCJIGskjkZPTTX6uVm+2bH+68A4ghZqSrc43JPnZUlJEEjpVFp/bAuAbY+sB3jDetKNdpCB1ga4DLZs34ZYDuXFYdKSNyN+9EY9aDaxB88EyyLyCjp9ZVQVQ2doAnDZf6pJ4AnDyK55rVqRLBtPY0uYMThewPzCEVmlXPtbADde+f0U+j9bKqEEMldsnNrvWZ5FF5FLZo5IgoNKjY2H4+6444cCPqrh0qQNl5vwP4h38UHrZNtxeGhhJuWtwb2lo3dyh2lK6GoNuqw0ktOPwPDLP+SJ6P00HjZJxwwv2fFZNrk5riO8cEykwUajSsW0M8B/JBYK57cGOPdu8OHyT6XStxsP35H6FUpmlriMrHD6It3ucE/7yT+/z5pIZ6U7iV6u+Zx9IFh5570+GQ7Q71Cytad6uUQDnYY7I/kF8/zwek9uS8ZA3E5LB64a09YCxuFst/8AJbx8e00jJcw1j0E+N5JB79x+29dkcktuDV0MYOTb5XBhquJ1yTjzz5qpT1rqeeOojBJYSHt99jsHDvR6al55wQaupLXshCfhm7ItSo09TWNqdl0XrB4uOd1sUN0hoyxs76W5yVLU/Svo9QGmxa44XGR3jx+a6BpLRolFwBjY93d5qcqxuhoz1rcxGgtGbTnA/hPwPJRSs2WXHAY3yA7UG0lrB6DIWBu25wF7Ota3HDmyzddrLJUOs6zW52H1O9XjinPfwZ31EYXEOVmlw51mZcU1juJuhVM5XmzdqLilsBZL3ZaMvgh9TKnSVCozSqkIkcs9ipNmqDyrVQ/BVCVrR50g5qlplkbpKaodalqQQ8kEiKQA9VO0bi11r2zaSOCqvbYkXBsbXGLTY2uDvBzCEyBW6Gov6pzHxCunsZS0HJWSsvQmOGp4TSEronDwUx7N4Tl7dcjiIKRrkwhILuAHrgvWlOzHbzgmtCJx6km37/gvUTj6BGjWEerJn585opq/GY3uBdcPAt3i/wB/gnP1MbueR4fZR/3SkBu2WxGIzzC8Z4Xyj0XljJU2Hw1C9aZ2MgO0NohFo2nZG1batjbK/YsjrWXE2zHw5zU8s9EarkPSw15Vb4MnWULXjbjxafh2FB6rRt+eefNFGOdG4uZ4g5O7CPqrbXxy5eq73Tn4cQsKk0e7JGDq9E2Nxz9kV0P0gywsdFNEJdgDZdtbB/bzHiEZq6MWO1hzuUmp2iYJKucPjY8tha5ocLgFso2sMsWkeC1YnHI9M1Zi6qMoQ1RZy7SVc6onfLJbaeb2HsgZADsAsmTUnq33jELQaVpGtlqBstGzUSjK2AIsO7sWf60lei/u7I8/FvG35HROU/Wqum3KRqyydEz51Xkcmvkt3qtJNdUjGiEpWezG6rFOLk1USIyY16bA6zge1OcmRtu4DtVVwZXyFyV7tKMle3THDrrwleXXgKKAPBXqjBXu0uOHP+S8SDk26Y4cxycQo7r0uuuRwtpJN2kkQUfXokCeHIfsjdgntPavl4faL8r6/ua3iXguPbcKpI0HBwB7xdPEx716Z75hWfV4p73TBGMonONZ6ICRxjeWDOwyB8dy53pHST7/AJzLgBcdq7JrHqgKoEMnMN8/Uv8AULET9B0xxbVRv7C1zL95F12CMZ7uSPWl1UNCW9mAqNY5rWMrj32JRnos004aUia5xLZ2yREHi9hLT5tCk0r0P17HHZi2huLHBw+Nj8EEj1Wr6OVkohka+J7Xtuw22mkHhbsXoxxxS2MeSbkubLWvd2Vc7eM0hPblmsztrQa+VvpNbJNEx4jdYgPGy4O2Rt4H9K/ks6Y3jNhT8qxIbKiYPXheoNs+6fJHNDQ0Ox/7z0wOucIGx7Abha5cbkrqDKRnpZrqIuWzrNE6HcPyVTWsNspKdrxfdexFllJqK3suLh+qQnVEHZWXhKc+Jw3fNQmM9idIjKYi66kpo/WudyaCB2lOEqYnZb6xLrVV60LzrQuoFlrrF616rdZ2pwkROssXXu0oBJz8F71iJ1k4ckSoA9O20UdZLdeFyi2+fqkXpjrJbpKHrDyAkiLZ3mDXWkdbqp6iIZes0Pa0W/Rdf4FHabTbX4xVcD+DZPybr7hjZctqOhOQYw1Tf2mlvxF0NqOjzSsXs2lA914d8DivMl02CfKT+h6Hcflfqd1jqZw0Ew7QP+k4O8e7xTnaaYy3WB0ZPvAjsXz6a3SdKfWhlZs7wHN7c24IjSdMdXGQHuedn8L7PHk4X+KzT+y8T+FNfg7D3I+f2/c7vDpaJ2UjD+0Fba8biFxjRvTJFe8sEDjv9QsNt+VxfwRun6RqGS3qSRf8p7XDvsbElZpfZjj8MvzQbi+Dp7ZOBTxOeN1hqDW6BwOzWAG+DZmFvq9rhfzBRyl0wXu2WGKbj1crTbwJup9jqsfG/wCD/Q5wQYnp45MHxMf3tB+YQqq1IoJL7VMwX3gFvyU8mlwz22vZ2uFgO8oLrTr5TwU0h27yFpDAL3JcLC3dn4KkOozr7rTv3X6oXtv5EVT0QUL/AGTIw9jr28CEIn6EW3vHU2/WZ9iubQ66PZ7FVOy3/Ed9SUVouk+qjNxWOf2PDXD5Arcp5P7o/wA/L9Tq9JB2t6Eqj8MkT/Np+SE1HRFXMyiDv1XtKtt6Yav/AFYT/wDWPo5WIumWq3iA4e64f9y55X/1Dpl6r6mYqNQqxntU8o/ZJ+V0Om0DK32onDvYfsuiR9NM++GE9z3BOd00T2/MQ+L3fZcsns/58ztMjlz9GN3sHkojohnurptR0rOf7VHSnvufoqE+ukb89HUh7RtD5BN3fxO7Zz86EjTToBnJWhrqnrHFzYY4hua0uIFu03KqFj97W49qKyv1A8PsBzq83iV4dAfpHyRqx3tHmkL+7l2pu8/UXtIBu0E73v4U06Ef7w8loG5ez8lJsjuTd5i9lGYOhJeLSvDomUbge4rUhgSBbb+qPfYOyjKf2dKPwHwUZppBmx3kutaB1e0dMwdZXmKS13McwMtxALsHd4KKSahUJ9jSUfbfYPycFRZ15a/MXsnDOqd7rv3T9l6uzf3Gg/8Ak6bn9peo/wCoXqvzF7LOhDZUuw08F71IOWCa+lK+dXU5Eek4QfkcaccVRq9XYJQduKN/HaaDz5qcscF6Ce1Vj17XKA8HozLV3RLRSf5Ib2sJb8ys1pHoNiuerle3gDY2XUmVRCmbUE5haY/aK8sjLp36HCqvokrI/wA3M1w7SW/NC5tXdJwf5ZcP0bHysvowtacwoX0DHLRHrIP0E7bXFo4DQ6/V9KbObIG/ia65a4cHB18M+Ci9Op6p7jG3Ykdj1b8AeOyV3qfQDHDEA9hF/ms5pTUalf7ULD3Nsfh3qqzQb2CtX4nG6jVGV13NjdYu2QQDYngOKLasdDdZVudtWp2NzdIDe/ANGJXRX6subGGQ1M0bQSWt2tprT7zb4g9t1m9Iaj17yXNrXSn9MvvbtsVaOVCyxxFP/wCnmf8ABURux4EeKqHoDrBf12Z8d3HEKnJq3pWI3b61t7ZHDyxumHWbS8GDhUgdj3EfVV134QmmK/wez9Cteyw2dq/uuBt34qlN0VaQbiYZTf8AR+eKuQdMFfEfWkl/bAd/1BE6fp8qR7RYe+L7EI6l5idS8NfUx02pNU3OOUd7HeN1Vk0JMz3xvxBGHaum0vT46/rMhPg5p+ZRJnTbTye3TRuOFvXF/G7EuqHlDaPT/wBOOdTOPxledbOP8w8+C7Z/iFoyX85SNN87Njd8cCovT9ByA7dOWn/l/LYKX+m/4htEvc4yKmf3x5Jwq5/eauvT6G0FL7MnVHHE7bRvzvgFDJ0c6NeCYqxhNt8jc/HFdpg/8A0v3+pyd1XUcQe5NbX1A3X8AurzdDDcDHVNdewHskY9xxQ+s6HKlhOy4OGGNjv80NEfY7T7/U523TUozYPIpw1gfkWfNbKfovrQ7ZsHePfvt2KlN0f1jTYwnDeLHLxXduJ2mRnhrHjiw+alZrI33D8OCvTapVLfagf+6ef6qjLoSRucRHe0j5hDsL0O+8hv94me58B90lH/AGa73D5JIdoFy9T6WY62YT3TDkqh6WTwTw3DO5XzGpnouHqWDLdNc4KoYzuJ803qnDfdAZRRcunMkQwki+Y/oefBPZUutuQoLgGWTjepg0FBaZ2JLjzyVabLj2J0kQli9AgIeCY+lBzC8jqcM1KJwjsuGRetFKXRjT2JraC17IgXJt06yZI8M5SvkFT0ZvgOefoqxprI9dNMYKquqyr3D93yjNTaLjf7cbHcdpo+yEVmodDJfagaP1TYrZ1FLhguW9IOl5qdw6uQi+7nn66cHWSnLTVMbsxkrRNVdDlE/wBh74/iEErOgx2PVVDT3jFCBr7VbNg/HinR9IFYPxjxAXoLJkRDtRZXr+iOviyaHj9EoDV6t1kPtRSNt2FayPpHrR+MeS8k6Say1iWkfpNBR70/KQOwvDMK6qlZmXt8wmf2g/3j5rR6T0++f22R+DbH4LPupjwVYzT5QrhNcMTNJyD8TsMrHK3yRCl1uqYzds8ot+m7dlvQ70I8E11IQjcRbyI2EPS3pFpB9JdhhiAb99xzZFKbpqr98kTv1om/Sy516L2FL0Q8CuqJ1z8o6/TdNNUfap6Z+eW029/2iiUfS2C20tC0jfsPz8CO9cNERG8hSNleMnnzXV7h1teDun+KdF/sZf3m/dJcM9Nk/wBQ/H7JI7+oNfs/qfSrM1JBv53FJJfIs9xj5s3d4+Snb7Pn9V4kkYj8ETd/f9WqP7/dJJOMWmZDw+ilavUkCb5JG5+fzKc76fRJJFckS2zLniUkklSPJBienOSSVfAgyT2eeBXEukz88ed6SSp0v/KaYfBIw8WfPBSHJepL1nyTXCGt+6R+iSSA7IZEgkknEYx+RTd6SSIjJGZc9qjky8/ovEkQFc8+QXm488UkkxNniSSSYkf/2Q=="/>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3" name="Rectangle 12"/>
          <p:cNvSpPr/>
          <p:nvPr/>
        </p:nvSpPr>
        <p:spPr>
          <a:xfrm>
            <a:off x="179512" y="2418214"/>
            <a:ext cx="2717411" cy="1569660"/>
          </a:xfrm>
          <a:prstGeom prst="rect">
            <a:avLst/>
          </a:prstGeom>
          <a:noFill/>
        </p:spPr>
        <p:txBody>
          <a:bodyPr wrap="none" lIns="91440" tIns="45720" rIns="91440" bIns="45720">
            <a:spAutoFit/>
          </a:bodyPr>
          <a:lstStyle/>
          <a:p>
            <a:pPr algn="ctr"/>
            <a:r>
              <a:rPr lang="en-US" sz="4800" b="1" cap="none" spc="0" dirty="0">
                <a:ln w="22225">
                  <a:solidFill>
                    <a:schemeClr val="accent2"/>
                  </a:solidFill>
                  <a:prstDash val="solid"/>
                </a:ln>
                <a:solidFill>
                  <a:schemeClr val="accent2">
                    <a:lumMod val="40000"/>
                    <a:lumOff val="60000"/>
                  </a:schemeClr>
                </a:solidFill>
                <a:effectLst/>
              </a:rPr>
              <a:t>Individual</a:t>
            </a:r>
          </a:p>
          <a:p>
            <a:pPr algn="ctr"/>
            <a:r>
              <a:rPr lang="en-US" sz="4800" b="1" dirty="0">
                <a:ln w="22225">
                  <a:solidFill>
                    <a:schemeClr val="accent2"/>
                  </a:solidFill>
                  <a:prstDash val="solid"/>
                </a:ln>
                <a:solidFill>
                  <a:schemeClr val="accent2">
                    <a:lumMod val="40000"/>
                    <a:lumOff val="60000"/>
                  </a:schemeClr>
                </a:solidFill>
              </a:rPr>
              <a:t>Writing</a:t>
            </a:r>
            <a:endParaRPr lang="en-US" sz="4800" b="1" cap="none" spc="0" dirty="0">
              <a:ln w="22225">
                <a:solidFill>
                  <a:schemeClr val="accent2"/>
                </a:solidFill>
                <a:prstDash val="solid"/>
              </a:ln>
              <a:solidFill>
                <a:schemeClr val="accent2">
                  <a:lumMod val="40000"/>
                  <a:lumOff val="60000"/>
                </a:schemeClr>
              </a:solidFill>
              <a:effectLst/>
            </a:endParaRPr>
          </a:p>
        </p:txBody>
      </p:sp>
      <p:graphicFrame>
        <p:nvGraphicFramePr>
          <p:cNvPr id="14" name="Diagram 13"/>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5436096" y="2497192"/>
            <a:ext cx="3299784" cy="2031325"/>
          </a:xfrm>
          <a:prstGeom prst="rect">
            <a:avLst/>
          </a:prstGeom>
          <a:noFill/>
        </p:spPr>
        <p:txBody>
          <a:bodyPr wrap="square" rtlCol="0">
            <a:spAutoFit/>
          </a:bodyPr>
          <a:lstStyle/>
          <a:p>
            <a:pPr algn="ctr"/>
            <a:r>
              <a:rPr lang="en-GB" dirty="0"/>
              <a:t>Stretch and challenge your students by using my challenge toolkit:</a:t>
            </a:r>
          </a:p>
          <a:p>
            <a:pPr algn="ctr"/>
            <a:endParaRPr lang="en-GB" dirty="0"/>
          </a:p>
          <a:p>
            <a:pPr algn="ctr"/>
            <a:r>
              <a:rPr lang="en-GB" dirty="0">
                <a:hlinkClick r:id="rId3"/>
              </a:rPr>
              <a:t>http://www.tes.co.uk/teaching-resource/Challenge-Toolkit-6063318/</a:t>
            </a:r>
            <a:r>
              <a:rPr lang="en-GB" dirty="0"/>
              <a:t>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Challenge</a:t>
            </a:r>
          </a:p>
        </p:txBody>
      </p:sp>
      <p:sp>
        <p:nvSpPr>
          <p:cNvPr id="7170" name="AutoShape 2" descr="data:image/jpeg;base64,/9j/4AAQSkZJRgABAQAAAQABAAD/2wCEAAkGBhQSEBQUEBQVFBQVFBQQFBQUEBQUFBQPFBQVFBQUFBQXHCYeFxkkGRQUHy8gJCcpLCwsFR4xNTAqNSYsLCkBCQoKDgwOGg8PGiwkHCQsLCwsLCwsLCwsLCwsLCwsLCwsLCwpKSwsLCwsLCksKSwpLCwpKSksLCwpLCwsLCkpKf/AABEIALcBEwMBIgACEQEDEQH/xAAcAAACAgMBAQAAAAAAAAAAAAAAAgEDBAUGBwj/xAA+EAACAgECAwUGAgcIAgMAAAAAAQIRAwQhEjFBBQYTUWEHIjJxgZFSoRQWI0KisdFTYnKCkpPB8IOyJDNj/8QAGgEAAgMBAQAAAAAAAAAAAAAAAAECAwUEBv/EACQRAAICAgICAgMBAQAAAAAAAAABAhEDIRJRBDETQSJhwXGB/9oADAMBAAIRAxEAPwDNoKE0sWscFL4uCKl/iUVf52W0els8rQtEDUFDI0LRNE0FBY6IoKGoKHYULQUNQUKx0LQUNRFDsKFChqCgsKFoih6CgsKEoKGoKCwoWiKHoigsKFoihgodkRKIY7RFBYC0RQ9EUOxUJRDQ9EUFiEoih6CgsKK2iOEydNpnOSiur+x1PZ/Ysca33b531KsmZYy7Fgll/wAOM8N+X5C8B3vgY1yik/ka/U9k4+K0kq322Kl5Sf0Wy8Jr0zkOEDZans1ucuHle26A6VkXZxPDJP0azuv2wtTpceT95Lw8l/2kEuJ/J7S/zGJ2P340+pzeFDjjJ3wOcVU6t7U3TpXT/nscnn75Yo9nQ0+ljOGWUVHI+GKirSWRqV25S336J/bM7n9xs2LUxy6hKKguKKUoycptUl7r2q7+iMyOecnGMN9mzPx4QjKU9dI9BoKOJ9ofeTNp54seCfBcXkk01xPeopp8ls36/Q13ZftQnGDWoxrJJLaUWoNv+8qr7UXy8mEZcWUR8TJOKlH7PR6Jo4ru77Q3qNRDFPEoqb4YuMm6lTau/PZHbFuPLHIriVZMUsTqRFBRNATK6IAmgoAoWgoagoBC0FDUFAOhaChqCgChKCjF7S7UhgUXktKTpPp67v8Alz5eZX2l2h4UoTbXh+J+j5eXuTk6jJvpwzXC1/f9CLmkSUGzOoih6CiRGhKIoeiKHYqEaIoeiKCxULQtFlEUOxUJRFD0RQWFC0NiwuTpfMhoyuz4+99KFJ0rHGNyo3XYegUd3zNhqdRwlHZ00ouV+iMHXZ22Z0rlLZrRqMKQ2bUe8UZ8zrZlDkxYSdk0qISdmJPnu9wNxjUK+H+QFvy/oo+D9nzPFHY9pe0HNkk4Yp+Dh8Pw9opylJR2k5VcfeS5VS+pxyRBiqTSaT9m44ptSa9Fuo1MsknLJKU5PnKUnJ/dlQARGdH7P9I56/E+kOLI/wDLF1/E4nsSPN/ZNN+LnVbeHGTfW1Okv4n9j0qjX8NVjMXzG3l/wigomiaOs5KFomgJoB0LQUNQUFioWgoaiKAKIoCQoBmn7z9iLVaacK9+nLG7a/aLeK9U2q38zldT25CXZGNxvihmw48sZO5LJGbySb8+Jxcvq10Z6DR5b7Qey3p8spY//q1XvuPSOeDuVf6m1/jkuhyeRcU5rqmdfjfk1B92v6eosKON7f78vTYNP4cFKeXBDLcntCLiknS5u+L7dTcd0u8X6Zg42uGcHwZEl7vFVqUfRrp039C9ZouXFPZQ8M4x5NaNzRFDAW2VULRFDURQWFC0RQ9EUFioSgodQvkZ+Ls+lchOaRKMHL0ayh4z2Mt6RX6BDQ26QuaGscjI0OptV9R9XifDZZptDw36l0sdRpnLJq9HbBOqZpMmWgwatXT5BrcKMDHD3iaSaINtM6GOVUBrVjf4vzAhROz56bIHy5XJtvm/JJL6JbIQyDWGWNtN06XN1shRnN1XRchQA9Q9mHYs8WPJlyRcfFWPw7/ex05cS+dr7M7g8S7M74anT4vCw5OGKk5K4xk1fNLiTpda9X5nRdh+1Kcfd1cfEX9pBRjNejjtGX5fU0sPkY4xUfRl5vGySk5+z0wKMPsntfFqcayYJcUeT6SjL8Mo9GZp3Jp7RwuNaZFASABRFBRIAFEUBNBQxUQFEgIdC0cd7UcF6KMusc0PtKM0/wDj7HZ0anvf2U82g1C4W+HG8q+eL9p/KLX1Ks24NFuHWRP9njGjwZNTlx4lK5OsUOOdJL92Kb5LfZep7J3Y7CWk08cVqUrc5ySpOcquvRJJfQ8RxZHGSktmmpJrzW6PoiELr13+j3OTw62/s7fN5aS9FZFGyw9nJvfkXR0EVuvodrypHCsMmadxDhNjqdPb9R8GHhjukHyaD4ndGqoijYz0Ke8WUfom9WNTTIvFJFen2d82Zngzk91S9f6GxxRjBKopepGXJH77lDy29I6Y4qW2arNgkuX5GRp8W6dmYla2Dw9xPJaoksdOyyE/Mr1ERd+gkp3sV0WWa3U4zWZY0zf5MXoYWp0t8i2MiqSNX4wFr0T8gLdFezwEAAwzaJSMnW6NY6XHCcquSg3JQ5UnP4W/8La9TFAAJRAAAG87od43o9QptOUJLgyRTfwNp8SXJyXNX6+dntmDMpxjKDUoySlFrk4tWmvofO57F7M9f4mgUXzxTli/yv34/wDu1/lO7xMjvgcHmY1XNHVUBNBRoWZxFEDUFBYChQ1A4/8AVzCwK8uRRTc2opK25NRSS5tt7UPE8+7f9nEsk5PTKd3byZ9VFpt7uoKDk+fNyW97Pm10/eHW9mKENbh8XAqhCcZK0ktorItnstoyV0udI5/maf5Kl2dPwppcJW+j0zTYHJ7bHG+0Tv8AwwLJpMC4szi8eWb+DGpxalFL96fC/kr6vZbCftQ0OPTLLBynOSdYUqnGS6ZXygr6q76HjPa3actTnyZZ1xZJzyNRVJOcnJpdetb9Ejmz5r1E6sGGtyLe7vZD1Wqw4I3+0yRi2lfDjv35fJRt/Q+ldTgSXupenovI869nHdHLpIeNkbx5cj4ZY5RT/wDjc6fWM3KpenCk1u67nJmaHgxtKxZsiZXNyj1Kf0l+ZOXLZUdqXZwyl0WS1LIlqGyugUR0hcmTHK0T475iUA9Ctmc9VxJeiooyZ9i7SJOLVbmtzXdFSSui/k6s2Gh1b4t+Rnyy3uaDDkozlq09kRnDZKE9Gzx519Ahh3voa/Hnpl+TVbFfGvRYpIu1M10NdqM30Ks2s3H1WX3UTUaIOVlXGwK1qEBOiFnzuAEpmOa5MYWun3FAAABuHa761W915+QoAAHa+yvtLg1csTdLLjaS3p5Ye8v4fE+5xR1Xs0wKXaOO792OSarzUGt/TctwupqirMk8bs9lChqCjXsxqFoKGoKCwoWiaGoKCwoWhNRpIZccseaKnCaqUZLZr/h+q3XQtobwnV06IunpjVp2jyDvN7Nc+GblpVLNib91LfLG+kor4q/Evqkb/uN7PfBcdRq0nkVSx4nuoPpLJ5y6qPJdd9l3zRBQsEE7L5eTNx4jSyWRJ2W4NK5cti+XZzW9lvKKK0pMwpYmuaoSjYzlez+RhThQ4ysUo0JFb7m1bjFVFfU1scLfJGRjk/tsyM9k8ehZ6S96+hbp+yW95bL8zL08Zc6fzKdTqn5kOcvSLPjj7Zfh0KgnW5ptbiqTMvH2k3KnshNZhtNhG09jlTWjUylTJhloScSqMTpo5rozv0qhnqG0zAZbjjLomyLiiSkyiWVp7kZNe30LuH0E0+glkvh2Xm+RLX2QfL0jDepYE5OzMib91v1QFn49lP59HhwAB549GAAAAAAAAB2Psrwt6+1yjiySl8nUF+cl9jjj1T2QaBLBmzfvSyLF8owipbfNz/hRdgVzRR5DrGzvwJos4VRp2ZdFaiDiZeOaS22FnFP+pHkS4GLRbg07k6ROTh6D6eTSY29Ao72ZmPTRiq2b6tluRrkuRgPPsJHVFPFsutIu1GmT+Hmyp9nvzRfg1CTL/Gi9w5SQuEXsp0+Jwjv5/kUz1F7GZlypqkYMsXvAne2NqlSKskqKbLdRzDBhba22Lk6VlDTbozMU6il6F6Ua326lUcavzRGryKttqKHtnStIs1Oqr4Xsa1zthlzWq6lWLZ7k4xpEHK2ZUMK5smSa5ciG6KFNt2HsfoxM+Bt7FWLSu/Uz4YFzk6KsudJ7edfQtUvpFTj9syNP2fHnLd+Rk5ZxiqRgY8972V5p3zK2m3ssTSWjG1E7dIzNBilGFfNlUdPB7p7mVhlSpXRKT1RCMd2y6KfmwLU0BTZdR8wgAGcaIAAAAAAAAHqXsh7dwY8OXDmywhOWWM8cZvhu4U+GT2u1Ha72PLQJRlxdkZx5Kj6czRsoPIu5ftInplHDqLyYE6UrfiYovovxRXPh+z6HsWCUMkVOElKEkpRlF2pRfJpmhjyqSM3JicWVhY0sbRHCXWU0KMpkyxNCB7D0T4THjpHzY+JNluRPoQcvosUfso8CiK9S2MWxnhQrHXQuNbEuVosTrZIx52L2S9DrH5l2KbSMeOTzGyZNthMFRZPUpfMx8qbWxVKTJhkl1JKNC5WY/hST5GTjja3CU2Iht2JaIz5ehRGRfKIkkNCZXlk3E12WZsuNiNE46IS2a5Z5VQmTJN9DZ8IPGS5IrpmpjOcd9x32pP8A6jbYsK6ky00fITnH7Q1CVaZopa2bfNgbl6WP4UA+cehcJdnzsAAYhugAAAAAAAAAAAAdR3T7/wCfRVBftMFtvFJ8r5vHLnB9fLzRy4DTa2hNJqmfTHZPaePUYYZsTvHNXFtU9m0010aaafyMiWVHLeznFwdl4E+cvEyf6sk6/JI6G15GhHatmbJ06RY7Y+LCuoscyRW8m5PZHRlcSS2KHqVZC3FeLyEkvsbfRleIq5kSyoxnZM2kLiHIyI5EJKZRxJohIfEOQ0miuUyziSKqsaIseEglkJhGlYjyWAfQeKEW2IWKNRGwVsK5iKXmLB2SqAZVNbk4sdvctckL4g7ZGkDir22COHfcSyZZaFseiyc0lSFTKHkCLDiLkWfpAFTggHSC2fOwABkmuAAAAAAAAAASgAg2/dbu/LWamGGOy+LJL8OJVxS+e6S9WjUpHs3s47qy0uGWTMnHLlq4NK4Qi3StN7u02tqpLoW4ocn+irLPhH9nW6PRQxY4Y4KoQjHHFc3wxVK31ZY0QQd6M1gSmQkTYxUMsgcQoCJDJkTp8xeIWwCx4pJAmitgAhmyBWTxDAi/UmOxDaIbABrIchLBhQWFIjYGIMRNEcRDJTAQNiNjNIS0MTBg0QRYxEgQSID55AAMg2wAAAAAAAAAAACUz6K7Kyt4MTlLik8WOUpfik4Rbl9W7+p86H0Vo5Lw4VsuCFL04VR1eP8AZx+U/RlcQcRXxEWddHHZbYWV8QcQAPYWJxBxDAZkWK5EWAh7BsrsOIAG4gsSyOIALOIhyK7DiCgsdsRkWRxDENYcQjZFgAzkQ5Cti2FAM5EWK5EcQyNjWFicRHEFCsewK7AAs8BAAMc3QAAAAAAAAAAACUj1WHfXLFcPhwTjUetbbb7/AMgA0vBinyv9f0zvNbXH/v8AC/8AW3Ue9UMXu8/i8ny39GY8u/Ga/gx/aXl8wA0FCPRnqTF/XfO1ajj/ANL5/cl99NRvSx0urg/Or+IAHwj0HJkY++epfTFd18L9K6kfrpqKbrHt/ce33fqgAOEeh8mRj736qV1wbK/gS5Jvz8kyt98dT54/9vkSAcI9D5MjL3u1UficE2rXuR5XX80LDvjqXJJOG9V+zj1AA4R6Gmxf1u1XWUeV14ceREu9+q6Sj8/Dj6AAcI9CtkS73apbOUbXP9nHpz/kK++Gq/Ev9uH9AAOEehpjfrTqvxrzrw4ct+f2K33t1P8AaL/bj/QADiugi7JfezU7++tv/wA4ffkQu9eqv415fBD+gACiuh2R+tuq6yV1y8OHMn9atT0yRf8A448vt8/sAC4oYke9Wq/Gn/44eTf/AAE+9Oq/Gq5fBD+hABxXQr2D706rrNda/Zw6UK+9Wp/Gv9uH9CQDihohd6NU91Nf6If0AADghN0z/9k="/>
          <p:cNvSpPr>
            <a:spLocks noChangeAspect="1" noChangeArrowheads="1"/>
          </p:cNvSpPr>
          <p:nvPr/>
        </p:nvSpPr>
        <p:spPr bwMode="auto">
          <a:xfrm>
            <a:off x="63500" y="-830263"/>
            <a:ext cx="2619375"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pic>
        <p:nvPicPr>
          <p:cNvPr id="2" name="Picture 1"/>
          <p:cNvPicPr>
            <a:picLocks noChangeAspect="1"/>
          </p:cNvPicPr>
          <p:nvPr/>
        </p:nvPicPr>
        <p:blipFill rotWithShape="1">
          <a:blip r:embed="rId5"/>
          <a:srcRect l="32844" t="20469" r="19008" b="15547"/>
          <a:stretch/>
        </p:blipFill>
        <p:spPr>
          <a:xfrm>
            <a:off x="251520" y="1710668"/>
            <a:ext cx="4597464" cy="3434886"/>
          </a:xfrm>
          <a:prstGeom prst="rect">
            <a:avLst/>
          </a:prstGeom>
          <a:ln>
            <a:solidFill>
              <a:schemeClr val="tx1"/>
            </a:solidFill>
            <a:prstDash val="dashDot"/>
          </a:ln>
        </p:spPr>
      </p:pic>
    </p:spTree>
    <p:extLst>
      <p:ext uri="{BB962C8B-B14F-4D97-AF65-F5344CB8AC3E}">
        <p14:creationId xmlns:p14="http://schemas.microsoft.com/office/powerpoint/2010/main" val="287550539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124744"/>
            <a:ext cx="4176464" cy="5355312"/>
          </a:xfrm>
          <a:prstGeom prst="rect">
            <a:avLst/>
          </a:prstGeom>
          <a:noFill/>
        </p:spPr>
        <p:txBody>
          <a:bodyPr wrap="square" rtlCol="0">
            <a:spAutoFit/>
          </a:bodyPr>
          <a:lstStyle/>
          <a:p>
            <a:r>
              <a:rPr lang="en-GB" dirty="0"/>
              <a:t>By using a range of different media in your lessons, or across a unit of work, you will be differentiating.</a:t>
            </a:r>
          </a:p>
          <a:p>
            <a:endParaRPr lang="en-GB" dirty="0"/>
          </a:p>
          <a:p>
            <a:r>
              <a:rPr lang="en-GB" dirty="0"/>
              <a:t>The range of material will ensure that students are kept engaged and that there are different opportunities for accessing the content.</a:t>
            </a:r>
          </a:p>
          <a:p>
            <a:endParaRPr lang="en-GB" dirty="0"/>
          </a:p>
          <a:p>
            <a:r>
              <a:rPr lang="en-GB" dirty="0"/>
              <a:t>Media include:</a:t>
            </a:r>
          </a:p>
          <a:p>
            <a:endParaRPr lang="en-GB" dirty="0"/>
          </a:p>
          <a:p>
            <a:pPr marL="285750" indent="-285750">
              <a:buFont typeface="Arial" pitchFamily="34" charset="0"/>
              <a:buChar char="•"/>
            </a:pPr>
            <a:r>
              <a:rPr lang="en-GB" dirty="0"/>
              <a:t>Videos</a:t>
            </a:r>
          </a:p>
          <a:p>
            <a:pPr marL="285750" indent="-285750">
              <a:buFont typeface="Arial" pitchFamily="34" charset="0"/>
              <a:buChar char="•"/>
            </a:pPr>
            <a:r>
              <a:rPr lang="en-GB" dirty="0"/>
              <a:t>Songs</a:t>
            </a:r>
          </a:p>
          <a:p>
            <a:pPr marL="285750" indent="-285750">
              <a:buFont typeface="Arial" pitchFamily="34" charset="0"/>
              <a:buChar char="•"/>
            </a:pPr>
            <a:r>
              <a:rPr lang="en-GB" dirty="0"/>
              <a:t>Animations</a:t>
            </a:r>
          </a:p>
          <a:p>
            <a:pPr marL="285750" indent="-285750">
              <a:buFont typeface="Arial" pitchFamily="34" charset="0"/>
              <a:buChar char="•"/>
            </a:pPr>
            <a:r>
              <a:rPr lang="en-GB" dirty="0"/>
              <a:t>Computer games</a:t>
            </a:r>
          </a:p>
          <a:p>
            <a:pPr marL="285750" indent="-285750">
              <a:buFont typeface="Arial" pitchFamily="34" charset="0"/>
              <a:buChar char="•"/>
            </a:pPr>
            <a:r>
              <a:rPr lang="en-GB" dirty="0"/>
              <a:t>Newspaper articles</a:t>
            </a:r>
          </a:p>
          <a:p>
            <a:pPr marL="285750" indent="-285750">
              <a:buFont typeface="Arial" pitchFamily="34" charset="0"/>
              <a:buChar char="•"/>
            </a:pPr>
            <a:r>
              <a:rPr lang="en-GB" dirty="0"/>
              <a:t>Stories</a:t>
            </a:r>
          </a:p>
          <a:p>
            <a:pPr marL="285750" indent="-285750">
              <a:buFont typeface="Arial" pitchFamily="34" charset="0"/>
              <a:buChar char="•"/>
            </a:pPr>
            <a:r>
              <a:rPr lang="en-GB" dirty="0"/>
              <a:t>Hand-outs</a:t>
            </a:r>
          </a:p>
          <a:p>
            <a:pPr marL="285750" indent="-285750">
              <a:buFont typeface="Arial" pitchFamily="34" charset="0"/>
              <a:buChar char="•"/>
            </a:pPr>
            <a:r>
              <a:rPr lang="en-GB" dirty="0"/>
              <a:t>Slides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Different Media</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207909" y="2554218"/>
            <a:ext cx="2758383"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Different</a:t>
            </a:r>
          </a:p>
          <a:p>
            <a:pPr algn="ctr"/>
            <a:r>
              <a:rPr lang="en-US" sz="5400" b="1" dirty="0">
                <a:ln w="22225">
                  <a:solidFill>
                    <a:schemeClr val="accent2"/>
                  </a:solidFill>
                  <a:prstDash val="solid"/>
                </a:ln>
                <a:solidFill>
                  <a:schemeClr val="accent2">
                    <a:lumMod val="40000"/>
                    <a:lumOff val="60000"/>
                  </a:schemeClr>
                </a:solidFill>
              </a:rPr>
              <a:t>Media</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090413"/>
            <a:ext cx="4176464" cy="5632311"/>
          </a:xfrm>
          <a:prstGeom prst="rect">
            <a:avLst/>
          </a:prstGeom>
          <a:noFill/>
        </p:spPr>
        <p:txBody>
          <a:bodyPr wrap="square" rtlCol="0">
            <a:spAutoFit/>
          </a:bodyPr>
          <a:lstStyle/>
          <a:p>
            <a:r>
              <a:rPr lang="en-GB" dirty="0"/>
              <a:t>Activity stations works as follows:</a:t>
            </a:r>
          </a:p>
          <a:p>
            <a:endParaRPr lang="en-GB" dirty="0"/>
          </a:p>
          <a:p>
            <a:pPr marL="285750" indent="-285750">
              <a:buFont typeface="Arial" pitchFamily="34" charset="0"/>
              <a:buChar char="•"/>
            </a:pPr>
            <a:r>
              <a:rPr lang="en-GB" dirty="0"/>
              <a:t>Set up a number of different stations around the room.</a:t>
            </a:r>
          </a:p>
          <a:p>
            <a:pPr marL="285750" indent="-285750">
              <a:buFont typeface="Arial" pitchFamily="34" charset="0"/>
              <a:buChar char="•"/>
            </a:pPr>
            <a:endParaRPr lang="en-GB" dirty="0"/>
          </a:p>
          <a:p>
            <a:pPr marL="285750" indent="-285750">
              <a:buFont typeface="Arial" pitchFamily="34" charset="0"/>
              <a:buChar char="•"/>
            </a:pPr>
            <a:r>
              <a:rPr lang="en-GB" dirty="0"/>
              <a:t>Each station should have a different resource and/or task attached to it.</a:t>
            </a:r>
          </a:p>
          <a:p>
            <a:pPr marL="285750" indent="-285750">
              <a:buFont typeface="Arial" pitchFamily="34" charset="0"/>
              <a:buChar char="•"/>
            </a:pPr>
            <a:endParaRPr lang="en-GB" dirty="0"/>
          </a:p>
          <a:p>
            <a:pPr marL="285750" indent="-285750">
              <a:buFont typeface="Arial" pitchFamily="34" charset="0"/>
              <a:buChar char="•"/>
            </a:pPr>
            <a:r>
              <a:rPr lang="en-GB" dirty="0"/>
              <a:t>Ensure that there are a variety of types of resource and task. For example: you might have a case study, a laptop with a video on it, a card sort, a hand-out, a diamond nine and a newspaper article.</a:t>
            </a:r>
          </a:p>
          <a:p>
            <a:pPr marL="285750" indent="-285750">
              <a:buFont typeface="Arial" pitchFamily="34" charset="0"/>
              <a:buChar char="•"/>
            </a:pPr>
            <a:endParaRPr lang="en-GB" dirty="0"/>
          </a:p>
          <a:p>
            <a:pPr marL="285750" indent="-285750">
              <a:buFont typeface="Arial" pitchFamily="34" charset="0"/>
              <a:buChar char="•"/>
            </a:pPr>
            <a:r>
              <a:rPr lang="en-GB" dirty="0"/>
              <a:t>Put students in groups and assign each group to a station.</a:t>
            </a:r>
          </a:p>
          <a:p>
            <a:pPr marL="285750" indent="-285750">
              <a:buFont typeface="Arial" pitchFamily="34" charset="0"/>
              <a:buChar char="•"/>
            </a:pPr>
            <a:endParaRPr lang="en-GB" dirty="0"/>
          </a:p>
          <a:p>
            <a:pPr marL="285750" indent="-285750">
              <a:buFont typeface="Arial" pitchFamily="34" charset="0"/>
              <a:buChar char="•"/>
            </a:pPr>
            <a:r>
              <a:rPr lang="en-GB" dirty="0"/>
              <a:t>Rotate the groups after a set length of time. Aim for each group to visit each station.</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Activity Stations</a:t>
            </a:r>
          </a:p>
        </p:txBody>
      </p:sp>
      <p:sp>
        <p:nvSpPr>
          <p:cNvPr id="5122" name="AutoShape 2" descr="data:image/jpeg;base64,/9j/4AAQSkZJRgABAQAAAQABAAD/2wCEAAkGBhQSEBUUEhQWFBUUFxUWFhgXGBQYGhgWFxQXFBcYFxUXHCYeGBkjGhQVHy8iIycpLC0sFx4xNTAqNSYrLCkBCQoKDgwOGg8PGjIkHyIuKTQsLS0sLCwwLCwvLCwsLCwsLyosLCwsLywqLCwsLCwsLCksLCwsLCksLCwsLCwpLP/AABEIAOEA4QMBIgACEQEDEQH/xAAbAAACAgMBAAAAAAAAAAAAAAAABQQGAgMHAf/EAD4QAAEDAgQEAwQIBQQCAwAAAAEAAhEDIQQFEjEGQVFhInGBE5GhsRQyQlJiwdHwIzNyguEHkqLxJLIWQ8L/xAAaAQEAAgMBAAAAAAAAAAAAAAAABAUBAgMG/8QAMBEAAgIBBAEDAwMCBwEAAAAAAQIAAxEEEiExQQUTUSJhcTKBsRShI0KRwdHw8VL/2gAMAwEAAhEDEQA/AO4oQhIghC8lInqF5KJSJ6hCEiCEISIIQhInjnKE/Nmh0QT3t+ZSPiviQ0HBopl7RBdB03MxEi8AEx5Kg4//AFBq+1kNb7MEjQQNv6952uI8lw90HqbhZ1qnmrSYII923Wymhy5XXx2JrMZVwzxSboD2tMuLnTMPcfs2V04Yzh9Skz2rQxztQIBkBzd791kWDzBWWFC8BXq7TSCEISIIQvJSJ6hCEiCEISIIQhIghCEiCEISILGVkouY4g06T3taXljXODRu4gTA7lMZmCcDMScS8bUcKx0OD6osGDkeeojYBVp3+p9chrhhwGSJMPIIH1gHRA87wknDVEVsRUq1SHkOL4i2p5JJgj4K8AiOyqvUvW6vT7vYFe8jsk4/YThp9Nfq093ftB6AEb5BxHSxbC6nPhIDg4QQSJ8j6JsqBwU/2WNrURqax2pzWkDSTYyIFobbnPaL34K3bacMvRAI/eZoZmX6+xkH9p6hR62Na2256KFVxzjtZazvGTqoG5haX49o7pUXE7lR8bjmUm6nmB8SegHNYJAGTNlUscKOZA4nwntNRaJLokdQJ2m0iXW6OPRc0zHKyZDSPC4Ah/hO+xmCrRnfFZqHTTlrRfuY2Jja/JKcVxZUIh+GFeDYuAsP6jef1VYvuByK13KZP1Gl9msNYwU/czblmZ16NF1OoymdDf4bg8CJcBpeYh29ov5q08HNrO0OrWDC9wgRqLyDMG8CCBtM9lU6fEb26ZwVOhN2uc1ztubZAHrKdZHxyWHTXBc0mdQEEenMdlg2O7BWXavkzWjRs6FlYMfgH/adLZi29Y81uBVfp49lVgfTIc07EfLsUU8URsYVoDxkSCQVODLCvJSyjmh+0J7hc8zXNa3019SrinUKbarmUg1x8Qb91gkHw3cSDF52RmRFLOcAf94nNmYEBRkmX/POKaGF/mu8R2a27j6ch5wo2U8XMxDC9jHBodp8RF+8DvZc+zxlAU31a9NznmppBqVYdUECajQDAbvECIE2Ci1Kf0Rn0ihUe1upjW0ydTKwIBsCBAibi/fkoluoFtQTT/rPRPX4/M0HuJZutxtHxOyYbFteJHu5qQqRkWfsxLNdIwWmCDYhwtHcW3CtuDxQqNnmLFQ9B6g9zGm9drjx8yY9YADLyDJSEIVxOMEIQkQQhCRBCEJEFqr0tTS0yAQRaxEiJB5LavCkGcZymi7D4w03NcydYDXiHQ0y1xcAA6RO3orlSdbyU7ivhj276dam4NqUpHinS5p3BIuDcxvulmYVPo1MvqA6RAlsG5sF5r17RWam5bKlyTjOPkTpoWFFZRzwP4kzIKBbjKtSPC6lTE/ia4iB/bCc4nMZB07dt1Co0/BA2NyRzlDwYsBba5F+8cle6VHSlFs7AAnMhdxK9E5mqk90lz4aOkCQLxN/M7r12OZMBwc6RYESJWqtSc7Tq0xqHhF9RiBM9Ln0CSZ1xG2iXMpge02JEQ33bnt71NrqNjbVke/UJQu5zHOY53SoDxuvyaLu93L1VJzvOziKgMaWgQATPO/qfySvEVySXGSSdzzk79VpbWmwMi+3YxP76q2r0VGfbfk4zKJ/U9YE/qKjtXJH36jrJMAKrnF5GmnBLSYn1GwSnMHt1kss3XYG9uV/OFFpVdx0JHotrXs0P9pNmEtj7wuJ9QPiuoqamxrskjAAUDqV7Xe6q1kc5JLE9xllWX+3Lm6wzSJv+QkdPktWMwhpFodB1NDh5HqDsUsB1NMCYE+Q/JYPxZ0HqBA/JDU5tLFgU/8AnA/mEcKgCgh8/qyZZchzwYdxBBLXxIB2I5gHnH5K1UMxbVbqpOnqOY8xuuZU6oLhEi0wTPKJJ7lMsPiXNcHMMO5Rv5d/JRl0Ytr3Bdh+P+ZbXepNp7wjObBgZOOc/b5/eX+pmDabS99mtu49b7DuTZUjinianTo0bMqucGucySC4wHEEsOumT1Icx0kEppisS7F4ZzWt/itIcWbe0DTfT33t1XPM3LiGteTUpzoY3TFRjrkFpFyJEFhnewOpQLdIrVkOOj/3EsK9ZutG08Ecfn4krMc7fjMQ1zGFrT7OnpeA4NO5jTsbyAL+EG0wmGN1VDTw9Mk+z/htmLPcSXE3M6bjc/VN17wxhm0MNUr1GtNYEMa3V4mVHAOHtKRALT9sGdpBFlvyCszDltSoDBLmtdE7R7V5PmQ23fZRa9ONNWbVGQo+kfebaiw3uKuif1fgR1RzB1Okw4VkNpCo14eIJLdJuWmASS6RuDaBBVi/0/4lfXq1GVIktD2wIADTDh/yafeuf4DP3jFSajXtqu01NWkNa0Q7aAWxJjkSTPMqx8B09OYADkaoMbadEj0mFpoqqnNjWIN+Ac+Y1Njo9Xtt9JOCJ1lC8C9XWTYIQhIghCEiCEISILXWqholZlK8TV1E9BICRIOd522jTNR57Nb1PRc34h4pqVmlriGscR4RtYz67J7x+w/+O8yWeMHpqkH4gfBVnO8RSquHs2aRAkbXi/NXOjpXaGxkn+0836lqbPcKZwBjj5zPcNxJWbGmo4QBaeXLmRCuHDPFX0gFjwPaNE2sHDy5FcxqAs2T3gR5+kOqmzKbHBx7usB8CfRdNVWhQ5HM5aGy0WDacr5lu42z72NJjWEh1V31hu1o3g8idveqVggHPa17oa4gF3QE3K3ZlnJrBzdIgvlrpvpaTAjle/qomm0hNHUwrYMNpPn/AHnP1C9bLgQcgeJLznBinULQ7U2xBtt6W9yXjwmRz3W2rinENDiYAhs2gE/JSsflRadLXB/g1kjlG/y37rpU61BRcwL47+cTlYHsDCoHZnr4Jipn81wkCRqEm2x/RbMY4aHx913/AKlQMxfpaH/alrfQk39PzUoVQWRIEg77bLsrcsCepsVyiBV7Pcm5Zm7RhmtpghzmgVHcnDy6+6LpbiCAY5C5S7JsV/DHa3uMLPFV9T9I+1v2CjUrXVXlez3+Z2tWyy7DdD+Jvw1QkAmxqO/4Db991Ycqqt9vTD36G3cXDcADYeZsq9gcTNYvgEUwGgcv3ZT6uJYfE2RIi9ttz8T8FqzFwaj0wPP8zWxQlgsX/Ljj+I3pZgRWNWmSIeSwnpPPsRZWHifhJuKpGtRaC5w/iMGz43j8Q+Pmq23BinSbrBFR8O7aIsO249ZVr4Oz1xcKLzMN8B/p5H0+S4vlkWyrpeDnyBN9KyixqrTyxBH2MoNfHVSxjcQ/UKUta8tl5B21kAueWD4TzN883zAODKDC11IAaHtIdTqt+zUbfVTrC7XtuHXBGyv/ABbwqKoNai3x7vZ98feH4/n578yxGWNGogRrEahYghzXSD9l0sF+yGsXoPa8ePvJiX/0tx98Zz5+0sPDeVg0CX6HUZc+SGlxbLhZ43b4RtBDmuaRcK08D5e+lin1arC3U0hs/icDPnYb9Sqhl+eP9qC8B7A7U5gAaHPIjWQN3yAfO6s2D4u1VWtNPSwuDDJkgk6Ry5FVTaTVVXH21+lh9R+Px95M/rdLdtLHBU8D/mdRC9UbAVtTAeex9LKSsSxghCEiCEISIIQhImjFVIaT0BS+kPCP3zUjManhIUYWAHZIi/MMK1zHUqrdVJ3wPY8iqZmHAV5o1mx0eDI/ubv7l0N10txeWMPIjyJHwUiq96/0mRb9LXdy4nOxwUAZxGIEfdpgyf7nbe5b8ZVDaJZQbopN53uTaSebj+StzeH6QMkF39RJHuSnjAhlBjWgNl4MC2wP+F2rsa2wBpGurTT0sVGOJUPZgAdt1vo4gCA4BzRPbcfksS63xM8z2steocwvQFQwwZ5Oq96n3JNJe5zmtF+Q7DdRqGaxWcwVC7enqEw4G0SeWy9zXDOdSeWAy0SfLZVZhIBItZVl77HwoHH28y50dIurLEnP5jTPXEw0c3tnyBv8gtdXFQ1KPrEOJOrrK3NZO5XE3sxJ+ZYppFVQp8QoVy2wEi5W9tbSPxuuT0bG3nK1tqBo79FhrLiuIbHmScAnqPeHsIH+F0+MnmBcdz5FeGalfRyZM9Ibb4296jUzDAAnOV5LUbRNXQSDztsOfUifipCjbYMtwccff7SpuOUZsZbJx+Pn9oya4u+sZ2kkiY9VIwWK9nVpv20uB6W5/BQWEyCQLcuSyrGfL1t2urbYNu3xPPh9rBh2J1inV7qr8V8J+0mtQbLj9dg+1+Jv4uo5ptkuI14em78DZ8wIPyTSiV5tXal+PE9q9aamsBvM48MPoJEX6GQfcneSZHUqVmkghjXNeTyMQbdTt8V0l+Ha7doPmAVmKQGwAUt/UCVwBIFXpCq+5mzPcurxb1TlrpSKoyLjcJpl+I1sB26joQY/JVWeZeSUhCFmIIQhIgvHFerCq6BKRFOMqzU0DlE+uy016kkx2+X+Ujx2e+yaXtEuque5ttm7A97Ae9IKGY4jEOOiofrNBEkQHEjVAH1RF/MLCcrmSa9MzrvJwJeGb2sBc2/NasRmDGDxva3zIHwXP8ZVMahUeSKnsyHy0yBJIAebDnO0jeVXuJK1RrNTTsRI7c/Nb5GMzqNHkZzOvUKzHt1McHjYlpBv0ttZV3jihNEOJjQZHcm0KrcH5hUp4jDuH1a0sqN6giZPcQSP8qxcZ4nVR9mbaarQT+G8H3ELtUMMCDKn1CsJWy98Ssk2Gw/fNbBQDKgFQyzmWnaQQCD5wVF9qNTmt+yYHeLL173REW8wvQ821gg4yJ42s11MVdckdGGNGglouJF+o3FvVVHNAGEsYPrE8ogTsJ3VmqNIF2m/kfkq1mYLXnUIv6R2PNQtUAoA8+TLb01dzFvHgZ/eLcI8zpcB2/fRb6lA6wIOkCefX4qRTbYx+9ipAEiyhIoYdy4d9p6kJ2BO4dPoPms6VMzdTAtYb16n9/BbbNs5+6SJspViXhvlvN+XpZP8NXcfAC4jeJMW5xt196U4ei506bRYlNsHlelhf7fS/bTpMkec7KSdyJxycjHnEqbiljYP04znnueMrAmG+ZMlTKbG/aJHkJ+fqtVDDafPqs37KwVW2Yc8/aU5sUWZQcfBl54VrA4eAZDXvaD1E6gf+Se0n3VY4eqaKDRtMuPrf5QmjcdFyYC83ewDsc8T2elBWlQfiPmOW0BJhmYG4c0dS10KXRzenF3tHqoYvqbph/rJXUmlq15bV0VXM5OGoeYs75tKKGLY+dDg7yP5KJj36H03/deJ8nAtPzn0WWYY3DxGZZQV6tNF8hbl1mYIQhIgoWb1tFF7hyafkpqUcUE/RqkdPzErSz9JmD1KNxRhP4GHdeNOl0d4/wAqt/QGkO8QED7W/oACT7lfDR9vhdA3LQ5k8/CJ/L3qi18uqNcRLvZvhxDrEOiCCDzBkLk9vtoOJLGs9qkDHMh0dAPhl/ezRPMcyY8lOq4pxbDWMnvLv/aR7gFuwOHY18uHhAMDTq8ram/NS8fiBVqFzWhreTQGCOv1QOclQm1LY7lXZ6jcw4bEUNpODg7US5pDhy26EbK2cRYIVqetm1WmCP6gOnu+KVUcGdUgE/IeafZZ4W+xqbPcfZnkHETpnlJ1R3He+2j1oWzaTOSLbaCLMkGc6w+Bfp9o24BcCBuIEkx0iVJoV5TPinKKmHeatOQx86o5OIIMg2vO/K6rdN0g3A0wY63iB+/mvW16pq0Z35HjHf4Mpm9PF9q1JwfJPX5jKrMW3SzFS9hkBwEz/juOqm0KsiD+/VScPgS86GMm2wHTf8lPsJKbuAPOfEr6NldhVsk+NsqA8NiZnn+qzpuhsQN5Vlr5cw+FzdtwRsfyWNPhqgQ0NrOY4zq1iWg8oc0Ekb79FXXUBMHseMS2p14syp4P3lda2en5BeB1kxr5K4OhrgRfxXiAeQ5qdhspawSRJPM8/JdVqYmLdbUq8cn7SHluEeWSZA/NTqNBzSZJcOUxY7+tltqYYfZsd5Huv+iypuMX32UkU5Qpn9xKw6sLYLFAPyCOP/Jk15/f77o0l7g0cyB+vwWuvWDRJtvKmcP4cuPtX2H2QeX+Vw1GpWlCmcsJ20+jfUWi3btQk9dftLTTMAdgt2TjXVc43DBA7Gd467pLmGf0aQh1RrT3N/8AaLqJk+ZuxFQjDs9o1kS8O06Z6hzRB8ivEeqWe5UVU4Hkz1tbYcYGZeA4E62gk2nyAPLeImPMHmgtmCIgxII9SD32B6KLh8FWaP5g8jLh7zdRcXjtILdLmv8AqkhxMCdRIJM8/ivHIN7bazmWptULlxieVGeyxDdB5gwLQC6I8olPM+qAUHO6affraB80gy8OfVBdcyN+mw+ATniJv/jOHU0/hVY4/BpXr/T1ZdO26VRYEkr1LDl9SWjuB8lPSzKG/wANvkPkmauF6E2EEIQtoglHE1PVh6g/CfhB5eSbqLjqWppB5ggrVhkETBlPyZwdSZFiBAjkRYfkssywArNLgPG367fLm3rt6hQMupvovLKsNOqWAGTEATPp2T2o0uIe0gPA9HAflt5LQV76wrTQqCMGU76NDrjV5c/XkpFDLRqt4h7h7v1Vi+hsqPDgNL2/XYec7x0PfyXpy8NMs9QvNa5LKDjxFGnHZEKeXhogm45DbeLfNRK+Hl5aT4XN57AxY/AFSMbigxur0087pBic8fU8LRE8x9Y9h0VcBuOVEvKKCRx1HVHH03fwK72GofCA4iakjvYu/wDbpMhUzibgp1ImpQGplzAuW+nMfFbs4y2oKJJaCXbariQftDfv17qTkvFVSkxoxJ107AvcfGwbXP8A9jR3hw6nZeu0HqRQBbO5B13pAsGU5lMbWIN0zy3NTTqNfeNjBiQdxKuVbJMJjZfRcxx5upET/c39Qq9jOD6lF31Pa053bZwHQiYXpG1VdtRUjOfE8g+gtptDjjHMxzjMaVSoHUQWiBM8yPz781HwjGvdDnaRf3qFiqWhx8LmjlqF/gsG14ggwRt5qXVXt0wrqJHHGe5W3kveXsHnnHEc4OixuIY2vaneZkWP1Zi4Fgt+d5i2o4MYZpUwQwxfYW8hsEqxOOdVcHPMkAAf5+CzGEeTDRq7iY95AXJKh7i23n6gOvH5/M23Ma2qpXKk945/E3vrsbQ0gy5x8Qja4uPKFDxrRRaHVTpLmyxoguceVp8IvzW5+UVDYkD4lTMJkDAdTrn7zjJ8hOyiWWCgH227OSZYafRG3m5cYGBEmCwD6h11Ja3kz5T1Kmvd7Z5oNqikZDAdLzqeTGgEfVHKRcnsCU4e3xDTsAY/q6n99VF4OwYqVIdQkMNQmo7VFy9ukTuZc6efiXnNVrFJexjwoz+TL6ikcVr0IZV/pPTIDsU9znG5YwwB2LyJPpHorPh6uEwQFBmmn9rS0OcRy1PNzJjc3st2dYx7Q2lRbL38xYMbtqmLXgCyTYPhqoXllZjmgHxPbomT4muDqkkgFo2kg77BeWqW71AGzUOQngCW1n+CB7a5MmZjx7hKLtJe575jSxrpBmIJMBt+qiVMQalQvIgOAMbxYAetlTePspLcZTbTY4McGgOJLi8yXOcXSSbdenSFcspwhDWMFyGgd+Qv3UxfTadMFNecsPPchai124P9o9yHDXLunzP+PmtnEbvAxv3nj3NBPzITLB4XQwN956k7pLi6vtcYAIIpw31s5/8A+R/ar8p7VATycTiBhcS3ZaPAPIKcomDbDQpanAY4nSCEIWYgoeZPhh7wPeQFMUHOf5RPQtPuISJS8bhHVarnxZhjV3HIdUzy+t9l1+h6jqExoUBod3cXf7gD+qS1maXwOUlv5j81ljMARlicHN50uGzh+7jstTMaQdNUaXcnDY+f6KTgsQHtWythgREAjpC1dFsXawgEjkRLxFgdbAehFx3tPZIGUdJBFiLghWl1B9L+WdTfun8lBr4SlV60n9OU+X6Klu9KI5qMttLrwo2PKtmGMDA5zojnAAHuACTNDq5gDw7hvleXE2t8E/z/AIUq6ZA1AGZZcx5fFV2mXMlskSNJFxIsYI9BYqMtLJy45l/p2Sz9JGJrfShxLXEOH1XMJaR3a8QR710jgrNH18MfbnW+mdJeQAXt3BPLUJiVR8qyx1eq1jedyfut5n99V0zAZczD0vZ0xHXqZ3JPVWeiV858SB601CqEA+r5meIyim+8BKMXwtSm4aPMBWKjZpN+vVLKj6wJIBAFy6WAQL/aEhsHebX9blC3gzx92xRyuYso8PUwYaGz5Qsa2VkGAI7qe016hadILTBDtbbA6rgNvaAd1JqOlkmJLSCfMET23WLCw85ioqw4GJVaj2g+G/4jufIcgo9LENqSWnVpcWns4bj4rJ9M+RFnDvsU9yrLqWjUAHF31iev5Lx2r1jjmwn8SRTUbTgRA+mfXkrFk+VsYDUGoGoGkiTA52bsDffcwEpxTW6nBt2gkD/vmssJnVWkdJAez7PIt7eSr9Utl9OK/wDT5nTTutVh3THjPGVsNor0YfqIpOa5hdFnOa5umCDYg35hVLMOIcxxf8O7AbHS1zARHMu8XTnHYyrnmGLqVWhwbDQe8T58yoLKxKmaJmpoVXUEj+0zdfljt6ibIeF/YnXVcaj4AE3AHQT+7ctlb8oH8QdSVDNQkAEyBYbWTfIsLc1HWa2bnrzPkApVLPdeGMiZJMZ5pjxRpF+7tmDq87Dy5nsClPDeDOqSZ5k9STJPvJPqoWYY016uq+htqY893EdTbyHqrNkuG0tCt0b3rdw/Sv8Aczt2Y7oiy3rXTC2KbN4IQhIgteIohzS07EELYvCkSuYGuQTTd9ZvhP7/AHul+c2BI3Fwm+fZaXfxKdnjcfeH6pE7Mddntk7Hl71nMxNOXZq0+JpsS5pHRzTDh++qsOHxQcFSeJKnszS9m0Mpw6A23iBknzIPzUjKs65E/vy5LiblD7JoreD3LqWgqLiMA1w2n8lpwuYgqcyqCu037iv6E9h8Dj5H9/ueyjYvBU60DEUQ7o7n7xf8lYIWt9HohweDNlLKcqYuy3LKOHaRSYGzfuT3K3OEkX53/fuUmnTHT991n9HEg9FkYHAmGJY5YzOnCgYvBVJljyBGmIBEEjcHcgTfy6KbTbe942PYrIg8uXfksg46nN0DjBi7C5e+0uIAGkDYASbNa20QR3lsrzH4U6QGkgamgx05pi4GOfwXmgFvax/zCFiTMKgQYEpeY0f4j7SARP8AtHzUOvhw9jmOnS4Q4AkSPRN88yaoamqn9bZzZjUORbyPl5KJTyisd2H1IC83qdNYLCQMzXkHiR4AW7D1WtuWg9JJj1A3TLDcNuP1nAf03KcYTJqbIhuo9Tc+5K9BaxyeI2kxHSwdWuQTYcibAD8Lf0Wl/D1VroA1jqLC/mrmaEDxEN7c/cFExWMZTEuMdOp8gp50FSr9R/ebbBE+E4d51SABcgH5u2Cj5rmQePZ0rUx8Y/Jaszzl1WfsUxc35dXFVrAZ2MRWcKP8qmPE6PrvMiB+Eb958lyqr90mrTjA8tOTOF6ljy2jqdPIbd+6uGXsskeU4WGhWbDU4CtErFahVkkDElMCyXgC9W8zBCEJEEIQkTRXaq5m2BBJdF+v6qzvCXY3DyEic+znPaVOnprU3uB+7psR3Jsqzg8yY8+Alp+6SJ9DsVaeK8qsZFj8D1XNcTh3Unx7iP1XY6Sq9PvK66x0fnqXzA5yRurDgs6B5rmWEzoiz5d3H1vXqnGExgcJY6drbEeYVfZVqNL2Mr8zerVK/RnS6GZSpbMYCudUM0e3n6H9P8hMaHEJ5tt1B/Xmiautu+JKDiXZ9QH97rNlWR3Vcw2aahLTKmUswB3UoEEZE3zGgk2vvB/Xqtof7lHZXaf+ypIcFmJrc+ZHTl/noim30n9/vyW0ELEtb5pE1uoh24np++q9+jxzK2B48kOeOSRMWMA3+C1Y3N20m3IYDsBcn9VsJXPuKs6p4es44ioNRJhrTqdp3aNAu23WLqPfY6r9AyZhjiWHFcSk/wAsR3Nz+nzVbzXOqdIa8RUgnYTLj5Dc/Luq1X4zdUtQZoH3nAF3eG7DzMpdVyoVnF9WS47mTK1o9L1Or+q04HxK3Ua6uo4aaM14krYx3s2DTTcQGsG5PV7vjG3nur5wdkYp02sF+bj1KUcP5A0O/hs7T2810zJsq0NFlaNUmmT207mdMx1DCzGFHX3k/AYaAm1Ni1UaUKQFElnPUIQkQQhCRBCEJEFpq05W5eEJERZnlge0gjdc24i4acwnw6m/JdifSS/F4AOFwuiOUOZzsrFgwZwOrgY2HxPy2UdzV1bOOCmuJLRB7foqXm3DL6e4nurSvVKww0ortDYhysQDOa7CAHBw56r/AB3U88WaR4qYJ/C6PmCl9WiRYqLWw0rhd6fTZ9WJmnVkYV5b8l45wsw8upE28Qlv+5s/FWmjXa8BzHBzTsWkEHyI3XEsTlrhtce4rdlWc1sM6aTy3q3drv6m7H5qD/T+0NoGJc12Kw+k5ndaFYjmptPElVHKuLKb2Uy+KbnRqBmBY3Dukgb9VZcNXa4S1wcOoII94WNrCdA6noxi2uVsDyo1MrN+Ja0S5waOpIHxKcnqZJA7ktqxxOLbTY59RwaxoJc5xgADmSk2K4toMsHaz0Zf/lsuYcV5/iMXVfhiS2i1xfoEy4ueXDU77Wkmw2ED07DT2HnEjnV1Zxu6k7ir/VapWJpYPVTp7Grs939P3G/8j2VPweXOeZdJkySZk+ZT3BcLineqdH4d3n+37P8AdHkdkwo4UEwxvkN/UlWNGkAGXlPqvUifpq7kTBZeGxa6s2U8OmoRq2TLIuGdnPF1csHlwHJc9Rrf8lXXzOmj9Nz/AImo5PxIuVZM1gAAhPaNGF7RowpACqyc9y9AwMCAC9QhYmYIQhIghCEiCEISIIQhIgsHMWaEiRqlBLsXljXC4TkhYuYkTnGecEB0lliqPmHD1SkbtMdV3mphwVAxWUNduFJq1LVyFfoq7uejOBuw6SZzgNLqbxYF4a6Oc/8AS7rmPA9J/wBmD2sqxmPAIAP2h0I58iCpT6muxMHuQatHdTYCpyJWX0oEdAB8FHe7SJhNK1CLEQVDq0LELvpzlOJD1gxYCeouwWJxNRxvULQdhqhM6JkXuQSD2I3B7ppg8W1tKPtAm0HrI2S2hhjqqOAj2lRz/fpAn/ao+h1NrWtW6YA8zGtrRq96t+0k4cSQof0R7MbUeJGpoDYJBtIO3mU+yzLiTtKuGWcPD6zhJKkanVKrDHOJnQ6FnrbdxmU7LuHqlQ3GkfFXTJ+GW0wLX6p9hsuA5KdToKuu1L299S502hq0/Kjn5kbD4MBTKdJbGsWSjSdPAF6hCRBCEJEEIQkQQhCRBCEJEEIQkQQhCRBCEJEFiWLJCRND6Kh18ECmaxLEiUzNOFGvuBBSKrwe8GwXTHUVh9HCyCR0cTm9SP8AqE5R/wDCcW5xh7GN+zDJI8yTBVgwPBJgayCbT3PlyV4bQC2Ckt2sZhgzmumrBziJcDkTaewTSnhoUgMXsLnJGMTFrFnCEJEEIQkQQhCRBCEJEEIQkQQhCRBCEJEEIQkQQhCRBCEJEEIQkQQhCRBeIQkQC9QhIghCEiCEISIIQhIghCEiCEISIIQhIghCEif/2Q=="/>
          <p:cNvSpPr>
            <a:spLocks noChangeAspect="1" noChangeArrowheads="1"/>
          </p:cNvSpPr>
          <p:nvPr/>
        </p:nvSpPr>
        <p:spPr bwMode="auto">
          <a:xfrm>
            <a:off x="6350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3398327149"/>
              </p:ext>
            </p:extLst>
          </p:nvPr>
        </p:nvGraphicFramePr>
        <p:xfrm>
          <a:off x="-756592" y="137031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513374"/>
            <a:ext cx="4176464" cy="3416320"/>
          </a:xfrm>
          <a:prstGeom prst="rect">
            <a:avLst/>
          </a:prstGeom>
          <a:noFill/>
        </p:spPr>
        <p:txBody>
          <a:bodyPr wrap="square" rtlCol="0">
            <a:spAutoFit/>
          </a:bodyPr>
          <a:lstStyle/>
          <a:p>
            <a:r>
              <a:rPr lang="en-GB" dirty="0"/>
              <a:t>Stories help us make sense of the world. They provide a way of dealing with complex ideas which is more accessible than non-narrative prose.</a:t>
            </a:r>
          </a:p>
          <a:p>
            <a:endParaRPr lang="en-GB" dirty="0"/>
          </a:p>
          <a:p>
            <a:r>
              <a:rPr lang="en-GB" dirty="0"/>
              <a:t>Use stories in your lessons to help students access the content.</a:t>
            </a:r>
          </a:p>
          <a:p>
            <a:endParaRPr lang="en-GB" dirty="0"/>
          </a:p>
          <a:p>
            <a:r>
              <a:rPr lang="en-GB" dirty="0"/>
              <a:t>You might also like to create tasks in which students write their own stories, based on some aspect of what you have been studying. </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Narrative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sp>
        <p:nvSpPr>
          <p:cNvPr id="12" name="Rectangle 11"/>
          <p:cNvSpPr/>
          <p:nvPr/>
        </p:nvSpPr>
        <p:spPr>
          <a:xfrm>
            <a:off x="251520" y="2759869"/>
            <a:ext cx="2875339"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Narrative</a:t>
            </a:r>
            <a:endParaRPr lang="en-US" sz="5400" b="1" cap="none" spc="0" dirty="0">
              <a:ln w="22225">
                <a:solidFill>
                  <a:schemeClr val="accent2"/>
                </a:solidFill>
                <a:prstDash val="solid"/>
              </a:ln>
              <a:solidFill>
                <a:schemeClr val="accent2">
                  <a:lumMod val="40000"/>
                  <a:lumOff val="60000"/>
                </a:schemeClr>
              </a:solidFill>
              <a:effectLst/>
            </a:endParaRP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078313"/>
          </a:xfrm>
          <a:prstGeom prst="rect">
            <a:avLst/>
          </a:prstGeom>
          <a:noFill/>
        </p:spPr>
        <p:txBody>
          <a:bodyPr wrap="square" rtlCol="0">
            <a:spAutoFit/>
          </a:bodyPr>
          <a:lstStyle/>
          <a:p>
            <a:r>
              <a:rPr lang="en-GB" dirty="0"/>
              <a:t>Here is how peer research works:</a:t>
            </a:r>
          </a:p>
          <a:p>
            <a:endParaRPr lang="en-GB" dirty="0"/>
          </a:p>
          <a:p>
            <a:pPr marL="285750" indent="-285750">
              <a:buFont typeface="Arial" pitchFamily="34" charset="0"/>
              <a:buChar char="•"/>
            </a:pPr>
            <a:r>
              <a:rPr lang="en-GB" dirty="0"/>
              <a:t>Introduce students to a topic.</a:t>
            </a:r>
          </a:p>
          <a:p>
            <a:pPr marL="285750" indent="-285750">
              <a:buFont typeface="Arial" pitchFamily="34" charset="0"/>
              <a:buChar char="•"/>
            </a:pPr>
            <a:endParaRPr lang="en-GB" dirty="0"/>
          </a:p>
          <a:p>
            <a:pPr marL="285750" indent="-285750">
              <a:buFont typeface="Arial" pitchFamily="34" charset="0"/>
              <a:buChar char="•"/>
            </a:pPr>
            <a:r>
              <a:rPr lang="en-GB" dirty="0"/>
              <a:t>Explain that they will be researching the views and experiences of their peers.</a:t>
            </a:r>
          </a:p>
          <a:p>
            <a:pPr marL="285750" indent="-285750">
              <a:buFont typeface="Arial" pitchFamily="34" charset="0"/>
              <a:buChar char="•"/>
            </a:pPr>
            <a:endParaRPr lang="en-GB" dirty="0"/>
          </a:p>
          <a:p>
            <a:pPr marL="285750" indent="-285750">
              <a:buFont typeface="Arial" pitchFamily="34" charset="0"/>
              <a:buChar char="•"/>
            </a:pPr>
            <a:r>
              <a:rPr lang="en-GB" dirty="0"/>
              <a:t>Ask them to create a set of questions they can ask people about the topic. I have found that between 5 and 10 is best, depending on time constraints.</a:t>
            </a:r>
          </a:p>
          <a:p>
            <a:pPr marL="285750" indent="-285750">
              <a:buFont typeface="Arial" pitchFamily="34" charset="0"/>
              <a:buChar char="•"/>
            </a:pPr>
            <a:endParaRPr lang="en-GB" dirty="0"/>
          </a:p>
          <a:p>
            <a:pPr marL="285750" indent="-285750">
              <a:buFont typeface="Arial" pitchFamily="34" charset="0"/>
              <a:buChar char="•"/>
            </a:pPr>
            <a:r>
              <a:rPr lang="en-GB" dirty="0"/>
              <a:t>Invite students to interview each other using their questions.</a:t>
            </a:r>
          </a:p>
          <a:p>
            <a:pPr marL="285750" indent="-285750">
              <a:buFont typeface="Arial" pitchFamily="34" charset="0"/>
              <a:buChar char="•"/>
            </a:pPr>
            <a:endParaRPr lang="en-GB" dirty="0"/>
          </a:p>
          <a:p>
            <a:pPr marL="285750" indent="-285750">
              <a:buFont typeface="Arial" pitchFamily="34" charset="0"/>
              <a:buChar char="•"/>
            </a:pPr>
            <a:r>
              <a:rPr lang="en-GB" dirty="0"/>
              <a:t>When finished, students should write up their results.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Peer Research</a:t>
            </a:r>
          </a:p>
        </p:txBody>
      </p:sp>
      <p:sp>
        <p:nvSpPr>
          <p:cNvPr id="3074" name="AutoShape 2" descr="data:image/jpeg;base64,/9j/4AAQSkZJRgABAQAAAQABAAD/2wCEAAkGBhQSEBUUExQWFBUUFxcaGBgYFxUZGBgYFxgVFxcVGBQYHCYfFxwjGRcUHy8gJCcpLCwsFR4xNTAqNSYsLCkBCQoKDgwOGg8PGi8kHyQsLCwsLCksLCwsLCksLCwsLCkpLCwsLCwsLCksLCkpLCksLCwsKSksLCwsLCwsLCwpLP/AABEIALcBFAMBIgACEQEDEQH/xAAcAAABBAMBAAAAAAAAAAAAAAAFAgMEBgABBwj/xABGEAABAwIDBAYGCQIEBgIDAAABAAIRAyEEEjEFIkFRBjJhcYGxE1KRocHRBxQjM0JicsLwsuFjc4KSFUNTosPSs/EWJDT/xAAZAQEAAwEBAAAAAAAAAAAAAAAAAQIDBAX/xAAkEQEBAAIDAQABAwUAAAAAAAAAAQIRAyExEkEEIlETMkLR4f/aAAwDAQACEQMRAD8AK0x1f1u/elcv8w+bkwxghm6NXcByetikDl3R13cP1oHCP/k+KW2nr/mN/amW4cW3R94eHaU6KLfVH3iB3Jr/AJjf2Lb2db9bP/GmfRt9UfeDzatmm31R94P2oHKzev8AqaP6PmtVW2f3jyCQ+k2+7+Nv7EmpTG9u/ib+1A5im/edw+KXUHX/AEf+6jYmkIfbiPILVWl95oNweTkExrYcP0fH+ybpN+7/AEfBqhsqsLjBaYb263UjD0hmbLfwf+qJss9LY2zP1O/esyWP+YP6mj4JNKg2KdtSefquShQbGn/M7fXRBVRn3n6fgUv0e/8A6fifkm6tFsVLcufqj5px2HbmdbRg583/ACQIZS+7/QfJiE7a23TwtJjn3MuIaNT1xPYJIui5pMGUnQUyTc8Ml1xXbm1DWqudNpOUcmzYexAR2j0yr1XHK70bSZytt7TqVHpdJMQyYqug6gnMD7UFzLM6J26H0f6eB78uIhpIgPFhN+sOHerjRH3f6D5MXDBUXRfo/wBremBpPAJpgkE8WktEHnB9xRC1Bth+s/1OUfEf82fV/a5OtoNytsOueHa9R8TQblrbo6vIeqUHPMdgjD38BVI7IPH2wl9Hx9uO4puliiaFQOk7zD7beYCc6PtBxDZvr5LHi+pLMvx/qM7q2Wflcdn2Le4/BFMG+zO4+SFYOgJbYaHh2hS8PSA9HujqngOQWzQVZEN/zD/U5KrAZatx/GNUCm4AAw2zzwHN6V/xOhlqgvpSe1nqsCAg54FXUdXmPW/smaVQZaVxrzHqPT7XMc8loaRkEERHWemKIEUbDTl/hlA3XrNy1N4a8x6rEt+Ib6TrN6vrD1v7JFYjLUtq/wCLAnRTmof0t/qcgjYXENyNlzfaOZWKTg6P2bP0jyWIIOHx7T6IZhq6dOTlIo4gQ3eb13cR+dctfWqD0kGIIjePElOPxlUZoeRAaRvOsd2ePafain26kMUIG837x3EfnS2YkE6j7w8RycuVux9YT9obNaRvO6xDZOvafatjale/2pEMa7rHrHLva9p9qI+46k/EDm37zn2n5Jfphzb94OI7Fyt21q1/tj1A7U9a19e0+1Ko7WrZwDWcdzNrx5oXkkdQqYgQbjrt82LHVRDrjrt/8a5riNpVf+q8S0nXjBg+4KRsfEVajgTWeWhsuk2LpME9wE/6Qpk3dE5Jra7bQ2kBZsHMRPsA17worMVn64IF766ayDwHFBhtCGgtMgGJMXBtxW/+KCpIY0k3kzu3IJvxmFa/tvVaYfuxls/4MYdoLrkQCYygQY1cez4ohgcdeXAxoDykjX2Kr7U6RMoMmoQXEDdbbNGkfNUvaHTXEVCcjvRNPBljHa7UrOxr9Szt2mifux2H+krAd1vbUP8AU4rhNDb9cGRWqT+t3xKO4TphWcILzmAkWbBM3OljBPYpZXzbrGe1T9Q8mJVZ96n6B+9cvZ0ixEgZtWkmzNRmj8P5Qn8H0gruAzOG8YO6zQQOVtSjK8ki79I6xbhqxHDD1PeAFxJzladr7erupOaXCHAtO60GLGJAVTcEXxymU3GZlrMk5StikeSLNhys30f4gtxrfzNeD7J8wFWhQKnbJxrqFVtRuo7JsRBt3FB2Btbdb+s+b1FxGJllax6rr/6FUX9KK4EjKWi4OS4PI3tqVHqdKqpBADQKmu7z3de4Ip9wBpuuLnhPf8UZ6PvjEM8fIoOKcOCMbHpTUDjo2fbCM8O7F0wNbS3B3mEM2n0wp0g1rQHvY2DeGgwLE8Y5BCNs7WdRZuRmcCBYWBN3ad0KnVHqPXRZoaxvSF9Xr1CRJIa2zRJnTxKhivzAjtEKPTDR3p2o8DiPEqU7G9jdMXYZ0jfbHVmNJi8K27F6Tuq5CWsIFt0w4bpEQTe0ctVy5p1Mx/OHNPUK7mEFpgoh2vCva+mXAiDUHH/EaFLdWAqOMjqt49r1x3CbcqwctRwF3ET+K5n23TjekGIhrhWdcwercAi2nafaiL067hq7RTYJb1W8RyHasXID0oxIMCs6BYdXQeC0o2FVtnH7S0y712/m7Uqrs901NzXL+Jt4I7exRarrP3x1+z89krEOvU3/AMQHdc/JSwSKmz3S77Od1g6zbxktr2e5Y7AO3vsvwMGrfyW17D7FGquH2m+dG/t+SyoRv7x6jP8AxohMqbMqC/otaYi7bxkBFv5ZbpYJ4eC5mUejA8YFvNQXgb13fdt58ciU+oGgdrW/0iyLYyWlbQxZFhBtCmbLrE0GsFsxc955NmB5eSEv35vY27yidJodSytcKUtAzEONxwt1RxnmQrY5THur5YXLWOMN43pIxrsjWZmix3o8NPamavTJ5EU6bWdusdw0Q+jstxqBhEEmPeimP2OykLW7VTPk7bcfHZOgV9N9Vxc4lzjxK1/wt/JTKGJNNwjK4eHmEdp1WPaDoDzWeWdjTHjlVA4VwcGwSToBxRLCbJqBxLg4ZRMAEk6DXxU7HUgHNcx2k3HDT+6dq4h4NT7Q2Ai5tdo596vjdzbm5b83UJbRMt3X2png71X/ADUnZdB24A10ybQZ6yY+tPn7x33ZOp1ykz5KTs3FPlu++bmcxnrHQ+CvHNlrSHtHBu6pYQcx1BBEhtyIQp+znhxadR/LI7isdUJBL6kudBOZ14DAJM8k255cXSSYfAn/AFT5BVy3+G3BceoBegdMQkkmdEarYeQh76UHWO1UmbtvFJ4jBripjMHDc1zfl2HgpRoNyCCJ7CLpVfH+jIY0wYBMx228kmVtU5MJjjWmOLXO1Iy3BBg2GqQ+kIaRmEcCDz4GFIdi3y7eFmg6N/L2dqa+svOUZ+tOgHOFo4TAZJHerFs2jlbP80QOg3eHei73EUnOvoYHDQgW8VF8TxbuckVba20zVqE8NB2AafND3OupNfDZXEa8R2iJ+aiOKR033struaXmkymmgkwNSl1KDmxPHkpNMLhELBUtHJNkLQRCXgakF36Xe2E+1p+yH5j73D5KFh6ha4OGoRWntN5NMT1tdfXI59iIQ/S695WJ5u16nMexYh2nuoWd1ev+bk78qcrUT9pAZd3M83a2soucZOuev8NE5XLftN53X7fzoxPVKLt+MnCL9vFbfTfv3ZoyLj8qZxGWanWNxz5lbrNH2m642Z8EQcqsdvbzOoziOGSfIoY2rNz3BTcVAFQ5Y3GX/wBiHYLDmpN4jsmTc+Atqot16148d+FZ50tGiP7AdnD6ebK5wsYmBobC/AKrPkGDwRvo60l5IJGVpuOBOkHuCrn3i347ZnFiq4OKlKRBYDOtyLTfvlE6mBZWZB4oDhcUWmHkudJkkyTJ5qZ9ag2K5a7IhYjooGRLpE2AA49y1t3ZpGFbktlfe3AgxPipOJx2ZpLKgDxod23gU5sPGVnSKpkDsF9b2Vpb6jWPgEzZ7m0rUzMjxEO4cOHtT9XCvmruaxFjfeHyWbSqio57spvUAHc1pATdRv3u7+IebvkuqePJ5LLlTn1Z8ndP3caHXKFJ2Zgnl1MBriSDADTJOZ9gEb6G9B6uNqyWllANAfUtrlbutB6zvLiuv7G6N4fBU8tFgkC7zBee9+vHQWV5ETD6c12d9EmIqhr67xh2gzHWeerbKLDQ6lVXpt0fOBxoaMxoktLHOvMjeBi0yXW5L0A9xd3aD4lVPp5sZuKw72EAHKSCeBAkOns+aWNcMJj4466NEOq0ze7Y5Ef3USntQhsOExxSDtAkwBPfcrH5df8AUgjScGMLiQAODRr2ShbGvrVLAuc46ATc6BWfZfRJ1YN9K4geqLe08+5XzYexaNEAU2i3GOPfxVpNMs8vpVdkfRji3tkuYwlvVcSe0NJGmnao21uimJwr2elpw0Tvt3mEguMBw04WMFdawtTKQrACx9PK9udrhcRIPeOKvplljt51p0t+Yi6nYu1Ej+aj5roHSz6Og1prYam5oBvTLmm35BM/6brn+OkMnQ8OySFXP+2q/psbOfCX+Q3GYNoJdyc4DwDT8UDxWB4jjwVrxDiSWlxiX2JtqAPIoVjSOGiwmVlepzYY3QJs+hmd3J2vSJB/KSO/+fFOtGSoHDxCkvr5pEQPNXt7258cZrVAluUUxWzwRLRdM0NkuNzYK33NM7x5b0j0WT4KbSG/S7B+55U6lgnUqcxGZo4A3zDWRyhIY9+dmnV9Vn5uyytLtnl1e0PC05b/ADkFtEsIHZdRr6rOQ7Fikb9Fu6gb3q9n6kqs3r77RvD8J/NrdRMjcps47/wKcrMH2m4Tv+3r3/nNHOergS/7RouPwm1zqsrAb/2o0bwdbTsSKwvU3OI463W6oO/ujRn7UGq4bFT7Sd1tod+Xs4/FQ9hPnPT0c6CPDUeSkYnEiH3b1WiBrIyyPP2KDhaZa4PItwA4+KrlNzTp4dy7Ta2zSWmesPeJVj2Vsj0VAGLuufh7vNV3JWqXJI7/AID4lP06tSiJZUJPEag94kqnxdOnc3vTe3Ja/ME1hcZntKzGY0VWm0O4j+cEJa0g2VJjuaqblq7g7XkCTSDh3fEXCm0HhoaW7ma2VzxzEmXX0+CHUGVBllxveOUTb3J41XOLCQOufAbmivjjfyw5eaa1i2cOcvW/HwLeRVk6GdFxi8YWVM3og7O+Dq1pdDQRpJIHcqtJy6t6/wAF036LWBjMRUF3OeR4MIJH/cT4LaOPGbrp1NrabAym0NY0Q1oEAAcAE090iUltSQkPdr3K7oKrPIAI7UNx5lhtNiiIu1Qa7RldJsAfARr71FHmDG0MtR7fVc4ewkI/0F2R6Ws5xE5AI7yUG2jVD61Rw0c95HcXEhdO+jjYvo8GartaxkfpFh8SqAjh8JlRPDtgJX1WBJ1KebQ0UwOMcjmz626OxBGNup1OuGtkqwsNHEgcBJ1MBc/+kfoW30LsVhm2EGqwcATeo0cuY8UdO0bW4+SNbMxAdINxFxwI0IUWbhLqyz2PNm1sUQR2mp7qj0jFvEu7HuHsOnvCJ9MKT8NialFtR8MqVQN49XPLP+0hDNq4lxBBcSPSVBryyQs/mLf1s7f3UNq1UmjVuktw7zmhpOXW2nfy0KdpYJ4hzhAOkxfwUaXmXYthLo7s/BB3dxQTAslG6JeW5WbreJ4n5DX2rnmFyrpyzmMTNo4ak6m5mYzwgTlI0kqo4zCOpuZmIO6RI0s0yrbSwgaE1i8KHtIgTeJAImIXTjj8xx55fV2q2zhLT3/ALFLwrXMBa5rWkHg1vIX0usVlNGHvbDt8je5s/NbRaruZ9p9o7rjSLde385Jt4MOimOv/AO388U5WDvtN1vW+LkYtVnMl8uqaibaa6XW6wp7859Gzb9P5knEOdv3aLj4qKarntc5+60DXLILoOVkTqYPcASi2OO0QNDjbTX+FEam0MzhkEQAGtHADS+vag+eBAU7AiBPEo6MeuhOngy7rvPc2w9upWq2yWRZt+d/Nap108NocBdGmv5CcVg3sMiSPeOztUrZjGOuSAQDrOsEjQdikV8XOo+IUWg4B8i2oPiCB3pcVL1LpPo0GyzfB63F3Ens7VqlhRDOrZx/F+jn3JFF16e9z81qm/dbvHrnyYjiODC7ujOtPXbyN107YGFNPCUogOfneI0zF7uPa2y5a4DK7rHf7eTl2LYFEVMDTpusQ2WnlJLvipi/H6sey8Zmapbjb9R8kI2fGUDM6QIO9xGpA7URpEG7nvIHd8VZsVhnmYQXpliDTweKIsRRfHshGK1QAAgm7oE5b8zZAOnhA2fiT/hO96Dz1RZJAHEge2y9DbMwHo6NKmBZjWj3fOVxHoZs702Oos4ZwT3NufJegKlgT4BVkEH0eZ08AsLbqa7BFrRobTAJ95Ud4yu09itAgU7qDtOto2Yvf3oi8EzAI9nzVZ2iD6Xe0udI04KKJwxG8ODeA7ArFsivBBVPwTDUdfRWHB1IMcp8k/A5p9MeGybQJ9cB3tawH3hVLGUi9xA1Nap+zVXj6YcU4YqkWuImiNOOqrjg90tJMvc4/pbb4SfYqqa7QKuLa0F0buYkDi98+QUXDB1Y53jQ6yQAOQARGhs0VHT+Btm9gFie8m3cFKrUxIpsFhr8P5qi5qgGtubDkNSeR5n8o8URp13Rpkb2xP+0CAorSAYYAXaF0WHYPkFuu6BF+080DtPHkkzcc+XhxSjje2RwPYhuJqljBGpPuTDcRFuB07D8vkgOfWAdQD3raGYfES1Ygg1atPfmesJhz9d7+61VdTPpN1x3hNzzOk8NVqpm37tG8P3JnGVi3OMwMnQRzKMfTFeqHVCWi3DtPEqDWrSewafNOE2TD2wjYqkyXKfKiYTj3J1z7ItDj682CcpvhRKZSzVjRWnSLdpzXFNVX5XB/I37uKi5r666HkU4axLSD/cEahTctp0PtaC5hBaBm0yniWm0WTYaA0faNEO5O5C2itf0Y9DaG0jUFWo9jqQa5rWZZOaxdLgdCBaPxBEOk30QYqjLsOG4hmYmGiKgB/J+L/ST3KjnyxsvikU8NncWCoCXVABAdqS4R1e33LrNLaLWAMZFgBOughc66O4J310MduEPNiCCCA+JBuDMLqOHwraLYADnesQrRbjhnBbUyuh4nkRbXmCibdrS6QyfcEEePtJJmUTw1NS0TKtVziCWgDsQvpq2dm4nspk+SN5ZCgbew3pMLWp+tSePa0oOV/Q9gs2KqVD+BkDvcY8l1TaNbQclRPoZw8Uqz+bgP9oPxVtxdUudH8uo/AkM2zTa7faW9uo9nBTKeRzc+aQTbKUAxQkkJzDbNytmSAbWJE+xAS2jVDBGaJ5kWHzQDG1WPjK5rnkmQJPifEJWKwjAbD2oRgHOFU5YkuPmoFgo0/R0/zFSNmtMy7kY/+lCrYiSGyLalSKeI9HqZJGnfx7lOVkm6mS26it/SVhWVK2Hc4ghlN2YTc70tBHAaqnuqkh7hq45R32HmQinSvD1GuNTNnnV3HucEMwboptceU+Jk/FUll8Ljcb2ViauRgY3gI74UaiSRGV8HUiBmPeTMcFLo0JGY8dJmO8wsfRcRBcQOTRln4+9ShqpVFMQBLuU6exMEE6nv+Sc+rNp3iTy495JQ6vWM6wgTtCtLraBR61QATx4fNNVq2nd80z6X2oCtF1lid2VhTUpzyMe4fNYp0ILg05t1xlrT7IHzUTaTxmsIkA/7gD81OZm3ZcB1m8NeH9SE4l5LjJmLT2BQzx9NOctOFlkSUpwRo1RdqlGokNCS5E7PytJDXJTUQcYJstt7ddD8CkhSA3Np1h7wi8Wf6OukZweMpvmGmWO7nW/qDD4L0DszphSqNkuEcSvK1B0OjTijf/5XVaBTYcrWz42uTzlLdEkt7rqu2elAxGIz+hYW0zuuyjOBcCX6zxjQI3sFmHqNz1nkl07kkZTJ/FMkxHvXKtk7YNSjLgZnXQOceA7AIk8PFdP2P9HtQUGufVLXu3iAGkCRZsEeSrx7/wAluS4+YjJ2Pg3GRUcP9Q+IKkU9lUfw1vbH9lT9p7HfRMenaTxBp3HfBCeOwcSIIdTdI/O3zNlr1Wdl1tcxswcKjT/O9NYjYrzoWnx/sqacJjG/8sn9NT5haGJxYsadaNNWn4hEBvQ3Buw1bG0d0szl9NzSCLmHN8JCNNpySUP2BgKP1l/oS6WU3ekl5cHVHPEi9obBEi0k8kadSgOQRKFGXKTiqwHcPktYJxkmLD+ap51B0E+jntJHxKAFjHSZQzZjIEjU/FENougOkjQ6cNeKEjEZKLjxygDxsq+B92LA0gnnw/umfrxJN9OsfgP55KvP2nBAF7+7igG0Nr1A85XnLJIHCJMeK58rc3Zj84OkNrsIykAjwULGbOoNYS1kECwGbXQWCqexts1KshoLiNYFvbwVp2aHkS+R2cllu41r1nAZ1QTFp7bFMV6na4ePyVi2kWOblc0OHaJVOx+HdTM03GPVNx4StseWX1zZcFnhGJqDXX3oXiK06JdfFzqIKHV8Rw4rbe2FlnpNWrZIAkpsJ1hRDoXQjB5sMSf+of6WrEQ6DtjBt7XOPvj4LEFEcdSKfJ4/d5+5BXOkk80dfgi5ji15flOQwHfjMcRw3j4IG8QT4orjPy0xKC0xbBRZhamnJ0OlNvQaBSwU2VtrkDwKeY7iNQowcnaT0WlP1j1XDnBRXCYH0wuQ0AAlw1ANo7yhIwuYwPHgB4rpn0XdHPT5X1Gj0VIkkevUkxPOPIdqmTaMv5WroZ9HgAp4jEBrabGzTo8YFw+oTYTrl9puUDxv0hYl+JBpnLN8mfKctoaGlxmItuiZlWnpn0+o0KT6LHCpVqMe0BhachILZfeBBOmttFwh1GHEySeM695nzUZ4zxbjtnbpFHpEH1JqZm1CSd4ghx1OVwkOPZr2LqHRPbn1nD5n9Zri0wO4gmOMFed8HtUzkq7zHRDjqOUu1IHPVuo4g9s+jMZcM7Md5zzfQnLDQfGJ8VXDHWXS+ef1jqje3+kVKg0gAVKsWYOE6F5/CO/Vc32h0qrvcHZzTN2lo0bPED+cEz0rdVoVnU64Dw9zi2o477gIl1jIiRZA6uKDWlz+WXv1j+dyz5Mst6aceOMm46H0c6MvwjnGmW4mk9rZfTMvkEmTT5QdATpoidTEMcIabgwRxGuoNwuBU8XWa8uDy1zjMCbSrZ0ex+0a1RuX7ThNQuiO+ZK6JenLfXXaNb0VOwknQIHtHaNWpY7o5Cyaxldz6gaCbWt2ap2s+W3OiCu7YqZaZHE/woZtikW4EPy5ZcJ1mCDDjewmParAzYjsS4nq0wYLvMAc0c2n0ZY6g6kBmDxqXEPnUFp0EEDhCjW0y6rh+MxORluOpQV2JLnBswCR7+I5KydNdkDB5aRe51QySHBoAboDIJuSD7FUJv2qsx0tlnt0zZIbSbkaIA9/aUVZigAqzsPabX02l2vHvClY3aY4Lkyl327sPOkjG4sFAMbidVlbGSgOMxwc7LNuJU447RnlMYaxuLzaaKM0pQAcYCTBBXVJpw5XdOgt7ktsLVNod2FLbRjiFKrqfRZsYOj2tn2klYn9j08uHpDlTb5BYghuoNo4aA3Lmdlbpne98NaG6XOsnQAmNAuV1G3PeVf9q4z65iGku9Gyk77MQeYl7hryHZ58/rWceME+ZXNwfn+W3LNahWVILEulSMZuaU6iToujbP5ppvxWOCfxOzH0mtc8QH6eHNMHVSizRshaTjwmyiCwUppTYWwUE2g7tsLwjGC6S12MDadWoxku3WvcBJuTAPFVwPT7Kl5FhwCLSioDXAyI+fMciotSoS2Z3mzB5x8wm3V7QNStNtH81RbY10c2Z9drMpsMF3W7ANSP5xXoEYmhs/B+kqnLTptA7XHg0Di4lca+hvAE49zwN1lN1+EvIA9wd7Fr6SulDtoYv0NEzRoSAZsTo6p2zoOwdpV51Nsr2FdJel9bH4o1I1MMaDZreA/v48UmlmdUc15mGs+R963s3ZgpAxcnUn5cApWzcGXvc/8ACYa3tA4jslZ672tu60m7PwTJ0knmrVhK7miBbuQJmDcNL9ysuzqLnNAc0g9oUoSNmXe4nl5o9gtkh/XMNOg0LvkFrYPR4y57jA4cu9T6uFyDLJI1BOvaPIq0gdY1tIZQ0NaOA0Vf25tRrWwbtBiRqOUQom1+lVelIaGvaPWCqG1elualV9IyCWOgDSYOUjkQYU7HOuku0ziMTUqFxcC4hsmTlbZo9gCFgJTljBdUErCYosMDTU/NTq20RGqGMEjvPkl1KSrcZWmPJcZoutjyRAUZrUoNW6Yupk0pcrfSQxOsGYGdUpoWDdcDwNipQYILTKMYPDscMzfEciodSnqDwWbHqltZreDiB7TZB12kcrWjk0eS2h21MbkeB+WfeR8FinVBTA4Kl/w4ukAU3ufnPFpGa/sjvC4niX5nOI4kn2klXj6w4UqlLM7IZOWTlmDfLpKo1ZkHvXJ+nnrfmvgjsdwcCw8Lj4ophtnw4FV2hVyOB5fwq24SrPcVpnLKtx3cI6UUpwzT6jh7CCPOFU3K94qj6Si9nNpjvFx7wqLFlbjvTPlne2NumyFuUtwlaMjKyVshJQKBS5JTUrYJQS2EDtKNdH+jtTF1A1lhaXcB8ygdGo8C0R2geasew+nWIwwAZTpW0kH3wbpNJ1V82vk2fhTgsMYrVW5qz9XNa4Rr6ztAODZPEKm4TANZYW8z3nipWxHms19V789Sq8ueZk9k8uJjtCKO2eC3kVNu0a0GYem11XK42aA4g6EkkNBHIQfajFfF06bC/M2G8PgBa6EOcxlV7nOiGtBHaCXa+IW24J1R7ajrMbdrIm/BxVPvGXtpOLKzaxbN2uYbmaxhdFnuiJ0l2nJXuhsWkA19QBxF4Eke06hcf2/skVaZc0Q9om34uw/BEvo36dP/AP5Kzi4R9kTqI1pz3XHdHJTjnMu0ZYXH10naHSUUXCLg6A2js7k2elWHqC9X0bhfKZg9xVS6R4oZTKpVTFtBG9Mm0mNe9W2otPSDG5Kjg4gt1HaDcGeNlUekmNBw5yzvOAv7T5K34DZprNAeGmLNIJO7rBlAvpMwQo0qDAAMznn/AGgD9ygc9JW5skuSnIJeEZZPOYt4J4yiQpAYCLaIIDmJtuqmVKaYLLoMWVBZbDNQtxZA6w5mg+B8P7Qk7KpTi6Q/xGf1BK2eJzN8R4f2U7YeG/8A3qP6p9gJ+CA10zxmXENH+GP6nLEO6avnFnsa0e6fisW+OtJ0N7Twoa8xo4SO4hUbGuHpCPVsPD+FbWLzf0/tbcviK9FtiY78B4ad3JYsXTn4z47rJY8NiFTq1PLUe3k4j3rFiz4/WvKYcFpjoWLFs5ynMlNlqxYiWiEsXE+1YsRB6notg2WLFSto02s5jg5ji08wYVj2b0yrRke0VDoHTlMxaeB9yxYrzxjf7tJGJx7AA5zZeL9mbi42uZUHBbWJfnqPcG8hefBYsXPrbtt1dCdbaMiWmx7/AHqp1axpVw5hILXBwPjKxYp4/VObxK2pt6riCbkNHCfNNsax1KCD6TMbngBHxWLF0T1x07sfpLXwjtx0tEbhu3w5eCmdNOlX100SGloYwyD6zjvX4iA1bWJVlYGqyoVixQJ+CNhfzROIaFixAxV1TLmBwtwWLECawsHDULRWLEGsO/K9p7Va9gYYfWWn1cxHi0j4rFiAT0ofOLq9hA9jQsWLF0TxeP/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6" name="AutoShape 4" descr="data:image/jpeg;base64,/9j/4AAQSkZJRgABAQAAAQABAAD/2wCEAAkGBhQSEBUUExQWFBUUFxcaGBgYFxUZGBgYFxgVFxcVGBQYHCYfFxwjGRcUHy8gJCcpLCwsFR4xNTAqNSYsLCkBCQoKDgwOGg8PGi8kHyQsLCwsLCksLCwsLCksLCwsLCkpLCwsLCwsLCksLCkpLCksLCwsKSksLCwsLCwsLCwpLP/AABEIALcBFAMBIgACEQEDEQH/xAAcAAABBAMBAAAAAAAAAAAAAAAFAgMEBgABBwj/xABGEAABAwIDBAYGCQIEBgIDAAABAAIRAyEEEjEFIkFRBjJhcYGxE1KRocHRBxQjM0JicsLwsuFjc4KSFUNTosPSs/EWJDT/xAAZAQEAAwEBAAAAAAAAAAAAAAAAAQIDBAX/xAAkEQEBAAIDAQABAwUAAAAAAAAAAQIRAyExEkEEIlETMkLR4f/aAAwDAQACEQMRAD8AK0x1f1u/elcv8w+bkwxghm6NXcByetikDl3R13cP1oHCP/k+KW2nr/mN/amW4cW3R94eHaU6KLfVH3iB3Jr/AJjf2Lb2db9bP/GmfRt9UfeDzatmm31R94P2oHKzev8AqaP6PmtVW2f3jyCQ+k2+7+Nv7EmpTG9u/ib+1A5im/edw+KXUHX/AEf+6jYmkIfbiPILVWl95oNweTkExrYcP0fH+ybpN+7/AEfBqhsqsLjBaYb263UjD0hmbLfwf+qJss9LY2zP1O/esyWP+YP6mj4JNKg2KdtSefquShQbGn/M7fXRBVRn3n6fgUv0e/8A6fifkm6tFsVLcufqj5px2HbmdbRg583/ACQIZS+7/QfJiE7a23TwtJjn3MuIaNT1xPYJIui5pMGUnQUyTc8Ml1xXbm1DWqudNpOUcmzYexAR2j0yr1XHK70bSZytt7TqVHpdJMQyYqug6gnMD7UFzLM6J26H0f6eB78uIhpIgPFhN+sOHerjRH3f6D5MXDBUXRfo/wBremBpPAJpgkE8WktEHnB9xRC1Bth+s/1OUfEf82fV/a5OtoNytsOueHa9R8TQblrbo6vIeqUHPMdgjD38BVI7IPH2wl9Hx9uO4puliiaFQOk7zD7beYCc6PtBxDZvr5LHi+pLMvx/qM7q2Wflcdn2Le4/BFMG+zO4+SFYOgJbYaHh2hS8PSA9HujqngOQWzQVZEN/zD/U5KrAZatx/GNUCm4AAw2zzwHN6V/xOhlqgvpSe1nqsCAg54FXUdXmPW/smaVQZaVxrzHqPT7XMc8loaRkEERHWemKIEUbDTl/hlA3XrNy1N4a8x6rEt+Ib6TrN6vrD1v7JFYjLUtq/wCLAnRTmof0t/qcgjYXENyNlzfaOZWKTg6P2bP0jyWIIOHx7T6IZhq6dOTlIo4gQ3eb13cR+dctfWqD0kGIIjePElOPxlUZoeRAaRvOsd2ePafain26kMUIG837x3EfnS2YkE6j7w8RycuVux9YT9obNaRvO6xDZOvafatjale/2pEMa7rHrHLva9p9qI+46k/EDm37zn2n5Jfphzb94OI7Fyt21q1/tj1A7U9a19e0+1Ko7WrZwDWcdzNrx5oXkkdQqYgQbjrt82LHVRDrjrt/8a5riNpVf+q8S0nXjBg+4KRsfEVajgTWeWhsuk2LpME9wE/6Qpk3dE5Jra7bQ2kBZsHMRPsA17worMVn64IF766ayDwHFBhtCGgtMgGJMXBtxW/+KCpIY0k3kzu3IJvxmFa/tvVaYfuxls/4MYdoLrkQCYygQY1cez4ohgcdeXAxoDykjX2Kr7U6RMoMmoQXEDdbbNGkfNUvaHTXEVCcjvRNPBljHa7UrOxr9Szt2mifux2H+krAd1vbUP8AU4rhNDb9cGRWqT+t3xKO4TphWcILzmAkWbBM3OljBPYpZXzbrGe1T9Q8mJVZ96n6B+9cvZ0ixEgZtWkmzNRmj8P5Qn8H0gruAzOG8YO6zQQOVtSjK8ki79I6xbhqxHDD1PeAFxJzladr7erupOaXCHAtO60GLGJAVTcEXxymU3GZlrMk5StikeSLNhys30f4gtxrfzNeD7J8wFWhQKnbJxrqFVtRuo7JsRBt3FB2Btbdb+s+b1FxGJllax6rr/6FUX9KK4EjKWi4OS4PI3tqVHqdKqpBADQKmu7z3de4Ip9wBpuuLnhPf8UZ6PvjEM8fIoOKcOCMbHpTUDjo2fbCM8O7F0wNbS3B3mEM2n0wp0g1rQHvY2DeGgwLE8Y5BCNs7WdRZuRmcCBYWBN3ad0KnVHqPXRZoaxvSF9Xr1CRJIa2zRJnTxKhivzAjtEKPTDR3p2o8DiPEqU7G9jdMXYZ0jfbHVmNJi8K27F6Tuq5CWsIFt0w4bpEQTe0ctVy5p1Mx/OHNPUK7mEFpgoh2vCva+mXAiDUHH/EaFLdWAqOMjqt49r1x3CbcqwctRwF3ET+K5n23TjekGIhrhWdcwercAi2nafaiL067hq7RTYJb1W8RyHasXID0oxIMCs6BYdXQeC0o2FVtnH7S0y712/m7Uqrs901NzXL+Jt4I7exRarrP3x1+z89krEOvU3/AMQHdc/JSwSKmz3S77Od1g6zbxktr2e5Y7AO3vsvwMGrfyW17D7FGquH2m+dG/t+SyoRv7x6jP8AxohMqbMqC/otaYi7bxkBFv5ZbpYJ4eC5mUejA8YFvNQXgb13fdt58ciU+oGgdrW/0iyLYyWlbQxZFhBtCmbLrE0GsFsxc955NmB5eSEv35vY27yidJodSytcKUtAzEONxwt1RxnmQrY5THur5YXLWOMN43pIxrsjWZmix3o8NPamavTJ5EU6bWdusdw0Q+jstxqBhEEmPeimP2OykLW7VTPk7bcfHZOgV9N9Vxc4lzjxK1/wt/JTKGJNNwjK4eHmEdp1WPaDoDzWeWdjTHjlVA4VwcGwSToBxRLCbJqBxLg4ZRMAEk6DXxU7HUgHNcx2k3HDT+6dq4h4NT7Q2Ai5tdo596vjdzbm5b83UJbRMt3X2png71X/ADUnZdB24A10ybQZ6yY+tPn7x33ZOp1ykz5KTs3FPlu++bmcxnrHQ+CvHNlrSHtHBu6pYQcx1BBEhtyIQp+znhxadR/LI7isdUJBL6kudBOZ14DAJM8k255cXSSYfAn/AFT5BVy3+G3BceoBegdMQkkmdEarYeQh76UHWO1UmbtvFJ4jBripjMHDc1zfl2HgpRoNyCCJ7CLpVfH+jIY0wYBMx228kmVtU5MJjjWmOLXO1Iy3BBg2GqQ+kIaRmEcCDz4GFIdi3y7eFmg6N/L2dqa+svOUZ+tOgHOFo4TAZJHerFs2jlbP80QOg3eHei73EUnOvoYHDQgW8VF8TxbuckVba20zVqE8NB2AafND3OupNfDZXEa8R2iJ+aiOKR033struaXmkymmgkwNSl1KDmxPHkpNMLhELBUtHJNkLQRCXgakF36Xe2E+1p+yH5j73D5KFh6ha4OGoRWntN5NMT1tdfXI59iIQ/S695WJ5u16nMexYh2nuoWd1ev+bk78qcrUT9pAZd3M83a2soucZOuev8NE5XLftN53X7fzoxPVKLt+MnCL9vFbfTfv3ZoyLj8qZxGWanWNxz5lbrNH2m642Z8EQcqsdvbzOoziOGSfIoY2rNz3BTcVAFQ5Y3GX/wBiHYLDmpN4jsmTc+Atqot16148d+FZ50tGiP7AdnD6ebK5wsYmBobC/AKrPkGDwRvo60l5IJGVpuOBOkHuCrn3i347ZnFiq4OKlKRBYDOtyLTfvlE6mBZWZB4oDhcUWmHkudJkkyTJ5qZ9ag2K5a7IhYjooGRLpE2AA49y1t3ZpGFbktlfe3AgxPipOJx2ZpLKgDxod23gU5sPGVnSKpkDsF9b2Vpb6jWPgEzZ7m0rUzMjxEO4cOHtT9XCvmruaxFjfeHyWbSqio57spvUAHc1pATdRv3u7+IebvkuqePJ5LLlTn1Z8ndP3caHXKFJ2Zgnl1MBriSDADTJOZ9gEb6G9B6uNqyWllANAfUtrlbutB6zvLiuv7G6N4fBU8tFgkC7zBee9+vHQWV5ETD6c12d9EmIqhr67xh2gzHWeerbKLDQ6lVXpt0fOBxoaMxoktLHOvMjeBi0yXW5L0A9xd3aD4lVPp5sZuKw72EAHKSCeBAkOns+aWNcMJj4466NEOq0ze7Y5Ef3USntQhsOExxSDtAkwBPfcrH5df8AUgjScGMLiQAODRr2ShbGvrVLAuc46ATc6BWfZfRJ1YN9K4geqLe08+5XzYexaNEAU2i3GOPfxVpNMs8vpVdkfRji3tkuYwlvVcSe0NJGmnao21uimJwr2elpw0Tvt3mEguMBw04WMFdawtTKQrACx9PK9udrhcRIPeOKvplljt51p0t+Yi6nYu1Ej+aj5roHSz6Og1prYam5oBvTLmm35BM/6brn+OkMnQ8OySFXP+2q/psbOfCX+Q3GYNoJdyc4DwDT8UDxWB4jjwVrxDiSWlxiX2JtqAPIoVjSOGiwmVlepzYY3QJs+hmd3J2vSJB/KSO/+fFOtGSoHDxCkvr5pEQPNXt7258cZrVAluUUxWzwRLRdM0NkuNzYK33NM7x5b0j0WT4KbSG/S7B+55U6lgnUqcxGZo4A3zDWRyhIY9+dmnV9Vn5uyytLtnl1e0PC05b/ADkFtEsIHZdRr6rOQ7Fikb9Fu6gb3q9n6kqs3r77RvD8J/NrdRMjcps47/wKcrMH2m4Tv+3r3/nNHOergS/7RouPwm1zqsrAb/2o0bwdbTsSKwvU3OI463W6oO/ujRn7UGq4bFT7Sd1tod+Xs4/FQ9hPnPT0c6CPDUeSkYnEiH3b1WiBrIyyPP2KDhaZa4PItwA4+KrlNzTp4dy7Ta2zSWmesPeJVj2Vsj0VAGLuufh7vNV3JWqXJI7/AID4lP06tSiJZUJPEag94kqnxdOnc3vTe3Ja/ME1hcZntKzGY0VWm0O4j+cEJa0g2VJjuaqblq7g7XkCTSDh3fEXCm0HhoaW7ma2VzxzEmXX0+CHUGVBllxveOUTb3J41XOLCQOufAbmivjjfyw5eaa1i2cOcvW/HwLeRVk6GdFxi8YWVM3og7O+Dq1pdDQRpJIHcqtJy6t6/wAF036LWBjMRUF3OeR4MIJH/cT4LaOPGbrp1NrabAym0NY0Q1oEAAcAE090iUltSQkPdr3K7oKrPIAI7UNx5lhtNiiIu1Qa7RldJsAfARr71FHmDG0MtR7fVc4ewkI/0F2R6Ws5xE5AI7yUG2jVD61Rw0c95HcXEhdO+jjYvo8GartaxkfpFh8SqAjh8JlRPDtgJX1WBJ1KebQ0UwOMcjmz626OxBGNup1OuGtkqwsNHEgcBJ1MBc/+kfoW30LsVhm2EGqwcATeo0cuY8UdO0bW4+SNbMxAdINxFxwI0IUWbhLqyz2PNm1sUQR2mp7qj0jFvEu7HuHsOnvCJ9MKT8NialFtR8MqVQN49XPLP+0hDNq4lxBBcSPSVBryyQs/mLf1s7f3UNq1UmjVuktw7zmhpOXW2nfy0KdpYJ4hzhAOkxfwUaXmXYthLo7s/BB3dxQTAslG6JeW5WbreJ4n5DX2rnmFyrpyzmMTNo4ak6m5mYzwgTlI0kqo4zCOpuZmIO6RI0s0yrbSwgaE1i8KHtIgTeJAImIXTjj8xx55fV2q2zhLT3/ALFLwrXMBa5rWkHg1vIX0usVlNGHvbDt8je5s/NbRaruZ9p9o7rjSLde385Jt4MOimOv/AO388U5WDvtN1vW+LkYtVnMl8uqaibaa6XW6wp7859Gzb9P5knEOdv3aLj4qKarntc5+60DXLILoOVkTqYPcASi2OO0QNDjbTX+FEam0MzhkEQAGtHADS+vag+eBAU7AiBPEo6MeuhOngy7rvPc2w9upWq2yWRZt+d/Nap108NocBdGmv5CcVg3sMiSPeOztUrZjGOuSAQDrOsEjQdikV8XOo+IUWg4B8i2oPiCB3pcVL1LpPo0GyzfB63F3Ens7VqlhRDOrZx/F+jn3JFF16e9z81qm/dbvHrnyYjiODC7ujOtPXbyN107YGFNPCUogOfneI0zF7uPa2y5a4DK7rHf7eTl2LYFEVMDTpusQ2WnlJLvipi/H6sey8Zmapbjb9R8kI2fGUDM6QIO9xGpA7URpEG7nvIHd8VZsVhnmYQXpliDTweKIsRRfHshGK1QAAgm7oE5b8zZAOnhA2fiT/hO96Dz1RZJAHEge2y9DbMwHo6NKmBZjWj3fOVxHoZs702Oos4ZwT3NufJegKlgT4BVkEH0eZ08AsLbqa7BFrRobTAJ95Ud4yu09itAgU7qDtOto2Yvf3oi8EzAI9nzVZ2iD6Xe0udI04KKJwxG8ODeA7ArFsivBBVPwTDUdfRWHB1IMcp8k/A5p9MeGybQJ9cB3tawH3hVLGUi9xA1Nap+zVXj6YcU4YqkWuImiNOOqrjg90tJMvc4/pbb4SfYqqa7QKuLa0F0buYkDi98+QUXDB1Y53jQ6yQAOQARGhs0VHT+Btm9gFie8m3cFKrUxIpsFhr8P5qi5qgGtubDkNSeR5n8o8URp13Rpkb2xP+0CAorSAYYAXaF0WHYPkFuu6BF+080DtPHkkzcc+XhxSjje2RwPYhuJqljBGpPuTDcRFuB07D8vkgOfWAdQD3raGYfES1Ygg1atPfmesJhz9d7+61VdTPpN1x3hNzzOk8NVqpm37tG8P3JnGVi3OMwMnQRzKMfTFeqHVCWi3DtPEqDWrSewafNOE2TD2wjYqkyXKfKiYTj3J1z7ItDj682CcpvhRKZSzVjRWnSLdpzXFNVX5XB/I37uKi5r666HkU4axLSD/cEahTctp0PtaC5hBaBm0yniWm0WTYaA0faNEO5O5C2itf0Y9DaG0jUFWo9jqQa5rWZZOaxdLgdCBaPxBEOk30QYqjLsOG4hmYmGiKgB/J+L/ST3KjnyxsvikU8NncWCoCXVABAdqS4R1e33LrNLaLWAMZFgBOughc66O4J310MduEPNiCCCA+JBuDMLqOHwraLYADnesQrRbjhnBbUyuh4nkRbXmCibdrS6QyfcEEePtJJmUTw1NS0TKtVziCWgDsQvpq2dm4nspk+SN5ZCgbew3pMLWp+tSePa0oOV/Q9gs2KqVD+BkDvcY8l1TaNbQclRPoZw8Uqz+bgP9oPxVtxdUudH8uo/AkM2zTa7faW9uo9nBTKeRzc+aQTbKUAxQkkJzDbNytmSAbWJE+xAS2jVDBGaJ5kWHzQDG1WPjK5rnkmQJPifEJWKwjAbD2oRgHOFU5YkuPmoFgo0/R0/zFSNmtMy7kY/+lCrYiSGyLalSKeI9HqZJGnfx7lOVkm6mS26it/SVhWVK2Hc4ghlN2YTc70tBHAaqnuqkh7hq45R32HmQinSvD1GuNTNnnV3HucEMwboptceU+Jk/FUll8Ljcb2ViauRgY3gI74UaiSRGV8HUiBmPeTMcFLo0JGY8dJmO8wsfRcRBcQOTRln4+9ShqpVFMQBLuU6exMEE6nv+Sc+rNp3iTy495JQ6vWM6wgTtCtLraBR61QATx4fNNVq2nd80z6X2oCtF1lid2VhTUpzyMe4fNYp0ILg05t1xlrT7IHzUTaTxmsIkA/7gD81OZm3ZcB1m8NeH9SE4l5LjJmLT2BQzx9NOctOFlkSUpwRo1RdqlGokNCS5E7PytJDXJTUQcYJstt7ddD8CkhSA3Np1h7wi8Wf6OukZweMpvmGmWO7nW/qDD4L0DszphSqNkuEcSvK1B0OjTijf/5XVaBTYcrWz42uTzlLdEkt7rqu2elAxGIz+hYW0zuuyjOBcCX6zxjQI3sFmHqNz1nkl07kkZTJ/FMkxHvXKtk7YNSjLgZnXQOceA7AIk8PFdP2P9HtQUGufVLXu3iAGkCRZsEeSrx7/wAluS4+YjJ2Pg3GRUcP9Q+IKkU9lUfw1vbH9lT9p7HfRMenaTxBp3HfBCeOwcSIIdTdI/O3zNlr1Wdl1tcxswcKjT/O9NYjYrzoWnx/sqacJjG/8sn9NT5haGJxYsadaNNWn4hEBvQ3Buw1bG0d0szl9NzSCLmHN8JCNNpySUP2BgKP1l/oS6WU3ekl5cHVHPEi9obBEi0k8kadSgOQRKFGXKTiqwHcPktYJxkmLD+ap51B0E+jntJHxKAFjHSZQzZjIEjU/FENougOkjQ6cNeKEjEZKLjxygDxsq+B92LA0gnnw/umfrxJN9OsfgP55KvP2nBAF7+7igG0Nr1A85XnLJIHCJMeK58rc3Zj84OkNrsIykAjwULGbOoNYS1kECwGbXQWCqexts1KshoLiNYFvbwVp2aHkS+R2cllu41r1nAZ1QTFp7bFMV6na4ePyVi2kWOblc0OHaJVOx+HdTM03GPVNx4StseWX1zZcFnhGJqDXX3oXiK06JdfFzqIKHV8Rw4rbe2FlnpNWrZIAkpsJ1hRDoXQjB5sMSf+of6WrEQ6DtjBt7XOPvj4LEFEcdSKfJ4/d5+5BXOkk80dfgi5ji15flOQwHfjMcRw3j4IG8QT4orjPy0xKC0xbBRZhamnJ0OlNvQaBSwU2VtrkDwKeY7iNQowcnaT0WlP1j1XDnBRXCYH0wuQ0AAlw1ANo7yhIwuYwPHgB4rpn0XdHPT5X1Gj0VIkkevUkxPOPIdqmTaMv5WroZ9HgAp4jEBrabGzTo8YFw+oTYTrl9puUDxv0hYl+JBpnLN8mfKctoaGlxmItuiZlWnpn0+o0KT6LHCpVqMe0BhachILZfeBBOmttFwh1GHEySeM695nzUZ4zxbjtnbpFHpEH1JqZm1CSd4ghx1OVwkOPZr2LqHRPbn1nD5n9Zri0wO4gmOMFed8HtUzkq7zHRDjqOUu1IHPVuo4g9s+jMZcM7Md5zzfQnLDQfGJ8VXDHWXS+ef1jqje3+kVKg0gAVKsWYOE6F5/CO/Vc32h0qrvcHZzTN2lo0bPED+cEz0rdVoVnU64Dw9zi2o477gIl1jIiRZA6uKDWlz+WXv1j+dyz5Mst6aceOMm46H0c6MvwjnGmW4mk9rZfTMvkEmTT5QdATpoidTEMcIabgwRxGuoNwuBU8XWa8uDy1zjMCbSrZ0ex+0a1RuX7ThNQuiO+ZK6JenLfXXaNb0VOwknQIHtHaNWpY7o5Cyaxldz6gaCbWt2ap2s+W3OiCu7YqZaZHE/woZtikW4EPy5ZcJ1mCDDjewmParAzYjsS4nq0wYLvMAc0c2n0ZY6g6kBmDxqXEPnUFp0EEDhCjW0y6rh+MxORluOpQV2JLnBswCR7+I5KydNdkDB5aRe51QySHBoAboDIJuSD7FUJv2qsx0tlnt0zZIbSbkaIA9/aUVZigAqzsPabX02l2vHvClY3aY4Lkyl327sPOkjG4sFAMbidVlbGSgOMxwc7LNuJU447RnlMYaxuLzaaKM0pQAcYCTBBXVJpw5XdOgt7ktsLVNod2FLbRjiFKrqfRZsYOj2tn2klYn9j08uHpDlTb5BYghuoNo4aA3Lmdlbpne98NaG6XOsnQAmNAuV1G3PeVf9q4z65iGku9Gyk77MQeYl7hryHZ58/rWceME+ZXNwfn+W3LNahWVILEulSMZuaU6iToujbP5ppvxWOCfxOzH0mtc8QH6eHNMHVSizRshaTjwmyiCwUppTYWwUE2g7tsLwjGC6S12MDadWoxku3WvcBJuTAPFVwPT7Kl5FhwCLSioDXAyI+fMciotSoS2Z3mzB5x8wm3V7QNStNtH81RbY10c2Z9drMpsMF3W7ANSP5xXoEYmhs/B+kqnLTptA7XHg0Di4lca+hvAE49zwN1lN1+EvIA9wd7Fr6SulDtoYv0NEzRoSAZsTo6p2zoOwdpV51Nsr2FdJel9bH4o1I1MMaDZreA/v48UmlmdUc15mGs+R963s3ZgpAxcnUn5cApWzcGXvc/8ACYa3tA4jslZ672tu60m7PwTJ0knmrVhK7miBbuQJmDcNL9ysuzqLnNAc0g9oUoSNmXe4nl5o9gtkh/XMNOg0LvkFrYPR4y57jA4cu9T6uFyDLJI1BOvaPIq0gdY1tIZQ0NaOA0Vf25tRrWwbtBiRqOUQom1+lVelIaGvaPWCqG1elualV9IyCWOgDSYOUjkQYU7HOuku0ziMTUqFxcC4hsmTlbZo9gCFgJTljBdUErCYosMDTU/NTq20RGqGMEjvPkl1KSrcZWmPJcZoutjyRAUZrUoNW6Yupk0pcrfSQxOsGYGdUpoWDdcDwNipQYILTKMYPDscMzfEciodSnqDwWbHqltZreDiB7TZB12kcrWjk0eS2h21MbkeB+WfeR8FinVBTA4Kl/w4ukAU3ufnPFpGa/sjvC4niX5nOI4kn2klXj6w4UqlLM7IZOWTlmDfLpKo1ZkHvXJ+nnrfmvgjsdwcCw8Lj4ophtnw4FV2hVyOB5fwq24SrPcVpnLKtx3cI6UUpwzT6jh7CCPOFU3K94qj6Si9nNpjvFx7wqLFlbjvTPlne2NumyFuUtwlaMjKyVshJQKBS5JTUrYJQS2EDtKNdH+jtTF1A1lhaXcB8ygdGo8C0R2geasew+nWIwwAZTpW0kH3wbpNJ1V82vk2fhTgsMYrVW5qz9XNa4Rr6ztAODZPEKm4TANZYW8z3nipWxHms19V789Sq8ueZk9k8uJjtCKO2eC3kVNu0a0GYem11XK42aA4g6EkkNBHIQfajFfF06bC/M2G8PgBa6EOcxlV7nOiGtBHaCXa+IW24J1R7ajrMbdrIm/BxVPvGXtpOLKzaxbN2uYbmaxhdFnuiJ0l2nJXuhsWkA19QBxF4Eke06hcf2/skVaZc0Q9om34uw/BEvo36dP/AP5Kzi4R9kTqI1pz3XHdHJTjnMu0ZYXH10naHSUUXCLg6A2js7k2elWHqC9X0bhfKZg9xVS6R4oZTKpVTFtBG9Mm0mNe9W2otPSDG5Kjg4gt1HaDcGeNlUekmNBw5yzvOAv7T5K34DZprNAeGmLNIJO7rBlAvpMwQo0qDAAMznn/AGgD9ygc9JW5skuSnIJeEZZPOYt4J4yiQpAYCLaIIDmJtuqmVKaYLLoMWVBZbDNQtxZA6w5mg+B8P7Qk7KpTi6Q/xGf1BK2eJzN8R4f2U7YeG/8A3qP6p9gJ+CA10zxmXENH+GP6nLEO6avnFnsa0e6fisW+OtJ0N7Twoa8xo4SO4hUbGuHpCPVsPD+FbWLzf0/tbcviK9FtiY78B4ad3JYsXTn4z47rJY8NiFTq1PLUe3k4j3rFiz4/WvKYcFpjoWLFs5ynMlNlqxYiWiEsXE+1YsRB6notg2WLFSto02s5jg5ji08wYVj2b0yrRke0VDoHTlMxaeB9yxYrzxjf7tJGJx7AA5zZeL9mbi42uZUHBbWJfnqPcG8hefBYsXPrbtt1dCdbaMiWmx7/AHqp1axpVw5hILXBwPjKxYp4/VObxK2pt6riCbkNHCfNNsax1KCD6TMbngBHxWLF0T1x07sfpLXwjtx0tEbhu3w5eCmdNOlX100SGloYwyD6zjvX4iA1bWJVlYGqyoVixQJ+CNhfzROIaFixAxV1TLmBwtwWLECawsHDULRWLEGsO/K9p7Va9gYYfWWn1cxHi0j4rFiAT0ofOLq9hA9jQsWLF0TxeP/Z"/>
          <p:cNvSpPr>
            <a:spLocks noChangeAspect="1" noChangeArrowheads="1"/>
          </p:cNvSpPr>
          <p:nvPr/>
        </p:nvSpPr>
        <p:spPr bwMode="auto">
          <a:xfrm>
            <a:off x="63500" y="-830263"/>
            <a:ext cx="2628900" cy="17430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2017613615"/>
              </p:ext>
            </p:extLst>
          </p:nvPr>
        </p:nvGraphicFramePr>
        <p:xfrm>
          <a:off x="-756592" y="1399381"/>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2" action="ppaction://hlinksldjump"/>
              </a:rPr>
              <a:t>Back to </a:t>
            </a:r>
          </a:p>
          <a:p>
            <a:pPr algn="ctr"/>
            <a:r>
              <a:rPr lang="en-GB" sz="1050" dirty="0">
                <a:solidFill>
                  <a:schemeClr val="bg1"/>
                </a:solidFill>
                <a:hlinkClick r:id="rId2" action="ppaction://hlinksldjump"/>
              </a:rPr>
              <a:t>the start</a:t>
            </a:r>
            <a:endParaRPr lang="en-GB" sz="1050" dirty="0">
              <a:solidFill>
                <a:schemeClr val="bg1"/>
              </a:solidFill>
            </a:endParaRPr>
          </a:p>
        </p:txBody>
      </p:sp>
      <p:sp>
        <p:nvSpPr>
          <p:cNvPr id="7" name="TextBox 6"/>
          <p:cNvSpPr txBox="1"/>
          <p:nvPr/>
        </p:nvSpPr>
        <p:spPr>
          <a:xfrm>
            <a:off x="4559416" y="1268760"/>
            <a:ext cx="4176464" cy="5355312"/>
          </a:xfrm>
          <a:prstGeom prst="rect">
            <a:avLst/>
          </a:prstGeom>
          <a:noFill/>
        </p:spPr>
        <p:txBody>
          <a:bodyPr wrap="square" rtlCol="0">
            <a:spAutoFit/>
          </a:bodyPr>
          <a:lstStyle/>
          <a:p>
            <a:r>
              <a:rPr lang="en-GB" dirty="0"/>
              <a:t>Set out with the aim of talking to as many students as possible during a lesson.</a:t>
            </a:r>
          </a:p>
          <a:p>
            <a:endParaRPr lang="en-GB" dirty="0"/>
          </a:p>
          <a:p>
            <a:r>
              <a:rPr lang="en-GB" dirty="0"/>
              <a:t>By doing this, it is likely that you will be able to ascertain where most of them are at in relation to the learning.</a:t>
            </a:r>
          </a:p>
          <a:p>
            <a:endParaRPr lang="en-GB" dirty="0"/>
          </a:p>
          <a:p>
            <a:r>
              <a:rPr lang="en-GB" dirty="0"/>
              <a:t>In turn, you will be able to support and assist those who are struggling.</a:t>
            </a:r>
          </a:p>
          <a:p>
            <a:endParaRPr lang="en-GB" dirty="0"/>
          </a:p>
          <a:p>
            <a:r>
              <a:rPr lang="en-GB" dirty="0"/>
              <a:t>It will not always be possible to talk to lots of students. Particularly if you have a difficult class who need to be watched.</a:t>
            </a:r>
          </a:p>
          <a:p>
            <a:endParaRPr lang="en-GB" dirty="0"/>
          </a:p>
          <a:p>
            <a:r>
              <a:rPr lang="en-GB" dirty="0"/>
              <a:t>If this is the case, aim to do it once every few lessons. Alternatively, call students up to the front to talk to you. Make a note of who comes up and try to get through the whole class over a few lessons.</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Talk To Me</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sp>
        <p:nvSpPr>
          <p:cNvPr id="12" name="Rectangle 11"/>
          <p:cNvSpPr/>
          <p:nvPr/>
        </p:nvSpPr>
        <p:spPr>
          <a:xfrm>
            <a:off x="721839" y="2423597"/>
            <a:ext cx="1901161" cy="1754326"/>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Talk </a:t>
            </a:r>
          </a:p>
          <a:p>
            <a:pPr algn="ctr"/>
            <a:r>
              <a:rPr lang="en-US" sz="5400" b="1" cap="none" spc="0" dirty="0">
                <a:ln w="22225">
                  <a:solidFill>
                    <a:schemeClr val="accent2"/>
                  </a:solidFill>
                  <a:prstDash val="solid"/>
                </a:ln>
                <a:solidFill>
                  <a:schemeClr val="accent2">
                    <a:lumMod val="40000"/>
                    <a:lumOff val="60000"/>
                  </a:schemeClr>
                </a:solidFill>
                <a:effectLst/>
              </a:rPr>
              <a:t>to Me</a:t>
            </a:r>
          </a:p>
        </p:txBody>
      </p:sp>
      <p:graphicFrame>
        <p:nvGraphicFramePr>
          <p:cNvPr id="13" name="Diagram 12"/>
          <p:cNvGraphicFramePr/>
          <p:nvPr>
            <p:extLst>
              <p:ext uri="{D42A27DB-BD31-4B8C-83A1-F6EECF244321}">
                <p14:modId xmlns:p14="http://schemas.microsoft.com/office/powerpoint/2010/main" val="541822931"/>
              </p:ext>
            </p:extLst>
          </p:nvPr>
        </p:nvGraphicFramePr>
        <p:xfrm>
          <a:off x="686584" y="126876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7550539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8318648" y="143666"/>
            <a:ext cx="648072" cy="573712"/>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8285472" y="143666"/>
            <a:ext cx="751024" cy="415498"/>
          </a:xfrm>
          <a:prstGeom prst="rect">
            <a:avLst/>
          </a:prstGeom>
          <a:noFill/>
        </p:spPr>
        <p:txBody>
          <a:bodyPr wrap="square" rtlCol="0">
            <a:spAutoFit/>
          </a:bodyPr>
          <a:lstStyle/>
          <a:p>
            <a:pPr algn="ctr"/>
            <a:r>
              <a:rPr lang="en-GB" sz="1050" dirty="0">
                <a:solidFill>
                  <a:schemeClr val="bg1"/>
                </a:solidFill>
                <a:hlinkClick r:id="rId3" action="ppaction://hlinksldjump"/>
              </a:rPr>
              <a:t>Back to </a:t>
            </a:r>
          </a:p>
          <a:p>
            <a:pPr algn="ctr"/>
            <a:r>
              <a:rPr lang="en-GB" sz="1050" dirty="0">
                <a:solidFill>
                  <a:schemeClr val="bg1"/>
                </a:solidFill>
                <a:hlinkClick r:id="rId3" action="ppaction://hlinksldjump"/>
              </a:rPr>
              <a:t>the start</a:t>
            </a:r>
            <a:endParaRPr lang="en-GB" sz="1050" dirty="0">
              <a:solidFill>
                <a:schemeClr val="bg1"/>
              </a:solidFill>
            </a:endParaRPr>
          </a:p>
        </p:txBody>
      </p:sp>
      <p:sp>
        <p:nvSpPr>
          <p:cNvPr id="7" name="TextBox 6"/>
          <p:cNvSpPr txBox="1"/>
          <p:nvPr/>
        </p:nvSpPr>
        <p:spPr>
          <a:xfrm>
            <a:off x="4541219" y="3645024"/>
            <a:ext cx="4551976" cy="2585323"/>
          </a:xfrm>
          <a:prstGeom prst="rect">
            <a:avLst/>
          </a:prstGeom>
          <a:noFill/>
        </p:spPr>
        <p:txBody>
          <a:bodyPr wrap="square" rtlCol="0">
            <a:spAutoFit/>
          </a:bodyPr>
          <a:lstStyle/>
          <a:p>
            <a:r>
              <a:rPr lang="en-GB" dirty="0"/>
              <a:t>Humour is a great way of motivating and engaging students as well as making all of them feel involved and included in the lesson.</a:t>
            </a:r>
          </a:p>
          <a:p>
            <a:endParaRPr lang="en-GB" dirty="0"/>
          </a:p>
          <a:p>
            <a:r>
              <a:rPr lang="en-GB" dirty="0"/>
              <a:t>Look for opportunities to use humour.</a:t>
            </a:r>
          </a:p>
          <a:p>
            <a:endParaRPr lang="en-GB" dirty="0"/>
          </a:p>
          <a:p>
            <a:r>
              <a:rPr lang="en-GB" dirty="0"/>
              <a:t>Search the web for jokes, even if they are bad ones, and don’t be afraid to laugh at yourself as well.</a:t>
            </a:r>
          </a:p>
        </p:txBody>
      </p:sp>
      <p:sp>
        <p:nvSpPr>
          <p:cNvPr id="10" name="TextBox 9"/>
          <p:cNvSpPr txBox="1"/>
          <p:nvPr/>
        </p:nvSpPr>
        <p:spPr>
          <a:xfrm>
            <a:off x="1331640" y="260648"/>
            <a:ext cx="6120680" cy="461665"/>
          </a:xfrm>
          <a:prstGeom prst="rect">
            <a:avLst/>
          </a:prstGeom>
          <a:noFill/>
        </p:spPr>
        <p:txBody>
          <a:bodyPr wrap="square" rtlCol="0">
            <a:spAutoFit/>
          </a:bodyPr>
          <a:lstStyle/>
          <a:p>
            <a:pPr algn="ctr"/>
            <a:r>
              <a:rPr lang="en-GB" sz="2400" b="1" dirty="0">
                <a:solidFill>
                  <a:srgbClr val="00B050"/>
                </a:solidFill>
              </a:rPr>
              <a:t>Humour</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4762"/>
            <a:ext cx="1373168" cy="903958"/>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0" y="5954042"/>
            <a:ext cx="1373168" cy="903958"/>
          </a:xfrm>
          <a:prstGeom prst="rect">
            <a:avLst/>
          </a:prstGeom>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t="7813"/>
          <a:stretch/>
        </p:blipFill>
        <p:spPr>
          <a:xfrm>
            <a:off x="7770832" y="5954042"/>
            <a:ext cx="1373168" cy="903958"/>
          </a:xfrm>
          <a:prstGeom prst="rect">
            <a:avLst/>
          </a:prstGeom>
        </p:spPr>
      </p:pic>
      <p:graphicFrame>
        <p:nvGraphicFramePr>
          <p:cNvPr id="2" name="Diagram 1"/>
          <p:cNvGraphicFramePr/>
          <p:nvPr>
            <p:extLst>
              <p:ext uri="{D42A27DB-BD31-4B8C-83A1-F6EECF244321}">
                <p14:modId xmlns:p14="http://schemas.microsoft.com/office/powerpoint/2010/main" val="1115719173"/>
              </p:ext>
            </p:extLst>
          </p:nvPr>
        </p:nvGraphicFramePr>
        <p:xfrm>
          <a:off x="179512" y="978199"/>
          <a:ext cx="609600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875505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883</TotalTime>
  <Words>8177</Words>
  <Application>Microsoft Office PowerPoint</Application>
  <PresentationFormat>On-screen Show (4:3)</PresentationFormat>
  <Paragraphs>1291</Paragraphs>
  <Slides>82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82</vt:i4>
      </vt:variant>
    </vt:vector>
  </HeadingPairs>
  <TitlesOfParts>
    <vt:vector size="85"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King Edward VI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Eddie Tudor</dc:creator>
  <cp:lastModifiedBy>Rachel Wallis</cp:lastModifiedBy>
  <cp:revision>65</cp:revision>
  <dcterms:created xsi:type="dcterms:W3CDTF">2012-05-16T08:03:03Z</dcterms:created>
  <dcterms:modified xsi:type="dcterms:W3CDTF">2017-10-30T13:39:05Z</dcterms:modified>
</cp:coreProperties>
</file>