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notesMasterIdLst>
    <p:notesMasterId r:id="rId2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4" r:id="rId12"/>
    <p:sldId id="265" r:id="rId13"/>
    <p:sldId id="266" r:id="rId14"/>
    <p:sldId id="267" r:id="rId15"/>
    <p:sldId id="269" r:id="rId16"/>
    <p:sldId id="268" r:id="rId17"/>
    <p:sldId id="263" r:id="rId18"/>
    <p:sldId id="271" r:id="rId19"/>
    <p:sldId id="272" r:id="rId20"/>
    <p:sldId id="273" r:id="rId21"/>
    <p:sldId id="274" r:id="rId22"/>
    <p:sldId id="275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undo custSel delSld modSld sldOrd">
      <pc:chgData name="Zita Draper" userId="b063123c-f51f-481b-b99c-f574606c9ace" providerId="ADAL" clId="{EF0E77A1-30A0-420A-8B5C-1D4447251AB8}" dt="2025-11-30T22:02:53.603" v="2340" actId="14100"/>
      <pc:docMkLst>
        <pc:docMk/>
      </pc:docMkLst>
      <pc:sldChg chg="addSp delSp modSp delDesignElem">
        <pc:chgData name="Zita Draper" userId="b063123c-f51f-481b-b99c-f574606c9ace" providerId="ADAL" clId="{EF0E77A1-30A0-420A-8B5C-1D4447251AB8}" dt="2025-11-30T22:00:34.375" v="2316" actId="122"/>
        <pc:sldMkLst>
          <pc:docMk/>
          <pc:sldMk cId="3195722872" sldId="256"/>
        </pc:sldMkLst>
        <pc:spChg chg="mod">
          <ac:chgData name="Zita Draper" userId="b063123c-f51f-481b-b99c-f574606c9ace" providerId="ADAL" clId="{EF0E77A1-30A0-420A-8B5C-1D4447251AB8}" dt="2025-11-30T22:00:29.452" v="2315" actId="122"/>
          <ac:spMkLst>
            <pc:docMk/>
            <pc:sldMk cId="3195722872" sldId="256"/>
            <ac:spMk id="2" creationId="{DAE6A217-E170-F15A-C294-93A0C768C4B3}"/>
          </ac:spMkLst>
        </pc:spChg>
        <pc:spChg chg="mod">
          <ac:chgData name="Zita Draper" userId="b063123c-f51f-481b-b99c-f574606c9ace" providerId="ADAL" clId="{EF0E77A1-30A0-420A-8B5C-1D4447251AB8}" dt="2025-11-30T22:00:34.375" v="2316" actId="122"/>
          <ac:spMkLst>
            <pc:docMk/>
            <pc:sldMk cId="3195722872" sldId="256"/>
            <ac:spMk id="3" creationId="{D0F303D7-7FCF-8D9A-73C9-9874E5ED7999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3195722872" sldId="256"/>
            <ac:spMk id="9" creationId="{F609FF9A-4FCE-468E-A86A-C9AB525EAE71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3195722872" sldId="256"/>
            <ac:spMk id="11" creationId="{021E12D4-3A88-428D-8E5E-AF1AFD923D63}"/>
          </ac:spMkLst>
        </pc:spChg>
      </pc:sldChg>
      <pc:sldChg chg="addSp delSp modSp mod delDesignElem">
        <pc:chgData name="Zita Draper" userId="b063123c-f51f-481b-b99c-f574606c9ace" providerId="ADAL" clId="{EF0E77A1-30A0-420A-8B5C-1D4447251AB8}" dt="2025-11-30T22:00:57.256" v="2320" actId="1076"/>
        <pc:sldMkLst>
          <pc:docMk/>
          <pc:sldMk cId="1431894078" sldId="257"/>
        </pc:sldMkLst>
        <pc:spChg chg="mod">
          <ac:chgData name="Zita Draper" userId="b063123c-f51f-481b-b99c-f574606c9ace" providerId="ADAL" clId="{EF0E77A1-30A0-420A-8B5C-1D4447251AB8}" dt="2025-11-30T22:00:52.996" v="2319" actId="207"/>
          <ac:spMkLst>
            <pc:docMk/>
            <pc:sldMk cId="1431894078" sldId="257"/>
            <ac:spMk id="2" creationId="{04D9EECC-484F-ABC9-314F-89A268457ABC}"/>
          </ac:spMkLst>
        </pc:spChg>
        <pc:spChg chg="mod">
          <ac:chgData name="Zita Draper" userId="b063123c-f51f-481b-b99c-f574606c9ace" providerId="ADAL" clId="{EF0E77A1-30A0-420A-8B5C-1D4447251AB8}" dt="2025-11-30T22:00:57.256" v="2320" actId="1076"/>
          <ac:spMkLst>
            <pc:docMk/>
            <pc:sldMk cId="1431894078" sldId="257"/>
            <ac:spMk id="3" creationId="{3C3ACE5E-00CE-BED8-AA23-D9C767F884E4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1431894078" sldId="257"/>
            <ac:spMk id="8" creationId="{5A0118C5-4F8D-4CF4-BADD-53FEACC6C42A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1431894078" sldId="257"/>
            <ac:spMk id="10" creationId="{A99050EE-26AF-4253-BD50-F0FCD965A8F6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1431894078" sldId="257"/>
            <ac:spMk id="16" creationId="{D0C78466-EB6E-45A0-99A6-A00789ACD90A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1431894078" sldId="257"/>
            <ac:spMk id="18" creationId="{E99F76E4-5DFD-4DBE-B042-66FBCD1182C9}"/>
          </ac:spMkLst>
        </pc:spChg>
        <pc:grpChg chg="add del">
          <ac:chgData name="Zita Draper" userId="b063123c-f51f-481b-b99c-f574606c9ace" providerId="ADAL" clId="{EF0E77A1-30A0-420A-8B5C-1D4447251AB8}" dt="2025-11-30T22:00:01.044" v="2301"/>
          <ac:grpSpMkLst>
            <pc:docMk/>
            <pc:sldMk cId="1431894078" sldId="257"/>
            <ac:grpSpMk id="12" creationId="{00E015F5-1A99-4E40-BC3D-7707802996B5}"/>
          </ac:grpSpMkLst>
        </pc:grpChg>
        <pc:grpChg chg="add del">
          <ac:chgData name="Zita Draper" userId="b063123c-f51f-481b-b99c-f574606c9ace" providerId="ADAL" clId="{EF0E77A1-30A0-420A-8B5C-1D4447251AB8}" dt="2025-11-30T22:00:01.044" v="2301"/>
          <ac:grpSpMkLst>
            <pc:docMk/>
            <pc:sldMk cId="1431894078" sldId="257"/>
            <ac:grpSpMk id="20" creationId="{5468B3A9-705E-43C3-A742-0619B0D8F2EE}"/>
          </ac:grpSpMkLst>
        </pc:grpChg>
        <pc:grpChg chg="add del">
          <ac:chgData name="Zita Draper" userId="b063123c-f51f-481b-b99c-f574606c9ace" providerId="ADAL" clId="{EF0E77A1-30A0-420A-8B5C-1D4447251AB8}" dt="2025-11-30T22:00:01.044" v="2301"/>
          <ac:grpSpMkLst>
            <pc:docMk/>
            <pc:sldMk cId="1431894078" sldId="257"/>
            <ac:grpSpMk id="191" creationId="{773717CC-ECEE-4ABF-BA61-C59F46801775}"/>
          </ac:grpSpMkLst>
        </pc:grpChg>
      </pc:sldChg>
      <pc:sldChg chg="addSp delSp modSp mod delDesignElem">
        <pc:chgData name="Zita Draper" userId="b063123c-f51f-481b-b99c-f574606c9ace" providerId="ADAL" clId="{EF0E77A1-30A0-420A-8B5C-1D4447251AB8}" dt="2025-11-30T22:01:08.434" v="2322" actId="207"/>
        <pc:sldMkLst>
          <pc:docMk/>
          <pc:sldMk cId="3072880808" sldId="258"/>
        </pc:sldMkLst>
        <pc:spChg chg="mod">
          <ac:chgData name="Zita Draper" userId="b063123c-f51f-481b-b99c-f574606c9ace" providerId="ADAL" clId="{EF0E77A1-30A0-420A-8B5C-1D4447251AB8}" dt="2025-11-30T22:01:03.849" v="2321" actId="207"/>
          <ac:spMkLst>
            <pc:docMk/>
            <pc:sldMk cId="3072880808" sldId="258"/>
            <ac:spMk id="2" creationId="{543F8633-5D6C-6327-9AA0-C64062600003}"/>
          </ac:spMkLst>
        </pc:spChg>
        <pc:spChg chg="mod">
          <ac:chgData name="Zita Draper" userId="b063123c-f51f-481b-b99c-f574606c9ace" providerId="ADAL" clId="{EF0E77A1-30A0-420A-8B5C-1D4447251AB8}" dt="2025-11-30T22:01:08.434" v="2322" actId="207"/>
          <ac:spMkLst>
            <pc:docMk/>
            <pc:sldMk cId="3072880808" sldId="258"/>
            <ac:spMk id="3" creationId="{1E8924F3-05A7-732C-A4D2-3CCBA731A1EE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3072880808" sldId="258"/>
            <ac:spMk id="8" creationId="{5A0118C5-4F8D-4CF4-BADD-53FEACC6C42A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3072880808" sldId="258"/>
            <ac:spMk id="10" creationId="{A99050EE-26AF-4253-BD50-F0FCD965A8F6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3072880808" sldId="258"/>
            <ac:spMk id="16" creationId="{D0C78466-EB6E-45A0-99A6-A00789ACD90A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3072880808" sldId="258"/>
            <ac:spMk id="18" creationId="{E99F76E4-5DFD-4DBE-B042-66FBCD1182C9}"/>
          </ac:spMkLst>
        </pc:spChg>
        <pc:grpChg chg="add del">
          <ac:chgData name="Zita Draper" userId="b063123c-f51f-481b-b99c-f574606c9ace" providerId="ADAL" clId="{EF0E77A1-30A0-420A-8B5C-1D4447251AB8}" dt="2025-11-30T22:00:01.044" v="2301"/>
          <ac:grpSpMkLst>
            <pc:docMk/>
            <pc:sldMk cId="3072880808" sldId="258"/>
            <ac:grpSpMk id="12" creationId="{00E015F5-1A99-4E40-BC3D-7707802996B5}"/>
          </ac:grpSpMkLst>
        </pc:grpChg>
        <pc:grpChg chg="add del">
          <ac:chgData name="Zita Draper" userId="b063123c-f51f-481b-b99c-f574606c9ace" providerId="ADAL" clId="{EF0E77A1-30A0-420A-8B5C-1D4447251AB8}" dt="2025-11-30T22:00:01.044" v="2301"/>
          <ac:grpSpMkLst>
            <pc:docMk/>
            <pc:sldMk cId="3072880808" sldId="258"/>
            <ac:grpSpMk id="20" creationId="{5468B3A9-705E-43C3-A742-0619B0D8F2EE}"/>
          </ac:grpSpMkLst>
        </pc:grpChg>
        <pc:grpChg chg="add del">
          <ac:chgData name="Zita Draper" userId="b063123c-f51f-481b-b99c-f574606c9ace" providerId="ADAL" clId="{EF0E77A1-30A0-420A-8B5C-1D4447251AB8}" dt="2025-11-30T22:00:01.044" v="2301"/>
          <ac:grpSpMkLst>
            <pc:docMk/>
            <pc:sldMk cId="3072880808" sldId="258"/>
            <ac:grpSpMk id="191" creationId="{773717CC-ECEE-4ABF-BA61-C59F46801775}"/>
          </ac:grpSpMkLst>
        </pc:grpChg>
      </pc:sldChg>
      <pc:sldChg chg="addSp delSp modSp mod delDesignElem">
        <pc:chgData name="Zita Draper" userId="b063123c-f51f-481b-b99c-f574606c9ace" providerId="ADAL" clId="{EF0E77A1-30A0-420A-8B5C-1D4447251AB8}" dt="2025-11-30T22:01:28.029" v="2324" actId="207"/>
        <pc:sldMkLst>
          <pc:docMk/>
          <pc:sldMk cId="1265587137" sldId="259"/>
        </pc:sldMkLst>
        <pc:spChg chg="mod">
          <ac:chgData name="Zita Draper" userId="b063123c-f51f-481b-b99c-f574606c9ace" providerId="ADAL" clId="{EF0E77A1-30A0-420A-8B5C-1D4447251AB8}" dt="2025-11-30T22:01:28.029" v="2324" actId="207"/>
          <ac:spMkLst>
            <pc:docMk/>
            <pc:sldMk cId="1265587137" sldId="259"/>
            <ac:spMk id="2" creationId="{F5AD6000-2060-CAF1-FA52-B2A5B62BB2AB}"/>
          </ac:spMkLst>
        </pc:spChg>
        <pc:spChg chg="mod">
          <ac:chgData name="Zita Draper" userId="b063123c-f51f-481b-b99c-f574606c9ace" providerId="ADAL" clId="{EF0E77A1-30A0-420A-8B5C-1D4447251AB8}" dt="2025-11-30T22:01:24.409" v="2323" actId="207"/>
          <ac:spMkLst>
            <pc:docMk/>
            <pc:sldMk cId="1265587137" sldId="259"/>
            <ac:spMk id="3" creationId="{0432F5DB-6FEC-9B01-DDD9-81936FBBB822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1265587137" sldId="259"/>
            <ac:spMk id="8" creationId="{5A0118C5-4F8D-4CF4-BADD-53FEACC6C42A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1265587137" sldId="259"/>
            <ac:spMk id="10" creationId="{A99050EE-26AF-4253-BD50-F0FCD965A8F6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1265587137" sldId="259"/>
            <ac:spMk id="16" creationId="{D0C78466-EB6E-45A0-99A6-A00789ACD90A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1265587137" sldId="259"/>
            <ac:spMk id="18" creationId="{E99F76E4-5DFD-4DBE-B042-66FBCD1182C9}"/>
          </ac:spMkLst>
        </pc:spChg>
        <pc:grpChg chg="add del">
          <ac:chgData name="Zita Draper" userId="b063123c-f51f-481b-b99c-f574606c9ace" providerId="ADAL" clId="{EF0E77A1-30A0-420A-8B5C-1D4447251AB8}" dt="2025-11-30T22:00:01.044" v="2301"/>
          <ac:grpSpMkLst>
            <pc:docMk/>
            <pc:sldMk cId="1265587137" sldId="259"/>
            <ac:grpSpMk id="12" creationId="{00E015F5-1A99-4E40-BC3D-7707802996B5}"/>
          </ac:grpSpMkLst>
        </pc:grpChg>
        <pc:grpChg chg="add del">
          <ac:chgData name="Zita Draper" userId="b063123c-f51f-481b-b99c-f574606c9ace" providerId="ADAL" clId="{EF0E77A1-30A0-420A-8B5C-1D4447251AB8}" dt="2025-11-30T22:00:01.044" v="2301"/>
          <ac:grpSpMkLst>
            <pc:docMk/>
            <pc:sldMk cId="1265587137" sldId="259"/>
            <ac:grpSpMk id="20" creationId="{5468B3A9-705E-43C3-A742-0619B0D8F2EE}"/>
          </ac:grpSpMkLst>
        </pc:grpChg>
        <pc:grpChg chg="add del">
          <ac:chgData name="Zita Draper" userId="b063123c-f51f-481b-b99c-f574606c9ace" providerId="ADAL" clId="{EF0E77A1-30A0-420A-8B5C-1D4447251AB8}" dt="2025-11-30T22:00:01.044" v="2301"/>
          <ac:grpSpMkLst>
            <pc:docMk/>
            <pc:sldMk cId="1265587137" sldId="259"/>
            <ac:grpSpMk id="191" creationId="{773717CC-ECEE-4ABF-BA61-C59F46801775}"/>
          </ac:grpSpMkLst>
        </pc:grpChg>
      </pc:sldChg>
      <pc:sldChg chg="addSp delSp modSp mod delDesignElem">
        <pc:chgData name="Zita Draper" userId="b063123c-f51f-481b-b99c-f574606c9ace" providerId="ADAL" clId="{EF0E77A1-30A0-420A-8B5C-1D4447251AB8}" dt="2025-11-30T22:02:02.975" v="2330" actId="207"/>
        <pc:sldMkLst>
          <pc:docMk/>
          <pc:sldMk cId="4204224012" sldId="260"/>
        </pc:sldMkLst>
        <pc:spChg chg="mod">
          <ac:chgData name="Zita Draper" userId="b063123c-f51f-481b-b99c-f574606c9ace" providerId="ADAL" clId="{EF0E77A1-30A0-420A-8B5C-1D4447251AB8}" dt="2025-11-30T22:01:37.086" v="2326" actId="207"/>
          <ac:spMkLst>
            <pc:docMk/>
            <pc:sldMk cId="4204224012" sldId="260"/>
            <ac:spMk id="2" creationId="{295D434E-F067-8A84-EC45-D9DFCBA95887}"/>
          </ac:spMkLst>
        </pc:spChg>
        <pc:spChg chg="mod">
          <ac:chgData name="Zita Draper" userId="b063123c-f51f-481b-b99c-f574606c9ace" providerId="ADAL" clId="{EF0E77A1-30A0-420A-8B5C-1D4447251AB8}" dt="2025-11-30T22:02:02.975" v="2330" actId="207"/>
          <ac:spMkLst>
            <pc:docMk/>
            <pc:sldMk cId="4204224012" sldId="260"/>
            <ac:spMk id="3" creationId="{293EFE4F-C193-CB23-6361-88742E9DD3D3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4204224012" sldId="260"/>
            <ac:spMk id="8" creationId="{5A0118C5-4F8D-4CF4-BADD-53FEACC6C42A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4204224012" sldId="260"/>
            <ac:spMk id="10" creationId="{A99050EE-26AF-4253-BD50-F0FCD965A8F6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4204224012" sldId="260"/>
            <ac:spMk id="16" creationId="{D0C78466-EB6E-45A0-99A6-A00789ACD90A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4204224012" sldId="260"/>
            <ac:spMk id="18" creationId="{E99F76E4-5DFD-4DBE-B042-66FBCD1182C9}"/>
          </ac:spMkLst>
        </pc:spChg>
        <pc:grpChg chg="add del">
          <ac:chgData name="Zita Draper" userId="b063123c-f51f-481b-b99c-f574606c9ace" providerId="ADAL" clId="{EF0E77A1-30A0-420A-8B5C-1D4447251AB8}" dt="2025-11-30T22:00:01.044" v="2301"/>
          <ac:grpSpMkLst>
            <pc:docMk/>
            <pc:sldMk cId="4204224012" sldId="260"/>
            <ac:grpSpMk id="12" creationId="{00E015F5-1A99-4E40-BC3D-7707802996B5}"/>
          </ac:grpSpMkLst>
        </pc:grpChg>
        <pc:grpChg chg="add del">
          <ac:chgData name="Zita Draper" userId="b063123c-f51f-481b-b99c-f574606c9ace" providerId="ADAL" clId="{EF0E77A1-30A0-420A-8B5C-1D4447251AB8}" dt="2025-11-30T22:00:01.044" v="2301"/>
          <ac:grpSpMkLst>
            <pc:docMk/>
            <pc:sldMk cId="4204224012" sldId="260"/>
            <ac:grpSpMk id="20" creationId="{5468B3A9-705E-43C3-A742-0619B0D8F2EE}"/>
          </ac:grpSpMkLst>
        </pc:grpChg>
        <pc:grpChg chg="add del">
          <ac:chgData name="Zita Draper" userId="b063123c-f51f-481b-b99c-f574606c9ace" providerId="ADAL" clId="{EF0E77A1-30A0-420A-8B5C-1D4447251AB8}" dt="2025-11-30T22:00:01.044" v="2301"/>
          <ac:grpSpMkLst>
            <pc:docMk/>
            <pc:sldMk cId="4204224012" sldId="260"/>
            <ac:grpSpMk id="191" creationId="{773717CC-ECEE-4ABF-BA61-C59F46801775}"/>
          </ac:grpSpMkLst>
        </pc:grpChg>
      </pc:sldChg>
      <pc:sldChg chg="addSp delSp modSp mod delDesignElem">
        <pc:chgData name="Zita Draper" userId="b063123c-f51f-481b-b99c-f574606c9ace" providerId="ADAL" clId="{EF0E77A1-30A0-420A-8B5C-1D4447251AB8}" dt="2025-11-30T22:02:21.531" v="2334" actId="207"/>
        <pc:sldMkLst>
          <pc:docMk/>
          <pc:sldMk cId="2554097805" sldId="261"/>
        </pc:sldMkLst>
        <pc:spChg chg="mod">
          <ac:chgData name="Zita Draper" userId="b063123c-f51f-481b-b99c-f574606c9ace" providerId="ADAL" clId="{EF0E77A1-30A0-420A-8B5C-1D4447251AB8}" dt="2025-11-30T22:02:21.531" v="2334" actId="207"/>
          <ac:spMkLst>
            <pc:docMk/>
            <pc:sldMk cId="2554097805" sldId="261"/>
            <ac:spMk id="2" creationId="{44292D5C-79C8-662E-0F4F-F2395941F49F}"/>
          </ac:spMkLst>
        </pc:spChg>
        <pc:spChg chg="mod">
          <ac:chgData name="Zita Draper" userId="b063123c-f51f-481b-b99c-f574606c9ace" providerId="ADAL" clId="{EF0E77A1-30A0-420A-8B5C-1D4447251AB8}" dt="2025-11-30T22:02:16.996" v="2333" actId="207"/>
          <ac:spMkLst>
            <pc:docMk/>
            <pc:sldMk cId="2554097805" sldId="261"/>
            <ac:spMk id="3" creationId="{0BD1DEB7-482D-8E3B-C298-9B10094B31A3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2554097805" sldId="261"/>
            <ac:spMk id="8" creationId="{5A0118C5-4F8D-4CF4-BADD-53FEACC6C42A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2554097805" sldId="261"/>
            <ac:spMk id="10" creationId="{A99050EE-26AF-4253-BD50-F0FCD965A8F6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2554097805" sldId="261"/>
            <ac:spMk id="16" creationId="{D0C78466-EB6E-45A0-99A6-A00789ACD90A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2554097805" sldId="261"/>
            <ac:spMk id="18" creationId="{E99F76E4-5DFD-4DBE-B042-66FBCD1182C9}"/>
          </ac:spMkLst>
        </pc:spChg>
        <pc:grpChg chg="add del">
          <ac:chgData name="Zita Draper" userId="b063123c-f51f-481b-b99c-f574606c9ace" providerId="ADAL" clId="{EF0E77A1-30A0-420A-8B5C-1D4447251AB8}" dt="2025-11-30T22:00:01.044" v="2301"/>
          <ac:grpSpMkLst>
            <pc:docMk/>
            <pc:sldMk cId="2554097805" sldId="261"/>
            <ac:grpSpMk id="12" creationId="{00E015F5-1A99-4E40-BC3D-7707802996B5}"/>
          </ac:grpSpMkLst>
        </pc:grpChg>
        <pc:grpChg chg="add del">
          <ac:chgData name="Zita Draper" userId="b063123c-f51f-481b-b99c-f574606c9ace" providerId="ADAL" clId="{EF0E77A1-30A0-420A-8B5C-1D4447251AB8}" dt="2025-11-30T22:00:01.044" v="2301"/>
          <ac:grpSpMkLst>
            <pc:docMk/>
            <pc:sldMk cId="2554097805" sldId="261"/>
            <ac:grpSpMk id="20" creationId="{5468B3A9-705E-43C3-A742-0619B0D8F2EE}"/>
          </ac:grpSpMkLst>
        </pc:grpChg>
        <pc:grpChg chg="add del">
          <ac:chgData name="Zita Draper" userId="b063123c-f51f-481b-b99c-f574606c9ace" providerId="ADAL" clId="{EF0E77A1-30A0-420A-8B5C-1D4447251AB8}" dt="2025-11-30T22:00:01.044" v="2301"/>
          <ac:grpSpMkLst>
            <pc:docMk/>
            <pc:sldMk cId="2554097805" sldId="261"/>
            <ac:grpSpMk id="191" creationId="{773717CC-ECEE-4ABF-BA61-C59F46801775}"/>
          </ac:grpSpMkLst>
        </pc:grpChg>
      </pc:sldChg>
      <pc:sldChg chg="addSp delSp modSp mod delDesignElem">
        <pc:chgData name="Zita Draper" userId="b063123c-f51f-481b-b99c-f574606c9ace" providerId="ADAL" clId="{EF0E77A1-30A0-420A-8B5C-1D4447251AB8}" dt="2025-11-30T22:02:39.986" v="2338" actId="14100"/>
        <pc:sldMkLst>
          <pc:docMk/>
          <pc:sldMk cId="3877212903" sldId="262"/>
        </pc:sldMkLst>
        <pc:spChg chg="mod">
          <ac:chgData name="Zita Draper" userId="b063123c-f51f-481b-b99c-f574606c9ace" providerId="ADAL" clId="{EF0E77A1-30A0-420A-8B5C-1D4447251AB8}" dt="2025-11-30T22:02:39.986" v="2338" actId="14100"/>
          <ac:spMkLst>
            <pc:docMk/>
            <pc:sldMk cId="3877212903" sldId="262"/>
            <ac:spMk id="2" creationId="{EE24DB8B-0B95-2BAE-1DCD-6FC0AB902C20}"/>
          </ac:spMkLst>
        </pc:spChg>
        <pc:spChg chg="mod">
          <ac:chgData name="Zita Draper" userId="b063123c-f51f-481b-b99c-f574606c9ace" providerId="ADAL" clId="{EF0E77A1-30A0-420A-8B5C-1D4447251AB8}" dt="2025-11-30T22:02:36.914" v="2337" actId="207"/>
          <ac:spMkLst>
            <pc:docMk/>
            <pc:sldMk cId="3877212903" sldId="262"/>
            <ac:spMk id="3" creationId="{AB21856F-B492-0D0F-A06A-AABAE8E0998E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3877212903" sldId="262"/>
            <ac:spMk id="8" creationId="{5A0118C5-4F8D-4CF4-BADD-53FEACC6C42A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3877212903" sldId="262"/>
            <ac:spMk id="10" creationId="{A99050EE-26AF-4253-BD50-F0FCD965A8F6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3877212903" sldId="262"/>
            <ac:spMk id="16" creationId="{D0C78466-EB6E-45A0-99A6-A00789ACD90A}"/>
          </ac:spMkLst>
        </pc:spChg>
        <pc:spChg chg="add del">
          <ac:chgData name="Zita Draper" userId="b063123c-f51f-481b-b99c-f574606c9ace" providerId="ADAL" clId="{EF0E77A1-30A0-420A-8B5C-1D4447251AB8}" dt="2025-11-30T22:00:01.044" v="2301"/>
          <ac:spMkLst>
            <pc:docMk/>
            <pc:sldMk cId="3877212903" sldId="262"/>
            <ac:spMk id="18" creationId="{E99F76E4-5DFD-4DBE-B042-66FBCD1182C9}"/>
          </ac:spMkLst>
        </pc:spChg>
        <pc:grpChg chg="add del">
          <ac:chgData name="Zita Draper" userId="b063123c-f51f-481b-b99c-f574606c9ace" providerId="ADAL" clId="{EF0E77A1-30A0-420A-8B5C-1D4447251AB8}" dt="2025-11-30T22:00:01.044" v="2301"/>
          <ac:grpSpMkLst>
            <pc:docMk/>
            <pc:sldMk cId="3877212903" sldId="262"/>
            <ac:grpSpMk id="12" creationId="{00E015F5-1A99-4E40-BC3D-7707802996B5}"/>
          </ac:grpSpMkLst>
        </pc:grpChg>
        <pc:grpChg chg="add del">
          <ac:chgData name="Zita Draper" userId="b063123c-f51f-481b-b99c-f574606c9ace" providerId="ADAL" clId="{EF0E77A1-30A0-420A-8B5C-1D4447251AB8}" dt="2025-11-30T22:00:01.044" v="2301"/>
          <ac:grpSpMkLst>
            <pc:docMk/>
            <pc:sldMk cId="3877212903" sldId="262"/>
            <ac:grpSpMk id="20" creationId="{5468B3A9-705E-43C3-A742-0619B0D8F2EE}"/>
          </ac:grpSpMkLst>
        </pc:grpChg>
        <pc:grpChg chg="add del">
          <ac:chgData name="Zita Draper" userId="b063123c-f51f-481b-b99c-f574606c9ace" providerId="ADAL" clId="{EF0E77A1-30A0-420A-8B5C-1D4447251AB8}" dt="2025-11-30T22:00:01.044" v="2301"/>
          <ac:grpSpMkLst>
            <pc:docMk/>
            <pc:sldMk cId="3877212903" sldId="262"/>
            <ac:grpSpMk id="191" creationId="{773717CC-ECEE-4ABF-BA61-C59F46801775}"/>
          </ac:grpSpMkLst>
        </pc:grpChg>
      </pc:sldChg>
      <pc:sldChg chg="modSp mod ord">
        <pc:chgData name="Zita Draper" userId="b063123c-f51f-481b-b99c-f574606c9ace" providerId="ADAL" clId="{EF0E77A1-30A0-420A-8B5C-1D4447251AB8}" dt="2025-11-30T22:00:12.236" v="2310" actId="27636"/>
        <pc:sldMkLst>
          <pc:docMk/>
          <pc:sldMk cId="2345098840" sldId="263"/>
        </pc:sldMkLst>
        <pc:spChg chg="mod">
          <ac:chgData name="Zita Draper" userId="b063123c-f51f-481b-b99c-f574606c9ace" providerId="ADAL" clId="{EF0E77A1-30A0-420A-8B5C-1D4447251AB8}" dt="2025-11-30T22:00:12.236" v="2310" actId="27636"/>
          <ac:spMkLst>
            <pc:docMk/>
            <pc:sldMk cId="2345098840" sldId="263"/>
            <ac:spMk id="2" creationId="{84ED42FB-DD1A-3BD7-005C-3752EA11E764}"/>
          </ac:spMkLst>
        </pc:spChg>
        <pc:spChg chg="mod">
          <ac:chgData name="Zita Draper" userId="b063123c-f51f-481b-b99c-f574606c9ace" providerId="ADAL" clId="{EF0E77A1-30A0-420A-8B5C-1D4447251AB8}" dt="2025-11-30T22:00:11.992" v="2307"/>
          <ac:spMkLst>
            <pc:docMk/>
            <pc:sldMk cId="2345098840" sldId="263"/>
            <ac:spMk id="3" creationId="{ED5AAF5D-0B71-9612-13C9-B451F8A00C38}"/>
          </ac:spMkLst>
        </pc:spChg>
      </pc:sldChg>
      <pc:sldChg chg="modSp mod">
        <pc:chgData name="Zita Draper" userId="b063123c-f51f-481b-b99c-f574606c9ace" providerId="ADAL" clId="{EF0E77A1-30A0-420A-8B5C-1D4447251AB8}" dt="2025-11-30T22:00:11.992" v="2307"/>
        <pc:sldMkLst>
          <pc:docMk/>
          <pc:sldMk cId="2916888148" sldId="264"/>
        </pc:sldMkLst>
        <pc:spChg chg="mod">
          <ac:chgData name="Zita Draper" userId="b063123c-f51f-481b-b99c-f574606c9ace" providerId="ADAL" clId="{EF0E77A1-30A0-420A-8B5C-1D4447251AB8}" dt="2025-11-30T22:00:11.992" v="2307"/>
          <ac:spMkLst>
            <pc:docMk/>
            <pc:sldMk cId="2916888148" sldId="264"/>
            <ac:spMk id="2" creationId="{A128D494-5D2E-8EA2-2422-EEC525A1714A}"/>
          </ac:spMkLst>
        </pc:spChg>
        <pc:spChg chg="mod">
          <ac:chgData name="Zita Draper" userId="b063123c-f51f-481b-b99c-f574606c9ace" providerId="ADAL" clId="{EF0E77A1-30A0-420A-8B5C-1D4447251AB8}" dt="2025-11-30T22:00:11.992" v="2307"/>
          <ac:spMkLst>
            <pc:docMk/>
            <pc:sldMk cId="2916888148" sldId="264"/>
            <ac:spMk id="3" creationId="{8F5E92F7-F0A1-D808-700E-030B2542C1CB}"/>
          </ac:spMkLst>
        </pc:spChg>
      </pc:sldChg>
      <pc:sldChg chg="modSp mod modNotesTx">
        <pc:chgData name="Zita Draper" userId="b063123c-f51f-481b-b99c-f574606c9ace" providerId="ADAL" clId="{EF0E77A1-30A0-420A-8B5C-1D4447251AB8}" dt="2025-11-30T22:00:11.992" v="2307"/>
        <pc:sldMkLst>
          <pc:docMk/>
          <pc:sldMk cId="2107548358" sldId="265"/>
        </pc:sldMkLst>
        <pc:spChg chg="mod">
          <ac:chgData name="Zita Draper" userId="b063123c-f51f-481b-b99c-f574606c9ace" providerId="ADAL" clId="{EF0E77A1-30A0-420A-8B5C-1D4447251AB8}" dt="2025-11-30T22:00:11.992" v="2307"/>
          <ac:spMkLst>
            <pc:docMk/>
            <pc:sldMk cId="2107548358" sldId="265"/>
            <ac:spMk id="2" creationId="{FFD8FF9B-07D2-85B1-B0F4-B8F09D392242}"/>
          </ac:spMkLst>
        </pc:spChg>
        <pc:spChg chg="mod">
          <ac:chgData name="Zita Draper" userId="b063123c-f51f-481b-b99c-f574606c9ace" providerId="ADAL" clId="{EF0E77A1-30A0-420A-8B5C-1D4447251AB8}" dt="2025-11-30T22:00:11.992" v="2307"/>
          <ac:spMkLst>
            <pc:docMk/>
            <pc:sldMk cId="2107548358" sldId="265"/>
            <ac:spMk id="3" creationId="{22955595-9449-EC7A-BDE7-8D67A352683F}"/>
          </ac:spMkLst>
        </pc:spChg>
      </pc:sldChg>
      <pc:sldChg chg="modSp mod ord">
        <pc:chgData name="Zita Draper" userId="b063123c-f51f-481b-b99c-f574606c9ace" providerId="ADAL" clId="{EF0E77A1-30A0-420A-8B5C-1D4447251AB8}" dt="2025-11-30T22:00:11.992" v="2307"/>
        <pc:sldMkLst>
          <pc:docMk/>
          <pc:sldMk cId="1143751221" sldId="266"/>
        </pc:sldMkLst>
        <pc:spChg chg="mod">
          <ac:chgData name="Zita Draper" userId="b063123c-f51f-481b-b99c-f574606c9ace" providerId="ADAL" clId="{EF0E77A1-30A0-420A-8B5C-1D4447251AB8}" dt="2025-11-30T22:00:11.992" v="2307"/>
          <ac:spMkLst>
            <pc:docMk/>
            <pc:sldMk cId="1143751221" sldId="266"/>
            <ac:spMk id="2" creationId="{9D489C4B-CFC9-6543-14A5-94DCDB31A2A4}"/>
          </ac:spMkLst>
        </pc:spChg>
        <pc:spChg chg="mod">
          <ac:chgData name="Zita Draper" userId="b063123c-f51f-481b-b99c-f574606c9ace" providerId="ADAL" clId="{EF0E77A1-30A0-420A-8B5C-1D4447251AB8}" dt="2025-11-30T22:00:11.992" v="2307"/>
          <ac:spMkLst>
            <pc:docMk/>
            <pc:sldMk cId="1143751221" sldId="266"/>
            <ac:spMk id="3" creationId="{A6CFF687-C4BD-5BDE-1552-2A41ACCA1402}"/>
          </ac:spMkLst>
        </pc:spChg>
      </pc:sldChg>
      <pc:sldChg chg="modSp mod ord">
        <pc:chgData name="Zita Draper" userId="b063123c-f51f-481b-b99c-f574606c9ace" providerId="ADAL" clId="{EF0E77A1-30A0-420A-8B5C-1D4447251AB8}" dt="2025-11-30T22:00:11.992" v="2307"/>
        <pc:sldMkLst>
          <pc:docMk/>
          <pc:sldMk cId="2149584651" sldId="267"/>
        </pc:sldMkLst>
        <pc:spChg chg="mod">
          <ac:chgData name="Zita Draper" userId="b063123c-f51f-481b-b99c-f574606c9ace" providerId="ADAL" clId="{EF0E77A1-30A0-420A-8B5C-1D4447251AB8}" dt="2025-11-30T22:00:11.992" v="2307"/>
          <ac:spMkLst>
            <pc:docMk/>
            <pc:sldMk cId="2149584651" sldId="267"/>
            <ac:spMk id="2" creationId="{0A86E8AA-A5EE-5CE2-A837-42D9E7FB906E}"/>
          </ac:spMkLst>
        </pc:spChg>
        <pc:spChg chg="mod">
          <ac:chgData name="Zita Draper" userId="b063123c-f51f-481b-b99c-f574606c9ace" providerId="ADAL" clId="{EF0E77A1-30A0-420A-8B5C-1D4447251AB8}" dt="2025-11-30T22:00:11.992" v="2307"/>
          <ac:spMkLst>
            <pc:docMk/>
            <pc:sldMk cId="2149584651" sldId="267"/>
            <ac:spMk id="3" creationId="{289BFF25-C44B-C103-1E65-8942504C7984}"/>
          </ac:spMkLst>
        </pc:spChg>
      </pc:sldChg>
      <pc:sldChg chg="modSp mod ord">
        <pc:chgData name="Zita Draper" userId="b063123c-f51f-481b-b99c-f574606c9ace" providerId="ADAL" clId="{EF0E77A1-30A0-420A-8B5C-1D4447251AB8}" dt="2025-11-30T22:00:12.220" v="2309" actId="27636"/>
        <pc:sldMkLst>
          <pc:docMk/>
          <pc:sldMk cId="2019326475" sldId="268"/>
        </pc:sldMkLst>
        <pc:spChg chg="mod">
          <ac:chgData name="Zita Draper" userId="b063123c-f51f-481b-b99c-f574606c9ace" providerId="ADAL" clId="{EF0E77A1-30A0-420A-8B5C-1D4447251AB8}" dt="2025-11-30T22:00:12.220" v="2309" actId="27636"/>
          <ac:spMkLst>
            <pc:docMk/>
            <pc:sldMk cId="2019326475" sldId="268"/>
            <ac:spMk id="2" creationId="{C6468A1A-C052-96D1-BA9E-926126D87CDE}"/>
          </ac:spMkLst>
        </pc:spChg>
        <pc:spChg chg="mod">
          <ac:chgData name="Zita Draper" userId="b063123c-f51f-481b-b99c-f574606c9ace" providerId="ADAL" clId="{EF0E77A1-30A0-420A-8B5C-1D4447251AB8}" dt="2025-11-30T22:00:11.992" v="2307"/>
          <ac:spMkLst>
            <pc:docMk/>
            <pc:sldMk cId="2019326475" sldId="268"/>
            <ac:spMk id="3" creationId="{C43668AC-9458-8403-D27E-C17FFCA2270F}"/>
          </ac:spMkLst>
        </pc:spChg>
      </pc:sldChg>
      <pc:sldChg chg="modSp mod ord">
        <pc:chgData name="Zita Draper" userId="b063123c-f51f-481b-b99c-f574606c9ace" providerId="ADAL" clId="{EF0E77A1-30A0-420A-8B5C-1D4447251AB8}" dt="2025-11-30T22:00:11.992" v="2307"/>
        <pc:sldMkLst>
          <pc:docMk/>
          <pc:sldMk cId="2674782011" sldId="269"/>
        </pc:sldMkLst>
        <pc:spChg chg="mod">
          <ac:chgData name="Zita Draper" userId="b063123c-f51f-481b-b99c-f574606c9ace" providerId="ADAL" clId="{EF0E77A1-30A0-420A-8B5C-1D4447251AB8}" dt="2025-11-30T22:00:11.992" v="2307"/>
          <ac:spMkLst>
            <pc:docMk/>
            <pc:sldMk cId="2674782011" sldId="269"/>
            <ac:spMk id="2" creationId="{F691FCE2-8ACB-AD1C-7ABE-5F93A1C062A5}"/>
          </ac:spMkLst>
        </pc:spChg>
        <pc:spChg chg="mod">
          <ac:chgData name="Zita Draper" userId="b063123c-f51f-481b-b99c-f574606c9ace" providerId="ADAL" clId="{EF0E77A1-30A0-420A-8B5C-1D4447251AB8}" dt="2025-11-30T22:00:11.992" v="2307"/>
          <ac:spMkLst>
            <pc:docMk/>
            <pc:sldMk cId="2674782011" sldId="269"/>
            <ac:spMk id="3" creationId="{0AE69509-DF69-14B4-84A6-6F5C65411966}"/>
          </ac:spMkLst>
        </pc:spChg>
      </pc:sldChg>
      <pc:sldChg chg="del ord">
        <pc:chgData name="Zita Draper" userId="b063123c-f51f-481b-b99c-f574606c9ace" providerId="ADAL" clId="{EF0E77A1-30A0-420A-8B5C-1D4447251AB8}" dt="2025-11-30T21:51:57.093" v="1586" actId="47"/>
        <pc:sldMkLst>
          <pc:docMk/>
          <pc:sldMk cId="1188867290" sldId="270"/>
        </pc:sldMkLst>
      </pc:sldChg>
      <pc:sldChg chg="modSp mod">
        <pc:chgData name="Zita Draper" userId="b063123c-f51f-481b-b99c-f574606c9ace" providerId="ADAL" clId="{EF0E77A1-30A0-420A-8B5C-1D4447251AB8}" dt="2025-11-30T22:00:11.992" v="2307"/>
        <pc:sldMkLst>
          <pc:docMk/>
          <pc:sldMk cId="3025651259" sldId="271"/>
        </pc:sldMkLst>
        <pc:spChg chg="mod">
          <ac:chgData name="Zita Draper" userId="b063123c-f51f-481b-b99c-f574606c9ace" providerId="ADAL" clId="{EF0E77A1-30A0-420A-8B5C-1D4447251AB8}" dt="2025-11-30T22:00:11.992" v="2307"/>
          <ac:spMkLst>
            <pc:docMk/>
            <pc:sldMk cId="3025651259" sldId="271"/>
            <ac:spMk id="2" creationId="{00B9DF20-3F79-E9A1-2B4A-E3EEC8559D73}"/>
          </ac:spMkLst>
        </pc:spChg>
        <pc:spChg chg="mod">
          <ac:chgData name="Zita Draper" userId="b063123c-f51f-481b-b99c-f574606c9ace" providerId="ADAL" clId="{EF0E77A1-30A0-420A-8B5C-1D4447251AB8}" dt="2025-11-30T22:00:11.992" v="2307"/>
          <ac:spMkLst>
            <pc:docMk/>
            <pc:sldMk cId="3025651259" sldId="271"/>
            <ac:spMk id="3" creationId="{CDA1CD7A-C1B5-7682-2076-023A7301C2E8}"/>
          </ac:spMkLst>
        </pc:spChg>
      </pc:sldChg>
      <pc:sldChg chg="modSp mod">
        <pc:chgData name="Zita Draper" userId="b063123c-f51f-481b-b99c-f574606c9ace" providerId="ADAL" clId="{EF0E77A1-30A0-420A-8B5C-1D4447251AB8}" dt="2025-11-30T22:00:11.992" v="2307"/>
        <pc:sldMkLst>
          <pc:docMk/>
          <pc:sldMk cId="4170898263" sldId="272"/>
        </pc:sldMkLst>
        <pc:spChg chg="mod">
          <ac:chgData name="Zita Draper" userId="b063123c-f51f-481b-b99c-f574606c9ace" providerId="ADAL" clId="{EF0E77A1-30A0-420A-8B5C-1D4447251AB8}" dt="2025-11-30T22:00:11.992" v="2307"/>
          <ac:spMkLst>
            <pc:docMk/>
            <pc:sldMk cId="4170898263" sldId="272"/>
            <ac:spMk id="2" creationId="{210B7395-AA38-B0C7-10B2-B92818354C17}"/>
          </ac:spMkLst>
        </pc:spChg>
        <pc:spChg chg="mod">
          <ac:chgData name="Zita Draper" userId="b063123c-f51f-481b-b99c-f574606c9ace" providerId="ADAL" clId="{EF0E77A1-30A0-420A-8B5C-1D4447251AB8}" dt="2025-11-30T22:00:11.992" v="2307"/>
          <ac:spMkLst>
            <pc:docMk/>
            <pc:sldMk cId="4170898263" sldId="272"/>
            <ac:spMk id="3" creationId="{CF0EFD9C-FA30-8DD1-317F-ED49FFA7358A}"/>
          </ac:spMkLst>
        </pc:spChg>
      </pc:sldChg>
      <pc:sldChg chg="modSp mod">
        <pc:chgData name="Zita Draper" userId="b063123c-f51f-481b-b99c-f574606c9ace" providerId="ADAL" clId="{EF0E77A1-30A0-420A-8B5C-1D4447251AB8}" dt="2025-11-30T22:00:11.992" v="2307"/>
        <pc:sldMkLst>
          <pc:docMk/>
          <pc:sldMk cId="2334649722" sldId="273"/>
        </pc:sldMkLst>
        <pc:spChg chg="mod">
          <ac:chgData name="Zita Draper" userId="b063123c-f51f-481b-b99c-f574606c9ace" providerId="ADAL" clId="{EF0E77A1-30A0-420A-8B5C-1D4447251AB8}" dt="2025-11-30T22:00:11.992" v="2307"/>
          <ac:spMkLst>
            <pc:docMk/>
            <pc:sldMk cId="2334649722" sldId="273"/>
            <ac:spMk id="2" creationId="{98EA130B-4E15-5BCA-6A07-2E9F73493889}"/>
          </ac:spMkLst>
        </pc:spChg>
        <pc:spChg chg="mod">
          <ac:chgData name="Zita Draper" userId="b063123c-f51f-481b-b99c-f574606c9ace" providerId="ADAL" clId="{EF0E77A1-30A0-420A-8B5C-1D4447251AB8}" dt="2025-11-30T22:00:11.992" v="2307"/>
          <ac:spMkLst>
            <pc:docMk/>
            <pc:sldMk cId="2334649722" sldId="273"/>
            <ac:spMk id="3" creationId="{B8F90FB1-118A-21AF-B9B3-F1CDCE0CFC30}"/>
          </ac:spMkLst>
        </pc:spChg>
      </pc:sldChg>
      <pc:sldChg chg="modSp mod">
        <pc:chgData name="Zita Draper" userId="b063123c-f51f-481b-b99c-f574606c9ace" providerId="ADAL" clId="{EF0E77A1-30A0-420A-8B5C-1D4447251AB8}" dt="2025-11-30T22:02:53.603" v="2340" actId="14100"/>
        <pc:sldMkLst>
          <pc:docMk/>
          <pc:sldMk cId="3461568141" sldId="274"/>
        </pc:sldMkLst>
        <pc:spChg chg="mod">
          <ac:chgData name="Zita Draper" userId="b063123c-f51f-481b-b99c-f574606c9ace" providerId="ADAL" clId="{EF0E77A1-30A0-420A-8B5C-1D4447251AB8}" dt="2025-11-30T22:02:50.049" v="2339" actId="14100"/>
          <ac:spMkLst>
            <pc:docMk/>
            <pc:sldMk cId="3461568141" sldId="274"/>
            <ac:spMk id="2" creationId="{070311C6-46A8-7106-8678-59377E0D323E}"/>
          </ac:spMkLst>
        </pc:spChg>
        <pc:spChg chg="mod">
          <ac:chgData name="Zita Draper" userId="b063123c-f51f-481b-b99c-f574606c9ace" providerId="ADAL" clId="{EF0E77A1-30A0-420A-8B5C-1D4447251AB8}" dt="2025-11-30T22:02:53.603" v="2340" actId="14100"/>
          <ac:spMkLst>
            <pc:docMk/>
            <pc:sldMk cId="3461568141" sldId="274"/>
            <ac:spMk id="3" creationId="{4F2B31F5-BB9A-2AE3-43F2-816C062874B3}"/>
          </ac:spMkLst>
        </pc:spChg>
      </pc:sldChg>
      <pc:sldChg chg="addSp delSp modSp mod modClrScheme chgLayout">
        <pc:chgData name="Zita Draper" userId="b063123c-f51f-481b-b99c-f574606c9ace" providerId="ADAL" clId="{EF0E77A1-30A0-420A-8B5C-1D4447251AB8}" dt="2025-11-30T22:00:11.992" v="2307"/>
        <pc:sldMkLst>
          <pc:docMk/>
          <pc:sldMk cId="1281387754" sldId="275"/>
        </pc:sldMkLst>
        <pc:spChg chg="del mod ord">
          <ac:chgData name="Zita Draper" userId="b063123c-f51f-481b-b99c-f574606c9ace" providerId="ADAL" clId="{EF0E77A1-30A0-420A-8B5C-1D4447251AB8}" dt="2025-11-30T21:59:08.325" v="2256" actId="700"/>
          <ac:spMkLst>
            <pc:docMk/>
            <pc:sldMk cId="1281387754" sldId="275"/>
            <ac:spMk id="2" creationId="{E633AD25-F11E-EAD5-6572-12C10A75B6AB}"/>
          </ac:spMkLst>
        </pc:spChg>
        <pc:spChg chg="del mod ord">
          <ac:chgData name="Zita Draper" userId="b063123c-f51f-481b-b99c-f574606c9ace" providerId="ADAL" clId="{EF0E77A1-30A0-420A-8B5C-1D4447251AB8}" dt="2025-11-30T21:59:08.325" v="2256" actId="700"/>
          <ac:spMkLst>
            <pc:docMk/>
            <pc:sldMk cId="1281387754" sldId="275"/>
            <ac:spMk id="3" creationId="{0E2A9CA5-280A-A46D-97EA-0DE0276BEADB}"/>
          </ac:spMkLst>
        </pc:spChg>
        <pc:spChg chg="add mod ord">
          <ac:chgData name="Zita Draper" userId="b063123c-f51f-481b-b99c-f574606c9ace" providerId="ADAL" clId="{EF0E77A1-30A0-420A-8B5C-1D4447251AB8}" dt="2025-11-30T22:00:11.992" v="2307"/>
          <ac:spMkLst>
            <pc:docMk/>
            <pc:sldMk cId="1281387754" sldId="275"/>
            <ac:spMk id="4" creationId="{4173A312-04FE-A11B-23D0-7326F0CCB2CD}"/>
          </ac:spMkLst>
        </pc:spChg>
        <pc:spChg chg="add mod ord">
          <ac:chgData name="Zita Draper" userId="b063123c-f51f-481b-b99c-f574606c9ace" providerId="ADAL" clId="{EF0E77A1-30A0-420A-8B5C-1D4447251AB8}" dt="2025-11-30T22:00:11.992" v="2307"/>
          <ac:spMkLst>
            <pc:docMk/>
            <pc:sldMk cId="1281387754" sldId="275"/>
            <ac:spMk id="5" creationId="{68A3D699-722E-D29C-DA74-52B9674822DE}"/>
          </ac:spMkLst>
        </pc:spChg>
      </pc:sldChg>
      <pc:sldChg chg="del">
        <pc:chgData name="Zita Draper" userId="b063123c-f51f-481b-b99c-f574606c9ace" providerId="ADAL" clId="{EF0E77A1-30A0-420A-8B5C-1D4447251AB8}" dt="2025-11-30T21:59:04.300" v="2254" actId="47"/>
        <pc:sldMkLst>
          <pc:docMk/>
          <pc:sldMk cId="369279243" sldId="276"/>
        </pc:sldMkLst>
      </pc:sldChg>
      <pc:sldChg chg="del">
        <pc:chgData name="Zita Draper" userId="b063123c-f51f-481b-b99c-f574606c9ace" providerId="ADAL" clId="{EF0E77A1-30A0-420A-8B5C-1D4447251AB8}" dt="2025-11-30T21:59:04.729" v="2255" actId="47"/>
        <pc:sldMkLst>
          <pc:docMk/>
          <pc:sldMk cId="2148620197" sldId="27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16E970-3ED9-4BDD-8683-F7307AEEF714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540888-8D58-4E2B-90B7-31AA627CED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9962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use credit card when no longer can - fraud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540888-8D58-4E2B-90B7-31AA627CEDA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0151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2FFD4-BFB4-4C8A-A893-A25D8C58FEC9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03562B36-1F60-4109-89F2-7F206E9D45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552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2FFD4-BFB4-4C8A-A893-A25D8C58FEC9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62B36-1F60-4109-89F2-7F206E9D45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100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AD72FFD4-BFB4-4C8A-A893-A25D8C58FEC9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03562B36-1F60-4109-89F2-7F206E9D45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7416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2FFD4-BFB4-4C8A-A893-A25D8C58FEC9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62B36-1F60-4109-89F2-7F206E9D45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016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2FFD4-BFB4-4C8A-A893-A25D8C58FEC9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62B36-1F60-4109-89F2-7F206E9D45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114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2FFD4-BFB4-4C8A-A893-A25D8C58FEC9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62B36-1F60-4109-89F2-7F206E9D45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194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2FFD4-BFB4-4C8A-A893-A25D8C58FEC9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62B36-1F60-4109-89F2-7F206E9D45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4867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2FFD4-BFB4-4C8A-A893-A25D8C58FEC9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62B36-1F60-4109-89F2-7F206E9D45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316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2FFD4-BFB4-4C8A-A893-A25D8C58FEC9}" type="datetimeFigureOut">
              <a:rPr lang="en-GB" smtClean="0"/>
              <a:t>30/11/2025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62B36-1F60-4109-89F2-7F206E9D45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958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2FFD4-BFB4-4C8A-A893-A25D8C58FEC9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62B36-1F60-4109-89F2-7F206E9D45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20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2FFD4-BFB4-4C8A-A893-A25D8C58FEC9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62B36-1F60-4109-89F2-7F206E9D45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595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AD72FFD4-BFB4-4C8A-A893-A25D8C58FEC9}" type="datetimeFigureOut">
              <a:rPr lang="en-GB" smtClean="0"/>
              <a:t>30/11/2025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03562B36-1F60-4109-89F2-7F206E9D45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565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adlock on computer motherboard">
            <a:extLst>
              <a:ext uri="{FF2B5EF4-FFF2-40B4-BE49-F238E27FC236}">
                <a16:creationId xmlns:a16="http://schemas.microsoft.com/office/drawing/2014/main" id="{F85C1378-76C8-874C-5AF7-B971CEBABA4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b="15730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E6A217-E170-F15A-C294-93A0C768C4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914402"/>
            <a:ext cx="10515600" cy="2985923"/>
          </a:xfrm>
        </p:spPr>
        <p:txBody>
          <a:bodyPr>
            <a:normAutofit/>
          </a:bodyPr>
          <a:lstStyle/>
          <a:p>
            <a:pPr algn="ctr"/>
            <a:r>
              <a:rPr lang="en-GB" sz="6000" dirty="0">
                <a:solidFill>
                  <a:schemeClr val="tx1"/>
                </a:solidFill>
              </a:rPr>
              <a:t>The Offence of Fraud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F303D7-7FCF-8D9A-73C9-9874E5ED79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072040"/>
            <a:ext cx="10515600" cy="138431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195722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9EECC-484F-ABC9-314F-89A268457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ACE5E-00CE-BED8-AA23-D9C767F884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0550" y="2350046"/>
            <a:ext cx="4974771" cy="4351338"/>
          </a:xfrm>
        </p:spPr>
        <p:txBody>
          <a:bodyPr>
            <a:normAutofit/>
          </a:bodyPr>
          <a:lstStyle/>
          <a:p>
            <a:r>
              <a:rPr lang="en-GB" dirty="0"/>
              <a:t>Aims and learning objectives </a:t>
            </a:r>
          </a:p>
          <a:p>
            <a:r>
              <a:rPr lang="en-GB" dirty="0"/>
              <a:t>The offence of fraud </a:t>
            </a:r>
          </a:p>
          <a:p>
            <a:r>
              <a:rPr lang="en-GB" dirty="0"/>
              <a:t>Activities </a:t>
            </a:r>
          </a:p>
          <a:p>
            <a:r>
              <a:rPr lang="en-GB" dirty="0"/>
              <a:t>Summary </a:t>
            </a:r>
          </a:p>
          <a:p>
            <a:r>
              <a:rPr lang="en-GB" dirty="0"/>
              <a:t>Thank you, any questions</a:t>
            </a:r>
            <a:r>
              <a:rPr lang="en-GB" dirty="0">
                <a:solidFill>
                  <a:schemeClr val="bg1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4318940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F8633-5D6C-6327-9AA0-C64062600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Aims and learning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8924F3-05A7-732C-A4D2-3CCBA731A1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2400" dirty="0"/>
              <a:t>The aim of todays session is to discuss the offence of fraud and any relevant defences 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By the end of today’s session students should be able to demonstrate their understanding of the offence of fraud and any relevant defences</a:t>
            </a:r>
            <a:r>
              <a:rPr lang="en-GB" sz="2400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72880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D6000-2060-CAF1-FA52-B2A5B62BB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u="sng" dirty="0">
                <a:solidFill>
                  <a:schemeClr val="tx1"/>
                </a:solidFill>
              </a:rPr>
              <a:t>The Offence of Fraud!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32F5DB-6FEC-9B01-DDD9-81936FBBB8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sz="2600" dirty="0"/>
              <a:t>Created by the Fraud Act 2006 </a:t>
            </a:r>
          </a:p>
          <a:p>
            <a:endParaRPr lang="en-GB" sz="2600" dirty="0"/>
          </a:p>
          <a:p>
            <a:r>
              <a:rPr lang="en-GB" sz="2600" dirty="0"/>
              <a:t>Triable either way offence </a:t>
            </a:r>
          </a:p>
          <a:p>
            <a:endParaRPr lang="en-GB" sz="2600" dirty="0"/>
          </a:p>
          <a:p>
            <a:r>
              <a:rPr lang="en-GB" sz="2600" dirty="0"/>
              <a:t>Summary – 12 months or fine or both </a:t>
            </a:r>
          </a:p>
          <a:p>
            <a:endParaRPr lang="en-GB" sz="2600" dirty="0"/>
          </a:p>
          <a:p>
            <a:r>
              <a:rPr lang="en-GB" sz="2600" dirty="0"/>
              <a:t>Indictment – 10 years or a fine or both </a:t>
            </a:r>
          </a:p>
        </p:txBody>
      </p:sp>
    </p:spTree>
    <p:extLst>
      <p:ext uri="{BB962C8B-B14F-4D97-AF65-F5344CB8AC3E}">
        <p14:creationId xmlns:p14="http://schemas.microsoft.com/office/powerpoint/2010/main" val="12655871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D434E-F067-8A84-EC45-D9DFCBA95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u="sng" dirty="0">
                <a:solidFill>
                  <a:schemeClr val="tx1"/>
                </a:solidFill>
              </a:rPr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EFE4F-C193-CB23-6361-88742E9DD3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dirty="0"/>
              <a:t>Our Key sections are </a:t>
            </a:r>
          </a:p>
          <a:p>
            <a:endParaRPr lang="en-GB" dirty="0"/>
          </a:p>
          <a:p>
            <a:r>
              <a:rPr lang="en-GB" dirty="0"/>
              <a:t>Section 1 (1)- Defines the offence </a:t>
            </a:r>
          </a:p>
          <a:p>
            <a:endParaRPr lang="en-GB" dirty="0"/>
          </a:p>
          <a:p>
            <a:r>
              <a:rPr lang="en-GB" dirty="0"/>
              <a:t>Section 1 (2) – Three types of fraud </a:t>
            </a:r>
          </a:p>
        </p:txBody>
      </p:sp>
    </p:spTree>
    <p:extLst>
      <p:ext uri="{BB962C8B-B14F-4D97-AF65-F5344CB8AC3E}">
        <p14:creationId xmlns:p14="http://schemas.microsoft.com/office/powerpoint/2010/main" val="42042240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92D5C-79C8-662E-0F4F-F2395941F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4974771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chemeClr val="tx1"/>
                </a:solidFill>
              </a:rPr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1DEB7-482D-8E3B-C298-9B10094B31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/>
          </a:bodyPr>
          <a:lstStyle/>
          <a:p>
            <a:r>
              <a:rPr lang="en-GB" dirty="0"/>
              <a:t>No definition of fraud in the act itself </a:t>
            </a:r>
          </a:p>
          <a:p>
            <a:endParaRPr lang="en-GB" dirty="0"/>
          </a:p>
          <a:p>
            <a:r>
              <a:rPr lang="en-GB" dirty="0"/>
              <a:t>Men’s rea – dishonesty and intention to make a gain or cause loss. </a:t>
            </a:r>
          </a:p>
        </p:txBody>
      </p:sp>
    </p:spTree>
    <p:extLst>
      <p:ext uri="{BB962C8B-B14F-4D97-AF65-F5344CB8AC3E}">
        <p14:creationId xmlns:p14="http://schemas.microsoft.com/office/powerpoint/2010/main" val="2554097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24DB8B-0B95-2BAE-1DCD-6FC0AB902C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48452"/>
            <a:ext cx="5340927" cy="3587786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chemeClr val="tx1"/>
                </a:solidFill>
              </a:rPr>
              <a:t>Fraud by false representation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1856F-B492-0D0F-A06A-AABAE8E09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270" y="1130846"/>
            <a:ext cx="4974771" cy="4351338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Dealt with under S.1(2)(a) and S.2(1). </a:t>
            </a:r>
          </a:p>
          <a:p>
            <a:endParaRPr lang="en-GB" sz="2400" dirty="0"/>
          </a:p>
          <a:p>
            <a:r>
              <a:rPr lang="en-GB" sz="2400" dirty="0"/>
              <a:t>Actus reus; Making a false representation </a:t>
            </a:r>
          </a:p>
          <a:p>
            <a:endParaRPr lang="en-GB" sz="2400" dirty="0"/>
          </a:p>
          <a:p>
            <a:r>
              <a:rPr lang="en-GB" sz="2400" dirty="0"/>
              <a:t>Men’s rea; Dishonesty, knowledge that representation is or might be false, intention to make a gain for himself or another, or to cause loss to another, or to expose another to risk of loss. </a:t>
            </a:r>
          </a:p>
          <a:p>
            <a:endParaRPr lang="en-GB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72129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8D494-5D2E-8EA2-2422-EEC525A17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E92F7-F0A1-D808-700E-030B2542C1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Representation made in anyway </a:t>
            </a:r>
          </a:p>
          <a:p>
            <a:pPr>
              <a:lnSpc>
                <a:spcPct val="200000"/>
              </a:lnSpc>
            </a:pPr>
            <a:r>
              <a:rPr lang="en-GB" dirty="0"/>
              <a:t>Idrees v </a:t>
            </a:r>
            <a:r>
              <a:rPr lang="en-GB" dirty="0" err="1"/>
              <a:t>Dpp</a:t>
            </a:r>
            <a:r>
              <a:rPr lang="en-GB" dirty="0"/>
              <a:t> – Complete someone’s theory test for them. </a:t>
            </a:r>
          </a:p>
          <a:p>
            <a:pPr>
              <a:lnSpc>
                <a:spcPct val="200000"/>
              </a:lnSpc>
            </a:pPr>
            <a:r>
              <a:rPr lang="en-GB" dirty="0"/>
              <a:t>SS (2) and (3).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68881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8FF9B-07D2-85B1-B0F4-B8F09D392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55595-9449-EC7A-BDE7-8D67A35268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the case of R v Whatcott </a:t>
            </a:r>
          </a:p>
          <a:p>
            <a:endParaRPr lang="en-GB" dirty="0"/>
          </a:p>
          <a:p>
            <a:r>
              <a:rPr lang="en-GB" dirty="0"/>
              <a:t>Feedback to the class</a:t>
            </a:r>
          </a:p>
          <a:p>
            <a:endParaRPr lang="en-GB" dirty="0"/>
          </a:p>
          <a:p>
            <a:r>
              <a:rPr lang="en-GB" dirty="0"/>
              <a:t>Facts and the outcome</a:t>
            </a:r>
          </a:p>
        </p:txBody>
      </p:sp>
    </p:spTree>
    <p:extLst>
      <p:ext uri="{BB962C8B-B14F-4D97-AF65-F5344CB8AC3E}">
        <p14:creationId xmlns:p14="http://schemas.microsoft.com/office/powerpoint/2010/main" val="21075483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89C4B-CFC9-6543-14A5-94DCDB31A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Made by the defendant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FF687-C4BD-5BDE-1552-2A41ACCA14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 must be made by D – False Representation </a:t>
            </a:r>
          </a:p>
          <a:p>
            <a:endParaRPr lang="en-GB" dirty="0"/>
          </a:p>
          <a:p>
            <a:r>
              <a:rPr lang="en-GB" dirty="0"/>
              <a:t>Silence does not </a:t>
            </a:r>
            <a:r>
              <a:rPr lang="en-GB" dirty="0" err="1"/>
              <a:t>constitue</a:t>
            </a:r>
            <a:r>
              <a:rPr lang="en-GB" dirty="0"/>
              <a:t> making representation </a:t>
            </a:r>
          </a:p>
          <a:p>
            <a:endParaRPr lang="en-GB" dirty="0"/>
          </a:p>
          <a:p>
            <a:r>
              <a:rPr lang="en-GB" dirty="0"/>
              <a:t>However, S.2 (4) – representation may be through express or implied. </a:t>
            </a:r>
          </a:p>
        </p:txBody>
      </p:sp>
    </p:spTree>
    <p:extLst>
      <p:ext uri="{BB962C8B-B14F-4D97-AF65-F5344CB8AC3E}">
        <p14:creationId xmlns:p14="http://schemas.microsoft.com/office/powerpoint/2010/main" val="11437512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6E8AA-A5EE-5CE2-A837-42D9E7FB9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9BFF25-C44B-C103-1E65-8942504C79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 v Barnard – walked into shop in graduation outfit, representing he was part of a university when he wasn’t. This is false representation. </a:t>
            </a:r>
          </a:p>
          <a:p>
            <a:endParaRPr lang="en-GB" dirty="0"/>
          </a:p>
          <a:p>
            <a:r>
              <a:rPr lang="en-GB" dirty="0"/>
              <a:t>False Representation need not be shown to be made to anyone.</a:t>
            </a:r>
          </a:p>
          <a:p>
            <a:endParaRPr lang="en-GB" dirty="0"/>
          </a:p>
          <a:p>
            <a:r>
              <a:rPr lang="en-GB" dirty="0"/>
              <a:t>S.2(5) applies</a:t>
            </a:r>
          </a:p>
        </p:txBody>
      </p:sp>
    </p:spTree>
    <p:extLst>
      <p:ext uri="{BB962C8B-B14F-4D97-AF65-F5344CB8AC3E}">
        <p14:creationId xmlns:p14="http://schemas.microsoft.com/office/powerpoint/2010/main" val="21495846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1FCE2-8ACB-AD1C-7ABE-5F93A1C06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2 (B)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E69509-DF69-14B4-84A6-6F5C654119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 might know that what they is saying is not true – and this is enough</a:t>
            </a:r>
          </a:p>
          <a:p>
            <a:endParaRPr lang="en-GB" dirty="0"/>
          </a:p>
          <a:p>
            <a:r>
              <a:rPr lang="en-GB" dirty="0"/>
              <a:t>Subjective test – R v </a:t>
            </a:r>
            <a:r>
              <a:rPr lang="en-GB" dirty="0" err="1"/>
              <a:t>Augunas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We look at the actual person D and what they knew at the time</a:t>
            </a:r>
          </a:p>
        </p:txBody>
      </p:sp>
    </p:spTree>
    <p:extLst>
      <p:ext uri="{BB962C8B-B14F-4D97-AF65-F5344CB8AC3E}">
        <p14:creationId xmlns:p14="http://schemas.microsoft.com/office/powerpoint/2010/main" val="26747820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68A1A-C052-96D1-BA9E-926126D87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u="sng" dirty="0"/>
              <a:t>Intention to make a gain or loss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668AC-9458-8403-D27E-C17FFCA227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 need to prove the victim suffered any harm.</a:t>
            </a:r>
          </a:p>
          <a:p>
            <a:endParaRPr lang="en-GB" dirty="0"/>
          </a:p>
          <a:p>
            <a:r>
              <a:rPr lang="en-GB" dirty="0"/>
              <a:t>Only need to prove the intention to gain by false representation </a:t>
            </a:r>
          </a:p>
          <a:p>
            <a:endParaRPr lang="en-GB" dirty="0"/>
          </a:p>
          <a:p>
            <a:r>
              <a:rPr lang="en-GB" dirty="0"/>
              <a:t>Gain or loss – Property or money </a:t>
            </a:r>
          </a:p>
          <a:p>
            <a:endParaRPr lang="en-GB" dirty="0"/>
          </a:p>
          <a:p>
            <a:r>
              <a:rPr lang="en-GB" dirty="0"/>
              <a:t>R v Gilbert – Risk of loss can also fall under this.</a:t>
            </a:r>
          </a:p>
        </p:txBody>
      </p:sp>
    </p:spTree>
    <p:extLst>
      <p:ext uri="{BB962C8B-B14F-4D97-AF65-F5344CB8AC3E}">
        <p14:creationId xmlns:p14="http://schemas.microsoft.com/office/powerpoint/2010/main" val="20193264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D42FB-DD1A-3BD7-005C-3752EA11E7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Defining the key terms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5AAF5D-0B71-9612-13C9-B451F8A00C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Dishonesty – not defined under the act. </a:t>
            </a:r>
          </a:p>
          <a:p>
            <a:endParaRPr lang="en-GB" dirty="0"/>
          </a:p>
          <a:p>
            <a:r>
              <a:rPr lang="en-GB" dirty="0"/>
              <a:t>But it is part of the offences under S.3 and S.4. </a:t>
            </a:r>
          </a:p>
          <a:p>
            <a:endParaRPr lang="en-GB" dirty="0"/>
          </a:p>
          <a:p>
            <a:r>
              <a:rPr lang="en-GB" dirty="0"/>
              <a:t>Test we use if the one for Theft, that of Ivey and Genting Casino’s. </a:t>
            </a:r>
          </a:p>
          <a:p>
            <a:endParaRPr lang="en-GB" dirty="0"/>
          </a:p>
          <a:p>
            <a:r>
              <a:rPr lang="en-GB" dirty="0"/>
              <a:t>However, S.2 of the Theft Act 1968 does not apply to Fraud.</a:t>
            </a:r>
          </a:p>
        </p:txBody>
      </p:sp>
    </p:spTree>
    <p:extLst>
      <p:ext uri="{BB962C8B-B14F-4D97-AF65-F5344CB8AC3E}">
        <p14:creationId xmlns:p14="http://schemas.microsoft.com/office/powerpoint/2010/main" val="23450988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9DF20-3F79-E9A1-2B4A-E3EEC8559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1CD7A-C1B5-7682-2076-023A7301C2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+mj-lt"/>
              </a:rPr>
              <a:t>A letting agent manages a flat that has a significant </a:t>
            </a:r>
            <a:r>
              <a:rPr lang="en-GB" b="1" dirty="0">
                <a:latin typeface="+mj-lt"/>
              </a:rPr>
              <a:t>mice infestation</a:t>
            </a:r>
            <a:r>
              <a:rPr lang="en-GB" dirty="0">
                <a:latin typeface="+mj-lt"/>
              </a:rPr>
              <a:t> that they wish to rent out quickly.</a:t>
            </a:r>
          </a:p>
          <a:p>
            <a:pPr marL="0" indent="0">
              <a:buNone/>
            </a:pPr>
            <a:r>
              <a:rPr lang="en-GB" dirty="0">
                <a:latin typeface="+mj-lt"/>
              </a:rPr>
              <a:t>The agent tells prospective tenants:</a:t>
            </a:r>
          </a:p>
          <a:p>
            <a:pPr marL="0" indent="0">
              <a:buNone/>
            </a:pPr>
            <a:r>
              <a:rPr lang="en-GB" dirty="0">
                <a:latin typeface="+mj-lt"/>
              </a:rPr>
              <a:t>“This flat has </a:t>
            </a:r>
            <a:r>
              <a:rPr lang="en-GB" i="1" dirty="0">
                <a:latin typeface="+mj-lt"/>
              </a:rPr>
              <a:t>no</a:t>
            </a:r>
            <a:r>
              <a:rPr lang="en-GB" dirty="0">
                <a:latin typeface="+mj-lt"/>
              </a:rPr>
              <a:t> pest issues.”</a:t>
            </a:r>
          </a:p>
          <a:p>
            <a:pPr marL="0" indent="0">
              <a:buNone/>
            </a:pPr>
            <a:r>
              <a:rPr lang="en-GB" dirty="0">
                <a:latin typeface="+mj-lt"/>
              </a:rPr>
              <a:t>The agent also shows the flat being cleaned and pest-free, reinforcing the lie. A tenant, believing the flat is pest-free, signs a contract and pays a deposit and rent.</a:t>
            </a:r>
          </a:p>
          <a:p>
            <a:pPr marL="0" indent="0">
              <a:buNone/>
            </a:pPr>
            <a:r>
              <a:rPr lang="en-GB" dirty="0">
                <a:latin typeface="+mj-lt"/>
              </a:rPr>
              <a:t>However, shortly after moving in, tenants discover mice, leading to costs for extermination and inconvenience.</a:t>
            </a:r>
          </a:p>
          <a:p>
            <a:pPr marL="0" indent="0">
              <a:buNone/>
            </a:pPr>
            <a:r>
              <a:rPr lang="en-GB" b="1" dirty="0">
                <a:latin typeface="+mj-lt"/>
              </a:rPr>
              <a:t>Has the offence of Fraud by false representation been submitted here?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56512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B7395-AA38-B0C7-10B2-B92818354C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EFD9C-FA30-8DD1-317F-ED49FFA735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Alex sells their used car to Jamie for £4,000. Before the sale, Alex genuinely believes the car is in good condition because it has passed its last MOT and has been running fine. After a week, Jamie discovers a serious engine fault that will cost £1,200 to repair. Jamie accuses Alex of fraud, claiming Alex misrepresented the car’s condition.</a:t>
            </a:r>
          </a:p>
          <a:p>
            <a:endParaRPr lang="en-GB" dirty="0"/>
          </a:p>
          <a:p>
            <a:r>
              <a:rPr lang="en-GB" dirty="0"/>
              <a:t>Has the offence of Fraud by False representation been committed here?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08982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A130B-4E15-5BCA-6A07-2E9F734938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Lastly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90FB1-118A-21AF-B9B3-F1CDCE0CFC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Create 5 Questions for the other group in the room, write them down on a piece of paper. </a:t>
            </a:r>
          </a:p>
          <a:p>
            <a:endParaRPr lang="en-GB" dirty="0"/>
          </a:p>
          <a:p>
            <a:r>
              <a:rPr lang="en-GB" dirty="0"/>
              <a:t>Then swap papers with the other team. </a:t>
            </a:r>
          </a:p>
          <a:p>
            <a:endParaRPr lang="en-GB" dirty="0"/>
          </a:p>
          <a:p>
            <a:r>
              <a:rPr lang="en-GB" dirty="0"/>
              <a:t>Once done swap your papers back and then mark the other teams answers. </a:t>
            </a:r>
          </a:p>
        </p:txBody>
      </p:sp>
    </p:spTree>
    <p:extLst>
      <p:ext uri="{BB962C8B-B14F-4D97-AF65-F5344CB8AC3E}">
        <p14:creationId xmlns:p14="http://schemas.microsoft.com/office/powerpoint/2010/main" val="23346497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311C6-46A8-7106-8678-59377E0D3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8160" y="484632"/>
            <a:ext cx="6800088" cy="1609344"/>
          </a:xfrm>
        </p:spPr>
        <p:txBody>
          <a:bodyPr>
            <a:normAutofit/>
          </a:bodyPr>
          <a:lstStyle/>
          <a:p>
            <a:r>
              <a:rPr lang="en-GB" sz="5400" b="1" i="1" u="sng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2B31F5-BB9A-2AE3-43F2-816C062874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6698" y="2121408"/>
            <a:ext cx="8451550" cy="4050792"/>
          </a:xfrm>
        </p:spPr>
        <p:txBody>
          <a:bodyPr/>
          <a:lstStyle/>
          <a:p>
            <a:r>
              <a:rPr lang="en-GB" dirty="0"/>
              <a:t>There are three types of Fraud </a:t>
            </a:r>
          </a:p>
          <a:p>
            <a:endParaRPr lang="en-GB" dirty="0"/>
          </a:p>
          <a:p>
            <a:r>
              <a:rPr lang="en-GB" dirty="0"/>
              <a:t>Fall under the Fraud Act 2006 </a:t>
            </a:r>
          </a:p>
          <a:p>
            <a:endParaRPr lang="en-GB" dirty="0"/>
          </a:p>
          <a:p>
            <a:r>
              <a:rPr lang="en-GB" dirty="0"/>
              <a:t>We will consider the other two forms next week. </a:t>
            </a:r>
          </a:p>
        </p:txBody>
      </p:sp>
    </p:spTree>
    <p:extLst>
      <p:ext uri="{BB962C8B-B14F-4D97-AF65-F5344CB8AC3E}">
        <p14:creationId xmlns:p14="http://schemas.microsoft.com/office/powerpoint/2010/main" val="34615681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173A312-04FE-A11B-23D0-7326F0CCB2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8A3D699-722E-D29C-DA74-52B9674822D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2813877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2F794267AB9149A1F1026143A8FACF" ma:contentTypeVersion="39" ma:contentTypeDescription="Create a new document." ma:contentTypeScope="" ma:versionID="def2af2b586ff0f952c9f595b1f3a917">
  <xsd:schema xmlns:xsd="http://www.w3.org/2001/XMLSchema" xmlns:xs="http://www.w3.org/2001/XMLSchema" xmlns:p="http://schemas.microsoft.com/office/2006/metadata/properties" xmlns:ns3="ab0404f2-73f1-4c8b-8b8f-e15f0c5ca697" xmlns:ns4="ec64fcab-bbc9-4804-8cc6-0a77e40cec50" targetNamespace="http://schemas.microsoft.com/office/2006/metadata/properties" ma:root="true" ma:fieldsID="d5104254d9d034701f4b1f31e873cde6" ns3:_="" ns4:_="">
    <xsd:import namespace="ab0404f2-73f1-4c8b-8b8f-e15f0c5ca697"/>
    <xsd:import namespace="ec64fcab-bbc9-4804-8cc6-0a77e40cec50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DateTaken" minOccurs="0"/>
                <xsd:element ref="ns4:MediaLengthInSeconds" minOccurs="0"/>
                <xsd:element ref="ns4:MediaServiceSearchProperties" minOccurs="0"/>
                <xsd:element ref="ns4:_activity" minOccurs="0"/>
                <xsd:element ref="ns4:MediaServiceObjectDetectorVersions" minOccurs="0"/>
                <xsd:element ref="ns4:MediaServiceSystemTags" minOccurs="0"/>
                <xsd:element ref="ns4:NotebookType" minOccurs="0"/>
                <xsd:element ref="ns4:FolderType" minOccurs="0"/>
                <xsd:element ref="ns4:CultureName" minOccurs="0"/>
                <xsd:element ref="ns4:AppVersion" minOccurs="0"/>
                <xsd:element ref="ns4:TeamsChannelId" minOccurs="0"/>
                <xsd:element ref="ns4:Owner" minOccurs="0"/>
                <xsd:element ref="ns4:Math_Settings" minOccurs="0"/>
                <xsd:element ref="ns4:DefaultSectionNames" minOccurs="0"/>
                <xsd:element ref="ns4:Templates" minOccurs="0"/>
                <xsd:element ref="ns4:Teachers" minOccurs="0"/>
                <xsd:element ref="ns4:Students" minOccurs="0"/>
                <xsd:element ref="ns4:Student_Groups" minOccurs="0"/>
                <xsd:element ref="ns4:Distribution_Groups" minOccurs="0"/>
                <xsd:element ref="ns4:LMS_Mappings" minOccurs="0"/>
                <xsd:element ref="ns4:Invited_Teachers" minOccurs="0"/>
                <xsd:element ref="ns4:Invited_Students" minOccurs="0"/>
                <xsd:element ref="ns4:Self_Registration_Enabled" minOccurs="0"/>
                <xsd:element ref="ns4:Has_Teacher_Only_SectionGroup" minOccurs="0"/>
                <xsd:element ref="ns4:Is_Collaboration_Space_Locked" minOccurs="0"/>
                <xsd:element ref="ns4:IsNotebookLocked" minOccurs="0"/>
                <xsd:element ref="ns4:Teams_Channel_Section_Location" minOccurs="0"/>
                <xsd:element ref="ns4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0404f2-73f1-4c8b-8b8f-e15f0c5ca697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c64fcab-bbc9-4804-8cc6-0a77e40cec5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  <xsd:element name="NotebookType" ma:index="25" nillable="true" ma:displayName="Notebook Type" ma:internalName="NotebookType">
      <xsd:simpleType>
        <xsd:restriction base="dms:Text"/>
      </xsd:simpleType>
    </xsd:element>
    <xsd:element name="FolderType" ma:index="26" nillable="true" ma:displayName="Folder Type" ma:internalName="FolderType">
      <xsd:simpleType>
        <xsd:restriction base="dms:Text"/>
      </xsd:simpleType>
    </xsd:element>
    <xsd:element name="CultureName" ma:index="27" nillable="true" ma:displayName="Culture Name" ma:internalName="CultureName">
      <xsd:simpleType>
        <xsd:restriction base="dms:Text"/>
      </xsd:simpleType>
    </xsd:element>
    <xsd:element name="AppVersion" ma:index="28" nillable="true" ma:displayName="App Version" ma:internalName="AppVersion">
      <xsd:simpleType>
        <xsd:restriction base="dms:Text"/>
      </xsd:simpleType>
    </xsd:element>
    <xsd:element name="TeamsChannelId" ma:index="29" nillable="true" ma:displayName="Teams Channel Id" ma:internalName="TeamsChannelId">
      <xsd:simpleType>
        <xsd:restriction base="dms:Text"/>
      </xsd:simpleType>
    </xsd:element>
    <xsd:element name="Owner" ma:index="30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31" nillable="true" ma:displayName="Math Settings" ma:internalName="Math_Settings">
      <xsd:simpleType>
        <xsd:restriction base="dms:Text"/>
      </xsd:simpleType>
    </xsd:element>
    <xsd:element name="DefaultSectionNames" ma:index="32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33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34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5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6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7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8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9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40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41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42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43" nillable="true" ma:displayName="Is Collaboration Space Locked" ma:internalName="Is_Collaboration_Space_Locked">
      <xsd:simpleType>
        <xsd:restriction base="dms:Boolean"/>
      </xsd:simpleType>
    </xsd:element>
    <xsd:element name="IsNotebookLocked" ma:index="44" nillable="true" ma:displayName="Is Notebook Locked" ma:internalName="IsNotebookLocked">
      <xsd:simpleType>
        <xsd:restriction base="dms:Boolean"/>
      </xsd:simpleType>
    </xsd:element>
    <xsd:element name="Teams_Channel_Section_Location" ma:index="45" nillable="true" ma:displayName="Teams Channel Section Location" ma:internalName="Teams_Channel_Section_Location">
      <xsd:simpleType>
        <xsd:restriction base="dms:Text"/>
      </xsd:simpleType>
    </xsd:element>
    <xsd:element name="MediaServiceBillingMetadata" ma:index="4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Has_Teacher_Only_SectionGroup xmlns="ec64fcab-bbc9-4804-8cc6-0a77e40cec50" xsi:nil="true"/>
    <NotebookType xmlns="ec64fcab-bbc9-4804-8cc6-0a77e40cec50" xsi:nil="true"/>
    <Invited_Teachers xmlns="ec64fcab-bbc9-4804-8cc6-0a77e40cec50" xsi:nil="true"/>
    <Templates xmlns="ec64fcab-bbc9-4804-8cc6-0a77e40cec50" xsi:nil="true"/>
    <Self_Registration_Enabled xmlns="ec64fcab-bbc9-4804-8cc6-0a77e40cec50" xsi:nil="true"/>
    <FolderType xmlns="ec64fcab-bbc9-4804-8cc6-0a77e40cec50" xsi:nil="true"/>
    <Distribution_Groups xmlns="ec64fcab-bbc9-4804-8cc6-0a77e40cec50" xsi:nil="true"/>
    <LMS_Mappings xmlns="ec64fcab-bbc9-4804-8cc6-0a77e40cec50" xsi:nil="true"/>
    <Is_Collaboration_Space_Locked xmlns="ec64fcab-bbc9-4804-8cc6-0a77e40cec50" xsi:nil="true"/>
    <Teams_Channel_Section_Location xmlns="ec64fcab-bbc9-4804-8cc6-0a77e40cec50" xsi:nil="true"/>
    <CultureName xmlns="ec64fcab-bbc9-4804-8cc6-0a77e40cec50" xsi:nil="true"/>
    <Invited_Students xmlns="ec64fcab-bbc9-4804-8cc6-0a77e40cec50" xsi:nil="true"/>
    <IsNotebookLocked xmlns="ec64fcab-bbc9-4804-8cc6-0a77e40cec50" xsi:nil="true"/>
    <_activity xmlns="ec64fcab-bbc9-4804-8cc6-0a77e40cec50" xsi:nil="true"/>
    <DefaultSectionNames xmlns="ec64fcab-bbc9-4804-8cc6-0a77e40cec50" xsi:nil="true"/>
    <Teachers xmlns="ec64fcab-bbc9-4804-8cc6-0a77e40cec50">
      <UserInfo>
        <DisplayName/>
        <AccountId xsi:nil="true"/>
        <AccountType/>
      </UserInfo>
    </Teachers>
    <Students xmlns="ec64fcab-bbc9-4804-8cc6-0a77e40cec50">
      <UserInfo>
        <DisplayName/>
        <AccountId xsi:nil="true"/>
        <AccountType/>
      </UserInfo>
    </Students>
    <AppVersion xmlns="ec64fcab-bbc9-4804-8cc6-0a77e40cec50" xsi:nil="true"/>
    <TeamsChannelId xmlns="ec64fcab-bbc9-4804-8cc6-0a77e40cec50" xsi:nil="true"/>
    <Math_Settings xmlns="ec64fcab-bbc9-4804-8cc6-0a77e40cec50" xsi:nil="true"/>
    <Owner xmlns="ec64fcab-bbc9-4804-8cc6-0a77e40cec50">
      <UserInfo>
        <DisplayName/>
        <AccountId xsi:nil="true"/>
        <AccountType/>
      </UserInfo>
    </Owner>
    <Student_Groups xmlns="ec64fcab-bbc9-4804-8cc6-0a77e40cec50">
      <UserInfo>
        <DisplayName/>
        <AccountId xsi:nil="true"/>
        <AccountType/>
      </UserInfo>
    </Student_Group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ED4CF37-1E44-4021-B10C-EB591182553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b0404f2-73f1-4c8b-8b8f-e15f0c5ca697"/>
    <ds:schemaRef ds:uri="ec64fcab-bbc9-4804-8cc6-0a77e40cec5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948D52E-9650-4825-984F-745D3BD25D9B}">
  <ds:schemaRefs>
    <ds:schemaRef ds:uri="http://schemas.microsoft.com/office/2006/metadata/properties"/>
    <ds:schemaRef ds:uri="http://purl.org/dc/dcmitype/"/>
    <ds:schemaRef ds:uri="http://www.w3.org/XML/1998/namespace"/>
    <ds:schemaRef ds:uri="http://schemas.microsoft.com/office/2006/documentManagement/types"/>
    <ds:schemaRef ds:uri="http://purl.org/dc/terms/"/>
    <ds:schemaRef ds:uri="ab0404f2-73f1-4c8b-8b8f-e15f0c5ca697"/>
    <ds:schemaRef ds:uri="http://schemas.openxmlformats.org/package/2006/metadata/core-properties"/>
    <ds:schemaRef ds:uri="http://purl.org/dc/elements/1.1/"/>
    <ds:schemaRef ds:uri="http://schemas.microsoft.com/office/infopath/2007/PartnerControls"/>
    <ds:schemaRef ds:uri="ec64fcab-bbc9-4804-8cc6-0a77e40cec50"/>
  </ds:schemaRefs>
</ds:datastoreItem>
</file>

<file path=customXml/itemProps3.xml><?xml version="1.0" encoding="utf-8"?>
<ds:datastoreItem xmlns:ds="http://schemas.openxmlformats.org/officeDocument/2006/customXml" ds:itemID="{975C48C0-987A-4002-B3B0-C487495CE71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0</TotalTime>
  <Words>745</Words>
  <Application>Microsoft Office PowerPoint</Application>
  <PresentationFormat>Widescreen</PresentationFormat>
  <Paragraphs>108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Aptos</vt:lpstr>
      <vt:lpstr>Rockwell</vt:lpstr>
      <vt:lpstr>Rockwell Condensed</vt:lpstr>
      <vt:lpstr>Wingdings</vt:lpstr>
      <vt:lpstr>Wood Type</vt:lpstr>
      <vt:lpstr>The Offence of Fraud</vt:lpstr>
      <vt:lpstr>Content </vt:lpstr>
      <vt:lpstr>Aims and learning objectives </vt:lpstr>
      <vt:lpstr>The Offence of Fraud!</vt:lpstr>
      <vt:lpstr>Continued </vt:lpstr>
      <vt:lpstr>Continued </vt:lpstr>
      <vt:lpstr>Fraud by false representation </vt:lpstr>
      <vt:lpstr>Continued</vt:lpstr>
      <vt:lpstr>Activity</vt:lpstr>
      <vt:lpstr>Made by the defendant </vt:lpstr>
      <vt:lpstr>Continued</vt:lpstr>
      <vt:lpstr>Section 2 (B)</vt:lpstr>
      <vt:lpstr>Intention to make a gain or loss</vt:lpstr>
      <vt:lpstr>Defining the key terms </vt:lpstr>
      <vt:lpstr>Activity </vt:lpstr>
      <vt:lpstr>Activity </vt:lpstr>
      <vt:lpstr>Lastly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7</cp:revision>
  <dcterms:created xsi:type="dcterms:W3CDTF">2025-11-29T19:14:29Z</dcterms:created>
  <dcterms:modified xsi:type="dcterms:W3CDTF">2025-11-30T22:03:06Z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0x0101003E2F794267AB9149A1F1026143A8FACF</vt:lpwstr>
  </property>
</Properties>
</file>