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9" r:id="rId3"/>
    <p:sldId id="258" r:id="rId4"/>
    <p:sldId id="261" r:id="rId5"/>
    <p:sldId id="262" r:id="rId6"/>
    <p:sldId id="274" r:id="rId7"/>
    <p:sldId id="263" r:id="rId8"/>
    <p:sldId id="265" r:id="rId9"/>
    <p:sldId id="276" r:id="rId10"/>
    <p:sldId id="277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223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836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614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3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154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566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340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897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9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28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0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9FCB6-FED1-41E4-A84A-14E9B6217C56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BC8DE-28DF-4492-9D1F-D9FECD9CD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21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pplychainquarterly.com/topics/Strategy/20130306-supply-chain-strategies-which-one-hits-the-mark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pplychainmusings.com/2010/10/lean-as-supply-chain-strategy.htm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SUPPLY CHAIN STRATEGIES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Identifying a Strategy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6537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35292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260648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SUPPLY CHAIN STRATEGIES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385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7416824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5877272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http://www.supplychainquarterly.com/topics/Strategy/20130306-supply-chain-strategies-which-one-hits-the-mark/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8494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28638"/>
            <a:ext cx="5472608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6582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6984776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039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47675"/>
            <a:ext cx="8424936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0444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28091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4063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806489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006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3"/>
            <a:ext cx="8568952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88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265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14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352927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45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352928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112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8208912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23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908720"/>
            <a:ext cx="8640961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8864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Strategy as a Plan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67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842493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260648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LEAN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47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7704856" cy="5040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602128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3"/>
              </a:rPr>
              <a:t>http://www.supplychainmusings.com/2010/10/lean-as-supply-chain-strategy.html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1233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84784"/>
            <a:ext cx="8496945" cy="263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3460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8640960" cy="597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0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AGILE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1743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964487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3991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124744"/>
            <a:ext cx="8352929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476672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POSTPONEMENT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560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04664"/>
            <a:ext cx="8640961" cy="583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0112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1412776"/>
            <a:ext cx="8886825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89166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42493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260648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SPECULATION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375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76672"/>
            <a:ext cx="849694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04947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56084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7946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8064896" cy="48245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404664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2882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21434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25</Words>
  <Application>Microsoft Office PowerPoint</Application>
  <PresentationFormat>On-screen Show (4:3)</PresentationFormat>
  <Paragraphs>11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SUPPLY CHAIN STRATEGIES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</dc:creator>
  <cp:lastModifiedBy>Windows</cp:lastModifiedBy>
  <cp:revision>9</cp:revision>
  <dcterms:created xsi:type="dcterms:W3CDTF">2016-10-12T14:06:37Z</dcterms:created>
  <dcterms:modified xsi:type="dcterms:W3CDTF">2016-10-12T15:16:29Z</dcterms:modified>
</cp:coreProperties>
</file>