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notesMasterIdLst>
    <p:notesMasterId r:id="rId9"/>
  </p:notesMasterIdLst>
  <p:sldIdLst>
    <p:sldId id="256" r:id="rId2"/>
    <p:sldId id="257" r:id="rId3"/>
    <p:sldId id="258" r:id="rId4"/>
    <p:sldId id="259" r:id="rId5"/>
    <p:sldId id="263"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BEFEEB-2221-400B-9809-6EC61CF76F28}" v="246" dt="2022-03-18T20:52:57.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userId="0c14ad69-c0e9-4a1c-a65d-921e15cc9471" providerId="ADAL" clId="{3ABEFEEB-2221-400B-9809-6EC61CF76F28}"/>
    <pc:docChg chg="undo custSel modSld">
      <pc:chgData name="Nargas Ahmadzai" userId="0c14ad69-c0e9-4a1c-a65d-921e15cc9471" providerId="ADAL" clId="{3ABEFEEB-2221-400B-9809-6EC61CF76F28}" dt="2022-03-13T20:50:53.218" v="760" actId="20577"/>
      <pc:docMkLst>
        <pc:docMk/>
      </pc:docMkLst>
      <pc:sldChg chg="delSp modSp mod delDesignElem">
        <pc:chgData name="Nargas Ahmadzai" userId="0c14ad69-c0e9-4a1c-a65d-921e15cc9471" providerId="ADAL" clId="{3ABEFEEB-2221-400B-9809-6EC61CF76F28}" dt="2022-03-13T19:59:22.633" v="8" actId="27636"/>
        <pc:sldMkLst>
          <pc:docMk/>
          <pc:sldMk cId="4041506984" sldId="256"/>
        </pc:sldMkLst>
        <pc:spChg chg="mod">
          <ac:chgData name="Nargas Ahmadzai" userId="0c14ad69-c0e9-4a1c-a65d-921e15cc9471" providerId="ADAL" clId="{3ABEFEEB-2221-400B-9809-6EC61CF76F28}" dt="2022-03-13T19:59:22.633" v="8" actId="27636"/>
          <ac:spMkLst>
            <pc:docMk/>
            <pc:sldMk cId="4041506984" sldId="256"/>
            <ac:spMk id="2" creationId="{0B91A547-A3E0-48D9-A95B-77F555DED4BE}"/>
          </ac:spMkLst>
        </pc:spChg>
        <pc:spChg chg="del">
          <ac:chgData name="Nargas Ahmadzai" userId="0c14ad69-c0e9-4a1c-a65d-921e15cc9471" providerId="ADAL" clId="{3ABEFEEB-2221-400B-9809-6EC61CF76F28}" dt="2022-03-13T19:58:46.940" v="7"/>
          <ac:spMkLst>
            <pc:docMk/>
            <pc:sldMk cId="4041506984" sldId="256"/>
            <ac:spMk id="9" creationId="{4EFE82FE-7465-AE46-88DF-34D347E83B84}"/>
          </ac:spMkLst>
        </pc:spChg>
        <pc:grpChg chg="del">
          <ac:chgData name="Nargas Ahmadzai" userId="0c14ad69-c0e9-4a1c-a65d-921e15cc9471" providerId="ADAL" clId="{3ABEFEEB-2221-400B-9809-6EC61CF76F28}" dt="2022-03-13T19:58:46.940" v="7"/>
          <ac:grpSpMkLst>
            <pc:docMk/>
            <pc:sldMk cId="4041506984" sldId="256"/>
            <ac:grpSpMk id="11" creationId="{66F2B51C-9578-EB41-A17E-FFF9D491ADA0}"/>
          </ac:grpSpMkLst>
        </pc:grpChg>
        <pc:cxnChg chg="del">
          <ac:chgData name="Nargas Ahmadzai" userId="0c14ad69-c0e9-4a1c-a65d-921e15cc9471" providerId="ADAL" clId="{3ABEFEEB-2221-400B-9809-6EC61CF76F28}" dt="2022-03-13T19:58:46.940" v="7"/>
          <ac:cxnSpMkLst>
            <pc:docMk/>
            <pc:sldMk cId="4041506984" sldId="256"/>
            <ac:cxnSpMk id="20" creationId="{EEA70831-9A8D-3B4D-8EA5-EE32F93E94E9}"/>
          </ac:cxnSpMkLst>
        </pc:cxnChg>
      </pc:sldChg>
      <pc:sldChg chg="delSp delDesignElem">
        <pc:chgData name="Nargas Ahmadzai" userId="0c14ad69-c0e9-4a1c-a65d-921e15cc9471" providerId="ADAL" clId="{3ABEFEEB-2221-400B-9809-6EC61CF76F28}" dt="2022-03-13T19:58:46.940" v="7"/>
        <pc:sldMkLst>
          <pc:docMk/>
          <pc:sldMk cId="4258408076" sldId="257"/>
        </pc:sldMkLst>
        <pc:spChg chg="del">
          <ac:chgData name="Nargas Ahmadzai" userId="0c14ad69-c0e9-4a1c-a65d-921e15cc9471" providerId="ADAL" clId="{3ABEFEEB-2221-400B-9809-6EC61CF76F28}" dt="2022-03-13T19:58:46.940" v="7"/>
          <ac:spMkLst>
            <pc:docMk/>
            <pc:sldMk cId="4258408076" sldId="257"/>
            <ac:spMk id="76" creationId="{4EFE82FE-7465-AE46-88DF-34D347E83B84}"/>
          </ac:spMkLst>
        </pc:spChg>
        <pc:grpChg chg="del">
          <ac:chgData name="Nargas Ahmadzai" userId="0c14ad69-c0e9-4a1c-a65d-921e15cc9471" providerId="ADAL" clId="{3ABEFEEB-2221-400B-9809-6EC61CF76F28}" dt="2022-03-13T19:58:46.940" v="7"/>
          <ac:grpSpMkLst>
            <pc:docMk/>
            <pc:sldMk cId="4258408076" sldId="257"/>
            <ac:grpSpMk id="50" creationId="{EB46B8FB-F6A2-5F47-A6CD-A7E17E69270F}"/>
          </ac:grpSpMkLst>
        </pc:grpChg>
        <pc:grpChg chg="del">
          <ac:chgData name="Nargas Ahmadzai" userId="0c14ad69-c0e9-4a1c-a65d-921e15cc9471" providerId="ADAL" clId="{3ABEFEEB-2221-400B-9809-6EC61CF76F28}" dt="2022-03-13T19:58:46.940" v="7"/>
          <ac:grpSpMkLst>
            <pc:docMk/>
            <pc:sldMk cId="4258408076" sldId="257"/>
            <ac:grpSpMk id="77" creationId="{66F2B51C-9578-EB41-A17E-FFF9D491ADA0}"/>
          </ac:grpSpMkLst>
        </pc:grpChg>
        <pc:cxnChg chg="del">
          <ac:chgData name="Nargas Ahmadzai" userId="0c14ad69-c0e9-4a1c-a65d-921e15cc9471" providerId="ADAL" clId="{3ABEFEEB-2221-400B-9809-6EC61CF76F28}" dt="2022-03-13T19:58:46.940" v="7"/>
          <ac:cxnSpMkLst>
            <pc:docMk/>
            <pc:sldMk cId="4258408076" sldId="257"/>
            <ac:cxnSpMk id="75" creationId="{D33A3282-0389-C547-8CA6-7F3E7F27B34D}"/>
          </ac:cxnSpMkLst>
        </pc:cxnChg>
        <pc:cxnChg chg="del">
          <ac:chgData name="Nargas Ahmadzai" userId="0c14ad69-c0e9-4a1c-a65d-921e15cc9471" providerId="ADAL" clId="{3ABEFEEB-2221-400B-9809-6EC61CF76F28}" dt="2022-03-13T19:58:46.940" v="7"/>
          <ac:cxnSpMkLst>
            <pc:docMk/>
            <pc:sldMk cId="4258408076" sldId="257"/>
            <ac:cxnSpMk id="85" creationId="{EEA70831-9A8D-3B4D-8EA5-EE32F93E94E9}"/>
          </ac:cxnSpMkLst>
        </pc:cxnChg>
      </pc:sldChg>
      <pc:sldChg chg="addSp delSp modSp mod setBg setClrOvrMap delDesignElem">
        <pc:chgData name="Nargas Ahmadzai" userId="0c14ad69-c0e9-4a1c-a65d-921e15cc9471" providerId="ADAL" clId="{3ABEFEEB-2221-400B-9809-6EC61CF76F28}" dt="2022-03-13T20:00:58.176" v="25"/>
        <pc:sldMkLst>
          <pc:docMk/>
          <pc:sldMk cId="1925363328" sldId="258"/>
        </pc:sldMkLst>
        <pc:spChg chg="mod">
          <ac:chgData name="Nargas Ahmadzai" userId="0c14ad69-c0e9-4a1c-a65d-921e15cc9471" providerId="ADAL" clId="{3ABEFEEB-2221-400B-9809-6EC61CF76F28}" dt="2022-03-13T19:59:39.519" v="9" actId="26606"/>
          <ac:spMkLst>
            <pc:docMk/>
            <pc:sldMk cId="1925363328" sldId="258"/>
            <ac:spMk id="2" creationId="{6D354A4E-0D8C-4FB6-AF37-CCEB4BB156DC}"/>
          </ac:spMkLst>
        </pc:spChg>
        <pc:spChg chg="mod">
          <ac:chgData name="Nargas Ahmadzai" userId="0c14ad69-c0e9-4a1c-a65d-921e15cc9471" providerId="ADAL" clId="{3ABEFEEB-2221-400B-9809-6EC61CF76F28}" dt="2022-03-13T19:59:39.519" v="9" actId="26606"/>
          <ac:spMkLst>
            <pc:docMk/>
            <pc:sldMk cId="1925363328" sldId="258"/>
            <ac:spMk id="3" creationId="{3DFA8866-A170-41CE-9E47-F00A0513B535}"/>
          </ac:spMkLst>
        </pc:spChg>
        <pc:spChg chg="del">
          <ac:chgData name="Nargas Ahmadzai" userId="0c14ad69-c0e9-4a1c-a65d-921e15cc9471" providerId="ADAL" clId="{3ABEFEEB-2221-400B-9809-6EC61CF76F28}" dt="2022-03-13T19:58:46.940" v="7"/>
          <ac:spMkLst>
            <pc:docMk/>
            <pc:sldMk cId="1925363328" sldId="258"/>
            <ac:spMk id="9" creationId="{4EFE82FE-7465-AE46-88DF-34D347E83B84}"/>
          </ac:spMkLst>
        </pc:spChg>
        <pc:spChg chg="add del">
          <ac:chgData name="Nargas Ahmadzai" userId="0c14ad69-c0e9-4a1c-a65d-921e15cc9471" providerId="ADAL" clId="{3ABEFEEB-2221-400B-9809-6EC61CF76F28}" dt="2022-03-13T20:00:58.176" v="25"/>
          <ac:spMkLst>
            <pc:docMk/>
            <pc:sldMk cId="1925363328" sldId="258"/>
            <ac:spMk id="10" creationId="{11432301-4726-4BC7-A053-C83570C6643B}"/>
          </ac:spMkLst>
        </pc:spChg>
        <pc:spChg chg="del">
          <ac:chgData name="Nargas Ahmadzai" userId="0c14ad69-c0e9-4a1c-a65d-921e15cc9471" providerId="ADAL" clId="{3ABEFEEB-2221-400B-9809-6EC61CF76F28}" dt="2022-03-13T19:58:46.940" v="7"/>
          <ac:spMkLst>
            <pc:docMk/>
            <pc:sldMk cId="1925363328" sldId="258"/>
            <ac:spMk id="11" creationId="{8B80D579-AC08-8D49-BB6A-21123F80B589}"/>
          </ac:spMkLst>
        </pc:spChg>
        <pc:spChg chg="add del">
          <ac:chgData name="Nargas Ahmadzai" userId="0c14ad69-c0e9-4a1c-a65d-921e15cc9471" providerId="ADAL" clId="{3ABEFEEB-2221-400B-9809-6EC61CF76F28}" dt="2022-03-13T20:00:58.176" v="25"/>
          <ac:spMkLst>
            <pc:docMk/>
            <pc:sldMk cId="1925363328" sldId="258"/>
            <ac:spMk id="12" creationId="{3FF533E5-9750-4E88-96EA-897A0D703FD4}"/>
          </ac:spMkLst>
        </pc:spChg>
        <pc:spChg chg="add del">
          <ac:chgData name="Nargas Ahmadzai" userId="0c14ad69-c0e9-4a1c-a65d-921e15cc9471" providerId="ADAL" clId="{3ABEFEEB-2221-400B-9809-6EC61CF76F28}" dt="2022-03-13T20:00:58.176" v="25"/>
          <ac:spMkLst>
            <pc:docMk/>
            <pc:sldMk cId="1925363328" sldId="258"/>
            <ac:spMk id="14" creationId="{F41BBC71-7D18-4156-8DE4-06F1CB298F54}"/>
          </ac:spMkLst>
        </pc:spChg>
        <pc:grpChg chg="del">
          <ac:chgData name="Nargas Ahmadzai" userId="0c14ad69-c0e9-4a1c-a65d-921e15cc9471" providerId="ADAL" clId="{3ABEFEEB-2221-400B-9809-6EC61CF76F28}" dt="2022-03-13T19:58:46.940" v="7"/>
          <ac:grpSpMkLst>
            <pc:docMk/>
            <pc:sldMk cId="1925363328" sldId="258"/>
            <ac:grpSpMk id="15" creationId="{44406D7A-DB1A-D940-8AD1-93FAF9DD7199}"/>
          </ac:grpSpMkLst>
        </pc:grpChg>
        <pc:picChg chg="mod ord">
          <ac:chgData name="Nargas Ahmadzai" userId="0c14ad69-c0e9-4a1c-a65d-921e15cc9471" providerId="ADAL" clId="{3ABEFEEB-2221-400B-9809-6EC61CF76F28}" dt="2022-03-13T19:59:39.519" v="9" actId="26606"/>
          <ac:picMkLst>
            <pc:docMk/>
            <pc:sldMk cId="1925363328" sldId="258"/>
            <ac:picMk id="5" creationId="{46BDACFD-7927-45C8-A7D7-BBA90E0572F5}"/>
          </ac:picMkLst>
        </pc:picChg>
        <pc:cxnChg chg="del">
          <ac:chgData name="Nargas Ahmadzai" userId="0c14ad69-c0e9-4a1c-a65d-921e15cc9471" providerId="ADAL" clId="{3ABEFEEB-2221-400B-9809-6EC61CF76F28}" dt="2022-03-13T19:58:46.940" v="7"/>
          <ac:cxnSpMkLst>
            <pc:docMk/>
            <pc:sldMk cId="1925363328" sldId="258"/>
            <ac:cxnSpMk id="13" creationId="{EC392F51-F23E-E242-9750-A5B1F128E573}"/>
          </ac:cxnSpMkLst>
        </pc:cxnChg>
      </pc:sldChg>
      <pc:sldChg chg="addSp delSp modSp mod setBg setClrOvrMap delDesignElem modNotesTx">
        <pc:chgData name="Nargas Ahmadzai" userId="0c14ad69-c0e9-4a1c-a65d-921e15cc9471" providerId="ADAL" clId="{3ABEFEEB-2221-400B-9809-6EC61CF76F28}" dt="2022-03-13T20:26:29.700" v="596" actId="20577"/>
        <pc:sldMkLst>
          <pc:docMk/>
          <pc:sldMk cId="259513192" sldId="259"/>
        </pc:sldMkLst>
        <pc:spChg chg="mod">
          <ac:chgData name="Nargas Ahmadzai" userId="0c14ad69-c0e9-4a1c-a65d-921e15cc9471" providerId="ADAL" clId="{3ABEFEEB-2221-400B-9809-6EC61CF76F28}" dt="2022-03-13T20:01:29.746" v="155" actId="26606"/>
          <ac:spMkLst>
            <pc:docMk/>
            <pc:sldMk cId="259513192" sldId="259"/>
            <ac:spMk id="2" creationId="{36A5736C-E1A6-4301-B042-62EF877FFA01}"/>
          </ac:spMkLst>
        </pc:spChg>
        <pc:spChg chg="add del">
          <ac:chgData name="Nargas Ahmadzai" userId="0c14ad69-c0e9-4a1c-a65d-921e15cc9471" providerId="ADAL" clId="{3ABEFEEB-2221-400B-9809-6EC61CF76F28}" dt="2022-03-13T19:59:53.466" v="11" actId="26606"/>
          <ac:spMkLst>
            <pc:docMk/>
            <pc:sldMk cId="259513192" sldId="259"/>
            <ac:spMk id="33" creationId="{674220BB-5395-4F54-8045-343633A1BC8A}"/>
          </ac:spMkLst>
        </pc:spChg>
        <pc:spChg chg="del">
          <ac:chgData name="Nargas Ahmadzai" userId="0c14ad69-c0e9-4a1c-a65d-921e15cc9471" providerId="ADAL" clId="{3ABEFEEB-2221-400B-9809-6EC61CF76F28}" dt="2022-03-13T19:58:46.940" v="7"/>
          <ac:spMkLst>
            <pc:docMk/>
            <pc:sldMk cId="259513192" sldId="259"/>
            <ac:spMk id="36" creationId="{4EFE82FE-7465-AE46-88DF-34D347E83B84}"/>
          </ac:spMkLst>
        </pc:spChg>
        <pc:spChg chg="add del">
          <ac:chgData name="Nargas Ahmadzai" userId="0c14ad69-c0e9-4a1c-a65d-921e15cc9471" providerId="ADAL" clId="{3ABEFEEB-2221-400B-9809-6EC61CF76F28}" dt="2022-03-13T19:59:53.466" v="11" actId="26606"/>
          <ac:spMkLst>
            <pc:docMk/>
            <pc:sldMk cId="259513192" sldId="259"/>
            <ac:spMk id="37" creationId="{D477AA7E-6F59-438B-AE81-F002D625899E}"/>
          </ac:spMkLst>
        </pc:spChg>
        <pc:spChg chg="del">
          <ac:chgData name="Nargas Ahmadzai" userId="0c14ad69-c0e9-4a1c-a65d-921e15cc9471" providerId="ADAL" clId="{3ABEFEEB-2221-400B-9809-6EC61CF76F28}" dt="2022-03-13T19:58:46.940" v="7"/>
          <ac:spMkLst>
            <pc:docMk/>
            <pc:sldMk cId="259513192" sldId="259"/>
            <ac:spMk id="38" creationId="{8B80D579-AC08-8D49-BB6A-21123F80B589}"/>
          </ac:spMkLst>
        </pc:spChg>
        <pc:spChg chg="add del">
          <ac:chgData name="Nargas Ahmadzai" userId="0c14ad69-c0e9-4a1c-a65d-921e15cc9471" providerId="ADAL" clId="{3ABEFEEB-2221-400B-9809-6EC61CF76F28}" dt="2022-03-13T19:59:53.466" v="11" actId="26606"/>
          <ac:spMkLst>
            <pc:docMk/>
            <pc:sldMk cId="259513192" sldId="259"/>
            <ac:spMk id="39" creationId="{C84439A1-773C-4E21-A179-0417A18640E9}"/>
          </ac:spMkLst>
        </pc:spChg>
        <pc:spChg chg="add del">
          <ac:chgData name="Nargas Ahmadzai" userId="0c14ad69-c0e9-4a1c-a65d-921e15cc9471" providerId="ADAL" clId="{3ABEFEEB-2221-400B-9809-6EC61CF76F28}" dt="2022-03-13T20:01:29.746" v="155" actId="26606"/>
          <ac:spMkLst>
            <pc:docMk/>
            <pc:sldMk cId="259513192" sldId="259"/>
            <ac:spMk id="52" creationId="{A7244538-290E-40DA-A93A-14BB3E6CF173}"/>
          </ac:spMkLst>
        </pc:spChg>
        <pc:spChg chg="add del">
          <ac:chgData name="Nargas Ahmadzai" userId="0c14ad69-c0e9-4a1c-a65d-921e15cc9471" providerId="ADAL" clId="{3ABEFEEB-2221-400B-9809-6EC61CF76F28}" dt="2022-03-13T20:01:29.746" v="155" actId="26606"/>
          <ac:spMkLst>
            <pc:docMk/>
            <pc:sldMk cId="259513192" sldId="259"/>
            <ac:spMk id="53" creationId="{AB1DF3B3-9DBC-445D-AE4E-A62E5A9B85D5}"/>
          </ac:spMkLst>
        </pc:spChg>
        <pc:spChg chg="add del">
          <ac:chgData name="Nargas Ahmadzai" userId="0c14ad69-c0e9-4a1c-a65d-921e15cc9471" providerId="ADAL" clId="{3ABEFEEB-2221-400B-9809-6EC61CF76F28}" dt="2022-03-13T20:01:29.746" v="155" actId="26606"/>
          <ac:spMkLst>
            <pc:docMk/>
            <pc:sldMk cId="259513192" sldId="259"/>
            <ac:spMk id="54" creationId="{F51F80E8-0CAC-410E-B59A-29FDDC357ED4}"/>
          </ac:spMkLst>
        </pc:spChg>
        <pc:grpChg chg="del">
          <ac:chgData name="Nargas Ahmadzai" userId="0c14ad69-c0e9-4a1c-a65d-921e15cc9471" providerId="ADAL" clId="{3ABEFEEB-2221-400B-9809-6EC61CF76F28}" dt="2022-03-13T19:58:46.940" v="7"/>
          <ac:grpSpMkLst>
            <pc:docMk/>
            <pc:sldMk cId="259513192" sldId="259"/>
            <ac:grpSpMk id="8" creationId="{EB46B8FB-F6A2-5F47-A6CD-A7E17E69270F}"/>
          </ac:grpSpMkLst>
        </pc:grpChg>
        <pc:grpChg chg="del">
          <ac:chgData name="Nargas Ahmadzai" userId="0c14ad69-c0e9-4a1c-a65d-921e15cc9471" providerId="ADAL" clId="{3ABEFEEB-2221-400B-9809-6EC61CF76F28}" dt="2022-03-13T19:58:46.940" v="7"/>
          <ac:grpSpMkLst>
            <pc:docMk/>
            <pc:sldMk cId="259513192" sldId="259"/>
            <ac:grpSpMk id="42" creationId="{44406D7A-DB1A-D940-8AD1-93FAF9DD7199}"/>
          </ac:grpSpMkLst>
        </pc:grpChg>
        <pc:picChg chg="mod ord">
          <ac:chgData name="Nargas Ahmadzai" userId="0c14ad69-c0e9-4a1c-a65d-921e15cc9471" providerId="ADAL" clId="{3ABEFEEB-2221-400B-9809-6EC61CF76F28}" dt="2022-03-13T20:01:29.746" v="155" actId="26606"/>
          <ac:picMkLst>
            <pc:docMk/>
            <pc:sldMk cId="259513192" sldId="259"/>
            <ac:picMk id="4" creationId="{D665EC85-BDFB-434A-91CB-073FBF102944}"/>
          </ac:picMkLst>
        </pc:picChg>
        <pc:picChg chg="add del">
          <ac:chgData name="Nargas Ahmadzai" userId="0c14ad69-c0e9-4a1c-a65d-921e15cc9471" providerId="ADAL" clId="{3ABEFEEB-2221-400B-9809-6EC61CF76F28}" dt="2022-03-13T19:59:53.466" v="11" actId="26606"/>
          <ac:picMkLst>
            <pc:docMk/>
            <pc:sldMk cId="259513192" sldId="259"/>
            <ac:picMk id="6" creationId="{BDFADFB3-3D44-49A8-AE3B-A87C61607F7E}"/>
          </ac:picMkLst>
        </pc:picChg>
        <pc:picChg chg="add del">
          <ac:chgData name="Nargas Ahmadzai" userId="0c14ad69-c0e9-4a1c-a65d-921e15cc9471" providerId="ADAL" clId="{3ABEFEEB-2221-400B-9809-6EC61CF76F28}" dt="2022-03-13T19:59:53.466" v="11" actId="26606"/>
          <ac:picMkLst>
            <pc:docMk/>
            <pc:sldMk cId="259513192" sldId="259"/>
            <ac:picMk id="7" creationId="{BB912AE0-CAD9-4F8F-A2A2-BDF07D4EDD22}"/>
          </ac:picMkLst>
        </pc:picChg>
        <pc:picChg chg="add del">
          <ac:chgData name="Nargas Ahmadzai" userId="0c14ad69-c0e9-4a1c-a65d-921e15cc9471" providerId="ADAL" clId="{3ABEFEEB-2221-400B-9809-6EC61CF76F28}" dt="2022-03-13T19:59:53.466" v="11" actId="26606"/>
          <ac:picMkLst>
            <pc:docMk/>
            <pc:sldMk cId="259513192" sldId="259"/>
            <ac:picMk id="35" creationId="{9D892AF3-0287-4CB0-AD2F-775B64C6FDA5}"/>
          </ac:picMkLst>
        </pc:picChg>
        <pc:picChg chg="add del">
          <ac:chgData name="Nargas Ahmadzai" userId="0c14ad69-c0e9-4a1c-a65d-921e15cc9471" providerId="ADAL" clId="{3ABEFEEB-2221-400B-9809-6EC61CF76F28}" dt="2022-03-13T20:00:58.176" v="25"/>
          <ac:picMkLst>
            <pc:docMk/>
            <pc:sldMk cId="259513192" sldId="259"/>
            <ac:picMk id="41" creationId="{CFD580F5-E7BF-4C1D-BEFD-4A4601EBA876}"/>
          </ac:picMkLst>
        </pc:picChg>
        <pc:picChg chg="add del">
          <ac:chgData name="Nargas Ahmadzai" userId="0c14ad69-c0e9-4a1c-a65d-921e15cc9471" providerId="ADAL" clId="{3ABEFEEB-2221-400B-9809-6EC61CF76F28}" dt="2022-03-13T20:00:58.176" v="25"/>
          <ac:picMkLst>
            <pc:docMk/>
            <pc:sldMk cId="259513192" sldId="259"/>
            <ac:picMk id="49" creationId="{F0F06750-78FE-4472-8DA5-14CF3336F811}"/>
          </ac:picMkLst>
        </pc:picChg>
        <pc:picChg chg="add del">
          <ac:chgData name="Nargas Ahmadzai" userId="0c14ad69-c0e9-4a1c-a65d-921e15cc9471" providerId="ADAL" clId="{3ABEFEEB-2221-400B-9809-6EC61CF76F28}" dt="2022-03-13T20:01:29.746" v="155" actId="26606"/>
          <ac:picMkLst>
            <pc:docMk/>
            <pc:sldMk cId="259513192" sldId="259"/>
            <ac:picMk id="50" creationId="{75577CC7-6B96-4908-84E4-0D2AC01834E3}"/>
          </ac:picMkLst>
        </pc:picChg>
        <pc:picChg chg="add del">
          <ac:chgData name="Nargas Ahmadzai" userId="0c14ad69-c0e9-4a1c-a65d-921e15cc9471" providerId="ADAL" clId="{3ABEFEEB-2221-400B-9809-6EC61CF76F28}" dt="2022-03-13T20:01:29.746" v="155" actId="26606"/>
          <ac:picMkLst>
            <pc:docMk/>
            <pc:sldMk cId="259513192" sldId="259"/>
            <ac:picMk id="51" creationId="{3094519A-B61A-4BE2-9E40-30E744081BB3}"/>
          </ac:picMkLst>
        </pc:picChg>
        <pc:cxnChg chg="del">
          <ac:chgData name="Nargas Ahmadzai" userId="0c14ad69-c0e9-4a1c-a65d-921e15cc9471" providerId="ADAL" clId="{3ABEFEEB-2221-400B-9809-6EC61CF76F28}" dt="2022-03-13T19:58:46.940" v="7"/>
          <ac:cxnSpMkLst>
            <pc:docMk/>
            <pc:sldMk cId="259513192" sldId="259"/>
            <ac:cxnSpMk id="34" creationId="{D33A3282-0389-C547-8CA6-7F3E7F27B34D}"/>
          </ac:cxnSpMkLst>
        </pc:cxnChg>
        <pc:cxnChg chg="del">
          <ac:chgData name="Nargas Ahmadzai" userId="0c14ad69-c0e9-4a1c-a65d-921e15cc9471" providerId="ADAL" clId="{3ABEFEEB-2221-400B-9809-6EC61CF76F28}" dt="2022-03-13T19:58:46.940" v="7"/>
          <ac:cxnSpMkLst>
            <pc:docMk/>
            <pc:sldMk cId="259513192" sldId="259"/>
            <ac:cxnSpMk id="40" creationId="{EC392F51-F23E-E242-9750-A5B1F128E573}"/>
          </ac:cxnSpMkLst>
        </pc:cxnChg>
      </pc:sldChg>
      <pc:sldChg chg="addSp delSp modSp mod setBg setClrOvrMap delDesignElem">
        <pc:chgData name="Nargas Ahmadzai" userId="0c14ad69-c0e9-4a1c-a65d-921e15cc9471" providerId="ADAL" clId="{3ABEFEEB-2221-400B-9809-6EC61CF76F28}" dt="2022-03-13T20:50:53.218" v="760" actId="20577"/>
        <pc:sldMkLst>
          <pc:docMk/>
          <pc:sldMk cId="3620676749" sldId="260"/>
        </pc:sldMkLst>
        <pc:spChg chg="mod">
          <ac:chgData name="Nargas Ahmadzai" userId="0c14ad69-c0e9-4a1c-a65d-921e15cc9471" providerId="ADAL" clId="{3ABEFEEB-2221-400B-9809-6EC61CF76F28}" dt="2022-03-13T20:42:42.898" v="612" actId="26606"/>
          <ac:spMkLst>
            <pc:docMk/>
            <pc:sldMk cId="3620676749" sldId="260"/>
            <ac:spMk id="2" creationId="{512167B3-1923-4FBE-BDF3-17256C9D3E5F}"/>
          </ac:spMkLst>
        </pc:spChg>
        <pc:spChg chg="del">
          <ac:chgData name="Nargas Ahmadzai" userId="0c14ad69-c0e9-4a1c-a65d-921e15cc9471" providerId="ADAL" clId="{3ABEFEEB-2221-400B-9809-6EC61CF76F28}" dt="2022-03-13T19:58:46.940" v="7"/>
          <ac:spMkLst>
            <pc:docMk/>
            <pc:sldMk cId="3620676749" sldId="260"/>
            <ac:spMk id="76" creationId="{4EFE82FE-7465-AE46-88DF-34D347E83B84}"/>
          </ac:spMkLst>
        </pc:spChg>
        <pc:spChg chg="del">
          <ac:chgData name="Nargas Ahmadzai" userId="0c14ad69-c0e9-4a1c-a65d-921e15cc9471" providerId="ADAL" clId="{3ABEFEEB-2221-400B-9809-6EC61CF76F28}" dt="2022-03-13T19:58:46.940" v="7"/>
          <ac:spMkLst>
            <pc:docMk/>
            <pc:sldMk cId="3620676749" sldId="260"/>
            <ac:spMk id="78" creationId="{8B80D579-AC08-8D49-BB6A-21123F80B589}"/>
          </ac:spMkLst>
        </pc:spChg>
        <pc:spChg chg="add">
          <ac:chgData name="Nargas Ahmadzai" userId="0c14ad69-c0e9-4a1c-a65d-921e15cc9471" providerId="ADAL" clId="{3ABEFEEB-2221-400B-9809-6EC61CF76F28}" dt="2022-03-13T20:42:42.898" v="612" actId="26606"/>
          <ac:spMkLst>
            <pc:docMk/>
            <pc:sldMk cId="3620676749" sldId="260"/>
            <ac:spMk id="81" creationId="{8A0AE57C-30AD-4D4E-9855-B5FBEAD6619D}"/>
          </ac:spMkLst>
        </pc:spChg>
        <pc:spChg chg="add mod">
          <ac:chgData name="Nargas Ahmadzai" userId="0c14ad69-c0e9-4a1c-a65d-921e15cc9471" providerId="ADAL" clId="{3ABEFEEB-2221-400B-9809-6EC61CF76F28}" dt="2022-03-13T20:50:53.218" v="760" actId="20577"/>
          <ac:spMkLst>
            <pc:docMk/>
            <pc:sldMk cId="3620676749" sldId="260"/>
            <ac:spMk id="101" creationId="{B43A7339-8C18-40ED-9D97-6BAC037064DC}"/>
          </ac:spMkLst>
        </pc:spChg>
        <pc:spChg chg="add mod">
          <ac:chgData name="Nargas Ahmadzai" userId="0c14ad69-c0e9-4a1c-a65d-921e15cc9471" providerId="ADAL" clId="{3ABEFEEB-2221-400B-9809-6EC61CF76F28}" dt="2022-03-13T20:47:25.940" v="679" actId="14100"/>
          <ac:spMkLst>
            <pc:docMk/>
            <pc:sldMk cId="3620676749" sldId="260"/>
            <ac:spMk id="102" creationId="{E7199A4A-A486-46B4-ADE1-5C23C1E92E68}"/>
          </ac:spMkLst>
        </pc:spChg>
        <pc:spChg chg="add mod">
          <ac:chgData name="Nargas Ahmadzai" userId="0c14ad69-c0e9-4a1c-a65d-921e15cc9471" providerId="ADAL" clId="{3ABEFEEB-2221-400B-9809-6EC61CF76F28}" dt="2022-03-13T20:49:27.399" v="724" actId="14100"/>
          <ac:spMkLst>
            <pc:docMk/>
            <pc:sldMk cId="3620676749" sldId="260"/>
            <ac:spMk id="103" creationId="{1B7DE3E0-F3C7-4B5A-8B64-7BCC2CD871BB}"/>
          </ac:spMkLst>
        </pc:spChg>
        <pc:spChg chg="add mod">
          <ac:chgData name="Nargas Ahmadzai" userId="0c14ad69-c0e9-4a1c-a65d-921e15cc9471" providerId="ADAL" clId="{3ABEFEEB-2221-400B-9809-6EC61CF76F28}" dt="2022-03-13T20:49:33.259" v="726" actId="14100"/>
          <ac:spMkLst>
            <pc:docMk/>
            <pc:sldMk cId="3620676749" sldId="260"/>
            <ac:spMk id="104" creationId="{90556289-60EA-426E-ADB5-7F4BF049B9C0}"/>
          </ac:spMkLst>
        </pc:spChg>
        <pc:spChg chg="add del mod">
          <ac:chgData name="Nargas Ahmadzai" userId="0c14ad69-c0e9-4a1c-a65d-921e15cc9471" providerId="ADAL" clId="{3ABEFEEB-2221-400B-9809-6EC61CF76F28}" dt="2022-03-13T20:48:16.906" v="694" actId="11529"/>
          <ac:spMkLst>
            <pc:docMk/>
            <pc:sldMk cId="3620676749" sldId="260"/>
            <ac:spMk id="105" creationId="{BEDBEDD6-3288-42E7-9730-E68509F8EF4A}"/>
          </ac:spMkLst>
        </pc:spChg>
        <pc:spChg chg="add mod">
          <ac:chgData name="Nargas Ahmadzai" userId="0c14ad69-c0e9-4a1c-a65d-921e15cc9471" providerId="ADAL" clId="{3ABEFEEB-2221-400B-9809-6EC61CF76F28}" dt="2022-03-13T20:49:22.420" v="723" actId="14100"/>
          <ac:spMkLst>
            <pc:docMk/>
            <pc:sldMk cId="3620676749" sldId="260"/>
            <ac:spMk id="106" creationId="{6A4B26A0-D1F1-437A-B6F0-073F2F10CA09}"/>
          </ac:spMkLst>
        </pc:spChg>
        <pc:spChg chg="add mod">
          <ac:chgData name="Nargas Ahmadzai" userId="0c14ad69-c0e9-4a1c-a65d-921e15cc9471" providerId="ADAL" clId="{3ABEFEEB-2221-400B-9809-6EC61CF76F28}" dt="2022-03-13T20:50:10.667" v="742" actId="14100"/>
          <ac:spMkLst>
            <pc:docMk/>
            <pc:sldMk cId="3620676749" sldId="260"/>
            <ac:spMk id="107" creationId="{AC58043A-9720-4286-AFC4-D9CFCBDE1489}"/>
          </ac:spMkLst>
        </pc:spChg>
        <pc:spChg chg="add mod">
          <ac:chgData name="Nargas Ahmadzai" userId="0c14ad69-c0e9-4a1c-a65d-921e15cc9471" providerId="ADAL" clId="{3ABEFEEB-2221-400B-9809-6EC61CF76F28}" dt="2022-03-13T20:50:36.928" v="751" actId="14100"/>
          <ac:spMkLst>
            <pc:docMk/>
            <pc:sldMk cId="3620676749" sldId="260"/>
            <ac:spMk id="108" creationId="{BC594ABC-2CE8-4447-BC43-2103405B2EB5}"/>
          </ac:spMkLst>
        </pc:spChg>
        <pc:grpChg chg="del">
          <ac:chgData name="Nargas Ahmadzai" userId="0c14ad69-c0e9-4a1c-a65d-921e15cc9471" providerId="ADAL" clId="{3ABEFEEB-2221-400B-9809-6EC61CF76F28}" dt="2022-03-13T19:58:46.940" v="7"/>
          <ac:grpSpMkLst>
            <pc:docMk/>
            <pc:sldMk cId="3620676749" sldId="260"/>
            <ac:grpSpMk id="50" creationId="{EB46B8FB-F6A2-5F47-A6CD-A7E17E69270F}"/>
          </ac:grpSpMkLst>
        </pc:grpChg>
        <pc:grpChg chg="del">
          <ac:chgData name="Nargas Ahmadzai" userId="0c14ad69-c0e9-4a1c-a65d-921e15cc9471" providerId="ADAL" clId="{3ABEFEEB-2221-400B-9809-6EC61CF76F28}" dt="2022-03-13T19:58:46.940" v="7"/>
          <ac:grpSpMkLst>
            <pc:docMk/>
            <pc:sldMk cId="3620676749" sldId="260"/>
            <ac:grpSpMk id="80" creationId="{44406D7A-DB1A-D940-8AD1-93FAF9DD7199}"/>
          </ac:grpSpMkLst>
        </pc:grpChg>
        <pc:picChg chg="add del mod ord">
          <ac:chgData name="Nargas Ahmadzai" userId="0c14ad69-c0e9-4a1c-a65d-921e15cc9471" providerId="ADAL" clId="{3ABEFEEB-2221-400B-9809-6EC61CF76F28}" dt="2022-03-13T20:44:00.394" v="623" actId="21"/>
          <ac:picMkLst>
            <pc:docMk/>
            <pc:sldMk cId="3620676749" sldId="260"/>
            <ac:picMk id="77" creationId="{22C043C9-B760-49F1-BE0D-73AAA1086A60}"/>
          </ac:picMkLst>
        </pc:picChg>
        <pc:picChg chg="add">
          <ac:chgData name="Nargas Ahmadzai" userId="0c14ad69-c0e9-4a1c-a65d-921e15cc9471" providerId="ADAL" clId="{3ABEFEEB-2221-400B-9809-6EC61CF76F28}" dt="2022-03-13T20:42:42.898" v="612" actId="26606"/>
          <ac:picMkLst>
            <pc:docMk/>
            <pc:sldMk cId="3620676749" sldId="260"/>
            <ac:picMk id="82" creationId="{BDFADFB3-3D44-49A8-AE3B-A87C61607F7E}"/>
          </ac:picMkLst>
        </pc:picChg>
        <pc:picChg chg="add">
          <ac:chgData name="Nargas Ahmadzai" userId="0c14ad69-c0e9-4a1c-a65d-921e15cc9471" providerId="ADAL" clId="{3ABEFEEB-2221-400B-9809-6EC61CF76F28}" dt="2022-03-13T20:42:42.898" v="612" actId="26606"/>
          <ac:picMkLst>
            <pc:docMk/>
            <pc:sldMk cId="3620676749" sldId="260"/>
            <ac:picMk id="84" creationId="{BB912AE0-CAD9-4F8F-A2A2-BDF07D4EDD22}"/>
          </ac:picMkLst>
        </pc:picChg>
        <pc:picChg chg="add del">
          <ac:chgData name="Nargas Ahmadzai" userId="0c14ad69-c0e9-4a1c-a65d-921e15cc9471" providerId="ADAL" clId="{3ABEFEEB-2221-400B-9809-6EC61CF76F28}" dt="2022-03-13T20:00:58.176" v="25"/>
          <ac:picMkLst>
            <pc:docMk/>
            <pc:sldMk cId="3620676749" sldId="260"/>
            <ac:picMk id="86" creationId="{CFD580F5-E7BF-4C1D-BEFD-4A4601EBA876}"/>
          </ac:picMkLst>
        </pc:picChg>
        <pc:picChg chg="add del">
          <ac:chgData name="Nargas Ahmadzai" userId="0c14ad69-c0e9-4a1c-a65d-921e15cc9471" providerId="ADAL" clId="{3ABEFEEB-2221-400B-9809-6EC61CF76F28}" dt="2022-03-13T20:00:58.176" v="25"/>
          <ac:picMkLst>
            <pc:docMk/>
            <pc:sldMk cId="3620676749" sldId="260"/>
            <ac:picMk id="87" creationId="{F0F06750-78FE-4472-8DA5-14CF3336F811}"/>
          </ac:picMkLst>
        </pc:picChg>
        <pc:picChg chg="add del mod">
          <ac:chgData name="Nargas Ahmadzai" userId="0c14ad69-c0e9-4a1c-a65d-921e15cc9471" providerId="ADAL" clId="{3ABEFEEB-2221-400B-9809-6EC61CF76F28}" dt="2022-03-13T20:44:17.861" v="625" actId="21"/>
          <ac:picMkLst>
            <pc:docMk/>
            <pc:sldMk cId="3620676749" sldId="260"/>
            <ac:picMk id="88" creationId="{FB937C8D-FAB2-4AA6-8368-D722D8223955}"/>
          </ac:picMkLst>
        </pc:picChg>
        <pc:cxnChg chg="add del mod">
          <ac:chgData name="Nargas Ahmadzai" userId="0c14ad69-c0e9-4a1c-a65d-921e15cc9471" providerId="ADAL" clId="{3ABEFEEB-2221-400B-9809-6EC61CF76F28}" dt="2022-03-13T20:43:19.361" v="621" actId="11529"/>
          <ac:cxnSpMkLst>
            <pc:docMk/>
            <pc:sldMk cId="3620676749" sldId="260"/>
            <ac:cxnSpMk id="4" creationId="{69F79CD0-8EC4-4709-859A-2AC98BF0781E}"/>
          </ac:cxnSpMkLst>
        </pc:cxnChg>
        <pc:cxnChg chg="add mod">
          <ac:chgData name="Nargas Ahmadzai" userId="0c14ad69-c0e9-4a1c-a65d-921e15cc9471" providerId="ADAL" clId="{3ABEFEEB-2221-400B-9809-6EC61CF76F28}" dt="2022-03-13T20:46:17.409" v="657" actId="14100"/>
          <ac:cxnSpMkLst>
            <pc:docMk/>
            <pc:sldMk cId="3620676749" sldId="260"/>
            <ac:cxnSpMk id="9" creationId="{C7AFFA15-7452-4C12-A6FC-BD6B3AE1DEEE}"/>
          </ac:cxnSpMkLst>
        </pc:cxnChg>
        <pc:cxnChg chg="add mod">
          <ac:chgData name="Nargas Ahmadzai" userId="0c14ad69-c0e9-4a1c-a65d-921e15cc9471" providerId="ADAL" clId="{3ABEFEEB-2221-400B-9809-6EC61CF76F28}" dt="2022-03-13T20:45:08.987" v="635" actId="14100"/>
          <ac:cxnSpMkLst>
            <pc:docMk/>
            <pc:sldMk cId="3620676749" sldId="260"/>
            <ac:cxnSpMk id="15" creationId="{DABE11A3-DDF9-47A0-BC2F-AE1D9C416199}"/>
          </ac:cxnSpMkLst>
        </pc:cxnChg>
        <pc:cxnChg chg="add mod">
          <ac:chgData name="Nargas Ahmadzai" userId="0c14ad69-c0e9-4a1c-a65d-921e15cc9471" providerId="ADAL" clId="{3ABEFEEB-2221-400B-9809-6EC61CF76F28}" dt="2022-03-13T20:45:28.216" v="641" actId="14100"/>
          <ac:cxnSpMkLst>
            <pc:docMk/>
            <pc:sldMk cId="3620676749" sldId="260"/>
            <ac:cxnSpMk id="21" creationId="{F6844A58-6544-4F7A-A2CC-0C9E19A783FD}"/>
          </ac:cxnSpMkLst>
        </pc:cxnChg>
        <pc:cxnChg chg="add mod">
          <ac:chgData name="Nargas Ahmadzai" userId="0c14ad69-c0e9-4a1c-a65d-921e15cc9471" providerId="ADAL" clId="{3ABEFEEB-2221-400B-9809-6EC61CF76F28}" dt="2022-03-13T20:45:58.204" v="649" actId="14100"/>
          <ac:cxnSpMkLst>
            <pc:docMk/>
            <pc:sldMk cId="3620676749" sldId="260"/>
            <ac:cxnSpMk id="28" creationId="{6B7C4635-2E32-4258-A5D6-AC21CA995255}"/>
          </ac:cxnSpMkLst>
        </pc:cxnChg>
        <pc:cxnChg chg="add mod">
          <ac:chgData name="Nargas Ahmadzai" userId="0c14ad69-c0e9-4a1c-a65d-921e15cc9471" providerId="ADAL" clId="{3ABEFEEB-2221-400B-9809-6EC61CF76F28}" dt="2022-03-13T20:46:13.761" v="656" actId="14100"/>
          <ac:cxnSpMkLst>
            <pc:docMk/>
            <pc:sldMk cId="3620676749" sldId="260"/>
            <ac:cxnSpMk id="37" creationId="{8A77B231-2FBE-46C8-8035-658370324BF6}"/>
          </ac:cxnSpMkLst>
        </pc:cxnChg>
        <pc:cxnChg chg="add mod">
          <ac:chgData name="Nargas Ahmadzai" userId="0c14ad69-c0e9-4a1c-a65d-921e15cc9471" providerId="ADAL" clId="{3ABEFEEB-2221-400B-9809-6EC61CF76F28}" dt="2022-03-13T20:46:35.689" v="662" actId="14100"/>
          <ac:cxnSpMkLst>
            <pc:docMk/>
            <pc:sldMk cId="3620676749" sldId="260"/>
            <ac:cxnSpMk id="46" creationId="{47A75EE6-A872-41CC-9F21-B070F1F92C42}"/>
          </ac:cxnSpMkLst>
        </pc:cxnChg>
        <pc:cxnChg chg="del">
          <ac:chgData name="Nargas Ahmadzai" userId="0c14ad69-c0e9-4a1c-a65d-921e15cc9471" providerId="ADAL" clId="{3ABEFEEB-2221-400B-9809-6EC61CF76F28}" dt="2022-03-13T19:58:46.940" v="7"/>
          <ac:cxnSpMkLst>
            <pc:docMk/>
            <pc:sldMk cId="3620676749" sldId="260"/>
            <ac:cxnSpMk id="75" creationId="{D33A3282-0389-C547-8CA6-7F3E7F27B34D}"/>
          </ac:cxnSpMkLst>
        </pc:cxnChg>
        <pc:cxnChg chg="del">
          <ac:chgData name="Nargas Ahmadzai" userId="0c14ad69-c0e9-4a1c-a65d-921e15cc9471" providerId="ADAL" clId="{3ABEFEEB-2221-400B-9809-6EC61CF76F28}" dt="2022-03-13T19:58:46.940" v="7"/>
          <ac:cxnSpMkLst>
            <pc:docMk/>
            <pc:sldMk cId="3620676749" sldId="260"/>
            <ac:cxnSpMk id="79" creationId="{EC392F51-F23E-E242-9750-A5B1F128E573}"/>
          </ac:cxnSpMkLst>
        </pc:cxnChg>
        <pc:cxnChg chg="add mod">
          <ac:chgData name="Nargas Ahmadzai" userId="0c14ad69-c0e9-4a1c-a65d-921e15cc9471" providerId="ADAL" clId="{3ABEFEEB-2221-400B-9809-6EC61CF76F28}" dt="2022-03-13T20:46:55.289" v="670" actId="14100"/>
          <ac:cxnSpMkLst>
            <pc:docMk/>
            <pc:sldMk cId="3620676749" sldId="260"/>
            <ac:cxnSpMk id="93" creationId="{968C5775-699E-485A-8B4D-33162DC3885A}"/>
          </ac:cxnSpMkLst>
        </pc:cxnChg>
      </pc:sldChg>
      <pc:sldChg chg="addSp delSp modSp mod setBg setClrOvrMap delDesignElem">
        <pc:chgData name="Nargas Ahmadzai" userId="0c14ad69-c0e9-4a1c-a65d-921e15cc9471" providerId="ADAL" clId="{3ABEFEEB-2221-400B-9809-6EC61CF76F28}" dt="2022-03-13T20:39:48.502" v="606" actId="11529"/>
        <pc:sldMkLst>
          <pc:docMk/>
          <pc:sldMk cId="3391178119" sldId="261"/>
        </pc:sldMkLst>
        <pc:spChg chg="mod">
          <ac:chgData name="Nargas Ahmadzai" userId="0c14ad69-c0e9-4a1c-a65d-921e15cc9471" providerId="ADAL" clId="{3ABEFEEB-2221-400B-9809-6EC61CF76F28}" dt="2022-03-13T20:00:23.872" v="18" actId="26606"/>
          <ac:spMkLst>
            <pc:docMk/>
            <pc:sldMk cId="3391178119" sldId="261"/>
            <ac:spMk id="2" creationId="{8F3C97F2-C7C0-4162-A394-6EAC3AC033B8}"/>
          </ac:spMkLst>
        </pc:spChg>
        <pc:spChg chg="add del">
          <ac:chgData name="Nargas Ahmadzai" userId="0c14ad69-c0e9-4a1c-a65d-921e15cc9471" providerId="ADAL" clId="{3ABEFEEB-2221-400B-9809-6EC61CF76F28}" dt="2022-03-13T20:00:19.951" v="15" actId="26606"/>
          <ac:spMkLst>
            <pc:docMk/>
            <pc:sldMk cId="3391178119" sldId="261"/>
            <ac:spMk id="13" creationId="{077D6507-8E8D-40E1-A7B9-63012EF9492F}"/>
          </ac:spMkLst>
        </pc:spChg>
        <pc:spChg chg="add del">
          <ac:chgData name="Nargas Ahmadzai" userId="0c14ad69-c0e9-4a1c-a65d-921e15cc9471" providerId="ADAL" clId="{3ABEFEEB-2221-400B-9809-6EC61CF76F28}" dt="2022-03-13T20:00:23.702" v="17" actId="26606"/>
          <ac:spMkLst>
            <pc:docMk/>
            <pc:sldMk cId="3391178119" sldId="261"/>
            <ac:spMk id="15" creationId="{9DCD9119-A5D2-4D09-BCB2-70ABD368DB30}"/>
          </ac:spMkLst>
        </pc:spChg>
        <pc:spChg chg="add del">
          <ac:chgData name="Nargas Ahmadzai" userId="0c14ad69-c0e9-4a1c-a65d-921e15cc9471" providerId="ADAL" clId="{3ABEFEEB-2221-400B-9809-6EC61CF76F28}" dt="2022-03-13T20:00:23.702" v="17" actId="26606"/>
          <ac:spMkLst>
            <pc:docMk/>
            <pc:sldMk cId="3391178119" sldId="261"/>
            <ac:spMk id="18" creationId="{A6621E27-B4D3-4EEA-8F4D-BB759FD2479C}"/>
          </ac:spMkLst>
        </pc:spChg>
        <pc:spChg chg="add del">
          <ac:chgData name="Nargas Ahmadzai" userId="0c14ad69-c0e9-4a1c-a65d-921e15cc9471" providerId="ADAL" clId="{3ABEFEEB-2221-400B-9809-6EC61CF76F28}" dt="2022-03-13T20:00:58.176" v="25"/>
          <ac:spMkLst>
            <pc:docMk/>
            <pc:sldMk cId="3391178119" sldId="261"/>
            <ac:spMk id="22" creationId="{11432301-4726-4BC7-A053-C83570C6643B}"/>
          </ac:spMkLst>
        </pc:spChg>
        <pc:spChg chg="add del">
          <ac:chgData name="Nargas Ahmadzai" userId="0c14ad69-c0e9-4a1c-a65d-921e15cc9471" providerId="ADAL" clId="{3ABEFEEB-2221-400B-9809-6EC61CF76F28}" dt="2022-03-13T20:00:58.176" v="25"/>
          <ac:spMkLst>
            <pc:docMk/>
            <pc:sldMk cId="3391178119" sldId="261"/>
            <ac:spMk id="23" creationId="{3FF533E5-9750-4E88-96EA-897A0D703FD4}"/>
          </ac:spMkLst>
        </pc:spChg>
        <pc:spChg chg="add del">
          <ac:chgData name="Nargas Ahmadzai" userId="0c14ad69-c0e9-4a1c-a65d-921e15cc9471" providerId="ADAL" clId="{3ABEFEEB-2221-400B-9809-6EC61CF76F28}" dt="2022-03-13T20:00:58.176" v="25"/>
          <ac:spMkLst>
            <pc:docMk/>
            <pc:sldMk cId="3391178119" sldId="261"/>
            <ac:spMk id="24" creationId="{F41BBC71-7D18-4156-8DE4-06F1CB298F54}"/>
          </ac:spMkLst>
        </pc:spChg>
        <pc:spChg chg="del">
          <ac:chgData name="Nargas Ahmadzai" userId="0c14ad69-c0e9-4a1c-a65d-921e15cc9471" providerId="ADAL" clId="{3ABEFEEB-2221-400B-9809-6EC61CF76F28}" dt="2022-03-13T19:58:46.940" v="7"/>
          <ac:spMkLst>
            <pc:docMk/>
            <pc:sldMk cId="3391178119" sldId="261"/>
            <ac:spMk id="80" creationId="{4EFE82FE-7465-AE46-88DF-34D347E83B84}"/>
          </ac:spMkLst>
        </pc:spChg>
        <pc:spChg chg="del">
          <ac:chgData name="Nargas Ahmadzai" userId="0c14ad69-c0e9-4a1c-a65d-921e15cc9471" providerId="ADAL" clId="{3ABEFEEB-2221-400B-9809-6EC61CF76F28}" dt="2022-03-13T19:58:46.940" v="7"/>
          <ac:spMkLst>
            <pc:docMk/>
            <pc:sldMk cId="3391178119" sldId="261"/>
            <ac:spMk id="82" creationId="{B4F75AE3-A3AC-DE4C-98FE-EC9DC3BF8DA5}"/>
          </ac:spMkLst>
        </pc:spChg>
        <pc:grpChg chg="del">
          <ac:chgData name="Nargas Ahmadzai" userId="0c14ad69-c0e9-4a1c-a65d-921e15cc9471" providerId="ADAL" clId="{3ABEFEEB-2221-400B-9809-6EC61CF76F28}" dt="2022-03-13T19:58:46.940" v="7"/>
          <ac:grpSpMkLst>
            <pc:docMk/>
            <pc:sldMk cId="3391178119" sldId="261"/>
            <ac:grpSpMk id="52" creationId="{EB46B8FB-F6A2-5F47-A6CD-A7E17E69270F}"/>
          </ac:grpSpMkLst>
        </pc:grpChg>
        <pc:grpChg chg="del">
          <ac:chgData name="Nargas Ahmadzai" userId="0c14ad69-c0e9-4a1c-a65d-921e15cc9471" providerId="ADAL" clId="{3ABEFEEB-2221-400B-9809-6EC61CF76F28}" dt="2022-03-13T19:58:46.940" v="7"/>
          <ac:grpSpMkLst>
            <pc:docMk/>
            <pc:sldMk cId="3391178119" sldId="261"/>
            <ac:grpSpMk id="84" creationId="{44406D7A-DB1A-D940-8AD1-93FAF9DD7199}"/>
          </ac:grpSpMkLst>
        </pc:grpChg>
        <pc:picChg chg="del mod ord">
          <ac:chgData name="Nargas Ahmadzai" userId="0c14ad69-c0e9-4a1c-a65d-921e15cc9471" providerId="ADAL" clId="{3ABEFEEB-2221-400B-9809-6EC61CF76F28}" dt="2022-03-13T20:34:17.424" v="598" actId="21"/>
          <ac:picMkLst>
            <pc:docMk/>
            <pc:sldMk cId="3391178119" sldId="261"/>
            <ac:picMk id="4" creationId="{6A2B243A-0366-4FB7-83D9-8BE413B7FD90}"/>
          </ac:picMkLst>
        </pc:picChg>
        <pc:picChg chg="add del">
          <ac:chgData name="Nargas Ahmadzai" userId="0c14ad69-c0e9-4a1c-a65d-921e15cc9471" providerId="ADAL" clId="{3ABEFEEB-2221-400B-9809-6EC61CF76F28}" dt="2022-03-13T20:00:19.951" v="15" actId="26606"/>
          <ac:picMkLst>
            <pc:docMk/>
            <pc:sldMk cId="3391178119" sldId="261"/>
            <ac:picMk id="9" creationId="{CFD580F5-E7BF-4C1D-BEFD-4A4601EBA876}"/>
          </ac:picMkLst>
        </pc:picChg>
        <pc:picChg chg="add del">
          <ac:chgData name="Nargas Ahmadzai" userId="0c14ad69-c0e9-4a1c-a65d-921e15cc9471" providerId="ADAL" clId="{3ABEFEEB-2221-400B-9809-6EC61CF76F28}" dt="2022-03-13T20:00:19.951" v="15" actId="26606"/>
          <ac:picMkLst>
            <pc:docMk/>
            <pc:sldMk cId="3391178119" sldId="261"/>
            <ac:picMk id="11" creationId="{F0F06750-78FE-4472-8DA5-14CF3336F811}"/>
          </ac:picMkLst>
        </pc:picChg>
        <pc:picChg chg="add del">
          <ac:chgData name="Nargas Ahmadzai" userId="0c14ad69-c0e9-4a1c-a65d-921e15cc9471" providerId="ADAL" clId="{3ABEFEEB-2221-400B-9809-6EC61CF76F28}" dt="2022-03-13T20:00:23.702" v="17" actId="26606"/>
          <ac:picMkLst>
            <pc:docMk/>
            <pc:sldMk cId="3391178119" sldId="261"/>
            <ac:picMk id="16" creationId="{BDFADFB3-3D44-49A8-AE3B-A87C61607F7E}"/>
          </ac:picMkLst>
        </pc:picChg>
        <pc:picChg chg="add del">
          <ac:chgData name="Nargas Ahmadzai" userId="0c14ad69-c0e9-4a1c-a65d-921e15cc9471" providerId="ADAL" clId="{3ABEFEEB-2221-400B-9809-6EC61CF76F28}" dt="2022-03-13T20:00:23.702" v="17" actId="26606"/>
          <ac:picMkLst>
            <pc:docMk/>
            <pc:sldMk cId="3391178119" sldId="261"/>
            <ac:picMk id="17" creationId="{BB912AE0-CAD9-4F8F-A2A2-BDF07D4EDD22}"/>
          </ac:picMkLst>
        </pc:picChg>
        <pc:picChg chg="add del">
          <ac:chgData name="Nargas Ahmadzai" userId="0c14ad69-c0e9-4a1c-a65d-921e15cc9471" providerId="ADAL" clId="{3ABEFEEB-2221-400B-9809-6EC61CF76F28}" dt="2022-03-13T20:00:58.176" v="25"/>
          <ac:picMkLst>
            <pc:docMk/>
            <pc:sldMk cId="3391178119" sldId="261"/>
            <ac:picMk id="20" creationId="{CFD580F5-E7BF-4C1D-BEFD-4A4601EBA876}"/>
          </ac:picMkLst>
        </pc:picChg>
        <pc:picChg chg="add del">
          <ac:chgData name="Nargas Ahmadzai" userId="0c14ad69-c0e9-4a1c-a65d-921e15cc9471" providerId="ADAL" clId="{3ABEFEEB-2221-400B-9809-6EC61CF76F28}" dt="2022-03-13T20:00:58.176" v="25"/>
          <ac:picMkLst>
            <pc:docMk/>
            <pc:sldMk cId="3391178119" sldId="261"/>
            <ac:picMk id="21" creationId="{F0F06750-78FE-4472-8DA5-14CF3336F811}"/>
          </ac:picMkLst>
        </pc:picChg>
        <pc:cxnChg chg="add del mod">
          <ac:chgData name="Nargas Ahmadzai" userId="0c14ad69-c0e9-4a1c-a65d-921e15cc9471" providerId="ADAL" clId="{3ABEFEEB-2221-400B-9809-6EC61CF76F28}" dt="2022-03-13T20:39:48.502" v="606" actId="11529"/>
          <ac:cxnSpMkLst>
            <pc:docMk/>
            <pc:sldMk cId="3391178119" sldId="261"/>
            <ac:cxnSpMk id="5" creationId="{3609216E-E812-4BBE-8DD8-7D4C42352777}"/>
          </ac:cxnSpMkLst>
        </pc:cxnChg>
        <pc:cxnChg chg="del">
          <ac:chgData name="Nargas Ahmadzai" userId="0c14ad69-c0e9-4a1c-a65d-921e15cc9471" providerId="ADAL" clId="{3ABEFEEB-2221-400B-9809-6EC61CF76F28}" dt="2022-03-13T19:58:46.940" v="7"/>
          <ac:cxnSpMkLst>
            <pc:docMk/>
            <pc:sldMk cId="3391178119" sldId="261"/>
            <ac:cxnSpMk id="78" creationId="{D33A3282-0389-C547-8CA6-7F3E7F27B34D}"/>
          </ac:cxnSpMkLst>
        </pc:cxnChg>
      </pc:sldChg>
      <pc:sldChg chg="addSp delSp modSp mod setBg setClrOvrMap delDesignElem">
        <pc:chgData name="Nargas Ahmadzai" userId="0c14ad69-c0e9-4a1c-a65d-921e15cc9471" providerId="ADAL" clId="{3ABEFEEB-2221-400B-9809-6EC61CF76F28}" dt="2022-03-13T20:41:34.842" v="611" actId="27636"/>
        <pc:sldMkLst>
          <pc:docMk/>
          <pc:sldMk cId="3933162418" sldId="262"/>
        </pc:sldMkLst>
        <pc:spChg chg="mod">
          <ac:chgData name="Nargas Ahmadzai" userId="0c14ad69-c0e9-4a1c-a65d-921e15cc9471" providerId="ADAL" clId="{3ABEFEEB-2221-400B-9809-6EC61CF76F28}" dt="2022-03-13T20:41:34.842" v="611" actId="27636"/>
          <ac:spMkLst>
            <pc:docMk/>
            <pc:sldMk cId="3933162418" sldId="262"/>
            <ac:spMk id="2" creationId="{868E41E9-E6BC-4519-A81B-96893B1221F0}"/>
          </ac:spMkLst>
        </pc:spChg>
        <pc:spChg chg="add del">
          <ac:chgData name="Nargas Ahmadzai" userId="0c14ad69-c0e9-4a1c-a65d-921e15cc9471" providerId="ADAL" clId="{3ABEFEEB-2221-400B-9809-6EC61CF76F28}" dt="2022-03-13T20:00:58.176" v="25"/>
          <ac:spMkLst>
            <pc:docMk/>
            <pc:sldMk cId="3933162418" sldId="262"/>
            <ac:spMk id="33" creationId="{077D6507-8E8D-40E1-A7B9-63012EF9492F}"/>
          </ac:spMkLst>
        </pc:spChg>
        <pc:spChg chg="del">
          <ac:chgData name="Nargas Ahmadzai" userId="0c14ad69-c0e9-4a1c-a65d-921e15cc9471" providerId="ADAL" clId="{3ABEFEEB-2221-400B-9809-6EC61CF76F28}" dt="2022-03-13T19:58:46.940" v="7"/>
          <ac:spMkLst>
            <pc:docMk/>
            <pc:sldMk cId="3933162418" sldId="262"/>
            <ac:spMk id="36" creationId="{4EFE82FE-7465-AE46-88DF-34D347E83B84}"/>
          </ac:spMkLst>
        </pc:spChg>
        <pc:spChg chg="del">
          <ac:chgData name="Nargas Ahmadzai" userId="0c14ad69-c0e9-4a1c-a65d-921e15cc9471" providerId="ADAL" clId="{3ABEFEEB-2221-400B-9809-6EC61CF76F28}" dt="2022-03-13T19:58:46.940" v="7"/>
          <ac:spMkLst>
            <pc:docMk/>
            <pc:sldMk cId="3933162418" sldId="262"/>
            <ac:spMk id="38" creationId="{B4F75AE3-A3AC-DE4C-98FE-EC9DC3BF8DA5}"/>
          </ac:spMkLst>
        </pc:spChg>
        <pc:grpChg chg="del">
          <ac:chgData name="Nargas Ahmadzai" userId="0c14ad69-c0e9-4a1c-a65d-921e15cc9471" providerId="ADAL" clId="{3ABEFEEB-2221-400B-9809-6EC61CF76F28}" dt="2022-03-13T19:58:46.940" v="7"/>
          <ac:grpSpMkLst>
            <pc:docMk/>
            <pc:sldMk cId="3933162418" sldId="262"/>
            <ac:grpSpMk id="8" creationId="{EB46B8FB-F6A2-5F47-A6CD-A7E17E69270F}"/>
          </ac:grpSpMkLst>
        </pc:grpChg>
        <pc:grpChg chg="del">
          <ac:chgData name="Nargas Ahmadzai" userId="0c14ad69-c0e9-4a1c-a65d-921e15cc9471" providerId="ADAL" clId="{3ABEFEEB-2221-400B-9809-6EC61CF76F28}" dt="2022-03-13T19:58:46.940" v="7"/>
          <ac:grpSpMkLst>
            <pc:docMk/>
            <pc:sldMk cId="3933162418" sldId="262"/>
            <ac:grpSpMk id="40" creationId="{44406D7A-DB1A-D940-8AD1-93FAF9DD7199}"/>
          </ac:grpSpMkLst>
        </pc:grpChg>
        <pc:picChg chg="mod">
          <ac:chgData name="Nargas Ahmadzai" userId="0c14ad69-c0e9-4a1c-a65d-921e15cc9471" providerId="ADAL" clId="{3ABEFEEB-2221-400B-9809-6EC61CF76F28}" dt="2022-03-13T20:00:30.481" v="19" actId="26606"/>
          <ac:picMkLst>
            <pc:docMk/>
            <pc:sldMk cId="3933162418" sldId="262"/>
            <ac:picMk id="4" creationId="{B74FFE1B-57B8-49FB-B9D3-EE535012D877}"/>
          </ac:picMkLst>
        </pc:picChg>
        <pc:picChg chg="add del">
          <ac:chgData name="Nargas Ahmadzai" userId="0c14ad69-c0e9-4a1c-a65d-921e15cc9471" providerId="ADAL" clId="{3ABEFEEB-2221-400B-9809-6EC61CF76F28}" dt="2022-03-13T20:00:58.176" v="25"/>
          <ac:picMkLst>
            <pc:docMk/>
            <pc:sldMk cId="3933162418" sldId="262"/>
            <ac:picMk id="6" creationId="{CFD580F5-E7BF-4C1D-BEFD-4A4601EBA876}"/>
          </ac:picMkLst>
        </pc:picChg>
        <pc:picChg chg="add del">
          <ac:chgData name="Nargas Ahmadzai" userId="0c14ad69-c0e9-4a1c-a65d-921e15cc9471" providerId="ADAL" clId="{3ABEFEEB-2221-400B-9809-6EC61CF76F28}" dt="2022-03-13T20:00:58.176" v="25"/>
          <ac:picMkLst>
            <pc:docMk/>
            <pc:sldMk cId="3933162418" sldId="262"/>
            <ac:picMk id="7" creationId="{F0F06750-78FE-4472-8DA5-14CF3336F811}"/>
          </ac:picMkLst>
        </pc:picChg>
        <pc:picChg chg="add del">
          <ac:chgData name="Nargas Ahmadzai" userId="0c14ad69-c0e9-4a1c-a65d-921e15cc9471" providerId="ADAL" clId="{3ABEFEEB-2221-400B-9809-6EC61CF76F28}" dt="2022-03-13T20:00:58.176" v="25"/>
          <ac:picMkLst>
            <pc:docMk/>
            <pc:sldMk cId="3933162418" sldId="262"/>
            <ac:picMk id="35" creationId="{23FF3D86-2916-4F9F-9752-304810CF59AE}"/>
          </ac:picMkLst>
        </pc:picChg>
        <pc:picChg chg="add del">
          <ac:chgData name="Nargas Ahmadzai" userId="0c14ad69-c0e9-4a1c-a65d-921e15cc9471" providerId="ADAL" clId="{3ABEFEEB-2221-400B-9809-6EC61CF76F28}" dt="2022-03-13T20:00:58.176" v="25"/>
          <ac:picMkLst>
            <pc:docMk/>
            <pc:sldMk cId="3933162418" sldId="262"/>
            <ac:picMk id="37" creationId="{AB048875-14D1-4CC7-8AC3-7ABC73AAAF14}"/>
          </ac:picMkLst>
        </pc:picChg>
        <pc:cxnChg chg="del">
          <ac:chgData name="Nargas Ahmadzai" userId="0c14ad69-c0e9-4a1c-a65d-921e15cc9471" providerId="ADAL" clId="{3ABEFEEB-2221-400B-9809-6EC61CF76F28}" dt="2022-03-13T19:58:46.940" v="7"/>
          <ac:cxnSpMkLst>
            <pc:docMk/>
            <pc:sldMk cId="3933162418" sldId="262"/>
            <ac:cxnSpMk id="34" creationId="{D33A3282-0389-C547-8CA6-7F3E7F27B34D}"/>
          </ac:cxnSpMkLst>
        </pc:cxnChg>
      </pc:sldChg>
    </pc:docChg>
  </pc:docChgLst>
  <pc:docChgLst>
    <pc:chgData name="Nargas Ahmadzai" userId="0c14ad69-c0e9-4a1c-a65d-921e15cc9471" providerId="ADAL" clId="{001D1A64-7AB3-924F-A3A4-59F3744E3AF4}"/>
    <pc:docChg chg="custSel modSld">
      <pc:chgData name="Nargas Ahmadzai" userId="0c14ad69-c0e9-4a1c-a65d-921e15cc9471" providerId="ADAL" clId="{001D1A64-7AB3-924F-A3A4-59F3744E3AF4}" dt="2022-03-18T20:17:49.636" v="135" actId="20577"/>
      <pc:docMkLst>
        <pc:docMk/>
      </pc:docMkLst>
      <pc:sldChg chg="modSp">
        <pc:chgData name="Nargas Ahmadzai" userId="0c14ad69-c0e9-4a1c-a65d-921e15cc9471" providerId="ADAL" clId="{001D1A64-7AB3-924F-A3A4-59F3744E3AF4}" dt="2022-03-02T20:27:30.691" v="75" actId="14100"/>
        <pc:sldMkLst>
          <pc:docMk/>
          <pc:sldMk cId="4041506984" sldId="256"/>
        </pc:sldMkLst>
        <pc:spChg chg="mod">
          <ac:chgData name="Nargas Ahmadzai" userId="0c14ad69-c0e9-4a1c-a65d-921e15cc9471" providerId="ADAL" clId="{001D1A64-7AB3-924F-A3A4-59F3744E3AF4}" dt="2022-03-02T20:27:30.691" v="75" actId="14100"/>
          <ac:spMkLst>
            <pc:docMk/>
            <pc:sldMk cId="4041506984" sldId="256"/>
            <ac:spMk id="2" creationId="{0B91A547-A3E0-48D9-A95B-77F555DED4BE}"/>
          </ac:spMkLst>
        </pc:spChg>
      </pc:sldChg>
      <pc:sldChg chg="addSp modSp">
        <pc:chgData name="Nargas Ahmadzai" userId="0c14ad69-c0e9-4a1c-a65d-921e15cc9471" providerId="ADAL" clId="{001D1A64-7AB3-924F-A3A4-59F3744E3AF4}" dt="2022-03-18T20:17:49.636" v="135" actId="20577"/>
        <pc:sldMkLst>
          <pc:docMk/>
          <pc:sldMk cId="1105589425" sldId="263"/>
        </pc:sldMkLst>
        <pc:spChg chg="add">
          <ac:chgData name="Nargas Ahmadzai" userId="0c14ad69-c0e9-4a1c-a65d-921e15cc9471" providerId="ADAL" clId="{001D1A64-7AB3-924F-A3A4-59F3744E3AF4}" dt="2022-03-18T11:43:05.411" v="78" actId="139"/>
          <ac:spMkLst>
            <pc:docMk/>
            <pc:sldMk cId="1105589425" sldId="263"/>
            <ac:spMk id="3" creationId="{772035B2-A38D-D340-9F31-1639AF13051B}"/>
          </ac:spMkLst>
        </pc:spChg>
        <pc:spChg chg="mod">
          <ac:chgData name="Nargas Ahmadzai" userId="0c14ad69-c0e9-4a1c-a65d-921e15cc9471" providerId="ADAL" clId="{001D1A64-7AB3-924F-A3A4-59F3744E3AF4}" dt="2022-03-18T20:17:49.636" v="135" actId="20577"/>
          <ac:spMkLst>
            <pc:docMk/>
            <pc:sldMk cId="1105589425" sldId="263"/>
            <ac:spMk id="59" creationId="{13CD53DB-7AC0-4958-894D-C42BE1134918}"/>
          </ac:spMkLst>
        </pc:spChg>
        <pc:cxnChg chg="mod">
          <ac:chgData name="Nargas Ahmadzai" userId="0c14ad69-c0e9-4a1c-a65d-921e15cc9471" providerId="ADAL" clId="{001D1A64-7AB3-924F-A3A4-59F3744E3AF4}" dt="2022-03-18T20:14:58.928" v="110" actId="14100"/>
          <ac:cxnSpMkLst>
            <pc:docMk/>
            <pc:sldMk cId="1105589425" sldId="263"/>
            <ac:cxnSpMk id="28" creationId="{3B658F41-33AA-465A-8235-198781F1521D}"/>
          </ac:cxnSpMkLst>
        </pc:cxnChg>
      </pc:sldChg>
    </pc:docChg>
  </pc:docChgLst>
  <pc:docChgLst>
    <pc:chgData name="Nargas Ahmadzai (2106756)" userId="0c14ad69-c0e9-4a1c-a65d-921e15cc9471" providerId="ADAL" clId="{3ABEFEEB-2221-400B-9809-6EC61CF76F28}"/>
    <pc:docChg chg="undo custSel addSld delSld modSld modMainMaster">
      <pc:chgData name="Nargas Ahmadzai (2106756)" userId="0c14ad69-c0e9-4a1c-a65d-921e15cc9471" providerId="ADAL" clId="{3ABEFEEB-2221-400B-9809-6EC61CF76F28}" dt="2022-03-18T20:52:57.656" v="6486" actId="20577"/>
      <pc:docMkLst>
        <pc:docMk/>
      </pc:docMkLst>
      <pc:sldChg chg="delSp modSp mod modTransition">
        <pc:chgData name="Nargas Ahmadzai (2106756)" userId="0c14ad69-c0e9-4a1c-a65d-921e15cc9471" providerId="ADAL" clId="{3ABEFEEB-2221-400B-9809-6EC61CF76F28}" dt="2022-03-17T21:15:59.816" v="6364" actId="403"/>
        <pc:sldMkLst>
          <pc:docMk/>
          <pc:sldMk cId="4041506984" sldId="256"/>
        </pc:sldMkLst>
        <pc:spChg chg="mod">
          <ac:chgData name="Nargas Ahmadzai (2106756)" userId="0c14ad69-c0e9-4a1c-a65d-921e15cc9471" providerId="ADAL" clId="{3ABEFEEB-2221-400B-9809-6EC61CF76F28}" dt="2022-03-15T21:28:54.283" v="3111" actId="1076"/>
          <ac:spMkLst>
            <pc:docMk/>
            <pc:sldMk cId="4041506984" sldId="256"/>
            <ac:spMk id="2" creationId="{0B91A547-A3E0-48D9-A95B-77F555DED4BE}"/>
          </ac:spMkLst>
        </pc:spChg>
        <pc:spChg chg="mod">
          <ac:chgData name="Nargas Ahmadzai (2106756)" userId="0c14ad69-c0e9-4a1c-a65d-921e15cc9471" providerId="ADAL" clId="{3ABEFEEB-2221-400B-9809-6EC61CF76F28}" dt="2022-03-17T21:15:59.816" v="6364" actId="403"/>
          <ac:spMkLst>
            <pc:docMk/>
            <pc:sldMk cId="4041506984" sldId="256"/>
            <ac:spMk id="3" creationId="{A62DCB56-5448-4B52-B9F8-47C0CC46DDD6}"/>
          </ac:spMkLst>
        </pc:spChg>
        <pc:picChg chg="del mod">
          <ac:chgData name="Nargas Ahmadzai (2106756)" userId="0c14ad69-c0e9-4a1c-a65d-921e15cc9471" providerId="ADAL" clId="{3ABEFEEB-2221-400B-9809-6EC61CF76F28}" dt="2022-03-15T21:28:50.033" v="3110" actId="21"/>
          <ac:picMkLst>
            <pc:docMk/>
            <pc:sldMk cId="4041506984" sldId="256"/>
            <ac:picMk id="4" creationId="{B4C634EE-4A7E-4DF1-82A3-2570399B435C}"/>
          </ac:picMkLst>
        </pc:picChg>
      </pc:sldChg>
      <pc:sldChg chg="modSp mod modTransition modNotesTx">
        <pc:chgData name="Nargas Ahmadzai (2106756)" userId="0c14ad69-c0e9-4a1c-a65d-921e15cc9471" providerId="ADAL" clId="{3ABEFEEB-2221-400B-9809-6EC61CF76F28}" dt="2022-03-18T20:35:09.130" v="6366" actId="1076"/>
        <pc:sldMkLst>
          <pc:docMk/>
          <pc:sldMk cId="4258408076" sldId="257"/>
        </pc:sldMkLst>
        <pc:spChg chg="mod">
          <ac:chgData name="Nargas Ahmadzai (2106756)" userId="0c14ad69-c0e9-4a1c-a65d-921e15cc9471" providerId="ADAL" clId="{3ABEFEEB-2221-400B-9809-6EC61CF76F28}" dt="2022-03-17T21:15:58.805" v="6363" actId="1076"/>
          <ac:spMkLst>
            <pc:docMk/>
            <pc:sldMk cId="4258408076" sldId="257"/>
            <ac:spMk id="2" creationId="{FE3A75E0-524F-48C3-9E2A-FD5E133A0889}"/>
          </ac:spMkLst>
        </pc:spChg>
        <pc:picChg chg="mod">
          <ac:chgData name="Nargas Ahmadzai (2106756)" userId="0c14ad69-c0e9-4a1c-a65d-921e15cc9471" providerId="ADAL" clId="{3ABEFEEB-2221-400B-9809-6EC61CF76F28}" dt="2022-03-18T20:35:09.130" v="6366" actId="1076"/>
          <ac:picMkLst>
            <pc:docMk/>
            <pc:sldMk cId="4258408076" sldId="257"/>
            <ac:picMk id="84" creationId="{BE78E7F3-64BA-4A1A-9EC5-934626C44A18}"/>
          </ac:picMkLst>
        </pc:picChg>
      </pc:sldChg>
      <pc:sldChg chg="addSp delSp modSp mod modTransition modNotesTx">
        <pc:chgData name="Nargas Ahmadzai (2106756)" userId="0c14ad69-c0e9-4a1c-a65d-921e15cc9471" providerId="ADAL" clId="{3ABEFEEB-2221-400B-9809-6EC61CF76F28}" dt="2022-03-18T20:38:23.706" v="6379" actId="26606"/>
        <pc:sldMkLst>
          <pc:docMk/>
          <pc:sldMk cId="1925363328" sldId="258"/>
        </pc:sldMkLst>
        <pc:spChg chg="mod">
          <ac:chgData name="Nargas Ahmadzai (2106756)" userId="0c14ad69-c0e9-4a1c-a65d-921e15cc9471" providerId="ADAL" clId="{3ABEFEEB-2221-400B-9809-6EC61CF76F28}" dt="2022-03-18T20:38:23.706" v="6379" actId="26606"/>
          <ac:spMkLst>
            <pc:docMk/>
            <pc:sldMk cId="1925363328" sldId="258"/>
            <ac:spMk id="2" creationId="{6D354A4E-0D8C-4FB6-AF37-CCEB4BB156DC}"/>
          </ac:spMkLst>
        </pc:spChg>
        <pc:spChg chg="mod">
          <ac:chgData name="Nargas Ahmadzai (2106756)" userId="0c14ad69-c0e9-4a1c-a65d-921e15cc9471" providerId="ADAL" clId="{3ABEFEEB-2221-400B-9809-6EC61CF76F28}" dt="2022-03-18T20:38:23.706" v="6379" actId="26606"/>
          <ac:spMkLst>
            <pc:docMk/>
            <pc:sldMk cId="1925363328" sldId="258"/>
            <ac:spMk id="3" creationId="{3DFA8866-A170-41CE-9E47-F00A0513B535}"/>
          </ac:spMkLst>
        </pc:spChg>
        <pc:spChg chg="add del mod">
          <ac:chgData name="Nargas Ahmadzai (2106756)" userId="0c14ad69-c0e9-4a1c-a65d-921e15cc9471" providerId="ADAL" clId="{3ABEFEEB-2221-400B-9809-6EC61CF76F28}" dt="2022-03-18T20:36:22.296" v="6372" actId="931"/>
          <ac:spMkLst>
            <pc:docMk/>
            <pc:sldMk cId="1925363328" sldId="258"/>
            <ac:spMk id="7" creationId="{DA641545-FE80-4C13-8061-1E5482169591}"/>
          </ac:spMkLst>
        </pc:spChg>
        <pc:spChg chg="add del">
          <ac:chgData name="Nargas Ahmadzai (2106756)" userId="0c14ad69-c0e9-4a1c-a65d-921e15cc9471" providerId="ADAL" clId="{3ABEFEEB-2221-400B-9809-6EC61CF76F28}" dt="2022-03-18T20:38:16.297" v="6375" actId="26606"/>
          <ac:spMkLst>
            <pc:docMk/>
            <pc:sldMk cId="1925363328" sldId="258"/>
            <ac:spMk id="8" creationId="{3F35A221-135D-4429-BC6D-2E5E1EEEA48F}"/>
          </ac:spMkLst>
        </pc:spChg>
        <pc:spChg chg="add del">
          <ac:chgData name="Nargas Ahmadzai (2106756)" userId="0c14ad69-c0e9-4a1c-a65d-921e15cc9471" providerId="ADAL" clId="{3ABEFEEB-2221-400B-9809-6EC61CF76F28}" dt="2022-03-18T20:38:16.297" v="6375" actId="26606"/>
          <ac:spMkLst>
            <pc:docMk/>
            <pc:sldMk cId="1925363328" sldId="258"/>
            <ac:spMk id="16" creationId="{656868A4-FA79-4956-9293-510AC76306B8}"/>
          </ac:spMkLst>
        </pc:spChg>
        <pc:spChg chg="add del">
          <ac:chgData name="Nargas Ahmadzai (2106756)" userId="0c14ad69-c0e9-4a1c-a65d-921e15cc9471" providerId="ADAL" clId="{3ABEFEEB-2221-400B-9809-6EC61CF76F28}" dt="2022-03-18T20:38:16.297" v="6375" actId="26606"/>
          <ac:spMkLst>
            <pc:docMk/>
            <pc:sldMk cId="1925363328" sldId="258"/>
            <ac:spMk id="17" creationId="{BBDEDAE4-8669-4826-96E3-1ABD09A897FD}"/>
          </ac:spMkLst>
        </pc:spChg>
        <pc:spChg chg="add del">
          <ac:chgData name="Nargas Ahmadzai (2106756)" userId="0c14ad69-c0e9-4a1c-a65d-921e15cc9471" providerId="ADAL" clId="{3ABEFEEB-2221-400B-9809-6EC61CF76F28}" dt="2022-03-18T20:38:16.297" v="6375" actId="26606"/>
          <ac:spMkLst>
            <pc:docMk/>
            <pc:sldMk cId="1925363328" sldId="258"/>
            <ac:spMk id="18" creationId="{112B71BD-64AF-41A1-A8A2-C7C50BB31FD3}"/>
          </ac:spMkLst>
        </pc:spChg>
        <pc:spChg chg="add del">
          <ac:chgData name="Nargas Ahmadzai (2106756)" userId="0c14ad69-c0e9-4a1c-a65d-921e15cc9471" providerId="ADAL" clId="{3ABEFEEB-2221-400B-9809-6EC61CF76F28}" dt="2022-03-18T20:38:19.542" v="6377" actId="26606"/>
          <ac:spMkLst>
            <pc:docMk/>
            <pc:sldMk cId="1925363328" sldId="258"/>
            <ac:spMk id="20" creationId="{BD7C2DEF-63C5-495B-BBE5-720E5D12B4D2}"/>
          </ac:spMkLst>
        </pc:spChg>
        <pc:spChg chg="add del">
          <ac:chgData name="Nargas Ahmadzai (2106756)" userId="0c14ad69-c0e9-4a1c-a65d-921e15cc9471" providerId="ADAL" clId="{3ABEFEEB-2221-400B-9809-6EC61CF76F28}" dt="2022-03-18T20:38:23.706" v="6379" actId="26606"/>
          <ac:spMkLst>
            <pc:docMk/>
            <pc:sldMk cId="1925363328" sldId="258"/>
            <ac:spMk id="23" creationId="{A7244538-290E-40DA-A93A-14BB3E6CF173}"/>
          </ac:spMkLst>
        </pc:spChg>
        <pc:spChg chg="add del">
          <ac:chgData name="Nargas Ahmadzai (2106756)" userId="0c14ad69-c0e9-4a1c-a65d-921e15cc9471" providerId="ADAL" clId="{3ABEFEEB-2221-400B-9809-6EC61CF76F28}" dt="2022-03-18T20:38:23.706" v="6379" actId="26606"/>
          <ac:spMkLst>
            <pc:docMk/>
            <pc:sldMk cId="1925363328" sldId="258"/>
            <ac:spMk id="24" creationId="{AB1DF3B3-9DBC-445D-AE4E-A62E5A9B85D5}"/>
          </ac:spMkLst>
        </pc:spChg>
        <pc:spChg chg="add del">
          <ac:chgData name="Nargas Ahmadzai (2106756)" userId="0c14ad69-c0e9-4a1c-a65d-921e15cc9471" providerId="ADAL" clId="{3ABEFEEB-2221-400B-9809-6EC61CF76F28}" dt="2022-03-18T20:38:23.706" v="6379" actId="26606"/>
          <ac:spMkLst>
            <pc:docMk/>
            <pc:sldMk cId="1925363328" sldId="258"/>
            <ac:spMk id="25" creationId="{F51F80E8-0CAC-410E-B59A-29FDDC357ED4}"/>
          </ac:spMkLst>
        </pc:spChg>
        <pc:picChg chg="add del mod">
          <ac:chgData name="Nargas Ahmadzai (2106756)" userId="0c14ad69-c0e9-4a1c-a65d-921e15cc9471" providerId="ADAL" clId="{3ABEFEEB-2221-400B-9809-6EC61CF76F28}" dt="2022-03-18T20:38:23.706" v="6379" actId="26606"/>
          <ac:picMkLst>
            <pc:docMk/>
            <pc:sldMk cId="1925363328" sldId="258"/>
            <ac:picMk id="5" creationId="{46BDACFD-7927-45C8-A7D7-BBA90E0572F5}"/>
          </ac:picMkLst>
        </pc:picChg>
        <pc:picChg chg="add del mod">
          <ac:chgData name="Nargas Ahmadzai (2106756)" userId="0c14ad69-c0e9-4a1c-a65d-921e15cc9471" providerId="ADAL" clId="{3ABEFEEB-2221-400B-9809-6EC61CF76F28}" dt="2022-03-18T20:36:22.296" v="6372" actId="931"/>
          <ac:picMkLst>
            <pc:docMk/>
            <pc:sldMk cId="1925363328" sldId="258"/>
            <ac:picMk id="6" creationId="{D92B2DB9-11CA-4FB7-91E6-F1CD4384DF99}"/>
          </ac:picMkLst>
        </pc:picChg>
        <pc:picChg chg="add del">
          <ac:chgData name="Nargas Ahmadzai (2106756)" userId="0c14ad69-c0e9-4a1c-a65d-921e15cc9471" providerId="ADAL" clId="{3ABEFEEB-2221-400B-9809-6EC61CF76F28}" dt="2022-03-18T20:38:19.542" v="6377" actId="26606"/>
          <ac:picMkLst>
            <pc:docMk/>
            <pc:sldMk cId="1925363328" sldId="258"/>
            <ac:picMk id="21" creationId="{FE21E403-0B61-4473-BE57-AB0F16379674}"/>
          </ac:picMkLst>
        </pc:picChg>
      </pc:sldChg>
      <pc:sldChg chg="addSp delSp modSp mod modTransition modNotesTx">
        <pc:chgData name="Nargas Ahmadzai (2106756)" userId="0c14ad69-c0e9-4a1c-a65d-921e15cc9471" providerId="ADAL" clId="{3ABEFEEB-2221-400B-9809-6EC61CF76F28}" dt="2022-03-17T21:12:25.932" v="6328"/>
        <pc:sldMkLst>
          <pc:docMk/>
          <pc:sldMk cId="259513192" sldId="259"/>
        </pc:sldMkLst>
        <pc:spChg chg="mod">
          <ac:chgData name="Nargas Ahmadzai (2106756)" userId="0c14ad69-c0e9-4a1c-a65d-921e15cc9471" providerId="ADAL" clId="{3ABEFEEB-2221-400B-9809-6EC61CF76F28}" dt="2022-03-15T22:38:16.891" v="4074" actId="20577"/>
          <ac:spMkLst>
            <pc:docMk/>
            <pc:sldMk cId="259513192" sldId="259"/>
            <ac:spMk id="2" creationId="{36A5736C-E1A6-4301-B042-62EF877FFA01}"/>
          </ac:spMkLst>
        </pc:spChg>
        <pc:spChg chg="add del mod">
          <ac:chgData name="Nargas Ahmadzai (2106756)" userId="0c14ad69-c0e9-4a1c-a65d-921e15cc9471" providerId="ADAL" clId="{3ABEFEEB-2221-400B-9809-6EC61CF76F28}" dt="2022-03-15T22:43:58.266" v="4172" actId="21"/>
          <ac:spMkLst>
            <pc:docMk/>
            <pc:sldMk cId="259513192" sldId="259"/>
            <ac:spMk id="3" creationId="{5CF315E1-B6AD-4BB1-8C8E-C17FAA43F184}"/>
          </ac:spMkLst>
        </pc:spChg>
        <pc:spChg chg="add del mod">
          <ac:chgData name="Nargas Ahmadzai (2106756)" userId="0c14ad69-c0e9-4a1c-a65d-921e15cc9471" providerId="ADAL" clId="{3ABEFEEB-2221-400B-9809-6EC61CF76F28}" dt="2022-03-15T22:41:31.900" v="4146" actId="21"/>
          <ac:spMkLst>
            <pc:docMk/>
            <pc:sldMk cId="259513192" sldId="259"/>
            <ac:spMk id="5" creationId="{F12B568B-847D-462B-A261-8C5EF54B20FC}"/>
          </ac:spMkLst>
        </pc:spChg>
        <pc:spChg chg="add del mod">
          <ac:chgData name="Nargas Ahmadzai (2106756)" userId="0c14ad69-c0e9-4a1c-a65d-921e15cc9471" providerId="ADAL" clId="{3ABEFEEB-2221-400B-9809-6EC61CF76F28}" dt="2022-03-15T22:41:38.001" v="4147" actId="21"/>
          <ac:spMkLst>
            <pc:docMk/>
            <pc:sldMk cId="259513192" sldId="259"/>
            <ac:spMk id="6" creationId="{4A3ACEC3-E528-43E5-9DC5-71F365ED354C}"/>
          </ac:spMkLst>
        </pc:spChg>
        <pc:spChg chg="add del mod">
          <ac:chgData name="Nargas Ahmadzai (2106756)" userId="0c14ad69-c0e9-4a1c-a65d-921e15cc9471" providerId="ADAL" clId="{3ABEFEEB-2221-400B-9809-6EC61CF76F28}" dt="2022-03-15T22:41:44.460" v="4148" actId="21"/>
          <ac:spMkLst>
            <pc:docMk/>
            <pc:sldMk cId="259513192" sldId="259"/>
            <ac:spMk id="7" creationId="{76232048-74E0-44C4-89FF-EDE642070D84}"/>
          </ac:spMkLst>
        </pc:spChg>
        <pc:spChg chg="add del mod">
          <ac:chgData name="Nargas Ahmadzai (2106756)" userId="0c14ad69-c0e9-4a1c-a65d-921e15cc9471" providerId="ADAL" clId="{3ABEFEEB-2221-400B-9809-6EC61CF76F28}" dt="2022-03-15T22:41:26.319" v="4145" actId="21"/>
          <ac:spMkLst>
            <pc:docMk/>
            <pc:sldMk cId="259513192" sldId="259"/>
            <ac:spMk id="8" creationId="{688D4184-93CC-4C98-8546-AD0439DC1571}"/>
          </ac:spMkLst>
        </pc:spChg>
        <pc:spChg chg="add del mod">
          <ac:chgData name="Nargas Ahmadzai (2106756)" userId="0c14ad69-c0e9-4a1c-a65d-921e15cc9471" providerId="ADAL" clId="{3ABEFEEB-2221-400B-9809-6EC61CF76F28}" dt="2022-03-15T22:41:07.728" v="4130" actId="11529"/>
          <ac:spMkLst>
            <pc:docMk/>
            <pc:sldMk cId="259513192" sldId="259"/>
            <ac:spMk id="9" creationId="{7C6DA1D7-8208-46F8-9431-E9AAA5E50A43}"/>
          </ac:spMkLst>
        </pc:spChg>
        <pc:spChg chg="add mod">
          <ac:chgData name="Nargas Ahmadzai (2106756)" userId="0c14ad69-c0e9-4a1c-a65d-921e15cc9471" providerId="ADAL" clId="{3ABEFEEB-2221-400B-9809-6EC61CF76F28}" dt="2022-03-17T20:18:10.029" v="5388" actId="207"/>
          <ac:spMkLst>
            <pc:docMk/>
            <pc:sldMk cId="259513192" sldId="259"/>
            <ac:spMk id="10" creationId="{3F6E5B0D-B2B7-4268-BE40-0FB73BB403F6}"/>
          </ac:spMkLst>
        </pc:spChg>
        <pc:spChg chg="add mod">
          <ac:chgData name="Nargas Ahmadzai (2106756)" userId="0c14ad69-c0e9-4a1c-a65d-921e15cc9471" providerId="ADAL" clId="{3ABEFEEB-2221-400B-9809-6EC61CF76F28}" dt="2022-03-17T20:17:39.780" v="5385" actId="207"/>
          <ac:spMkLst>
            <pc:docMk/>
            <pc:sldMk cId="259513192" sldId="259"/>
            <ac:spMk id="11" creationId="{E3886FD2-EEDF-48D3-9FD9-36E0BAF65F35}"/>
          </ac:spMkLst>
        </pc:spChg>
        <pc:spChg chg="add mod">
          <ac:chgData name="Nargas Ahmadzai (2106756)" userId="0c14ad69-c0e9-4a1c-a65d-921e15cc9471" providerId="ADAL" clId="{3ABEFEEB-2221-400B-9809-6EC61CF76F28}" dt="2022-03-17T20:18:19.804" v="5389" actId="207"/>
          <ac:spMkLst>
            <pc:docMk/>
            <pc:sldMk cId="259513192" sldId="259"/>
            <ac:spMk id="12" creationId="{8D7AD562-A6DC-479C-AF09-A774910AB917}"/>
          </ac:spMkLst>
        </pc:spChg>
        <pc:spChg chg="add del mod">
          <ac:chgData name="Nargas Ahmadzai (2106756)" userId="0c14ad69-c0e9-4a1c-a65d-921e15cc9471" providerId="ADAL" clId="{3ABEFEEB-2221-400B-9809-6EC61CF76F28}" dt="2022-03-15T22:49:58.764" v="4283" actId="21"/>
          <ac:spMkLst>
            <pc:docMk/>
            <pc:sldMk cId="259513192" sldId="259"/>
            <ac:spMk id="13" creationId="{7438699D-9296-4080-91BB-8D176A496B82}"/>
          </ac:spMkLst>
        </pc:spChg>
        <pc:spChg chg="add mod">
          <ac:chgData name="Nargas Ahmadzai (2106756)" userId="0c14ad69-c0e9-4a1c-a65d-921e15cc9471" providerId="ADAL" clId="{3ABEFEEB-2221-400B-9809-6EC61CF76F28}" dt="2022-03-17T20:17:50.065" v="5386" actId="207"/>
          <ac:spMkLst>
            <pc:docMk/>
            <pc:sldMk cId="259513192" sldId="259"/>
            <ac:spMk id="14" creationId="{05F11A86-9C19-4E06-B096-1496DFD39685}"/>
          </ac:spMkLst>
        </pc:spChg>
        <pc:spChg chg="add del mod">
          <ac:chgData name="Nargas Ahmadzai (2106756)" userId="0c14ad69-c0e9-4a1c-a65d-921e15cc9471" providerId="ADAL" clId="{3ABEFEEB-2221-400B-9809-6EC61CF76F28}" dt="2022-03-17T20:18:29.930" v="5390" actId="207"/>
          <ac:spMkLst>
            <pc:docMk/>
            <pc:sldMk cId="259513192" sldId="259"/>
            <ac:spMk id="15" creationId="{E543408F-2CA4-4D1C-BABF-0ABE0E835A5C}"/>
          </ac:spMkLst>
        </pc:spChg>
        <pc:spChg chg="add mod">
          <ac:chgData name="Nargas Ahmadzai (2106756)" userId="0c14ad69-c0e9-4a1c-a65d-921e15cc9471" providerId="ADAL" clId="{3ABEFEEB-2221-400B-9809-6EC61CF76F28}" dt="2022-03-17T20:18:00.687" v="5387" actId="207"/>
          <ac:spMkLst>
            <pc:docMk/>
            <pc:sldMk cId="259513192" sldId="259"/>
            <ac:spMk id="16" creationId="{2824AF8C-0BCA-4E82-BB63-F2CEC5D0AE2A}"/>
          </ac:spMkLst>
        </pc:spChg>
        <pc:spChg chg="add del mod">
          <ac:chgData name="Nargas Ahmadzai (2106756)" userId="0c14ad69-c0e9-4a1c-a65d-921e15cc9471" providerId="ADAL" clId="{3ABEFEEB-2221-400B-9809-6EC61CF76F28}" dt="2022-03-16T10:54:32.780" v="4435" actId="207"/>
          <ac:spMkLst>
            <pc:docMk/>
            <pc:sldMk cId="259513192" sldId="259"/>
            <ac:spMk id="17" creationId="{0F7C1CDE-19FC-4FAA-A0BA-4D4030840C89}"/>
          </ac:spMkLst>
        </pc:spChg>
        <pc:picChg chg="del">
          <ac:chgData name="Nargas Ahmadzai (2106756)" userId="0c14ad69-c0e9-4a1c-a65d-921e15cc9471" providerId="ADAL" clId="{3ABEFEEB-2221-400B-9809-6EC61CF76F28}" dt="2022-03-15T22:37:20.816" v="4033" actId="21"/>
          <ac:picMkLst>
            <pc:docMk/>
            <pc:sldMk cId="259513192" sldId="259"/>
            <ac:picMk id="4" creationId="{D665EC85-BDFB-434A-91CB-073FBF102944}"/>
          </ac:picMkLst>
        </pc:picChg>
      </pc:sldChg>
      <pc:sldChg chg="addSp delSp add del setBg delDesignElem">
        <pc:chgData name="Nargas Ahmadzai (2106756)" userId="0c14ad69-c0e9-4a1c-a65d-921e15cc9471" providerId="ADAL" clId="{3ABEFEEB-2221-400B-9809-6EC61CF76F28}" dt="2022-03-15T10:16:12.857" v="1772"/>
        <pc:sldMkLst>
          <pc:docMk/>
          <pc:sldMk cId="1102122063" sldId="260"/>
        </pc:sldMkLst>
        <pc:spChg chg="add del">
          <ac:chgData name="Nargas Ahmadzai (2106756)" userId="0c14ad69-c0e9-4a1c-a65d-921e15cc9471" providerId="ADAL" clId="{3ABEFEEB-2221-400B-9809-6EC61CF76F28}" dt="2022-03-15T10:16:12.857" v="1772"/>
          <ac:spMkLst>
            <pc:docMk/>
            <pc:sldMk cId="1102122063" sldId="260"/>
            <ac:spMk id="81" creationId="{8A0AE57C-30AD-4D4E-9855-B5FBEAD6619D}"/>
          </ac:spMkLst>
        </pc:spChg>
        <pc:picChg chg="add del">
          <ac:chgData name="Nargas Ahmadzai (2106756)" userId="0c14ad69-c0e9-4a1c-a65d-921e15cc9471" providerId="ADAL" clId="{3ABEFEEB-2221-400B-9809-6EC61CF76F28}" dt="2022-03-15T10:16:12.857" v="1772"/>
          <ac:picMkLst>
            <pc:docMk/>
            <pc:sldMk cId="1102122063" sldId="260"/>
            <ac:picMk id="82" creationId="{BDFADFB3-3D44-49A8-AE3B-A87C61607F7E}"/>
          </ac:picMkLst>
        </pc:picChg>
        <pc:picChg chg="add del">
          <ac:chgData name="Nargas Ahmadzai (2106756)" userId="0c14ad69-c0e9-4a1c-a65d-921e15cc9471" providerId="ADAL" clId="{3ABEFEEB-2221-400B-9809-6EC61CF76F28}" dt="2022-03-15T10:16:12.857" v="1772"/>
          <ac:picMkLst>
            <pc:docMk/>
            <pc:sldMk cId="1102122063" sldId="260"/>
            <ac:picMk id="84" creationId="{BB912AE0-CAD9-4F8F-A2A2-BDF07D4EDD22}"/>
          </ac:picMkLst>
        </pc:picChg>
      </pc:sldChg>
      <pc:sldChg chg="addSp delSp modSp del mod">
        <pc:chgData name="Nargas Ahmadzai (2106756)" userId="0c14ad69-c0e9-4a1c-a65d-921e15cc9471" providerId="ADAL" clId="{3ABEFEEB-2221-400B-9809-6EC61CF76F28}" dt="2022-03-15T10:11:14.700" v="1725" actId="2696"/>
        <pc:sldMkLst>
          <pc:docMk/>
          <pc:sldMk cId="3620676749" sldId="260"/>
        </pc:sldMkLst>
        <pc:spChg chg="add del mod">
          <ac:chgData name="Nargas Ahmadzai (2106756)" userId="0c14ad69-c0e9-4a1c-a65d-921e15cc9471" providerId="ADAL" clId="{3ABEFEEB-2221-400B-9809-6EC61CF76F28}" dt="2022-03-15T10:06:16.884" v="1677" actId="11529"/>
          <ac:spMkLst>
            <pc:docMk/>
            <pc:sldMk cId="3620676749" sldId="260"/>
            <ac:spMk id="3" creationId="{1F1101E9-60E1-4624-A8A4-FA6E800BD8DF}"/>
          </ac:spMkLst>
        </pc:spChg>
        <pc:spChg chg="add del mod">
          <ac:chgData name="Nargas Ahmadzai (2106756)" userId="0c14ad69-c0e9-4a1c-a65d-921e15cc9471" providerId="ADAL" clId="{3ABEFEEB-2221-400B-9809-6EC61CF76F28}" dt="2022-03-15T10:08:49.221" v="1704" actId="21"/>
          <ac:spMkLst>
            <pc:docMk/>
            <pc:sldMk cId="3620676749" sldId="260"/>
            <ac:spMk id="4" creationId="{9FF674CD-00F1-4872-8915-FEFBD55656A5}"/>
          </ac:spMkLst>
        </pc:spChg>
        <pc:spChg chg="add del">
          <ac:chgData name="Nargas Ahmadzai (2106756)" userId="0c14ad69-c0e9-4a1c-a65d-921e15cc9471" providerId="ADAL" clId="{3ABEFEEB-2221-400B-9809-6EC61CF76F28}" dt="2022-03-15T10:09:08.667" v="1707" actId="11529"/>
          <ac:spMkLst>
            <pc:docMk/>
            <pc:sldMk cId="3620676749" sldId="260"/>
            <ac:spMk id="5" creationId="{95914D5C-B551-4130-A6AB-D565E43BA802}"/>
          </ac:spMkLst>
        </pc:spChg>
        <pc:spChg chg="add mod">
          <ac:chgData name="Nargas Ahmadzai (2106756)" userId="0c14ad69-c0e9-4a1c-a65d-921e15cc9471" providerId="ADAL" clId="{3ABEFEEB-2221-400B-9809-6EC61CF76F28}" dt="2022-03-15T10:09:56.327" v="1724" actId="20577"/>
          <ac:spMkLst>
            <pc:docMk/>
            <pc:sldMk cId="3620676749" sldId="260"/>
            <ac:spMk id="6" creationId="{24850073-924C-4049-8C5D-4FEB59F49C1C}"/>
          </ac:spMkLst>
        </pc:spChg>
        <pc:spChg chg="add del mod">
          <ac:chgData name="Nargas Ahmadzai (2106756)" userId="0c14ad69-c0e9-4a1c-a65d-921e15cc9471" providerId="ADAL" clId="{3ABEFEEB-2221-400B-9809-6EC61CF76F28}" dt="2022-03-15T10:09:09.541" v="1708"/>
          <ac:spMkLst>
            <pc:docMk/>
            <pc:sldMk cId="3620676749" sldId="260"/>
            <ac:spMk id="22" creationId="{54AA6E85-E3D1-465C-8CD3-7BB9187186BD}"/>
          </ac:spMkLst>
        </pc:spChg>
        <pc:spChg chg="add del mod">
          <ac:chgData name="Nargas Ahmadzai (2106756)" userId="0c14ad69-c0e9-4a1c-a65d-921e15cc9471" providerId="ADAL" clId="{3ABEFEEB-2221-400B-9809-6EC61CF76F28}" dt="2022-03-15T10:09:45.403" v="1714" actId="21"/>
          <ac:spMkLst>
            <pc:docMk/>
            <pc:sldMk cId="3620676749" sldId="260"/>
            <ac:spMk id="24" creationId="{879501F4-FFEF-4649-A7CE-7EBB13A1617F}"/>
          </ac:spMkLst>
        </pc:spChg>
        <pc:spChg chg="add del">
          <ac:chgData name="Nargas Ahmadzai (2106756)" userId="0c14ad69-c0e9-4a1c-a65d-921e15cc9471" providerId="ADAL" clId="{3ABEFEEB-2221-400B-9809-6EC61CF76F28}" dt="2022-03-15T10:06:22.773" v="1679" actId="21"/>
          <ac:spMkLst>
            <pc:docMk/>
            <pc:sldMk cId="3620676749" sldId="260"/>
            <ac:spMk id="101" creationId="{B43A7339-8C18-40ED-9D97-6BAC037064DC}"/>
          </ac:spMkLst>
        </pc:spChg>
      </pc:sldChg>
      <pc:sldChg chg="addSp delSp modSp mod modTransition modNotesTx">
        <pc:chgData name="Nargas Ahmadzai (2106756)" userId="0c14ad69-c0e9-4a1c-a65d-921e15cc9471" providerId="ADAL" clId="{3ABEFEEB-2221-400B-9809-6EC61CF76F28}" dt="2022-03-18T20:52:57.656" v="6486" actId="20577"/>
        <pc:sldMkLst>
          <pc:docMk/>
          <pc:sldMk cId="3391178119" sldId="261"/>
        </pc:sldMkLst>
        <pc:spChg chg="mod">
          <ac:chgData name="Nargas Ahmadzai (2106756)" userId="0c14ad69-c0e9-4a1c-a65d-921e15cc9471" providerId="ADAL" clId="{3ABEFEEB-2221-400B-9809-6EC61CF76F28}" dt="2022-03-16T11:23:18.851" v="4701" actId="313"/>
          <ac:spMkLst>
            <pc:docMk/>
            <pc:sldMk cId="3391178119" sldId="261"/>
            <ac:spMk id="2" creationId="{8F3C97F2-C7C0-4162-A394-6EAC3AC033B8}"/>
          </ac:spMkLst>
        </pc:spChg>
        <pc:graphicFrameChg chg="add del mod modGraphic">
          <ac:chgData name="Nargas Ahmadzai (2106756)" userId="0c14ad69-c0e9-4a1c-a65d-921e15cc9471" providerId="ADAL" clId="{3ABEFEEB-2221-400B-9809-6EC61CF76F28}" dt="2022-03-15T11:30:48.656" v="2965" actId="3680"/>
          <ac:graphicFrameMkLst>
            <pc:docMk/>
            <pc:sldMk cId="3391178119" sldId="261"/>
            <ac:graphicFrameMk id="3" creationId="{7722CAB2-E7B6-4EE4-8878-80C711A8D925}"/>
          </ac:graphicFrameMkLst>
        </pc:graphicFrameChg>
        <pc:graphicFrameChg chg="add del mod modGraphic">
          <ac:chgData name="Nargas Ahmadzai (2106756)" userId="0c14ad69-c0e9-4a1c-a65d-921e15cc9471" providerId="ADAL" clId="{3ABEFEEB-2221-400B-9809-6EC61CF76F28}" dt="2022-03-15T11:30:37.520" v="2948" actId="3680"/>
          <ac:graphicFrameMkLst>
            <pc:docMk/>
            <pc:sldMk cId="3391178119" sldId="261"/>
            <ac:graphicFrameMk id="4" creationId="{95ACEB5D-187E-49B4-AA6E-3A180193D118}"/>
          </ac:graphicFrameMkLst>
        </pc:graphicFrameChg>
        <pc:graphicFrameChg chg="add del mod modGraphic">
          <ac:chgData name="Nargas Ahmadzai (2106756)" userId="0c14ad69-c0e9-4a1c-a65d-921e15cc9471" providerId="ADAL" clId="{3ABEFEEB-2221-400B-9809-6EC61CF76F28}" dt="2022-03-15T11:34:54.076" v="3005" actId="3680"/>
          <ac:graphicFrameMkLst>
            <pc:docMk/>
            <pc:sldMk cId="3391178119" sldId="261"/>
            <ac:graphicFrameMk id="5" creationId="{321E7A63-0F87-4B40-B71B-70C12C5125B4}"/>
          </ac:graphicFrameMkLst>
        </pc:graphicFrameChg>
        <pc:graphicFrameChg chg="add mod modGraphic">
          <ac:chgData name="Nargas Ahmadzai (2106756)" userId="0c14ad69-c0e9-4a1c-a65d-921e15cc9471" providerId="ADAL" clId="{3ABEFEEB-2221-400B-9809-6EC61CF76F28}" dt="2022-03-18T20:52:57.656" v="6486" actId="20577"/>
          <ac:graphicFrameMkLst>
            <pc:docMk/>
            <pc:sldMk cId="3391178119" sldId="261"/>
            <ac:graphicFrameMk id="6" creationId="{A2141C1F-1BEB-4841-A0E8-B337272C5DCE}"/>
          </ac:graphicFrameMkLst>
        </pc:graphicFrameChg>
        <pc:graphicFrameChg chg="add del mod">
          <ac:chgData name="Nargas Ahmadzai (2106756)" userId="0c14ad69-c0e9-4a1c-a65d-921e15cc9471" providerId="ADAL" clId="{3ABEFEEB-2221-400B-9809-6EC61CF76F28}" dt="2022-03-15T11:35:39.441" v="3014"/>
          <ac:graphicFrameMkLst>
            <pc:docMk/>
            <pc:sldMk cId="3391178119" sldId="261"/>
            <ac:graphicFrameMk id="7" creationId="{B315D5B8-A060-441F-8EC8-0B950F08231D}"/>
          </ac:graphicFrameMkLst>
        </pc:graphicFrameChg>
      </pc:sldChg>
      <pc:sldChg chg="addSp modSp mod modTransition">
        <pc:chgData name="Nargas Ahmadzai (2106756)" userId="0c14ad69-c0e9-4a1c-a65d-921e15cc9471" providerId="ADAL" clId="{3ABEFEEB-2221-400B-9809-6EC61CF76F28}" dt="2022-03-17T21:12:25.932" v="6328"/>
        <pc:sldMkLst>
          <pc:docMk/>
          <pc:sldMk cId="3933162418" sldId="262"/>
        </pc:sldMkLst>
        <pc:spChg chg="mod">
          <ac:chgData name="Nargas Ahmadzai (2106756)" userId="0c14ad69-c0e9-4a1c-a65d-921e15cc9471" providerId="ADAL" clId="{3ABEFEEB-2221-400B-9809-6EC61CF76F28}" dt="2022-03-17T21:01:42.344" v="6267" actId="688"/>
          <ac:spMkLst>
            <pc:docMk/>
            <pc:sldMk cId="3933162418" sldId="262"/>
            <ac:spMk id="2" creationId="{868E41E9-E6BC-4519-A81B-96893B1221F0}"/>
          </ac:spMkLst>
        </pc:spChg>
        <pc:spChg chg="add mod">
          <ac:chgData name="Nargas Ahmadzai (2106756)" userId="0c14ad69-c0e9-4a1c-a65d-921e15cc9471" providerId="ADAL" clId="{3ABEFEEB-2221-400B-9809-6EC61CF76F28}" dt="2022-03-17T21:03:31.513" v="6303" actId="14100"/>
          <ac:spMkLst>
            <pc:docMk/>
            <pc:sldMk cId="3933162418" sldId="262"/>
            <ac:spMk id="3" creationId="{3F63512E-F47E-4ED9-B28E-86BA5B666BFD}"/>
          </ac:spMkLst>
        </pc:spChg>
      </pc:sldChg>
      <pc:sldChg chg="addSp delSp modSp new mod modTransition modNotesTx">
        <pc:chgData name="Nargas Ahmadzai (2106756)" userId="0c14ad69-c0e9-4a1c-a65d-921e15cc9471" providerId="ADAL" clId="{3ABEFEEB-2221-400B-9809-6EC61CF76F28}" dt="2022-03-18T20:49:53.706" v="6476" actId="20577"/>
        <pc:sldMkLst>
          <pc:docMk/>
          <pc:sldMk cId="1105589425" sldId="263"/>
        </pc:sldMkLst>
        <pc:spChg chg="mod">
          <ac:chgData name="Nargas Ahmadzai (2106756)" userId="0c14ad69-c0e9-4a1c-a65d-921e15cc9471" providerId="ADAL" clId="{3ABEFEEB-2221-400B-9809-6EC61CF76F28}" dt="2022-03-15T10:33:15.110" v="2035" actId="1076"/>
          <ac:spMkLst>
            <pc:docMk/>
            <pc:sldMk cId="1105589425" sldId="263"/>
            <ac:spMk id="2" creationId="{FA06D1B4-84A5-4CD7-883C-FC97DFC38D01}"/>
          </ac:spMkLst>
        </pc:spChg>
        <pc:spChg chg="add del">
          <ac:chgData name="Nargas Ahmadzai (2106756)" userId="0c14ad69-c0e9-4a1c-a65d-921e15cc9471" providerId="ADAL" clId="{3ABEFEEB-2221-400B-9809-6EC61CF76F28}" dt="2022-03-15T10:14:22.957" v="1762" actId="11529"/>
          <ac:spMkLst>
            <pc:docMk/>
            <pc:sldMk cId="1105589425" sldId="263"/>
            <ac:spMk id="12" creationId="{0AF3C787-9DD2-427E-A32F-27875CA56C2A}"/>
          </ac:spMkLst>
        </pc:spChg>
        <pc:spChg chg="add del">
          <ac:chgData name="Nargas Ahmadzai (2106756)" userId="0c14ad69-c0e9-4a1c-a65d-921e15cc9471" providerId="ADAL" clId="{3ABEFEEB-2221-400B-9809-6EC61CF76F28}" dt="2022-03-15T10:14:51.438" v="1764" actId="11529"/>
          <ac:spMkLst>
            <pc:docMk/>
            <pc:sldMk cId="1105589425" sldId="263"/>
            <ac:spMk id="13" creationId="{A3A691EE-601C-46F8-BAD9-868DC8C14CA9}"/>
          </ac:spMkLst>
        </pc:spChg>
        <pc:spChg chg="add del">
          <ac:chgData name="Nargas Ahmadzai (2106756)" userId="0c14ad69-c0e9-4a1c-a65d-921e15cc9471" providerId="ADAL" clId="{3ABEFEEB-2221-400B-9809-6EC61CF76F28}" dt="2022-03-15T10:15:11.219" v="1766" actId="11529"/>
          <ac:spMkLst>
            <pc:docMk/>
            <pc:sldMk cId="1105589425" sldId="263"/>
            <ac:spMk id="14" creationId="{1126F68C-04F3-40A0-898F-8EB8B7750E9B}"/>
          </ac:spMkLst>
        </pc:spChg>
        <pc:spChg chg="add mod">
          <ac:chgData name="Nargas Ahmadzai (2106756)" userId="0c14ad69-c0e9-4a1c-a65d-921e15cc9471" providerId="ADAL" clId="{3ABEFEEB-2221-400B-9809-6EC61CF76F28}" dt="2022-03-17T20:52:31.621" v="6055" actId="20577"/>
          <ac:spMkLst>
            <pc:docMk/>
            <pc:sldMk cId="1105589425" sldId="263"/>
            <ac:spMk id="14" creationId="{D714AEA9-57A8-455F-A941-5336533DB3BB}"/>
          </ac:spMkLst>
        </pc:spChg>
        <pc:spChg chg="add del">
          <ac:chgData name="Nargas Ahmadzai (2106756)" userId="0c14ad69-c0e9-4a1c-a65d-921e15cc9471" providerId="ADAL" clId="{3ABEFEEB-2221-400B-9809-6EC61CF76F28}" dt="2022-03-15T10:15:31.797" v="1768" actId="11529"/>
          <ac:spMkLst>
            <pc:docMk/>
            <pc:sldMk cId="1105589425" sldId="263"/>
            <ac:spMk id="15" creationId="{36E2F6CE-8FC2-41AA-B4B0-A51160C11198}"/>
          </ac:spMkLst>
        </pc:spChg>
        <pc:spChg chg="add del mod">
          <ac:chgData name="Nargas Ahmadzai (2106756)" userId="0c14ad69-c0e9-4a1c-a65d-921e15cc9471" providerId="ADAL" clId="{3ABEFEEB-2221-400B-9809-6EC61CF76F28}" dt="2022-03-15T10:27:17.126" v="1977" actId="20577"/>
          <ac:spMkLst>
            <pc:docMk/>
            <pc:sldMk cId="1105589425" sldId="263"/>
            <ac:spMk id="16" creationId="{99CEC054-92E6-40C2-8AC1-1E801C91FD83}"/>
          </ac:spMkLst>
        </pc:spChg>
        <pc:spChg chg="add mod">
          <ac:chgData name="Nargas Ahmadzai (2106756)" userId="0c14ad69-c0e9-4a1c-a65d-921e15cc9471" providerId="ADAL" clId="{3ABEFEEB-2221-400B-9809-6EC61CF76F28}" dt="2022-03-17T20:43:07.330" v="6033" actId="20577"/>
          <ac:spMkLst>
            <pc:docMk/>
            <pc:sldMk cId="1105589425" sldId="263"/>
            <ac:spMk id="24" creationId="{B4F670D8-7EDC-440F-8A82-65C8C6C3AFFD}"/>
          </ac:spMkLst>
        </pc:spChg>
        <pc:spChg chg="add mod">
          <ac:chgData name="Nargas Ahmadzai (2106756)" userId="0c14ad69-c0e9-4a1c-a65d-921e15cc9471" providerId="ADAL" clId="{3ABEFEEB-2221-400B-9809-6EC61CF76F28}" dt="2022-03-15T10:22:38.920" v="1874" actId="14100"/>
          <ac:spMkLst>
            <pc:docMk/>
            <pc:sldMk cId="1105589425" sldId="263"/>
            <ac:spMk id="51" creationId="{BE814555-1D75-4BC6-8E55-81416DB14715}"/>
          </ac:spMkLst>
        </pc:spChg>
        <pc:spChg chg="add mod">
          <ac:chgData name="Nargas Ahmadzai (2106756)" userId="0c14ad69-c0e9-4a1c-a65d-921e15cc9471" providerId="ADAL" clId="{3ABEFEEB-2221-400B-9809-6EC61CF76F28}" dt="2022-03-15T10:22:16.016" v="1870" actId="14100"/>
          <ac:spMkLst>
            <pc:docMk/>
            <pc:sldMk cId="1105589425" sldId="263"/>
            <ac:spMk id="52" creationId="{10A26F9A-18D3-42EE-BDAA-EE2FB84638AD}"/>
          </ac:spMkLst>
        </pc:spChg>
        <pc:spChg chg="add mod">
          <ac:chgData name="Nargas Ahmadzai (2106756)" userId="0c14ad69-c0e9-4a1c-a65d-921e15cc9471" providerId="ADAL" clId="{3ABEFEEB-2221-400B-9809-6EC61CF76F28}" dt="2022-03-16T11:23:07.815" v="4697" actId="313"/>
          <ac:spMkLst>
            <pc:docMk/>
            <pc:sldMk cId="1105589425" sldId="263"/>
            <ac:spMk id="57" creationId="{8A95AC52-3790-44A1-AE25-C211525C18A2}"/>
          </ac:spMkLst>
        </pc:spChg>
        <pc:spChg chg="add del mod">
          <ac:chgData name="Nargas Ahmadzai (2106756)" userId="0c14ad69-c0e9-4a1c-a65d-921e15cc9471" providerId="ADAL" clId="{3ABEFEEB-2221-400B-9809-6EC61CF76F28}" dt="2022-03-18T20:49:53.706" v="6476" actId="20577"/>
          <ac:spMkLst>
            <pc:docMk/>
            <pc:sldMk cId="1105589425" sldId="263"/>
            <ac:spMk id="58" creationId="{00BE44A0-797D-4F11-8BEA-DF627E308BD4}"/>
          </ac:spMkLst>
        </pc:spChg>
        <pc:spChg chg="add mod">
          <ac:chgData name="Nargas Ahmadzai (2106756)" userId="0c14ad69-c0e9-4a1c-a65d-921e15cc9471" providerId="ADAL" clId="{3ABEFEEB-2221-400B-9809-6EC61CF76F28}" dt="2022-03-17T20:59:19.511" v="6258" actId="20577"/>
          <ac:spMkLst>
            <pc:docMk/>
            <pc:sldMk cId="1105589425" sldId="263"/>
            <ac:spMk id="59" creationId="{13CD53DB-7AC0-4958-894D-C42BE1134918}"/>
          </ac:spMkLst>
        </pc:spChg>
        <pc:spChg chg="add mod">
          <ac:chgData name="Nargas Ahmadzai (2106756)" userId="0c14ad69-c0e9-4a1c-a65d-921e15cc9471" providerId="ADAL" clId="{3ABEFEEB-2221-400B-9809-6EC61CF76F28}" dt="2022-03-17T20:27:27.848" v="5939" actId="20577"/>
          <ac:spMkLst>
            <pc:docMk/>
            <pc:sldMk cId="1105589425" sldId="263"/>
            <ac:spMk id="60" creationId="{004AC715-3AB2-4985-9B94-77B591F4342C}"/>
          </ac:spMkLst>
        </pc:spChg>
        <pc:spChg chg="add del mod">
          <ac:chgData name="Nargas Ahmadzai (2106756)" userId="0c14ad69-c0e9-4a1c-a65d-921e15cc9471" providerId="ADAL" clId="{3ABEFEEB-2221-400B-9809-6EC61CF76F28}" dt="2022-03-17T20:55:21.845" v="6093" actId="20577"/>
          <ac:spMkLst>
            <pc:docMk/>
            <pc:sldMk cId="1105589425" sldId="263"/>
            <ac:spMk id="61" creationId="{21D97766-F529-451A-B9B7-685E4C5258D8}"/>
          </ac:spMkLst>
        </pc:spChg>
        <pc:spChg chg="add del mod">
          <ac:chgData name="Nargas Ahmadzai (2106756)" userId="0c14ad69-c0e9-4a1c-a65d-921e15cc9471" providerId="ADAL" clId="{3ABEFEEB-2221-400B-9809-6EC61CF76F28}" dt="2022-03-18T20:48:29.418" v="6453" actId="20577"/>
          <ac:spMkLst>
            <pc:docMk/>
            <pc:sldMk cId="1105589425" sldId="263"/>
            <ac:spMk id="62" creationId="{A381A994-5CC3-453C-80F6-DF573C04E293}"/>
          </ac:spMkLst>
        </pc:spChg>
        <pc:spChg chg="add del mod">
          <ac:chgData name="Nargas Ahmadzai (2106756)" userId="0c14ad69-c0e9-4a1c-a65d-921e15cc9471" providerId="ADAL" clId="{3ABEFEEB-2221-400B-9809-6EC61CF76F28}" dt="2022-03-15T10:47:21.143" v="2242"/>
          <ac:spMkLst>
            <pc:docMk/>
            <pc:sldMk cId="1105589425" sldId="263"/>
            <ac:spMk id="93" creationId="{B4E036A6-D0B9-4A4C-BDA7-4B5833ADDAD3}"/>
          </ac:spMkLst>
        </pc:spChg>
        <pc:spChg chg="add mod">
          <ac:chgData name="Nargas Ahmadzai (2106756)" userId="0c14ad69-c0e9-4a1c-a65d-921e15cc9471" providerId="ADAL" clId="{3ABEFEEB-2221-400B-9809-6EC61CF76F28}" dt="2022-03-17T20:53:04.357" v="6063" actId="14100"/>
          <ac:spMkLst>
            <pc:docMk/>
            <pc:sldMk cId="1105589425" sldId="263"/>
            <ac:spMk id="95" creationId="{905648A7-52D7-4F9A-A8D3-325C685FBACB}"/>
          </ac:spMkLst>
        </pc:spChg>
        <pc:spChg chg="add del mod">
          <ac:chgData name="Nargas Ahmadzai (2106756)" userId="0c14ad69-c0e9-4a1c-a65d-921e15cc9471" providerId="ADAL" clId="{3ABEFEEB-2221-400B-9809-6EC61CF76F28}" dt="2022-03-15T10:50:24.427" v="2300"/>
          <ac:spMkLst>
            <pc:docMk/>
            <pc:sldMk cId="1105589425" sldId="263"/>
            <ac:spMk id="107" creationId="{A55C392C-21CE-4DFE-9B0E-5444F8E8B06C}"/>
          </ac:spMkLst>
        </pc:spChg>
        <pc:spChg chg="add del mod">
          <ac:chgData name="Nargas Ahmadzai (2106756)" userId="0c14ad69-c0e9-4a1c-a65d-921e15cc9471" providerId="ADAL" clId="{3ABEFEEB-2221-400B-9809-6EC61CF76F28}" dt="2022-03-15T11:07:01.065" v="2658" actId="1076"/>
          <ac:spMkLst>
            <pc:docMk/>
            <pc:sldMk cId="1105589425" sldId="263"/>
            <ac:spMk id="108" creationId="{ED14C2C2-F0A9-4B9D-BF46-8DC495B6C950}"/>
          </ac:spMkLst>
        </pc:spChg>
        <pc:spChg chg="add mod">
          <ac:chgData name="Nargas Ahmadzai (2106756)" userId="0c14ad69-c0e9-4a1c-a65d-921e15cc9471" providerId="ADAL" clId="{3ABEFEEB-2221-400B-9809-6EC61CF76F28}" dt="2022-03-15T10:53:41.811" v="2358" actId="1076"/>
          <ac:spMkLst>
            <pc:docMk/>
            <pc:sldMk cId="1105589425" sldId="263"/>
            <ac:spMk id="125" creationId="{3C332190-8B65-47AB-BA3C-5D0BC47F233E}"/>
          </ac:spMkLst>
        </pc:spChg>
        <pc:spChg chg="add mod">
          <ac:chgData name="Nargas Ahmadzai (2106756)" userId="0c14ad69-c0e9-4a1c-a65d-921e15cc9471" providerId="ADAL" clId="{3ABEFEEB-2221-400B-9809-6EC61CF76F28}" dt="2022-03-15T10:55:06.615" v="2385" actId="255"/>
          <ac:spMkLst>
            <pc:docMk/>
            <pc:sldMk cId="1105589425" sldId="263"/>
            <ac:spMk id="126" creationId="{177B22D6-ADE7-42E9-A1D8-DECFB46D76B1}"/>
          </ac:spMkLst>
        </pc:spChg>
        <pc:spChg chg="add mod">
          <ac:chgData name="Nargas Ahmadzai (2106756)" userId="0c14ad69-c0e9-4a1c-a65d-921e15cc9471" providerId="ADAL" clId="{3ABEFEEB-2221-400B-9809-6EC61CF76F28}" dt="2022-03-15T11:08:05.093" v="2677" actId="1076"/>
          <ac:spMkLst>
            <pc:docMk/>
            <pc:sldMk cId="1105589425" sldId="263"/>
            <ac:spMk id="133" creationId="{CD269818-143D-43D0-8B27-6F98377E7F1A}"/>
          </ac:spMkLst>
        </pc:spChg>
        <pc:spChg chg="add mod">
          <ac:chgData name="Nargas Ahmadzai (2106756)" userId="0c14ad69-c0e9-4a1c-a65d-921e15cc9471" providerId="ADAL" clId="{3ABEFEEB-2221-400B-9809-6EC61CF76F28}" dt="2022-03-15T10:57:46.272" v="2432" actId="255"/>
          <ac:spMkLst>
            <pc:docMk/>
            <pc:sldMk cId="1105589425" sldId="263"/>
            <ac:spMk id="134" creationId="{A5D878AC-B018-4C89-A826-1364138A54FD}"/>
          </ac:spMkLst>
        </pc:spChg>
        <pc:spChg chg="add mod">
          <ac:chgData name="Nargas Ahmadzai (2106756)" userId="0c14ad69-c0e9-4a1c-a65d-921e15cc9471" providerId="ADAL" clId="{3ABEFEEB-2221-400B-9809-6EC61CF76F28}" dt="2022-03-15T10:59:19.584" v="2466" actId="1076"/>
          <ac:spMkLst>
            <pc:docMk/>
            <pc:sldMk cId="1105589425" sldId="263"/>
            <ac:spMk id="140" creationId="{FAC0508A-B230-4F16-AE59-C726BF5359A5}"/>
          </ac:spMkLst>
        </pc:spChg>
        <pc:spChg chg="add del mod">
          <ac:chgData name="Nargas Ahmadzai (2106756)" userId="0c14ad69-c0e9-4a1c-a65d-921e15cc9471" providerId="ADAL" clId="{3ABEFEEB-2221-400B-9809-6EC61CF76F28}" dt="2022-03-15T10:59:44.774" v="2474" actId="767"/>
          <ac:spMkLst>
            <pc:docMk/>
            <pc:sldMk cId="1105589425" sldId="263"/>
            <ac:spMk id="141" creationId="{E9CA3658-722D-4E44-8271-3AF986CB234F}"/>
          </ac:spMkLst>
        </pc:spChg>
        <pc:spChg chg="add mod">
          <ac:chgData name="Nargas Ahmadzai (2106756)" userId="0c14ad69-c0e9-4a1c-a65d-921e15cc9471" providerId="ADAL" clId="{3ABEFEEB-2221-400B-9809-6EC61CF76F28}" dt="2022-03-15T11:00:44.036" v="2501" actId="255"/>
          <ac:spMkLst>
            <pc:docMk/>
            <pc:sldMk cId="1105589425" sldId="263"/>
            <ac:spMk id="147" creationId="{2B2B65AE-35CF-45D4-9AFE-74D4F685D992}"/>
          </ac:spMkLst>
        </pc:spChg>
        <pc:spChg chg="add del mod">
          <ac:chgData name="Nargas Ahmadzai (2106756)" userId="0c14ad69-c0e9-4a1c-a65d-921e15cc9471" providerId="ADAL" clId="{3ABEFEEB-2221-400B-9809-6EC61CF76F28}" dt="2022-03-17T20:42:17.797" v="6012" actId="688"/>
          <ac:spMkLst>
            <pc:docMk/>
            <pc:sldMk cId="1105589425" sldId="263"/>
            <ac:spMk id="153" creationId="{F4AB1BBA-E2BE-4FEF-A909-7D78C86801EF}"/>
          </ac:spMkLst>
        </pc:spChg>
        <pc:spChg chg="add mod">
          <ac:chgData name="Nargas Ahmadzai (2106756)" userId="0c14ad69-c0e9-4a1c-a65d-921e15cc9471" providerId="ADAL" clId="{3ABEFEEB-2221-400B-9809-6EC61CF76F28}" dt="2022-03-15T11:02:54.552" v="2562"/>
          <ac:spMkLst>
            <pc:docMk/>
            <pc:sldMk cId="1105589425" sldId="263"/>
            <ac:spMk id="160" creationId="{143C479A-A0FB-4BF8-A4C3-FEE6F021A304}"/>
          </ac:spMkLst>
        </pc:spChg>
        <pc:spChg chg="add mod">
          <ac:chgData name="Nargas Ahmadzai (2106756)" userId="0c14ad69-c0e9-4a1c-a65d-921e15cc9471" providerId="ADAL" clId="{3ABEFEEB-2221-400B-9809-6EC61CF76F28}" dt="2022-03-17T20:41:03.232" v="5982" actId="20577"/>
          <ac:spMkLst>
            <pc:docMk/>
            <pc:sldMk cId="1105589425" sldId="263"/>
            <ac:spMk id="162" creationId="{8218B2B6-B51A-454E-ABC9-1EA8CD5864DA}"/>
          </ac:spMkLst>
        </pc:spChg>
        <pc:spChg chg="add mod">
          <ac:chgData name="Nargas Ahmadzai (2106756)" userId="0c14ad69-c0e9-4a1c-a65d-921e15cc9471" providerId="ADAL" clId="{3ABEFEEB-2221-400B-9809-6EC61CF76F28}" dt="2022-03-15T11:05:17.672" v="2621" actId="20577"/>
          <ac:spMkLst>
            <pc:docMk/>
            <pc:sldMk cId="1105589425" sldId="263"/>
            <ac:spMk id="178" creationId="{B1499ED7-9136-4464-8FAB-DB314384251F}"/>
          </ac:spMkLst>
        </pc:spChg>
        <pc:spChg chg="add del mod">
          <ac:chgData name="Nargas Ahmadzai (2106756)" userId="0c14ad69-c0e9-4a1c-a65d-921e15cc9471" providerId="ADAL" clId="{3ABEFEEB-2221-400B-9809-6EC61CF76F28}" dt="2022-03-15T11:05:38.887" v="2625"/>
          <ac:spMkLst>
            <pc:docMk/>
            <pc:sldMk cId="1105589425" sldId="263"/>
            <ac:spMk id="179" creationId="{BDEE66CD-C1CE-4A1C-B7CC-5D112B7C8873}"/>
          </ac:spMkLst>
        </pc:spChg>
        <pc:spChg chg="add mod">
          <ac:chgData name="Nargas Ahmadzai (2106756)" userId="0c14ad69-c0e9-4a1c-a65d-921e15cc9471" providerId="ADAL" clId="{3ABEFEEB-2221-400B-9809-6EC61CF76F28}" dt="2022-03-15T11:09:52.924" v="2728" actId="1076"/>
          <ac:spMkLst>
            <pc:docMk/>
            <pc:sldMk cId="1105589425" sldId="263"/>
            <ac:spMk id="180" creationId="{F760C43C-1A7B-4E44-8625-45981AF08505}"/>
          </ac:spMkLst>
        </pc:spChg>
        <pc:spChg chg="add mod">
          <ac:chgData name="Nargas Ahmadzai (2106756)" userId="0c14ad69-c0e9-4a1c-a65d-921e15cc9471" providerId="ADAL" clId="{3ABEFEEB-2221-400B-9809-6EC61CF76F28}" dt="2022-03-15T11:09:40.424" v="2727" actId="688"/>
          <ac:spMkLst>
            <pc:docMk/>
            <pc:sldMk cId="1105589425" sldId="263"/>
            <ac:spMk id="208" creationId="{978D619D-D7C0-492A-AA94-7890E704D517}"/>
          </ac:spMkLst>
        </pc:spChg>
        <pc:spChg chg="add mod">
          <ac:chgData name="Nargas Ahmadzai (2106756)" userId="0c14ad69-c0e9-4a1c-a65d-921e15cc9471" providerId="ADAL" clId="{3ABEFEEB-2221-400B-9809-6EC61CF76F28}" dt="2022-03-15T11:10:58.465" v="2751" actId="1076"/>
          <ac:spMkLst>
            <pc:docMk/>
            <pc:sldMk cId="1105589425" sldId="263"/>
            <ac:spMk id="220" creationId="{00C7ABB0-A76F-48ED-869F-4B096A1FC5F9}"/>
          </ac:spMkLst>
        </pc:spChg>
        <pc:spChg chg="add mod">
          <ac:chgData name="Nargas Ahmadzai (2106756)" userId="0c14ad69-c0e9-4a1c-a65d-921e15cc9471" providerId="ADAL" clId="{3ABEFEEB-2221-400B-9809-6EC61CF76F28}" dt="2022-03-15T11:12:30.009" v="2783" actId="255"/>
          <ac:spMkLst>
            <pc:docMk/>
            <pc:sldMk cId="1105589425" sldId="263"/>
            <ac:spMk id="225" creationId="{7893ED64-58C1-4596-91DC-A2757F73FC12}"/>
          </ac:spMkLst>
        </pc:spChg>
        <pc:spChg chg="add mod">
          <ac:chgData name="Nargas Ahmadzai (2106756)" userId="0c14ad69-c0e9-4a1c-a65d-921e15cc9471" providerId="ADAL" clId="{3ABEFEEB-2221-400B-9809-6EC61CF76F28}" dt="2022-03-17T20:55:48.254" v="6120" actId="20577"/>
          <ac:spMkLst>
            <pc:docMk/>
            <pc:sldMk cId="1105589425" sldId="263"/>
            <ac:spMk id="229" creationId="{62335883-9B03-44F5-A2DA-794B5279906E}"/>
          </ac:spMkLst>
        </pc:spChg>
        <pc:spChg chg="add mod">
          <ac:chgData name="Nargas Ahmadzai (2106756)" userId="0c14ad69-c0e9-4a1c-a65d-921e15cc9471" providerId="ADAL" clId="{3ABEFEEB-2221-400B-9809-6EC61CF76F28}" dt="2022-03-17T20:58:10.866" v="6216" actId="20577"/>
          <ac:spMkLst>
            <pc:docMk/>
            <pc:sldMk cId="1105589425" sldId="263"/>
            <ac:spMk id="230" creationId="{C6DFC621-CCC1-4EC0-8586-5055E34B0EF8}"/>
          </ac:spMkLst>
        </pc:spChg>
        <pc:spChg chg="add mod">
          <ac:chgData name="Nargas Ahmadzai (2106756)" userId="0c14ad69-c0e9-4a1c-a65d-921e15cc9471" providerId="ADAL" clId="{3ABEFEEB-2221-400B-9809-6EC61CF76F28}" dt="2022-03-17T20:56:17.263" v="6143" actId="20577"/>
          <ac:spMkLst>
            <pc:docMk/>
            <pc:sldMk cId="1105589425" sldId="263"/>
            <ac:spMk id="233" creationId="{8DE66F4B-299C-48DF-AFD6-F29250170134}"/>
          </ac:spMkLst>
        </pc:spChg>
        <pc:cxnChg chg="add mod">
          <ac:chgData name="Nargas Ahmadzai (2106756)" userId="0c14ad69-c0e9-4a1c-a65d-921e15cc9471" providerId="ADAL" clId="{3ABEFEEB-2221-400B-9809-6EC61CF76F28}" dt="2022-03-17T20:25:56.977" v="5879" actId="14100"/>
          <ac:cxnSpMkLst>
            <pc:docMk/>
            <pc:sldMk cId="1105589425" sldId="263"/>
            <ac:cxnSpMk id="4" creationId="{2061D14F-E044-4F87-9039-47D0E7DACBC4}"/>
          </ac:cxnSpMkLst>
        </pc:cxnChg>
        <pc:cxnChg chg="add del">
          <ac:chgData name="Nargas Ahmadzai (2106756)" userId="0c14ad69-c0e9-4a1c-a65d-921e15cc9471" providerId="ADAL" clId="{3ABEFEEB-2221-400B-9809-6EC61CF76F28}" dt="2022-03-15T10:12:58.486" v="1754" actId="11529"/>
          <ac:cxnSpMkLst>
            <pc:docMk/>
            <pc:sldMk cId="1105589425" sldId="263"/>
            <ac:cxnSpMk id="4" creationId="{6F8F57F9-62FB-404F-A3D3-DB3582816D49}"/>
          </ac:cxnSpMkLst>
        </pc:cxnChg>
        <pc:cxnChg chg="add del">
          <ac:chgData name="Nargas Ahmadzai (2106756)" userId="0c14ad69-c0e9-4a1c-a65d-921e15cc9471" providerId="ADAL" clId="{3ABEFEEB-2221-400B-9809-6EC61CF76F28}" dt="2022-03-15T10:13:17.403" v="1756" actId="11529"/>
          <ac:cxnSpMkLst>
            <pc:docMk/>
            <pc:sldMk cId="1105589425" sldId="263"/>
            <ac:cxnSpMk id="6" creationId="{0C9400C7-477E-4549-8893-528669C14893}"/>
          </ac:cxnSpMkLst>
        </pc:cxnChg>
        <pc:cxnChg chg="add del">
          <ac:chgData name="Nargas Ahmadzai (2106756)" userId="0c14ad69-c0e9-4a1c-a65d-921e15cc9471" providerId="ADAL" clId="{3ABEFEEB-2221-400B-9809-6EC61CF76F28}" dt="2022-03-15T10:13:28.694" v="1758" actId="11529"/>
          <ac:cxnSpMkLst>
            <pc:docMk/>
            <pc:sldMk cId="1105589425" sldId="263"/>
            <ac:cxnSpMk id="8" creationId="{15AA9805-DA61-4894-A02D-3C11FF615D6B}"/>
          </ac:cxnSpMkLst>
        </pc:cxnChg>
        <pc:cxnChg chg="add mod">
          <ac:chgData name="Nargas Ahmadzai (2106756)" userId="0c14ad69-c0e9-4a1c-a65d-921e15cc9471" providerId="ADAL" clId="{3ABEFEEB-2221-400B-9809-6EC61CF76F28}" dt="2022-03-15T10:24:11.976" v="1921" actId="14100"/>
          <ac:cxnSpMkLst>
            <pc:docMk/>
            <pc:sldMk cId="1105589425" sldId="263"/>
            <ac:cxnSpMk id="10" creationId="{B236DCA5-9243-4314-A6FD-6265FA971192}"/>
          </ac:cxnSpMkLst>
        </pc:cxnChg>
        <pc:cxnChg chg="add">
          <ac:chgData name="Nargas Ahmadzai (2106756)" userId="0c14ad69-c0e9-4a1c-a65d-921e15cc9471" providerId="ADAL" clId="{3ABEFEEB-2221-400B-9809-6EC61CF76F28}" dt="2022-03-17T20:41:53.511" v="6009" actId="11529"/>
          <ac:cxnSpMkLst>
            <pc:docMk/>
            <pc:sldMk cId="1105589425" sldId="263"/>
            <ac:cxnSpMk id="17" creationId="{018ECFAD-8372-4BA2-81FC-83BE898A889E}"/>
          </ac:cxnSpMkLst>
        </pc:cxnChg>
        <pc:cxnChg chg="add mod">
          <ac:chgData name="Nargas Ahmadzai (2106756)" userId="0c14ad69-c0e9-4a1c-a65d-921e15cc9471" providerId="ADAL" clId="{3ABEFEEB-2221-400B-9809-6EC61CF76F28}" dt="2022-03-15T10:49:24.787" v="2288" actId="14100"/>
          <ac:cxnSpMkLst>
            <pc:docMk/>
            <pc:sldMk cId="1105589425" sldId="263"/>
            <ac:cxnSpMk id="18" creationId="{7F1857E8-0BE0-415F-9D32-0846B50A7597}"/>
          </ac:cxnSpMkLst>
        </pc:cxnChg>
        <pc:cxnChg chg="add mod">
          <ac:chgData name="Nargas Ahmadzai (2106756)" userId="0c14ad69-c0e9-4a1c-a65d-921e15cc9471" providerId="ADAL" clId="{3ABEFEEB-2221-400B-9809-6EC61CF76F28}" dt="2022-03-15T11:02:35.299" v="2557" actId="14100"/>
          <ac:cxnSpMkLst>
            <pc:docMk/>
            <pc:sldMk cId="1105589425" sldId="263"/>
            <ac:cxnSpMk id="21" creationId="{5AAA5E21-09A8-41F2-9839-62BB71FEC809}"/>
          </ac:cxnSpMkLst>
        </pc:cxnChg>
        <pc:cxnChg chg="add mod">
          <ac:chgData name="Nargas Ahmadzai (2106756)" userId="0c14ad69-c0e9-4a1c-a65d-921e15cc9471" providerId="ADAL" clId="{3ABEFEEB-2221-400B-9809-6EC61CF76F28}" dt="2022-03-15T11:16:26.571" v="2843" actId="14100"/>
          <ac:cxnSpMkLst>
            <pc:docMk/>
            <pc:sldMk cId="1105589425" sldId="263"/>
            <ac:cxnSpMk id="25" creationId="{0E74AD99-033A-4667-87B9-314F157832D6}"/>
          </ac:cxnSpMkLst>
        </pc:cxnChg>
        <pc:cxnChg chg="add mod">
          <ac:chgData name="Nargas Ahmadzai (2106756)" userId="0c14ad69-c0e9-4a1c-a65d-921e15cc9471" providerId="ADAL" clId="{3ABEFEEB-2221-400B-9809-6EC61CF76F28}" dt="2022-03-17T20:56:36.819" v="6150" actId="14100"/>
          <ac:cxnSpMkLst>
            <pc:docMk/>
            <pc:sldMk cId="1105589425" sldId="263"/>
            <ac:cxnSpMk id="27" creationId="{3D3ABF90-7BD1-4F0B-97B2-C04C32496CB1}"/>
          </ac:cxnSpMkLst>
        </pc:cxnChg>
        <pc:cxnChg chg="add mod">
          <ac:chgData name="Nargas Ahmadzai (2106756)" userId="0c14ad69-c0e9-4a1c-a65d-921e15cc9471" providerId="ADAL" clId="{3ABEFEEB-2221-400B-9809-6EC61CF76F28}" dt="2022-03-15T10:42:40.026" v="2160" actId="688"/>
          <ac:cxnSpMkLst>
            <pc:docMk/>
            <pc:sldMk cId="1105589425" sldId="263"/>
            <ac:cxnSpMk id="28" creationId="{3B658F41-33AA-465A-8235-198781F1521D}"/>
          </ac:cxnSpMkLst>
        </pc:cxnChg>
        <pc:cxnChg chg="add del mod">
          <ac:chgData name="Nargas Ahmadzai (2106756)" userId="0c14ad69-c0e9-4a1c-a65d-921e15cc9471" providerId="ADAL" clId="{3ABEFEEB-2221-400B-9809-6EC61CF76F28}" dt="2022-03-15T10:18:19.053" v="1799" actId="21"/>
          <ac:cxnSpMkLst>
            <pc:docMk/>
            <pc:sldMk cId="1105589425" sldId="263"/>
            <ac:cxnSpMk id="36" creationId="{956D2C61-C01D-445E-804F-04C724FB103B}"/>
          </ac:cxnSpMkLst>
        </pc:cxnChg>
        <pc:cxnChg chg="add mod">
          <ac:chgData name="Nargas Ahmadzai (2106756)" userId="0c14ad69-c0e9-4a1c-a65d-921e15cc9471" providerId="ADAL" clId="{3ABEFEEB-2221-400B-9809-6EC61CF76F28}" dt="2022-03-15T10:32:54.811" v="2034" actId="14100"/>
          <ac:cxnSpMkLst>
            <pc:docMk/>
            <pc:sldMk cId="1105589425" sldId="263"/>
            <ac:cxnSpMk id="40" creationId="{26A7F03C-1422-4393-8F79-4ABC1B26B4E6}"/>
          </ac:cxnSpMkLst>
        </pc:cxnChg>
        <pc:cxnChg chg="add mod">
          <ac:chgData name="Nargas Ahmadzai (2106756)" userId="0c14ad69-c0e9-4a1c-a65d-921e15cc9471" providerId="ADAL" clId="{3ABEFEEB-2221-400B-9809-6EC61CF76F28}" dt="2022-03-17T20:55:08.210" v="6065" actId="478"/>
          <ac:cxnSpMkLst>
            <pc:docMk/>
            <pc:sldMk cId="1105589425" sldId="263"/>
            <ac:cxnSpMk id="45" creationId="{DFE8244A-10F0-437F-AF16-2C4673B85977}"/>
          </ac:cxnSpMkLst>
        </pc:cxnChg>
        <pc:cxnChg chg="add mod">
          <ac:chgData name="Nargas Ahmadzai (2106756)" userId="0c14ad69-c0e9-4a1c-a65d-921e15cc9471" providerId="ADAL" clId="{3ABEFEEB-2221-400B-9809-6EC61CF76F28}" dt="2022-03-15T11:06:55.343" v="2657" actId="14100"/>
          <ac:cxnSpMkLst>
            <pc:docMk/>
            <pc:sldMk cId="1105589425" sldId="263"/>
            <ac:cxnSpMk id="90" creationId="{E0D6A491-E490-4927-B4A1-146FD54E270D}"/>
          </ac:cxnSpMkLst>
        </pc:cxnChg>
        <pc:cxnChg chg="add del mod">
          <ac:chgData name="Nargas Ahmadzai (2106756)" userId="0c14ad69-c0e9-4a1c-a65d-921e15cc9471" providerId="ADAL" clId="{3ABEFEEB-2221-400B-9809-6EC61CF76F28}" dt="2022-03-15T10:47:27.828" v="2244"/>
          <ac:cxnSpMkLst>
            <pc:docMk/>
            <pc:sldMk cId="1105589425" sldId="263"/>
            <ac:cxnSpMk id="94" creationId="{ED66F534-95C5-4E2B-9DCE-804455769C8D}"/>
          </ac:cxnSpMkLst>
        </pc:cxnChg>
        <pc:cxnChg chg="add mod">
          <ac:chgData name="Nargas Ahmadzai (2106756)" userId="0c14ad69-c0e9-4a1c-a65d-921e15cc9471" providerId="ADAL" clId="{3ABEFEEB-2221-400B-9809-6EC61CF76F28}" dt="2022-03-15T11:07:17.391" v="2665" actId="14100"/>
          <ac:cxnSpMkLst>
            <pc:docMk/>
            <pc:sldMk cId="1105589425" sldId="263"/>
            <ac:cxnSpMk id="103" creationId="{831C47BF-25FF-4DD6-BDB6-E35D8CB24AA1}"/>
          </ac:cxnSpMkLst>
        </pc:cxnChg>
        <pc:cxnChg chg="add mod">
          <ac:chgData name="Nargas Ahmadzai (2106756)" userId="0c14ad69-c0e9-4a1c-a65d-921e15cc9471" providerId="ADAL" clId="{3ABEFEEB-2221-400B-9809-6EC61CF76F28}" dt="2022-03-15T10:52:12.280" v="2329" actId="14100"/>
          <ac:cxnSpMkLst>
            <pc:docMk/>
            <pc:sldMk cId="1105589425" sldId="263"/>
            <ac:cxnSpMk id="110" creationId="{CB00BB7D-4A63-4884-80B9-CF7EFB2988F4}"/>
          </ac:cxnSpMkLst>
        </pc:cxnChg>
        <pc:cxnChg chg="add mod">
          <ac:chgData name="Nargas Ahmadzai (2106756)" userId="0c14ad69-c0e9-4a1c-a65d-921e15cc9471" providerId="ADAL" clId="{3ABEFEEB-2221-400B-9809-6EC61CF76F28}" dt="2022-03-15T10:52:29.652" v="2334" actId="14100"/>
          <ac:cxnSpMkLst>
            <pc:docMk/>
            <pc:sldMk cId="1105589425" sldId="263"/>
            <ac:cxnSpMk id="114" creationId="{BFAAE891-53DA-4436-9976-8A3E3B9A10A7}"/>
          </ac:cxnSpMkLst>
        </pc:cxnChg>
        <pc:cxnChg chg="add mod">
          <ac:chgData name="Nargas Ahmadzai (2106756)" userId="0c14ad69-c0e9-4a1c-a65d-921e15cc9471" providerId="ADAL" clId="{3ABEFEEB-2221-400B-9809-6EC61CF76F28}" dt="2022-03-15T10:52:49.674" v="2339" actId="14100"/>
          <ac:cxnSpMkLst>
            <pc:docMk/>
            <pc:sldMk cId="1105589425" sldId="263"/>
            <ac:cxnSpMk id="120" creationId="{6705CE5E-290B-47FA-B3B6-7C96F7F78EC9}"/>
          </ac:cxnSpMkLst>
        </pc:cxnChg>
        <pc:cxnChg chg="add del mod">
          <ac:chgData name="Nargas Ahmadzai (2106756)" userId="0c14ad69-c0e9-4a1c-a65d-921e15cc9471" providerId="ADAL" clId="{3ABEFEEB-2221-400B-9809-6EC61CF76F28}" dt="2022-03-15T11:08:14.594" v="2680" actId="478"/>
          <ac:cxnSpMkLst>
            <pc:docMk/>
            <pc:sldMk cId="1105589425" sldId="263"/>
            <ac:cxnSpMk id="128" creationId="{F616B8CE-305A-4DF6-8537-318213CB39EF}"/>
          </ac:cxnSpMkLst>
        </pc:cxnChg>
        <pc:cxnChg chg="add mod">
          <ac:chgData name="Nargas Ahmadzai (2106756)" userId="0c14ad69-c0e9-4a1c-a65d-921e15cc9471" providerId="ADAL" clId="{3ABEFEEB-2221-400B-9809-6EC61CF76F28}" dt="2022-03-15T10:58:40.144" v="2439" actId="14100"/>
          <ac:cxnSpMkLst>
            <pc:docMk/>
            <pc:sldMk cId="1105589425" sldId="263"/>
            <ac:cxnSpMk id="136" creationId="{3629C53E-4678-44DC-B7C4-75C07F253321}"/>
          </ac:cxnSpMkLst>
        </pc:cxnChg>
        <pc:cxnChg chg="add mod">
          <ac:chgData name="Nargas Ahmadzai (2106756)" userId="0c14ad69-c0e9-4a1c-a65d-921e15cc9471" providerId="ADAL" clId="{3ABEFEEB-2221-400B-9809-6EC61CF76F28}" dt="2022-03-15T10:59:59.670" v="2478" actId="14100"/>
          <ac:cxnSpMkLst>
            <pc:docMk/>
            <pc:sldMk cId="1105589425" sldId="263"/>
            <ac:cxnSpMk id="143" creationId="{F9D8D1B7-2C29-422F-AF97-D4CB8E4CB8C4}"/>
          </ac:cxnSpMkLst>
        </pc:cxnChg>
        <pc:cxnChg chg="add mod">
          <ac:chgData name="Nargas Ahmadzai (2106756)" userId="0c14ad69-c0e9-4a1c-a65d-921e15cc9471" providerId="ADAL" clId="{3ABEFEEB-2221-400B-9809-6EC61CF76F28}" dt="2022-03-17T20:42:29.848" v="6016" actId="14100"/>
          <ac:cxnSpMkLst>
            <pc:docMk/>
            <pc:sldMk cId="1105589425" sldId="263"/>
            <ac:cxnSpMk id="149" creationId="{3F6AA34C-AF79-4374-AA9E-83CEC2A3F21C}"/>
          </ac:cxnSpMkLst>
        </pc:cxnChg>
        <pc:cxnChg chg="add mod">
          <ac:chgData name="Nargas Ahmadzai (2106756)" userId="0c14ad69-c0e9-4a1c-a65d-921e15cc9471" providerId="ADAL" clId="{3ABEFEEB-2221-400B-9809-6EC61CF76F28}" dt="2022-03-15T11:02:59.309" v="2563" actId="14100"/>
          <ac:cxnSpMkLst>
            <pc:docMk/>
            <pc:sldMk cId="1105589425" sldId="263"/>
            <ac:cxnSpMk id="156" creationId="{0B570374-431D-4BCE-BB73-6402C1D06E52}"/>
          </ac:cxnSpMkLst>
        </pc:cxnChg>
        <pc:cxnChg chg="add mod">
          <ac:chgData name="Nargas Ahmadzai (2106756)" userId="0c14ad69-c0e9-4a1c-a65d-921e15cc9471" providerId="ADAL" clId="{3ABEFEEB-2221-400B-9809-6EC61CF76F28}" dt="2022-03-15T11:04:17.495" v="2579" actId="14100"/>
          <ac:cxnSpMkLst>
            <pc:docMk/>
            <pc:sldMk cId="1105589425" sldId="263"/>
            <ac:cxnSpMk id="164" creationId="{1F117F03-8E26-4F32-9034-EBCE0B69806F}"/>
          </ac:cxnSpMkLst>
        </pc:cxnChg>
        <pc:cxnChg chg="add mod">
          <ac:chgData name="Nargas Ahmadzai (2106756)" userId="0c14ad69-c0e9-4a1c-a65d-921e15cc9471" providerId="ADAL" clId="{3ABEFEEB-2221-400B-9809-6EC61CF76F28}" dt="2022-03-15T11:10:51.432" v="2750" actId="14100"/>
          <ac:cxnSpMkLst>
            <pc:docMk/>
            <pc:sldMk cId="1105589425" sldId="263"/>
            <ac:cxnSpMk id="171" creationId="{B1138C3C-FEE8-4BC7-98B0-FFCDF93F8EBB}"/>
          </ac:cxnSpMkLst>
        </pc:cxnChg>
        <pc:cxnChg chg="add mod">
          <ac:chgData name="Nargas Ahmadzai (2106756)" userId="0c14ad69-c0e9-4a1c-a65d-921e15cc9471" providerId="ADAL" clId="{3ABEFEEB-2221-400B-9809-6EC61CF76F28}" dt="2022-03-15T11:08:29.909" v="2684" actId="14100"/>
          <ac:cxnSpMkLst>
            <pc:docMk/>
            <pc:sldMk cId="1105589425" sldId="263"/>
            <ac:cxnSpMk id="198" creationId="{710714D8-43F1-471A-ABB3-1B31AB6F31EB}"/>
          </ac:cxnSpMkLst>
        </pc:cxnChg>
        <pc:cxnChg chg="add mod">
          <ac:chgData name="Nargas Ahmadzai (2106756)" userId="0c14ad69-c0e9-4a1c-a65d-921e15cc9471" providerId="ADAL" clId="{3ABEFEEB-2221-400B-9809-6EC61CF76F28}" dt="2022-03-15T11:08:46.788" v="2689" actId="14100"/>
          <ac:cxnSpMkLst>
            <pc:docMk/>
            <pc:sldMk cId="1105589425" sldId="263"/>
            <ac:cxnSpMk id="203" creationId="{78A45082-236A-4290-B584-141A1BF10CF3}"/>
          </ac:cxnSpMkLst>
        </pc:cxnChg>
        <pc:cxnChg chg="add mod">
          <ac:chgData name="Nargas Ahmadzai (2106756)" userId="0c14ad69-c0e9-4a1c-a65d-921e15cc9471" providerId="ADAL" clId="{3ABEFEEB-2221-400B-9809-6EC61CF76F28}" dt="2022-03-15T11:10:17.838" v="2738" actId="14100"/>
          <ac:cxnSpMkLst>
            <pc:docMk/>
            <pc:sldMk cId="1105589425" sldId="263"/>
            <ac:cxnSpMk id="213" creationId="{D06EAFEA-149D-400D-A210-4D1CB883DE26}"/>
          </ac:cxnSpMkLst>
        </pc:cxnChg>
        <pc:cxnChg chg="add mod">
          <ac:chgData name="Nargas Ahmadzai (2106756)" userId="0c14ad69-c0e9-4a1c-a65d-921e15cc9471" providerId="ADAL" clId="{3ABEFEEB-2221-400B-9809-6EC61CF76F28}" dt="2022-03-15T11:11:58.946" v="2753" actId="14100"/>
          <ac:cxnSpMkLst>
            <pc:docMk/>
            <pc:sldMk cId="1105589425" sldId="263"/>
            <ac:cxnSpMk id="223" creationId="{5FC4DB0B-B832-4A80-A468-EC3C1CA3B3D7}"/>
          </ac:cxnSpMkLst>
        </pc:cxnChg>
        <pc:cxnChg chg="add mod">
          <ac:chgData name="Nargas Ahmadzai (2106756)" userId="0c14ad69-c0e9-4a1c-a65d-921e15cc9471" providerId="ADAL" clId="{3ABEFEEB-2221-400B-9809-6EC61CF76F28}" dt="2022-03-15T11:14:36.078" v="2785" actId="14100"/>
          <ac:cxnSpMkLst>
            <pc:docMk/>
            <pc:sldMk cId="1105589425" sldId="263"/>
            <ac:cxnSpMk id="227" creationId="{B503C0EA-6B18-4A7D-9D1F-B14EFCFD2EA0}"/>
          </ac:cxnSpMkLst>
        </pc:cxnChg>
        <pc:cxnChg chg="add mod">
          <ac:chgData name="Nargas Ahmadzai (2106756)" userId="0c14ad69-c0e9-4a1c-a65d-921e15cc9471" providerId="ADAL" clId="{3ABEFEEB-2221-400B-9809-6EC61CF76F28}" dt="2022-03-15T11:15:24.573" v="2814" actId="14100"/>
          <ac:cxnSpMkLst>
            <pc:docMk/>
            <pc:sldMk cId="1105589425" sldId="263"/>
            <ac:cxnSpMk id="231" creationId="{60958CE5-07DE-4CE6-BD95-5A0B5628FBA9}"/>
          </ac:cxnSpMkLst>
        </pc:cxnChg>
      </pc:sldChg>
      <pc:sldMasterChg chg="modTransition modSldLayout">
        <pc:chgData name="Nargas Ahmadzai (2106756)" userId="0c14ad69-c0e9-4a1c-a65d-921e15cc9471" providerId="ADAL" clId="{3ABEFEEB-2221-400B-9809-6EC61CF76F28}" dt="2022-03-17T21:12:25.932" v="6328"/>
        <pc:sldMasterMkLst>
          <pc:docMk/>
          <pc:sldMasterMk cId="3897920163" sldId="2147483790"/>
        </pc:sldMasterMkLst>
        <pc:sldLayoutChg chg="modTransition">
          <pc:chgData name="Nargas Ahmadzai (2106756)" userId="0c14ad69-c0e9-4a1c-a65d-921e15cc9471" providerId="ADAL" clId="{3ABEFEEB-2221-400B-9809-6EC61CF76F28}" dt="2022-03-17T21:12:25.932" v="6328"/>
          <pc:sldLayoutMkLst>
            <pc:docMk/>
            <pc:sldMasterMk cId="3897920163" sldId="2147483790"/>
            <pc:sldLayoutMk cId="2550997774" sldId="2147483791"/>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3890870597" sldId="2147483792"/>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252926259" sldId="2147483793"/>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4212553450" sldId="2147483794"/>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4046518356" sldId="2147483795"/>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2275114177" sldId="2147483796"/>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4014180765" sldId="2147483797"/>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388315218" sldId="2147483798"/>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3244377797" sldId="2147483799"/>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798355324" sldId="2147483800"/>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832884530" sldId="2147483801"/>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3940541249" sldId="2147483802"/>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458418314" sldId="2147483803"/>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900136621" sldId="2147483804"/>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1863292929" sldId="2147483805"/>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1847076834" sldId="2147483806"/>
          </pc:sldLayoutMkLst>
        </pc:sldLayoutChg>
        <pc:sldLayoutChg chg="modTransition">
          <pc:chgData name="Nargas Ahmadzai (2106756)" userId="0c14ad69-c0e9-4a1c-a65d-921e15cc9471" providerId="ADAL" clId="{3ABEFEEB-2221-400B-9809-6EC61CF76F28}" dt="2022-03-17T21:12:25.932" v="6328"/>
          <pc:sldLayoutMkLst>
            <pc:docMk/>
            <pc:sldMasterMk cId="3897920163" sldId="2147483790"/>
            <pc:sldLayoutMk cId="3011207301" sldId="21474838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1F94FA-7BAE-4227-9616-C2E8B2281F49}"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004FFD-91BC-4AD0-8615-FB8471926FC8}" type="slidenum">
              <a:rPr lang="en-GB" smtClean="0"/>
              <a:t>‹#›</a:t>
            </a:fld>
            <a:endParaRPr lang="en-GB"/>
          </a:p>
        </p:txBody>
      </p:sp>
    </p:spTree>
    <p:extLst>
      <p:ext uri="{BB962C8B-B14F-4D97-AF65-F5344CB8AC3E}">
        <p14:creationId xmlns:p14="http://schemas.microsoft.com/office/powerpoint/2010/main" val="1685142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Absenteeism is staying away from work without any legitimate reason or in other way making it a habitual absence going late regularly, or taking breaks consistently. This indicates the poor performance of the employee and showing less interest and responsibility towards his role in his contract with his employer. There are two types of absenteeism, culpable and non-culpable. Culpable is non-reasonable missing work days and non-culpable is when an employee has a reason for taking a break from work.</a:t>
            </a:r>
          </a:p>
        </p:txBody>
      </p:sp>
      <p:sp>
        <p:nvSpPr>
          <p:cNvPr id="4" name="Slide Number Placeholder 3"/>
          <p:cNvSpPr>
            <a:spLocks noGrp="1"/>
          </p:cNvSpPr>
          <p:nvPr>
            <p:ph type="sldNum" sz="quarter" idx="5"/>
          </p:nvPr>
        </p:nvSpPr>
        <p:spPr/>
        <p:txBody>
          <a:bodyPr/>
          <a:lstStyle/>
          <a:p>
            <a:fld id="{3F004FFD-91BC-4AD0-8615-FB8471926FC8}" type="slidenum">
              <a:rPr lang="en-GB" smtClean="0"/>
              <a:t>2</a:t>
            </a:fld>
            <a:endParaRPr lang="en-GB"/>
          </a:p>
        </p:txBody>
      </p:sp>
    </p:spTree>
    <p:extLst>
      <p:ext uri="{BB962C8B-B14F-4D97-AF65-F5344CB8AC3E}">
        <p14:creationId xmlns:p14="http://schemas.microsoft.com/office/powerpoint/2010/main" val="3540772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Absenteeism has an enormous impact on both employees and the organization in several ways. The performance of employees is mainly affected by absenteeism. Reduce productivity in quality of work, showing less interaction and motivation and affected connection with the organization. This behaviour of employees and poor performance forces the organization to lose its trust with customers. It affects the workplace environment. </a:t>
            </a:r>
          </a:p>
        </p:txBody>
      </p:sp>
      <p:sp>
        <p:nvSpPr>
          <p:cNvPr id="4" name="Slide Number Placeholder 3"/>
          <p:cNvSpPr>
            <a:spLocks noGrp="1"/>
          </p:cNvSpPr>
          <p:nvPr>
            <p:ph type="sldNum" sz="quarter" idx="5"/>
          </p:nvPr>
        </p:nvSpPr>
        <p:spPr/>
        <p:txBody>
          <a:bodyPr/>
          <a:lstStyle/>
          <a:p>
            <a:fld id="{3F004FFD-91BC-4AD0-8615-FB8471926FC8}" type="slidenum">
              <a:rPr lang="en-GB" smtClean="0"/>
              <a:t>3</a:t>
            </a:fld>
            <a:endParaRPr lang="en-GB"/>
          </a:p>
        </p:txBody>
      </p:sp>
    </p:spTree>
    <p:extLst>
      <p:ext uri="{BB962C8B-B14F-4D97-AF65-F5344CB8AC3E}">
        <p14:creationId xmlns:p14="http://schemas.microsoft.com/office/powerpoint/2010/main" val="3045159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004FFD-91BC-4AD0-8615-FB8471926FC8}" type="slidenum">
              <a:rPr lang="en-GB" smtClean="0"/>
              <a:t>4</a:t>
            </a:fld>
            <a:endParaRPr lang="en-GB"/>
          </a:p>
        </p:txBody>
      </p:sp>
    </p:spTree>
    <p:extLst>
      <p:ext uri="{BB962C8B-B14F-4D97-AF65-F5344CB8AC3E}">
        <p14:creationId xmlns:p14="http://schemas.microsoft.com/office/powerpoint/2010/main" val="2324835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Need to understand the problem we must go to the root of the problem.</a:t>
            </a:r>
          </a:p>
        </p:txBody>
      </p:sp>
      <p:sp>
        <p:nvSpPr>
          <p:cNvPr id="4" name="Slide Number Placeholder 3"/>
          <p:cNvSpPr>
            <a:spLocks noGrp="1"/>
          </p:cNvSpPr>
          <p:nvPr>
            <p:ph type="sldNum" sz="quarter" idx="5"/>
          </p:nvPr>
        </p:nvSpPr>
        <p:spPr/>
        <p:txBody>
          <a:bodyPr/>
          <a:lstStyle/>
          <a:p>
            <a:fld id="{3F004FFD-91BC-4AD0-8615-FB8471926FC8}" type="slidenum">
              <a:rPr lang="en-GB" smtClean="0"/>
              <a:t>5</a:t>
            </a:fld>
            <a:endParaRPr lang="en-GB"/>
          </a:p>
        </p:txBody>
      </p:sp>
    </p:spTree>
    <p:extLst>
      <p:ext uri="{BB962C8B-B14F-4D97-AF65-F5344CB8AC3E}">
        <p14:creationId xmlns:p14="http://schemas.microsoft.com/office/powerpoint/2010/main" val="3625707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PMI AND GRID ANALYSIS TOOLS</a:t>
            </a:r>
          </a:p>
        </p:txBody>
      </p:sp>
      <p:sp>
        <p:nvSpPr>
          <p:cNvPr id="4" name="Slide Number Placeholder 3"/>
          <p:cNvSpPr>
            <a:spLocks noGrp="1"/>
          </p:cNvSpPr>
          <p:nvPr>
            <p:ph type="sldNum" sz="quarter" idx="5"/>
          </p:nvPr>
        </p:nvSpPr>
        <p:spPr/>
        <p:txBody>
          <a:bodyPr/>
          <a:lstStyle/>
          <a:p>
            <a:fld id="{3F004FFD-91BC-4AD0-8615-FB8471926FC8}" type="slidenum">
              <a:rPr lang="en-GB" smtClean="0"/>
              <a:t>6</a:t>
            </a:fld>
            <a:endParaRPr lang="en-GB"/>
          </a:p>
        </p:txBody>
      </p:sp>
    </p:spTree>
    <p:extLst>
      <p:ext uri="{BB962C8B-B14F-4D97-AF65-F5344CB8AC3E}">
        <p14:creationId xmlns:p14="http://schemas.microsoft.com/office/powerpoint/2010/main" val="3723329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004FFD-91BC-4AD0-8615-FB8471926FC8}" type="slidenum">
              <a:rPr lang="en-GB" smtClean="0"/>
              <a:t>7</a:t>
            </a:fld>
            <a:endParaRPr lang="en-GB"/>
          </a:p>
        </p:txBody>
      </p:sp>
    </p:spTree>
    <p:extLst>
      <p:ext uri="{BB962C8B-B14F-4D97-AF65-F5344CB8AC3E}">
        <p14:creationId xmlns:p14="http://schemas.microsoft.com/office/powerpoint/2010/main" val="18030758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pPr algn="l"/>
            <a:fld id="{A5B0A250-5CC0-1746-B209-08E8B0DAE6AF}" type="datetimeFigureOut">
              <a:rPr lang="en-US" smtClean="0"/>
              <a:pPr algn="l"/>
              <a:t>3/18/2022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55099777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B0A250-5CC0-1746-B209-08E8B0DAE6AF}"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890870597"/>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5B0A250-5CC0-1746-B209-08E8B0DAE6AF}" type="datetimeFigureOut">
              <a:rPr lang="en-US" smtClean="0"/>
              <a:t>3/18/2022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5292625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B0A250-5CC0-1746-B209-08E8B0DAE6AF}"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421255345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5B0A250-5CC0-1746-B209-08E8B0DAE6AF}" type="datetimeFigureOut">
              <a:rPr lang="en-US" smtClean="0"/>
              <a:t>3/18/2022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404651835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B0A250-5CC0-1746-B209-08E8B0DAE6AF}" type="datetimeFigureOut">
              <a:rPr lang="en-US" smtClean="0"/>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275114177"/>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3/18/2022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401418076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8831521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244377797"/>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79835532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5B0A250-5CC0-1746-B209-08E8B0DAE6AF}" type="datetimeFigureOut">
              <a:rPr lang="en-US" smtClean="0"/>
              <a:pPr/>
              <a:t>3/18/2022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83288453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5B0A250-5CC0-1746-B209-08E8B0DAE6AF}" type="datetimeFigureOut">
              <a:rPr lang="en-US" smtClean="0"/>
              <a:pPr/>
              <a:t>3/18/2022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9ABCAEC-7D34-E549-A96E-FCEDAADBE4B0}"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4054124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5B0A250-5CC0-1746-B209-08E8B0DAE6AF}" type="datetimeFigureOut">
              <a:rPr lang="en-US" smtClean="0"/>
              <a:pPr/>
              <a:t>3/18/2022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45841831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5B0A250-5CC0-1746-B209-08E8B0DAE6AF}" type="datetimeFigureOut">
              <a:rPr lang="en-US" smtClean="0"/>
              <a:pPr/>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90013662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5B0A250-5CC0-1746-B209-08E8B0DAE6AF}" type="datetimeFigureOut">
              <a:rPr lang="en-US" smtClean="0"/>
              <a:pPr/>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186329292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B0A250-5CC0-1746-B209-08E8B0DAE6AF}"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84707683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5B0A250-5CC0-1746-B209-08E8B0DAE6AF}" type="datetimeFigureOut">
              <a:rPr lang="en-US" smtClean="0"/>
              <a:t>3/18/2022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01120730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5B0A250-5CC0-1746-B209-08E8B0DAE6AF}" type="datetimeFigureOut">
              <a:rPr lang="en-US" smtClean="0"/>
              <a:pPr/>
              <a:t>3/18/2022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9ABCAEC-7D34-E549-A96E-FCEDAADBE4B0}" type="slidenum">
              <a:rPr lang="en-US" smtClean="0"/>
              <a:pPr/>
              <a:t>‹#›</a:t>
            </a:fld>
            <a:endParaRPr lang="en-US"/>
          </a:p>
        </p:txBody>
      </p:sp>
    </p:spTree>
    <p:extLst>
      <p:ext uri="{BB962C8B-B14F-4D97-AF65-F5344CB8AC3E}">
        <p14:creationId xmlns:p14="http://schemas.microsoft.com/office/powerpoint/2010/main" val="3897920163"/>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106756@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A547-A3E0-48D9-A95B-77F555DED4BE}"/>
              </a:ext>
            </a:extLst>
          </p:cNvPr>
          <p:cNvSpPr>
            <a:spLocks noGrp="1"/>
          </p:cNvSpPr>
          <p:nvPr>
            <p:ph type="ctrTitle"/>
          </p:nvPr>
        </p:nvSpPr>
        <p:spPr>
          <a:xfrm>
            <a:off x="292442" y="-727958"/>
            <a:ext cx="6571926" cy="5076817"/>
          </a:xfrm>
        </p:spPr>
        <p:txBody>
          <a:bodyPr>
            <a:normAutofit/>
          </a:bodyPr>
          <a:lstStyle/>
          <a:p>
            <a:r>
              <a:rPr lang="en-GB"/>
              <a:t>Impact of absenteeism on Mid Cheshire hospital</a:t>
            </a:r>
          </a:p>
        </p:txBody>
      </p:sp>
      <p:sp>
        <p:nvSpPr>
          <p:cNvPr id="3" name="Subtitle 2">
            <a:extLst>
              <a:ext uri="{FF2B5EF4-FFF2-40B4-BE49-F238E27FC236}">
                <a16:creationId xmlns:a16="http://schemas.microsoft.com/office/drawing/2014/main" id="{A62DCB56-5448-4B52-B9F8-47C0CC46DDD6}"/>
              </a:ext>
            </a:extLst>
          </p:cNvPr>
          <p:cNvSpPr>
            <a:spLocks noGrp="1"/>
          </p:cNvSpPr>
          <p:nvPr>
            <p:ph type="subTitle" idx="1"/>
          </p:nvPr>
        </p:nvSpPr>
        <p:spPr>
          <a:xfrm>
            <a:off x="5213577" y="4132728"/>
            <a:ext cx="6479629" cy="1475177"/>
          </a:xfrm>
        </p:spPr>
        <p:txBody>
          <a:bodyPr>
            <a:normAutofit fontScale="92500" lnSpcReduction="10000"/>
          </a:bodyPr>
          <a:lstStyle/>
          <a:p>
            <a:r>
              <a:rPr lang="en-GB"/>
              <a:t>By </a:t>
            </a:r>
            <a:r>
              <a:rPr lang="en-GB" sz="2400"/>
              <a:t>Nargas Ahmadzai</a:t>
            </a:r>
            <a:endParaRPr lang="en-GB"/>
          </a:p>
          <a:p>
            <a:r>
              <a:rPr lang="en-GB">
                <a:hlinkClick r:id="rId2"/>
              </a:rPr>
              <a:t>2106756@student.uwtsd.ac.uk</a:t>
            </a:r>
            <a:endParaRPr lang="en-GB"/>
          </a:p>
          <a:p>
            <a:r>
              <a:rPr lang="en-GB"/>
              <a:t>Module code-BMSW 4004</a:t>
            </a:r>
          </a:p>
          <a:p>
            <a:r>
              <a:rPr lang="en-GB"/>
              <a:t>Lecture –TAYO KOREDE</a:t>
            </a:r>
          </a:p>
          <a:p>
            <a:endParaRPr lang="en-GB"/>
          </a:p>
        </p:txBody>
      </p:sp>
    </p:spTree>
    <p:extLst>
      <p:ext uri="{BB962C8B-B14F-4D97-AF65-F5344CB8AC3E}">
        <p14:creationId xmlns:p14="http://schemas.microsoft.com/office/powerpoint/2010/main" val="404150698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A75E0-524F-48C3-9E2A-FD5E133A0889}"/>
              </a:ext>
            </a:extLst>
          </p:cNvPr>
          <p:cNvSpPr>
            <a:spLocks noGrp="1"/>
          </p:cNvSpPr>
          <p:nvPr>
            <p:ph type="title"/>
          </p:nvPr>
        </p:nvSpPr>
        <p:spPr>
          <a:xfrm>
            <a:off x="4739751" y="768334"/>
            <a:ext cx="6479629" cy="2866405"/>
          </a:xfrm>
        </p:spPr>
        <p:txBody>
          <a:bodyPr vert="horz" lIns="91440" tIns="45720" rIns="91440" bIns="45720" rtlCol="0" anchor="t">
            <a:normAutofit/>
          </a:bodyPr>
          <a:lstStyle/>
          <a:p>
            <a:r>
              <a:rPr lang="en-US" sz="6000"/>
              <a:t>ABSENTEEISM</a:t>
            </a:r>
            <a:br>
              <a:rPr lang="en-US" sz="6000"/>
            </a:br>
            <a:endParaRPr lang="en-US" sz="6000"/>
          </a:p>
        </p:txBody>
      </p:sp>
      <p:pic>
        <p:nvPicPr>
          <p:cNvPr id="84" name="Picture 4" descr="Person walking up a stairs">
            <a:extLst>
              <a:ext uri="{FF2B5EF4-FFF2-40B4-BE49-F238E27FC236}">
                <a16:creationId xmlns:a16="http://schemas.microsoft.com/office/drawing/2014/main" id="{BE78E7F3-64BA-4A1A-9EC5-934626C44A18}"/>
              </a:ext>
            </a:extLst>
          </p:cNvPr>
          <p:cNvPicPr>
            <a:picLocks noChangeAspect="1"/>
          </p:cNvPicPr>
          <p:nvPr/>
        </p:nvPicPr>
        <p:blipFill rotWithShape="1">
          <a:blip r:embed="rId3"/>
          <a:srcRect l="39156" r="20223" b="-2"/>
          <a:stretch/>
        </p:blipFill>
        <p:spPr>
          <a:xfrm>
            <a:off x="20" y="1"/>
            <a:ext cx="4173349" cy="6857999"/>
          </a:xfrm>
          <a:prstGeom prst="rect">
            <a:avLst/>
          </a:prstGeom>
        </p:spPr>
      </p:pic>
    </p:spTree>
    <p:extLst>
      <p:ext uri="{BB962C8B-B14F-4D97-AF65-F5344CB8AC3E}">
        <p14:creationId xmlns:p14="http://schemas.microsoft.com/office/powerpoint/2010/main" val="425840807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54A4E-0D8C-4FB6-AF37-CCEB4BB156DC}"/>
              </a:ext>
            </a:extLst>
          </p:cNvPr>
          <p:cNvSpPr>
            <a:spLocks noGrp="1"/>
          </p:cNvSpPr>
          <p:nvPr>
            <p:ph type="ctrTitle"/>
          </p:nvPr>
        </p:nvSpPr>
        <p:spPr>
          <a:xfrm>
            <a:off x="8266820" y="673240"/>
            <a:ext cx="3300981" cy="3446373"/>
          </a:xfrm>
          <a:noFill/>
          <a:ln w="19050">
            <a:noFill/>
            <a:prstDash val="dash"/>
          </a:ln>
        </p:spPr>
        <p:txBody>
          <a:bodyPr>
            <a:normAutofit/>
          </a:bodyPr>
          <a:lstStyle/>
          <a:p>
            <a:r>
              <a:rPr lang="en-GB" sz="3000"/>
              <a:t> IMPACT ON EMPLOYEES AND ORGANISATION</a:t>
            </a:r>
          </a:p>
        </p:txBody>
      </p:sp>
      <p:sp>
        <p:nvSpPr>
          <p:cNvPr id="3" name="Subtitle 2">
            <a:extLst>
              <a:ext uri="{FF2B5EF4-FFF2-40B4-BE49-F238E27FC236}">
                <a16:creationId xmlns:a16="http://schemas.microsoft.com/office/drawing/2014/main" id="{3DFA8866-A170-41CE-9E47-F00A0513B535}"/>
              </a:ext>
            </a:extLst>
          </p:cNvPr>
          <p:cNvSpPr>
            <a:spLocks noGrp="1"/>
          </p:cNvSpPr>
          <p:nvPr>
            <p:ph type="subTitle" idx="1"/>
          </p:nvPr>
        </p:nvSpPr>
        <p:spPr>
          <a:xfrm>
            <a:off x="7711440" y="1198494"/>
            <a:ext cx="3968120" cy="4410539"/>
          </a:xfrm>
          <a:noFill/>
          <a:ln w="19050">
            <a:noFill/>
            <a:prstDash val="dash"/>
          </a:ln>
        </p:spPr>
        <p:txBody>
          <a:bodyPr>
            <a:normAutofit/>
          </a:bodyPr>
          <a:lstStyle/>
          <a:p>
            <a:endParaRPr lang="en-GB"/>
          </a:p>
        </p:txBody>
      </p:sp>
      <p:pic>
        <p:nvPicPr>
          <p:cNvPr id="5" name="Picture 4" descr="Red toy person in front of two lines of white figures">
            <a:extLst>
              <a:ext uri="{FF2B5EF4-FFF2-40B4-BE49-F238E27FC236}">
                <a16:creationId xmlns:a16="http://schemas.microsoft.com/office/drawing/2014/main" id="{46BDACFD-7927-45C8-A7D7-BBA90E0572F5}"/>
              </a:ext>
            </a:extLst>
          </p:cNvPr>
          <p:cNvPicPr>
            <a:picLocks noChangeAspect="1"/>
          </p:cNvPicPr>
          <p:nvPr/>
        </p:nvPicPr>
        <p:blipFill rotWithShape="1">
          <a:blip r:embed="rId3"/>
          <a:srcRect l="10979" r="7076" b="3"/>
          <a:stretch/>
        </p:blipFill>
        <p:spPr>
          <a:xfrm>
            <a:off x="1293000" y="1286928"/>
            <a:ext cx="5339490" cy="4284145"/>
          </a:xfrm>
          <a:prstGeom prst="rect">
            <a:avLst/>
          </a:prstGeom>
        </p:spPr>
      </p:pic>
    </p:spTree>
    <p:extLst>
      <p:ext uri="{BB962C8B-B14F-4D97-AF65-F5344CB8AC3E}">
        <p14:creationId xmlns:p14="http://schemas.microsoft.com/office/powerpoint/2010/main" val="192536332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736C-E1A6-4301-B042-62EF877FFA01}"/>
              </a:ext>
            </a:extLst>
          </p:cNvPr>
          <p:cNvSpPr>
            <a:spLocks noGrp="1"/>
          </p:cNvSpPr>
          <p:nvPr>
            <p:ph type="title"/>
          </p:nvPr>
        </p:nvSpPr>
        <p:spPr>
          <a:xfrm>
            <a:off x="2871787" y="381000"/>
            <a:ext cx="6448425" cy="1438275"/>
          </a:xfrm>
        </p:spPr>
        <p:txBody>
          <a:bodyPr vert="horz" lIns="91440" tIns="45720" rIns="91440" bIns="45720" rtlCol="0" anchor="b">
            <a:normAutofit fontScale="90000"/>
          </a:bodyPr>
          <a:lstStyle/>
          <a:p>
            <a:pPr algn="l"/>
            <a:br>
              <a:rPr lang="en-US" sz="6000"/>
            </a:br>
            <a:endParaRPr lang="en-US" sz="6000"/>
          </a:p>
        </p:txBody>
      </p:sp>
      <p:sp>
        <p:nvSpPr>
          <p:cNvPr id="10" name="Pentagon 9">
            <a:extLst>
              <a:ext uri="{FF2B5EF4-FFF2-40B4-BE49-F238E27FC236}">
                <a16:creationId xmlns:a16="http://schemas.microsoft.com/office/drawing/2014/main" id="{3F6E5B0D-B2B7-4268-BE40-0FB73BB403F6}"/>
              </a:ext>
            </a:extLst>
          </p:cNvPr>
          <p:cNvSpPr/>
          <p:nvPr/>
        </p:nvSpPr>
        <p:spPr>
          <a:xfrm flipH="1">
            <a:off x="9102937" y="2564728"/>
            <a:ext cx="2813035" cy="2617988"/>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solidFill>
                  <a:schemeClr val="accent1"/>
                </a:solidFill>
              </a:rPr>
              <a:t>LEGAL</a:t>
            </a:r>
            <a:r>
              <a:rPr lang="en-GB"/>
              <a:t> </a:t>
            </a:r>
          </a:p>
          <a:p>
            <a:pPr algn="ctr"/>
            <a:r>
              <a:rPr lang="en-GB"/>
              <a:t>law changes</a:t>
            </a:r>
          </a:p>
          <a:p>
            <a:pPr algn="ctr"/>
            <a:r>
              <a:rPr lang="en-GB"/>
              <a:t>Increase in taxes</a:t>
            </a:r>
          </a:p>
        </p:txBody>
      </p:sp>
      <p:sp>
        <p:nvSpPr>
          <p:cNvPr id="11" name="Pentagon 10">
            <a:extLst>
              <a:ext uri="{FF2B5EF4-FFF2-40B4-BE49-F238E27FC236}">
                <a16:creationId xmlns:a16="http://schemas.microsoft.com/office/drawing/2014/main" id="{E3886FD2-EEDF-48D3-9FD9-36E0BAF65F35}"/>
              </a:ext>
            </a:extLst>
          </p:cNvPr>
          <p:cNvSpPr/>
          <p:nvPr/>
        </p:nvSpPr>
        <p:spPr>
          <a:xfrm>
            <a:off x="318324" y="1561570"/>
            <a:ext cx="2813036" cy="2457450"/>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solidFill>
                  <a:schemeClr val="accent1"/>
                </a:solidFill>
              </a:rPr>
              <a:t>POLITICS</a:t>
            </a:r>
          </a:p>
          <a:p>
            <a:pPr algn="ctr"/>
            <a:endParaRPr lang="en-GB"/>
          </a:p>
          <a:p>
            <a:pPr algn="ctr"/>
            <a:r>
              <a:rPr lang="en-GB"/>
              <a:t>Brexit</a:t>
            </a:r>
          </a:p>
          <a:p>
            <a:pPr algn="ctr"/>
            <a:r>
              <a:rPr lang="en-GB"/>
              <a:t>Import and export restrictions</a:t>
            </a:r>
          </a:p>
          <a:p>
            <a:pPr algn="ctr"/>
            <a:r>
              <a:rPr lang="en-GB"/>
              <a:t>Trade control</a:t>
            </a:r>
          </a:p>
        </p:txBody>
      </p:sp>
      <p:sp>
        <p:nvSpPr>
          <p:cNvPr id="12" name="Pentagon 11">
            <a:extLst>
              <a:ext uri="{FF2B5EF4-FFF2-40B4-BE49-F238E27FC236}">
                <a16:creationId xmlns:a16="http://schemas.microsoft.com/office/drawing/2014/main" id="{8D7AD562-A6DC-479C-AF09-A774910AB917}"/>
              </a:ext>
            </a:extLst>
          </p:cNvPr>
          <p:cNvSpPr/>
          <p:nvPr/>
        </p:nvSpPr>
        <p:spPr>
          <a:xfrm rot="10800000" flipV="1">
            <a:off x="6042416" y="3982069"/>
            <a:ext cx="3060521" cy="2494931"/>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solidFill>
                  <a:schemeClr val="accent1"/>
                </a:solidFill>
              </a:rPr>
              <a:t>ECONOMICAL</a:t>
            </a:r>
          </a:p>
          <a:p>
            <a:pPr algn="ctr"/>
            <a:r>
              <a:rPr lang="en-GB"/>
              <a:t>Increase in cost of petrol and other items </a:t>
            </a:r>
          </a:p>
          <a:p>
            <a:pPr algn="ctr"/>
            <a:r>
              <a:rPr lang="en-GB"/>
              <a:t>Unemployment rises, wages</a:t>
            </a:r>
          </a:p>
          <a:p>
            <a:pPr algn="ctr"/>
            <a:endParaRPr lang="en-GB"/>
          </a:p>
        </p:txBody>
      </p:sp>
      <p:sp>
        <p:nvSpPr>
          <p:cNvPr id="14" name="Pentagon 13">
            <a:extLst>
              <a:ext uri="{FF2B5EF4-FFF2-40B4-BE49-F238E27FC236}">
                <a16:creationId xmlns:a16="http://schemas.microsoft.com/office/drawing/2014/main" id="{05F11A86-9C19-4E06-B096-1496DFD39685}"/>
              </a:ext>
            </a:extLst>
          </p:cNvPr>
          <p:cNvSpPr/>
          <p:nvPr/>
        </p:nvSpPr>
        <p:spPr>
          <a:xfrm>
            <a:off x="2858545" y="2513850"/>
            <a:ext cx="3333336" cy="2210648"/>
          </a:xfrm>
          <a:prstGeom prst="pentagon">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a:solidFill>
                  <a:schemeClr val="accent1"/>
                </a:solidFill>
              </a:rPr>
              <a:t>SOCIOCULTURAL</a:t>
            </a:r>
            <a:r>
              <a:rPr lang="en-GB"/>
              <a:t> aging, population</a:t>
            </a:r>
          </a:p>
          <a:p>
            <a:pPr algn="ctr"/>
            <a:r>
              <a:rPr lang="en-GB"/>
              <a:t>Education level</a:t>
            </a:r>
          </a:p>
          <a:p>
            <a:pPr algn="ctr"/>
            <a:r>
              <a:rPr lang="en-GB"/>
              <a:t>Health and safety</a:t>
            </a:r>
          </a:p>
          <a:p>
            <a:pPr algn="ctr"/>
            <a:endParaRPr lang="en-GB"/>
          </a:p>
        </p:txBody>
      </p:sp>
      <p:sp>
        <p:nvSpPr>
          <p:cNvPr id="15" name="Pentagon 14">
            <a:extLst>
              <a:ext uri="{FF2B5EF4-FFF2-40B4-BE49-F238E27FC236}">
                <a16:creationId xmlns:a16="http://schemas.microsoft.com/office/drawing/2014/main" id="{E543408F-2CA4-4D1C-BABF-0ABE0E835A5C}"/>
              </a:ext>
            </a:extLst>
          </p:cNvPr>
          <p:cNvSpPr/>
          <p:nvPr/>
        </p:nvSpPr>
        <p:spPr>
          <a:xfrm>
            <a:off x="276028" y="4171607"/>
            <a:ext cx="3480556" cy="2494931"/>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solidFill>
                  <a:schemeClr val="accent1"/>
                </a:solidFill>
              </a:rPr>
              <a:t>ENVIRONMENTAL</a:t>
            </a:r>
          </a:p>
          <a:p>
            <a:pPr algn="ctr"/>
            <a:endParaRPr lang="en-GB"/>
          </a:p>
          <a:p>
            <a:pPr algn="ctr"/>
            <a:r>
              <a:rPr lang="en-GB"/>
              <a:t>population</a:t>
            </a:r>
          </a:p>
          <a:p>
            <a:pPr algn="ctr"/>
            <a:r>
              <a:rPr lang="en-GB"/>
              <a:t>Food</a:t>
            </a:r>
          </a:p>
          <a:p>
            <a:pPr algn="ctr"/>
            <a:r>
              <a:rPr lang="en-GB"/>
              <a:t>Climate changes</a:t>
            </a:r>
          </a:p>
        </p:txBody>
      </p:sp>
      <p:sp>
        <p:nvSpPr>
          <p:cNvPr id="16" name="Pentagon 15">
            <a:extLst>
              <a:ext uri="{FF2B5EF4-FFF2-40B4-BE49-F238E27FC236}">
                <a16:creationId xmlns:a16="http://schemas.microsoft.com/office/drawing/2014/main" id="{2824AF8C-0BCA-4E82-BB63-F2CEC5D0AE2A}"/>
              </a:ext>
            </a:extLst>
          </p:cNvPr>
          <p:cNvSpPr/>
          <p:nvPr/>
        </p:nvSpPr>
        <p:spPr>
          <a:xfrm rot="10800000" flipH="1" flipV="1">
            <a:off x="5906193" y="1416272"/>
            <a:ext cx="3596768" cy="2457450"/>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solidFill>
                  <a:schemeClr val="accent1"/>
                </a:solidFill>
              </a:rPr>
              <a:t>TECHNOLOGICAL</a:t>
            </a:r>
          </a:p>
          <a:p>
            <a:pPr algn="ctr"/>
            <a:r>
              <a:rPr lang="en-GB"/>
              <a:t>Internet connectivity</a:t>
            </a:r>
          </a:p>
          <a:p>
            <a:pPr algn="ctr"/>
            <a:r>
              <a:rPr lang="en-GB"/>
              <a:t>Marketing</a:t>
            </a:r>
          </a:p>
          <a:p>
            <a:pPr algn="ctr"/>
            <a:r>
              <a:rPr lang="en-GB"/>
              <a:t>gadgets</a:t>
            </a:r>
          </a:p>
        </p:txBody>
      </p:sp>
      <p:sp>
        <p:nvSpPr>
          <p:cNvPr id="17" name="Rectangle 16">
            <a:extLst>
              <a:ext uri="{FF2B5EF4-FFF2-40B4-BE49-F238E27FC236}">
                <a16:creationId xmlns:a16="http://schemas.microsoft.com/office/drawing/2014/main" id="{0F7C1CDE-19FC-4FAA-A0BA-4D4030840C89}"/>
              </a:ext>
            </a:extLst>
          </p:cNvPr>
          <p:cNvSpPr/>
          <p:nvPr/>
        </p:nvSpPr>
        <p:spPr>
          <a:xfrm>
            <a:off x="2809702" y="246990"/>
            <a:ext cx="6192982" cy="105071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t>PESTLE</a:t>
            </a:r>
          </a:p>
        </p:txBody>
      </p:sp>
    </p:spTree>
    <p:extLst>
      <p:ext uri="{BB962C8B-B14F-4D97-AF65-F5344CB8AC3E}">
        <p14:creationId xmlns:p14="http://schemas.microsoft.com/office/powerpoint/2010/main" val="25951319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D1B4-84A5-4CD7-883C-FC97DFC38D01}"/>
              </a:ext>
            </a:extLst>
          </p:cNvPr>
          <p:cNvSpPr>
            <a:spLocks noGrp="1"/>
          </p:cNvSpPr>
          <p:nvPr>
            <p:ph type="title"/>
          </p:nvPr>
        </p:nvSpPr>
        <p:spPr>
          <a:xfrm>
            <a:off x="-600595" y="9300"/>
            <a:ext cx="8610600" cy="1293028"/>
          </a:xfrm>
        </p:spPr>
        <p:txBody>
          <a:bodyPr/>
          <a:lstStyle/>
          <a:p>
            <a:r>
              <a:rPr lang="en-GB"/>
              <a:t>Cause and effect analysis</a:t>
            </a:r>
          </a:p>
        </p:txBody>
      </p:sp>
      <p:cxnSp>
        <p:nvCxnSpPr>
          <p:cNvPr id="10" name="Straight Arrow Connector 9">
            <a:extLst>
              <a:ext uri="{FF2B5EF4-FFF2-40B4-BE49-F238E27FC236}">
                <a16:creationId xmlns:a16="http://schemas.microsoft.com/office/drawing/2014/main" id="{B236DCA5-9243-4314-A6FD-6265FA971192}"/>
              </a:ext>
            </a:extLst>
          </p:cNvPr>
          <p:cNvCxnSpPr>
            <a:cxnSpLocks/>
          </p:cNvCxnSpPr>
          <p:nvPr/>
        </p:nvCxnSpPr>
        <p:spPr>
          <a:xfrm flipH="1">
            <a:off x="1197033" y="3841865"/>
            <a:ext cx="7996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Isosceles Triangle 15">
            <a:extLst>
              <a:ext uri="{FF2B5EF4-FFF2-40B4-BE49-F238E27FC236}">
                <a16:creationId xmlns:a16="http://schemas.microsoft.com/office/drawing/2014/main" id="{99CEC054-92E6-40C2-8AC1-1E801C91FD83}"/>
              </a:ext>
            </a:extLst>
          </p:cNvPr>
          <p:cNvSpPr/>
          <p:nvPr/>
        </p:nvSpPr>
        <p:spPr>
          <a:xfrm rot="5400000" flipH="1">
            <a:off x="9552020" y="2678774"/>
            <a:ext cx="1680554" cy="2563096"/>
          </a:xfrm>
          <a:prstGeom prst="triangle">
            <a:avLst>
              <a:gd name="adj" fmla="val 480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t>ABSENTEEISM</a:t>
            </a:r>
          </a:p>
        </p:txBody>
      </p:sp>
      <p:cxnSp>
        <p:nvCxnSpPr>
          <p:cNvPr id="18" name="Straight Connector 17">
            <a:extLst>
              <a:ext uri="{FF2B5EF4-FFF2-40B4-BE49-F238E27FC236}">
                <a16:creationId xmlns:a16="http://schemas.microsoft.com/office/drawing/2014/main" id="{7F1857E8-0BE0-415F-9D32-0846B50A7597}"/>
              </a:ext>
            </a:extLst>
          </p:cNvPr>
          <p:cNvCxnSpPr>
            <a:cxnSpLocks/>
          </p:cNvCxnSpPr>
          <p:nvPr/>
        </p:nvCxnSpPr>
        <p:spPr>
          <a:xfrm>
            <a:off x="7476392" y="1444481"/>
            <a:ext cx="1428240" cy="23340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AAA5E21-09A8-41F2-9839-62BB71FEC809}"/>
              </a:ext>
            </a:extLst>
          </p:cNvPr>
          <p:cNvCxnSpPr>
            <a:cxnSpLocks/>
          </p:cNvCxnSpPr>
          <p:nvPr/>
        </p:nvCxnSpPr>
        <p:spPr>
          <a:xfrm flipH="1">
            <a:off x="7821219" y="3872836"/>
            <a:ext cx="1100378" cy="1747607"/>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E74AD99-033A-4667-87B9-314F157832D6}"/>
              </a:ext>
            </a:extLst>
          </p:cNvPr>
          <p:cNvCxnSpPr>
            <a:cxnSpLocks/>
            <a:endCxn id="60" idx="0"/>
          </p:cNvCxnSpPr>
          <p:nvPr/>
        </p:nvCxnSpPr>
        <p:spPr>
          <a:xfrm flipH="1">
            <a:off x="6001953" y="3790604"/>
            <a:ext cx="884084" cy="1922939"/>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B658F41-33AA-465A-8235-198781F1521D}"/>
              </a:ext>
            </a:extLst>
          </p:cNvPr>
          <p:cNvCxnSpPr>
            <a:cxnSpLocks/>
            <a:stCxn id="59" idx="4"/>
          </p:cNvCxnSpPr>
          <p:nvPr/>
        </p:nvCxnSpPr>
        <p:spPr>
          <a:xfrm>
            <a:off x="5102057" y="2201269"/>
            <a:ext cx="1543825" cy="18170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6A7F03C-1422-4393-8F79-4ABC1B26B4E6}"/>
              </a:ext>
            </a:extLst>
          </p:cNvPr>
          <p:cNvCxnSpPr>
            <a:cxnSpLocks/>
          </p:cNvCxnSpPr>
          <p:nvPr/>
        </p:nvCxnSpPr>
        <p:spPr>
          <a:xfrm flipH="1">
            <a:off x="3923607" y="3790603"/>
            <a:ext cx="1363288" cy="1837113"/>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FE8244A-10F0-437F-AF16-2C4673B85977}"/>
              </a:ext>
            </a:extLst>
          </p:cNvPr>
          <p:cNvCxnSpPr>
            <a:cxnSpLocks/>
            <a:stCxn id="61" idx="1"/>
          </p:cNvCxnSpPr>
          <p:nvPr/>
        </p:nvCxnSpPr>
        <p:spPr>
          <a:xfrm>
            <a:off x="2020383" y="1434470"/>
            <a:ext cx="3266512" cy="2407396"/>
          </a:xfrm>
          <a:prstGeom prst="line">
            <a:avLst/>
          </a:prstGeom>
        </p:spPr>
        <p:style>
          <a:lnRef idx="1">
            <a:schemeClr val="accent1"/>
          </a:lnRef>
          <a:fillRef idx="0">
            <a:schemeClr val="accent1"/>
          </a:fillRef>
          <a:effectRef idx="0">
            <a:schemeClr val="accent1"/>
          </a:effectRef>
          <a:fontRef idx="minor">
            <a:schemeClr val="tx1"/>
          </a:fontRef>
        </p:style>
      </p:cxnSp>
      <p:sp>
        <p:nvSpPr>
          <p:cNvPr id="51" name="Flowchart: Extract 50">
            <a:extLst>
              <a:ext uri="{FF2B5EF4-FFF2-40B4-BE49-F238E27FC236}">
                <a16:creationId xmlns:a16="http://schemas.microsoft.com/office/drawing/2014/main" id="{BE814555-1D75-4BC6-8E55-81416DB14715}"/>
              </a:ext>
            </a:extLst>
          </p:cNvPr>
          <p:cNvSpPr/>
          <p:nvPr/>
        </p:nvSpPr>
        <p:spPr>
          <a:xfrm flipH="1" flipV="1">
            <a:off x="224437" y="3841865"/>
            <a:ext cx="1197033" cy="1054329"/>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lowchart: Extract 51">
            <a:extLst>
              <a:ext uri="{FF2B5EF4-FFF2-40B4-BE49-F238E27FC236}">
                <a16:creationId xmlns:a16="http://schemas.microsoft.com/office/drawing/2014/main" id="{10A26F9A-18D3-42EE-BDAA-EE2FB84638AD}"/>
              </a:ext>
            </a:extLst>
          </p:cNvPr>
          <p:cNvSpPr/>
          <p:nvPr/>
        </p:nvSpPr>
        <p:spPr>
          <a:xfrm flipH="1">
            <a:off x="224440" y="2805546"/>
            <a:ext cx="1197032" cy="991986"/>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a:extLst>
              <a:ext uri="{FF2B5EF4-FFF2-40B4-BE49-F238E27FC236}">
                <a16:creationId xmlns:a16="http://schemas.microsoft.com/office/drawing/2014/main" id="{8A95AC52-3790-44A1-AE25-C211525C18A2}"/>
              </a:ext>
            </a:extLst>
          </p:cNvPr>
          <p:cNvSpPr/>
          <p:nvPr/>
        </p:nvSpPr>
        <p:spPr>
          <a:xfrm flipH="1">
            <a:off x="6525489" y="982134"/>
            <a:ext cx="2537230" cy="9246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management</a:t>
            </a:r>
          </a:p>
        </p:txBody>
      </p:sp>
      <p:sp>
        <p:nvSpPr>
          <p:cNvPr id="58" name="Oval 57">
            <a:extLst>
              <a:ext uri="{FF2B5EF4-FFF2-40B4-BE49-F238E27FC236}">
                <a16:creationId xmlns:a16="http://schemas.microsoft.com/office/drawing/2014/main" id="{00BE44A0-797D-4F11-8BEA-DF627E308BD4}"/>
              </a:ext>
            </a:extLst>
          </p:cNvPr>
          <p:cNvSpPr/>
          <p:nvPr/>
        </p:nvSpPr>
        <p:spPr>
          <a:xfrm>
            <a:off x="7171113" y="5729636"/>
            <a:ext cx="2440025" cy="8003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Personal issues</a:t>
            </a:r>
          </a:p>
        </p:txBody>
      </p:sp>
      <p:sp>
        <p:nvSpPr>
          <p:cNvPr id="59" name="Oval 58">
            <a:extLst>
              <a:ext uri="{FF2B5EF4-FFF2-40B4-BE49-F238E27FC236}">
                <a16:creationId xmlns:a16="http://schemas.microsoft.com/office/drawing/2014/main" id="{13CD53DB-7AC0-4958-894D-C42BE1134918}"/>
              </a:ext>
            </a:extLst>
          </p:cNvPr>
          <p:cNvSpPr/>
          <p:nvPr/>
        </p:nvSpPr>
        <p:spPr>
          <a:xfrm rot="21551637">
            <a:off x="4036750" y="1341856"/>
            <a:ext cx="2118524" cy="8594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Family</a:t>
            </a:r>
          </a:p>
        </p:txBody>
      </p:sp>
      <p:sp>
        <p:nvSpPr>
          <p:cNvPr id="60" name="Oval 59">
            <a:extLst>
              <a:ext uri="{FF2B5EF4-FFF2-40B4-BE49-F238E27FC236}">
                <a16:creationId xmlns:a16="http://schemas.microsoft.com/office/drawing/2014/main" id="{004AC715-3AB2-4985-9B94-77B591F4342C}"/>
              </a:ext>
            </a:extLst>
          </p:cNvPr>
          <p:cNvSpPr/>
          <p:nvPr/>
        </p:nvSpPr>
        <p:spPr>
          <a:xfrm>
            <a:off x="4832793" y="5713543"/>
            <a:ext cx="2338320" cy="10050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environment</a:t>
            </a:r>
          </a:p>
        </p:txBody>
      </p:sp>
      <p:sp>
        <p:nvSpPr>
          <p:cNvPr id="61" name="Oval 60">
            <a:extLst>
              <a:ext uri="{FF2B5EF4-FFF2-40B4-BE49-F238E27FC236}">
                <a16:creationId xmlns:a16="http://schemas.microsoft.com/office/drawing/2014/main" id="{21D97766-F529-451A-B9B7-685E4C5258D8}"/>
              </a:ext>
            </a:extLst>
          </p:cNvPr>
          <p:cNvSpPr/>
          <p:nvPr/>
        </p:nvSpPr>
        <p:spPr>
          <a:xfrm rot="10800000" flipH="1" flipV="1">
            <a:off x="1709530" y="1353589"/>
            <a:ext cx="2122636" cy="5522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Job satisfaction</a:t>
            </a:r>
          </a:p>
        </p:txBody>
      </p:sp>
      <p:sp>
        <p:nvSpPr>
          <p:cNvPr id="62" name="Oval 61">
            <a:extLst>
              <a:ext uri="{FF2B5EF4-FFF2-40B4-BE49-F238E27FC236}">
                <a16:creationId xmlns:a16="http://schemas.microsoft.com/office/drawing/2014/main" id="{A381A994-5CC3-453C-80F6-DF573C04E293}"/>
              </a:ext>
            </a:extLst>
          </p:cNvPr>
          <p:cNvSpPr/>
          <p:nvPr/>
        </p:nvSpPr>
        <p:spPr>
          <a:xfrm flipH="1">
            <a:off x="2392768" y="5713544"/>
            <a:ext cx="2121043" cy="91169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workloads</a:t>
            </a:r>
          </a:p>
        </p:txBody>
      </p:sp>
      <p:cxnSp>
        <p:nvCxnSpPr>
          <p:cNvPr id="90" name="Straight Connector 89">
            <a:extLst>
              <a:ext uri="{FF2B5EF4-FFF2-40B4-BE49-F238E27FC236}">
                <a16:creationId xmlns:a16="http://schemas.microsoft.com/office/drawing/2014/main" id="{E0D6A491-E490-4927-B4A1-146FD54E270D}"/>
              </a:ext>
            </a:extLst>
          </p:cNvPr>
          <p:cNvCxnSpPr>
            <a:cxnSpLocks/>
          </p:cNvCxnSpPr>
          <p:nvPr/>
        </p:nvCxnSpPr>
        <p:spPr>
          <a:xfrm flipH="1">
            <a:off x="6536535" y="2373732"/>
            <a:ext cx="1348509" cy="74788"/>
          </a:xfrm>
          <a:prstGeom prst="line">
            <a:avLst/>
          </a:prstGeom>
        </p:spPr>
        <p:style>
          <a:lnRef idx="1">
            <a:schemeClr val="accent1"/>
          </a:lnRef>
          <a:fillRef idx="0">
            <a:schemeClr val="accent1"/>
          </a:fillRef>
          <a:effectRef idx="0">
            <a:schemeClr val="accent1"/>
          </a:effectRef>
          <a:fontRef idx="minor">
            <a:schemeClr val="tx1"/>
          </a:fontRef>
        </p:style>
      </p:cxnSp>
      <p:sp>
        <p:nvSpPr>
          <p:cNvPr id="95" name="TextBox 94">
            <a:extLst>
              <a:ext uri="{FF2B5EF4-FFF2-40B4-BE49-F238E27FC236}">
                <a16:creationId xmlns:a16="http://schemas.microsoft.com/office/drawing/2014/main" id="{905648A7-52D7-4F9A-A8D3-325C685FBACB}"/>
              </a:ext>
            </a:extLst>
          </p:cNvPr>
          <p:cNvSpPr txBox="1"/>
          <p:nvPr/>
        </p:nvSpPr>
        <p:spPr>
          <a:xfrm rot="15976360">
            <a:off x="7006137" y="1670774"/>
            <a:ext cx="523220" cy="1021743"/>
          </a:xfrm>
          <a:prstGeom prst="rect">
            <a:avLst/>
          </a:prstGeom>
          <a:noFill/>
        </p:spPr>
        <p:txBody>
          <a:bodyPr vert="eaVert" wrap="square" rtlCol="0">
            <a:spAutoFit/>
          </a:bodyPr>
          <a:lstStyle/>
          <a:p>
            <a:r>
              <a:rPr lang="en-GB" sz="1100"/>
              <a:t>Lack of planning</a:t>
            </a:r>
          </a:p>
        </p:txBody>
      </p:sp>
      <p:cxnSp>
        <p:nvCxnSpPr>
          <p:cNvPr id="103" name="Straight Connector 102">
            <a:extLst>
              <a:ext uri="{FF2B5EF4-FFF2-40B4-BE49-F238E27FC236}">
                <a16:creationId xmlns:a16="http://schemas.microsoft.com/office/drawing/2014/main" id="{831C47BF-25FF-4DD6-BDB6-E35D8CB24AA1}"/>
              </a:ext>
            </a:extLst>
          </p:cNvPr>
          <p:cNvCxnSpPr>
            <a:cxnSpLocks/>
            <a:endCxn id="160" idx="1"/>
          </p:cNvCxnSpPr>
          <p:nvPr/>
        </p:nvCxnSpPr>
        <p:spPr>
          <a:xfrm flipH="1">
            <a:off x="6716375" y="2845684"/>
            <a:ext cx="1651773" cy="127386"/>
          </a:xfrm>
          <a:prstGeom prst="line">
            <a:avLst/>
          </a:prstGeom>
        </p:spPr>
        <p:style>
          <a:lnRef idx="1">
            <a:schemeClr val="accent1"/>
          </a:lnRef>
          <a:fillRef idx="0">
            <a:schemeClr val="accent1"/>
          </a:fillRef>
          <a:effectRef idx="0">
            <a:schemeClr val="accent1"/>
          </a:effectRef>
          <a:fontRef idx="minor">
            <a:schemeClr val="tx1"/>
          </a:fontRef>
        </p:style>
      </p:cxnSp>
      <p:sp>
        <p:nvSpPr>
          <p:cNvPr id="108" name="TextBox 107">
            <a:extLst>
              <a:ext uri="{FF2B5EF4-FFF2-40B4-BE49-F238E27FC236}">
                <a16:creationId xmlns:a16="http://schemas.microsoft.com/office/drawing/2014/main" id="{ED14C2C2-F0A9-4B9D-BF46-8DC495B6C950}"/>
              </a:ext>
            </a:extLst>
          </p:cNvPr>
          <p:cNvSpPr txBox="1"/>
          <p:nvPr/>
        </p:nvSpPr>
        <p:spPr>
          <a:xfrm rot="16200000">
            <a:off x="7294782" y="2057466"/>
            <a:ext cx="353943" cy="1090504"/>
          </a:xfrm>
          <a:prstGeom prst="rect">
            <a:avLst/>
          </a:prstGeom>
          <a:noFill/>
        </p:spPr>
        <p:txBody>
          <a:bodyPr vert="eaVert" wrap="square" rtlCol="0">
            <a:spAutoFit/>
          </a:bodyPr>
          <a:lstStyle/>
          <a:p>
            <a:r>
              <a:rPr lang="en-GB" sz="1100"/>
              <a:t>Excessive work</a:t>
            </a:r>
          </a:p>
        </p:txBody>
      </p:sp>
      <p:cxnSp>
        <p:nvCxnSpPr>
          <p:cNvPr id="110" name="Straight Connector 109">
            <a:extLst>
              <a:ext uri="{FF2B5EF4-FFF2-40B4-BE49-F238E27FC236}">
                <a16:creationId xmlns:a16="http://schemas.microsoft.com/office/drawing/2014/main" id="{CB00BB7D-4A63-4884-80B9-CF7EFB2988F4}"/>
              </a:ext>
            </a:extLst>
          </p:cNvPr>
          <p:cNvCxnSpPr>
            <a:cxnSpLocks/>
          </p:cNvCxnSpPr>
          <p:nvPr/>
        </p:nvCxnSpPr>
        <p:spPr>
          <a:xfrm>
            <a:off x="5337387" y="4450080"/>
            <a:ext cx="118810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BFAAE891-53DA-4436-9976-8A3E3B9A10A7}"/>
              </a:ext>
            </a:extLst>
          </p:cNvPr>
          <p:cNvCxnSpPr>
            <a:cxnSpLocks/>
          </p:cNvCxnSpPr>
          <p:nvPr/>
        </p:nvCxnSpPr>
        <p:spPr>
          <a:xfrm flipH="1" flipV="1">
            <a:off x="4944533" y="5058295"/>
            <a:ext cx="1307254" cy="1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6705CE5E-290B-47FA-B3B6-7C96F7F78EC9}"/>
              </a:ext>
            </a:extLst>
          </p:cNvPr>
          <p:cNvCxnSpPr>
            <a:cxnSpLocks/>
          </p:cNvCxnSpPr>
          <p:nvPr/>
        </p:nvCxnSpPr>
        <p:spPr>
          <a:xfrm>
            <a:off x="4732712" y="5514109"/>
            <a:ext cx="1234595" cy="0"/>
          </a:xfrm>
          <a:prstGeom prst="line">
            <a:avLst/>
          </a:prstGeom>
        </p:spPr>
        <p:style>
          <a:lnRef idx="1">
            <a:schemeClr val="accent1"/>
          </a:lnRef>
          <a:fillRef idx="0">
            <a:schemeClr val="accent1"/>
          </a:fillRef>
          <a:effectRef idx="0">
            <a:schemeClr val="accent1"/>
          </a:effectRef>
          <a:fontRef idx="minor">
            <a:schemeClr val="tx1"/>
          </a:fontRef>
        </p:style>
      </p:cxnSp>
      <p:sp>
        <p:nvSpPr>
          <p:cNvPr id="125" name="TextBox 124">
            <a:extLst>
              <a:ext uri="{FF2B5EF4-FFF2-40B4-BE49-F238E27FC236}">
                <a16:creationId xmlns:a16="http://schemas.microsoft.com/office/drawing/2014/main" id="{3C332190-8B65-47AB-BA3C-5D0BC47F233E}"/>
              </a:ext>
            </a:extLst>
          </p:cNvPr>
          <p:cNvSpPr txBox="1"/>
          <p:nvPr/>
        </p:nvSpPr>
        <p:spPr>
          <a:xfrm>
            <a:off x="5164854" y="4081826"/>
            <a:ext cx="1442720" cy="261610"/>
          </a:xfrm>
          <a:prstGeom prst="rect">
            <a:avLst/>
          </a:prstGeom>
          <a:noFill/>
        </p:spPr>
        <p:txBody>
          <a:bodyPr wrap="square" rtlCol="0">
            <a:spAutoFit/>
          </a:bodyPr>
          <a:lstStyle/>
          <a:p>
            <a:r>
              <a:rPr lang="en-GB" sz="1100"/>
              <a:t>communication</a:t>
            </a:r>
          </a:p>
        </p:txBody>
      </p:sp>
      <p:sp>
        <p:nvSpPr>
          <p:cNvPr id="126" name="TextBox 125">
            <a:extLst>
              <a:ext uri="{FF2B5EF4-FFF2-40B4-BE49-F238E27FC236}">
                <a16:creationId xmlns:a16="http://schemas.microsoft.com/office/drawing/2014/main" id="{177B22D6-ADE7-42E9-A1D8-DECFB46D76B1}"/>
              </a:ext>
            </a:extLst>
          </p:cNvPr>
          <p:cNvSpPr txBox="1"/>
          <p:nvPr/>
        </p:nvSpPr>
        <p:spPr>
          <a:xfrm rot="10800000" flipH="1" flipV="1">
            <a:off x="4732712" y="4597508"/>
            <a:ext cx="1363288" cy="430887"/>
          </a:xfrm>
          <a:prstGeom prst="rect">
            <a:avLst/>
          </a:prstGeom>
          <a:noFill/>
        </p:spPr>
        <p:txBody>
          <a:bodyPr wrap="square" rtlCol="0">
            <a:spAutoFit/>
          </a:bodyPr>
          <a:lstStyle/>
          <a:p>
            <a:r>
              <a:rPr lang="en-GB" sz="1100"/>
              <a:t>Lack of team work</a:t>
            </a:r>
          </a:p>
        </p:txBody>
      </p:sp>
      <p:sp>
        <p:nvSpPr>
          <p:cNvPr id="133" name="TextBox 132">
            <a:extLst>
              <a:ext uri="{FF2B5EF4-FFF2-40B4-BE49-F238E27FC236}">
                <a16:creationId xmlns:a16="http://schemas.microsoft.com/office/drawing/2014/main" id="{CD269818-143D-43D0-8B27-6F98377E7F1A}"/>
              </a:ext>
            </a:extLst>
          </p:cNvPr>
          <p:cNvSpPr txBox="1"/>
          <p:nvPr/>
        </p:nvSpPr>
        <p:spPr>
          <a:xfrm rot="10327319" flipH="1" flipV="1">
            <a:off x="6958122" y="2910503"/>
            <a:ext cx="1372225" cy="261610"/>
          </a:xfrm>
          <a:prstGeom prst="rect">
            <a:avLst/>
          </a:prstGeom>
          <a:noFill/>
        </p:spPr>
        <p:txBody>
          <a:bodyPr wrap="square" rtlCol="0">
            <a:spAutoFit/>
          </a:bodyPr>
          <a:lstStyle/>
          <a:p>
            <a:r>
              <a:rPr lang="en-GB" sz="1100"/>
              <a:t>pay</a:t>
            </a:r>
          </a:p>
        </p:txBody>
      </p:sp>
      <p:sp>
        <p:nvSpPr>
          <p:cNvPr id="134" name="TextBox 133">
            <a:extLst>
              <a:ext uri="{FF2B5EF4-FFF2-40B4-BE49-F238E27FC236}">
                <a16:creationId xmlns:a16="http://schemas.microsoft.com/office/drawing/2014/main" id="{A5D878AC-B018-4C89-A826-1364138A54FD}"/>
              </a:ext>
            </a:extLst>
          </p:cNvPr>
          <p:cNvSpPr txBox="1"/>
          <p:nvPr/>
        </p:nvSpPr>
        <p:spPr>
          <a:xfrm>
            <a:off x="4513811" y="5227830"/>
            <a:ext cx="1159759" cy="261610"/>
          </a:xfrm>
          <a:prstGeom prst="rect">
            <a:avLst/>
          </a:prstGeom>
          <a:noFill/>
        </p:spPr>
        <p:txBody>
          <a:bodyPr wrap="square" rtlCol="0">
            <a:spAutoFit/>
          </a:bodyPr>
          <a:lstStyle/>
          <a:p>
            <a:r>
              <a:rPr lang="en-GB" sz="1100"/>
              <a:t>language</a:t>
            </a:r>
          </a:p>
        </p:txBody>
      </p:sp>
      <p:cxnSp>
        <p:nvCxnSpPr>
          <p:cNvPr id="136" name="Straight Connector 135">
            <a:extLst>
              <a:ext uri="{FF2B5EF4-FFF2-40B4-BE49-F238E27FC236}">
                <a16:creationId xmlns:a16="http://schemas.microsoft.com/office/drawing/2014/main" id="{3629C53E-4678-44DC-B7C4-75C07F253321}"/>
              </a:ext>
            </a:extLst>
          </p:cNvPr>
          <p:cNvCxnSpPr>
            <a:cxnSpLocks/>
          </p:cNvCxnSpPr>
          <p:nvPr/>
        </p:nvCxnSpPr>
        <p:spPr>
          <a:xfrm flipH="1">
            <a:off x="4276476" y="2545082"/>
            <a:ext cx="1321684" cy="31002"/>
          </a:xfrm>
          <a:prstGeom prst="line">
            <a:avLst/>
          </a:prstGeom>
        </p:spPr>
        <p:style>
          <a:lnRef idx="1">
            <a:schemeClr val="accent1"/>
          </a:lnRef>
          <a:fillRef idx="0">
            <a:schemeClr val="accent1"/>
          </a:fillRef>
          <a:effectRef idx="0">
            <a:schemeClr val="accent1"/>
          </a:effectRef>
          <a:fontRef idx="minor">
            <a:schemeClr val="tx1"/>
          </a:fontRef>
        </p:style>
      </p:cxnSp>
      <p:sp>
        <p:nvSpPr>
          <p:cNvPr id="140" name="TextBox 139">
            <a:extLst>
              <a:ext uri="{FF2B5EF4-FFF2-40B4-BE49-F238E27FC236}">
                <a16:creationId xmlns:a16="http://schemas.microsoft.com/office/drawing/2014/main" id="{FAC0508A-B230-4F16-AE59-C726BF5359A5}"/>
              </a:ext>
            </a:extLst>
          </p:cNvPr>
          <p:cNvSpPr txBox="1"/>
          <p:nvPr/>
        </p:nvSpPr>
        <p:spPr>
          <a:xfrm>
            <a:off x="4138754" y="2181250"/>
            <a:ext cx="1056700" cy="369332"/>
          </a:xfrm>
          <a:prstGeom prst="rect">
            <a:avLst/>
          </a:prstGeom>
          <a:noFill/>
        </p:spPr>
        <p:txBody>
          <a:bodyPr wrap="none" rtlCol="0">
            <a:spAutoFit/>
          </a:bodyPr>
          <a:lstStyle/>
          <a:p>
            <a:r>
              <a:rPr lang="en-US"/>
              <a:t>sickness</a:t>
            </a:r>
            <a:endParaRPr lang="en-US" sz="1800" kern="1200">
              <a:solidFill>
                <a:schemeClr val="tx1"/>
              </a:solidFill>
              <a:latin typeface="+mn-lt"/>
              <a:ea typeface="+mn-ea"/>
              <a:cs typeface="+mn-cs"/>
            </a:endParaRPr>
          </a:p>
        </p:txBody>
      </p:sp>
      <p:cxnSp>
        <p:nvCxnSpPr>
          <p:cNvPr id="143" name="Straight Connector 142">
            <a:extLst>
              <a:ext uri="{FF2B5EF4-FFF2-40B4-BE49-F238E27FC236}">
                <a16:creationId xmlns:a16="http://schemas.microsoft.com/office/drawing/2014/main" id="{F9D8D1B7-2C29-422F-AF97-D4CB8E4CB8C4}"/>
              </a:ext>
            </a:extLst>
          </p:cNvPr>
          <p:cNvCxnSpPr>
            <a:cxnSpLocks/>
          </p:cNvCxnSpPr>
          <p:nvPr/>
        </p:nvCxnSpPr>
        <p:spPr>
          <a:xfrm flipH="1">
            <a:off x="5029197" y="3120045"/>
            <a:ext cx="1283550" cy="53961"/>
          </a:xfrm>
          <a:prstGeom prst="line">
            <a:avLst/>
          </a:prstGeom>
        </p:spPr>
        <p:style>
          <a:lnRef idx="1">
            <a:schemeClr val="accent1"/>
          </a:lnRef>
          <a:fillRef idx="0">
            <a:schemeClr val="accent1"/>
          </a:fillRef>
          <a:effectRef idx="0">
            <a:schemeClr val="accent1"/>
          </a:effectRef>
          <a:fontRef idx="minor">
            <a:schemeClr val="tx1"/>
          </a:fontRef>
        </p:style>
      </p:cxnSp>
      <p:sp>
        <p:nvSpPr>
          <p:cNvPr id="147" name="TextBox 146">
            <a:extLst>
              <a:ext uri="{FF2B5EF4-FFF2-40B4-BE49-F238E27FC236}">
                <a16:creationId xmlns:a16="http://schemas.microsoft.com/office/drawing/2014/main" id="{2B2B65AE-35CF-45D4-9AFE-74D4F685D992}"/>
              </a:ext>
            </a:extLst>
          </p:cNvPr>
          <p:cNvSpPr txBox="1"/>
          <p:nvPr/>
        </p:nvSpPr>
        <p:spPr>
          <a:xfrm flipH="1">
            <a:off x="4871108" y="2743207"/>
            <a:ext cx="664536" cy="430887"/>
          </a:xfrm>
          <a:prstGeom prst="rect">
            <a:avLst/>
          </a:prstGeom>
          <a:noFill/>
        </p:spPr>
        <p:txBody>
          <a:bodyPr wrap="square" rtlCol="0">
            <a:spAutoFit/>
          </a:bodyPr>
          <a:lstStyle/>
          <a:p>
            <a:r>
              <a:rPr lang="en-GB" sz="1100"/>
              <a:t>Family issues</a:t>
            </a:r>
          </a:p>
        </p:txBody>
      </p:sp>
      <p:cxnSp>
        <p:nvCxnSpPr>
          <p:cNvPr id="149" name="Straight Connector 148">
            <a:extLst>
              <a:ext uri="{FF2B5EF4-FFF2-40B4-BE49-F238E27FC236}">
                <a16:creationId xmlns:a16="http://schemas.microsoft.com/office/drawing/2014/main" id="{3F6AA34C-AF79-4374-AA9E-83CEC2A3F21C}"/>
              </a:ext>
            </a:extLst>
          </p:cNvPr>
          <p:cNvCxnSpPr>
            <a:cxnSpLocks/>
          </p:cNvCxnSpPr>
          <p:nvPr/>
        </p:nvCxnSpPr>
        <p:spPr>
          <a:xfrm flipH="1" flipV="1">
            <a:off x="2988425" y="4414115"/>
            <a:ext cx="1882683" cy="35965"/>
          </a:xfrm>
          <a:prstGeom prst="line">
            <a:avLst/>
          </a:prstGeom>
        </p:spPr>
        <p:style>
          <a:lnRef idx="1">
            <a:schemeClr val="accent1"/>
          </a:lnRef>
          <a:fillRef idx="0">
            <a:schemeClr val="accent1"/>
          </a:fillRef>
          <a:effectRef idx="0">
            <a:schemeClr val="accent1"/>
          </a:effectRef>
          <a:fontRef idx="minor">
            <a:schemeClr val="tx1"/>
          </a:fontRef>
        </p:style>
      </p:cxnSp>
      <p:sp>
        <p:nvSpPr>
          <p:cNvPr id="153" name="TextBox 152">
            <a:extLst>
              <a:ext uri="{FF2B5EF4-FFF2-40B4-BE49-F238E27FC236}">
                <a16:creationId xmlns:a16="http://schemas.microsoft.com/office/drawing/2014/main" id="{F4AB1BBA-E2BE-4FEF-A909-7D78C86801EF}"/>
              </a:ext>
            </a:extLst>
          </p:cNvPr>
          <p:cNvSpPr txBox="1"/>
          <p:nvPr/>
        </p:nvSpPr>
        <p:spPr>
          <a:xfrm rot="10800000" flipV="1">
            <a:off x="2584280" y="3995933"/>
            <a:ext cx="2424900" cy="369332"/>
          </a:xfrm>
          <a:prstGeom prst="rect">
            <a:avLst/>
          </a:prstGeom>
          <a:noFill/>
        </p:spPr>
        <p:txBody>
          <a:bodyPr wrap="square" rtlCol="0">
            <a:spAutoFit/>
          </a:bodyPr>
          <a:lstStyle/>
          <a:p>
            <a:r>
              <a:rPr lang="en-US" sz="1800" kern="1200">
                <a:solidFill>
                  <a:schemeClr val="tx1"/>
                </a:solidFill>
                <a:latin typeface="+mn-lt"/>
                <a:ea typeface="+mn-ea"/>
                <a:cs typeface="+mn-cs"/>
              </a:rPr>
              <a:t> disengagement</a:t>
            </a:r>
          </a:p>
        </p:txBody>
      </p:sp>
      <p:cxnSp>
        <p:nvCxnSpPr>
          <p:cNvPr id="156" name="Straight Connector 155">
            <a:extLst>
              <a:ext uri="{FF2B5EF4-FFF2-40B4-BE49-F238E27FC236}">
                <a16:creationId xmlns:a16="http://schemas.microsoft.com/office/drawing/2014/main" id="{0B570374-431D-4BCE-BB73-6402C1D06E52}"/>
              </a:ext>
            </a:extLst>
          </p:cNvPr>
          <p:cNvCxnSpPr>
            <a:cxnSpLocks/>
          </p:cNvCxnSpPr>
          <p:nvPr/>
        </p:nvCxnSpPr>
        <p:spPr>
          <a:xfrm flipH="1" flipV="1">
            <a:off x="2206487" y="5358635"/>
            <a:ext cx="1790590" cy="10446"/>
          </a:xfrm>
          <a:prstGeom prst="line">
            <a:avLst/>
          </a:prstGeom>
        </p:spPr>
        <p:style>
          <a:lnRef idx="1">
            <a:schemeClr val="accent1"/>
          </a:lnRef>
          <a:fillRef idx="0">
            <a:schemeClr val="accent1"/>
          </a:fillRef>
          <a:effectRef idx="0">
            <a:schemeClr val="accent1"/>
          </a:effectRef>
          <a:fontRef idx="minor">
            <a:schemeClr val="tx1"/>
          </a:fontRef>
        </p:style>
      </p:cxnSp>
      <p:sp>
        <p:nvSpPr>
          <p:cNvPr id="160" name="TextBox 159">
            <a:extLst>
              <a:ext uri="{FF2B5EF4-FFF2-40B4-BE49-F238E27FC236}">
                <a16:creationId xmlns:a16="http://schemas.microsoft.com/office/drawing/2014/main" id="{143C479A-A0FB-4BF8-A4C3-FEE6F021A304}"/>
              </a:ext>
            </a:extLst>
          </p:cNvPr>
          <p:cNvSpPr txBox="1"/>
          <p:nvPr/>
        </p:nvSpPr>
        <p:spPr>
          <a:xfrm>
            <a:off x="6716375" y="2898987"/>
            <a:ext cx="903625" cy="148166"/>
          </a:xfrm>
          <a:prstGeom prst="rect">
            <a:avLst/>
          </a:prstGeom>
          <a:noFill/>
        </p:spPr>
        <p:txBody>
          <a:bodyPr vert="eaVert" wrap="square" rtlCol="0">
            <a:spAutoFit/>
          </a:bodyPr>
          <a:lstStyle/>
          <a:p>
            <a:endParaRPr lang="en-GB"/>
          </a:p>
        </p:txBody>
      </p:sp>
      <p:sp>
        <p:nvSpPr>
          <p:cNvPr id="162" name="TextBox 161">
            <a:extLst>
              <a:ext uri="{FF2B5EF4-FFF2-40B4-BE49-F238E27FC236}">
                <a16:creationId xmlns:a16="http://schemas.microsoft.com/office/drawing/2014/main" id="{8218B2B6-B51A-454E-ABC9-1EA8CD5864DA}"/>
              </a:ext>
            </a:extLst>
          </p:cNvPr>
          <p:cNvSpPr txBox="1"/>
          <p:nvPr/>
        </p:nvSpPr>
        <p:spPr>
          <a:xfrm>
            <a:off x="2358649" y="5049512"/>
            <a:ext cx="1318674" cy="369332"/>
          </a:xfrm>
          <a:prstGeom prst="rect">
            <a:avLst/>
          </a:prstGeom>
          <a:noFill/>
        </p:spPr>
        <p:txBody>
          <a:bodyPr wrap="square" rtlCol="0">
            <a:spAutoFit/>
          </a:bodyPr>
          <a:lstStyle/>
          <a:p>
            <a:r>
              <a:rPr lang="en-GB"/>
              <a:t>burnout</a:t>
            </a:r>
          </a:p>
        </p:txBody>
      </p:sp>
      <p:cxnSp>
        <p:nvCxnSpPr>
          <p:cNvPr id="164" name="Straight Connector 163">
            <a:extLst>
              <a:ext uri="{FF2B5EF4-FFF2-40B4-BE49-F238E27FC236}">
                <a16:creationId xmlns:a16="http://schemas.microsoft.com/office/drawing/2014/main" id="{1F117F03-8E26-4F32-9034-EBCE0B69806F}"/>
              </a:ext>
            </a:extLst>
          </p:cNvPr>
          <p:cNvCxnSpPr>
            <a:cxnSpLocks/>
          </p:cNvCxnSpPr>
          <p:nvPr/>
        </p:nvCxnSpPr>
        <p:spPr>
          <a:xfrm flipH="1">
            <a:off x="6905104" y="4455689"/>
            <a:ext cx="1526771" cy="48053"/>
          </a:xfrm>
          <a:prstGeom prst="line">
            <a:avLst/>
          </a:prstGeom>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B1138C3C-FEE8-4BC7-98B0-FFCDF93F8EBB}"/>
              </a:ext>
            </a:extLst>
          </p:cNvPr>
          <p:cNvCxnSpPr>
            <a:cxnSpLocks/>
          </p:cNvCxnSpPr>
          <p:nvPr/>
        </p:nvCxnSpPr>
        <p:spPr>
          <a:xfrm flipH="1">
            <a:off x="6577080" y="4934137"/>
            <a:ext cx="1563121" cy="48053"/>
          </a:xfrm>
          <a:prstGeom prst="line">
            <a:avLst/>
          </a:prstGeom>
        </p:spPr>
        <p:style>
          <a:lnRef idx="1">
            <a:schemeClr val="accent1"/>
          </a:lnRef>
          <a:fillRef idx="0">
            <a:schemeClr val="accent1"/>
          </a:fillRef>
          <a:effectRef idx="0">
            <a:schemeClr val="accent1"/>
          </a:effectRef>
          <a:fontRef idx="minor">
            <a:schemeClr val="tx1"/>
          </a:fontRef>
        </p:style>
      </p:cxnSp>
      <p:sp>
        <p:nvSpPr>
          <p:cNvPr id="178" name="TextBox 177">
            <a:extLst>
              <a:ext uri="{FF2B5EF4-FFF2-40B4-BE49-F238E27FC236}">
                <a16:creationId xmlns:a16="http://schemas.microsoft.com/office/drawing/2014/main" id="{B1499ED7-9136-4464-8FAB-DB314384251F}"/>
              </a:ext>
            </a:extLst>
          </p:cNvPr>
          <p:cNvSpPr txBox="1"/>
          <p:nvPr/>
        </p:nvSpPr>
        <p:spPr>
          <a:xfrm>
            <a:off x="6672966" y="4122717"/>
            <a:ext cx="992579" cy="369332"/>
          </a:xfrm>
          <a:prstGeom prst="rect">
            <a:avLst/>
          </a:prstGeom>
          <a:noFill/>
        </p:spPr>
        <p:txBody>
          <a:bodyPr wrap="none" rtlCol="0">
            <a:spAutoFit/>
          </a:bodyPr>
          <a:lstStyle/>
          <a:p>
            <a:r>
              <a:rPr lang="en-US"/>
              <a:t>anxiety</a:t>
            </a:r>
            <a:endParaRPr lang="en-US" sz="1800" kern="1200">
              <a:solidFill>
                <a:schemeClr val="tx1"/>
              </a:solidFill>
              <a:latin typeface="+mn-lt"/>
              <a:ea typeface="+mn-ea"/>
              <a:cs typeface="+mn-cs"/>
            </a:endParaRPr>
          </a:p>
        </p:txBody>
      </p:sp>
      <p:sp>
        <p:nvSpPr>
          <p:cNvPr id="180" name="TextBox 179">
            <a:extLst>
              <a:ext uri="{FF2B5EF4-FFF2-40B4-BE49-F238E27FC236}">
                <a16:creationId xmlns:a16="http://schemas.microsoft.com/office/drawing/2014/main" id="{F760C43C-1A7B-4E44-8625-45981AF08505}"/>
              </a:ext>
            </a:extLst>
          </p:cNvPr>
          <p:cNvSpPr txBox="1"/>
          <p:nvPr/>
        </p:nvSpPr>
        <p:spPr>
          <a:xfrm>
            <a:off x="6921770" y="4529420"/>
            <a:ext cx="752129" cy="369332"/>
          </a:xfrm>
          <a:prstGeom prst="rect">
            <a:avLst/>
          </a:prstGeom>
          <a:noFill/>
        </p:spPr>
        <p:txBody>
          <a:bodyPr wrap="none" rtlCol="0">
            <a:spAutoFit/>
          </a:bodyPr>
          <a:lstStyle/>
          <a:p>
            <a:r>
              <a:rPr lang="en-US"/>
              <a:t>stress</a:t>
            </a:r>
            <a:endParaRPr lang="en-US" sz="1800" kern="1200">
              <a:solidFill>
                <a:schemeClr val="tx1"/>
              </a:solidFill>
              <a:latin typeface="+mn-lt"/>
              <a:ea typeface="+mn-ea"/>
              <a:cs typeface="+mn-cs"/>
            </a:endParaRPr>
          </a:p>
        </p:txBody>
      </p:sp>
      <p:cxnSp>
        <p:nvCxnSpPr>
          <p:cNvPr id="198" name="Straight Connector 197">
            <a:extLst>
              <a:ext uri="{FF2B5EF4-FFF2-40B4-BE49-F238E27FC236}">
                <a16:creationId xmlns:a16="http://schemas.microsoft.com/office/drawing/2014/main" id="{710714D8-43F1-471A-ABB3-1B31AB6F31EB}"/>
              </a:ext>
            </a:extLst>
          </p:cNvPr>
          <p:cNvCxnSpPr>
            <a:cxnSpLocks/>
          </p:cNvCxnSpPr>
          <p:nvPr/>
        </p:nvCxnSpPr>
        <p:spPr>
          <a:xfrm flipH="1">
            <a:off x="6926501" y="3207176"/>
            <a:ext cx="1729819" cy="14568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78A45082-236A-4290-B584-141A1BF10CF3}"/>
              </a:ext>
            </a:extLst>
          </p:cNvPr>
          <p:cNvCxnSpPr>
            <a:cxnSpLocks/>
          </p:cNvCxnSpPr>
          <p:nvPr/>
        </p:nvCxnSpPr>
        <p:spPr>
          <a:xfrm flipH="1">
            <a:off x="7682089" y="3520892"/>
            <a:ext cx="1074285" cy="81013"/>
          </a:xfrm>
          <a:prstGeom prst="line">
            <a:avLst/>
          </a:prstGeom>
        </p:spPr>
        <p:style>
          <a:lnRef idx="1">
            <a:schemeClr val="accent1"/>
          </a:lnRef>
          <a:fillRef idx="0">
            <a:schemeClr val="accent1"/>
          </a:fillRef>
          <a:effectRef idx="0">
            <a:schemeClr val="accent1"/>
          </a:effectRef>
          <a:fontRef idx="minor">
            <a:schemeClr val="tx1"/>
          </a:fontRef>
        </p:style>
      </p:cxnSp>
      <p:sp>
        <p:nvSpPr>
          <p:cNvPr id="208" name="TextBox 207">
            <a:extLst>
              <a:ext uri="{FF2B5EF4-FFF2-40B4-BE49-F238E27FC236}">
                <a16:creationId xmlns:a16="http://schemas.microsoft.com/office/drawing/2014/main" id="{978D619D-D7C0-492A-AA94-7890E704D517}"/>
              </a:ext>
            </a:extLst>
          </p:cNvPr>
          <p:cNvSpPr txBox="1"/>
          <p:nvPr/>
        </p:nvSpPr>
        <p:spPr>
          <a:xfrm rot="10800000" flipH="1" flipV="1">
            <a:off x="7077431" y="3358137"/>
            <a:ext cx="975864" cy="430887"/>
          </a:xfrm>
          <a:prstGeom prst="rect">
            <a:avLst/>
          </a:prstGeom>
          <a:noFill/>
        </p:spPr>
        <p:txBody>
          <a:bodyPr wrap="square" rtlCol="0">
            <a:spAutoFit/>
          </a:bodyPr>
          <a:lstStyle/>
          <a:p>
            <a:r>
              <a:rPr lang="en-GB" sz="1100"/>
              <a:t>Lack of motivation</a:t>
            </a:r>
          </a:p>
        </p:txBody>
      </p:sp>
      <p:cxnSp>
        <p:nvCxnSpPr>
          <p:cNvPr id="213" name="Straight Connector 212">
            <a:extLst>
              <a:ext uri="{FF2B5EF4-FFF2-40B4-BE49-F238E27FC236}">
                <a16:creationId xmlns:a16="http://schemas.microsoft.com/office/drawing/2014/main" id="{D06EAFEA-149D-400D-A210-4D1CB883DE26}"/>
              </a:ext>
            </a:extLst>
          </p:cNvPr>
          <p:cNvCxnSpPr>
            <a:cxnSpLocks/>
          </p:cNvCxnSpPr>
          <p:nvPr/>
        </p:nvCxnSpPr>
        <p:spPr>
          <a:xfrm flipH="1">
            <a:off x="6452226" y="5598453"/>
            <a:ext cx="1461491" cy="0"/>
          </a:xfrm>
          <a:prstGeom prst="line">
            <a:avLst/>
          </a:prstGeom>
        </p:spPr>
        <p:style>
          <a:lnRef idx="1">
            <a:schemeClr val="accent1"/>
          </a:lnRef>
          <a:fillRef idx="0">
            <a:schemeClr val="accent1"/>
          </a:fillRef>
          <a:effectRef idx="0">
            <a:schemeClr val="accent1"/>
          </a:effectRef>
          <a:fontRef idx="minor">
            <a:schemeClr val="tx1"/>
          </a:fontRef>
        </p:style>
      </p:cxnSp>
      <p:sp>
        <p:nvSpPr>
          <p:cNvPr id="220" name="TextBox 219">
            <a:extLst>
              <a:ext uri="{FF2B5EF4-FFF2-40B4-BE49-F238E27FC236}">
                <a16:creationId xmlns:a16="http://schemas.microsoft.com/office/drawing/2014/main" id="{00C7ABB0-A76F-48ED-869F-4B096A1FC5F9}"/>
              </a:ext>
            </a:extLst>
          </p:cNvPr>
          <p:cNvSpPr txBox="1"/>
          <p:nvPr/>
        </p:nvSpPr>
        <p:spPr>
          <a:xfrm flipH="1">
            <a:off x="6381862" y="5114428"/>
            <a:ext cx="1391137" cy="369332"/>
          </a:xfrm>
          <a:prstGeom prst="rect">
            <a:avLst/>
          </a:prstGeom>
          <a:noFill/>
        </p:spPr>
        <p:txBody>
          <a:bodyPr wrap="square" rtlCol="0">
            <a:spAutoFit/>
          </a:bodyPr>
          <a:lstStyle/>
          <a:p>
            <a:r>
              <a:rPr lang="en-GB"/>
              <a:t>bullying</a:t>
            </a:r>
          </a:p>
        </p:txBody>
      </p:sp>
      <p:cxnSp>
        <p:nvCxnSpPr>
          <p:cNvPr id="223" name="Straight Connector 222">
            <a:extLst>
              <a:ext uri="{FF2B5EF4-FFF2-40B4-BE49-F238E27FC236}">
                <a16:creationId xmlns:a16="http://schemas.microsoft.com/office/drawing/2014/main" id="{5FC4DB0B-B832-4A80-A468-EC3C1CA3B3D7}"/>
              </a:ext>
            </a:extLst>
          </p:cNvPr>
          <p:cNvCxnSpPr>
            <a:cxnSpLocks/>
          </p:cNvCxnSpPr>
          <p:nvPr/>
        </p:nvCxnSpPr>
        <p:spPr>
          <a:xfrm flipH="1">
            <a:off x="5472242" y="3601905"/>
            <a:ext cx="1268707" cy="60180"/>
          </a:xfrm>
          <a:prstGeom prst="line">
            <a:avLst/>
          </a:prstGeom>
        </p:spPr>
        <p:style>
          <a:lnRef idx="1">
            <a:schemeClr val="accent1"/>
          </a:lnRef>
          <a:fillRef idx="0">
            <a:schemeClr val="accent1"/>
          </a:fillRef>
          <a:effectRef idx="0">
            <a:schemeClr val="accent1"/>
          </a:effectRef>
          <a:fontRef idx="minor">
            <a:schemeClr val="tx1"/>
          </a:fontRef>
        </p:style>
      </p:cxnSp>
      <p:sp>
        <p:nvSpPr>
          <p:cNvPr id="225" name="TextBox 224">
            <a:extLst>
              <a:ext uri="{FF2B5EF4-FFF2-40B4-BE49-F238E27FC236}">
                <a16:creationId xmlns:a16="http://schemas.microsoft.com/office/drawing/2014/main" id="{7893ED64-58C1-4596-91DC-A2757F73FC12}"/>
              </a:ext>
            </a:extLst>
          </p:cNvPr>
          <p:cNvSpPr txBox="1"/>
          <p:nvPr/>
        </p:nvSpPr>
        <p:spPr>
          <a:xfrm>
            <a:off x="4837501" y="3228067"/>
            <a:ext cx="1080745" cy="261610"/>
          </a:xfrm>
          <a:prstGeom prst="rect">
            <a:avLst/>
          </a:prstGeom>
          <a:noFill/>
        </p:spPr>
        <p:txBody>
          <a:bodyPr wrap="none" rtlCol="0">
            <a:spAutoFit/>
          </a:bodyPr>
          <a:lstStyle/>
          <a:p>
            <a:r>
              <a:rPr lang="en-US" sz="1100"/>
              <a:t>emergencies</a:t>
            </a:r>
            <a:endParaRPr lang="en-US" sz="1100" kern="1200">
              <a:solidFill>
                <a:schemeClr val="tx1"/>
              </a:solidFill>
              <a:latin typeface="+mn-lt"/>
              <a:ea typeface="+mn-ea"/>
              <a:cs typeface="+mn-cs"/>
            </a:endParaRPr>
          </a:p>
        </p:txBody>
      </p:sp>
      <p:cxnSp>
        <p:nvCxnSpPr>
          <p:cNvPr id="227" name="Straight Connector 226">
            <a:extLst>
              <a:ext uri="{FF2B5EF4-FFF2-40B4-BE49-F238E27FC236}">
                <a16:creationId xmlns:a16="http://schemas.microsoft.com/office/drawing/2014/main" id="{B503C0EA-6B18-4A7D-9D1F-B14EFCFD2EA0}"/>
              </a:ext>
            </a:extLst>
          </p:cNvPr>
          <p:cNvCxnSpPr>
            <a:cxnSpLocks/>
          </p:cNvCxnSpPr>
          <p:nvPr/>
        </p:nvCxnSpPr>
        <p:spPr>
          <a:xfrm flipH="1">
            <a:off x="2011826" y="2665392"/>
            <a:ext cx="1820339" cy="0"/>
          </a:xfrm>
          <a:prstGeom prst="line">
            <a:avLst/>
          </a:prstGeom>
        </p:spPr>
        <p:style>
          <a:lnRef idx="1">
            <a:schemeClr val="accent1"/>
          </a:lnRef>
          <a:fillRef idx="0">
            <a:schemeClr val="accent1"/>
          </a:fillRef>
          <a:effectRef idx="0">
            <a:schemeClr val="accent1"/>
          </a:effectRef>
          <a:fontRef idx="minor">
            <a:schemeClr val="tx1"/>
          </a:fontRef>
        </p:style>
      </p:cxnSp>
      <p:sp>
        <p:nvSpPr>
          <p:cNvPr id="229" name="TextBox 228">
            <a:extLst>
              <a:ext uri="{FF2B5EF4-FFF2-40B4-BE49-F238E27FC236}">
                <a16:creationId xmlns:a16="http://schemas.microsoft.com/office/drawing/2014/main" id="{62335883-9B03-44F5-A2DA-794B5279906E}"/>
              </a:ext>
            </a:extLst>
          </p:cNvPr>
          <p:cNvSpPr txBox="1"/>
          <p:nvPr/>
        </p:nvSpPr>
        <p:spPr>
          <a:xfrm>
            <a:off x="1120645" y="2296060"/>
            <a:ext cx="2347117" cy="369332"/>
          </a:xfrm>
          <a:prstGeom prst="rect">
            <a:avLst/>
          </a:prstGeom>
          <a:noFill/>
        </p:spPr>
        <p:txBody>
          <a:bodyPr wrap="none" rtlCol="0">
            <a:spAutoFit/>
          </a:bodyPr>
          <a:lstStyle/>
          <a:p>
            <a:r>
              <a:rPr lang="en-US" sz="1800" kern="1200">
                <a:solidFill>
                  <a:schemeClr val="tx1"/>
                </a:solidFill>
                <a:latin typeface="+mn-lt"/>
                <a:ea typeface="+mn-ea"/>
                <a:cs typeface="+mn-cs"/>
              </a:rPr>
              <a:t>Pay and promotion</a:t>
            </a:r>
          </a:p>
        </p:txBody>
      </p:sp>
      <p:cxnSp>
        <p:nvCxnSpPr>
          <p:cNvPr id="231" name="Straight Connector 230">
            <a:extLst>
              <a:ext uri="{FF2B5EF4-FFF2-40B4-BE49-F238E27FC236}">
                <a16:creationId xmlns:a16="http://schemas.microsoft.com/office/drawing/2014/main" id="{60958CE5-07DE-4CE6-BD95-5A0B5628FBA9}"/>
              </a:ext>
            </a:extLst>
          </p:cNvPr>
          <p:cNvCxnSpPr>
            <a:cxnSpLocks/>
          </p:cNvCxnSpPr>
          <p:nvPr/>
        </p:nvCxnSpPr>
        <p:spPr>
          <a:xfrm flipV="1">
            <a:off x="2507563" y="3174006"/>
            <a:ext cx="1760520" cy="33170"/>
          </a:xfrm>
          <a:prstGeom prst="line">
            <a:avLst/>
          </a:prstGeom>
        </p:spPr>
        <p:style>
          <a:lnRef idx="1">
            <a:schemeClr val="accent1"/>
          </a:lnRef>
          <a:fillRef idx="0">
            <a:schemeClr val="accent1"/>
          </a:fillRef>
          <a:effectRef idx="0">
            <a:schemeClr val="accent1"/>
          </a:effectRef>
          <a:fontRef idx="minor">
            <a:schemeClr val="tx1"/>
          </a:fontRef>
        </p:style>
      </p:cxnSp>
      <p:sp>
        <p:nvSpPr>
          <p:cNvPr id="233" name="TextBox 232">
            <a:extLst>
              <a:ext uri="{FF2B5EF4-FFF2-40B4-BE49-F238E27FC236}">
                <a16:creationId xmlns:a16="http://schemas.microsoft.com/office/drawing/2014/main" id="{8DE66F4B-299C-48DF-AFD6-F29250170134}"/>
              </a:ext>
            </a:extLst>
          </p:cNvPr>
          <p:cNvSpPr txBox="1"/>
          <p:nvPr/>
        </p:nvSpPr>
        <p:spPr>
          <a:xfrm>
            <a:off x="1459021" y="2864615"/>
            <a:ext cx="1394934" cy="369332"/>
          </a:xfrm>
          <a:prstGeom prst="rect">
            <a:avLst/>
          </a:prstGeom>
          <a:noFill/>
        </p:spPr>
        <p:txBody>
          <a:bodyPr wrap="none" rtlCol="0">
            <a:spAutoFit/>
          </a:bodyPr>
          <a:lstStyle/>
          <a:p>
            <a:r>
              <a:rPr lang="en-US" sz="1800" kern="1200">
                <a:solidFill>
                  <a:schemeClr val="tx1"/>
                </a:solidFill>
                <a:latin typeface="+mn-lt"/>
                <a:ea typeface="+mn-ea"/>
                <a:cs typeface="+mn-cs"/>
              </a:rPr>
              <a:t>supervision</a:t>
            </a:r>
          </a:p>
        </p:txBody>
      </p:sp>
      <p:cxnSp>
        <p:nvCxnSpPr>
          <p:cNvPr id="4" name="Straight Connector 3">
            <a:extLst>
              <a:ext uri="{FF2B5EF4-FFF2-40B4-BE49-F238E27FC236}">
                <a16:creationId xmlns:a16="http://schemas.microsoft.com/office/drawing/2014/main" id="{2061D14F-E044-4F87-9039-47D0E7DACBC4}"/>
              </a:ext>
            </a:extLst>
          </p:cNvPr>
          <p:cNvCxnSpPr>
            <a:cxnSpLocks/>
          </p:cNvCxnSpPr>
          <p:nvPr/>
        </p:nvCxnSpPr>
        <p:spPr>
          <a:xfrm flipH="1" flipV="1">
            <a:off x="7620000" y="4111024"/>
            <a:ext cx="1036320" cy="10972"/>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714AEA9-57A8-455F-A941-5336533DB3BB}"/>
              </a:ext>
            </a:extLst>
          </p:cNvPr>
          <p:cNvSpPr txBox="1"/>
          <p:nvPr/>
        </p:nvSpPr>
        <p:spPr>
          <a:xfrm>
            <a:off x="6649601" y="3801211"/>
            <a:ext cx="2064989" cy="369332"/>
          </a:xfrm>
          <a:prstGeom prst="rect">
            <a:avLst/>
          </a:prstGeom>
          <a:noFill/>
        </p:spPr>
        <p:txBody>
          <a:bodyPr wrap="none" rtlCol="0">
            <a:spAutoFit/>
          </a:bodyPr>
          <a:lstStyle/>
          <a:p>
            <a:r>
              <a:rPr lang="en-US"/>
              <a:t>    lack of interest</a:t>
            </a:r>
            <a:endParaRPr lang="en-US" sz="1800" kern="1200">
              <a:solidFill>
                <a:schemeClr val="tx1"/>
              </a:solidFill>
              <a:latin typeface="+mn-lt"/>
              <a:ea typeface="+mn-ea"/>
              <a:cs typeface="+mn-cs"/>
            </a:endParaRPr>
          </a:p>
        </p:txBody>
      </p:sp>
      <p:cxnSp>
        <p:nvCxnSpPr>
          <p:cNvPr id="17" name="Straight Connector 16">
            <a:extLst>
              <a:ext uri="{FF2B5EF4-FFF2-40B4-BE49-F238E27FC236}">
                <a16:creationId xmlns:a16="http://schemas.microsoft.com/office/drawing/2014/main" id="{018ECFAD-8372-4BA2-81FC-83BE898A889E}"/>
              </a:ext>
            </a:extLst>
          </p:cNvPr>
          <p:cNvCxnSpPr/>
          <p:nvPr/>
        </p:nvCxnSpPr>
        <p:spPr>
          <a:xfrm flipH="1" flipV="1">
            <a:off x="2903647" y="4896194"/>
            <a:ext cx="1430055" cy="37943"/>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4F670D8-7EDC-440F-8A82-65C8C6C3AFFD}"/>
              </a:ext>
            </a:extLst>
          </p:cNvPr>
          <p:cNvSpPr txBox="1"/>
          <p:nvPr/>
        </p:nvSpPr>
        <p:spPr>
          <a:xfrm rot="10800000" flipH="1" flipV="1">
            <a:off x="2313947" y="4387650"/>
            <a:ext cx="1519411" cy="369332"/>
          </a:xfrm>
          <a:prstGeom prst="rect">
            <a:avLst/>
          </a:prstGeom>
          <a:noFill/>
        </p:spPr>
        <p:txBody>
          <a:bodyPr wrap="square" rtlCol="0">
            <a:spAutoFit/>
          </a:bodyPr>
          <a:lstStyle/>
          <a:p>
            <a:r>
              <a:rPr lang="en-GB"/>
              <a:t>Low moral</a:t>
            </a:r>
          </a:p>
        </p:txBody>
      </p:sp>
      <p:cxnSp>
        <p:nvCxnSpPr>
          <p:cNvPr id="27" name="Straight Connector 26">
            <a:extLst>
              <a:ext uri="{FF2B5EF4-FFF2-40B4-BE49-F238E27FC236}">
                <a16:creationId xmlns:a16="http://schemas.microsoft.com/office/drawing/2014/main" id="{3D3ABF90-7BD1-4F0B-97B2-C04C32496CB1}"/>
              </a:ext>
            </a:extLst>
          </p:cNvPr>
          <p:cNvCxnSpPr>
            <a:cxnSpLocks/>
          </p:cNvCxnSpPr>
          <p:nvPr/>
        </p:nvCxnSpPr>
        <p:spPr>
          <a:xfrm>
            <a:off x="2988425" y="3520798"/>
            <a:ext cx="1799601" cy="22495"/>
          </a:xfrm>
          <a:prstGeom prst="line">
            <a:avLst/>
          </a:prstGeom>
        </p:spPr>
        <p:style>
          <a:lnRef idx="1">
            <a:schemeClr val="accent1"/>
          </a:lnRef>
          <a:fillRef idx="0">
            <a:schemeClr val="accent1"/>
          </a:fillRef>
          <a:effectRef idx="0">
            <a:schemeClr val="accent1"/>
          </a:effectRef>
          <a:fontRef idx="minor">
            <a:schemeClr val="tx1"/>
          </a:fontRef>
        </p:style>
      </p:cxnSp>
      <p:sp>
        <p:nvSpPr>
          <p:cNvPr id="230" name="TextBox 229">
            <a:extLst>
              <a:ext uri="{FF2B5EF4-FFF2-40B4-BE49-F238E27FC236}">
                <a16:creationId xmlns:a16="http://schemas.microsoft.com/office/drawing/2014/main" id="{C6DFC621-CCC1-4EC0-8586-5055E34B0EF8}"/>
              </a:ext>
            </a:extLst>
          </p:cNvPr>
          <p:cNvSpPr txBox="1"/>
          <p:nvPr/>
        </p:nvSpPr>
        <p:spPr>
          <a:xfrm>
            <a:off x="1637773" y="3245567"/>
            <a:ext cx="1414170" cy="369332"/>
          </a:xfrm>
          <a:prstGeom prst="rect">
            <a:avLst/>
          </a:prstGeom>
          <a:noFill/>
        </p:spPr>
        <p:txBody>
          <a:bodyPr wrap="none" rtlCol="0">
            <a:spAutoFit/>
          </a:bodyPr>
          <a:lstStyle/>
          <a:p>
            <a:r>
              <a:rPr lang="en-US"/>
              <a:t>Workgroup</a:t>
            </a:r>
            <a:endParaRPr lang="en-US" sz="1800" kern="1200">
              <a:solidFill>
                <a:schemeClr val="tx1"/>
              </a:solidFill>
              <a:latin typeface="+mn-lt"/>
              <a:ea typeface="+mn-ea"/>
              <a:cs typeface="+mn-cs"/>
            </a:endParaRPr>
          </a:p>
        </p:txBody>
      </p:sp>
      <p:sp>
        <p:nvSpPr>
          <p:cNvPr id="3" name="TextBox 2">
            <a:extLst>
              <a:ext uri="{FF2B5EF4-FFF2-40B4-BE49-F238E27FC236}">
                <a16:creationId xmlns:a16="http://schemas.microsoft.com/office/drawing/2014/main" id="{772035B2-A38D-D340-9F31-1639AF13051B}"/>
              </a:ext>
            </a:extLst>
          </p:cNvPr>
          <p:cNvSpPr txBox="1"/>
          <p:nvPr/>
        </p:nvSpPr>
        <p:spPr>
          <a:xfrm>
            <a:off x="4880468" y="2514008"/>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0558942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C97F2-C7C0-4162-A394-6EAC3AC033B8}"/>
              </a:ext>
            </a:extLst>
          </p:cNvPr>
          <p:cNvSpPr>
            <a:spLocks noGrp="1"/>
          </p:cNvSpPr>
          <p:nvPr>
            <p:ph type="title"/>
          </p:nvPr>
        </p:nvSpPr>
        <p:spPr>
          <a:xfrm>
            <a:off x="169793" y="349390"/>
            <a:ext cx="11269628" cy="956777"/>
          </a:xfrm>
          <a:noFill/>
          <a:ln w="19050">
            <a:noFill/>
            <a:prstDash val="dash"/>
          </a:ln>
        </p:spPr>
        <p:txBody>
          <a:bodyPr vert="horz" lIns="91440" tIns="45720" rIns="91440" bIns="45720" rtlCol="0" anchor="b">
            <a:normAutofit fontScale="90000"/>
          </a:bodyPr>
          <a:lstStyle/>
          <a:p>
            <a:pPr algn="l"/>
            <a:r>
              <a:rPr lang="en-US" sz="3700"/>
              <a:t>EVALUATION OF ALTERNATIVE SOLUTION for absents</a:t>
            </a:r>
          </a:p>
        </p:txBody>
      </p:sp>
      <p:graphicFrame>
        <p:nvGraphicFramePr>
          <p:cNvPr id="6" name="Table 6">
            <a:extLst>
              <a:ext uri="{FF2B5EF4-FFF2-40B4-BE49-F238E27FC236}">
                <a16:creationId xmlns:a16="http://schemas.microsoft.com/office/drawing/2014/main" id="{A2141C1F-1BEB-4841-A0E8-B337272C5DCE}"/>
              </a:ext>
            </a:extLst>
          </p:cNvPr>
          <p:cNvGraphicFramePr>
            <a:graphicFrameLocks noGrp="1"/>
          </p:cNvGraphicFramePr>
          <p:nvPr>
            <p:extLst>
              <p:ext uri="{D42A27DB-BD31-4B8C-83A1-F6EECF244321}">
                <p14:modId xmlns:p14="http://schemas.microsoft.com/office/powerpoint/2010/main" val="1582801714"/>
              </p:ext>
            </p:extLst>
          </p:nvPr>
        </p:nvGraphicFramePr>
        <p:xfrm>
          <a:off x="276225" y="1306167"/>
          <a:ext cx="11506413" cy="5316088"/>
        </p:xfrm>
        <a:graphic>
          <a:graphicData uri="http://schemas.openxmlformats.org/drawingml/2006/table">
            <a:tbl>
              <a:tblPr firstRow="1" bandRow="1">
                <a:tableStyleId>{073A0DAA-6AF3-43AB-8588-CEC1D06C72B9}</a:tableStyleId>
              </a:tblPr>
              <a:tblGrid>
                <a:gridCol w="2546515">
                  <a:extLst>
                    <a:ext uri="{9D8B030D-6E8A-4147-A177-3AD203B41FA5}">
                      <a16:colId xmlns:a16="http://schemas.microsoft.com/office/drawing/2014/main" val="3291185744"/>
                    </a:ext>
                  </a:extLst>
                </a:gridCol>
                <a:gridCol w="2276142">
                  <a:extLst>
                    <a:ext uri="{9D8B030D-6E8A-4147-A177-3AD203B41FA5}">
                      <a16:colId xmlns:a16="http://schemas.microsoft.com/office/drawing/2014/main" val="4236216751"/>
                    </a:ext>
                  </a:extLst>
                </a:gridCol>
                <a:gridCol w="2247208">
                  <a:extLst>
                    <a:ext uri="{9D8B030D-6E8A-4147-A177-3AD203B41FA5}">
                      <a16:colId xmlns:a16="http://schemas.microsoft.com/office/drawing/2014/main" val="2227096274"/>
                    </a:ext>
                  </a:extLst>
                </a:gridCol>
                <a:gridCol w="2189340">
                  <a:extLst>
                    <a:ext uri="{9D8B030D-6E8A-4147-A177-3AD203B41FA5}">
                      <a16:colId xmlns:a16="http://schemas.microsoft.com/office/drawing/2014/main" val="3816547731"/>
                    </a:ext>
                  </a:extLst>
                </a:gridCol>
                <a:gridCol w="2247208">
                  <a:extLst>
                    <a:ext uri="{9D8B030D-6E8A-4147-A177-3AD203B41FA5}">
                      <a16:colId xmlns:a16="http://schemas.microsoft.com/office/drawing/2014/main" val="3364504037"/>
                    </a:ext>
                  </a:extLst>
                </a:gridCol>
              </a:tblGrid>
              <a:tr h="661604">
                <a:tc>
                  <a:txBody>
                    <a:bodyPr/>
                    <a:lstStyle/>
                    <a:p>
                      <a:r>
                        <a:rPr lang="en-GB" sz="1200"/>
                        <a:t>DECISIONS</a:t>
                      </a:r>
                    </a:p>
                  </a:txBody>
                  <a:tcPr/>
                </a:tc>
                <a:tc>
                  <a:txBody>
                    <a:bodyPr/>
                    <a:lstStyle/>
                    <a:p>
                      <a:r>
                        <a:rPr lang="en-GB" sz="1100"/>
                        <a:t>PLUS</a:t>
                      </a:r>
                    </a:p>
                  </a:txBody>
                  <a:tcPr/>
                </a:tc>
                <a:tc>
                  <a:txBody>
                    <a:bodyPr/>
                    <a:lstStyle/>
                    <a:p>
                      <a:r>
                        <a:rPr lang="en-GB" sz="1100"/>
                        <a:t>MINUS</a:t>
                      </a:r>
                    </a:p>
                  </a:txBody>
                  <a:tcPr/>
                </a:tc>
                <a:tc>
                  <a:txBody>
                    <a:bodyPr/>
                    <a:lstStyle/>
                    <a:p>
                      <a:r>
                        <a:rPr lang="en-GB" sz="1100"/>
                        <a:t>INTERESTING</a:t>
                      </a:r>
                    </a:p>
                  </a:txBody>
                  <a:tcPr/>
                </a:tc>
                <a:tc>
                  <a:txBody>
                    <a:bodyPr/>
                    <a:lstStyle/>
                    <a:p>
                      <a:r>
                        <a:rPr lang="en-GB" sz="1100"/>
                        <a:t>TOTAL</a:t>
                      </a:r>
                    </a:p>
                  </a:txBody>
                  <a:tcPr/>
                </a:tc>
                <a:extLst>
                  <a:ext uri="{0D108BD9-81ED-4DB2-BD59-A6C34878D82A}">
                    <a16:rowId xmlns:a16="http://schemas.microsoft.com/office/drawing/2014/main" val="567602355"/>
                  </a:ext>
                </a:extLst>
              </a:tr>
              <a:tr h="1142388">
                <a:tc>
                  <a:txBody>
                    <a:bodyPr/>
                    <a:lstStyle/>
                    <a:p>
                      <a:r>
                        <a:rPr lang="en-GB" sz="1800"/>
                        <a:t>Good management</a:t>
                      </a:r>
                    </a:p>
                  </a:txBody>
                  <a:tcPr/>
                </a:tc>
                <a:tc>
                  <a:txBody>
                    <a:bodyPr/>
                    <a:lstStyle/>
                    <a:p>
                      <a:r>
                        <a:rPr lang="en-GB" sz="1100"/>
                        <a:t>Friendly environment +5</a:t>
                      </a:r>
                    </a:p>
                    <a:p>
                      <a:r>
                        <a:rPr lang="en-GB" sz="1100"/>
                        <a:t>Flexible  schedule+4</a:t>
                      </a:r>
                    </a:p>
                    <a:p>
                      <a:r>
                        <a:rPr lang="en-GB" sz="1100"/>
                        <a:t>Provide feedback +8</a:t>
                      </a:r>
                    </a:p>
                    <a:p>
                      <a:endParaRPr lang="en-GB" sz="1100"/>
                    </a:p>
                    <a:p>
                      <a:endParaRPr lang="en-GB" sz="1100"/>
                    </a:p>
                    <a:p>
                      <a:endParaRPr lang="en-GB" sz="1100"/>
                    </a:p>
                    <a:p>
                      <a:r>
                        <a:rPr lang="en-GB"/>
                        <a:t>+17</a:t>
                      </a:r>
                    </a:p>
                  </a:txBody>
                  <a:tcPr/>
                </a:tc>
                <a:tc>
                  <a:txBody>
                    <a:bodyPr/>
                    <a:lstStyle/>
                    <a:p>
                      <a:r>
                        <a:rPr lang="en-GB" sz="1100"/>
                        <a:t>Challenges -6</a:t>
                      </a:r>
                    </a:p>
                    <a:p>
                      <a:r>
                        <a:rPr lang="en-GB" sz="1100"/>
                        <a:t>More responsibility-6</a:t>
                      </a:r>
                    </a:p>
                    <a:p>
                      <a:endParaRPr lang="en-GB" sz="1100"/>
                    </a:p>
                    <a:p>
                      <a:r>
                        <a:rPr lang="en-GB" sz="1100"/>
                        <a:t>Decision making _7</a:t>
                      </a:r>
                    </a:p>
                    <a:p>
                      <a:endParaRPr lang="en-GB" sz="1100"/>
                    </a:p>
                    <a:p>
                      <a:endParaRPr lang="en-GB" sz="1100"/>
                    </a:p>
                    <a:p>
                      <a:r>
                        <a:rPr lang="en-GB" sz="1800"/>
                        <a:t>-19</a:t>
                      </a:r>
                    </a:p>
                  </a:txBody>
                  <a:tcPr/>
                </a:tc>
                <a:tc>
                  <a:txBody>
                    <a:bodyPr/>
                    <a:lstStyle/>
                    <a:p>
                      <a:r>
                        <a:rPr lang="en-GB" sz="1100"/>
                        <a:t>More opportunities +5</a:t>
                      </a:r>
                    </a:p>
                    <a:p>
                      <a:r>
                        <a:rPr lang="en-GB" sz="1100"/>
                        <a:t>Benefits +5</a:t>
                      </a:r>
                    </a:p>
                    <a:p>
                      <a:endParaRPr lang="en-GB" sz="1100"/>
                    </a:p>
                    <a:p>
                      <a:endParaRPr lang="en-GB" sz="1100"/>
                    </a:p>
                    <a:p>
                      <a:endParaRPr lang="en-GB" sz="1100"/>
                    </a:p>
                    <a:p>
                      <a:r>
                        <a:rPr lang="en-GB" sz="1800"/>
                        <a:t>10</a:t>
                      </a:r>
                    </a:p>
                    <a:p>
                      <a:endParaRPr lang="en-GB" sz="1800"/>
                    </a:p>
                  </a:txBody>
                  <a:tcPr/>
                </a:tc>
                <a:tc>
                  <a:txBody>
                    <a:bodyPr/>
                    <a:lstStyle/>
                    <a:p>
                      <a:r>
                        <a:rPr lang="en-GB"/>
                        <a:t>8</a:t>
                      </a:r>
                    </a:p>
                  </a:txBody>
                  <a:tcPr/>
                </a:tc>
                <a:extLst>
                  <a:ext uri="{0D108BD9-81ED-4DB2-BD59-A6C34878D82A}">
                    <a16:rowId xmlns:a16="http://schemas.microsoft.com/office/drawing/2014/main" val="2182699225"/>
                  </a:ext>
                </a:extLst>
              </a:tr>
              <a:tr h="800849">
                <a:tc>
                  <a:txBody>
                    <a:bodyPr/>
                    <a:lstStyle/>
                    <a:p>
                      <a:r>
                        <a:rPr lang="en-GB" sz="1800"/>
                        <a:t>COMMUNICATION</a:t>
                      </a:r>
                    </a:p>
                  </a:txBody>
                  <a:tcPr/>
                </a:tc>
                <a:tc>
                  <a:txBody>
                    <a:bodyPr/>
                    <a:lstStyle/>
                    <a:p>
                      <a:r>
                        <a:rPr lang="en-GB" sz="1100"/>
                        <a:t>Teamwork +7</a:t>
                      </a:r>
                    </a:p>
                    <a:p>
                      <a:r>
                        <a:rPr lang="en-GB" sz="1100"/>
                        <a:t>Strong relationships +4</a:t>
                      </a:r>
                    </a:p>
                    <a:p>
                      <a:r>
                        <a:rPr lang="en-GB" sz="1100"/>
                        <a:t>Motivation +8</a:t>
                      </a:r>
                    </a:p>
                    <a:p>
                      <a:r>
                        <a:rPr lang="en-GB" sz="1100"/>
                        <a:t>Happy environment +6</a:t>
                      </a:r>
                    </a:p>
                    <a:p>
                      <a:r>
                        <a:rPr lang="en-GB" sz="1800"/>
                        <a:t>25</a:t>
                      </a:r>
                    </a:p>
                  </a:txBody>
                  <a:tcPr/>
                </a:tc>
                <a:tc>
                  <a:txBody>
                    <a:bodyPr/>
                    <a:lstStyle/>
                    <a:p>
                      <a:r>
                        <a:rPr lang="en-GB" sz="1100"/>
                        <a:t>Vulnerability -5</a:t>
                      </a:r>
                    </a:p>
                    <a:p>
                      <a:r>
                        <a:rPr lang="en-GB" sz="1100"/>
                        <a:t>Conflict -6</a:t>
                      </a:r>
                    </a:p>
                    <a:p>
                      <a:r>
                        <a:rPr lang="en-GB" sz="1100"/>
                        <a:t>Whistleblowing-4</a:t>
                      </a:r>
                    </a:p>
                    <a:p>
                      <a:endParaRPr lang="en-GB" sz="1100"/>
                    </a:p>
                    <a:p>
                      <a:r>
                        <a:rPr lang="en-GB" sz="1800"/>
                        <a:t>-15</a:t>
                      </a:r>
                    </a:p>
                  </a:txBody>
                  <a:tcPr/>
                </a:tc>
                <a:tc>
                  <a:txBody>
                    <a:bodyPr/>
                    <a:lstStyle/>
                    <a:p>
                      <a:r>
                        <a:rPr lang="en-GB" sz="1100"/>
                        <a:t>Making new friends +4</a:t>
                      </a:r>
                    </a:p>
                    <a:p>
                      <a:r>
                        <a:rPr lang="en-GB" sz="1100"/>
                        <a:t>Enjoy work +5</a:t>
                      </a:r>
                    </a:p>
                    <a:p>
                      <a:r>
                        <a:rPr lang="en-GB" sz="1100"/>
                        <a:t>Feel valued +6</a:t>
                      </a:r>
                    </a:p>
                    <a:p>
                      <a:endParaRPr lang="en-GB" sz="1100"/>
                    </a:p>
                    <a:p>
                      <a:r>
                        <a:rPr lang="en-GB" sz="1100"/>
                        <a:t>15</a:t>
                      </a:r>
                    </a:p>
                  </a:txBody>
                  <a:tcPr/>
                </a:tc>
                <a:tc>
                  <a:txBody>
                    <a:bodyPr/>
                    <a:lstStyle/>
                    <a:p>
                      <a:r>
                        <a:rPr lang="en-GB"/>
                        <a:t>25</a:t>
                      </a:r>
                    </a:p>
                  </a:txBody>
                  <a:tcPr/>
                </a:tc>
                <a:extLst>
                  <a:ext uri="{0D108BD9-81ED-4DB2-BD59-A6C34878D82A}">
                    <a16:rowId xmlns:a16="http://schemas.microsoft.com/office/drawing/2014/main" val="144482166"/>
                  </a:ext>
                </a:extLst>
              </a:tr>
              <a:tr h="1142388">
                <a:tc>
                  <a:txBody>
                    <a:bodyPr/>
                    <a:lstStyle/>
                    <a:p>
                      <a:r>
                        <a:rPr lang="en-GB" sz="1800"/>
                        <a:t>Attendance policy</a:t>
                      </a:r>
                    </a:p>
                  </a:txBody>
                  <a:tcPr/>
                </a:tc>
                <a:tc>
                  <a:txBody>
                    <a:bodyPr/>
                    <a:lstStyle/>
                    <a:p>
                      <a:r>
                        <a:rPr lang="en-GB" sz="1100"/>
                        <a:t>Hours of work +7</a:t>
                      </a:r>
                    </a:p>
                    <a:p>
                      <a:r>
                        <a:rPr lang="en-GB" sz="1100"/>
                        <a:t>Increase in punctuality+6</a:t>
                      </a:r>
                    </a:p>
                    <a:p>
                      <a:r>
                        <a:rPr lang="en-GB" sz="1100"/>
                        <a:t>Following rules +7</a:t>
                      </a:r>
                    </a:p>
                    <a:p>
                      <a:r>
                        <a:rPr lang="en-GB" sz="1100"/>
                        <a:t>Performance=6</a:t>
                      </a:r>
                    </a:p>
                    <a:p>
                      <a:r>
                        <a:rPr lang="en-GB" sz="1800"/>
                        <a:t>26</a:t>
                      </a:r>
                    </a:p>
                  </a:txBody>
                  <a:tcPr/>
                </a:tc>
                <a:tc>
                  <a:txBody>
                    <a:bodyPr/>
                    <a:lstStyle/>
                    <a:p>
                      <a:r>
                        <a:rPr lang="en-GB" sz="1100"/>
                        <a:t>Stress -6</a:t>
                      </a:r>
                    </a:p>
                    <a:p>
                      <a:r>
                        <a:rPr lang="en-GB" sz="1100"/>
                        <a:t>Insecurity -4</a:t>
                      </a:r>
                    </a:p>
                    <a:p>
                      <a:r>
                        <a:rPr lang="en-GB" sz="1100"/>
                        <a:t>More responsibility-5</a:t>
                      </a:r>
                    </a:p>
                    <a:p>
                      <a:endParaRPr lang="en-GB" sz="1100"/>
                    </a:p>
                    <a:p>
                      <a:r>
                        <a:rPr lang="en-GB" sz="1800"/>
                        <a:t>-15</a:t>
                      </a:r>
                    </a:p>
                  </a:txBody>
                  <a:tcPr/>
                </a:tc>
                <a:tc>
                  <a:txBody>
                    <a:bodyPr/>
                    <a:lstStyle/>
                    <a:p>
                      <a:r>
                        <a:rPr lang="en-GB" sz="1100"/>
                        <a:t>Knowing more hidden causes -4</a:t>
                      </a:r>
                    </a:p>
                    <a:p>
                      <a:r>
                        <a:rPr lang="en-GB" sz="1100"/>
                        <a:t>Organization progress +8</a:t>
                      </a:r>
                    </a:p>
                    <a:p>
                      <a:endParaRPr lang="en-GB" sz="1100"/>
                    </a:p>
                    <a:p>
                      <a:r>
                        <a:rPr lang="en-GB" sz="1800"/>
                        <a:t>4</a:t>
                      </a:r>
                    </a:p>
                    <a:p>
                      <a:endParaRPr lang="en-GB" sz="1100"/>
                    </a:p>
                    <a:p>
                      <a:endParaRPr lang="en-GB" sz="1800"/>
                    </a:p>
                  </a:txBody>
                  <a:tcPr/>
                </a:tc>
                <a:tc>
                  <a:txBody>
                    <a:bodyPr/>
                    <a:lstStyle/>
                    <a:p>
                      <a:r>
                        <a:rPr lang="en-GB"/>
                        <a:t>15</a:t>
                      </a:r>
                    </a:p>
                  </a:txBody>
                  <a:tcPr/>
                </a:tc>
                <a:extLst>
                  <a:ext uri="{0D108BD9-81ED-4DB2-BD59-A6C34878D82A}">
                    <a16:rowId xmlns:a16="http://schemas.microsoft.com/office/drawing/2014/main" val="981139905"/>
                  </a:ext>
                </a:extLst>
              </a:tr>
              <a:tr h="661604">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90737719"/>
                  </a:ext>
                </a:extLst>
              </a:tr>
            </a:tbl>
          </a:graphicData>
        </a:graphic>
      </p:graphicFrame>
    </p:spTree>
    <p:extLst>
      <p:ext uri="{BB962C8B-B14F-4D97-AF65-F5344CB8AC3E}">
        <p14:creationId xmlns:p14="http://schemas.microsoft.com/office/powerpoint/2010/main" val="339117811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yellow figures and a red figure on the other side">
            <a:extLst>
              <a:ext uri="{FF2B5EF4-FFF2-40B4-BE49-F238E27FC236}">
                <a16:creationId xmlns:a16="http://schemas.microsoft.com/office/drawing/2014/main" id="{B74FFE1B-57B8-49FB-B9D3-EE535012D877}"/>
              </a:ext>
            </a:extLst>
          </p:cNvPr>
          <p:cNvPicPr>
            <a:picLocks noChangeAspect="1"/>
          </p:cNvPicPr>
          <p:nvPr/>
        </p:nvPicPr>
        <p:blipFill rotWithShape="1">
          <a:blip r:embed="rId3">
            <a:alphaModFix amt="40000"/>
          </a:blip>
          <a:srcRect l="9091" t="23391"/>
          <a:stretch/>
        </p:blipFill>
        <p:spPr>
          <a:xfrm>
            <a:off x="20" y="1"/>
            <a:ext cx="12191980" cy="6857999"/>
          </a:xfrm>
          <a:prstGeom prst="rect">
            <a:avLst/>
          </a:prstGeom>
        </p:spPr>
      </p:pic>
      <p:sp>
        <p:nvSpPr>
          <p:cNvPr id="2" name="Title 1">
            <a:extLst>
              <a:ext uri="{FF2B5EF4-FFF2-40B4-BE49-F238E27FC236}">
                <a16:creationId xmlns:a16="http://schemas.microsoft.com/office/drawing/2014/main" id="{868E41E9-E6BC-4519-A81B-96893B1221F0}"/>
              </a:ext>
            </a:extLst>
          </p:cNvPr>
          <p:cNvSpPr>
            <a:spLocks noGrp="1"/>
          </p:cNvSpPr>
          <p:nvPr>
            <p:ph type="title"/>
          </p:nvPr>
        </p:nvSpPr>
        <p:spPr>
          <a:xfrm>
            <a:off x="957675" y="422250"/>
            <a:ext cx="9296694" cy="1816366"/>
          </a:xfrm>
        </p:spPr>
        <p:txBody>
          <a:bodyPr vert="horz" lIns="91440" tIns="45720" rIns="91440" bIns="45720" rtlCol="0" anchor="b">
            <a:normAutofit/>
          </a:bodyPr>
          <a:lstStyle/>
          <a:p>
            <a:pPr algn="l"/>
            <a:r>
              <a:rPr lang="en-US" sz="6000"/>
              <a:t>APPROPRIATE SOLUTION FOR ABSENTEEISM</a:t>
            </a:r>
          </a:p>
        </p:txBody>
      </p:sp>
      <p:sp>
        <p:nvSpPr>
          <p:cNvPr id="3" name="TextBox 2">
            <a:extLst>
              <a:ext uri="{FF2B5EF4-FFF2-40B4-BE49-F238E27FC236}">
                <a16:creationId xmlns:a16="http://schemas.microsoft.com/office/drawing/2014/main" id="{3F63512E-F47E-4ED9-B28E-86BA5B666BFD}"/>
              </a:ext>
            </a:extLst>
          </p:cNvPr>
          <p:cNvSpPr txBox="1"/>
          <p:nvPr/>
        </p:nvSpPr>
        <p:spPr>
          <a:xfrm>
            <a:off x="3890356" y="5245331"/>
            <a:ext cx="3715789" cy="584775"/>
          </a:xfrm>
          <a:prstGeom prst="rect">
            <a:avLst/>
          </a:prstGeom>
          <a:noFill/>
        </p:spPr>
        <p:txBody>
          <a:bodyPr wrap="square" rtlCol="0">
            <a:spAutoFit/>
          </a:bodyPr>
          <a:lstStyle/>
          <a:p>
            <a:r>
              <a:rPr lang="en-US" sz="3200" kern="1200">
                <a:solidFill>
                  <a:schemeClr val="tx1"/>
                </a:solidFill>
                <a:latin typeface="+mn-lt"/>
                <a:ea typeface="+mn-ea"/>
                <a:cs typeface="+mn-cs"/>
              </a:rPr>
              <a:t>communication</a:t>
            </a:r>
          </a:p>
        </p:txBody>
      </p:sp>
    </p:spTree>
    <p:extLst>
      <p:ext uri="{BB962C8B-B14F-4D97-AF65-F5344CB8AC3E}">
        <p14:creationId xmlns:p14="http://schemas.microsoft.com/office/powerpoint/2010/main" val="393316241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Vapor Trail</vt:lpstr>
      <vt:lpstr>Impact of absenteeism on Mid Cheshire hospital</vt:lpstr>
      <vt:lpstr>ABSENTEEISM </vt:lpstr>
      <vt:lpstr> IMPACT ON EMPLOYEES AND ORGANISATION</vt:lpstr>
      <vt:lpstr> </vt:lpstr>
      <vt:lpstr>Cause and effect analysis</vt:lpstr>
      <vt:lpstr>EVALUATION OF ALTERNATIVE SOLUTION for absents</vt:lpstr>
      <vt:lpstr>APPROPRIATE SOLUTION FOR ABSENTEEISM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dc:title>
  <dc:creator>Nargas Ahmadzai (2106756)</dc:creator>
  <cp:revision>1</cp:revision>
  <dcterms:created xsi:type="dcterms:W3CDTF">2022-03-01T20:55:43Z</dcterms:created>
  <dcterms:modified xsi:type="dcterms:W3CDTF">2022-03-18T20:53:12Z</dcterms:modified>
</cp:coreProperties>
</file>