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22"/>
  </p:notesMasterIdLst>
  <p:handoutMasterIdLst>
    <p:handoutMasterId r:id="rId23"/>
  </p:handoutMasterIdLst>
  <p:sldIdLst>
    <p:sldId id="256" r:id="rId3"/>
    <p:sldId id="257" r:id="rId4"/>
    <p:sldId id="258" r:id="rId5"/>
    <p:sldId id="259" r:id="rId6"/>
    <p:sldId id="260" r:id="rId7"/>
    <p:sldId id="264" r:id="rId8"/>
    <p:sldId id="265" r:id="rId9"/>
    <p:sldId id="266" r:id="rId10"/>
    <p:sldId id="267" r:id="rId11"/>
    <p:sldId id="268" r:id="rId12"/>
    <p:sldId id="269" r:id="rId13"/>
    <p:sldId id="272" r:id="rId14"/>
    <p:sldId id="273" r:id="rId15"/>
    <p:sldId id="270" r:id="rId16"/>
    <p:sldId id="271" r:id="rId17"/>
    <p:sldId id="275" r:id="rId18"/>
    <p:sldId id="278" r:id="rId19"/>
    <p:sldId id="377" r:id="rId20"/>
    <p:sldId id="277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60" d="100"/>
          <a:sy n="60" d="100"/>
        </p:scale>
        <p:origin x="1372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075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330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74CE1C-5DD0-403A-8053-0157517155B3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>
            <a:extLst>
              <a:ext uri="{FF2B5EF4-FFF2-40B4-BE49-F238E27FC236}">
                <a16:creationId xmlns:a16="http://schemas.microsoft.com/office/drawing/2014/main" id="{CA4E547A-F20C-3DCD-D4DA-C92FCB200ED3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31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818E835-860E-42B0-80D9-B1D1311E3C6D}" type="datetime1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3186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21/06/2024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7651" name="Rectangle 7">
            <a:extLst>
              <a:ext uri="{FF2B5EF4-FFF2-40B4-BE49-F238E27FC236}">
                <a16:creationId xmlns:a16="http://schemas.microsoft.com/office/drawing/2014/main" id="{B7A2B924-34E4-C508-F943-203FF0F8481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defTabSz="931863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31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BD1F341-90E1-41B8-A08F-6111AF485DE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3186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7652" name="Rectangle 2">
            <a:extLst>
              <a:ext uri="{FF2B5EF4-FFF2-40B4-BE49-F238E27FC236}">
                <a16:creationId xmlns:a16="http://schemas.microsoft.com/office/drawing/2014/main" id="{108A228F-7FF1-F564-A61F-6FA7D743DA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9" name="Rectangle 3">
            <a:extLst>
              <a:ext uri="{FF2B5EF4-FFF2-40B4-BE49-F238E27FC236}">
                <a16:creationId xmlns:a16="http://schemas.microsoft.com/office/drawing/2014/main" id="{9E3EDB5E-9A73-CC23-0000-0B03503CC5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5038" y="4414838"/>
            <a:ext cx="5140325" cy="4184650"/>
          </a:xfrm>
        </p:spPr>
        <p:txBody>
          <a:bodyPr/>
          <a:lstStyle/>
          <a:p>
            <a:pPr eaLnBrk="1" hangingPunct="1">
              <a:defRPr/>
            </a:pPr>
            <a:endParaRPr lang="de-DE">
              <a:latin typeface="Arial" charset="0"/>
              <a:ea typeface="ＭＳ Ｐゴシック" charset="0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97E4BF99-5C85-60C4-83DF-1B24FB061E18}"/>
              </a:ext>
            </a:extLst>
          </p:cNvPr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3" name="Group 3">
              <a:extLst>
                <a:ext uri="{FF2B5EF4-FFF2-40B4-BE49-F238E27FC236}">
                  <a16:creationId xmlns:a16="http://schemas.microsoft.com/office/drawing/2014/main" id="{4034A85A-8E3E-2037-777B-830E9332408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0" name="Rectangle 4">
                <a:extLst>
                  <a:ext uri="{FF2B5EF4-FFF2-40B4-BE49-F238E27FC236}">
                    <a16:creationId xmlns:a16="http://schemas.microsoft.com/office/drawing/2014/main" id="{97B3784A-FE0C-FD2D-6FFD-5DEBBCCEC56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>
                  <a:defRPr/>
                </a:pPr>
                <a:endParaRPr lang="en-GB" altLang="en-US"/>
              </a:p>
            </p:txBody>
          </p:sp>
          <p:sp>
            <p:nvSpPr>
              <p:cNvPr id="11" name="Rectangle 5">
                <a:extLst>
                  <a:ext uri="{FF2B5EF4-FFF2-40B4-BE49-F238E27FC236}">
                    <a16:creationId xmlns:a16="http://schemas.microsoft.com/office/drawing/2014/main" id="{239725D9-5687-61A3-C157-95B937C7365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>
                  <a:defRPr/>
                </a:pPr>
                <a:endParaRPr lang="en-GB" altLang="en-US"/>
              </a:p>
            </p:txBody>
          </p:sp>
        </p:grpSp>
        <p:grpSp>
          <p:nvGrpSpPr>
            <p:cNvPr id="4" name="Group 6">
              <a:extLst>
                <a:ext uri="{FF2B5EF4-FFF2-40B4-BE49-F238E27FC236}">
                  <a16:creationId xmlns:a16="http://schemas.microsoft.com/office/drawing/2014/main" id="{4D22207C-B205-4D73-6B79-9D23F65ED14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70EE107E-DBC1-2EFA-58D2-CCE1589371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>
                  <a:defRPr/>
                </a:pPr>
                <a:endParaRPr lang="en-GB" altLang="en-US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570FEE60-4B8D-EC1D-BCF0-B164089D38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9" y="2640"/>
                <a:ext cx="335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>
                  <a:defRPr/>
                </a:pPr>
                <a:endParaRPr lang="en-GB" altLang="en-US"/>
              </a:p>
            </p:txBody>
          </p:sp>
        </p:grpSp>
        <p:sp>
          <p:nvSpPr>
            <p:cNvPr id="5" name="Rectangle 9">
              <a:extLst>
                <a:ext uri="{FF2B5EF4-FFF2-40B4-BE49-F238E27FC236}">
                  <a16:creationId xmlns:a16="http://schemas.microsoft.com/office/drawing/2014/main" id="{7C071BD7-83A1-A230-0FC4-6B194241DB1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defRPr/>
              </a:pPr>
              <a:endParaRPr lang="en-GB" altLang="en-US"/>
            </a:p>
          </p:txBody>
        </p:sp>
        <p:sp>
          <p:nvSpPr>
            <p:cNvPr id="6" name="Rectangle 10">
              <a:extLst>
                <a:ext uri="{FF2B5EF4-FFF2-40B4-BE49-F238E27FC236}">
                  <a16:creationId xmlns:a16="http://schemas.microsoft.com/office/drawing/2014/main" id="{9F886580-297A-1012-E771-7C83BF7ACB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defRPr/>
              </a:pPr>
              <a:endParaRPr lang="en-GB" altLang="en-US"/>
            </a:p>
          </p:txBody>
        </p:sp>
        <p:sp>
          <p:nvSpPr>
            <p:cNvPr id="7" name="Rectangle 11">
              <a:extLst>
                <a:ext uri="{FF2B5EF4-FFF2-40B4-BE49-F238E27FC236}">
                  <a16:creationId xmlns:a16="http://schemas.microsoft.com/office/drawing/2014/main" id="{4C8C92A2-4AC9-9040-1833-E9628F4E7E40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defRPr/>
              </a:pPr>
              <a:endParaRPr lang="en-GB" altLang="en-US"/>
            </a:p>
          </p:txBody>
        </p:sp>
      </p:grpSp>
      <p:sp>
        <p:nvSpPr>
          <p:cNvPr id="65548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de-DE" noProof="0"/>
              <a:t>Click to edit Master title style</a:t>
            </a:r>
          </a:p>
        </p:txBody>
      </p:sp>
      <p:sp>
        <p:nvSpPr>
          <p:cNvPr id="65549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de-DE" noProof="0"/>
              <a:t>Click to edit Master subtitle style</a:t>
            </a:r>
          </a:p>
        </p:txBody>
      </p:sp>
      <p:sp>
        <p:nvSpPr>
          <p:cNvPr id="12" name="Rectangle 14">
            <a:extLst>
              <a:ext uri="{FF2B5EF4-FFF2-40B4-BE49-F238E27FC236}">
                <a16:creationId xmlns:a16="http://schemas.microsoft.com/office/drawing/2014/main" id="{9AF2673D-3C54-DBF1-2791-8CB8E1C3E45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6535A6D7-32E9-4224-BE2C-FD679D75F72B}" type="datetime9">
              <a:rPr lang="en-GB" altLang="en-US"/>
              <a:pPr>
                <a:defRPr/>
              </a:pPr>
              <a:t>21/06/2024 21:12:26</a:t>
            </a:fld>
            <a:endParaRPr lang="en-GB" altLang="en-US"/>
          </a:p>
        </p:txBody>
      </p:sp>
      <p:sp>
        <p:nvSpPr>
          <p:cNvPr id="13" name="Rectangle 15">
            <a:extLst>
              <a:ext uri="{FF2B5EF4-FFF2-40B4-BE49-F238E27FC236}">
                <a16:creationId xmlns:a16="http://schemas.microsoft.com/office/drawing/2014/main" id="{B1117F52-3334-80D9-C4BD-7945B672E14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14" name="Rectangle 16">
            <a:extLst>
              <a:ext uri="{FF2B5EF4-FFF2-40B4-BE49-F238E27FC236}">
                <a16:creationId xmlns:a16="http://schemas.microsoft.com/office/drawing/2014/main" id="{D6D3F655-B83F-9F47-DC36-B2DC14CCE7B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087F6CA6-8BCB-4984-A8EC-A0E9278D039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03699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27AE3D52-E4DC-5643-8412-83A3CA07E4A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BD07F5-11DC-4B95-9B89-6A72890D46D8}" type="datetime9">
              <a:rPr lang="en-GB" altLang="en-US"/>
              <a:pPr>
                <a:defRPr/>
              </a:pPr>
              <a:t>21/06/2024 21:12:26</a:t>
            </a:fld>
            <a:endParaRPr lang="en-GB" altLang="en-US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6DE5D802-1391-E246-CE68-A4B165A1848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024EA892-B8F8-F981-97AD-80B7B3CE8A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7BDE21-7877-4FD8-86D7-195E9330AD3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86348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B5786ADA-5B68-8144-039F-D00589D276E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5C4E6A-3640-448E-9E26-0B2962FC2436}" type="datetime9">
              <a:rPr lang="en-GB" altLang="en-US"/>
              <a:pPr>
                <a:defRPr/>
              </a:pPr>
              <a:t>21/06/2024 21:12:26</a:t>
            </a:fld>
            <a:endParaRPr lang="en-GB" altLang="en-US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B1B4BF3F-48DB-AD1E-499B-408B12C60A1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BC7294EB-4C17-CF51-3AA4-6F364EF3516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6A5047-0E8F-4E29-A3B0-AC10666EA4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15176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22101397-37AD-ADDE-0F8A-F505762FBC7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FFD8A-5EC0-4BC8-9746-8DAB6ECE1EF2}" type="datetime9">
              <a:rPr lang="en-GB" altLang="en-US"/>
              <a:pPr>
                <a:defRPr/>
              </a:pPr>
              <a:t>21/06/2024 21:12:26</a:t>
            </a:fld>
            <a:endParaRPr lang="en-GB" altLang="en-US"/>
          </a:p>
        </p:txBody>
      </p:sp>
      <p:sp>
        <p:nvSpPr>
          <p:cNvPr id="6" name="Rectangle 12">
            <a:extLst>
              <a:ext uri="{FF2B5EF4-FFF2-40B4-BE49-F238E27FC236}">
                <a16:creationId xmlns:a16="http://schemas.microsoft.com/office/drawing/2014/main" id="{E778ACD2-B1FF-BCB6-A081-8972E87108D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7" name="Rectangle 13">
            <a:extLst>
              <a:ext uri="{FF2B5EF4-FFF2-40B4-BE49-F238E27FC236}">
                <a16:creationId xmlns:a16="http://schemas.microsoft.com/office/drawing/2014/main" id="{56FFB228-3FAB-4BA2-F783-38CCCBFBE24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EC9345-8588-4F7B-93F3-4A12115EF44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72480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2EF28E2C-7A73-ADAF-11D9-0CBADD82EBE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2A1DAD-61B4-4AE7-BC74-B73FA8B95306}" type="datetime9">
              <a:rPr lang="en-GB" altLang="en-US"/>
              <a:pPr>
                <a:defRPr/>
              </a:pPr>
              <a:t>21/06/2024 21:12:26</a:t>
            </a:fld>
            <a:endParaRPr lang="en-GB" altLang="en-US"/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108A5859-F49C-C7BE-856C-9369248D029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593A51A8-180B-6BA7-9A76-A9A442F72A6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719710-75CC-44F5-8786-EF3A2CBAD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92416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C58147AE-117C-05E6-E063-C67ADBB2DF7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FF5B0F-D9B5-4F30-8C28-C45106995FC9}" type="datetime9">
              <a:rPr lang="en-GB" altLang="en-US"/>
              <a:pPr>
                <a:defRPr/>
              </a:pPr>
              <a:t>21/06/2024 21:12:26</a:t>
            </a:fld>
            <a:endParaRPr lang="en-GB" altLang="en-US"/>
          </a:p>
        </p:txBody>
      </p:sp>
      <p:sp>
        <p:nvSpPr>
          <p:cNvPr id="4" name="Rectangle 12">
            <a:extLst>
              <a:ext uri="{FF2B5EF4-FFF2-40B4-BE49-F238E27FC236}">
                <a16:creationId xmlns:a16="http://schemas.microsoft.com/office/drawing/2014/main" id="{6F10C27F-309E-8259-4727-966DD2A9D30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ABB5C5A6-F76C-C11B-E29F-ADCEFD4C65C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ED6DD4-0E37-4009-A178-81712E38BB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36649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B50E615F-204A-98E2-AB6D-C2B2BB15CD0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DFFCB1-BA25-4A63-B894-38B7112FE985}" type="datetime9">
              <a:rPr lang="en-GB" altLang="en-US"/>
              <a:pPr>
                <a:defRPr/>
              </a:pPr>
              <a:t>21/06/2024 21:12:26</a:t>
            </a:fld>
            <a:endParaRPr lang="en-GB" altLang="en-US"/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8AF0F51D-A285-5019-F630-FEF2DBD68EC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4" name="Rectangle 13">
            <a:extLst>
              <a:ext uri="{FF2B5EF4-FFF2-40B4-BE49-F238E27FC236}">
                <a16:creationId xmlns:a16="http://schemas.microsoft.com/office/drawing/2014/main" id="{3DE50C22-0910-95E1-E382-CF08247DEE8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ADE608-2477-47B1-B819-C8B878E819B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02836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2CD446CA-54BC-1379-803C-052D50B5A14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D3FDE-4370-498C-A639-DD514ACD1A6D}" type="datetime9">
              <a:rPr lang="en-GB" altLang="en-US"/>
              <a:pPr>
                <a:defRPr/>
              </a:pPr>
              <a:t>21/06/2024 21:12:26</a:t>
            </a:fld>
            <a:endParaRPr lang="en-GB" altLang="en-US"/>
          </a:p>
        </p:txBody>
      </p:sp>
      <p:sp>
        <p:nvSpPr>
          <p:cNvPr id="6" name="Rectangle 12">
            <a:extLst>
              <a:ext uri="{FF2B5EF4-FFF2-40B4-BE49-F238E27FC236}">
                <a16:creationId xmlns:a16="http://schemas.microsoft.com/office/drawing/2014/main" id="{8B735D0C-DDEE-D452-65BA-18976C21BC9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7" name="Rectangle 13">
            <a:extLst>
              <a:ext uri="{FF2B5EF4-FFF2-40B4-BE49-F238E27FC236}">
                <a16:creationId xmlns:a16="http://schemas.microsoft.com/office/drawing/2014/main" id="{7C41D159-8970-573F-C8AC-B36FD73F10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74BF8F-B09B-4FAE-B92F-8FDA4E36225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13941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2149CCF0-1A21-DF6F-BFB1-B342A3DC732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8216B8-268E-4F30-9C13-C9B5FB7FCE9A}" type="datetime9">
              <a:rPr lang="en-GB" altLang="en-US"/>
              <a:pPr>
                <a:defRPr/>
              </a:pPr>
              <a:t>21/06/2024 21:12:26</a:t>
            </a:fld>
            <a:endParaRPr lang="en-GB" altLang="en-US"/>
          </a:p>
        </p:txBody>
      </p:sp>
      <p:sp>
        <p:nvSpPr>
          <p:cNvPr id="6" name="Rectangle 12">
            <a:extLst>
              <a:ext uri="{FF2B5EF4-FFF2-40B4-BE49-F238E27FC236}">
                <a16:creationId xmlns:a16="http://schemas.microsoft.com/office/drawing/2014/main" id="{84754C93-2FFC-B50C-99DC-912EA95379A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7" name="Rectangle 13">
            <a:extLst>
              <a:ext uri="{FF2B5EF4-FFF2-40B4-BE49-F238E27FC236}">
                <a16:creationId xmlns:a16="http://schemas.microsoft.com/office/drawing/2014/main" id="{B45E7CF8-6AD9-8774-FE3A-BAA2C8CB709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0296F0-FDF1-4B55-949A-AE8A074F87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71818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E5F0B4C4-D13B-47C1-58BE-1F9F9E0837E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C7539A-03EB-4861-BFA7-21B45DD4EEA4}" type="datetime9">
              <a:rPr lang="en-GB" altLang="en-US"/>
              <a:pPr>
                <a:defRPr/>
              </a:pPr>
              <a:t>21/06/2024 21:12:26</a:t>
            </a:fld>
            <a:endParaRPr lang="en-GB" altLang="en-US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6EE9A4F1-9DC8-84EE-45DC-EA83C2E15E2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45264E6D-C317-3C9B-69A6-4C34DF30D7E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C601DD-DC8E-47E5-B2CC-50FF9A4D203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345586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3E1348A4-A029-19B5-2B02-3D84F88BCAC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CAD58E-CFF7-4DD4-8658-833B8422A7DA}" type="datetime9">
              <a:rPr lang="en-GB" altLang="en-US"/>
              <a:pPr>
                <a:defRPr/>
              </a:pPr>
              <a:t>21/06/2024 21:12:26</a:t>
            </a:fld>
            <a:endParaRPr lang="en-GB" altLang="en-US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3BAFB03B-F7BA-1225-EEA1-8C70D162AE3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325AEB2E-14F0-58D9-A5AB-FB133CA8376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96160F-66D6-4DFD-A440-86466340EF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8954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9">
            <a:extLst>
              <a:ext uri="{FF2B5EF4-FFF2-40B4-BE49-F238E27FC236}">
                <a16:creationId xmlns:a16="http://schemas.microsoft.com/office/drawing/2014/main" id="{A64E2BF5-3AF9-BB81-716C-9433B05D29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de-DE" altLang="en-US"/>
              <a:t>Click to edit Master title style</a:t>
            </a:r>
          </a:p>
        </p:txBody>
      </p:sp>
      <p:sp>
        <p:nvSpPr>
          <p:cNvPr id="1027" name="Rectangle 10">
            <a:extLst>
              <a:ext uri="{FF2B5EF4-FFF2-40B4-BE49-F238E27FC236}">
                <a16:creationId xmlns:a16="http://schemas.microsoft.com/office/drawing/2014/main" id="{34150D62-B040-A87F-4B13-349C9D9ACB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altLang="en-US"/>
              <a:t>Click to edit Master text styles</a:t>
            </a:r>
          </a:p>
          <a:p>
            <a:pPr lvl="1"/>
            <a:r>
              <a:rPr lang="de-DE" altLang="en-US"/>
              <a:t>Second level</a:t>
            </a:r>
          </a:p>
          <a:p>
            <a:pPr lvl="2"/>
            <a:r>
              <a:rPr lang="de-DE" altLang="en-US"/>
              <a:t>Third level</a:t>
            </a:r>
          </a:p>
          <a:p>
            <a:pPr lvl="3"/>
            <a:r>
              <a:rPr lang="de-DE" altLang="en-US"/>
              <a:t>Fourth level</a:t>
            </a:r>
          </a:p>
          <a:p>
            <a:pPr lvl="4"/>
            <a:r>
              <a:rPr lang="de-DE" altLang="en-US"/>
              <a:t>Fifth level</a:t>
            </a:r>
          </a:p>
        </p:txBody>
      </p:sp>
      <p:sp>
        <p:nvSpPr>
          <p:cNvPr id="64523" name="Rectangle 11">
            <a:extLst>
              <a:ext uri="{FF2B5EF4-FFF2-40B4-BE49-F238E27FC236}">
                <a16:creationId xmlns:a16="http://schemas.microsoft.com/office/drawing/2014/main" id="{BBB0A39D-D027-189A-0703-0C143518D00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EB660480-2C64-431F-AD69-DEF5EB10250C}" type="datetime9">
              <a:rPr lang="en-GB" altLang="en-US"/>
              <a:pPr>
                <a:defRPr/>
              </a:pPr>
              <a:t>21/06/2024 21:12:26</a:t>
            </a:fld>
            <a:endParaRPr lang="en-GB" altLang="en-US"/>
          </a:p>
        </p:txBody>
      </p:sp>
      <p:sp>
        <p:nvSpPr>
          <p:cNvPr id="64524" name="Rectangle 12">
            <a:extLst>
              <a:ext uri="{FF2B5EF4-FFF2-40B4-BE49-F238E27FC236}">
                <a16:creationId xmlns:a16="http://schemas.microsoft.com/office/drawing/2014/main" id="{44C3F898-B800-3FDD-F711-1D657BEFCB2D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Tahoma" panose="020B060403050404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GB"/>
              <a:t>Marc Conrad                                 University of Bedfordshire</a:t>
            </a:r>
          </a:p>
        </p:txBody>
      </p:sp>
      <p:sp>
        <p:nvSpPr>
          <p:cNvPr id="64525" name="Rectangle 13">
            <a:extLst>
              <a:ext uri="{FF2B5EF4-FFF2-40B4-BE49-F238E27FC236}">
                <a16:creationId xmlns:a16="http://schemas.microsoft.com/office/drawing/2014/main" id="{B37CB90B-6DA1-2061-3048-6EA12BDB452D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33FAB390-F20D-408F-B92C-26B44C45855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grpSp>
        <p:nvGrpSpPr>
          <p:cNvPr id="1031" name="Group 15">
            <a:extLst>
              <a:ext uri="{FF2B5EF4-FFF2-40B4-BE49-F238E27FC236}">
                <a16:creationId xmlns:a16="http://schemas.microsoft.com/office/drawing/2014/main" id="{E980E338-7989-A1B6-F901-47C169AE35D4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79388" y="404813"/>
            <a:ext cx="762000" cy="1295400"/>
            <a:chOff x="4896" y="96"/>
            <a:chExt cx="480" cy="816"/>
          </a:xfrm>
        </p:grpSpPr>
        <p:sp>
          <p:nvSpPr>
            <p:cNvPr id="1032" name="Line 16">
              <a:extLst>
                <a:ext uri="{FF2B5EF4-FFF2-40B4-BE49-F238E27FC236}">
                  <a16:creationId xmlns:a16="http://schemas.microsoft.com/office/drawing/2014/main" id="{D7EBC778-E6A0-AB87-2AFA-CC1A1E090BE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163" y="544"/>
              <a:ext cx="106" cy="36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3" name="Freeform 17">
              <a:extLst>
                <a:ext uri="{FF2B5EF4-FFF2-40B4-BE49-F238E27FC236}">
                  <a16:creationId xmlns:a16="http://schemas.microsoft.com/office/drawing/2014/main" id="{7F49AC90-9A33-88C1-0E3E-8E67388D648D}"/>
                </a:ext>
              </a:extLst>
            </p:cNvPr>
            <p:cNvSpPr>
              <a:spLocks/>
            </p:cNvSpPr>
            <p:nvPr/>
          </p:nvSpPr>
          <p:spPr bwMode="auto">
            <a:xfrm>
              <a:off x="4949" y="586"/>
              <a:ext cx="160" cy="326"/>
            </a:xfrm>
            <a:custGeom>
              <a:avLst/>
              <a:gdLst>
                <a:gd name="T0" fmla="*/ 0 w 112"/>
                <a:gd name="T1" fmla="*/ 496 h 307"/>
                <a:gd name="T2" fmla="*/ 1447 w 112"/>
                <a:gd name="T3" fmla="*/ 275 h 307"/>
                <a:gd name="T4" fmla="*/ 1944 w 112"/>
                <a:gd name="T5" fmla="*/ 0 h 307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112" h="307">
                  <a:moveTo>
                    <a:pt x="0" y="307"/>
                  </a:moveTo>
                  <a:lnTo>
                    <a:pt x="83" y="170"/>
                  </a:lnTo>
                  <a:lnTo>
                    <a:pt x="112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4" name="Oval 18">
              <a:extLst>
                <a:ext uri="{FF2B5EF4-FFF2-40B4-BE49-F238E27FC236}">
                  <a16:creationId xmlns:a16="http://schemas.microsoft.com/office/drawing/2014/main" id="{B7D36F32-3382-C223-57B2-8194672E77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96" y="300"/>
              <a:ext cx="480" cy="407"/>
            </a:xfrm>
            <a:prstGeom prst="ellipse">
              <a:avLst/>
            </a:prstGeom>
            <a:gradFill rotWithShape="0">
              <a:gsLst>
                <a:gs pos="0">
                  <a:srgbClr val="009900"/>
                </a:gs>
                <a:gs pos="100000">
                  <a:srgbClr val="762F00"/>
                </a:gs>
              </a:gsLst>
              <a:lin ang="27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defRPr/>
              </a:pPr>
              <a:endParaRPr lang="en-GB" altLang="en-US"/>
            </a:p>
          </p:txBody>
        </p:sp>
        <p:sp>
          <p:nvSpPr>
            <p:cNvPr id="1035" name="Freeform 19">
              <a:extLst>
                <a:ext uri="{FF2B5EF4-FFF2-40B4-BE49-F238E27FC236}">
                  <a16:creationId xmlns:a16="http://schemas.microsoft.com/office/drawing/2014/main" id="{78453FDF-9706-A033-FE9B-51D46374F436}"/>
                </a:ext>
              </a:extLst>
            </p:cNvPr>
            <p:cNvSpPr>
              <a:spLocks/>
            </p:cNvSpPr>
            <p:nvPr/>
          </p:nvSpPr>
          <p:spPr bwMode="auto">
            <a:xfrm>
              <a:off x="4965" y="402"/>
              <a:ext cx="161" cy="193"/>
            </a:xfrm>
            <a:custGeom>
              <a:avLst/>
              <a:gdLst>
                <a:gd name="T0" fmla="*/ 1912 w 113"/>
                <a:gd name="T1" fmla="*/ 292 h 182"/>
                <a:gd name="T2" fmla="*/ 668 w 113"/>
                <a:gd name="T3" fmla="*/ 191 h 182"/>
                <a:gd name="T4" fmla="*/ 0 w 113"/>
                <a:gd name="T5" fmla="*/ 0 h 182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113" h="182">
                  <a:moveTo>
                    <a:pt x="113" y="182"/>
                  </a:moveTo>
                  <a:lnTo>
                    <a:pt x="39" y="119"/>
                  </a:ln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0">
                    <a:gsLst>
                      <a:gs pos="0">
                        <a:srgbClr val="009900"/>
                      </a:gs>
                      <a:gs pos="100000">
                        <a:srgbClr val="762F00"/>
                      </a:gs>
                    </a:gsLst>
                    <a:lin ang="2700000" scaled="1"/>
                  </a:gra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36" name="Freeform 20">
              <a:extLst>
                <a:ext uri="{FF2B5EF4-FFF2-40B4-BE49-F238E27FC236}">
                  <a16:creationId xmlns:a16="http://schemas.microsoft.com/office/drawing/2014/main" id="{3389438C-C7E5-C12A-0CED-E08C9F90BBAF}"/>
                </a:ext>
              </a:extLst>
            </p:cNvPr>
            <p:cNvSpPr>
              <a:spLocks/>
            </p:cNvSpPr>
            <p:nvPr/>
          </p:nvSpPr>
          <p:spPr bwMode="auto">
            <a:xfrm>
              <a:off x="5277" y="402"/>
              <a:ext cx="86" cy="210"/>
            </a:xfrm>
            <a:custGeom>
              <a:avLst/>
              <a:gdLst>
                <a:gd name="T0" fmla="*/ 0 w 60"/>
                <a:gd name="T1" fmla="*/ 317 h 198"/>
                <a:gd name="T2" fmla="*/ 1062 w 60"/>
                <a:gd name="T3" fmla="*/ 191 h 198"/>
                <a:gd name="T4" fmla="*/ 376 w 60"/>
                <a:gd name="T5" fmla="*/ 0 h 198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60" h="198">
                  <a:moveTo>
                    <a:pt x="0" y="198"/>
                  </a:moveTo>
                  <a:lnTo>
                    <a:pt x="60" y="119"/>
                  </a:lnTo>
                  <a:lnTo>
                    <a:pt x="21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0">
                    <a:gsLst>
                      <a:gs pos="0">
                        <a:srgbClr val="009900"/>
                      </a:gs>
                      <a:gs pos="100000">
                        <a:srgbClr val="762F00"/>
                      </a:gs>
                    </a:gsLst>
                    <a:lin ang="2700000" scaled="1"/>
                  </a:gra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37" name="Oval 21">
              <a:extLst>
                <a:ext uri="{FF2B5EF4-FFF2-40B4-BE49-F238E27FC236}">
                  <a16:creationId xmlns:a16="http://schemas.microsoft.com/office/drawing/2014/main" id="{CBF170D6-E908-9FA5-3199-50A06B6339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65" y="96"/>
              <a:ext cx="374" cy="244"/>
            </a:xfrm>
            <a:prstGeom prst="ellipse">
              <a:avLst/>
            </a:prstGeom>
            <a:solidFill>
              <a:srgbClr val="F8D7BE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defRPr/>
              </a:pPr>
              <a:endParaRPr lang="en-GB" altLang="en-US"/>
            </a:p>
          </p:txBody>
        </p:sp>
        <p:sp>
          <p:nvSpPr>
            <p:cNvPr id="1038" name="Oval 22">
              <a:extLst>
                <a:ext uri="{FF2B5EF4-FFF2-40B4-BE49-F238E27FC236}">
                  <a16:creationId xmlns:a16="http://schemas.microsoft.com/office/drawing/2014/main" id="{780E44C0-2BD1-9681-BE3E-FB9E6A3F4A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70" y="147"/>
              <a:ext cx="53" cy="40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defRPr/>
              </a:pPr>
              <a:endParaRPr lang="en-GB" altLang="en-US"/>
            </a:p>
          </p:txBody>
        </p:sp>
        <p:sp>
          <p:nvSpPr>
            <p:cNvPr id="1039" name="Oval 23">
              <a:extLst>
                <a:ext uri="{FF2B5EF4-FFF2-40B4-BE49-F238E27FC236}">
                  <a16:creationId xmlns:a16="http://schemas.microsoft.com/office/drawing/2014/main" id="{A45A3896-7F4A-088D-9D42-488B92920C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02" y="198"/>
              <a:ext cx="68" cy="51"/>
            </a:xfrm>
            <a:prstGeom prst="ellipse">
              <a:avLst/>
            </a:prstGeom>
            <a:solidFill>
              <a:srgbClr val="F8D7BE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defRPr/>
              </a:pPr>
              <a:endParaRPr lang="en-GB" altLang="en-US"/>
            </a:p>
          </p:txBody>
        </p:sp>
        <p:sp>
          <p:nvSpPr>
            <p:cNvPr id="1040" name="Freeform 24">
              <a:extLst>
                <a:ext uri="{FF2B5EF4-FFF2-40B4-BE49-F238E27FC236}">
                  <a16:creationId xmlns:a16="http://schemas.microsoft.com/office/drawing/2014/main" id="{E09F5315-EED8-C07D-6CB2-94A80663FEA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33" y="249"/>
              <a:ext cx="204" cy="51"/>
            </a:xfrm>
            <a:custGeom>
              <a:avLst/>
              <a:gdLst>
                <a:gd name="T0" fmla="*/ 0 w 143"/>
                <a:gd name="T1" fmla="*/ 0 h 48"/>
                <a:gd name="T2" fmla="*/ 1127 w 143"/>
                <a:gd name="T3" fmla="*/ 73 h 48"/>
                <a:gd name="T4" fmla="*/ 2452 w 143"/>
                <a:gd name="T5" fmla="*/ 23 h 48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143" h="48">
                  <a:moveTo>
                    <a:pt x="0" y="0"/>
                  </a:moveTo>
                  <a:cubicBezTo>
                    <a:pt x="11" y="7"/>
                    <a:pt x="42" y="42"/>
                    <a:pt x="66" y="45"/>
                  </a:cubicBezTo>
                  <a:cubicBezTo>
                    <a:pt x="90" y="48"/>
                    <a:pt x="127" y="21"/>
                    <a:pt x="143" y="15"/>
                  </a:cubicBez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1" name="Oval 25">
              <a:extLst>
                <a:ext uri="{FF2B5EF4-FFF2-40B4-BE49-F238E27FC236}">
                  <a16:creationId xmlns:a16="http://schemas.microsoft.com/office/drawing/2014/main" id="{CC0BF289-BC26-67F0-1C38-E10ABD4476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33" y="147"/>
              <a:ext cx="53" cy="40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defRPr/>
              </a:pPr>
              <a:endParaRPr lang="en-GB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782873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hf hd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412776"/>
            <a:ext cx="8612063" cy="288032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/>
              <a:t>Project Management LCBB 5005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PMBOOK Project Management Critical Factors</a:t>
            </a:r>
            <a:br>
              <a:rPr lang="en-US" sz="3200" dirty="0"/>
            </a:br>
            <a:r>
              <a:rPr lang="en-US" sz="3200" dirty="0"/>
              <a:t>Week 3 </a:t>
            </a:r>
            <a:br>
              <a:rPr lang="en-US" sz="3200" dirty="0"/>
            </a:br>
            <a:r>
              <a:rPr lang="en-US" sz="3200" dirty="0"/>
              <a:t>Session 2</a:t>
            </a:r>
            <a:br>
              <a:rPr lang="en-GB" dirty="0">
                <a:solidFill>
                  <a:srgbClr val="FFFF00"/>
                </a:solidFill>
              </a:rPr>
            </a:b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14375" y="5214938"/>
            <a:ext cx="8077200" cy="500062"/>
          </a:xfrm>
          <a:prstGeom prst="rect">
            <a:avLst/>
          </a:prstGeom>
        </p:spPr>
        <p:txBody>
          <a:bodyPr lIns="118872" tIns="0" rIns="45720" bIns="0" anchor="b"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defRPr/>
            </a:pPr>
            <a:r>
              <a:rPr lang="en-US" sz="1600" b="1" dirty="0"/>
              <a:t>"Everything should be made as simple as possible, but not simpler."</a:t>
            </a:r>
            <a:endParaRPr lang="en-US" sz="1600" b="1" dirty="0">
              <a:solidFill>
                <a:srgbClr val="FFFFFF"/>
              </a:solidFill>
              <a:latin typeface="+mn-lt"/>
              <a:cs typeface="+mn-cs"/>
            </a:endParaRPr>
          </a:p>
        </p:txBody>
      </p:sp>
      <p:sp>
        <p:nvSpPr>
          <p:cNvPr id="45060" name="Rectangle 3"/>
          <p:cNvSpPr>
            <a:spLocks noChangeArrowheads="1"/>
          </p:cNvSpPr>
          <p:nvPr/>
        </p:nvSpPr>
        <p:spPr bwMode="auto">
          <a:xfrm>
            <a:off x="3286125" y="6211888"/>
            <a:ext cx="585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US" sz="1200"/>
              <a:t>Attributed to Albert Einstein ,1879 – 1955 </a:t>
            </a:r>
          </a:p>
          <a:p>
            <a:pPr algn="r"/>
            <a:endParaRPr lang="en-US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E6D55-8314-4042-975E-5AA16FCC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958FA-3BBC-44BF-8DE9-949C5E8F8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3701007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After end of this slide students will be able to: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Identify the critical success/failure factors of project management.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Analyse the Nine Knowledge Areas of Project Management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375E0-5103-4A4D-894F-03E072505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D41884-E887-4F2A-A7F1-AECB208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19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15A13-CD83-45EF-97EB-31291D0C5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A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863F7-F172-4B8E-8533-B06E46389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600201"/>
            <a:ext cx="8641655" cy="3268959"/>
          </a:xfrm>
        </p:spPr>
        <p:txBody>
          <a:bodyPr/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GB" dirty="0">
                <a:ea typeface="ＭＳ Ｐゴシック" charset="0"/>
              </a:rPr>
              <a:t>John goes to town. </a:t>
            </a:r>
          </a:p>
          <a:p>
            <a:pPr lvl="1" eaLnBrk="1" hangingPunct="1">
              <a:buFont typeface="Wingdings" charset="0"/>
              <a:buChar char="n"/>
              <a:defRPr/>
            </a:pPr>
            <a:r>
              <a:rPr lang="en-GB" dirty="0">
                <a:ea typeface="ＭＳ Ｐゴシック" charset="0"/>
              </a:rPr>
              <a:t>John goes to the bus stop, waits for the bus, pays the driver and takes a seat. </a:t>
            </a:r>
          </a:p>
          <a:p>
            <a:pPr lvl="1" eaLnBrk="1" hangingPunct="1">
              <a:buFont typeface="Wingdings" charset="0"/>
              <a:buChar char="n"/>
              <a:defRPr/>
            </a:pPr>
            <a:r>
              <a:rPr lang="en-GB" dirty="0">
                <a:ea typeface="ＭＳ Ｐゴシック" charset="0"/>
              </a:rPr>
              <a:t>Ten minutes later the bus arrives at the town centre. John leaves the bus.</a:t>
            </a:r>
          </a:p>
          <a:p>
            <a:pPr lvl="1" eaLnBrk="1" hangingPunct="1">
              <a:buFont typeface="Wingdings" charset="0"/>
              <a:buChar char="n"/>
              <a:defRPr/>
            </a:pPr>
            <a:r>
              <a:rPr lang="en-GB" dirty="0">
                <a:ea typeface="ＭＳ Ｐゴシック" charset="0"/>
              </a:rPr>
              <a:t>John is happy. 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7D2CC2-609B-426F-B9FD-BB860BFD5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7B42C7-8A8F-41BC-B124-C43F00354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216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43AD0-CC72-450F-A154-A84FD0658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19C069-3E49-4DEE-9D81-F3C5CDE85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3276AA-EE50-478B-8D5B-C95C13ADA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5EED9B4E-650D-5395-8713-6763E5A58F4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7950" y="1341438"/>
            <a:ext cx="8928100" cy="25193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GB" sz="2800" dirty="0">
                <a:ea typeface="ＭＳ Ｐゴシック" charset="0"/>
                <a:cs typeface="+mn-cs"/>
              </a:rPr>
              <a:t>John goes to town. </a:t>
            </a:r>
          </a:p>
          <a:p>
            <a:pPr lvl="1"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GB" sz="2400" dirty="0">
                <a:ea typeface="ＭＳ Ｐゴシック" charset="0"/>
              </a:rPr>
              <a:t>He goes to the bus stop but the bus already left. </a:t>
            </a:r>
          </a:p>
          <a:p>
            <a:pPr lvl="1"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GB" sz="2400" dirty="0">
                <a:ea typeface="ＭＳ Ｐゴシック" charset="0"/>
              </a:rPr>
              <a:t>John is late.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C829FF3-4BD7-BD8A-7E4D-1F031A5913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325" y="2145681"/>
            <a:ext cx="4127350" cy="256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824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47D51-6AB9-4890-A054-28368EBD6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9CF91-8BF4-4DE8-AD64-A53D91BF9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600201"/>
            <a:ext cx="8713663" cy="3628999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panose="05000000000000000000" pitchFamily="2" charset="2"/>
              <a:buChar char="n"/>
            </a:pPr>
            <a:r>
              <a:rPr lang="en-GB" altLang="en-US" sz="28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panose="05000000000000000000" pitchFamily="2" charset="2"/>
              <a:buChar char="n"/>
            </a:pPr>
            <a:r>
              <a:rPr lang="en-GB" altLang="en-US" sz="24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He goes to the bus stop, waits for the bus, wants to pay the driver but hasn’t got enough money.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panose="05000000000000000000" pitchFamily="2" charset="2"/>
              <a:buChar char="n"/>
            </a:pPr>
            <a:r>
              <a:rPr lang="en-GB" altLang="en-US" sz="24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stays at home.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8F032-146F-4F77-B92A-8A53D087C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D61E95-F712-4474-BAD1-0287E0BC0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F7CF2E90-00B4-5FFB-AEA9-9B4D1CA5BA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24075" y="4221163"/>
            <a:ext cx="5400675" cy="1119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9600">
                <a:solidFill>
                  <a:srgbClr val="FF0000"/>
                </a:solidFill>
                <a:ea typeface="ＭＳ Ｐゴシック" charset="0"/>
                <a:cs typeface="+mn-cs"/>
              </a:rPr>
              <a:t>Cost</a:t>
            </a:r>
            <a:endParaRPr lang="en-US" sz="96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6180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F7A50-90B7-48F4-94CB-384CA4C34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3542"/>
            <a:ext cx="8229600" cy="850106"/>
          </a:xfrm>
        </p:spPr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A6D1C-BF18-4423-852F-EFE5DAB2B6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0476"/>
            <a:ext cx="8784976" cy="4184748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panose="05000000000000000000" pitchFamily="2" charset="2"/>
              <a:buChar char="n"/>
            </a:pPr>
            <a:r>
              <a:rPr lang="en-GB" altLang="en-US" sz="28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panose="05000000000000000000" pitchFamily="2" charset="2"/>
              <a:buChar char="n"/>
            </a:pPr>
            <a:r>
              <a:rPr lang="en-GB" altLang="en-US" sz="24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He goes to the bus stop but suddenly he decides to take a taxi, however as the costs of a taxi are much higher than the bus fare John hasn’t got enough money.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panose="05000000000000000000" pitchFamily="2" charset="2"/>
              <a:buChar char="n"/>
            </a:pPr>
            <a:r>
              <a:rPr lang="en-GB" altLang="en-US" sz="24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is late.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84088-1CBC-4695-B2B9-00C2894AB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0A70D5-7171-4C6F-B517-E67A36708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03CCEFF2-A407-C7F6-FF22-0ADB6F0F4B81}"/>
              </a:ext>
            </a:extLst>
          </p:cNvPr>
          <p:cNvSpPr txBox="1">
            <a:spLocks noChangeArrowheads="1"/>
          </p:cNvSpPr>
          <p:nvPr/>
        </p:nvSpPr>
        <p:spPr>
          <a:xfrm>
            <a:off x="1907704" y="3573017"/>
            <a:ext cx="5256684" cy="2199134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9600">
                <a:solidFill>
                  <a:srgbClr val="FF0000"/>
                </a:solidFill>
                <a:ea typeface="ＭＳ Ｐゴシック" charset="0"/>
              </a:rPr>
              <a:t>Scope</a:t>
            </a:r>
            <a:endParaRPr lang="en-US" sz="9600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5941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96DF6-66E0-498E-BE10-DF705E32B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2358"/>
            <a:ext cx="8229600" cy="922114"/>
          </a:xfrm>
        </p:spPr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5087F-BA69-4F59-B441-0116C6B09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192" y="1268760"/>
            <a:ext cx="8229600" cy="4104456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charset="0"/>
              <a:buChar char="n"/>
              <a:defRPr/>
            </a:pPr>
            <a:r>
              <a:rPr lang="en-GB" sz="28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He goes to the bus stop, waits for the bus, pays the driver and takes a seat</a:t>
            </a:r>
            <a:r>
              <a:rPr lang="en-GB" dirty="0">
                <a:solidFill>
                  <a:srgbClr val="000000"/>
                </a:solidFill>
                <a:latin typeface="Tahoma"/>
                <a:ea typeface="ＭＳ Ｐゴシック" charset="0"/>
              </a:rPr>
              <a:t>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realizes that travelling in busses makes him sick. He would prefer having taken a taxi.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arrives in the town centre but is very unhappy.</a:t>
            </a:r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ACDCE-1714-4C28-A227-5F784E1E0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375F61-2D3A-421F-A77E-0E38FB30C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7D9C775C-2231-52CF-43B4-39FCC596FC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9792" y="3573016"/>
            <a:ext cx="5977483" cy="3069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9600">
                <a:solidFill>
                  <a:srgbClr val="FF0000"/>
                </a:solidFill>
                <a:ea typeface="ＭＳ Ｐゴシック" charset="0"/>
                <a:cs typeface="+mn-cs"/>
              </a:rPr>
              <a:t>Quality</a:t>
            </a:r>
            <a:endParaRPr lang="en-US" sz="96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3541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AE5CC-6F5E-45E7-B1DD-928183427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C6BFE-D311-4F5E-972E-C56E1739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435975" cy="4099595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charset="0"/>
              <a:buChar char="n"/>
              <a:defRPr/>
            </a:pPr>
            <a:r>
              <a:rPr lang="en-GB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He goes to the bus stop, waits for the bus, pays the driver and takes a seat.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Two minutes later the bus breaks down.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is late.</a:t>
            </a:r>
            <a:r>
              <a:rPr lang="en-GB" sz="2000" dirty="0">
                <a:solidFill>
                  <a:srgbClr val="000000"/>
                </a:solidFill>
                <a:latin typeface="Tahoma"/>
                <a:ea typeface="ＭＳ Ｐゴシック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0A2395-5BC9-43FA-B4AE-81D3AE7AF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9FCB3-B117-4C8C-9156-ACC55629A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4036421C-C49D-1F4E-8E8C-E996CEAF98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720" y="4221088"/>
            <a:ext cx="5400675" cy="1119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9600">
                <a:solidFill>
                  <a:srgbClr val="FF0000"/>
                </a:solidFill>
                <a:ea typeface="ＭＳ Ｐゴシック" charset="0"/>
                <a:cs typeface="+mn-cs"/>
              </a:rPr>
              <a:t>Risk</a:t>
            </a:r>
            <a:endParaRPr lang="en-US" sz="960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2212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03E2E-A4A9-438C-9152-3B829778A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</p:spPr>
        <p:txBody>
          <a:bodyPr/>
          <a:lstStyle/>
          <a:p>
            <a:r>
              <a:rPr lang="en-GB" sz="3200" b="1" dirty="0"/>
              <a:t>What went wrong? </a:t>
            </a:r>
            <a:br>
              <a:rPr lang="en-GB" sz="3200" b="1" dirty="0"/>
            </a:b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F0B7A-D04A-49E4-BD48-53D9EA4BB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39"/>
          </a:xfrm>
        </p:spPr>
        <p:txBody>
          <a:bodyPr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63300"/>
              </a:buClr>
              <a:buSzPct val="60000"/>
              <a:buFont typeface="Wingdings" charset="0"/>
              <a:buChar char="n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ＭＳ Ｐゴシック" charset="0"/>
                <a:cs typeface="+mn-cs"/>
              </a:rPr>
              <a:t>John goes to town. 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60066"/>
              </a:buClr>
              <a:buSzPct val="55000"/>
              <a:buFont typeface="Wingdings" charset="0"/>
              <a:buChar char="n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ＭＳ Ｐゴシック" charset="0"/>
                <a:cs typeface="+mn-cs"/>
              </a:rPr>
              <a:t>He goes to the bus stop, waits for the bus. 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60066"/>
              </a:buClr>
              <a:buSzPct val="55000"/>
              <a:buFont typeface="Wingdings" charset="0"/>
              <a:buChar char="n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ＭＳ Ｐゴシック" charset="0"/>
                <a:cs typeface="+mn-cs"/>
              </a:rPr>
              <a:t>John has a long argument with the driver about the correct route to the centre. Finally the driver looses her temper and makes John to leave the bus. 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60066"/>
              </a:buClr>
              <a:buSzPct val="55000"/>
              <a:buFont typeface="Wingdings" charset="0"/>
              <a:buChar char="n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ＭＳ Ｐゴシック" charset="0"/>
                <a:cs typeface="+mn-cs"/>
              </a:rPr>
              <a:t>John is late.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/>
                <a:ea typeface="ＭＳ Ｐゴシック" charset="0"/>
                <a:cs typeface="+mn-cs"/>
              </a:rPr>
              <a:t> 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536B2-5C81-486C-ADC8-A9FDAA570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B32FBB-6465-4F3D-8822-24477A39C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D709028B-680E-7C75-1709-22862DE790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6" y="4293096"/>
            <a:ext cx="8605838" cy="19838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8000">
                <a:solidFill>
                  <a:srgbClr val="FF0000"/>
                </a:solidFill>
                <a:ea typeface="ＭＳ Ｐゴシック" charset="0"/>
                <a:cs typeface="+mn-cs"/>
              </a:rPr>
              <a:t>Human Resources</a:t>
            </a:r>
            <a:endParaRPr lang="en-US" sz="80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1248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6C97F-EB30-4512-8B04-1AAF47264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817" y="277081"/>
            <a:ext cx="8229600" cy="650404"/>
          </a:xfrm>
        </p:spPr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37045-19F7-4EA0-81D2-20750A525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1149274"/>
            <a:ext cx="8712969" cy="4367957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charset="0"/>
              <a:buChar char="n"/>
              <a:defRPr/>
            </a:pPr>
            <a:r>
              <a:rPr lang="en-GB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He goes to the bus stop, waits for the bus, the bus arrives.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tries to find out about the correct fare. He looks for signs, surfs the web, asks the driver and other people around but the information cannot be found.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is late.</a:t>
            </a:r>
            <a:r>
              <a:rPr lang="en-GB" sz="2000" dirty="0">
                <a:solidFill>
                  <a:srgbClr val="000000"/>
                </a:solidFill>
                <a:latin typeface="Tahoma"/>
                <a:ea typeface="ＭＳ Ｐゴシック" charset="0"/>
              </a:rPr>
              <a:t> </a:t>
            </a:r>
          </a:p>
          <a:p>
            <a:pPr marL="0" indent="0">
              <a:buNone/>
            </a:pPr>
            <a:endParaRPr lang="en-GB" sz="2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B61D5-75B7-4FF7-902E-5FBEAAF85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6A41DF-D508-41F8-9A53-A97C58938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62BFF37F-E176-1619-BD90-AAB01863C4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4149081"/>
            <a:ext cx="7788275" cy="22707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8000">
                <a:solidFill>
                  <a:srgbClr val="FF0000"/>
                </a:solidFill>
                <a:ea typeface="ＭＳ Ｐゴシック" charset="0"/>
                <a:cs typeface="+mn-cs"/>
              </a:rPr>
              <a:t>Communication</a:t>
            </a:r>
            <a:endParaRPr lang="en-US" sz="80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6455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7791F-1A7D-4C44-8D2E-7A045E54D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81B5E-BFB1-4203-A1C4-DBF8C1DCF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228" y="1912362"/>
            <a:ext cx="8229600" cy="2668766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panose="05000000000000000000" pitchFamily="2" charset="2"/>
              <a:buChar char="n"/>
            </a:pPr>
            <a:r>
              <a:rPr lang="en-GB" altLang="en-US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panose="05000000000000000000" pitchFamily="2" charset="2"/>
              <a:buChar char="n"/>
            </a:pPr>
            <a:r>
              <a:rPr lang="en-GB" altLang="en-US" sz="24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hasn’t got shoes.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panose="05000000000000000000" pitchFamily="2" charset="2"/>
              <a:buChar char="n"/>
            </a:pPr>
            <a:r>
              <a:rPr lang="en-GB" altLang="en-US" sz="24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stays at home.</a:t>
            </a:r>
            <a:endParaRPr lang="en-GB" altLang="en-US" sz="2000" dirty="0">
              <a:solidFill>
                <a:srgbClr val="000000"/>
              </a:solidFill>
              <a:latin typeface="Tahoma"/>
              <a:ea typeface="MS PGothic" panose="020B0600070205080204" pitchFamily="34" charset="-128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6BC43D-765E-465E-BE46-049E7EC5C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804388-FE57-4A21-920B-DAE3C774C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BE4C8F58-AF43-6A92-8CAA-B45957AAF7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3568" y="4149080"/>
            <a:ext cx="7777807" cy="1335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9600">
                <a:solidFill>
                  <a:srgbClr val="FF0000"/>
                </a:solidFill>
                <a:ea typeface="ＭＳ Ｐゴシック" charset="0"/>
                <a:cs typeface="+mn-cs"/>
              </a:rPr>
              <a:t>Procurement</a:t>
            </a:r>
            <a:endParaRPr lang="en-US" sz="96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2803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DDDCC-B1EF-45ED-A6ED-ABDA8E339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FD8EE-3AD2-4FF4-8F1C-BA721EF9A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4104456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charset="0"/>
              <a:buChar char="n"/>
              <a:defRPr/>
            </a:pPr>
            <a:r>
              <a:rPr lang="en-GB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He goes to the bus stop, waits for the bus, pays the driver and takes a seat.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Two minutes later the bus breaks down.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is late.</a:t>
            </a:r>
            <a:r>
              <a:rPr lang="en-GB" sz="2000" dirty="0">
                <a:solidFill>
                  <a:srgbClr val="000000"/>
                </a:solidFill>
                <a:latin typeface="Tahoma"/>
                <a:ea typeface="ＭＳ Ｐゴシック" charset="0"/>
              </a:rPr>
              <a:t> 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15295F-ED4A-4A4E-AEED-B593E6C58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DC5183-F5BA-41B4-A8D3-4140583AB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AB0DD5C6-8BC1-001F-2CC6-05B04987AD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050" y="4221163"/>
            <a:ext cx="5400675" cy="1119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9600">
                <a:solidFill>
                  <a:srgbClr val="FF0000"/>
                </a:solidFill>
                <a:ea typeface="ＭＳ Ｐゴシック" charset="0"/>
                <a:cs typeface="+mn-cs"/>
              </a:rPr>
              <a:t>Risk</a:t>
            </a:r>
            <a:endParaRPr lang="en-US" sz="96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3768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3B4D3-4192-41CF-82E5-C3F39CD41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3380"/>
            <a:ext cx="8229600" cy="778098"/>
          </a:xfrm>
        </p:spPr>
        <p:txBody>
          <a:bodyPr/>
          <a:lstStyle/>
          <a:p>
            <a:r>
              <a:rPr lang="en-GB" sz="28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9F3C2-9F08-4085-8BB0-D5A2A6321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68" y="1260072"/>
            <a:ext cx="8713663" cy="4185152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charset="0"/>
              <a:buChar char="n"/>
              <a:defRPr/>
            </a:pPr>
            <a:r>
              <a:rPr lang="en-GB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He goes to the bus stop, waits for the bus.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has a long argument with the driver about the correct route to the centre. Finally the driver looses her temper and makes John to leave the bus.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is late.</a:t>
            </a:r>
            <a:r>
              <a:rPr lang="en-GB" sz="2000" dirty="0">
                <a:solidFill>
                  <a:srgbClr val="000000"/>
                </a:solidFill>
                <a:latin typeface="Tahoma"/>
                <a:ea typeface="ＭＳ Ｐゴシック" charset="0"/>
              </a:rPr>
              <a:t> 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6935E8-47B9-4F7E-BD85-318BD9274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CFD8C3-EC52-4040-B904-464EC3637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33307D6C-3317-D440-3F47-C87F047D88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6" y="4293096"/>
            <a:ext cx="8605838" cy="19838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8000">
                <a:solidFill>
                  <a:srgbClr val="FF0000"/>
                </a:solidFill>
                <a:ea typeface="ＭＳ Ｐゴシック" charset="0"/>
                <a:cs typeface="+mn-cs"/>
              </a:rPr>
              <a:t>Human Resources</a:t>
            </a:r>
            <a:endParaRPr lang="en-US" sz="80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49068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F77FE-FDB0-44CE-8D35-6F5738AAB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76AE1-DF1D-4062-9CA0-745DDE699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1872208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charset="0"/>
              <a:buChar char="n"/>
              <a:defRPr/>
            </a:pPr>
            <a:r>
              <a:rPr lang="en-GB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He goes to the bus stop, waits for the bus, the bus arrives.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tries to find out about the correct fare. He looks for signs, surfs the web, asks the driver and other people around but the information cannot be found.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is late.</a:t>
            </a:r>
            <a:r>
              <a:rPr lang="en-GB" sz="2000" dirty="0">
                <a:solidFill>
                  <a:srgbClr val="000000"/>
                </a:solidFill>
                <a:latin typeface="Tahoma"/>
                <a:ea typeface="ＭＳ Ｐゴシック" charset="0"/>
              </a:rPr>
              <a:t>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endParaRPr lang="en-GB" sz="2000" dirty="0">
              <a:solidFill>
                <a:srgbClr val="000000"/>
              </a:solidFill>
              <a:latin typeface="Tahoma"/>
              <a:ea typeface="ＭＳ Ｐゴシック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173E15-65A6-4FEB-94DF-5415F237C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676F16-47AC-4599-910E-814D02BEB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064A48EE-15E1-D313-AECD-7F15B71DFE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536" y="4547643"/>
            <a:ext cx="7849939" cy="1872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8000">
                <a:solidFill>
                  <a:srgbClr val="FF0000"/>
                </a:solidFill>
                <a:ea typeface="ＭＳ Ｐゴシック" charset="0"/>
                <a:cs typeface="+mn-cs"/>
              </a:rPr>
              <a:t>Communication</a:t>
            </a:r>
            <a:endParaRPr lang="en-US" sz="80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576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891B5-A8C1-4A5A-AD60-C5B4024D0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239B6-3129-4EA6-B8B2-0D33DFD6E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022" y="1720789"/>
            <a:ext cx="8713663" cy="1996243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panose="05000000000000000000" pitchFamily="2" charset="2"/>
              <a:buChar char="n"/>
            </a:pPr>
            <a:r>
              <a:rPr lang="en-GB" altLang="en-US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panose="05000000000000000000" pitchFamily="2" charset="2"/>
              <a:buChar char="n"/>
            </a:pPr>
            <a:r>
              <a:rPr lang="en-GB" altLang="en-US" sz="24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hasn’t got shoes.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panose="05000000000000000000" pitchFamily="2" charset="2"/>
              <a:buChar char="n"/>
            </a:pPr>
            <a:r>
              <a:rPr lang="en-GB" altLang="en-US" sz="2400" dirty="0">
                <a:solidFill>
                  <a:srgbClr val="000000"/>
                </a:solidFill>
                <a:latin typeface="Tahoma"/>
                <a:ea typeface="MS PGothic" panose="020B0600070205080204" pitchFamily="34" charset="-128"/>
              </a:rPr>
              <a:t>John stays at home.</a:t>
            </a:r>
            <a:endParaRPr lang="en-GB" altLang="en-US" sz="2000" dirty="0">
              <a:solidFill>
                <a:srgbClr val="000000"/>
              </a:solidFill>
              <a:latin typeface="Tahoma"/>
              <a:ea typeface="MS PGothic" panose="020B0600070205080204" pitchFamily="34" charset="-128"/>
            </a:endParaRP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2A23B4-D7A5-40CB-9A9D-371E73416B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28C46-1FEF-40A5-A8B1-7FA39803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7873884E-B84C-2D02-8A9A-D6CE07D9E1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650" y="4365625"/>
            <a:ext cx="7705725" cy="1119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9600">
                <a:solidFill>
                  <a:srgbClr val="FF0000"/>
                </a:solidFill>
                <a:ea typeface="ＭＳ Ｐゴシック" charset="0"/>
                <a:cs typeface="+mn-cs"/>
              </a:rPr>
              <a:t>Procurement</a:t>
            </a:r>
            <a:endParaRPr lang="en-US" sz="96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798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A8210-94E1-4CAF-BC64-134641C13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went wrong?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5B782-1A8B-42D9-A5F8-BCFA1A7E0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3"/>
          </a:xfrm>
        </p:spPr>
        <p:txBody>
          <a:bodyPr/>
          <a:lstStyle/>
          <a:p>
            <a:pPr lvl="0" eaLnBrk="1" hangingPunct="1">
              <a:buClr>
                <a:srgbClr val="663300"/>
              </a:buClr>
              <a:buSzPct val="60000"/>
              <a:buFont typeface="Wingdings" charset="0"/>
              <a:buChar char="n"/>
              <a:defRPr/>
            </a:pPr>
            <a:r>
              <a:rPr lang="en-GB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goes to town.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has the right amount of money, and is in time for the bus.  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goes to the wrong bus stop.</a:t>
            </a:r>
          </a:p>
          <a:p>
            <a:pPr lvl="1" eaLnBrk="1" hangingPunct="1">
              <a:buClr>
                <a:srgbClr val="660066"/>
              </a:buClr>
              <a:buSzPct val="55000"/>
              <a:buFont typeface="Wingdings" charset="0"/>
              <a:buChar char="n"/>
              <a:defRPr/>
            </a:pPr>
            <a:r>
              <a:rPr lang="en-GB" sz="2400" dirty="0">
                <a:solidFill>
                  <a:srgbClr val="000000"/>
                </a:solidFill>
                <a:latin typeface="Tahoma"/>
                <a:ea typeface="ＭＳ Ｐゴシック" charset="0"/>
              </a:rPr>
              <a:t>John is unhappy.</a:t>
            </a:r>
            <a:r>
              <a:rPr lang="en-GB" sz="2000" dirty="0">
                <a:solidFill>
                  <a:srgbClr val="000000"/>
                </a:solidFill>
                <a:latin typeface="Tahoma"/>
                <a:ea typeface="ＭＳ Ｐゴシック" charset="0"/>
              </a:rPr>
              <a:t> 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8BB99-93A7-41BD-9E29-3A3D9FF8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26E41F-33BE-4847-89B6-D7D94EB9C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DD9223A6-E2BB-FCB1-7095-18D2FF00F7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213" y="4365625"/>
            <a:ext cx="7272337" cy="165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 kern="12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Wingdings" charset="0"/>
              <a:buNone/>
              <a:defRPr/>
            </a:pPr>
            <a:r>
              <a:rPr lang="en-GB" sz="9600">
                <a:solidFill>
                  <a:srgbClr val="FF0000"/>
                </a:solidFill>
                <a:ea typeface="ＭＳ Ｐゴシック" charset="0"/>
                <a:cs typeface="+mn-cs"/>
              </a:rPr>
              <a:t>Integration</a:t>
            </a:r>
            <a:endParaRPr lang="en-US" sz="9600" dirty="0"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4193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B1D8C-F8D5-9767-B472-2305C96B2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The Nine Knowledge Areas of Project Management.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B2B8C7-8959-65FF-CC60-AD4D0B8A8E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21/06/2024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D32545-D09A-B568-0BD6-51FF4EFC2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17</a:t>
            </a:fld>
            <a:endParaRPr lang="en-GB" alt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A9DAE0B9-AF19-1E2F-189E-AC472D2278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9592" y="804075"/>
            <a:ext cx="6408712" cy="4806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4094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58D6D-7C50-173C-EE49-2236D894A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Nine Knowledge areas</a:t>
            </a:r>
          </a:p>
        </p:txBody>
      </p:sp>
      <p:sp>
        <p:nvSpPr>
          <p:cNvPr id="26626" name="Date Placeholder 2">
            <a:extLst>
              <a:ext uri="{FF2B5EF4-FFF2-40B4-BE49-F238E27FC236}">
                <a16:creationId xmlns:a16="http://schemas.microsoft.com/office/drawing/2014/main" id="{0C7C0748-E124-FADD-D2E8-9DF6B7097E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D0BD0DB-0BB5-41D1-B8C7-AD8128BEB913}" type="datetime9">
              <a:rPr kumimoji="0" lang="en-GB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21/06/2024 21:12:28</a:t>
            </a:fld>
            <a:endParaRPr kumimoji="0" lang="en-GB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6627" name="Slide Number Placeholder 4">
            <a:extLst>
              <a:ext uri="{FF2B5EF4-FFF2-40B4-BE49-F238E27FC236}">
                <a16:creationId xmlns:a16="http://schemas.microsoft.com/office/drawing/2014/main" id="{7187632C-0163-83E1-0896-E2752F678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8F5147C-E1E9-4DC3-BCFF-D66F0D17CA49}" type="slidenum">
              <a:rPr kumimoji="0" lang="en-GB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grpSp>
        <p:nvGrpSpPr>
          <p:cNvPr id="663555" name="Group 3">
            <a:extLst>
              <a:ext uri="{FF2B5EF4-FFF2-40B4-BE49-F238E27FC236}">
                <a16:creationId xmlns:a16="http://schemas.microsoft.com/office/drawing/2014/main" id="{A18CFCB7-2D86-CEA1-E845-5A9A33E27EE2}"/>
              </a:ext>
            </a:extLst>
          </p:cNvPr>
          <p:cNvGrpSpPr>
            <a:grpSpLocks/>
          </p:cNvGrpSpPr>
          <p:nvPr/>
        </p:nvGrpSpPr>
        <p:grpSpPr bwMode="auto">
          <a:xfrm>
            <a:off x="4062413" y="2466975"/>
            <a:ext cx="2571750" cy="3108325"/>
            <a:chOff x="2559" y="1554"/>
            <a:chExt cx="1620" cy="1958"/>
          </a:xfrm>
        </p:grpSpPr>
        <p:sp>
          <p:nvSpPr>
            <p:cNvPr id="26713" name="Text Box 4">
              <a:extLst>
                <a:ext uri="{FF2B5EF4-FFF2-40B4-BE49-F238E27FC236}">
                  <a16:creationId xmlns:a16="http://schemas.microsoft.com/office/drawing/2014/main" id="{6A9F0840-A159-7886-0A7B-2B7C3A896F6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2160"/>
              <a:ext cx="675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000066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Time</a:t>
              </a:r>
            </a:p>
          </p:txBody>
        </p:sp>
        <p:sp>
          <p:nvSpPr>
            <p:cNvPr id="26714" name="Freeform 5">
              <a:extLst>
                <a:ext uri="{FF2B5EF4-FFF2-40B4-BE49-F238E27FC236}">
                  <a16:creationId xmlns:a16="http://schemas.microsoft.com/office/drawing/2014/main" id="{37E3D59B-07BC-7743-A9B5-E32767DC0E01}"/>
                </a:ext>
              </a:extLst>
            </p:cNvPr>
            <p:cNvSpPr>
              <a:spLocks/>
            </p:cNvSpPr>
            <p:nvPr/>
          </p:nvSpPr>
          <p:spPr bwMode="auto">
            <a:xfrm>
              <a:off x="2559" y="1554"/>
              <a:ext cx="1359" cy="1958"/>
            </a:xfrm>
            <a:custGeom>
              <a:avLst/>
              <a:gdLst>
                <a:gd name="T0" fmla="*/ 281 w 1359"/>
                <a:gd name="T1" fmla="*/ 0 h 1958"/>
                <a:gd name="T2" fmla="*/ 0 w 1359"/>
                <a:gd name="T3" fmla="*/ 1082 h 1958"/>
                <a:gd name="T4" fmla="*/ 1359 w 1359"/>
                <a:gd name="T5" fmla="*/ 1958 h 1958"/>
                <a:gd name="T6" fmla="*/ 281 w 1359"/>
                <a:gd name="T7" fmla="*/ 0 h 195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359" h="1958">
                  <a:moveTo>
                    <a:pt x="281" y="0"/>
                  </a:moveTo>
                  <a:lnTo>
                    <a:pt x="0" y="1082"/>
                  </a:lnTo>
                  <a:lnTo>
                    <a:pt x="1359" y="1958"/>
                  </a:lnTo>
                  <a:lnTo>
                    <a:pt x="281" y="0"/>
                  </a:lnTo>
                  <a:close/>
                </a:path>
              </a:pathLst>
            </a:custGeom>
            <a:solidFill>
              <a:srgbClr val="00008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76200" cap="flat" cmpd="sng">
                  <a:solidFill>
                    <a:srgbClr val="00008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  <p:grpSp>
        <p:nvGrpSpPr>
          <p:cNvPr id="663558" name="Group 6">
            <a:extLst>
              <a:ext uri="{FF2B5EF4-FFF2-40B4-BE49-F238E27FC236}">
                <a16:creationId xmlns:a16="http://schemas.microsoft.com/office/drawing/2014/main" id="{359931FD-B70F-C139-535D-F54EC73863B8}"/>
              </a:ext>
            </a:extLst>
          </p:cNvPr>
          <p:cNvGrpSpPr>
            <a:grpSpLocks/>
          </p:cNvGrpSpPr>
          <p:nvPr/>
        </p:nvGrpSpPr>
        <p:grpSpPr bwMode="auto">
          <a:xfrm>
            <a:off x="1720850" y="4151313"/>
            <a:ext cx="4648200" cy="1609725"/>
            <a:chOff x="1084" y="2615"/>
            <a:chExt cx="2928" cy="1014"/>
          </a:xfrm>
        </p:grpSpPr>
        <p:sp>
          <p:nvSpPr>
            <p:cNvPr id="26711" name="Text Box 7">
              <a:extLst>
                <a:ext uri="{FF2B5EF4-FFF2-40B4-BE49-F238E27FC236}">
                  <a16:creationId xmlns:a16="http://schemas.microsoft.com/office/drawing/2014/main" id="{C6449A8E-68CE-6F50-1E62-2ECE4793C91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68" y="3264"/>
              <a:ext cx="672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0066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Cost</a:t>
              </a:r>
            </a:p>
          </p:txBody>
        </p:sp>
        <p:sp>
          <p:nvSpPr>
            <p:cNvPr id="26712" name="Freeform 8">
              <a:extLst>
                <a:ext uri="{FF2B5EF4-FFF2-40B4-BE49-F238E27FC236}">
                  <a16:creationId xmlns:a16="http://schemas.microsoft.com/office/drawing/2014/main" id="{70F1B1E8-DE2F-BD25-C4E7-33FFD5A185FD}"/>
                </a:ext>
              </a:extLst>
            </p:cNvPr>
            <p:cNvSpPr>
              <a:spLocks/>
            </p:cNvSpPr>
            <p:nvPr/>
          </p:nvSpPr>
          <p:spPr bwMode="auto">
            <a:xfrm rot="731960">
              <a:off x="1084" y="2615"/>
              <a:ext cx="2928" cy="588"/>
            </a:xfrm>
            <a:custGeom>
              <a:avLst/>
              <a:gdLst>
                <a:gd name="T0" fmla="*/ 0 w 2016"/>
                <a:gd name="T1" fmla="*/ 6188 h 420"/>
                <a:gd name="T2" fmla="*/ 19882 w 2016"/>
                <a:gd name="T3" fmla="*/ 0 h 420"/>
                <a:gd name="T4" fmla="*/ 39916 w 2016"/>
                <a:gd name="T5" fmla="*/ 6195 h 420"/>
                <a:gd name="T6" fmla="*/ 0 w 2016"/>
                <a:gd name="T7" fmla="*/ 6188 h 42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016" h="420">
                  <a:moveTo>
                    <a:pt x="0" y="419"/>
                  </a:moveTo>
                  <a:lnTo>
                    <a:pt x="1004" y="0"/>
                  </a:lnTo>
                  <a:lnTo>
                    <a:pt x="2016" y="420"/>
                  </a:lnTo>
                  <a:lnTo>
                    <a:pt x="0" y="419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76200" cap="flat" cmpd="sng">
                  <a:solidFill>
                    <a:schemeClr val="tx2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  <p:grpSp>
        <p:nvGrpSpPr>
          <p:cNvPr id="663561" name="Group 9">
            <a:extLst>
              <a:ext uri="{FF2B5EF4-FFF2-40B4-BE49-F238E27FC236}">
                <a16:creationId xmlns:a16="http://schemas.microsoft.com/office/drawing/2014/main" id="{A9CFE2A8-6C45-AB49-0FD9-4F9F3F95E9E6}"/>
              </a:ext>
            </a:extLst>
          </p:cNvPr>
          <p:cNvGrpSpPr>
            <a:grpSpLocks/>
          </p:cNvGrpSpPr>
          <p:nvPr/>
        </p:nvGrpSpPr>
        <p:grpSpPr bwMode="auto">
          <a:xfrm>
            <a:off x="1600200" y="2193925"/>
            <a:ext cx="2668588" cy="2665413"/>
            <a:chOff x="1008" y="1382"/>
            <a:chExt cx="1681" cy="1679"/>
          </a:xfrm>
        </p:grpSpPr>
        <p:sp>
          <p:nvSpPr>
            <p:cNvPr id="26709" name="Text Box 10">
              <a:extLst>
                <a:ext uri="{FF2B5EF4-FFF2-40B4-BE49-F238E27FC236}">
                  <a16:creationId xmlns:a16="http://schemas.microsoft.com/office/drawing/2014/main" id="{682CA0D6-611D-363C-4BA1-B0F2721EFF0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08" y="1872"/>
              <a:ext cx="793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FF66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Scope</a:t>
              </a:r>
            </a:p>
          </p:txBody>
        </p:sp>
        <p:sp>
          <p:nvSpPr>
            <p:cNvPr id="26710" name="Freeform 11">
              <a:extLst>
                <a:ext uri="{FF2B5EF4-FFF2-40B4-BE49-F238E27FC236}">
                  <a16:creationId xmlns:a16="http://schemas.microsoft.com/office/drawing/2014/main" id="{9ACFAAAE-2DF6-11D1-A59A-AB71658101DD}"/>
                </a:ext>
              </a:extLst>
            </p:cNvPr>
            <p:cNvSpPr>
              <a:spLocks/>
            </p:cNvSpPr>
            <p:nvPr/>
          </p:nvSpPr>
          <p:spPr bwMode="auto">
            <a:xfrm rot="731960">
              <a:off x="1216" y="1382"/>
              <a:ext cx="1473" cy="1679"/>
            </a:xfrm>
            <a:custGeom>
              <a:avLst/>
              <a:gdLst>
                <a:gd name="T0" fmla="*/ 19990 w 1014"/>
                <a:gd name="T1" fmla="*/ 0 h 1200"/>
                <a:gd name="T2" fmla="*/ 20108 w 1014"/>
                <a:gd name="T3" fmla="*/ 11472 h 1200"/>
                <a:gd name="T4" fmla="*/ 0 w 1014"/>
                <a:gd name="T5" fmla="*/ 17627 h 1200"/>
                <a:gd name="T6" fmla="*/ 19990 w 1014"/>
                <a:gd name="T7" fmla="*/ 0 h 120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14" h="1200">
                  <a:moveTo>
                    <a:pt x="1008" y="0"/>
                  </a:moveTo>
                  <a:lnTo>
                    <a:pt x="1014" y="781"/>
                  </a:lnTo>
                  <a:lnTo>
                    <a:pt x="0" y="1200"/>
                  </a:lnTo>
                  <a:lnTo>
                    <a:pt x="100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76200" cap="flat" cmpd="sng">
                  <a:solidFill>
                    <a:schemeClr val="accent2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  <p:sp>
        <p:nvSpPr>
          <p:cNvPr id="663564" name="Text Box 12">
            <a:extLst>
              <a:ext uri="{FF2B5EF4-FFF2-40B4-BE49-F238E27FC236}">
                <a16:creationId xmlns:a16="http://schemas.microsoft.com/office/drawing/2014/main" id="{523A2DB9-D2B5-7137-A5B4-3ECA8D4C09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9000" y="3886200"/>
            <a:ext cx="1438275" cy="579438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Quality</a:t>
            </a:r>
          </a:p>
        </p:txBody>
      </p:sp>
      <p:grpSp>
        <p:nvGrpSpPr>
          <p:cNvPr id="663565" name="Group 13">
            <a:extLst>
              <a:ext uri="{FF2B5EF4-FFF2-40B4-BE49-F238E27FC236}">
                <a16:creationId xmlns:a16="http://schemas.microsoft.com/office/drawing/2014/main" id="{81BCE04F-DC4F-93A9-1581-38F4F314285D}"/>
              </a:ext>
            </a:extLst>
          </p:cNvPr>
          <p:cNvGrpSpPr>
            <a:grpSpLocks/>
          </p:cNvGrpSpPr>
          <p:nvPr/>
        </p:nvGrpSpPr>
        <p:grpSpPr bwMode="auto">
          <a:xfrm>
            <a:off x="1524000" y="1828800"/>
            <a:ext cx="3048000" cy="2057400"/>
            <a:chOff x="960" y="1152"/>
            <a:chExt cx="1920" cy="1296"/>
          </a:xfrm>
        </p:grpSpPr>
        <p:sp>
          <p:nvSpPr>
            <p:cNvPr id="26707" name="AutoShape 14">
              <a:extLst>
                <a:ext uri="{FF2B5EF4-FFF2-40B4-BE49-F238E27FC236}">
                  <a16:creationId xmlns:a16="http://schemas.microsoft.com/office/drawing/2014/main" id="{8EECB258-2913-90D8-4025-B9DD51F299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0" y="1152"/>
              <a:ext cx="1920" cy="1296"/>
            </a:xfrm>
            <a:prstGeom prst="lightningBolt">
              <a:avLst/>
            </a:prstGeom>
            <a:solidFill>
              <a:srgbClr val="CCFFCC"/>
            </a:solidFill>
            <a:ln w="63500">
              <a:solidFill>
                <a:schemeClr val="tx2"/>
              </a:solidFill>
              <a:miter lim="800000"/>
              <a:headEnd/>
              <a:tailEnd/>
            </a:ln>
          </p:spPr>
          <p:txBody>
            <a:bodyPr wrap="none" lIns="90000" tIns="46800" rIns="90000" bIns="46800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  <p:sp>
          <p:nvSpPr>
            <p:cNvPr id="26708" name="Text Box 15">
              <a:extLst>
                <a:ext uri="{FF2B5EF4-FFF2-40B4-BE49-F238E27FC236}">
                  <a16:creationId xmlns:a16="http://schemas.microsoft.com/office/drawing/2014/main" id="{0E0E71F9-3A5C-008A-2141-BAE6EB33C03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827024">
              <a:off x="1672" y="1581"/>
              <a:ext cx="574" cy="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000" tIns="46800" rIns="90000" bIns="46800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3200" b="0" i="0" u="none" strike="noStrike" kern="1200" cap="none" spc="0" normalizeH="0" baseline="0" noProof="0">
                  <a:ln>
                    <a:noFill/>
                  </a:ln>
                  <a:solidFill>
                    <a:srgbClr val="6633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Risk</a:t>
              </a:r>
              <a:endParaRPr kumimoji="0" lang="de-DE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6633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  <p:grpSp>
        <p:nvGrpSpPr>
          <p:cNvPr id="663568" name="Group 16">
            <a:extLst>
              <a:ext uri="{FF2B5EF4-FFF2-40B4-BE49-F238E27FC236}">
                <a16:creationId xmlns:a16="http://schemas.microsoft.com/office/drawing/2014/main" id="{A6E975A1-C20D-6BA5-0CDC-81B79BD7C9A2}"/>
              </a:ext>
            </a:extLst>
          </p:cNvPr>
          <p:cNvGrpSpPr>
            <a:grpSpLocks/>
          </p:cNvGrpSpPr>
          <p:nvPr/>
        </p:nvGrpSpPr>
        <p:grpSpPr bwMode="auto">
          <a:xfrm>
            <a:off x="1219200" y="1981200"/>
            <a:ext cx="6700838" cy="4343400"/>
            <a:chOff x="768" y="1248"/>
            <a:chExt cx="4221" cy="2736"/>
          </a:xfrm>
        </p:grpSpPr>
        <p:sp>
          <p:nvSpPr>
            <p:cNvPr id="26705" name="Oval 17">
              <a:extLst>
                <a:ext uri="{FF2B5EF4-FFF2-40B4-BE49-F238E27FC236}">
                  <a16:creationId xmlns:a16="http://schemas.microsoft.com/office/drawing/2014/main" id="{5196C6CD-6B39-DFFA-CF7D-FDCB778CEC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8" y="1248"/>
              <a:ext cx="3744" cy="2736"/>
            </a:xfrm>
            <a:prstGeom prst="ellipse">
              <a:avLst/>
            </a:prstGeom>
            <a:noFill/>
            <a:ln w="63500">
              <a:solidFill>
                <a:srgbClr val="3366FF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0000" tIns="46800" rIns="90000" bIns="46800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  <p:sp>
          <p:nvSpPr>
            <p:cNvPr id="26706" name="Text Box 18">
              <a:extLst>
                <a:ext uri="{FF2B5EF4-FFF2-40B4-BE49-F238E27FC236}">
                  <a16:creationId xmlns:a16="http://schemas.microsoft.com/office/drawing/2014/main" id="{F36CF21A-895D-8B5E-414B-B6EC11FC701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36" y="1392"/>
              <a:ext cx="1053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000" tIns="46800" rIns="90000" bIns="46800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3366FF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Integration</a:t>
              </a:r>
              <a:endParaRPr kumimoji="0" lang="de-DE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3366FF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  <p:sp>
        <p:nvSpPr>
          <p:cNvPr id="663571" name="AutoShape 19">
            <a:extLst>
              <a:ext uri="{FF2B5EF4-FFF2-40B4-BE49-F238E27FC236}">
                <a16:creationId xmlns:a16="http://schemas.microsoft.com/office/drawing/2014/main" id="{C5EA8492-ED7C-4CE1-4605-BDA199D01385}"/>
              </a:ext>
            </a:extLst>
          </p:cNvPr>
          <p:cNvSpPr>
            <a:spLocks noChangeArrowheads="1"/>
          </p:cNvSpPr>
          <p:nvPr/>
        </p:nvSpPr>
        <p:spPr bwMode="auto">
          <a:xfrm rot="-8392660">
            <a:off x="6053138" y="4678363"/>
            <a:ext cx="2997200" cy="1195387"/>
          </a:xfrm>
          <a:prstGeom prst="rightArrow">
            <a:avLst>
              <a:gd name="adj1" fmla="val 50000"/>
              <a:gd name="adj2" fmla="val 62683"/>
            </a:avLst>
          </a:prstGeom>
          <a:solidFill>
            <a:schemeClr val="accent1"/>
          </a:solidFill>
          <a:ln w="63500">
            <a:solidFill>
              <a:srgbClr val="FFFF99"/>
            </a:solidFill>
            <a:miter lim="800000"/>
            <a:headEnd/>
            <a:tailEnd/>
          </a:ln>
        </p:spPr>
        <p:txBody>
          <a:bodyPr rot="10800000" wrap="none" lIns="90000" tIns="46800" rIns="90000" bIns="46800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Procurement</a:t>
            </a:r>
            <a:endParaRPr kumimoji="0" lang="de-DE" alt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grpSp>
        <p:nvGrpSpPr>
          <p:cNvPr id="663572" name="Group 20">
            <a:extLst>
              <a:ext uri="{FF2B5EF4-FFF2-40B4-BE49-F238E27FC236}">
                <a16:creationId xmlns:a16="http://schemas.microsoft.com/office/drawing/2014/main" id="{42F6F1F5-06AF-A688-4555-632B9E85CB55}"/>
              </a:ext>
            </a:extLst>
          </p:cNvPr>
          <p:cNvGrpSpPr>
            <a:grpSpLocks/>
          </p:cNvGrpSpPr>
          <p:nvPr/>
        </p:nvGrpSpPr>
        <p:grpSpPr bwMode="auto">
          <a:xfrm>
            <a:off x="1066800" y="2590800"/>
            <a:ext cx="4591050" cy="3581400"/>
            <a:chOff x="672" y="1632"/>
            <a:chExt cx="2892" cy="2256"/>
          </a:xfrm>
        </p:grpSpPr>
        <p:grpSp>
          <p:nvGrpSpPr>
            <p:cNvPr id="26649" name="Group 21">
              <a:extLst>
                <a:ext uri="{FF2B5EF4-FFF2-40B4-BE49-F238E27FC236}">
                  <a16:creationId xmlns:a16="http://schemas.microsoft.com/office/drawing/2014/main" id="{4E656062-56C5-924D-E327-86F0B6C7E34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392" y="3072"/>
              <a:ext cx="204" cy="435"/>
              <a:chOff x="0" y="3740"/>
              <a:chExt cx="204" cy="435"/>
            </a:xfrm>
          </p:grpSpPr>
          <p:sp>
            <p:nvSpPr>
              <p:cNvPr id="26695" name="Line 22">
                <a:extLst>
                  <a:ext uri="{FF2B5EF4-FFF2-40B4-BE49-F238E27FC236}">
                    <a16:creationId xmlns:a16="http://schemas.microsoft.com/office/drawing/2014/main" id="{24230F2B-E3E9-979F-C38F-9D107F51DEB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3" y="3979"/>
                <a:ext cx="46" cy="19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6" name="Freeform 23">
                <a:extLst>
                  <a:ext uri="{FF2B5EF4-FFF2-40B4-BE49-F238E27FC236}">
                    <a16:creationId xmlns:a16="http://schemas.microsoft.com/office/drawing/2014/main" id="{396A1E76-16C7-F3FF-C270-61EAB14D936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" y="4001"/>
                <a:ext cx="68" cy="174"/>
              </a:xfrm>
              <a:custGeom>
                <a:avLst/>
                <a:gdLst>
                  <a:gd name="T0" fmla="*/ 0 w 112"/>
                  <a:gd name="T1" fmla="*/ 3 h 307"/>
                  <a:gd name="T2" fmla="*/ 1 w 112"/>
                  <a:gd name="T3" fmla="*/ 2 h 307"/>
                  <a:gd name="T4" fmla="*/ 2 w 112"/>
                  <a:gd name="T5" fmla="*/ 0 h 307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2" h="307">
                    <a:moveTo>
                      <a:pt x="0" y="307"/>
                    </a:moveTo>
                    <a:lnTo>
                      <a:pt x="83" y="170"/>
                    </a:lnTo>
                    <a:lnTo>
                      <a:pt x="112" y="0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7" name="Oval 24">
                <a:extLst>
                  <a:ext uri="{FF2B5EF4-FFF2-40B4-BE49-F238E27FC236}">
                    <a16:creationId xmlns:a16="http://schemas.microsoft.com/office/drawing/2014/main" id="{CDD668CB-A968-5AD4-E1AB-2857C8E0BB0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3849"/>
                <a:ext cx="204" cy="217"/>
              </a:xfrm>
              <a:prstGeom prst="ellipse">
                <a:avLst/>
              </a:prstGeom>
              <a:gradFill rotWithShape="0">
                <a:gsLst>
                  <a:gs pos="0">
                    <a:srgbClr val="009900"/>
                  </a:gs>
                  <a:gs pos="100000">
                    <a:srgbClr val="762F00"/>
                  </a:gs>
                </a:gsLst>
                <a:lin ang="2700000" scaled="1"/>
              </a:gra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8" name="Freeform 25">
                <a:extLst>
                  <a:ext uri="{FF2B5EF4-FFF2-40B4-BE49-F238E27FC236}">
                    <a16:creationId xmlns:a16="http://schemas.microsoft.com/office/drawing/2014/main" id="{196A88C9-85FF-AC18-DE6D-AFAE7547F4F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" y="3903"/>
                <a:ext cx="69" cy="103"/>
              </a:xfrm>
              <a:custGeom>
                <a:avLst/>
                <a:gdLst>
                  <a:gd name="T0" fmla="*/ 2 w 113"/>
                  <a:gd name="T1" fmla="*/ 2 h 182"/>
                  <a:gd name="T2" fmla="*/ 1 w 113"/>
                  <a:gd name="T3" fmla="*/ 1 h 182"/>
                  <a:gd name="T4" fmla="*/ 0 w 113"/>
                  <a:gd name="T5" fmla="*/ 0 h 18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182">
                    <a:moveTo>
                      <a:pt x="113" y="182"/>
                    </a:moveTo>
                    <a:lnTo>
                      <a:pt x="39" y="119"/>
                    </a:ln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9" name="Freeform 26">
                <a:extLst>
                  <a:ext uri="{FF2B5EF4-FFF2-40B4-BE49-F238E27FC236}">
                    <a16:creationId xmlns:a16="http://schemas.microsoft.com/office/drawing/2014/main" id="{06D5F523-F94C-987A-32FD-3B15B62F7B6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2" y="3903"/>
                <a:ext cx="36" cy="112"/>
              </a:xfrm>
              <a:custGeom>
                <a:avLst/>
                <a:gdLst>
                  <a:gd name="T0" fmla="*/ 0 w 60"/>
                  <a:gd name="T1" fmla="*/ 2 h 198"/>
                  <a:gd name="T2" fmla="*/ 1 w 60"/>
                  <a:gd name="T3" fmla="*/ 1 h 198"/>
                  <a:gd name="T4" fmla="*/ 1 w 60"/>
                  <a:gd name="T5" fmla="*/ 0 h 19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60" h="198">
                    <a:moveTo>
                      <a:pt x="0" y="198"/>
                    </a:moveTo>
                    <a:lnTo>
                      <a:pt x="60" y="119"/>
                    </a:lnTo>
                    <a:lnTo>
                      <a:pt x="21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700" name="Oval 27">
                <a:extLst>
                  <a:ext uri="{FF2B5EF4-FFF2-40B4-BE49-F238E27FC236}">
                    <a16:creationId xmlns:a16="http://schemas.microsoft.com/office/drawing/2014/main" id="{65E1C60E-9273-766A-9874-8C08C0398C4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" y="3740"/>
                <a:ext cx="159" cy="130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701" name="Oval 28">
                <a:extLst>
                  <a:ext uri="{FF2B5EF4-FFF2-40B4-BE49-F238E27FC236}">
                    <a16:creationId xmlns:a16="http://schemas.microsoft.com/office/drawing/2014/main" id="{EA6E8616-E1AE-D708-B15C-AC30E10B79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" y="3767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702" name="Oval 29">
                <a:extLst>
                  <a:ext uri="{FF2B5EF4-FFF2-40B4-BE49-F238E27FC236}">
                    <a16:creationId xmlns:a16="http://schemas.microsoft.com/office/drawing/2014/main" id="{7FB6CD8B-09C9-3124-9185-803E1DBCC8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" y="3794"/>
                <a:ext cx="28" cy="28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703" name="Freeform 30">
                <a:extLst>
                  <a:ext uri="{FF2B5EF4-FFF2-40B4-BE49-F238E27FC236}">
                    <a16:creationId xmlns:a16="http://schemas.microsoft.com/office/drawing/2014/main" id="{F4F8C615-8464-5EA7-70D6-9E2DD617F0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" y="3822"/>
                <a:ext cx="87" cy="27"/>
              </a:xfrm>
              <a:custGeom>
                <a:avLst/>
                <a:gdLst>
                  <a:gd name="T0" fmla="*/ 0 w 143"/>
                  <a:gd name="T1" fmla="*/ 0 h 48"/>
                  <a:gd name="T2" fmla="*/ 1 w 143"/>
                  <a:gd name="T3" fmla="*/ 1 h 48"/>
                  <a:gd name="T4" fmla="*/ 2 w 143"/>
                  <a:gd name="T5" fmla="*/ 1 h 4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43" h="48">
                    <a:moveTo>
                      <a:pt x="0" y="0"/>
                    </a:moveTo>
                    <a:cubicBezTo>
                      <a:pt x="11" y="7"/>
                      <a:pt x="42" y="42"/>
                      <a:pt x="66" y="45"/>
                    </a:cubicBezTo>
                    <a:cubicBezTo>
                      <a:pt x="90" y="48"/>
                      <a:pt x="127" y="21"/>
                      <a:pt x="143" y="15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704" name="Oval 31">
                <a:extLst>
                  <a:ext uri="{FF2B5EF4-FFF2-40B4-BE49-F238E27FC236}">
                    <a16:creationId xmlns:a16="http://schemas.microsoft.com/office/drawing/2014/main" id="{7DBB7BA1-DBA4-02F3-76F3-FDB01FBED0D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" y="3767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</p:grpSp>
        <p:grpSp>
          <p:nvGrpSpPr>
            <p:cNvPr id="26650" name="Group 32">
              <a:extLst>
                <a:ext uri="{FF2B5EF4-FFF2-40B4-BE49-F238E27FC236}">
                  <a16:creationId xmlns:a16="http://schemas.microsoft.com/office/drawing/2014/main" id="{AB6C0729-A89C-0159-6C45-51E9E60CC73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32" y="3264"/>
              <a:ext cx="204" cy="435"/>
              <a:chOff x="0" y="3740"/>
              <a:chExt cx="204" cy="435"/>
            </a:xfrm>
          </p:grpSpPr>
          <p:sp>
            <p:nvSpPr>
              <p:cNvPr id="26685" name="Line 33">
                <a:extLst>
                  <a:ext uri="{FF2B5EF4-FFF2-40B4-BE49-F238E27FC236}">
                    <a16:creationId xmlns:a16="http://schemas.microsoft.com/office/drawing/2014/main" id="{6DDD4282-C22E-CE1B-C81D-AED9B30D2E2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3" y="3979"/>
                <a:ext cx="46" cy="19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6" name="Freeform 34">
                <a:extLst>
                  <a:ext uri="{FF2B5EF4-FFF2-40B4-BE49-F238E27FC236}">
                    <a16:creationId xmlns:a16="http://schemas.microsoft.com/office/drawing/2014/main" id="{E295CAAA-27F3-BB42-88E4-332C9D7AFC8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" y="4001"/>
                <a:ext cx="68" cy="174"/>
              </a:xfrm>
              <a:custGeom>
                <a:avLst/>
                <a:gdLst>
                  <a:gd name="T0" fmla="*/ 0 w 112"/>
                  <a:gd name="T1" fmla="*/ 3 h 307"/>
                  <a:gd name="T2" fmla="*/ 1 w 112"/>
                  <a:gd name="T3" fmla="*/ 2 h 307"/>
                  <a:gd name="T4" fmla="*/ 2 w 112"/>
                  <a:gd name="T5" fmla="*/ 0 h 307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2" h="307">
                    <a:moveTo>
                      <a:pt x="0" y="307"/>
                    </a:moveTo>
                    <a:lnTo>
                      <a:pt x="83" y="170"/>
                    </a:lnTo>
                    <a:lnTo>
                      <a:pt x="112" y="0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7" name="Oval 35">
                <a:extLst>
                  <a:ext uri="{FF2B5EF4-FFF2-40B4-BE49-F238E27FC236}">
                    <a16:creationId xmlns:a16="http://schemas.microsoft.com/office/drawing/2014/main" id="{00BB3EF6-5830-FCA1-41C8-91B620A7872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3849"/>
                <a:ext cx="204" cy="217"/>
              </a:xfrm>
              <a:prstGeom prst="ellipse">
                <a:avLst/>
              </a:prstGeom>
              <a:gradFill rotWithShape="0">
                <a:gsLst>
                  <a:gs pos="0">
                    <a:srgbClr val="009900"/>
                  </a:gs>
                  <a:gs pos="100000">
                    <a:srgbClr val="762F00"/>
                  </a:gs>
                </a:gsLst>
                <a:lin ang="2700000" scaled="1"/>
              </a:gra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8" name="Freeform 36">
                <a:extLst>
                  <a:ext uri="{FF2B5EF4-FFF2-40B4-BE49-F238E27FC236}">
                    <a16:creationId xmlns:a16="http://schemas.microsoft.com/office/drawing/2014/main" id="{F600719D-5C61-EB5B-6EBB-773BE3A11F4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" y="3903"/>
                <a:ext cx="69" cy="103"/>
              </a:xfrm>
              <a:custGeom>
                <a:avLst/>
                <a:gdLst>
                  <a:gd name="T0" fmla="*/ 2 w 113"/>
                  <a:gd name="T1" fmla="*/ 2 h 182"/>
                  <a:gd name="T2" fmla="*/ 1 w 113"/>
                  <a:gd name="T3" fmla="*/ 1 h 182"/>
                  <a:gd name="T4" fmla="*/ 0 w 113"/>
                  <a:gd name="T5" fmla="*/ 0 h 18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182">
                    <a:moveTo>
                      <a:pt x="113" y="182"/>
                    </a:moveTo>
                    <a:lnTo>
                      <a:pt x="39" y="119"/>
                    </a:ln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9" name="Freeform 37">
                <a:extLst>
                  <a:ext uri="{FF2B5EF4-FFF2-40B4-BE49-F238E27FC236}">
                    <a16:creationId xmlns:a16="http://schemas.microsoft.com/office/drawing/2014/main" id="{AE827232-C943-3C72-6A98-671F163733D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2" y="3903"/>
                <a:ext cx="36" cy="112"/>
              </a:xfrm>
              <a:custGeom>
                <a:avLst/>
                <a:gdLst>
                  <a:gd name="T0" fmla="*/ 0 w 60"/>
                  <a:gd name="T1" fmla="*/ 2 h 198"/>
                  <a:gd name="T2" fmla="*/ 1 w 60"/>
                  <a:gd name="T3" fmla="*/ 1 h 198"/>
                  <a:gd name="T4" fmla="*/ 1 w 60"/>
                  <a:gd name="T5" fmla="*/ 0 h 19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60" h="198">
                    <a:moveTo>
                      <a:pt x="0" y="198"/>
                    </a:moveTo>
                    <a:lnTo>
                      <a:pt x="60" y="119"/>
                    </a:lnTo>
                    <a:lnTo>
                      <a:pt x="21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0" name="Oval 38">
                <a:extLst>
                  <a:ext uri="{FF2B5EF4-FFF2-40B4-BE49-F238E27FC236}">
                    <a16:creationId xmlns:a16="http://schemas.microsoft.com/office/drawing/2014/main" id="{2853D22E-D89F-15E9-1ECC-74A4FADE51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" y="3740"/>
                <a:ext cx="159" cy="130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1" name="Oval 39">
                <a:extLst>
                  <a:ext uri="{FF2B5EF4-FFF2-40B4-BE49-F238E27FC236}">
                    <a16:creationId xmlns:a16="http://schemas.microsoft.com/office/drawing/2014/main" id="{B57E53F8-FDBB-67F3-DD66-4D691AC578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" y="3767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2" name="Oval 40">
                <a:extLst>
                  <a:ext uri="{FF2B5EF4-FFF2-40B4-BE49-F238E27FC236}">
                    <a16:creationId xmlns:a16="http://schemas.microsoft.com/office/drawing/2014/main" id="{832289F5-21EC-760E-3E23-DF1B8D2923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" y="3794"/>
                <a:ext cx="28" cy="28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3" name="Freeform 41">
                <a:extLst>
                  <a:ext uri="{FF2B5EF4-FFF2-40B4-BE49-F238E27FC236}">
                    <a16:creationId xmlns:a16="http://schemas.microsoft.com/office/drawing/2014/main" id="{6598BE71-F77E-FF43-302B-70B748A289F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" y="3822"/>
                <a:ext cx="87" cy="27"/>
              </a:xfrm>
              <a:custGeom>
                <a:avLst/>
                <a:gdLst>
                  <a:gd name="T0" fmla="*/ 0 w 143"/>
                  <a:gd name="T1" fmla="*/ 0 h 48"/>
                  <a:gd name="T2" fmla="*/ 1 w 143"/>
                  <a:gd name="T3" fmla="*/ 1 h 48"/>
                  <a:gd name="T4" fmla="*/ 2 w 143"/>
                  <a:gd name="T5" fmla="*/ 1 h 4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43" h="48">
                    <a:moveTo>
                      <a:pt x="0" y="0"/>
                    </a:moveTo>
                    <a:cubicBezTo>
                      <a:pt x="11" y="7"/>
                      <a:pt x="42" y="42"/>
                      <a:pt x="66" y="45"/>
                    </a:cubicBezTo>
                    <a:cubicBezTo>
                      <a:pt x="90" y="48"/>
                      <a:pt x="127" y="21"/>
                      <a:pt x="143" y="15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94" name="Oval 42">
                <a:extLst>
                  <a:ext uri="{FF2B5EF4-FFF2-40B4-BE49-F238E27FC236}">
                    <a16:creationId xmlns:a16="http://schemas.microsoft.com/office/drawing/2014/main" id="{B4430CB1-33FD-45C9-BC31-8BD7D1BF7C4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" y="3767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</p:grpSp>
        <p:grpSp>
          <p:nvGrpSpPr>
            <p:cNvPr id="26651" name="Group 43">
              <a:extLst>
                <a:ext uri="{FF2B5EF4-FFF2-40B4-BE49-F238E27FC236}">
                  <a16:creationId xmlns:a16="http://schemas.microsoft.com/office/drawing/2014/main" id="{830ED627-0B4B-4F0F-F75D-C04E57A0BE2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64" y="2544"/>
              <a:ext cx="225" cy="435"/>
              <a:chOff x="864" y="2544"/>
              <a:chExt cx="225" cy="435"/>
            </a:xfrm>
          </p:grpSpPr>
          <p:sp>
            <p:nvSpPr>
              <p:cNvPr id="26675" name="Line 44">
                <a:extLst>
                  <a:ext uri="{FF2B5EF4-FFF2-40B4-BE49-F238E27FC236}">
                    <a16:creationId xmlns:a16="http://schemas.microsoft.com/office/drawing/2014/main" id="{1C570250-5339-CDB7-B709-0E36EA98DD9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977" y="2783"/>
                <a:ext cx="46" cy="19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6" name="Freeform 45">
                <a:extLst>
                  <a:ext uri="{FF2B5EF4-FFF2-40B4-BE49-F238E27FC236}">
                    <a16:creationId xmlns:a16="http://schemas.microsoft.com/office/drawing/2014/main" id="{9BCDDF2C-8AD6-B0F3-1005-19FA207A515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87" y="2805"/>
                <a:ext cx="68" cy="174"/>
              </a:xfrm>
              <a:custGeom>
                <a:avLst/>
                <a:gdLst>
                  <a:gd name="T0" fmla="*/ 0 w 112"/>
                  <a:gd name="T1" fmla="*/ 3 h 307"/>
                  <a:gd name="T2" fmla="*/ 1 w 112"/>
                  <a:gd name="T3" fmla="*/ 2 h 307"/>
                  <a:gd name="T4" fmla="*/ 2 w 112"/>
                  <a:gd name="T5" fmla="*/ 0 h 307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2" h="307">
                    <a:moveTo>
                      <a:pt x="0" y="307"/>
                    </a:moveTo>
                    <a:lnTo>
                      <a:pt x="83" y="170"/>
                    </a:lnTo>
                    <a:lnTo>
                      <a:pt x="112" y="0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7" name="Oval 46">
                <a:extLst>
                  <a:ext uri="{FF2B5EF4-FFF2-40B4-BE49-F238E27FC236}">
                    <a16:creationId xmlns:a16="http://schemas.microsoft.com/office/drawing/2014/main" id="{25EC1652-CDF3-15BF-B302-BB7F2A59095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64" y="2653"/>
                <a:ext cx="204" cy="217"/>
              </a:xfrm>
              <a:prstGeom prst="ellipse">
                <a:avLst/>
              </a:prstGeom>
              <a:gradFill rotWithShape="0">
                <a:gsLst>
                  <a:gs pos="0">
                    <a:srgbClr val="009900"/>
                  </a:gs>
                  <a:gs pos="100000">
                    <a:srgbClr val="762F00"/>
                  </a:gs>
                </a:gsLst>
                <a:lin ang="2700000" scaled="1"/>
              </a:gra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8" name="Freeform 47">
                <a:extLst>
                  <a:ext uri="{FF2B5EF4-FFF2-40B4-BE49-F238E27FC236}">
                    <a16:creationId xmlns:a16="http://schemas.microsoft.com/office/drawing/2014/main" id="{94F13C12-F933-5AF1-5876-55FFEB46797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93" y="2707"/>
                <a:ext cx="69" cy="103"/>
              </a:xfrm>
              <a:custGeom>
                <a:avLst/>
                <a:gdLst>
                  <a:gd name="T0" fmla="*/ 2 w 113"/>
                  <a:gd name="T1" fmla="*/ 2 h 182"/>
                  <a:gd name="T2" fmla="*/ 1 w 113"/>
                  <a:gd name="T3" fmla="*/ 1 h 182"/>
                  <a:gd name="T4" fmla="*/ 0 w 113"/>
                  <a:gd name="T5" fmla="*/ 0 h 18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182">
                    <a:moveTo>
                      <a:pt x="113" y="182"/>
                    </a:moveTo>
                    <a:lnTo>
                      <a:pt x="39" y="119"/>
                    </a:ln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9" name="Freeform 48">
                <a:extLst>
                  <a:ext uri="{FF2B5EF4-FFF2-40B4-BE49-F238E27FC236}">
                    <a16:creationId xmlns:a16="http://schemas.microsoft.com/office/drawing/2014/main" id="{42BFD176-8251-C9B3-3484-22A4F6C8866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27" y="2619"/>
                <a:ext cx="62" cy="88"/>
              </a:xfrm>
              <a:custGeom>
                <a:avLst/>
                <a:gdLst>
                  <a:gd name="T0" fmla="*/ 62 w 62"/>
                  <a:gd name="T1" fmla="*/ 0 h 88"/>
                  <a:gd name="T2" fmla="*/ 50 w 62"/>
                  <a:gd name="T3" fmla="*/ 72 h 88"/>
                  <a:gd name="T4" fmla="*/ 0 w 62"/>
                  <a:gd name="T5" fmla="*/ 88 h 8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62" h="88">
                    <a:moveTo>
                      <a:pt x="62" y="0"/>
                    </a:moveTo>
                    <a:lnTo>
                      <a:pt x="50" y="72"/>
                    </a:lnTo>
                    <a:lnTo>
                      <a:pt x="0" y="88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0" name="Oval 49">
                <a:extLst>
                  <a:ext uri="{FF2B5EF4-FFF2-40B4-BE49-F238E27FC236}">
                    <a16:creationId xmlns:a16="http://schemas.microsoft.com/office/drawing/2014/main" id="{EC2B0604-99EC-5FC5-EEBF-96BE7A043AB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93" y="2544"/>
                <a:ext cx="159" cy="130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1" name="Oval 50">
                <a:extLst>
                  <a:ext uri="{FF2B5EF4-FFF2-40B4-BE49-F238E27FC236}">
                    <a16:creationId xmlns:a16="http://schemas.microsoft.com/office/drawing/2014/main" id="{83398C41-818F-D03F-CE68-A270A765D07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0" y="2571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2" name="Oval 51">
                <a:extLst>
                  <a:ext uri="{FF2B5EF4-FFF2-40B4-BE49-F238E27FC236}">
                    <a16:creationId xmlns:a16="http://schemas.microsoft.com/office/drawing/2014/main" id="{41A72392-E0B9-00F9-BB0B-39AD46FC4D1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52" y="2598"/>
                <a:ext cx="28" cy="28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3" name="Freeform 52">
                <a:extLst>
                  <a:ext uri="{FF2B5EF4-FFF2-40B4-BE49-F238E27FC236}">
                    <a16:creationId xmlns:a16="http://schemas.microsoft.com/office/drawing/2014/main" id="{C795AF1D-554D-8D78-8129-EC6EA3DB17C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22" y="2626"/>
                <a:ext cx="87" cy="27"/>
              </a:xfrm>
              <a:custGeom>
                <a:avLst/>
                <a:gdLst>
                  <a:gd name="T0" fmla="*/ 0 w 143"/>
                  <a:gd name="T1" fmla="*/ 0 h 48"/>
                  <a:gd name="T2" fmla="*/ 1 w 143"/>
                  <a:gd name="T3" fmla="*/ 1 h 48"/>
                  <a:gd name="T4" fmla="*/ 2 w 143"/>
                  <a:gd name="T5" fmla="*/ 1 h 4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43" h="48">
                    <a:moveTo>
                      <a:pt x="0" y="0"/>
                    </a:moveTo>
                    <a:cubicBezTo>
                      <a:pt x="11" y="7"/>
                      <a:pt x="42" y="42"/>
                      <a:pt x="66" y="45"/>
                    </a:cubicBezTo>
                    <a:cubicBezTo>
                      <a:pt x="90" y="48"/>
                      <a:pt x="127" y="21"/>
                      <a:pt x="143" y="15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84" name="Oval 53">
                <a:extLst>
                  <a:ext uri="{FF2B5EF4-FFF2-40B4-BE49-F238E27FC236}">
                    <a16:creationId xmlns:a16="http://schemas.microsoft.com/office/drawing/2014/main" id="{DA258C76-0441-C012-E449-F223E79AEA7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22" y="2571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</p:grpSp>
        <p:grpSp>
          <p:nvGrpSpPr>
            <p:cNvPr id="26652" name="Group 54">
              <a:extLst>
                <a:ext uri="{FF2B5EF4-FFF2-40B4-BE49-F238E27FC236}">
                  <a16:creationId xmlns:a16="http://schemas.microsoft.com/office/drawing/2014/main" id="{2E211219-F90F-3975-C4DB-2C9E39BFBD3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072" y="3408"/>
              <a:ext cx="204" cy="435"/>
              <a:chOff x="0" y="3740"/>
              <a:chExt cx="204" cy="435"/>
            </a:xfrm>
          </p:grpSpPr>
          <p:sp>
            <p:nvSpPr>
              <p:cNvPr id="26665" name="Line 55">
                <a:extLst>
                  <a:ext uri="{FF2B5EF4-FFF2-40B4-BE49-F238E27FC236}">
                    <a16:creationId xmlns:a16="http://schemas.microsoft.com/office/drawing/2014/main" id="{0BFD4B1B-ADF1-D118-B2C1-7E467FDCCAD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3" y="3979"/>
                <a:ext cx="46" cy="19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6" name="Freeform 56">
                <a:extLst>
                  <a:ext uri="{FF2B5EF4-FFF2-40B4-BE49-F238E27FC236}">
                    <a16:creationId xmlns:a16="http://schemas.microsoft.com/office/drawing/2014/main" id="{AB7E8F75-09D9-D125-EA65-686026227B1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" y="4001"/>
                <a:ext cx="68" cy="174"/>
              </a:xfrm>
              <a:custGeom>
                <a:avLst/>
                <a:gdLst>
                  <a:gd name="T0" fmla="*/ 0 w 112"/>
                  <a:gd name="T1" fmla="*/ 3 h 307"/>
                  <a:gd name="T2" fmla="*/ 1 w 112"/>
                  <a:gd name="T3" fmla="*/ 2 h 307"/>
                  <a:gd name="T4" fmla="*/ 2 w 112"/>
                  <a:gd name="T5" fmla="*/ 0 h 307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2" h="307">
                    <a:moveTo>
                      <a:pt x="0" y="307"/>
                    </a:moveTo>
                    <a:lnTo>
                      <a:pt x="83" y="170"/>
                    </a:lnTo>
                    <a:lnTo>
                      <a:pt x="112" y="0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7" name="Oval 57">
                <a:extLst>
                  <a:ext uri="{FF2B5EF4-FFF2-40B4-BE49-F238E27FC236}">
                    <a16:creationId xmlns:a16="http://schemas.microsoft.com/office/drawing/2014/main" id="{221A1BF0-56CA-50C1-CD2B-B1472B210B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3849"/>
                <a:ext cx="204" cy="217"/>
              </a:xfrm>
              <a:prstGeom prst="ellipse">
                <a:avLst/>
              </a:prstGeom>
              <a:gradFill rotWithShape="0">
                <a:gsLst>
                  <a:gs pos="0">
                    <a:srgbClr val="009900"/>
                  </a:gs>
                  <a:gs pos="100000">
                    <a:srgbClr val="762F00"/>
                  </a:gs>
                </a:gsLst>
                <a:lin ang="2700000" scaled="1"/>
              </a:gra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8" name="Freeform 58">
                <a:extLst>
                  <a:ext uri="{FF2B5EF4-FFF2-40B4-BE49-F238E27FC236}">
                    <a16:creationId xmlns:a16="http://schemas.microsoft.com/office/drawing/2014/main" id="{CE288A15-1127-5A73-608D-5A3A5AE78B0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" y="3903"/>
                <a:ext cx="69" cy="103"/>
              </a:xfrm>
              <a:custGeom>
                <a:avLst/>
                <a:gdLst>
                  <a:gd name="T0" fmla="*/ 2 w 113"/>
                  <a:gd name="T1" fmla="*/ 2 h 182"/>
                  <a:gd name="T2" fmla="*/ 1 w 113"/>
                  <a:gd name="T3" fmla="*/ 1 h 182"/>
                  <a:gd name="T4" fmla="*/ 0 w 113"/>
                  <a:gd name="T5" fmla="*/ 0 h 18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182">
                    <a:moveTo>
                      <a:pt x="113" y="182"/>
                    </a:moveTo>
                    <a:lnTo>
                      <a:pt x="39" y="119"/>
                    </a:ln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9" name="Freeform 59">
                <a:extLst>
                  <a:ext uri="{FF2B5EF4-FFF2-40B4-BE49-F238E27FC236}">
                    <a16:creationId xmlns:a16="http://schemas.microsoft.com/office/drawing/2014/main" id="{CE5E4433-E682-31BE-0B49-53EFAFA8C2E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2" y="3903"/>
                <a:ext cx="36" cy="112"/>
              </a:xfrm>
              <a:custGeom>
                <a:avLst/>
                <a:gdLst>
                  <a:gd name="T0" fmla="*/ 0 w 60"/>
                  <a:gd name="T1" fmla="*/ 2 h 198"/>
                  <a:gd name="T2" fmla="*/ 1 w 60"/>
                  <a:gd name="T3" fmla="*/ 1 h 198"/>
                  <a:gd name="T4" fmla="*/ 1 w 60"/>
                  <a:gd name="T5" fmla="*/ 0 h 19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60" h="198">
                    <a:moveTo>
                      <a:pt x="0" y="198"/>
                    </a:moveTo>
                    <a:lnTo>
                      <a:pt x="60" y="119"/>
                    </a:lnTo>
                    <a:lnTo>
                      <a:pt x="21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0" name="Oval 60">
                <a:extLst>
                  <a:ext uri="{FF2B5EF4-FFF2-40B4-BE49-F238E27FC236}">
                    <a16:creationId xmlns:a16="http://schemas.microsoft.com/office/drawing/2014/main" id="{C6744DFA-221C-B5C8-B7A4-0CE4CFB4D4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" y="3740"/>
                <a:ext cx="159" cy="130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1" name="Oval 61">
                <a:extLst>
                  <a:ext uri="{FF2B5EF4-FFF2-40B4-BE49-F238E27FC236}">
                    <a16:creationId xmlns:a16="http://schemas.microsoft.com/office/drawing/2014/main" id="{8596C3F1-2406-9F50-288B-DCB224545E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" y="3767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2" name="Oval 62">
                <a:extLst>
                  <a:ext uri="{FF2B5EF4-FFF2-40B4-BE49-F238E27FC236}">
                    <a16:creationId xmlns:a16="http://schemas.microsoft.com/office/drawing/2014/main" id="{F5AAB288-E49E-184F-50A9-1BD46FFC8CE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" y="3794"/>
                <a:ext cx="28" cy="28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3" name="Freeform 63">
                <a:extLst>
                  <a:ext uri="{FF2B5EF4-FFF2-40B4-BE49-F238E27FC236}">
                    <a16:creationId xmlns:a16="http://schemas.microsoft.com/office/drawing/2014/main" id="{45E39FE8-2639-41A0-65FD-0821EDF25FF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" y="3822"/>
                <a:ext cx="87" cy="27"/>
              </a:xfrm>
              <a:custGeom>
                <a:avLst/>
                <a:gdLst>
                  <a:gd name="T0" fmla="*/ 0 w 143"/>
                  <a:gd name="T1" fmla="*/ 0 h 48"/>
                  <a:gd name="T2" fmla="*/ 1 w 143"/>
                  <a:gd name="T3" fmla="*/ 1 h 48"/>
                  <a:gd name="T4" fmla="*/ 2 w 143"/>
                  <a:gd name="T5" fmla="*/ 1 h 4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43" h="48">
                    <a:moveTo>
                      <a:pt x="0" y="0"/>
                    </a:moveTo>
                    <a:cubicBezTo>
                      <a:pt x="11" y="7"/>
                      <a:pt x="42" y="42"/>
                      <a:pt x="66" y="45"/>
                    </a:cubicBezTo>
                    <a:cubicBezTo>
                      <a:pt x="90" y="48"/>
                      <a:pt x="127" y="21"/>
                      <a:pt x="143" y="15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74" name="Oval 64">
                <a:extLst>
                  <a:ext uri="{FF2B5EF4-FFF2-40B4-BE49-F238E27FC236}">
                    <a16:creationId xmlns:a16="http://schemas.microsoft.com/office/drawing/2014/main" id="{AD35420D-400A-592A-6DA2-65EB77FFFA2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" y="3767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</p:grpSp>
        <p:grpSp>
          <p:nvGrpSpPr>
            <p:cNvPr id="26653" name="Group 65">
              <a:extLst>
                <a:ext uri="{FF2B5EF4-FFF2-40B4-BE49-F238E27FC236}">
                  <a16:creationId xmlns:a16="http://schemas.microsoft.com/office/drawing/2014/main" id="{B87FF1E4-6171-75E6-D127-1CDF68B7F12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60" y="1632"/>
              <a:ext cx="204" cy="435"/>
              <a:chOff x="0" y="3740"/>
              <a:chExt cx="204" cy="435"/>
            </a:xfrm>
          </p:grpSpPr>
          <p:sp>
            <p:nvSpPr>
              <p:cNvPr id="26655" name="Line 66">
                <a:extLst>
                  <a:ext uri="{FF2B5EF4-FFF2-40B4-BE49-F238E27FC236}">
                    <a16:creationId xmlns:a16="http://schemas.microsoft.com/office/drawing/2014/main" id="{9D019958-B820-45F4-9222-164BE847D22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3" y="3979"/>
                <a:ext cx="46" cy="19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56" name="Freeform 67">
                <a:extLst>
                  <a:ext uri="{FF2B5EF4-FFF2-40B4-BE49-F238E27FC236}">
                    <a16:creationId xmlns:a16="http://schemas.microsoft.com/office/drawing/2014/main" id="{B74E5EC3-309C-A22B-043D-66D1D7311D7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" y="4001"/>
                <a:ext cx="68" cy="174"/>
              </a:xfrm>
              <a:custGeom>
                <a:avLst/>
                <a:gdLst>
                  <a:gd name="T0" fmla="*/ 0 w 112"/>
                  <a:gd name="T1" fmla="*/ 3 h 307"/>
                  <a:gd name="T2" fmla="*/ 1 w 112"/>
                  <a:gd name="T3" fmla="*/ 2 h 307"/>
                  <a:gd name="T4" fmla="*/ 2 w 112"/>
                  <a:gd name="T5" fmla="*/ 0 h 307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2" h="307">
                    <a:moveTo>
                      <a:pt x="0" y="307"/>
                    </a:moveTo>
                    <a:lnTo>
                      <a:pt x="83" y="170"/>
                    </a:lnTo>
                    <a:lnTo>
                      <a:pt x="112" y="0"/>
                    </a:lnTo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57" name="Oval 68">
                <a:extLst>
                  <a:ext uri="{FF2B5EF4-FFF2-40B4-BE49-F238E27FC236}">
                    <a16:creationId xmlns:a16="http://schemas.microsoft.com/office/drawing/2014/main" id="{76A6AF1B-FA82-3BE3-13E2-B00E9D48AD8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3849"/>
                <a:ext cx="204" cy="217"/>
              </a:xfrm>
              <a:prstGeom prst="ellipse">
                <a:avLst/>
              </a:prstGeom>
              <a:gradFill rotWithShape="0">
                <a:gsLst>
                  <a:gs pos="0">
                    <a:srgbClr val="009900"/>
                  </a:gs>
                  <a:gs pos="100000">
                    <a:srgbClr val="762F00"/>
                  </a:gs>
                </a:gsLst>
                <a:lin ang="2700000" scaled="1"/>
              </a:gra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58" name="Freeform 69">
                <a:extLst>
                  <a:ext uri="{FF2B5EF4-FFF2-40B4-BE49-F238E27FC236}">
                    <a16:creationId xmlns:a16="http://schemas.microsoft.com/office/drawing/2014/main" id="{92B11794-EC2C-3C36-F62C-88F0941241D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" y="3903"/>
                <a:ext cx="69" cy="103"/>
              </a:xfrm>
              <a:custGeom>
                <a:avLst/>
                <a:gdLst>
                  <a:gd name="T0" fmla="*/ 2 w 113"/>
                  <a:gd name="T1" fmla="*/ 2 h 182"/>
                  <a:gd name="T2" fmla="*/ 1 w 113"/>
                  <a:gd name="T3" fmla="*/ 1 h 182"/>
                  <a:gd name="T4" fmla="*/ 0 w 113"/>
                  <a:gd name="T5" fmla="*/ 0 h 18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182">
                    <a:moveTo>
                      <a:pt x="113" y="182"/>
                    </a:moveTo>
                    <a:lnTo>
                      <a:pt x="39" y="119"/>
                    </a:lnTo>
                    <a:lnTo>
                      <a:pt x="0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59" name="Freeform 70">
                <a:extLst>
                  <a:ext uri="{FF2B5EF4-FFF2-40B4-BE49-F238E27FC236}">
                    <a16:creationId xmlns:a16="http://schemas.microsoft.com/office/drawing/2014/main" id="{6ECC2B11-E1F1-33C0-F7EE-2D7FB6287A7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2" y="3903"/>
                <a:ext cx="36" cy="112"/>
              </a:xfrm>
              <a:custGeom>
                <a:avLst/>
                <a:gdLst>
                  <a:gd name="T0" fmla="*/ 0 w 60"/>
                  <a:gd name="T1" fmla="*/ 2 h 198"/>
                  <a:gd name="T2" fmla="*/ 1 w 60"/>
                  <a:gd name="T3" fmla="*/ 1 h 198"/>
                  <a:gd name="T4" fmla="*/ 1 w 60"/>
                  <a:gd name="T5" fmla="*/ 0 h 19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60" h="198">
                    <a:moveTo>
                      <a:pt x="0" y="198"/>
                    </a:moveTo>
                    <a:lnTo>
                      <a:pt x="60" y="119"/>
                    </a:lnTo>
                    <a:lnTo>
                      <a:pt x="21" y="0"/>
                    </a:ln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rgbClr val="009900"/>
                        </a:gs>
                        <a:gs pos="100000">
                          <a:srgbClr val="762F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0" name="Oval 71">
                <a:extLst>
                  <a:ext uri="{FF2B5EF4-FFF2-40B4-BE49-F238E27FC236}">
                    <a16:creationId xmlns:a16="http://schemas.microsoft.com/office/drawing/2014/main" id="{A40B6537-987E-9BC7-842E-3A743C1D030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" y="3740"/>
                <a:ext cx="159" cy="130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1" name="Oval 72">
                <a:extLst>
                  <a:ext uri="{FF2B5EF4-FFF2-40B4-BE49-F238E27FC236}">
                    <a16:creationId xmlns:a16="http://schemas.microsoft.com/office/drawing/2014/main" id="{80521DCD-1162-F246-3E12-5E6EB83B95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6" y="3767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2" name="Oval 73">
                <a:extLst>
                  <a:ext uri="{FF2B5EF4-FFF2-40B4-BE49-F238E27FC236}">
                    <a16:creationId xmlns:a16="http://schemas.microsoft.com/office/drawing/2014/main" id="{304631B6-C09B-5886-6352-97EECB03EB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8" y="3794"/>
                <a:ext cx="28" cy="28"/>
              </a:xfrm>
              <a:prstGeom prst="ellipse">
                <a:avLst/>
              </a:prstGeom>
              <a:solidFill>
                <a:srgbClr val="D16717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3" name="Freeform 74">
                <a:extLst>
                  <a:ext uri="{FF2B5EF4-FFF2-40B4-BE49-F238E27FC236}">
                    <a16:creationId xmlns:a16="http://schemas.microsoft.com/office/drawing/2014/main" id="{BE35063D-7974-D45C-1242-EA69E0F9A0D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" y="3822"/>
                <a:ext cx="87" cy="27"/>
              </a:xfrm>
              <a:custGeom>
                <a:avLst/>
                <a:gdLst>
                  <a:gd name="T0" fmla="*/ 0 w 143"/>
                  <a:gd name="T1" fmla="*/ 0 h 48"/>
                  <a:gd name="T2" fmla="*/ 1 w 143"/>
                  <a:gd name="T3" fmla="*/ 1 h 48"/>
                  <a:gd name="T4" fmla="*/ 2 w 143"/>
                  <a:gd name="T5" fmla="*/ 1 h 48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43" h="48">
                    <a:moveTo>
                      <a:pt x="0" y="0"/>
                    </a:moveTo>
                    <a:cubicBezTo>
                      <a:pt x="11" y="7"/>
                      <a:pt x="42" y="42"/>
                      <a:pt x="66" y="45"/>
                    </a:cubicBezTo>
                    <a:cubicBezTo>
                      <a:pt x="90" y="48"/>
                      <a:pt x="127" y="21"/>
                      <a:pt x="143" y="15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64" name="Oval 75">
                <a:extLst>
                  <a:ext uri="{FF2B5EF4-FFF2-40B4-BE49-F238E27FC236}">
                    <a16:creationId xmlns:a16="http://schemas.microsoft.com/office/drawing/2014/main" id="{1A0C95A6-27F0-9C5B-612D-994AA8EB23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8" y="3767"/>
                <a:ext cx="23" cy="22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</p:grpSp>
        <p:sp>
          <p:nvSpPr>
            <p:cNvPr id="26654" name="Text Box 76">
              <a:extLst>
                <a:ext uri="{FF2B5EF4-FFF2-40B4-BE49-F238E27FC236}">
                  <a16:creationId xmlns:a16="http://schemas.microsoft.com/office/drawing/2014/main" id="{50F26999-CF8B-C289-14EA-066E8328F82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636414">
              <a:off x="672" y="3600"/>
              <a:ext cx="1642" cy="288"/>
            </a:xfrm>
            <a:prstGeom prst="rect">
              <a:avLst/>
            </a:prstGeom>
            <a:gradFill rotWithShape="0">
              <a:gsLst>
                <a:gs pos="0">
                  <a:schemeClr val="tx2"/>
                </a:gs>
                <a:gs pos="100000">
                  <a:schemeClr val="folHlink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000" tIns="46800" rIns="90000" bIns="46800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FFFF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Human Resources</a:t>
              </a:r>
              <a:endParaRPr kumimoji="0" lang="de-DE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  <p:grpSp>
        <p:nvGrpSpPr>
          <p:cNvPr id="663629" name="Group 77">
            <a:extLst>
              <a:ext uri="{FF2B5EF4-FFF2-40B4-BE49-F238E27FC236}">
                <a16:creationId xmlns:a16="http://schemas.microsoft.com/office/drawing/2014/main" id="{D6A5CFD2-E44E-EFF8-6AEC-E21671A578CD}"/>
              </a:ext>
            </a:extLst>
          </p:cNvPr>
          <p:cNvGrpSpPr>
            <a:grpSpLocks/>
          </p:cNvGrpSpPr>
          <p:nvPr/>
        </p:nvGrpSpPr>
        <p:grpSpPr bwMode="auto">
          <a:xfrm>
            <a:off x="1581150" y="3609975"/>
            <a:ext cx="2257425" cy="592138"/>
            <a:chOff x="996" y="2274"/>
            <a:chExt cx="1422" cy="373"/>
          </a:xfrm>
        </p:grpSpPr>
        <p:grpSp>
          <p:nvGrpSpPr>
            <p:cNvPr id="26638" name="Group 78">
              <a:extLst>
                <a:ext uri="{FF2B5EF4-FFF2-40B4-BE49-F238E27FC236}">
                  <a16:creationId xmlns:a16="http://schemas.microsoft.com/office/drawing/2014/main" id="{C02F76CA-49D6-F573-2683-45685430515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035" y="2528"/>
              <a:ext cx="47" cy="119"/>
              <a:chOff x="480" y="2637"/>
              <a:chExt cx="47" cy="119"/>
            </a:xfrm>
          </p:grpSpPr>
          <p:sp>
            <p:nvSpPr>
              <p:cNvPr id="26640" name="Line 79">
                <a:extLst>
                  <a:ext uri="{FF2B5EF4-FFF2-40B4-BE49-F238E27FC236}">
                    <a16:creationId xmlns:a16="http://schemas.microsoft.com/office/drawing/2014/main" id="{7B3B423A-3A86-5CFA-E22C-F4BEC956A0B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519" y="2637"/>
                <a:ext cx="0" cy="48"/>
              </a:xfrm>
              <a:prstGeom prst="line">
                <a:avLst/>
              </a:prstGeom>
              <a:noFill/>
              <a:ln w="63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41" name="Rectangle 80">
                <a:extLst>
                  <a:ext uri="{FF2B5EF4-FFF2-40B4-BE49-F238E27FC236}">
                    <a16:creationId xmlns:a16="http://schemas.microsoft.com/office/drawing/2014/main" id="{2264462B-B276-6642-EEB0-6FB17C6094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0" y="2688"/>
                <a:ext cx="47" cy="68"/>
              </a:xfrm>
              <a:prstGeom prst="rect">
                <a:avLst/>
              </a:prstGeom>
              <a:solidFill>
                <a:srgbClr val="B2B2B2"/>
              </a:solidFill>
              <a:ln w="635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lIns="90000" tIns="46800" rIns="90000" bIns="46800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42" name="Oval 81">
                <a:extLst>
                  <a:ext uri="{FF2B5EF4-FFF2-40B4-BE49-F238E27FC236}">
                    <a16:creationId xmlns:a16="http://schemas.microsoft.com/office/drawing/2014/main" id="{E602C3C9-67E0-1BA6-E2FD-173C1203DF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3" y="2718"/>
                <a:ext cx="11" cy="13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90000" tIns="46800" rIns="90000" bIns="46800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43" name="Oval 82">
                <a:extLst>
                  <a:ext uri="{FF2B5EF4-FFF2-40B4-BE49-F238E27FC236}">
                    <a16:creationId xmlns:a16="http://schemas.microsoft.com/office/drawing/2014/main" id="{2A264594-0F0E-236C-917D-33B9D5E2EF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9" y="2718"/>
                <a:ext cx="11" cy="13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90000" tIns="46800" rIns="90000" bIns="46800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44" name="Oval 83">
                <a:extLst>
                  <a:ext uri="{FF2B5EF4-FFF2-40B4-BE49-F238E27FC236}">
                    <a16:creationId xmlns:a16="http://schemas.microsoft.com/office/drawing/2014/main" id="{A72DDD41-0775-001E-E46A-DB8D3F41CF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2" y="2718"/>
                <a:ext cx="12" cy="13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90000" tIns="46800" rIns="90000" bIns="46800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45" name="Oval 84">
                <a:extLst>
                  <a:ext uri="{FF2B5EF4-FFF2-40B4-BE49-F238E27FC236}">
                    <a16:creationId xmlns:a16="http://schemas.microsoft.com/office/drawing/2014/main" id="{274859B1-3E0A-4E74-F925-954D55CA27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83" y="2735"/>
                <a:ext cx="11" cy="13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90000" tIns="46800" rIns="90000" bIns="46800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46" name="Oval 85">
                <a:extLst>
                  <a:ext uri="{FF2B5EF4-FFF2-40B4-BE49-F238E27FC236}">
                    <a16:creationId xmlns:a16="http://schemas.microsoft.com/office/drawing/2014/main" id="{94ED6052-B0A2-57CC-5932-957CE955F5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9" y="2735"/>
                <a:ext cx="11" cy="13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90000" tIns="46800" rIns="90000" bIns="46800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47" name="Oval 86">
                <a:extLst>
                  <a:ext uri="{FF2B5EF4-FFF2-40B4-BE49-F238E27FC236}">
                    <a16:creationId xmlns:a16="http://schemas.microsoft.com/office/drawing/2014/main" id="{18F41CA3-5E34-D913-483F-D17356F5A5C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2" y="2735"/>
                <a:ext cx="11" cy="13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90000" tIns="46800" rIns="90000" bIns="46800" anchor="ctr"/>
              <a:lstStyle>
                <a:lvl1pPr>
                  <a:spcBef>
                    <a:spcPct val="20000"/>
                  </a:spcBef>
                  <a:buClr>
                    <a:schemeClr val="folHlink"/>
                  </a:buClr>
                  <a:buSzPct val="60000"/>
                  <a:buFont typeface="Wingdings" panose="05000000000000000000" pitchFamily="2" charset="2"/>
                  <a:buChar char="n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hlink"/>
                  </a:buClr>
                  <a:buSzPct val="55000"/>
                  <a:buFont typeface="Wingdings" panose="05000000000000000000" pitchFamily="2" charset="2"/>
                  <a:buChar char="n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folHlink"/>
                  </a:buClr>
                  <a:buSzPct val="50000"/>
                  <a:buFont typeface="Wingdings" panose="05000000000000000000" pitchFamily="2" charset="2"/>
                  <a:buChar char="n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2"/>
                  </a:buClr>
                  <a:buSzPct val="55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50000"/>
                  <a:buFont typeface="Wingdings" panose="05000000000000000000" pitchFamily="2" charset="2"/>
                  <a:buChar char="n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  <p:sp>
            <p:nvSpPr>
              <p:cNvPr id="26648" name="Line 87">
                <a:extLst>
                  <a:ext uri="{FF2B5EF4-FFF2-40B4-BE49-F238E27FC236}">
                    <a16:creationId xmlns:a16="http://schemas.microsoft.com/office/drawing/2014/main" id="{578008FC-0213-70BB-EF08-106B46F7BA9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486" y="2703"/>
                <a:ext cx="33" cy="0"/>
              </a:xfrm>
              <a:prstGeom prst="line">
                <a:avLst/>
              </a:prstGeom>
              <a:noFill/>
              <a:ln w="12700">
                <a:solidFill>
                  <a:schemeClr val="accent2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90000" tIns="46800" rIns="90000" bIns="46800" anchor="ctr"/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endParaRPr>
              </a:p>
            </p:txBody>
          </p:sp>
        </p:grpSp>
        <p:sp>
          <p:nvSpPr>
            <p:cNvPr id="26639" name="Text Box 88">
              <a:extLst>
                <a:ext uri="{FF2B5EF4-FFF2-40B4-BE49-F238E27FC236}">
                  <a16:creationId xmlns:a16="http://schemas.microsoft.com/office/drawing/2014/main" id="{5BB02A2B-673C-7172-C480-DAEE564970B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-1070930">
              <a:off x="996" y="2274"/>
              <a:ext cx="142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000" tIns="46800" rIns="90000" bIns="46800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60000"/>
                <a:buFont typeface="Wingdings" panose="05000000000000000000" pitchFamily="2" charset="2"/>
                <a:buChar char="n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hlink"/>
                </a:buClr>
                <a:buSzPct val="55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0000"/>
                <a:buFont typeface="Wingdings" panose="05000000000000000000" pitchFamily="2" charset="2"/>
                <a:buChar char="n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55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50000"/>
                <a:buFont typeface="Wingdings" panose="05000000000000000000" pitchFamily="2" charset="2"/>
                <a:buChar char="n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4D4D4D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Communication</a:t>
              </a:r>
              <a:endParaRPr kumimoji="0" lang="de-DE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4D4D4D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63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63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63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63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63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63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63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63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3" dur="500"/>
                                        <p:tgtEl>
                                          <p:spTgt spid="663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8" dur="500"/>
                                        <p:tgtEl>
                                          <p:spTgt spid="663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43" dur="500"/>
                                        <p:tgtEl>
                                          <p:spTgt spid="663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3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3564" grpId="0" animBg="1" autoUpdateAnimBg="0"/>
      <p:bldP spid="663571" grpId="0" animBg="1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9AD7-9854-44CC-ABC0-EE5DE3BC0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8D07-3892-4A6D-AAC1-4E1A00675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Larson, E. and Gray, C. (2018) Project Management: The Managerial Process 7th Edition, McGraw Hill.</a:t>
            </a:r>
          </a:p>
          <a:p>
            <a:r>
              <a:rPr lang="en-GB" dirty="0"/>
              <a:t>PMI (2006) The Guide to the Project Management Body of Knowledge (</a:t>
            </a:r>
            <a:r>
              <a:rPr lang="en-GB" dirty="0" err="1"/>
              <a:t>PMBoK</a:t>
            </a:r>
            <a:r>
              <a:rPr lang="en-GB" dirty="0"/>
              <a:t>), 5th Edition: PMI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954ED-7761-4E9E-984C-F8D386242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49CD5-90BD-40B4-9BB5-17694101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0230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lends">
  <a:themeElements>
    <a:clrScheme name="">
      <a:dk1>
        <a:srgbClr val="000000"/>
      </a:dk1>
      <a:lt1>
        <a:srgbClr val="FFFFFF"/>
      </a:lt1>
      <a:dk2>
        <a:srgbClr val="006600"/>
      </a:dk2>
      <a:lt2>
        <a:srgbClr val="1C1C1C"/>
      </a:lt2>
      <a:accent1>
        <a:srgbClr val="FDFDC7"/>
      </a:accent1>
      <a:accent2>
        <a:srgbClr val="FF6600"/>
      </a:accent2>
      <a:accent3>
        <a:srgbClr val="FFFFFF"/>
      </a:accent3>
      <a:accent4>
        <a:srgbClr val="000000"/>
      </a:accent4>
      <a:accent5>
        <a:srgbClr val="FEFEE0"/>
      </a:accent5>
      <a:accent6>
        <a:srgbClr val="E75C00"/>
      </a:accent6>
      <a:hlink>
        <a:srgbClr val="660066"/>
      </a:hlink>
      <a:folHlink>
        <a:srgbClr val="663300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76200" cap="flat" cmpd="sng" algn="ctr">
          <a:solidFill>
            <a:schemeClr val="folHlink"/>
          </a:solidFill>
          <a:prstDash val="solid"/>
          <a:miter lim="800000"/>
          <a:headEnd type="none" w="med" len="med"/>
          <a:tailEnd type="triangle" w="med" len="med"/>
        </a:ln>
        <a:effectLst/>
        <a:extLst>
          <a:ext uri="{909E8E84-426E-40dd-AFC4-6F175D3DCCD1}">
            <a14:hiddenFill xmlns:a14="http://schemas.microsoft.com/office/drawing/2010/main" xmlns="">
              <a:solidFill>
                <a:schemeClr val="accent1"/>
              </a:solidFill>
            </a14:hiddenFill>
          </a:ex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76200" cap="flat" cmpd="sng" algn="ctr">
          <a:solidFill>
            <a:schemeClr val="folHlink"/>
          </a:solidFill>
          <a:prstDash val="solid"/>
          <a:miter lim="800000"/>
          <a:headEnd type="none" w="med" len="med"/>
          <a:tailEnd type="triangle" w="med" len="med"/>
        </a:ln>
        <a:effectLst/>
        <a:extLst>
          <a:ext uri="{909E8E84-426E-40dd-AFC4-6F175D3DCCD1}">
            <a14:hiddenFill xmlns:a14="http://schemas.microsoft.com/office/drawing/2010/main" xmlns="">
              <a:solidFill>
                <a:schemeClr val="accent1"/>
              </a:solidFill>
            </a14:hiddenFill>
          </a:ex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5563</TotalTime>
  <Words>798</Words>
  <Application>Microsoft Office PowerPoint</Application>
  <PresentationFormat>On-screen Show (4:3)</PresentationFormat>
  <Paragraphs>140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ＭＳ Ｐゴシック</vt:lpstr>
      <vt:lpstr>Arial</vt:lpstr>
      <vt:lpstr>Myriad Pro</vt:lpstr>
      <vt:lpstr>Tahoma</vt:lpstr>
      <vt:lpstr>Verdana</vt:lpstr>
      <vt:lpstr>Wingdings</vt:lpstr>
      <vt:lpstr>20140311PresentationUWTSDTemplate</vt:lpstr>
      <vt:lpstr>Blends</vt:lpstr>
      <vt:lpstr>Project Management LCBB 5005  PMBOOK Project Management Critical Factors Week 3  Session 2 </vt:lpstr>
      <vt:lpstr>Learning Outcomes</vt:lpstr>
      <vt:lpstr>A Project</vt:lpstr>
      <vt:lpstr>What went wrong? </vt:lpstr>
      <vt:lpstr>What went wrong? </vt:lpstr>
      <vt:lpstr>What went wrong? </vt:lpstr>
      <vt:lpstr>What went wrong? </vt:lpstr>
      <vt:lpstr>What went wrong? </vt:lpstr>
      <vt:lpstr>What went wrong?  </vt:lpstr>
      <vt:lpstr>What went wrong? </vt:lpstr>
      <vt:lpstr>What went wrong? </vt:lpstr>
      <vt:lpstr>What went wrong? </vt:lpstr>
      <vt:lpstr>What went wrong? </vt:lpstr>
      <vt:lpstr>What went wrong? </vt:lpstr>
      <vt:lpstr>What went wrong? </vt:lpstr>
      <vt:lpstr>What went wrong? </vt:lpstr>
      <vt:lpstr>The Nine Knowledge Areas of Project Management.</vt:lpstr>
      <vt:lpstr>Nine Knowledge areas</vt:lpstr>
      <vt:lpstr>Reference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Sadeque</cp:lastModifiedBy>
  <cp:revision>201</cp:revision>
  <cp:lastPrinted>2018-07-09T15:27:01Z</cp:lastPrinted>
  <dcterms:created xsi:type="dcterms:W3CDTF">2002-10-07T19:43:58Z</dcterms:created>
  <dcterms:modified xsi:type="dcterms:W3CDTF">2024-06-21T20:14:20Z</dcterms:modified>
</cp:coreProperties>
</file>