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0" autoAdjust="0"/>
    <p:restoredTop sz="94660"/>
  </p:normalViewPr>
  <p:slideViewPr>
    <p:cSldViewPr snapToGrid="0">
      <p:cViewPr varScale="1">
        <p:scale>
          <a:sx n="141" d="100"/>
          <a:sy n="141" d="100"/>
        </p:scale>
        <p:origin x="12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ilina Atanasova" userId="fceba90a-f3e9-4416-941b-7a620bb2e4d0" providerId="ADAL" clId="{E9241880-66C8-41A9-B023-FDBEA71C7AB3}"/>
    <pc:docChg chg="undo custSel addSld modSld">
      <pc:chgData name="Ivilina Atanasova" userId="fceba90a-f3e9-4416-941b-7a620bb2e4d0" providerId="ADAL" clId="{E9241880-66C8-41A9-B023-FDBEA71C7AB3}" dt="2025-09-22T10:35:56.372" v="7361"/>
      <pc:docMkLst>
        <pc:docMk/>
      </pc:docMkLst>
      <pc:sldChg chg="addSp modSp mod">
        <pc:chgData name="Ivilina Atanasova" userId="fceba90a-f3e9-4416-941b-7a620bb2e4d0" providerId="ADAL" clId="{E9241880-66C8-41A9-B023-FDBEA71C7AB3}" dt="2025-09-22T08:10:56.150" v="700" actId="2711"/>
        <pc:sldMkLst>
          <pc:docMk/>
          <pc:sldMk cId="3880823353" sldId="256"/>
        </pc:sldMkLst>
        <pc:spChg chg="mod">
          <ac:chgData name="Ivilina Atanasova" userId="fceba90a-f3e9-4416-941b-7a620bb2e4d0" providerId="ADAL" clId="{E9241880-66C8-41A9-B023-FDBEA71C7AB3}" dt="2025-09-22T07:59:57.614" v="15" actId="2711"/>
          <ac:spMkLst>
            <pc:docMk/>
            <pc:sldMk cId="3880823353" sldId="256"/>
            <ac:spMk id="6" creationId="{C25BB3F5-C7DA-9665-B0E4-9BAC767852E3}"/>
          </ac:spMkLst>
        </pc:spChg>
        <pc:spChg chg="add mod">
          <ac:chgData name="Ivilina Atanasova" userId="fceba90a-f3e9-4416-941b-7a620bb2e4d0" providerId="ADAL" clId="{E9241880-66C8-41A9-B023-FDBEA71C7AB3}" dt="2025-09-22T08:10:56.150" v="700" actId="2711"/>
          <ac:spMkLst>
            <pc:docMk/>
            <pc:sldMk cId="3880823353" sldId="256"/>
            <ac:spMk id="8" creationId="{295216FB-9538-28A3-6B4D-1AD8193F7B3B}"/>
          </ac:spMkLst>
        </pc:spChg>
        <pc:spChg chg="add mod">
          <ac:chgData name="Ivilina Atanasova" userId="fceba90a-f3e9-4416-941b-7a620bb2e4d0" providerId="ADAL" clId="{E9241880-66C8-41A9-B023-FDBEA71C7AB3}" dt="2025-09-22T08:10:48.988" v="699" actId="2711"/>
          <ac:spMkLst>
            <pc:docMk/>
            <pc:sldMk cId="3880823353" sldId="256"/>
            <ac:spMk id="11" creationId="{E1C46467-1388-845A-9767-F932913A6FAA}"/>
          </ac:spMkLst>
        </pc:spChg>
        <pc:spChg chg="add mod">
          <ac:chgData name="Ivilina Atanasova" userId="fceba90a-f3e9-4416-941b-7a620bb2e4d0" providerId="ADAL" clId="{E9241880-66C8-41A9-B023-FDBEA71C7AB3}" dt="2025-09-22T08:10:39.884" v="698" actId="2711"/>
          <ac:spMkLst>
            <pc:docMk/>
            <pc:sldMk cId="3880823353" sldId="256"/>
            <ac:spMk id="14" creationId="{8FB6C8A1-04F5-62B0-5D2C-3D8448549F4B}"/>
          </ac:spMkLst>
        </pc:spChg>
        <pc:spChg chg="add mod">
          <ac:chgData name="Ivilina Atanasova" userId="fceba90a-f3e9-4416-941b-7a620bb2e4d0" providerId="ADAL" clId="{E9241880-66C8-41A9-B023-FDBEA71C7AB3}" dt="2025-09-22T08:10:30.771" v="697" actId="2711"/>
          <ac:spMkLst>
            <pc:docMk/>
            <pc:sldMk cId="3880823353" sldId="256"/>
            <ac:spMk id="16" creationId="{73E93B7F-F987-BDC8-ED62-89B901FD169B}"/>
          </ac:spMkLst>
        </pc:spChg>
        <pc:spChg chg="add mod">
          <ac:chgData name="Ivilina Atanasova" userId="fceba90a-f3e9-4416-941b-7a620bb2e4d0" providerId="ADAL" clId="{E9241880-66C8-41A9-B023-FDBEA71C7AB3}" dt="2025-09-22T08:10:21.936" v="696" actId="113"/>
          <ac:spMkLst>
            <pc:docMk/>
            <pc:sldMk cId="3880823353" sldId="256"/>
            <ac:spMk id="18" creationId="{A632589A-E793-4C6A-EC7B-E8D6FB38444A}"/>
          </ac:spMkLst>
        </pc:spChg>
      </pc:sldChg>
      <pc:sldChg chg="addSp delSp modSp new mod setBg">
        <pc:chgData name="Ivilina Atanasova" userId="fceba90a-f3e9-4416-941b-7a620bb2e4d0" providerId="ADAL" clId="{E9241880-66C8-41A9-B023-FDBEA71C7AB3}" dt="2025-09-22T08:30:24.437" v="1421" actId="29295"/>
        <pc:sldMkLst>
          <pc:docMk/>
          <pc:sldMk cId="2575059785" sldId="257"/>
        </pc:sldMkLst>
        <pc:spChg chg="del mod">
          <ac:chgData name="Ivilina Atanasova" userId="fceba90a-f3e9-4416-941b-7a620bb2e4d0" providerId="ADAL" clId="{E9241880-66C8-41A9-B023-FDBEA71C7AB3}" dt="2025-09-22T08:13:35.221" v="703" actId="478"/>
          <ac:spMkLst>
            <pc:docMk/>
            <pc:sldMk cId="2575059785" sldId="257"/>
            <ac:spMk id="2" creationId="{B39B13A6-DEC0-852F-2F7C-B9CECA2AD369}"/>
          </ac:spMkLst>
        </pc:spChg>
        <pc:spChg chg="del mod">
          <ac:chgData name="Ivilina Atanasova" userId="fceba90a-f3e9-4416-941b-7a620bb2e4d0" providerId="ADAL" clId="{E9241880-66C8-41A9-B023-FDBEA71C7AB3}" dt="2025-09-22T08:13:39.708" v="705" actId="478"/>
          <ac:spMkLst>
            <pc:docMk/>
            <pc:sldMk cId="2575059785" sldId="257"/>
            <ac:spMk id="3" creationId="{99FE3295-2F76-E2A6-6897-576E10E0ADA5}"/>
          </ac:spMkLst>
        </pc:spChg>
        <pc:spChg chg="add mod">
          <ac:chgData name="Ivilina Atanasova" userId="fceba90a-f3e9-4416-941b-7a620bb2e4d0" providerId="ADAL" clId="{E9241880-66C8-41A9-B023-FDBEA71C7AB3}" dt="2025-09-22T08:20:47.318" v="1007" actId="2711"/>
          <ac:spMkLst>
            <pc:docMk/>
            <pc:sldMk cId="2575059785" sldId="257"/>
            <ac:spMk id="7" creationId="{48DF55DB-C107-C564-C788-2C3A86D31A2F}"/>
          </ac:spMkLst>
        </pc:spChg>
        <pc:spChg chg="add del mod">
          <ac:chgData name="Ivilina Atanasova" userId="fceba90a-f3e9-4416-941b-7a620bb2e4d0" providerId="ADAL" clId="{E9241880-66C8-41A9-B023-FDBEA71C7AB3}" dt="2025-09-22T08:18:43.652" v="919" actId="21"/>
          <ac:spMkLst>
            <pc:docMk/>
            <pc:sldMk cId="2575059785" sldId="257"/>
            <ac:spMk id="11" creationId="{06E1AA52-FDEB-7113-497F-C9C7C5615A5A}"/>
          </ac:spMkLst>
        </pc:spChg>
        <pc:spChg chg="add mod">
          <ac:chgData name="Ivilina Atanasova" userId="fceba90a-f3e9-4416-941b-7a620bb2e4d0" providerId="ADAL" clId="{E9241880-66C8-41A9-B023-FDBEA71C7AB3}" dt="2025-09-22T08:26:23.044" v="1166"/>
          <ac:spMkLst>
            <pc:docMk/>
            <pc:sldMk cId="2575059785" sldId="257"/>
            <ac:spMk id="12" creationId="{06E1AA52-FDEB-7113-497F-C9C7C5615A5A}"/>
          </ac:spMkLst>
        </pc:spChg>
        <pc:spChg chg="add mod">
          <ac:chgData name="Ivilina Atanasova" userId="fceba90a-f3e9-4416-941b-7a620bb2e4d0" providerId="ADAL" clId="{E9241880-66C8-41A9-B023-FDBEA71C7AB3}" dt="2025-09-22T08:26:13.399" v="1164" actId="1035"/>
          <ac:spMkLst>
            <pc:docMk/>
            <pc:sldMk cId="2575059785" sldId="257"/>
            <ac:spMk id="14" creationId="{D94C9D8A-2123-CFFB-C8B0-FE836ED86F9B}"/>
          </ac:spMkLst>
        </pc:spChg>
        <pc:spChg chg="add mod">
          <ac:chgData name="Ivilina Atanasova" userId="fceba90a-f3e9-4416-941b-7a620bb2e4d0" providerId="ADAL" clId="{E9241880-66C8-41A9-B023-FDBEA71C7AB3}" dt="2025-09-22T08:27:44.612" v="1191" actId="14100"/>
          <ac:spMkLst>
            <pc:docMk/>
            <pc:sldMk cId="2575059785" sldId="257"/>
            <ac:spMk id="16" creationId="{139D4EEA-64BC-10A0-1C7A-C0045B07C41A}"/>
          </ac:spMkLst>
        </pc:spChg>
        <pc:spChg chg="add">
          <ac:chgData name="Ivilina Atanasova" userId="fceba90a-f3e9-4416-941b-7a620bb2e4d0" providerId="ADAL" clId="{E9241880-66C8-41A9-B023-FDBEA71C7AB3}" dt="2025-09-22T08:19:04.799" v="921" actId="26606"/>
          <ac:spMkLst>
            <pc:docMk/>
            <pc:sldMk cId="2575059785" sldId="257"/>
            <ac:spMk id="17" creationId="{F7BA30B5-B051-4F5B-A4AE-7E19F4507564}"/>
          </ac:spMkLst>
        </pc:spChg>
        <pc:spChg chg="add">
          <ac:chgData name="Ivilina Atanasova" userId="fceba90a-f3e9-4416-941b-7a620bb2e4d0" providerId="ADAL" clId="{E9241880-66C8-41A9-B023-FDBEA71C7AB3}" dt="2025-09-22T08:19:04.799" v="921" actId="26606"/>
          <ac:spMkLst>
            <pc:docMk/>
            <pc:sldMk cId="2575059785" sldId="257"/>
            <ac:spMk id="19" creationId="{02C1B525-FD47-4FDC-A756-858A1D14CAB9}"/>
          </ac:spMkLst>
        </pc:spChg>
        <pc:spChg chg="add mod">
          <ac:chgData name="Ivilina Atanasova" userId="fceba90a-f3e9-4416-941b-7a620bb2e4d0" providerId="ADAL" clId="{E9241880-66C8-41A9-B023-FDBEA71C7AB3}" dt="2025-09-22T08:29:04.260" v="1293" actId="1035"/>
          <ac:spMkLst>
            <pc:docMk/>
            <pc:sldMk cId="2575059785" sldId="257"/>
            <ac:spMk id="20" creationId="{8979DBF8-64CC-483B-C127-BE9A4406F967}"/>
          </ac:spMkLst>
        </pc:spChg>
        <pc:spChg chg="add">
          <ac:chgData name="Ivilina Atanasova" userId="fceba90a-f3e9-4416-941b-7a620bb2e4d0" providerId="ADAL" clId="{E9241880-66C8-41A9-B023-FDBEA71C7AB3}" dt="2025-09-22T08:19:04.799" v="921" actId="26606"/>
          <ac:spMkLst>
            <pc:docMk/>
            <pc:sldMk cId="2575059785" sldId="257"/>
            <ac:spMk id="21" creationId="{1181DB2D-F78C-4246-8B09-841DCB5B55BE}"/>
          </ac:spMkLst>
        </pc:spChg>
        <pc:picChg chg="add mod ord">
          <ac:chgData name="Ivilina Atanasova" userId="fceba90a-f3e9-4416-941b-7a620bb2e4d0" providerId="ADAL" clId="{E9241880-66C8-41A9-B023-FDBEA71C7AB3}" dt="2025-09-22T08:30:24.437" v="1421" actId="29295"/>
          <ac:picMkLst>
            <pc:docMk/>
            <pc:sldMk cId="2575059785" sldId="257"/>
            <ac:picMk id="5" creationId="{6B1FA3C0-8B8B-FBF4-A395-3473ED18A67D}"/>
          </ac:picMkLst>
        </pc:picChg>
        <pc:picChg chg="add mod">
          <ac:chgData name="Ivilina Atanasova" userId="fceba90a-f3e9-4416-941b-7a620bb2e4d0" providerId="ADAL" clId="{E9241880-66C8-41A9-B023-FDBEA71C7AB3}" dt="2025-09-22T08:30:18.955" v="1419" actId="29295"/>
          <ac:picMkLst>
            <pc:docMk/>
            <pc:sldMk cId="2575059785" sldId="257"/>
            <ac:picMk id="9" creationId="{822183FC-1727-8016-8FF5-CE2077249279}"/>
          </ac:picMkLst>
        </pc:picChg>
      </pc:sldChg>
      <pc:sldChg chg="addSp delSp modSp add mod setBg">
        <pc:chgData name="Ivilina Atanasova" userId="fceba90a-f3e9-4416-941b-7a620bb2e4d0" providerId="ADAL" clId="{E9241880-66C8-41A9-B023-FDBEA71C7AB3}" dt="2025-09-22T08:42:45.042" v="2096" actId="1036"/>
        <pc:sldMkLst>
          <pc:docMk/>
          <pc:sldMk cId="1496794327" sldId="258"/>
        </pc:sldMkLst>
        <pc:spChg chg="add mod">
          <ac:chgData name="Ivilina Atanasova" userId="fceba90a-f3e9-4416-941b-7a620bb2e4d0" providerId="ADAL" clId="{E9241880-66C8-41A9-B023-FDBEA71C7AB3}" dt="2025-09-22T08:35:24.489" v="1518" actId="1035"/>
          <ac:spMkLst>
            <pc:docMk/>
            <pc:sldMk cId="1496794327" sldId="258"/>
            <ac:spMk id="3" creationId="{D73DFA9C-9A4A-F18A-0221-67135A76E08A}"/>
          </ac:spMkLst>
        </pc:spChg>
        <pc:spChg chg="del">
          <ac:chgData name="Ivilina Atanasova" userId="fceba90a-f3e9-4416-941b-7a620bb2e4d0" providerId="ADAL" clId="{E9241880-66C8-41A9-B023-FDBEA71C7AB3}" dt="2025-09-22T08:22:12.403" v="1048" actId="478"/>
          <ac:spMkLst>
            <pc:docMk/>
            <pc:sldMk cId="1496794327" sldId="258"/>
            <ac:spMk id="7" creationId="{86DF5FC2-3F67-AEB7-627C-6642A715AB5C}"/>
          </ac:spMkLst>
        </pc:spChg>
        <pc:spChg chg="del mod">
          <ac:chgData name="Ivilina Atanasova" userId="fceba90a-f3e9-4416-941b-7a620bb2e4d0" providerId="ADAL" clId="{E9241880-66C8-41A9-B023-FDBEA71C7AB3}" dt="2025-09-22T08:22:15.421" v="1050" actId="478"/>
          <ac:spMkLst>
            <pc:docMk/>
            <pc:sldMk cId="1496794327" sldId="258"/>
            <ac:spMk id="12" creationId="{DED70EE9-004F-F904-1D4D-16A47D6406C5}"/>
          </ac:spMkLst>
        </pc:spChg>
        <pc:spChg chg="add mod">
          <ac:chgData name="Ivilina Atanasova" userId="fceba90a-f3e9-4416-941b-7a620bb2e4d0" providerId="ADAL" clId="{E9241880-66C8-41A9-B023-FDBEA71C7AB3}" dt="2025-09-22T08:42:45.042" v="2096" actId="1036"/>
          <ac:spMkLst>
            <pc:docMk/>
            <pc:sldMk cId="1496794327" sldId="258"/>
            <ac:spMk id="13" creationId="{74E230BE-4C66-C195-270F-5F53ABFCDBD4}"/>
          </ac:spMkLst>
        </pc:spChg>
        <pc:spChg chg="add mod">
          <ac:chgData name="Ivilina Atanasova" userId="fceba90a-f3e9-4416-941b-7a620bb2e4d0" providerId="ADAL" clId="{E9241880-66C8-41A9-B023-FDBEA71C7AB3}" dt="2025-09-22T08:42:45.042" v="2096" actId="1036"/>
          <ac:spMkLst>
            <pc:docMk/>
            <pc:sldMk cId="1496794327" sldId="258"/>
            <ac:spMk id="15" creationId="{0B8FBAC8-45A8-7BF7-6E0A-C72C87016C35}"/>
          </ac:spMkLst>
        </pc:spChg>
        <pc:spChg chg="del">
          <ac:chgData name="Ivilina Atanasova" userId="fceba90a-f3e9-4416-941b-7a620bb2e4d0" providerId="ADAL" clId="{E9241880-66C8-41A9-B023-FDBEA71C7AB3}" dt="2025-09-22T08:33:37.985" v="1430" actId="26606"/>
          <ac:spMkLst>
            <pc:docMk/>
            <pc:sldMk cId="1496794327" sldId="258"/>
            <ac:spMk id="17" creationId="{F7748349-AA20-39E9-7D14-E3E1A3A3C30B}"/>
          </ac:spMkLst>
        </pc:spChg>
        <pc:spChg chg="add mod">
          <ac:chgData name="Ivilina Atanasova" userId="fceba90a-f3e9-4416-941b-7a620bb2e4d0" providerId="ADAL" clId="{E9241880-66C8-41A9-B023-FDBEA71C7AB3}" dt="2025-09-22T08:42:37.238" v="2071" actId="1036"/>
          <ac:spMkLst>
            <pc:docMk/>
            <pc:sldMk cId="1496794327" sldId="258"/>
            <ac:spMk id="18" creationId="{3F48D62B-506A-A47F-1C95-267DAC42C04A}"/>
          </ac:spMkLst>
        </pc:spChg>
        <pc:spChg chg="del">
          <ac:chgData name="Ivilina Atanasova" userId="fceba90a-f3e9-4416-941b-7a620bb2e4d0" providerId="ADAL" clId="{E9241880-66C8-41A9-B023-FDBEA71C7AB3}" dt="2025-09-22T08:33:37.985" v="1430" actId="26606"/>
          <ac:spMkLst>
            <pc:docMk/>
            <pc:sldMk cId="1496794327" sldId="258"/>
            <ac:spMk id="19" creationId="{6B37F71E-1057-7275-8EA0-87C81EA3A619}"/>
          </ac:spMkLst>
        </pc:spChg>
        <pc:spChg chg="del">
          <ac:chgData name="Ivilina Atanasova" userId="fceba90a-f3e9-4416-941b-7a620bb2e4d0" providerId="ADAL" clId="{E9241880-66C8-41A9-B023-FDBEA71C7AB3}" dt="2025-09-22T08:33:37.985" v="1430" actId="26606"/>
          <ac:spMkLst>
            <pc:docMk/>
            <pc:sldMk cId="1496794327" sldId="258"/>
            <ac:spMk id="21" creationId="{B663D64A-2154-3130-E1A4-58D08D364A1C}"/>
          </ac:spMkLst>
        </pc:spChg>
        <pc:spChg chg="add mod">
          <ac:chgData name="Ivilina Atanasova" userId="fceba90a-f3e9-4416-941b-7a620bb2e4d0" providerId="ADAL" clId="{E9241880-66C8-41A9-B023-FDBEA71C7AB3}" dt="2025-09-22T08:42:32.506" v="2046" actId="1036"/>
          <ac:spMkLst>
            <pc:docMk/>
            <pc:sldMk cId="1496794327" sldId="258"/>
            <ac:spMk id="22" creationId="{7B9BF4D5-28AD-D8E1-01A3-D2829FBC4E98}"/>
          </ac:spMkLst>
        </pc:spChg>
        <pc:spChg chg="add">
          <ac:chgData name="Ivilina Atanasova" userId="fceba90a-f3e9-4416-941b-7a620bb2e4d0" providerId="ADAL" clId="{E9241880-66C8-41A9-B023-FDBEA71C7AB3}" dt="2025-09-22T08:33:37.985" v="1430" actId="26606"/>
          <ac:spMkLst>
            <pc:docMk/>
            <pc:sldMk cId="1496794327" sldId="258"/>
            <ac:spMk id="26" creationId="{0BAEA0FD-26A8-4778-94EA-4F8CC85890B4}"/>
          </ac:spMkLst>
        </pc:spChg>
        <pc:spChg chg="add">
          <ac:chgData name="Ivilina Atanasova" userId="fceba90a-f3e9-4416-941b-7a620bb2e4d0" providerId="ADAL" clId="{E9241880-66C8-41A9-B023-FDBEA71C7AB3}" dt="2025-09-22T08:33:37.985" v="1430" actId="26606"/>
          <ac:spMkLst>
            <pc:docMk/>
            <pc:sldMk cId="1496794327" sldId="258"/>
            <ac:spMk id="28" creationId="{A8F68085-6CA7-41F0-9CD5-155F2FC02A9A}"/>
          </ac:spMkLst>
        </pc:spChg>
        <pc:picChg chg="del">
          <ac:chgData name="Ivilina Atanasova" userId="fceba90a-f3e9-4416-941b-7a620bb2e4d0" providerId="ADAL" clId="{E9241880-66C8-41A9-B023-FDBEA71C7AB3}" dt="2025-09-22T08:22:18.309" v="1052" actId="478"/>
          <ac:picMkLst>
            <pc:docMk/>
            <pc:sldMk cId="1496794327" sldId="258"/>
            <ac:picMk id="5" creationId="{5751D63D-47AE-8AE0-FC5B-993FCB610B4D}"/>
          </ac:picMkLst>
        </pc:picChg>
        <pc:picChg chg="add mod">
          <ac:chgData name="Ivilina Atanasova" userId="fceba90a-f3e9-4416-941b-7a620bb2e4d0" providerId="ADAL" clId="{E9241880-66C8-41A9-B023-FDBEA71C7AB3}" dt="2025-09-22T08:35:00.099" v="1471" actId="207"/>
          <ac:picMkLst>
            <pc:docMk/>
            <pc:sldMk cId="1496794327" sldId="258"/>
            <ac:picMk id="6" creationId="{39A6752F-64C9-2BEB-6389-0F45C90EDDDC}"/>
          </ac:picMkLst>
        </pc:picChg>
        <pc:picChg chg="del">
          <ac:chgData name="Ivilina Atanasova" userId="fceba90a-f3e9-4416-941b-7a620bb2e4d0" providerId="ADAL" clId="{E9241880-66C8-41A9-B023-FDBEA71C7AB3}" dt="2025-09-22T08:22:17.338" v="1051" actId="478"/>
          <ac:picMkLst>
            <pc:docMk/>
            <pc:sldMk cId="1496794327" sldId="258"/>
            <ac:picMk id="9" creationId="{2DD8E7C7-6FFE-3C6A-16B9-8B3681CFFD5A}"/>
          </ac:picMkLst>
        </pc:picChg>
        <pc:picChg chg="add mod">
          <ac:chgData name="Ivilina Atanasova" userId="fceba90a-f3e9-4416-941b-7a620bb2e4d0" providerId="ADAL" clId="{E9241880-66C8-41A9-B023-FDBEA71C7AB3}" dt="2025-09-22T08:34:51.974" v="1469" actId="207"/>
          <ac:picMkLst>
            <pc:docMk/>
            <pc:sldMk cId="1496794327" sldId="258"/>
            <ac:picMk id="10" creationId="{7ECE16E3-53D8-EEC7-3138-579357DC6AD8}"/>
          </ac:picMkLst>
        </pc:picChg>
      </pc:sldChg>
      <pc:sldChg chg="addSp delSp modSp new mod setBg">
        <pc:chgData name="Ivilina Atanasova" userId="fceba90a-f3e9-4416-941b-7a620bb2e4d0" providerId="ADAL" clId="{E9241880-66C8-41A9-B023-FDBEA71C7AB3}" dt="2025-09-22T10:28:19.318" v="6964" actId="20577"/>
        <pc:sldMkLst>
          <pc:docMk/>
          <pc:sldMk cId="1393727855" sldId="259"/>
        </pc:sldMkLst>
        <pc:spChg chg="del mod">
          <ac:chgData name="Ivilina Atanasova" userId="fceba90a-f3e9-4416-941b-7a620bb2e4d0" providerId="ADAL" clId="{E9241880-66C8-41A9-B023-FDBEA71C7AB3}" dt="2025-09-22T08:43:44.981" v="2099" actId="478"/>
          <ac:spMkLst>
            <pc:docMk/>
            <pc:sldMk cId="1393727855" sldId="259"/>
            <ac:spMk id="2" creationId="{4F982481-54F6-7ED9-2D2C-DAF620A6BE0F}"/>
          </ac:spMkLst>
        </pc:spChg>
        <pc:spChg chg="del mod">
          <ac:chgData name="Ivilina Atanasova" userId="fceba90a-f3e9-4416-941b-7a620bb2e4d0" providerId="ADAL" clId="{E9241880-66C8-41A9-B023-FDBEA71C7AB3}" dt="2025-09-22T08:43:48.302" v="2101" actId="478"/>
          <ac:spMkLst>
            <pc:docMk/>
            <pc:sldMk cId="1393727855" sldId="259"/>
            <ac:spMk id="3" creationId="{84CCE806-6769-08D9-8CFC-E25DBF346865}"/>
          </ac:spMkLst>
        </pc:spChg>
        <pc:spChg chg="add mod">
          <ac:chgData name="Ivilina Atanasova" userId="fceba90a-f3e9-4416-941b-7a620bb2e4d0" providerId="ADAL" clId="{E9241880-66C8-41A9-B023-FDBEA71C7AB3}" dt="2025-09-22T08:50:57.081" v="2295" actId="14100"/>
          <ac:spMkLst>
            <pc:docMk/>
            <pc:sldMk cId="1393727855" sldId="259"/>
            <ac:spMk id="5" creationId="{4AD58404-5CD0-2425-9FEF-B0A5BE3FFA27}"/>
          </ac:spMkLst>
        </pc:spChg>
        <pc:spChg chg="add">
          <ac:chgData name="Ivilina Atanasova" userId="fceba90a-f3e9-4416-941b-7a620bb2e4d0" providerId="ADAL" clId="{E9241880-66C8-41A9-B023-FDBEA71C7AB3}" dt="2025-09-22T08:47:59.390" v="2231" actId="26606"/>
          <ac:spMkLst>
            <pc:docMk/>
            <pc:sldMk cId="1393727855" sldId="259"/>
            <ac:spMk id="11" creationId="{1AF6AE8B-4541-4EA2-BB12-C800D3FABAA6}"/>
          </ac:spMkLst>
        </pc:spChg>
        <pc:spChg chg="add">
          <ac:chgData name="Ivilina Atanasova" userId="fceba90a-f3e9-4416-941b-7a620bb2e4d0" providerId="ADAL" clId="{E9241880-66C8-41A9-B023-FDBEA71C7AB3}" dt="2025-09-22T08:47:59.390" v="2231" actId="26606"/>
          <ac:spMkLst>
            <pc:docMk/>
            <pc:sldMk cId="1393727855" sldId="259"/>
            <ac:spMk id="12" creationId="{906E2E4E-6CA3-4452-B236-60058B367794}"/>
          </ac:spMkLst>
        </pc:spChg>
        <pc:spChg chg="add del">
          <ac:chgData name="Ivilina Atanasova" userId="fceba90a-f3e9-4416-941b-7a620bb2e4d0" providerId="ADAL" clId="{E9241880-66C8-41A9-B023-FDBEA71C7AB3}" dt="2025-09-22T08:47:37.892" v="2228" actId="26606"/>
          <ac:spMkLst>
            <pc:docMk/>
            <pc:sldMk cId="1393727855" sldId="259"/>
            <ac:spMk id="14" creationId="{1AF6AE8B-4541-4EA2-BB12-C800D3FABAA6}"/>
          </ac:spMkLst>
        </pc:spChg>
        <pc:spChg chg="add mod">
          <ac:chgData name="Ivilina Atanasova" userId="fceba90a-f3e9-4416-941b-7a620bb2e4d0" providerId="ADAL" clId="{E9241880-66C8-41A9-B023-FDBEA71C7AB3}" dt="2025-09-22T08:52:42.559" v="2471" actId="207"/>
          <ac:spMkLst>
            <pc:docMk/>
            <pc:sldMk cId="1393727855" sldId="259"/>
            <ac:spMk id="15" creationId="{C3C3137A-C064-D8A2-7A04-FC0EEFADC1A9}"/>
          </ac:spMkLst>
        </pc:spChg>
        <pc:spChg chg="add del">
          <ac:chgData name="Ivilina Atanasova" userId="fceba90a-f3e9-4416-941b-7a620bb2e4d0" providerId="ADAL" clId="{E9241880-66C8-41A9-B023-FDBEA71C7AB3}" dt="2025-09-22T08:47:37.892" v="2228" actId="26606"/>
          <ac:spMkLst>
            <pc:docMk/>
            <pc:sldMk cId="1393727855" sldId="259"/>
            <ac:spMk id="16" creationId="{906E2E4E-6CA3-4452-B236-60058B367794}"/>
          </ac:spMkLst>
        </pc:spChg>
        <pc:spChg chg="add del">
          <ac:chgData name="Ivilina Atanasova" userId="fceba90a-f3e9-4416-941b-7a620bb2e4d0" providerId="ADAL" clId="{E9241880-66C8-41A9-B023-FDBEA71C7AB3}" dt="2025-09-22T08:47:46.155" v="2230" actId="26606"/>
          <ac:spMkLst>
            <pc:docMk/>
            <pc:sldMk cId="1393727855" sldId="259"/>
            <ac:spMk id="18" creationId="{FFE103DD-5558-49AD-A5A7-DC04B3B050ED}"/>
          </ac:spMkLst>
        </pc:spChg>
        <pc:spChg chg="add del">
          <ac:chgData name="Ivilina Atanasova" userId="fceba90a-f3e9-4416-941b-7a620bb2e4d0" providerId="ADAL" clId="{E9241880-66C8-41A9-B023-FDBEA71C7AB3}" dt="2025-09-22T08:47:46.155" v="2230" actId="26606"/>
          <ac:spMkLst>
            <pc:docMk/>
            <pc:sldMk cId="1393727855" sldId="259"/>
            <ac:spMk id="19" creationId="{654751A9-6FF5-406A-929D-078F616EB6E0}"/>
          </ac:spMkLst>
        </pc:spChg>
        <pc:spChg chg="add del">
          <ac:chgData name="Ivilina Atanasova" userId="fceba90a-f3e9-4416-941b-7a620bb2e4d0" providerId="ADAL" clId="{E9241880-66C8-41A9-B023-FDBEA71C7AB3}" dt="2025-09-22T08:47:46.155" v="2230" actId="26606"/>
          <ac:spMkLst>
            <pc:docMk/>
            <pc:sldMk cId="1393727855" sldId="259"/>
            <ac:spMk id="20" creationId="{780F8E72-3E98-4CBE-B300-8F78CBE23687}"/>
          </ac:spMkLst>
        </pc:spChg>
        <pc:spChg chg="add mod">
          <ac:chgData name="Ivilina Atanasova" userId="fceba90a-f3e9-4416-941b-7a620bb2e4d0" providerId="ADAL" clId="{E9241880-66C8-41A9-B023-FDBEA71C7AB3}" dt="2025-09-22T09:00:06.206" v="2580" actId="14100"/>
          <ac:spMkLst>
            <pc:docMk/>
            <pc:sldMk cId="1393727855" sldId="259"/>
            <ac:spMk id="21" creationId="{01902246-C44B-C4E3-4A71-9143F5DC6495}"/>
          </ac:spMkLst>
        </pc:spChg>
        <pc:spChg chg="add mod">
          <ac:chgData name="Ivilina Atanasova" userId="fceba90a-f3e9-4416-941b-7a620bb2e4d0" providerId="ADAL" clId="{E9241880-66C8-41A9-B023-FDBEA71C7AB3}" dt="2025-09-22T09:01:08.569" v="2641" actId="14100"/>
          <ac:spMkLst>
            <pc:docMk/>
            <pc:sldMk cId="1393727855" sldId="259"/>
            <ac:spMk id="23" creationId="{8A1B4949-D294-2A28-2D33-556351F44D17}"/>
          </ac:spMkLst>
        </pc:spChg>
        <pc:spChg chg="add mod">
          <ac:chgData name="Ivilina Atanasova" userId="fceba90a-f3e9-4416-941b-7a620bb2e4d0" providerId="ADAL" clId="{E9241880-66C8-41A9-B023-FDBEA71C7AB3}" dt="2025-09-22T10:28:19.318" v="6964" actId="20577"/>
          <ac:spMkLst>
            <pc:docMk/>
            <pc:sldMk cId="1393727855" sldId="259"/>
            <ac:spMk id="25" creationId="{4BF32841-5D45-7C9E-826A-F63402F29F09}"/>
          </ac:spMkLst>
        </pc:spChg>
        <pc:picChg chg="add del mod ord">
          <ac:chgData name="Ivilina Atanasova" userId="fceba90a-f3e9-4416-941b-7a620bb2e4d0" providerId="ADAL" clId="{E9241880-66C8-41A9-B023-FDBEA71C7AB3}" dt="2025-09-22T08:48:07.185" v="2233" actId="478"/>
          <ac:picMkLst>
            <pc:docMk/>
            <pc:sldMk cId="1393727855" sldId="259"/>
            <ac:picMk id="7" creationId="{D1907BDF-7F0B-97EC-5932-C930CF463743}"/>
          </ac:picMkLst>
        </pc:picChg>
        <pc:picChg chg="add mod">
          <ac:chgData name="Ivilina Atanasova" userId="fceba90a-f3e9-4416-941b-7a620bb2e4d0" providerId="ADAL" clId="{E9241880-66C8-41A9-B023-FDBEA71C7AB3}" dt="2025-09-22T08:51:12.418" v="2299" actId="1076"/>
          <ac:picMkLst>
            <pc:docMk/>
            <pc:sldMk cId="1393727855" sldId="259"/>
            <ac:picMk id="9" creationId="{ABC14FFD-599D-3C37-C535-34A670D4BF69}"/>
          </ac:picMkLst>
        </pc:picChg>
        <pc:picChg chg="add mod">
          <ac:chgData name="Ivilina Atanasova" userId="fceba90a-f3e9-4416-941b-7a620bb2e4d0" providerId="ADAL" clId="{E9241880-66C8-41A9-B023-FDBEA71C7AB3}" dt="2025-09-22T08:51:10.626" v="2298" actId="1076"/>
          <ac:picMkLst>
            <pc:docMk/>
            <pc:sldMk cId="1393727855" sldId="259"/>
            <ac:picMk id="10" creationId="{C064A9BC-11E9-1318-809E-E0661045695F}"/>
          </ac:picMkLst>
        </pc:picChg>
        <pc:picChg chg="add mod">
          <ac:chgData name="Ivilina Atanasova" userId="fceba90a-f3e9-4416-941b-7a620bb2e4d0" providerId="ADAL" clId="{E9241880-66C8-41A9-B023-FDBEA71C7AB3}" dt="2025-09-22T09:03:47.085" v="2746" actId="1076"/>
          <ac:picMkLst>
            <pc:docMk/>
            <pc:sldMk cId="1393727855" sldId="259"/>
            <ac:picMk id="27" creationId="{17C98747-FD1F-20FF-F564-B7D3DC9D6585}"/>
          </ac:picMkLst>
        </pc:picChg>
      </pc:sldChg>
      <pc:sldChg chg="addSp delSp modSp new mod setBg">
        <pc:chgData name="Ivilina Atanasova" userId="fceba90a-f3e9-4416-941b-7a620bb2e4d0" providerId="ADAL" clId="{E9241880-66C8-41A9-B023-FDBEA71C7AB3}" dt="2025-09-22T10:28:04.397" v="6957" actId="20577"/>
        <pc:sldMkLst>
          <pc:docMk/>
          <pc:sldMk cId="853178306" sldId="260"/>
        </pc:sldMkLst>
        <pc:spChg chg="del mod">
          <ac:chgData name="Ivilina Atanasova" userId="fceba90a-f3e9-4416-941b-7a620bb2e4d0" providerId="ADAL" clId="{E9241880-66C8-41A9-B023-FDBEA71C7AB3}" dt="2025-09-22T09:04:18.277" v="2749" actId="478"/>
          <ac:spMkLst>
            <pc:docMk/>
            <pc:sldMk cId="853178306" sldId="260"/>
            <ac:spMk id="2" creationId="{31FE4182-8DBB-C720-DFF7-647E80ADE605}"/>
          </ac:spMkLst>
        </pc:spChg>
        <pc:spChg chg="del mod">
          <ac:chgData name="Ivilina Atanasova" userId="fceba90a-f3e9-4416-941b-7a620bb2e4d0" providerId="ADAL" clId="{E9241880-66C8-41A9-B023-FDBEA71C7AB3}" dt="2025-09-22T09:04:22.324" v="2751" actId="478"/>
          <ac:spMkLst>
            <pc:docMk/>
            <pc:sldMk cId="853178306" sldId="260"/>
            <ac:spMk id="3" creationId="{AED1BF47-067B-1B06-C892-DA1AA625E25F}"/>
          </ac:spMkLst>
        </pc:spChg>
        <pc:spChg chg="add mod">
          <ac:chgData name="Ivilina Atanasova" userId="fceba90a-f3e9-4416-941b-7a620bb2e4d0" providerId="ADAL" clId="{E9241880-66C8-41A9-B023-FDBEA71C7AB3}" dt="2025-09-22T09:11:27.646" v="3035" actId="1037"/>
          <ac:spMkLst>
            <pc:docMk/>
            <pc:sldMk cId="853178306" sldId="260"/>
            <ac:spMk id="5" creationId="{F24AD8AE-4A4D-717F-8527-CDC10E792E72}"/>
          </ac:spMkLst>
        </pc:spChg>
        <pc:spChg chg="add mod">
          <ac:chgData name="Ivilina Atanasova" userId="fceba90a-f3e9-4416-941b-7a620bb2e4d0" providerId="ADAL" clId="{E9241880-66C8-41A9-B023-FDBEA71C7AB3}" dt="2025-09-22T09:17:23.495" v="3581" actId="1038"/>
          <ac:spMkLst>
            <pc:docMk/>
            <pc:sldMk cId="853178306" sldId="260"/>
            <ac:spMk id="7" creationId="{3046DE7C-46FD-288F-39AF-027B47A352F3}"/>
          </ac:spMkLst>
        </pc:spChg>
        <pc:spChg chg="add mod">
          <ac:chgData name="Ivilina Atanasova" userId="fceba90a-f3e9-4416-941b-7a620bb2e4d0" providerId="ADAL" clId="{E9241880-66C8-41A9-B023-FDBEA71C7AB3}" dt="2025-09-22T10:28:04.397" v="6957" actId="20577"/>
          <ac:spMkLst>
            <pc:docMk/>
            <pc:sldMk cId="853178306" sldId="260"/>
            <ac:spMk id="13" creationId="{C94DB926-801C-D943-5924-6ECCC6FD5FF2}"/>
          </ac:spMkLst>
        </pc:spChg>
        <pc:spChg chg="add mod">
          <ac:chgData name="Ivilina Atanasova" userId="fceba90a-f3e9-4416-941b-7a620bb2e4d0" providerId="ADAL" clId="{E9241880-66C8-41A9-B023-FDBEA71C7AB3}" dt="2025-09-22T09:17:31.517" v="3598" actId="1038"/>
          <ac:spMkLst>
            <pc:docMk/>
            <pc:sldMk cId="853178306" sldId="260"/>
            <ac:spMk id="15" creationId="{B11A24D3-9E7C-16DC-5B29-A5A667C3DF99}"/>
          </ac:spMkLst>
        </pc:spChg>
        <pc:spChg chg="add del">
          <ac:chgData name="Ivilina Atanasova" userId="fceba90a-f3e9-4416-941b-7a620bb2e4d0" providerId="ADAL" clId="{E9241880-66C8-41A9-B023-FDBEA71C7AB3}" dt="2025-09-22T09:09:38.680" v="2964" actId="26606"/>
          <ac:spMkLst>
            <pc:docMk/>
            <pc:sldMk cId="853178306" sldId="260"/>
            <ac:spMk id="16" creationId="{702C0BBC-5A77-4D52-BD92-71B0400BE01A}"/>
          </ac:spMkLst>
        </pc:spChg>
        <pc:spChg chg="add del">
          <ac:chgData name="Ivilina Atanasova" userId="fceba90a-f3e9-4416-941b-7a620bb2e4d0" providerId="ADAL" clId="{E9241880-66C8-41A9-B023-FDBEA71C7AB3}" dt="2025-09-22T09:09:38.680" v="2964" actId="26606"/>
          <ac:spMkLst>
            <pc:docMk/>
            <pc:sldMk cId="853178306" sldId="260"/>
            <ac:spMk id="18" creationId="{A766A8F4-67ED-471E-B755-B80A788C4A56}"/>
          </ac:spMkLst>
        </pc:spChg>
        <pc:spChg chg="add mod">
          <ac:chgData name="Ivilina Atanasova" userId="fceba90a-f3e9-4416-941b-7a620bb2e4d0" providerId="ADAL" clId="{E9241880-66C8-41A9-B023-FDBEA71C7AB3}" dt="2025-09-22T10:27:55.134" v="6955" actId="20577"/>
          <ac:spMkLst>
            <pc:docMk/>
            <pc:sldMk cId="853178306" sldId="260"/>
            <ac:spMk id="19" creationId="{524813E3-8C84-BBCA-D87D-BCA034EEFCD4}"/>
          </ac:spMkLst>
        </pc:spChg>
        <pc:spChg chg="add del">
          <ac:chgData name="Ivilina Atanasova" userId="fceba90a-f3e9-4416-941b-7a620bb2e4d0" providerId="ADAL" clId="{E9241880-66C8-41A9-B023-FDBEA71C7AB3}" dt="2025-09-22T09:10:14.391" v="2966" actId="26606"/>
          <ac:spMkLst>
            <pc:docMk/>
            <pc:sldMk cId="853178306" sldId="260"/>
            <ac:spMk id="20" creationId="{0799875C-9B18-4FA9-A090-16B6C7E28E35}"/>
          </ac:spMkLst>
        </pc:spChg>
        <pc:spChg chg="add del">
          <ac:chgData name="Ivilina Atanasova" userId="fceba90a-f3e9-4416-941b-7a620bb2e4d0" providerId="ADAL" clId="{E9241880-66C8-41A9-B023-FDBEA71C7AB3}" dt="2025-09-22T09:10:14.391" v="2966" actId="26606"/>
          <ac:spMkLst>
            <pc:docMk/>
            <pc:sldMk cId="853178306" sldId="260"/>
            <ac:spMk id="21" creationId="{EAF067ED-FD94-4CDB-A4C9-B2A16330BA73}"/>
          </ac:spMkLst>
        </pc:spChg>
        <pc:spChg chg="add del">
          <ac:chgData name="Ivilina Atanasova" userId="fceba90a-f3e9-4416-941b-7a620bb2e4d0" providerId="ADAL" clId="{E9241880-66C8-41A9-B023-FDBEA71C7AB3}" dt="2025-09-22T09:10:14.391" v="2966" actId="26606"/>
          <ac:spMkLst>
            <pc:docMk/>
            <pc:sldMk cId="853178306" sldId="260"/>
            <ac:spMk id="22" creationId="{DB8DCD7A-BD15-4299-A816-79C43A6D73BC}"/>
          </ac:spMkLst>
        </pc:spChg>
        <pc:spChg chg="add del">
          <ac:chgData name="Ivilina Atanasova" userId="fceba90a-f3e9-4416-941b-7a620bb2e4d0" providerId="ADAL" clId="{E9241880-66C8-41A9-B023-FDBEA71C7AB3}" dt="2025-09-22T09:10:58.595" v="2968" actId="26606"/>
          <ac:spMkLst>
            <pc:docMk/>
            <pc:sldMk cId="853178306" sldId="260"/>
            <ac:spMk id="24" creationId="{665995F0-4CFB-450D-95DF-6320D9F8A309}"/>
          </ac:spMkLst>
        </pc:spChg>
        <pc:spChg chg="add del">
          <ac:chgData name="Ivilina Atanasova" userId="fceba90a-f3e9-4416-941b-7a620bb2e4d0" providerId="ADAL" clId="{E9241880-66C8-41A9-B023-FDBEA71C7AB3}" dt="2025-09-22T09:10:58.595" v="2968" actId="26606"/>
          <ac:spMkLst>
            <pc:docMk/>
            <pc:sldMk cId="853178306" sldId="260"/>
            <ac:spMk id="25" creationId="{A8F68085-6CA7-41F0-9CD5-155F2FC02A9A}"/>
          </ac:spMkLst>
        </pc:spChg>
        <pc:spChg chg="add">
          <ac:chgData name="Ivilina Atanasova" userId="fceba90a-f3e9-4416-941b-7a620bb2e4d0" providerId="ADAL" clId="{E9241880-66C8-41A9-B023-FDBEA71C7AB3}" dt="2025-09-22T09:10:58.595" v="2969" actId="26606"/>
          <ac:spMkLst>
            <pc:docMk/>
            <pc:sldMk cId="853178306" sldId="260"/>
            <ac:spMk id="27" creationId="{0BAEA0FD-26A8-4778-94EA-4F8CC85890B4}"/>
          </ac:spMkLst>
        </pc:spChg>
        <pc:spChg chg="add">
          <ac:chgData name="Ivilina Atanasova" userId="fceba90a-f3e9-4416-941b-7a620bb2e4d0" providerId="ADAL" clId="{E9241880-66C8-41A9-B023-FDBEA71C7AB3}" dt="2025-09-22T09:10:58.595" v="2969" actId="26606"/>
          <ac:spMkLst>
            <pc:docMk/>
            <pc:sldMk cId="853178306" sldId="260"/>
            <ac:spMk id="28" creationId="{A8F68085-6CA7-41F0-9CD5-155F2FC02A9A}"/>
          </ac:spMkLst>
        </pc:spChg>
        <pc:picChg chg="add mod ord">
          <ac:chgData name="Ivilina Atanasova" userId="fceba90a-f3e9-4416-941b-7a620bb2e4d0" providerId="ADAL" clId="{E9241880-66C8-41A9-B023-FDBEA71C7AB3}" dt="2025-09-22T09:23:46.579" v="3898" actId="29295"/>
          <ac:picMkLst>
            <pc:docMk/>
            <pc:sldMk cId="853178306" sldId="260"/>
            <ac:picMk id="9" creationId="{68595A8C-900E-597D-51EB-48EC4C4DDF64}"/>
          </ac:picMkLst>
        </pc:picChg>
        <pc:picChg chg="add mod ord">
          <ac:chgData name="Ivilina Atanasova" userId="fceba90a-f3e9-4416-941b-7a620bb2e4d0" providerId="ADAL" clId="{E9241880-66C8-41A9-B023-FDBEA71C7AB3}" dt="2025-09-22T09:23:50.024" v="3900" actId="29295"/>
          <ac:picMkLst>
            <pc:docMk/>
            <pc:sldMk cId="853178306" sldId="260"/>
            <ac:picMk id="11" creationId="{E4192F57-CE70-51D8-7094-3C29AB2378B8}"/>
          </ac:picMkLst>
        </pc:picChg>
        <pc:picChg chg="add mod">
          <ac:chgData name="Ivilina Atanasova" userId="fceba90a-f3e9-4416-941b-7a620bb2e4d0" providerId="ADAL" clId="{E9241880-66C8-41A9-B023-FDBEA71C7AB3}" dt="2025-09-22T09:19:04.517" v="3606" actId="14100"/>
          <ac:picMkLst>
            <pc:docMk/>
            <pc:sldMk cId="853178306" sldId="260"/>
            <ac:picMk id="26" creationId="{FB31155B-FFAD-2D20-B3C0-D8C5B6C88219}"/>
          </ac:picMkLst>
        </pc:picChg>
      </pc:sldChg>
      <pc:sldChg chg="addSp delSp modSp new mod setBg">
        <pc:chgData name="Ivilina Atanasova" userId="fceba90a-f3e9-4416-941b-7a620bb2e4d0" providerId="ADAL" clId="{E9241880-66C8-41A9-B023-FDBEA71C7AB3}" dt="2025-09-22T09:32:25.888" v="4512" actId="14100"/>
        <pc:sldMkLst>
          <pc:docMk/>
          <pc:sldMk cId="3494184850" sldId="261"/>
        </pc:sldMkLst>
        <pc:spChg chg="del mod">
          <ac:chgData name="Ivilina Atanasova" userId="fceba90a-f3e9-4416-941b-7a620bb2e4d0" providerId="ADAL" clId="{E9241880-66C8-41A9-B023-FDBEA71C7AB3}" dt="2025-09-22T09:19:47.450" v="3611" actId="478"/>
          <ac:spMkLst>
            <pc:docMk/>
            <pc:sldMk cId="3494184850" sldId="261"/>
            <ac:spMk id="2" creationId="{E1FAA3F4-F651-535E-28A2-47BD5140C224}"/>
          </ac:spMkLst>
        </pc:spChg>
        <pc:spChg chg="del mod">
          <ac:chgData name="Ivilina Atanasova" userId="fceba90a-f3e9-4416-941b-7a620bb2e4d0" providerId="ADAL" clId="{E9241880-66C8-41A9-B023-FDBEA71C7AB3}" dt="2025-09-22T09:19:49.772" v="3613" actId="478"/>
          <ac:spMkLst>
            <pc:docMk/>
            <pc:sldMk cId="3494184850" sldId="261"/>
            <ac:spMk id="3" creationId="{BD55B6C4-5029-018C-7E3E-212422E51AAA}"/>
          </ac:spMkLst>
        </pc:spChg>
        <pc:spChg chg="add mod">
          <ac:chgData name="Ivilina Atanasova" userId="fceba90a-f3e9-4416-941b-7a620bb2e4d0" providerId="ADAL" clId="{E9241880-66C8-41A9-B023-FDBEA71C7AB3}" dt="2025-09-22T09:26:27.272" v="3975" actId="1038"/>
          <ac:spMkLst>
            <pc:docMk/>
            <pc:sldMk cId="3494184850" sldId="261"/>
            <ac:spMk id="5" creationId="{B356616A-9DB7-CE89-CE8A-B2AEB69052E3}"/>
          </ac:spMkLst>
        </pc:spChg>
        <pc:spChg chg="add mod ord">
          <ac:chgData name="Ivilina Atanasova" userId="fceba90a-f3e9-4416-941b-7a620bb2e4d0" providerId="ADAL" clId="{E9241880-66C8-41A9-B023-FDBEA71C7AB3}" dt="2025-09-22T09:29:27.670" v="4211" actId="207"/>
          <ac:spMkLst>
            <pc:docMk/>
            <pc:sldMk cId="3494184850" sldId="261"/>
            <ac:spMk id="7" creationId="{CE4DCB24-B03E-34FA-0C08-D8117C269A2B}"/>
          </ac:spMkLst>
        </pc:spChg>
        <pc:spChg chg="add mod">
          <ac:chgData name="Ivilina Atanasova" userId="fceba90a-f3e9-4416-941b-7a620bb2e4d0" providerId="ADAL" clId="{E9241880-66C8-41A9-B023-FDBEA71C7AB3}" dt="2025-09-22T09:28:45.240" v="4202" actId="207"/>
          <ac:spMkLst>
            <pc:docMk/>
            <pc:sldMk cId="3494184850" sldId="261"/>
            <ac:spMk id="14" creationId="{46DFBF8C-753B-AE63-8C9A-02231FB8736B}"/>
          </ac:spMkLst>
        </pc:spChg>
        <pc:spChg chg="add">
          <ac:chgData name="Ivilina Atanasova" userId="fceba90a-f3e9-4416-941b-7a620bb2e4d0" providerId="ADAL" clId="{E9241880-66C8-41A9-B023-FDBEA71C7AB3}" dt="2025-09-22T09:24:06.929" v="3901" actId="26606"/>
          <ac:spMkLst>
            <pc:docMk/>
            <pc:sldMk cId="3494184850" sldId="261"/>
            <ac:spMk id="16" creationId="{C69E4C79-4A25-4DCA-9CC1-94147A10E7EE}"/>
          </ac:spMkLst>
        </pc:spChg>
        <pc:spChg chg="add mod">
          <ac:chgData name="Ivilina Atanasova" userId="fceba90a-f3e9-4416-941b-7a620bb2e4d0" providerId="ADAL" clId="{E9241880-66C8-41A9-B023-FDBEA71C7AB3}" dt="2025-09-22T09:30:59.349" v="4504" actId="1036"/>
          <ac:spMkLst>
            <pc:docMk/>
            <pc:sldMk cId="3494184850" sldId="261"/>
            <ac:spMk id="17" creationId="{86946691-5502-18B1-73A1-461A41F3CBC0}"/>
          </ac:spMkLst>
        </pc:spChg>
        <pc:spChg chg="add">
          <ac:chgData name="Ivilina Atanasova" userId="fceba90a-f3e9-4416-941b-7a620bb2e4d0" providerId="ADAL" clId="{E9241880-66C8-41A9-B023-FDBEA71C7AB3}" dt="2025-09-22T09:24:06.929" v="3901" actId="26606"/>
          <ac:spMkLst>
            <pc:docMk/>
            <pc:sldMk cId="3494184850" sldId="261"/>
            <ac:spMk id="18" creationId="{C2794E3E-966D-43D0-B426-D33988B92C6F}"/>
          </ac:spMkLst>
        </pc:spChg>
        <pc:spChg chg="add mod">
          <ac:chgData name="Ivilina Atanasova" userId="fceba90a-f3e9-4416-941b-7a620bb2e4d0" providerId="ADAL" clId="{E9241880-66C8-41A9-B023-FDBEA71C7AB3}" dt="2025-09-22T09:30:52.475" v="4469" actId="1036"/>
          <ac:spMkLst>
            <pc:docMk/>
            <pc:sldMk cId="3494184850" sldId="261"/>
            <ac:spMk id="20" creationId="{7119BBDD-FB2F-FB46-AC78-4D8B73DA8733}"/>
          </ac:spMkLst>
        </pc:spChg>
        <pc:picChg chg="add del mod ord">
          <ac:chgData name="Ivilina Atanasova" userId="fceba90a-f3e9-4416-941b-7a620bb2e4d0" providerId="ADAL" clId="{E9241880-66C8-41A9-B023-FDBEA71C7AB3}" dt="2025-09-22T09:25:24.682" v="3919" actId="21"/>
          <ac:picMkLst>
            <pc:docMk/>
            <pc:sldMk cId="3494184850" sldId="261"/>
            <ac:picMk id="9" creationId="{9DC47B16-61A0-764D-E33D-9B6EF40C37BA}"/>
          </ac:picMkLst>
        </pc:picChg>
        <pc:picChg chg="add mod">
          <ac:chgData name="Ivilina Atanasova" userId="fceba90a-f3e9-4416-941b-7a620bb2e4d0" providerId="ADAL" clId="{E9241880-66C8-41A9-B023-FDBEA71C7AB3}" dt="2025-09-22T09:25:41.739" v="3925" actId="1076"/>
          <ac:picMkLst>
            <pc:docMk/>
            <pc:sldMk cId="3494184850" sldId="261"/>
            <ac:picMk id="11" creationId="{89E689BC-D34D-C536-9E12-7BD53E813FCA}"/>
          </ac:picMkLst>
        </pc:picChg>
        <pc:picChg chg="add mod">
          <ac:chgData name="Ivilina Atanasova" userId="fceba90a-f3e9-4416-941b-7a620bb2e4d0" providerId="ADAL" clId="{E9241880-66C8-41A9-B023-FDBEA71C7AB3}" dt="2025-09-22T09:25:47.342" v="3927" actId="1076"/>
          <ac:picMkLst>
            <pc:docMk/>
            <pc:sldMk cId="3494184850" sldId="261"/>
            <ac:picMk id="12" creationId="{9DC47B16-61A0-764D-E33D-9B6EF40C37BA}"/>
          </ac:picMkLst>
        </pc:picChg>
        <pc:picChg chg="add mod">
          <ac:chgData name="Ivilina Atanasova" userId="fceba90a-f3e9-4416-941b-7a620bb2e4d0" providerId="ADAL" clId="{E9241880-66C8-41A9-B023-FDBEA71C7AB3}" dt="2025-09-22T09:32:25.888" v="4512" actId="14100"/>
          <ac:picMkLst>
            <pc:docMk/>
            <pc:sldMk cId="3494184850" sldId="261"/>
            <ac:picMk id="22" creationId="{E46682EE-1423-20CD-3E41-3D28E2AED2D0}"/>
          </ac:picMkLst>
        </pc:picChg>
      </pc:sldChg>
      <pc:sldChg chg="addSp delSp modSp new mod setBg">
        <pc:chgData name="Ivilina Atanasova" userId="fceba90a-f3e9-4416-941b-7a620bb2e4d0" providerId="ADAL" clId="{E9241880-66C8-41A9-B023-FDBEA71C7AB3}" dt="2025-09-22T10:27:13.927" v="6930" actId="20577"/>
        <pc:sldMkLst>
          <pc:docMk/>
          <pc:sldMk cId="38544954" sldId="262"/>
        </pc:sldMkLst>
        <pc:spChg chg="del mod">
          <ac:chgData name="Ivilina Atanasova" userId="fceba90a-f3e9-4416-941b-7a620bb2e4d0" providerId="ADAL" clId="{E9241880-66C8-41A9-B023-FDBEA71C7AB3}" dt="2025-09-22T09:32:58.114" v="4515" actId="478"/>
          <ac:spMkLst>
            <pc:docMk/>
            <pc:sldMk cId="38544954" sldId="262"/>
            <ac:spMk id="2" creationId="{B4DB523A-5131-D80E-E3C6-E8F403A65E1F}"/>
          </ac:spMkLst>
        </pc:spChg>
        <pc:spChg chg="del mod">
          <ac:chgData name="Ivilina Atanasova" userId="fceba90a-f3e9-4416-941b-7a620bb2e4d0" providerId="ADAL" clId="{E9241880-66C8-41A9-B023-FDBEA71C7AB3}" dt="2025-09-22T09:33:00.076" v="4517" actId="478"/>
          <ac:spMkLst>
            <pc:docMk/>
            <pc:sldMk cId="38544954" sldId="262"/>
            <ac:spMk id="3" creationId="{5D49BC10-D57E-D58B-CB10-9DEE2E023C1B}"/>
          </ac:spMkLst>
        </pc:spChg>
        <pc:spChg chg="add mod">
          <ac:chgData name="Ivilina Atanasova" userId="fceba90a-f3e9-4416-941b-7a620bb2e4d0" providerId="ADAL" clId="{E9241880-66C8-41A9-B023-FDBEA71C7AB3}" dt="2025-09-22T09:38:03.055" v="4728" actId="1036"/>
          <ac:spMkLst>
            <pc:docMk/>
            <pc:sldMk cId="38544954" sldId="262"/>
            <ac:spMk id="5" creationId="{361CD3F4-6936-CE88-B95D-0B6760F256AC}"/>
          </ac:spMkLst>
        </pc:spChg>
        <pc:spChg chg="add mod">
          <ac:chgData name="Ivilina Atanasova" userId="fceba90a-f3e9-4416-941b-7a620bb2e4d0" providerId="ADAL" clId="{E9241880-66C8-41A9-B023-FDBEA71C7AB3}" dt="2025-09-22T09:40:21.844" v="4842" actId="207"/>
          <ac:spMkLst>
            <pc:docMk/>
            <pc:sldMk cId="38544954" sldId="262"/>
            <ac:spMk id="9" creationId="{9246146E-F522-E879-7A68-3F7A4BBD236E}"/>
          </ac:spMkLst>
        </pc:spChg>
        <pc:spChg chg="add mod">
          <ac:chgData name="Ivilina Atanasova" userId="fceba90a-f3e9-4416-941b-7a620bb2e4d0" providerId="ADAL" clId="{E9241880-66C8-41A9-B023-FDBEA71C7AB3}" dt="2025-09-22T09:42:13.212" v="4893" actId="2711"/>
          <ac:spMkLst>
            <pc:docMk/>
            <pc:sldMk cId="38544954" sldId="262"/>
            <ac:spMk id="11" creationId="{6B7364A8-9F21-1B20-A5A7-B7E3552C070C}"/>
          </ac:spMkLst>
        </pc:spChg>
        <pc:spChg chg="add mod">
          <ac:chgData name="Ivilina Atanasova" userId="fceba90a-f3e9-4416-941b-7a620bb2e4d0" providerId="ADAL" clId="{E9241880-66C8-41A9-B023-FDBEA71C7AB3}" dt="2025-09-22T09:45:37.179" v="5089" actId="207"/>
          <ac:spMkLst>
            <pc:docMk/>
            <pc:sldMk cId="38544954" sldId="262"/>
            <ac:spMk id="13" creationId="{876CD146-8EC1-7285-839D-46EFC4738BB3}"/>
          </ac:spMkLst>
        </pc:spChg>
        <pc:spChg chg="add mod">
          <ac:chgData name="Ivilina Atanasova" userId="fceba90a-f3e9-4416-941b-7a620bb2e4d0" providerId="ADAL" clId="{E9241880-66C8-41A9-B023-FDBEA71C7AB3}" dt="2025-09-22T10:27:13.927" v="6930" actId="20577"/>
          <ac:spMkLst>
            <pc:docMk/>
            <pc:sldMk cId="38544954" sldId="262"/>
            <ac:spMk id="15" creationId="{2F75A7EC-7EFE-044B-2E10-B1A425663ECF}"/>
          </ac:spMkLst>
        </pc:spChg>
        <pc:spChg chg="add del">
          <ac:chgData name="Ivilina Atanasova" userId="fceba90a-f3e9-4416-941b-7a620bb2e4d0" providerId="ADAL" clId="{E9241880-66C8-41A9-B023-FDBEA71C7AB3}" dt="2025-09-22T09:36:16.489" v="4659" actId="26606"/>
          <ac:spMkLst>
            <pc:docMk/>
            <pc:sldMk cId="38544954" sldId="262"/>
            <ac:spMk id="1031" creationId="{0BAEA0FD-26A8-4778-94EA-4F8CC85890B4}"/>
          </ac:spMkLst>
        </pc:spChg>
        <pc:spChg chg="add del">
          <ac:chgData name="Ivilina Atanasova" userId="fceba90a-f3e9-4416-941b-7a620bb2e4d0" providerId="ADAL" clId="{E9241880-66C8-41A9-B023-FDBEA71C7AB3}" dt="2025-09-22T09:36:16.489" v="4659" actId="26606"/>
          <ac:spMkLst>
            <pc:docMk/>
            <pc:sldMk cId="38544954" sldId="262"/>
            <ac:spMk id="1033" creationId="{A8F68085-6CA7-41F0-9CD5-155F2FC02A9A}"/>
          </ac:spMkLst>
        </pc:spChg>
        <pc:spChg chg="add">
          <ac:chgData name="Ivilina Atanasova" userId="fceba90a-f3e9-4416-941b-7a620bb2e4d0" providerId="ADAL" clId="{E9241880-66C8-41A9-B023-FDBEA71C7AB3}" dt="2025-09-22T09:36:16.489" v="4659" actId="26606"/>
          <ac:spMkLst>
            <pc:docMk/>
            <pc:sldMk cId="38544954" sldId="262"/>
            <ac:spMk id="1038" creationId="{665995F0-4CFB-450D-95DF-6320D9F8A309}"/>
          </ac:spMkLst>
        </pc:spChg>
        <pc:spChg chg="add">
          <ac:chgData name="Ivilina Atanasova" userId="fceba90a-f3e9-4416-941b-7a620bb2e4d0" providerId="ADAL" clId="{E9241880-66C8-41A9-B023-FDBEA71C7AB3}" dt="2025-09-22T09:36:16.489" v="4659" actId="26606"/>
          <ac:spMkLst>
            <pc:docMk/>
            <pc:sldMk cId="38544954" sldId="262"/>
            <ac:spMk id="1040" creationId="{A8F68085-6CA7-41F0-9CD5-155F2FC02A9A}"/>
          </ac:spMkLst>
        </pc:spChg>
        <pc:picChg chg="add mod ord">
          <ac:chgData name="Ivilina Atanasova" userId="fceba90a-f3e9-4416-941b-7a620bb2e4d0" providerId="ADAL" clId="{E9241880-66C8-41A9-B023-FDBEA71C7AB3}" dt="2025-09-22T09:37:49.999" v="4678" actId="14100"/>
          <ac:picMkLst>
            <pc:docMk/>
            <pc:sldMk cId="38544954" sldId="262"/>
            <ac:picMk id="7" creationId="{8A9D1E64-941F-6190-6717-917FD2F68222}"/>
          </ac:picMkLst>
        </pc:picChg>
        <pc:picChg chg="add mod ord">
          <ac:chgData name="Ivilina Atanasova" userId="fceba90a-f3e9-4416-941b-7a620bb2e4d0" providerId="ADAL" clId="{E9241880-66C8-41A9-B023-FDBEA71C7AB3}" dt="2025-09-22T09:37:45.417" v="4677"/>
          <ac:picMkLst>
            <pc:docMk/>
            <pc:sldMk cId="38544954" sldId="262"/>
            <ac:picMk id="1026" creationId="{4C9EB6A4-6E5D-2AE4-6F07-24651F8B2FD1}"/>
          </ac:picMkLst>
        </pc:picChg>
      </pc:sldChg>
      <pc:sldChg chg="addSp delSp modSp new mod setBg">
        <pc:chgData name="Ivilina Atanasova" userId="fceba90a-f3e9-4416-941b-7a620bb2e4d0" providerId="ADAL" clId="{E9241880-66C8-41A9-B023-FDBEA71C7AB3}" dt="2025-09-22T10:00:27.721" v="5987" actId="207"/>
        <pc:sldMkLst>
          <pc:docMk/>
          <pc:sldMk cId="2543149821" sldId="263"/>
        </pc:sldMkLst>
        <pc:spChg chg="del mod">
          <ac:chgData name="Ivilina Atanasova" userId="fceba90a-f3e9-4416-941b-7a620bb2e4d0" providerId="ADAL" clId="{E9241880-66C8-41A9-B023-FDBEA71C7AB3}" dt="2025-09-22T09:46:33.694" v="5095" actId="478"/>
          <ac:spMkLst>
            <pc:docMk/>
            <pc:sldMk cId="2543149821" sldId="263"/>
            <ac:spMk id="2" creationId="{5C7E75E3-5ADD-7D88-3F90-FA1053478255}"/>
          </ac:spMkLst>
        </pc:spChg>
        <pc:spChg chg="del mod">
          <ac:chgData name="Ivilina Atanasova" userId="fceba90a-f3e9-4416-941b-7a620bb2e4d0" providerId="ADAL" clId="{E9241880-66C8-41A9-B023-FDBEA71C7AB3}" dt="2025-09-22T09:46:35.734" v="5097" actId="478"/>
          <ac:spMkLst>
            <pc:docMk/>
            <pc:sldMk cId="2543149821" sldId="263"/>
            <ac:spMk id="3" creationId="{561DF020-0047-6EF6-9529-71C8FD975C89}"/>
          </ac:spMkLst>
        </pc:spChg>
        <pc:spChg chg="add mod">
          <ac:chgData name="Ivilina Atanasova" userId="fceba90a-f3e9-4416-941b-7a620bb2e4d0" providerId="ADAL" clId="{E9241880-66C8-41A9-B023-FDBEA71C7AB3}" dt="2025-09-22T09:53:40.836" v="5453" actId="1037"/>
          <ac:spMkLst>
            <pc:docMk/>
            <pc:sldMk cId="2543149821" sldId="263"/>
            <ac:spMk id="5" creationId="{7E7E977A-F41D-6445-E6B4-F5C4EB147507}"/>
          </ac:spMkLst>
        </pc:spChg>
        <pc:spChg chg="add mod">
          <ac:chgData name="Ivilina Atanasova" userId="fceba90a-f3e9-4416-941b-7a620bb2e4d0" providerId="ADAL" clId="{E9241880-66C8-41A9-B023-FDBEA71C7AB3}" dt="2025-09-22T09:54:57.520" v="5520" actId="14100"/>
          <ac:spMkLst>
            <pc:docMk/>
            <pc:sldMk cId="2543149821" sldId="263"/>
            <ac:spMk id="7" creationId="{64EFF32E-7782-8E0C-C923-F80B2F940C02}"/>
          </ac:spMkLst>
        </pc:spChg>
        <pc:spChg chg="add">
          <ac:chgData name="Ivilina Atanasova" userId="fceba90a-f3e9-4416-941b-7a620bb2e4d0" providerId="ADAL" clId="{E9241880-66C8-41A9-B023-FDBEA71C7AB3}" dt="2025-09-22T09:55:22.793" v="5521"/>
          <ac:spMkLst>
            <pc:docMk/>
            <pc:sldMk cId="2543149821" sldId="263"/>
            <ac:spMk id="14" creationId="{DC1A2CF9-5D5B-EE4C-3DCB-72A50F5FB9EE}"/>
          </ac:spMkLst>
        </pc:spChg>
        <pc:spChg chg="add">
          <ac:chgData name="Ivilina Atanasova" userId="fceba90a-f3e9-4416-941b-7a620bb2e4d0" providerId="ADAL" clId="{E9241880-66C8-41A9-B023-FDBEA71C7AB3}" dt="2025-09-22T09:50:59.098" v="5374" actId="26606"/>
          <ac:spMkLst>
            <pc:docMk/>
            <pc:sldMk cId="2543149821" sldId="263"/>
            <ac:spMk id="16" creationId="{EAF067ED-FD94-4CDB-A4C9-B2A16330BA73}"/>
          </ac:spMkLst>
        </pc:spChg>
        <pc:spChg chg="add mod">
          <ac:chgData name="Ivilina Atanasova" userId="fceba90a-f3e9-4416-941b-7a620bb2e4d0" providerId="ADAL" clId="{E9241880-66C8-41A9-B023-FDBEA71C7AB3}" dt="2025-09-22T10:00:23.440" v="5986" actId="207"/>
          <ac:spMkLst>
            <pc:docMk/>
            <pc:sldMk cId="2543149821" sldId="263"/>
            <ac:spMk id="17" creationId="{1E031ACD-2004-C01D-00A0-4113321B4F7B}"/>
          </ac:spMkLst>
        </pc:spChg>
        <pc:spChg chg="add">
          <ac:chgData name="Ivilina Atanasova" userId="fceba90a-f3e9-4416-941b-7a620bb2e4d0" providerId="ADAL" clId="{E9241880-66C8-41A9-B023-FDBEA71C7AB3}" dt="2025-09-22T09:50:59.098" v="5374" actId="26606"/>
          <ac:spMkLst>
            <pc:docMk/>
            <pc:sldMk cId="2543149821" sldId="263"/>
            <ac:spMk id="18" creationId="{DB8DCD7A-BD15-4299-A816-79C43A6D73BC}"/>
          </ac:spMkLst>
        </pc:spChg>
        <pc:spChg chg="add">
          <ac:chgData name="Ivilina Atanasova" userId="fceba90a-f3e9-4416-941b-7a620bb2e4d0" providerId="ADAL" clId="{E9241880-66C8-41A9-B023-FDBEA71C7AB3}" dt="2025-09-22T09:50:59.098" v="5374" actId="26606"/>
          <ac:spMkLst>
            <pc:docMk/>
            <pc:sldMk cId="2543149821" sldId="263"/>
            <ac:spMk id="20" creationId="{0799875C-9B18-4FA9-A090-16B6C7E28E35}"/>
          </ac:spMkLst>
        </pc:spChg>
        <pc:spChg chg="add mod">
          <ac:chgData name="Ivilina Atanasova" userId="fceba90a-f3e9-4416-941b-7a620bb2e4d0" providerId="ADAL" clId="{E9241880-66C8-41A9-B023-FDBEA71C7AB3}" dt="2025-09-22T09:57:41.533" v="5788" actId="1037"/>
          <ac:spMkLst>
            <pc:docMk/>
            <pc:sldMk cId="2543149821" sldId="263"/>
            <ac:spMk id="21" creationId="{79A58375-B913-A4C5-F736-8DB4D8516909}"/>
          </ac:spMkLst>
        </pc:spChg>
        <pc:spChg chg="add mod">
          <ac:chgData name="Ivilina Atanasova" userId="fceba90a-f3e9-4416-941b-7a620bb2e4d0" providerId="ADAL" clId="{E9241880-66C8-41A9-B023-FDBEA71C7AB3}" dt="2025-09-22T10:00:27.721" v="5987" actId="207"/>
          <ac:spMkLst>
            <pc:docMk/>
            <pc:sldMk cId="2543149821" sldId="263"/>
            <ac:spMk id="23" creationId="{1964A906-E6C7-60BB-6858-CB1C1FAA5C14}"/>
          </ac:spMkLst>
        </pc:spChg>
        <pc:picChg chg="add mod">
          <ac:chgData name="Ivilina Atanasova" userId="fceba90a-f3e9-4416-941b-7a620bb2e4d0" providerId="ADAL" clId="{E9241880-66C8-41A9-B023-FDBEA71C7AB3}" dt="2025-09-22T09:53:00.249" v="5392" actId="1076"/>
          <ac:picMkLst>
            <pc:docMk/>
            <pc:sldMk cId="2543149821" sldId="263"/>
            <ac:picMk id="9" creationId="{3E284413-8CE9-AAE8-3009-CD2C83937B6B}"/>
          </ac:picMkLst>
        </pc:picChg>
        <pc:picChg chg="add del mod">
          <ac:chgData name="Ivilina Atanasova" userId="fceba90a-f3e9-4416-941b-7a620bb2e4d0" providerId="ADAL" clId="{E9241880-66C8-41A9-B023-FDBEA71C7AB3}" dt="2025-09-22T09:51:54.408" v="5375" actId="478"/>
          <ac:picMkLst>
            <pc:docMk/>
            <pc:sldMk cId="2543149821" sldId="263"/>
            <ac:picMk id="11" creationId="{1B4449A8-5D54-11D8-9FE5-2B8BF9598F0E}"/>
          </ac:picMkLst>
        </pc:picChg>
        <pc:picChg chg="add mod">
          <ac:chgData name="Ivilina Atanasova" userId="fceba90a-f3e9-4416-941b-7a620bb2e4d0" providerId="ADAL" clId="{E9241880-66C8-41A9-B023-FDBEA71C7AB3}" dt="2025-09-22T09:52:57.746" v="5391" actId="1076"/>
          <ac:picMkLst>
            <pc:docMk/>
            <pc:sldMk cId="2543149821" sldId="263"/>
            <ac:picMk id="13" creationId="{E4DBCCC3-54C5-D41E-F47A-D59918497733}"/>
          </ac:picMkLst>
        </pc:picChg>
      </pc:sldChg>
      <pc:sldChg chg="addSp delSp modSp new mod setBg">
        <pc:chgData name="Ivilina Atanasova" userId="fceba90a-f3e9-4416-941b-7a620bb2e4d0" providerId="ADAL" clId="{E9241880-66C8-41A9-B023-FDBEA71C7AB3}" dt="2025-09-22T10:24:26.270" v="6928" actId="20577"/>
        <pc:sldMkLst>
          <pc:docMk/>
          <pc:sldMk cId="3654383048" sldId="264"/>
        </pc:sldMkLst>
        <pc:spChg chg="del mod">
          <ac:chgData name="Ivilina Atanasova" userId="fceba90a-f3e9-4416-941b-7a620bb2e4d0" providerId="ADAL" clId="{E9241880-66C8-41A9-B023-FDBEA71C7AB3}" dt="2025-09-22T10:00:42.581" v="5990" actId="478"/>
          <ac:spMkLst>
            <pc:docMk/>
            <pc:sldMk cId="3654383048" sldId="264"/>
            <ac:spMk id="2" creationId="{B940D982-EF47-7C15-C89C-101CCD951F74}"/>
          </ac:spMkLst>
        </pc:spChg>
        <pc:spChg chg="del mod">
          <ac:chgData name="Ivilina Atanasova" userId="fceba90a-f3e9-4416-941b-7a620bb2e4d0" providerId="ADAL" clId="{E9241880-66C8-41A9-B023-FDBEA71C7AB3}" dt="2025-09-22T10:00:44.887" v="5992" actId="478"/>
          <ac:spMkLst>
            <pc:docMk/>
            <pc:sldMk cId="3654383048" sldId="264"/>
            <ac:spMk id="3" creationId="{51033F62-0D75-16D5-B3AE-F3098FE85265}"/>
          </ac:spMkLst>
        </pc:spChg>
        <pc:spChg chg="add del mod">
          <ac:chgData name="Ivilina Atanasova" userId="fceba90a-f3e9-4416-941b-7a620bb2e4d0" providerId="ADAL" clId="{E9241880-66C8-41A9-B023-FDBEA71C7AB3}" dt="2025-09-22T10:04:55.431" v="6290" actId="478"/>
          <ac:spMkLst>
            <pc:docMk/>
            <pc:sldMk cId="3654383048" sldId="264"/>
            <ac:spMk id="5" creationId="{5C8FFBD6-2DE6-314F-64F1-4E123672EB33}"/>
          </ac:spMkLst>
        </pc:spChg>
        <pc:spChg chg="add mod">
          <ac:chgData name="Ivilina Atanasova" userId="fceba90a-f3e9-4416-941b-7a620bb2e4d0" providerId="ADAL" clId="{E9241880-66C8-41A9-B023-FDBEA71C7AB3}" dt="2025-09-22T10:20:06.663" v="6660" actId="14100"/>
          <ac:spMkLst>
            <pc:docMk/>
            <pc:sldMk cId="3654383048" sldId="264"/>
            <ac:spMk id="7" creationId="{187FB6A4-C7C5-08F3-A4FA-05A47F75C2B8}"/>
          </ac:spMkLst>
        </pc:spChg>
        <pc:spChg chg="add del mod">
          <ac:chgData name="Ivilina Atanasova" userId="fceba90a-f3e9-4416-941b-7a620bb2e4d0" providerId="ADAL" clId="{E9241880-66C8-41A9-B023-FDBEA71C7AB3}" dt="2025-09-22T10:05:26.660" v="6298" actId="21"/>
          <ac:spMkLst>
            <pc:docMk/>
            <pc:sldMk cId="3654383048" sldId="264"/>
            <ac:spMk id="13" creationId="{4B3C9C24-84FE-8B39-718E-55C3F79DD85F}"/>
          </ac:spMkLst>
        </pc:spChg>
        <pc:spChg chg="add mod">
          <ac:chgData name="Ivilina Atanasova" userId="fceba90a-f3e9-4416-941b-7a620bb2e4d0" providerId="ADAL" clId="{E9241880-66C8-41A9-B023-FDBEA71C7AB3}" dt="2025-09-22T10:07:53.833" v="6451" actId="14100"/>
          <ac:spMkLst>
            <pc:docMk/>
            <pc:sldMk cId="3654383048" sldId="264"/>
            <ac:spMk id="14" creationId="{4B3C9C24-84FE-8B39-718E-55C3F79DD85F}"/>
          </ac:spMkLst>
        </pc:spChg>
        <pc:spChg chg="add mod">
          <ac:chgData name="Ivilina Atanasova" userId="fceba90a-f3e9-4416-941b-7a620bb2e4d0" providerId="ADAL" clId="{E9241880-66C8-41A9-B023-FDBEA71C7AB3}" dt="2025-09-22T10:24:18.187" v="6903" actId="20577"/>
          <ac:spMkLst>
            <pc:docMk/>
            <pc:sldMk cId="3654383048" sldId="264"/>
            <ac:spMk id="16" creationId="{77A322B9-3369-C27C-0154-A7AC657F10C3}"/>
          </ac:spMkLst>
        </pc:spChg>
        <pc:spChg chg="add mod">
          <ac:chgData name="Ivilina Atanasova" userId="fceba90a-f3e9-4416-941b-7a620bb2e4d0" providerId="ADAL" clId="{E9241880-66C8-41A9-B023-FDBEA71C7AB3}" dt="2025-09-22T10:21:59.702" v="6759" actId="1038"/>
          <ac:spMkLst>
            <pc:docMk/>
            <pc:sldMk cId="3654383048" sldId="264"/>
            <ac:spMk id="18" creationId="{F0787D22-890C-FF0C-DF24-D0A4581DF6EC}"/>
          </ac:spMkLst>
        </pc:spChg>
        <pc:spChg chg="add mod">
          <ac:chgData name="Ivilina Atanasova" userId="fceba90a-f3e9-4416-941b-7a620bb2e4d0" providerId="ADAL" clId="{E9241880-66C8-41A9-B023-FDBEA71C7AB3}" dt="2025-09-22T10:24:26.270" v="6928" actId="20577"/>
          <ac:spMkLst>
            <pc:docMk/>
            <pc:sldMk cId="3654383048" sldId="264"/>
            <ac:spMk id="20" creationId="{A0BCC100-430B-4161-E680-DAB8DA7AC692}"/>
          </ac:spMkLst>
        </pc:spChg>
        <pc:spChg chg="add">
          <ac:chgData name="Ivilina Atanasova" userId="fceba90a-f3e9-4416-941b-7a620bb2e4d0" providerId="ADAL" clId="{E9241880-66C8-41A9-B023-FDBEA71C7AB3}" dt="2025-09-22T10:05:33.769" v="6299" actId="26606"/>
          <ac:spMkLst>
            <pc:docMk/>
            <pc:sldMk cId="3654383048" sldId="264"/>
            <ac:spMk id="3079" creationId="{A24848A3-D968-48BA-BE50-249A40EE0092}"/>
          </ac:spMkLst>
        </pc:spChg>
        <pc:spChg chg="add">
          <ac:chgData name="Ivilina Atanasova" userId="fceba90a-f3e9-4416-941b-7a620bb2e4d0" providerId="ADAL" clId="{E9241880-66C8-41A9-B023-FDBEA71C7AB3}" dt="2025-09-22T10:05:33.769" v="6299" actId="26606"/>
          <ac:spMkLst>
            <pc:docMk/>
            <pc:sldMk cId="3654383048" sldId="264"/>
            <ac:spMk id="3081" creationId="{C940AD57-5782-47EA-8FCC-09298D567975}"/>
          </ac:spMkLst>
        </pc:spChg>
        <pc:picChg chg="add mod ord">
          <ac:chgData name="Ivilina Atanasova" userId="fceba90a-f3e9-4416-941b-7a620bb2e4d0" providerId="ADAL" clId="{E9241880-66C8-41A9-B023-FDBEA71C7AB3}" dt="2025-09-22T10:16:33.295" v="6523" actId="1076"/>
          <ac:picMkLst>
            <pc:docMk/>
            <pc:sldMk cId="3654383048" sldId="264"/>
            <ac:picMk id="9" creationId="{1C32AD4D-ACE5-AC32-E6BD-94233180C163}"/>
          </ac:picMkLst>
        </pc:picChg>
        <pc:picChg chg="add mod">
          <ac:chgData name="Ivilina Atanasova" userId="fceba90a-f3e9-4416-941b-7a620bb2e4d0" providerId="ADAL" clId="{E9241880-66C8-41A9-B023-FDBEA71C7AB3}" dt="2025-09-22T10:08:36.178" v="6458" actId="14100"/>
          <ac:picMkLst>
            <pc:docMk/>
            <pc:sldMk cId="3654383048" sldId="264"/>
            <ac:picMk id="11" creationId="{F15ECBBA-A351-FC4F-F660-708429DD891E}"/>
          </ac:picMkLst>
        </pc:picChg>
        <pc:picChg chg="add mod">
          <ac:chgData name="Ivilina Atanasova" userId="fceba90a-f3e9-4416-941b-7a620bb2e4d0" providerId="ADAL" clId="{E9241880-66C8-41A9-B023-FDBEA71C7AB3}" dt="2025-09-22T10:16:23.271" v="6519" actId="1076"/>
          <ac:picMkLst>
            <pc:docMk/>
            <pc:sldMk cId="3654383048" sldId="264"/>
            <ac:picMk id="3074" creationId="{A475E023-0F26-9168-0993-564FF95689A6}"/>
          </ac:picMkLst>
        </pc:picChg>
      </pc:sldChg>
      <pc:sldChg chg="addSp delSp modSp new mod setBg">
        <pc:chgData name="Ivilina Atanasova" userId="fceba90a-f3e9-4416-941b-7a620bb2e4d0" providerId="ADAL" clId="{E9241880-66C8-41A9-B023-FDBEA71C7AB3}" dt="2025-09-22T10:35:56.372" v="7361"/>
        <pc:sldMkLst>
          <pc:docMk/>
          <pc:sldMk cId="3339767377" sldId="265"/>
        </pc:sldMkLst>
        <pc:spChg chg="del mod">
          <ac:chgData name="Ivilina Atanasova" userId="fceba90a-f3e9-4416-941b-7a620bb2e4d0" providerId="ADAL" clId="{E9241880-66C8-41A9-B023-FDBEA71C7AB3}" dt="2025-09-22T10:22:37.804" v="6762" actId="478"/>
          <ac:spMkLst>
            <pc:docMk/>
            <pc:sldMk cId="3339767377" sldId="265"/>
            <ac:spMk id="2" creationId="{B20A6971-DB70-B9F3-C5EE-9AB9B836DBE6}"/>
          </ac:spMkLst>
        </pc:spChg>
        <pc:spChg chg="del mod">
          <ac:chgData name="Ivilina Atanasova" userId="fceba90a-f3e9-4416-941b-7a620bb2e4d0" providerId="ADAL" clId="{E9241880-66C8-41A9-B023-FDBEA71C7AB3}" dt="2025-09-22T10:22:41.209" v="6764" actId="478"/>
          <ac:spMkLst>
            <pc:docMk/>
            <pc:sldMk cId="3339767377" sldId="265"/>
            <ac:spMk id="3" creationId="{00B5BC99-0A51-4147-B0FB-0C85ABBE2B25}"/>
          </ac:spMkLst>
        </pc:spChg>
        <pc:spChg chg="add mod">
          <ac:chgData name="Ivilina Atanasova" userId="fceba90a-f3e9-4416-941b-7a620bb2e4d0" providerId="ADAL" clId="{E9241880-66C8-41A9-B023-FDBEA71C7AB3}" dt="2025-09-22T10:31:36.760" v="7321" actId="1037"/>
          <ac:spMkLst>
            <pc:docMk/>
            <pc:sldMk cId="3339767377" sldId="265"/>
            <ac:spMk id="5" creationId="{C13D6910-884B-4FFA-1897-4B2BC0AB593D}"/>
          </ac:spMkLst>
        </pc:spChg>
        <pc:spChg chg="add del mod">
          <ac:chgData name="Ivilina Atanasova" userId="fceba90a-f3e9-4416-941b-7a620bb2e4d0" providerId="ADAL" clId="{E9241880-66C8-41A9-B023-FDBEA71C7AB3}" dt="2025-09-22T10:29:32.268" v="7132" actId="21"/>
          <ac:spMkLst>
            <pc:docMk/>
            <pc:sldMk cId="3339767377" sldId="265"/>
            <ac:spMk id="7" creationId="{9ED2A808-6B6D-9130-8702-0670DAF46372}"/>
          </ac:spMkLst>
        </pc:spChg>
        <pc:spChg chg="add mod">
          <ac:chgData name="Ivilina Atanasova" userId="fceba90a-f3e9-4416-941b-7a620bb2e4d0" providerId="ADAL" clId="{E9241880-66C8-41A9-B023-FDBEA71C7AB3}" dt="2025-09-22T10:31:31.056" v="7314" actId="1037"/>
          <ac:spMkLst>
            <pc:docMk/>
            <pc:sldMk cId="3339767377" sldId="265"/>
            <ac:spMk id="9" creationId="{EE22459E-451B-511A-5F9C-226C14F6612D}"/>
          </ac:spMkLst>
        </pc:spChg>
        <pc:picChg chg="add mod">
          <ac:chgData name="Ivilina Atanasova" userId="fceba90a-f3e9-4416-941b-7a620bb2e4d0" providerId="ADAL" clId="{E9241880-66C8-41A9-B023-FDBEA71C7AB3}" dt="2025-09-22T10:35:48.816" v="7359"/>
          <ac:picMkLst>
            <pc:docMk/>
            <pc:sldMk cId="3339767377" sldId="265"/>
            <ac:picMk id="10" creationId="{4DF5A92C-7745-8EDA-92EB-8A9D634EFA80}"/>
          </ac:picMkLst>
        </pc:picChg>
        <pc:picChg chg="add mod">
          <ac:chgData name="Ivilina Atanasova" userId="fceba90a-f3e9-4416-941b-7a620bb2e4d0" providerId="ADAL" clId="{E9241880-66C8-41A9-B023-FDBEA71C7AB3}" dt="2025-09-22T10:35:56.372" v="7361"/>
          <ac:picMkLst>
            <pc:docMk/>
            <pc:sldMk cId="3339767377" sldId="265"/>
            <ac:picMk id="11" creationId="{6F5EBDC0-82C1-ACD1-C4A4-C8E619FF01EC}"/>
          </ac:picMkLst>
        </pc:picChg>
        <pc:picChg chg="add mod">
          <ac:chgData name="Ivilina Atanasova" userId="fceba90a-f3e9-4416-941b-7a620bb2e4d0" providerId="ADAL" clId="{E9241880-66C8-41A9-B023-FDBEA71C7AB3}" dt="2025-09-22T10:35:43.481" v="7357"/>
          <ac:picMkLst>
            <pc:docMk/>
            <pc:sldMk cId="3339767377" sldId="265"/>
            <ac:picMk id="5122" creationId="{9E33C55F-C0EC-D328-3414-336EEAEA5D03}"/>
          </ac:picMkLst>
        </pc:picChg>
      </pc:sldChg>
      <pc:sldChg chg="addSp delSp modSp new mod setBg">
        <pc:chgData name="Ivilina Atanasova" userId="fceba90a-f3e9-4416-941b-7a620bb2e4d0" providerId="ADAL" clId="{E9241880-66C8-41A9-B023-FDBEA71C7AB3}" dt="2025-09-22T10:34:16.086" v="7346"/>
        <pc:sldMkLst>
          <pc:docMk/>
          <pc:sldMk cId="8733321" sldId="266"/>
        </pc:sldMkLst>
        <pc:spChg chg="del mod">
          <ac:chgData name="Ivilina Atanasova" userId="fceba90a-f3e9-4416-941b-7a620bb2e4d0" providerId="ADAL" clId="{E9241880-66C8-41A9-B023-FDBEA71C7AB3}" dt="2025-09-22T10:32:48.902" v="7324" actId="478"/>
          <ac:spMkLst>
            <pc:docMk/>
            <pc:sldMk cId="8733321" sldId="266"/>
            <ac:spMk id="2" creationId="{A63EC53D-9B66-22CC-94A4-D2903C8BE6E1}"/>
          </ac:spMkLst>
        </pc:spChg>
        <pc:spChg chg="del mod">
          <ac:chgData name="Ivilina Atanasova" userId="fceba90a-f3e9-4416-941b-7a620bb2e4d0" providerId="ADAL" clId="{E9241880-66C8-41A9-B023-FDBEA71C7AB3}" dt="2025-09-22T10:32:51.493" v="7326" actId="478"/>
          <ac:spMkLst>
            <pc:docMk/>
            <pc:sldMk cId="8733321" sldId="266"/>
            <ac:spMk id="3" creationId="{50EED767-0648-471D-AF56-96450E527F99}"/>
          </ac:spMkLst>
        </pc:spChg>
        <pc:spChg chg="add del">
          <ac:chgData name="Ivilina Atanasova" userId="fceba90a-f3e9-4416-941b-7a620bb2e4d0" providerId="ADAL" clId="{E9241880-66C8-41A9-B023-FDBEA71C7AB3}" dt="2025-09-22T10:33:14.036" v="7331" actId="26606"/>
          <ac:spMkLst>
            <pc:docMk/>
            <pc:sldMk cId="8733321" sldId="266"/>
            <ac:spMk id="4103" creationId="{3F5ED762-87A9-4432-9372-C63D1D399981}"/>
          </ac:spMkLst>
        </pc:spChg>
        <pc:spChg chg="add del">
          <ac:chgData name="Ivilina Atanasova" userId="fceba90a-f3e9-4416-941b-7a620bb2e4d0" providerId="ADAL" clId="{E9241880-66C8-41A9-B023-FDBEA71C7AB3}" dt="2025-09-22T10:33:14.036" v="7331" actId="26606"/>
          <ac:spMkLst>
            <pc:docMk/>
            <pc:sldMk cId="8733321" sldId="266"/>
            <ac:spMk id="4105" creationId="{C227E7CE-3860-417D-BFB8-9C0D915E124A}"/>
          </ac:spMkLst>
        </pc:spChg>
        <pc:spChg chg="add del">
          <ac:chgData name="Ivilina Atanasova" userId="fceba90a-f3e9-4416-941b-7a620bb2e4d0" providerId="ADAL" clId="{E9241880-66C8-41A9-B023-FDBEA71C7AB3}" dt="2025-09-22T10:33:14.036" v="7331" actId="26606"/>
          <ac:spMkLst>
            <pc:docMk/>
            <pc:sldMk cId="8733321" sldId="266"/>
            <ac:spMk id="4107" creationId="{80A728F4-0AE8-41AC-91AF-ECA038ACF695}"/>
          </ac:spMkLst>
        </pc:spChg>
        <pc:spChg chg="add del">
          <ac:chgData name="Ivilina Atanasova" userId="fceba90a-f3e9-4416-941b-7a620bb2e4d0" providerId="ADAL" clId="{E9241880-66C8-41A9-B023-FDBEA71C7AB3}" dt="2025-09-22T10:33:24.307" v="7333" actId="26606"/>
          <ac:spMkLst>
            <pc:docMk/>
            <pc:sldMk cId="8733321" sldId="266"/>
            <ac:spMk id="4109" creationId="{324B96B7-F07C-4E9B-86F3-BC469113537B}"/>
          </ac:spMkLst>
        </pc:spChg>
        <pc:spChg chg="add">
          <ac:chgData name="Ivilina Atanasova" userId="fceba90a-f3e9-4416-941b-7a620bb2e4d0" providerId="ADAL" clId="{E9241880-66C8-41A9-B023-FDBEA71C7AB3}" dt="2025-09-22T10:33:24.307" v="7333" actId="26606"/>
          <ac:spMkLst>
            <pc:docMk/>
            <pc:sldMk cId="8733321" sldId="266"/>
            <ac:spMk id="4114" creationId="{3F5ED762-87A9-4432-9372-C63D1D399981}"/>
          </ac:spMkLst>
        </pc:spChg>
        <pc:spChg chg="add">
          <ac:chgData name="Ivilina Atanasova" userId="fceba90a-f3e9-4416-941b-7a620bb2e4d0" providerId="ADAL" clId="{E9241880-66C8-41A9-B023-FDBEA71C7AB3}" dt="2025-09-22T10:33:24.307" v="7333" actId="26606"/>
          <ac:spMkLst>
            <pc:docMk/>
            <pc:sldMk cId="8733321" sldId="266"/>
            <ac:spMk id="4116" creationId="{C227E7CE-3860-417D-BFB8-9C0D915E124A}"/>
          </ac:spMkLst>
        </pc:spChg>
        <pc:spChg chg="add">
          <ac:chgData name="Ivilina Atanasova" userId="fceba90a-f3e9-4416-941b-7a620bb2e4d0" providerId="ADAL" clId="{E9241880-66C8-41A9-B023-FDBEA71C7AB3}" dt="2025-09-22T10:33:24.307" v="7333" actId="26606"/>
          <ac:spMkLst>
            <pc:docMk/>
            <pc:sldMk cId="8733321" sldId="266"/>
            <ac:spMk id="4118" creationId="{80A728F4-0AE8-41AC-91AF-ECA038ACF695}"/>
          </ac:spMkLst>
        </pc:spChg>
        <pc:picChg chg="add del mod">
          <ac:chgData name="Ivilina Atanasova" userId="fceba90a-f3e9-4416-941b-7a620bb2e4d0" providerId="ADAL" clId="{E9241880-66C8-41A9-B023-FDBEA71C7AB3}" dt="2025-09-22T10:33:28.213" v="7334" actId="478"/>
          <ac:picMkLst>
            <pc:docMk/>
            <pc:sldMk cId="8733321" sldId="266"/>
            <ac:picMk id="4098" creationId="{AE05F6C2-C124-33CC-E91E-D4A79EB94112}"/>
          </ac:picMkLst>
        </pc:picChg>
        <pc:picChg chg="add mod">
          <ac:chgData name="Ivilina Atanasova" userId="fceba90a-f3e9-4416-941b-7a620bb2e4d0" providerId="ADAL" clId="{E9241880-66C8-41A9-B023-FDBEA71C7AB3}" dt="2025-09-22T10:34:16.086" v="7346"/>
          <ac:picMkLst>
            <pc:docMk/>
            <pc:sldMk cId="8733321" sldId="266"/>
            <ac:picMk id="4100" creationId="{B80395B9-69F8-FEAB-3302-CB62F5EB620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9/22/2025</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31599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9/22/2025</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64354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9/22/2025</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697863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9/22/2025</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22590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9/22/2025</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33665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9/22/2025</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72759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9/22/2025</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0448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9/22/2025</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165332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9/22/2025</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20829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9/22/2025</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16336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9/22/2025</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12081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9/22/2025</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89519073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andfonline.com/doi/full/10.1080/14616734.2024.2338089?utm_source=chatgpt.com" TargetMode="External"/><Relationship Id="rId3" Type="http://schemas.openxmlformats.org/officeDocument/2006/relationships/hyperlink" Target="https://www.researchgate.net/publication/369273403_The_Effectiveness_of_Attachment-based_Psycho-Educational_Interventions_on_Reducing_the_Symptoms_of_Separation_Anxiety_Disorder_in_Preschool_Children_in_Tehran" TargetMode="External"/><Relationship Id="rId7" Type="http://schemas.openxmlformats.org/officeDocument/2006/relationships/hyperlink" Target="https://www.behavsci.ir/article_198325_e78cfb8bfd54b4630458e48079ef76f6.pdf?utm_source=chatgpt.com"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pmc.ncbi.nlm.nih.gov/articles/PMC10292687/?utm_source=chatgpt.com" TargetMode="External"/><Relationship Id="rId5" Type="http://schemas.openxmlformats.org/officeDocument/2006/relationships/hyperlink" Target="https://www.frontiersin.org/journals/child-and-adolescent-psychiatry/articles/10.3389/frcha.2023.1156407/full?utm_source=chatgpt.com" TargetMode="External"/><Relationship Id="rId10" Type="http://schemas.openxmlformats.org/officeDocument/2006/relationships/image" Target="../media/image24.jpeg"/><Relationship Id="rId4" Type="http://schemas.openxmlformats.org/officeDocument/2006/relationships/hyperlink" Target="https://pmc.ncbi.nlm.nih.gov/articles/PMC11246728/?utm_source=chatgpt.com" TargetMode="External"/><Relationship Id="rId9" Type="http://schemas.openxmlformats.org/officeDocument/2006/relationships/hyperlink" Target="https://www.frontiersin.org/journals/psychology/articles/10.3389/fpsyg.2022.933213/ful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0000"/>
            <a:lum/>
          </a:blip>
          <a:srcRect/>
          <a:tile tx="0" ty="0" sx="100000" sy="100000" flip="none" algn="tl"/>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7BEFBDB-6194-35B4-FCE0-3488E5F72981}"/>
              </a:ext>
            </a:extLst>
          </p:cNvPr>
          <p:cNvSpPr txBox="1"/>
          <p:nvPr/>
        </p:nvSpPr>
        <p:spPr>
          <a:xfrm>
            <a:off x="119576" y="158259"/>
            <a:ext cx="4494628" cy="141028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800" b="1" kern="1200" cap="all" spc="300" baseline="0">
                <a:solidFill>
                  <a:schemeClr val="bg2"/>
                </a:solidFill>
                <a:latin typeface="+mj-lt"/>
                <a:ea typeface="+mj-ea"/>
                <a:cs typeface="+mj-cs"/>
              </a:rPr>
              <a:t>UNIVERSITY OF WALES TRINITY SAINT DAVID</a:t>
            </a:r>
          </a:p>
        </p:txBody>
      </p:sp>
      <p:pic>
        <p:nvPicPr>
          <p:cNvPr id="4" name="Picture 3">
            <a:extLst>
              <a:ext uri="{FF2B5EF4-FFF2-40B4-BE49-F238E27FC236}">
                <a16:creationId xmlns:a16="http://schemas.microsoft.com/office/drawing/2014/main" id="{7826279C-A60D-7EFA-5124-96BA43961D0F}"/>
              </a:ext>
            </a:extLst>
          </p:cNvPr>
          <p:cNvPicPr>
            <a:picLocks noChangeAspect="1"/>
          </p:cNvPicPr>
          <p:nvPr/>
        </p:nvPicPr>
        <p:blipFill>
          <a:blip r:embed="rId3"/>
          <a:stretch>
            <a:fillRect/>
          </a:stretch>
        </p:blipFill>
        <p:spPr>
          <a:xfrm>
            <a:off x="225083" y="2941904"/>
            <a:ext cx="4389121" cy="2542735"/>
          </a:xfrm>
          <a:prstGeom prst="rect">
            <a:avLst/>
          </a:prstGeom>
          <a:ln>
            <a:noFill/>
          </a:ln>
          <a:effectLst>
            <a:softEdge rad="112500"/>
          </a:effectLst>
        </p:spPr>
      </p:pic>
      <p:sp>
        <p:nvSpPr>
          <p:cNvPr id="6" name="TextBox 5">
            <a:extLst>
              <a:ext uri="{FF2B5EF4-FFF2-40B4-BE49-F238E27FC236}">
                <a16:creationId xmlns:a16="http://schemas.microsoft.com/office/drawing/2014/main" id="{C25BB3F5-C7DA-9665-B0E4-9BAC767852E3}"/>
              </a:ext>
            </a:extLst>
          </p:cNvPr>
          <p:cNvSpPr txBox="1"/>
          <p:nvPr/>
        </p:nvSpPr>
        <p:spPr>
          <a:xfrm>
            <a:off x="5648178" y="280004"/>
            <a:ext cx="6072844" cy="707886"/>
          </a:xfrm>
          <a:prstGeom prst="rect">
            <a:avLst/>
          </a:prstGeom>
          <a:noFill/>
        </p:spPr>
        <p:txBody>
          <a:bodyPr wrap="square">
            <a:spAutoFit/>
          </a:bodyPr>
          <a:lstStyle/>
          <a:p>
            <a:pPr algn="ctr"/>
            <a:r>
              <a:rPr lang="en-GB" sz="2000" b="1" dirty="0">
                <a:solidFill>
                  <a:schemeClr val="accent1">
                    <a:lumMod val="75000"/>
                  </a:schemeClr>
                </a:solidFill>
                <a:latin typeface="Abadi" panose="020B0604020104020204" pitchFamily="34" charset="0"/>
              </a:rPr>
              <a:t>Programme: Certificate of Higher Education Skills for the Workplace (Health &amp; Social Care)</a:t>
            </a:r>
          </a:p>
        </p:txBody>
      </p:sp>
      <p:sp>
        <p:nvSpPr>
          <p:cNvPr id="8" name="TextBox 7">
            <a:extLst>
              <a:ext uri="{FF2B5EF4-FFF2-40B4-BE49-F238E27FC236}">
                <a16:creationId xmlns:a16="http://schemas.microsoft.com/office/drawing/2014/main" id="{295216FB-9538-28A3-6B4D-1AD8193F7B3B}"/>
              </a:ext>
            </a:extLst>
          </p:cNvPr>
          <p:cNvSpPr txBox="1"/>
          <p:nvPr/>
        </p:nvSpPr>
        <p:spPr>
          <a:xfrm>
            <a:off x="5804741" y="1801615"/>
            <a:ext cx="5513493" cy="369332"/>
          </a:xfrm>
          <a:prstGeom prst="rect">
            <a:avLst/>
          </a:prstGeom>
          <a:noFill/>
        </p:spPr>
        <p:txBody>
          <a:bodyPr wrap="square">
            <a:spAutoFit/>
          </a:bodyPr>
          <a:lstStyle/>
          <a:p>
            <a:pPr algn="ctr"/>
            <a:r>
              <a:rPr lang="en-GB" b="1" dirty="0">
                <a:solidFill>
                  <a:schemeClr val="bg2">
                    <a:lumMod val="25000"/>
                  </a:schemeClr>
                </a:solidFill>
                <a:latin typeface="Abadi" panose="020B0604020104020204" pitchFamily="34" charset="0"/>
              </a:rPr>
              <a:t>Psychology in Health and Social Care: LCHS4010  </a:t>
            </a:r>
          </a:p>
        </p:txBody>
      </p:sp>
      <p:sp>
        <p:nvSpPr>
          <p:cNvPr id="11" name="TextBox 10">
            <a:extLst>
              <a:ext uri="{FF2B5EF4-FFF2-40B4-BE49-F238E27FC236}">
                <a16:creationId xmlns:a16="http://schemas.microsoft.com/office/drawing/2014/main" id="{E1C46467-1388-845A-9767-F932913A6FAA}"/>
              </a:ext>
            </a:extLst>
          </p:cNvPr>
          <p:cNvSpPr txBox="1"/>
          <p:nvPr/>
        </p:nvSpPr>
        <p:spPr>
          <a:xfrm>
            <a:off x="5142523" y="2548375"/>
            <a:ext cx="6507608" cy="646331"/>
          </a:xfrm>
          <a:prstGeom prst="rect">
            <a:avLst/>
          </a:prstGeom>
          <a:noFill/>
        </p:spPr>
        <p:txBody>
          <a:bodyPr wrap="square">
            <a:spAutoFit/>
          </a:bodyPr>
          <a:lstStyle/>
          <a:p>
            <a:pPr algn="ctr"/>
            <a:r>
              <a:rPr lang="en-GB" b="1" dirty="0">
                <a:solidFill>
                  <a:schemeClr val="bg2">
                    <a:lumMod val="25000"/>
                  </a:schemeClr>
                </a:solidFill>
                <a:latin typeface="Abadi" panose="020B0604020104020204" pitchFamily="34" charset="0"/>
              </a:rPr>
              <a:t>Individual Presentation: </a:t>
            </a:r>
          </a:p>
          <a:p>
            <a:pPr algn="ctr"/>
            <a:r>
              <a:rPr lang="en-GB" b="1" dirty="0">
                <a:solidFill>
                  <a:schemeClr val="bg2">
                    <a:lumMod val="25000"/>
                  </a:schemeClr>
                </a:solidFill>
                <a:latin typeface="Abadi" panose="020B0604020104020204" pitchFamily="34" charset="0"/>
              </a:rPr>
              <a:t>Lifespan development using “Bowlby’s Attachment Theory” </a:t>
            </a:r>
          </a:p>
        </p:txBody>
      </p:sp>
      <p:sp>
        <p:nvSpPr>
          <p:cNvPr id="14" name="TextBox 13">
            <a:extLst>
              <a:ext uri="{FF2B5EF4-FFF2-40B4-BE49-F238E27FC236}">
                <a16:creationId xmlns:a16="http://schemas.microsoft.com/office/drawing/2014/main" id="{8FB6C8A1-04F5-62B0-5D2C-3D8448549F4B}"/>
              </a:ext>
            </a:extLst>
          </p:cNvPr>
          <p:cNvSpPr txBox="1"/>
          <p:nvPr/>
        </p:nvSpPr>
        <p:spPr>
          <a:xfrm>
            <a:off x="6617536" y="3875945"/>
            <a:ext cx="4409447" cy="369332"/>
          </a:xfrm>
          <a:prstGeom prst="rect">
            <a:avLst/>
          </a:prstGeom>
          <a:noFill/>
        </p:spPr>
        <p:txBody>
          <a:bodyPr wrap="square">
            <a:spAutoFit/>
          </a:bodyPr>
          <a:lstStyle/>
          <a:p>
            <a:pPr algn="ctr"/>
            <a:r>
              <a:rPr kumimoji="0" lang="en-GB" sz="1800" b="1" i="0" u="none" strike="noStrike" kern="1200" cap="none" spc="0" normalizeH="0" baseline="0" noProof="0" dirty="0">
                <a:ln>
                  <a:noFill/>
                </a:ln>
                <a:solidFill>
                  <a:schemeClr val="tx1">
                    <a:lumMod val="95000"/>
                    <a:lumOff val="5000"/>
                  </a:schemeClr>
                </a:solidFill>
                <a:effectLst/>
                <a:uLnTx/>
                <a:uFillTx/>
                <a:latin typeface="Abadi" panose="020B0604020104020204" pitchFamily="34" charset="0"/>
              </a:rPr>
              <a:t>Student name: Hazra Bibi – 2420438 </a:t>
            </a:r>
            <a:endParaRPr lang="en-GB" dirty="0">
              <a:solidFill>
                <a:schemeClr val="tx1">
                  <a:lumMod val="95000"/>
                  <a:lumOff val="5000"/>
                </a:schemeClr>
              </a:solidFill>
              <a:latin typeface="Abadi" panose="020B0604020104020204" pitchFamily="34" charset="0"/>
            </a:endParaRPr>
          </a:p>
        </p:txBody>
      </p:sp>
      <p:sp>
        <p:nvSpPr>
          <p:cNvPr id="16" name="TextBox 15">
            <a:extLst>
              <a:ext uri="{FF2B5EF4-FFF2-40B4-BE49-F238E27FC236}">
                <a16:creationId xmlns:a16="http://schemas.microsoft.com/office/drawing/2014/main" id="{73E93B7F-F987-BDC8-ED62-89B901FD169B}"/>
              </a:ext>
            </a:extLst>
          </p:cNvPr>
          <p:cNvSpPr txBox="1"/>
          <p:nvPr/>
        </p:nvSpPr>
        <p:spPr>
          <a:xfrm>
            <a:off x="7125529" y="4729383"/>
            <a:ext cx="3034469" cy="369332"/>
          </a:xfrm>
          <a:prstGeom prst="rect">
            <a:avLst/>
          </a:prstGeom>
          <a:noFill/>
        </p:spPr>
        <p:txBody>
          <a:bodyPr wrap="square">
            <a:spAutoFit/>
          </a:bodyPr>
          <a:lstStyle/>
          <a:p>
            <a:pPr algn="ctr"/>
            <a:r>
              <a:rPr lang="en-GB" b="1" dirty="0">
                <a:solidFill>
                  <a:schemeClr val="accent1">
                    <a:lumMod val="75000"/>
                  </a:schemeClr>
                </a:solidFill>
                <a:latin typeface="Abadi" panose="020B0604020104020204" pitchFamily="34" charset="0"/>
              </a:rPr>
              <a:t>Lecture: Neale Haddon</a:t>
            </a:r>
          </a:p>
        </p:txBody>
      </p:sp>
      <p:sp>
        <p:nvSpPr>
          <p:cNvPr id="18" name="TextBox 17">
            <a:extLst>
              <a:ext uri="{FF2B5EF4-FFF2-40B4-BE49-F238E27FC236}">
                <a16:creationId xmlns:a16="http://schemas.microsoft.com/office/drawing/2014/main" id="{A632589A-E793-4C6A-EC7B-E8D6FB38444A}"/>
              </a:ext>
            </a:extLst>
          </p:cNvPr>
          <p:cNvSpPr txBox="1"/>
          <p:nvPr/>
        </p:nvSpPr>
        <p:spPr>
          <a:xfrm>
            <a:off x="7579358" y="5765697"/>
            <a:ext cx="2269067" cy="369332"/>
          </a:xfrm>
          <a:prstGeom prst="rect">
            <a:avLst/>
          </a:prstGeom>
          <a:noFill/>
        </p:spPr>
        <p:txBody>
          <a:bodyPr wrap="square">
            <a:spAutoFit/>
          </a:bodyPr>
          <a:lstStyle/>
          <a:p>
            <a:pPr algn="ctr"/>
            <a:r>
              <a:rPr lang="en-GB" b="1" dirty="0">
                <a:latin typeface="Abadi" panose="020B0604020104020204" pitchFamily="34" charset="0"/>
              </a:rPr>
              <a:t>Date: 13/10/2025</a:t>
            </a:r>
          </a:p>
        </p:txBody>
      </p:sp>
    </p:spTree>
    <p:extLst>
      <p:ext uri="{BB962C8B-B14F-4D97-AF65-F5344CB8AC3E}">
        <p14:creationId xmlns:p14="http://schemas.microsoft.com/office/powerpoint/2010/main" val="3880823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7BA30B5-B051-4F5B-A4AE-7E19F4507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2C1B525-FD47-4FDC-A756-858A1D14C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181DB2D-F78C-4246-8B09-841DCB5B5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798"/>
            <a:ext cx="6743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8DF55DB-C107-C564-C788-2C3A86D31A2F}"/>
              </a:ext>
            </a:extLst>
          </p:cNvPr>
          <p:cNvSpPr txBox="1"/>
          <p:nvPr/>
        </p:nvSpPr>
        <p:spPr>
          <a:xfrm>
            <a:off x="4403189" y="174670"/>
            <a:ext cx="5162842" cy="40210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b="1" kern="1200" cap="all" spc="300" baseline="0" dirty="0">
                <a:latin typeface="Abadi" panose="020B0604020104020204" pitchFamily="34" charset="0"/>
                <a:ea typeface="+mj-ea"/>
                <a:cs typeface="+mj-cs"/>
              </a:rPr>
              <a:t>1. Introduction &amp; Scenario</a:t>
            </a:r>
          </a:p>
        </p:txBody>
      </p:sp>
      <p:pic>
        <p:nvPicPr>
          <p:cNvPr id="9" name="Picture 8">
            <a:extLst>
              <a:ext uri="{FF2B5EF4-FFF2-40B4-BE49-F238E27FC236}">
                <a16:creationId xmlns:a16="http://schemas.microsoft.com/office/drawing/2014/main" id="{822183FC-1727-8016-8FF5-CE2077249279}"/>
              </a:ext>
            </a:extLst>
          </p:cNvPr>
          <p:cNvPicPr>
            <a:picLocks noChangeAspect="1"/>
          </p:cNvPicPr>
          <p:nvPr/>
        </p:nvPicPr>
        <p:blipFill>
          <a:blip r:embed="rId3">
            <a:alphaModFix amt="75000"/>
          </a:blip>
          <a:srcRect l="11029" r="11523" b="-5"/>
          <a:stretch>
            <a:fillRect/>
          </a:stretch>
        </p:blipFill>
        <p:spPr>
          <a:xfrm>
            <a:off x="354826" y="375721"/>
            <a:ext cx="2498072" cy="24450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6B1FA3C0-8B8B-FBF4-A395-3473ED18A67D}"/>
              </a:ext>
            </a:extLst>
          </p:cNvPr>
          <p:cNvPicPr>
            <a:picLocks noChangeAspect="1"/>
          </p:cNvPicPr>
          <p:nvPr/>
        </p:nvPicPr>
        <p:blipFill>
          <a:blip r:embed="rId4">
            <a:alphaModFix amt="75000"/>
          </a:blip>
          <a:srcRect l="49205" r="3224" b="3"/>
          <a:stretch>
            <a:fillRect/>
          </a:stretch>
        </p:blipFill>
        <p:spPr>
          <a:xfrm>
            <a:off x="264900" y="3789679"/>
            <a:ext cx="2587998" cy="24450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TextBox 11">
            <a:extLst>
              <a:ext uri="{FF2B5EF4-FFF2-40B4-BE49-F238E27FC236}">
                <a16:creationId xmlns:a16="http://schemas.microsoft.com/office/drawing/2014/main" id="{06E1AA52-FDEB-7113-497F-C9C7C5615A5A}"/>
              </a:ext>
            </a:extLst>
          </p:cNvPr>
          <p:cNvSpPr txBox="1"/>
          <p:nvPr/>
        </p:nvSpPr>
        <p:spPr>
          <a:xfrm>
            <a:off x="2942824" y="827642"/>
            <a:ext cx="9249176" cy="601913"/>
          </a:xfrm>
          <a:prstGeom prst="rect">
            <a:avLst/>
          </a:prstGeom>
        </p:spPr>
        <p:txBody>
          <a:bodyPr vert="horz" lIns="91440" tIns="45720" rIns="91440" bIns="45720" rtlCol="0">
            <a:noAutofit/>
          </a:bodyPr>
          <a:lstStyle/>
          <a:p>
            <a:pPr marL="285750" indent="-228600">
              <a:spcAft>
                <a:spcPts val="600"/>
              </a:spcAft>
              <a:buSzPct val="70000"/>
              <a:buFont typeface="Arial" panose="020B0604020202020204" pitchFamily="34" charset="0"/>
              <a:buChar char="•"/>
            </a:pPr>
            <a:r>
              <a:rPr lang="en-US" b="1" i="1" dirty="0">
                <a:solidFill>
                  <a:schemeClr val="tx2"/>
                </a:solidFill>
                <a:effectLst>
                  <a:outerShdw blurRad="38100" dist="38100" dir="2700000" algn="tl">
                    <a:srgbClr val="000000">
                      <a:alpha val="43137"/>
                    </a:srgbClr>
                  </a:outerShdw>
                </a:effectLst>
                <a:latin typeface="Abadi" panose="020B0604020104020204" pitchFamily="34" charset="0"/>
              </a:rPr>
              <a:t>Amira's symptoms (separation anxiety, poor verbal communication, group play difficulties)</a:t>
            </a:r>
          </a:p>
        </p:txBody>
      </p:sp>
      <p:sp>
        <p:nvSpPr>
          <p:cNvPr id="14" name="TextBox 13">
            <a:extLst>
              <a:ext uri="{FF2B5EF4-FFF2-40B4-BE49-F238E27FC236}">
                <a16:creationId xmlns:a16="http://schemas.microsoft.com/office/drawing/2014/main" id="{D94C9D8A-2123-CFFB-C8B0-FE836ED86F9B}"/>
              </a:ext>
            </a:extLst>
          </p:cNvPr>
          <p:cNvSpPr txBox="1"/>
          <p:nvPr/>
        </p:nvSpPr>
        <p:spPr>
          <a:xfrm>
            <a:off x="5181594" y="1381745"/>
            <a:ext cx="6096000" cy="1323439"/>
          </a:xfrm>
          <a:prstGeom prst="rect">
            <a:avLst/>
          </a:prstGeom>
          <a:noFill/>
          <a:effectLst>
            <a:glow rad="139700">
              <a:schemeClr val="accent2">
                <a:satMod val="175000"/>
                <a:alpha val="40000"/>
              </a:schemeClr>
            </a:glow>
          </a:effectLst>
        </p:spPr>
        <p:txBody>
          <a:bodyPr wrap="square">
            <a:spAutoFit/>
          </a:bodyPr>
          <a:lstStyle/>
          <a:p>
            <a:pPr algn="just"/>
            <a:r>
              <a:rPr lang="en-GB" sz="1600" dirty="0">
                <a:latin typeface="Abadi" panose="020B0604020104020204" pitchFamily="34" charset="0"/>
              </a:rPr>
              <a:t>Insecure attachment may explain Amira's anxiety while separated from her carers, which may impair emotional control and social confidence in young children.  Her silence and shyness during group play show that worry is preventing social contact, which may impair linguistic and social development (Behmanesh et al., 2022).</a:t>
            </a:r>
          </a:p>
        </p:txBody>
      </p:sp>
      <p:sp>
        <p:nvSpPr>
          <p:cNvPr id="16" name="TextBox 15">
            <a:extLst>
              <a:ext uri="{FF2B5EF4-FFF2-40B4-BE49-F238E27FC236}">
                <a16:creationId xmlns:a16="http://schemas.microsoft.com/office/drawing/2014/main" id="{139D4EEA-64BC-10A0-1C7A-C0045B07C41A}"/>
              </a:ext>
            </a:extLst>
          </p:cNvPr>
          <p:cNvSpPr txBox="1"/>
          <p:nvPr/>
        </p:nvSpPr>
        <p:spPr>
          <a:xfrm>
            <a:off x="2438400" y="3236221"/>
            <a:ext cx="9753599" cy="369332"/>
          </a:xfrm>
          <a:prstGeom prst="rect">
            <a:avLst/>
          </a:prstGeom>
          <a:noFill/>
        </p:spPr>
        <p:txBody>
          <a:bodyPr wrap="square">
            <a:spAutoFit/>
          </a:bodyPr>
          <a:lstStyle/>
          <a:p>
            <a:pPr marL="285750" indent="-285750">
              <a:buFont typeface="Arial" panose="020B0604020202020204" pitchFamily="34" charset="0"/>
              <a:buChar char="•"/>
            </a:pPr>
            <a:r>
              <a:rPr lang="en-GB" b="1" dirty="0">
                <a:effectLst>
                  <a:outerShdw blurRad="38100" dist="38100" dir="2700000" algn="tl">
                    <a:srgbClr val="000000">
                      <a:alpha val="43137"/>
                    </a:srgbClr>
                  </a:outerShdw>
                </a:effectLst>
                <a:latin typeface="Abadi" panose="020B0604020104020204" pitchFamily="34" charset="0"/>
              </a:rPr>
              <a:t>Aim: Use a lifespan development theory to understand Amira and propose support interventions</a:t>
            </a:r>
          </a:p>
        </p:txBody>
      </p:sp>
      <p:sp>
        <p:nvSpPr>
          <p:cNvPr id="20" name="TextBox 19">
            <a:extLst>
              <a:ext uri="{FF2B5EF4-FFF2-40B4-BE49-F238E27FC236}">
                <a16:creationId xmlns:a16="http://schemas.microsoft.com/office/drawing/2014/main" id="{8979DBF8-64CC-483B-C127-BE9A4406F967}"/>
              </a:ext>
            </a:extLst>
          </p:cNvPr>
          <p:cNvSpPr txBox="1"/>
          <p:nvPr/>
        </p:nvSpPr>
        <p:spPr>
          <a:xfrm>
            <a:off x="5193446" y="4297662"/>
            <a:ext cx="6119706" cy="1323439"/>
          </a:xfrm>
          <a:prstGeom prst="rect">
            <a:avLst/>
          </a:prstGeom>
          <a:noFill/>
        </p:spPr>
        <p:txBody>
          <a:bodyPr wrap="square">
            <a:spAutoFit/>
          </a:bodyPr>
          <a:lstStyle/>
          <a:p>
            <a:pPr algn="just"/>
            <a:r>
              <a:rPr lang="en-GB" sz="1600" b="1" dirty="0">
                <a:latin typeface="Abadi" panose="020B0604020104020204" pitchFamily="34" charset="0"/>
              </a:rPr>
              <a:t>By starting with an early childhood psychology theory, we can understand Amira's behaviour and create predicted, quantifiable, and evidence-based therapies.  Theories help us integrate emotional, social, bodily, and cognitive elements (Hutchings, Bywater and Gridley, 2023) rather of addressing them separately.</a:t>
            </a:r>
          </a:p>
        </p:txBody>
      </p:sp>
    </p:spTree>
    <p:extLst>
      <p:ext uri="{BB962C8B-B14F-4D97-AF65-F5344CB8AC3E}">
        <p14:creationId xmlns:p14="http://schemas.microsoft.com/office/powerpoint/2010/main" val="2575059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a:extLst>
            <a:ext uri="{FF2B5EF4-FFF2-40B4-BE49-F238E27FC236}">
              <a16:creationId xmlns:a16="http://schemas.microsoft.com/office/drawing/2014/main" id="{5FA5E248-D9CF-E7B3-0B28-645F3D25ABBE}"/>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BAEA0FD-26A8-4778-94EA-4F8CC8589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F68085-6CA7-41F0-9CD5-155F2FC02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73DFA9C-9A4A-F18A-0221-67135A76E08A}"/>
              </a:ext>
            </a:extLst>
          </p:cNvPr>
          <p:cNvSpPr txBox="1"/>
          <p:nvPr/>
        </p:nvSpPr>
        <p:spPr>
          <a:xfrm>
            <a:off x="-33867" y="89753"/>
            <a:ext cx="7911253" cy="42502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b="1" i="1" kern="1200" cap="all" spc="300" baseline="0" dirty="0">
                <a:solidFill>
                  <a:schemeClr val="bg2"/>
                </a:solidFill>
                <a:effectLst>
                  <a:outerShdw blurRad="38100" dist="38100" dir="2700000" algn="tl">
                    <a:srgbClr val="000000">
                      <a:alpha val="43137"/>
                    </a:srgbClr>
                  </a:outerShdw>
                </a:effectLst>
                <a:latin typeface="Abadi" panose="020B0604020104020204" pitchFamily="34" charset="0"/>
                <a:ea typeface="+mj-ea"/>
                <a:cs typeface="+mj-cs"/>
              </a:rPr>
              <a:t>2. Chosen Theory: Bowlby’s Attachment Theory</a:t>
            </a:r>
          </a:p>
        </p:txBody>
      </p:sp>
      <p:pic>
        <p:nvPicPr>
          <p:cNvPr id="6" name="Picture 5">
            <a:extLst>
              <a:ext uri="{FF2B5EF4-FFF2-40B4-BE49-F238E27FC236}">
                <a16:creationId xmlns:a16="http://schemas.microsoft.com/office/drawing/2014/main" id="{39A6752F-64C9-2BEB-6389-0F45C90EDDDC}"/>
              </a:ext>
            </a:extLst>
          </p:cNvPr>
          <p:cNvPicPr>
            <a:picLocks noChangeAspect="1"/>
          </p:cNvPicPr>
          <p:nvPr/>
        </p:nvPicPr>
        <p:blipFill>
          <a:blip r:embed="rId3"/>
          <a:srcRect t="16434" r="-4" b="12080"/>
          <a:stretch>
            <a:fillRect/>
          </a:stretch>
        </p:blipFill>
        <p:spPr>
          <a:xfrm>
            <a:off x="8153400" y="685800"/>
            <a:ext cx="3352800" cy="2414805"/>
          </a:xfrm>
          <a:prstGeom prst="roundRect">
            <a:avLst>
              <a:gd name="adj" fmla="val 8594"/>
            </a:avLst>
          </a:prstGeom>
          <a:solidFill>
            <a:srgbClr val="FFFFFF">
              <a:shade val="85000"/>
              <a:alpha val="75000"/>
            </a:srgbClr>
          </a:solidFill>
          <a:ln>
            <a:noFill/>
          </a:ln>
          <a:effectLst>
            <a:reflection blurRad="12700" stA="38000" endPos="28000" dist="5000" dir="5400000" sy="-100000" algn="bl" rotWithShape="0"/>
          </a:effectLst>
        </p:spPr>
      </p:pic>
      <p:pic>
        <p:nvPicPr>
          <p:cNvPr id="10" name="Picture 9">
            <a:extLst>
              <a:ext uri="{FF2B5EF4-FFF2-40B4-BE49-F238E27FC236}">
                <a16:creationId xmlns:a16="http://schemas.microsoft.com/office/drawing/2014/main" id="{7ECE16E3-53D8-EEC7-3138-579357DC6AD8}"/>
              </a:ext>
            </a:extLst>
          </p:cNvPr>
          <p:cNvPicPr>
            <a:picLocks noChangeAspect="1"/>
          </p:cNvPicPr>
          <p:nvPr/>
        </p:nvPicPr>
        <p:blipFill>
          <a:blip r:embed="rId4"/>
          <a:srcRect b="2321"/>
          <a:stretch>
            <a:fillRect/>
          </a:stretch>
        </p:blipFill>
        <p:spPr>
          <a:xfrm>
            <a:off x="8153400" y="3757396"/>
            <a:ext cx="3352800" cy="2414805"/>
          </a:xfrm>
          <a:prstGeom prst="roundRect">
            <a:avLst>
              <a:gd name="adj" fmla="val 8594"/>
            </a:avLst>
          </a:prstGeom>
          <a:solidFill>
            <a:srgbClr val="FFFFFF">
              <a:shade val="85000"/>
              <a:alpha val="75000"/>
            </a:srgbClr>
          </a:solidFill>
          <a:ln>
            <a:noFill/>
          </a:ln>
          <a:effectLst>
            <a:reflection blurRad="12700" stA="38000" endPos="28000" dist="5000" dir="5400000" sy="-100000" algn="bl" rotWithShape="0"/>
          </a:effectLst>
        </p:spPr>
      </p:pic>
      <p:sp>
        <p:nvSpPr>
          <p:cNvPr id="13" name="TextBox 12">
            <a:extLst>
              <a:ext uri="{FF2B5EF4-FFF2-40B4-BE49-F238E27FC236}">
                <a16:creationId xmlns:a16="http://schemas.microsoft.com/office/drawing/2014/main" id="{74E230BE-4C66-C195-270F-5F53ABFCDBD4}"/>
              </a:ext>
            </a:extLst>
          </p:cNvPr>
          <p:cNvSpPr txBox="1"/>
          <p:nvPr/>
        </p:nvSpPr>
        <p:spPr>
          <a:xfrm>
            <a:off x="27092" y="1092472"/>
            <a:ext cx="7254241" cy="646331"/>
          </a:xfrm>
          <a:prstGeom prst="rect">
            <a:avLst/>
          </a:prstGeom>
          <a:noFill/>
        </p:spPr>
        <p:txBody>
          <a:bodyPr wrap="square">
            <a:spAutoFit/>
          </a:bodyPr>
          <a:lstStyle/>
          <a:p>
            <a:pPr marL="285750" indent="-285750">
              <a:buFont typeface="Arial" panose="020B0604020202020204" pitchFamily="34" charset="0"/>
              <a:buChar char="•"/>
            </a:pPr>
            <a:r>
              <a:rPr lang="en-GB" b="1" i="1" dirty="0">
                <a:effectLst>
                  <a:outerShdw blurRad="38100" dist="38100" dir="2700000" algn="tl">
                    <a:srgbClr val="000000">
                      <a:alpha val="43137"/>
                    </a:srgbClr>
                  </a:outerShdw>
                </a:effectLst>
                <a:latin typeface="Abadi" panose="020B0604020104020204" pitchFamily="34" charset="0"/>
              </a:rPr>
              <a:t>Bowlby's core principles: attachment as evolved habit, secure basis, closeness seeking</a:t>
            </a:r>
          </a:p>
        </p:txBody>
      </p:sp>
      <p:sp>
        <p:nvSpPr>
          <p:cNvPr id="15" name="TextBox 14">
            <a:extLst>
              <a:ext uri="{FF2B5EF4-FFF2-40B4-BE49-F238E27FC236}">
                <a16:creationId xmlns:a16="http://schemas.microsoft.com/office/drawing/2014/main" id="{0B8FBAC8-45A8-7BF7-6E0A-C72C87016C35}"/>
              </a:ext>
            </a:extLst>
          </p:cNvPr>
          <p:cNvSpPr txBox="1"/>
          <p:nvPr/>
        </p:nvSpPr>
        <p:spPr>
          <a:xfrm>
            <a:off x="445353" y="1981186"/>
            <a:ext cx="6260246" cy="1323439"/>
          </a:xfrm>
          <a:prstGeom prst="rect">
            <a:avLst/>
          </a:prstGeom>
          <a:noFill/>
        </p:spPr>
        <p:txBody>
          <a:bodyPr wrap="square">
            <a:spAutoFit/>
          </a:bodyPr>
          <a:lstStyle/>
          <a:p>
            <a:pPr algn="just"/>
            <a:r>
              <a:rPr lang="en-GB" sz="1600" dirty="0">
                <a:solidFill>
                  <a:schemeClr val="bg1">
                    <a:lumMod val="95000"/>
                  </a:schemeClr>
                </a:solidFill>
                <a:latin typeface="Abadi" panose="020B0604020104020204" pitchFamily="34" charset="0"/>
              </a:rPr>
              <a:t>Bowlby says young children are inherently inclined to seek relationship with carers for safety, which helps them to explore and gain confidence in unknown environments.  The unwillingness of Amira to participate in groups may indicate a lack of security from her major attachment figures (Paquette, Robitaille and Fortin, 2024).</a:t>
            </a:r>
          </a:p>
        </p:txBody>
      </p:sp>
      <p:sp>
        <p:nvSpPr>
          <p:cNvPr id="18" name="TextBox 17">
            <a:extLst>
              <a:ext uri="{FF2B5EF4-FFF2-40B4-BE49-F238E27FC236}">
                <a16:creationId xmlns:a16="http://schemas.microsoft.com/office/drawing/2014/main" id="{3F48D62B-506A-A47F-1C95-267DAC42C04A}"/>
              </a:ext>
            </a:extLst>
          </p:cNvPr>
          <p:cNvSpPr txBox="1"/>
          <p:nvPr/>
        </p:nvSpPr>
        <p:spPr>
          <a:xfrm>
            <a:off x="189658" y="3795021"/>
            <a:ext cx="6700520" cy="646331"/>
          </a:xfrm>
          <a:prstGeom prst="rect">
            <a:avLst/>
          </a:prstGeom>
          <a:noFill/>
        </p:spPr>
        <p:txBody>
          <a:bodyPr wrap="square">
            <a:spAutoFit/>
          </a:bodyPr>
          <a:lstStyle/>
          <a:p>
            <a:pPr marL="285750" indent="-285750">
              <a:buFont typeface="Arial" panose="020B0604020202020204" pitchFamily="34" charset="0"/>
              <a:buChar char="•"/>
            </a:pPr>
            <a:r>
              <a:rPr lang="en-GB" i="1" dirty="0">
                <a:effectLst>
                  <a:outerShdw blurRad="38100" dist="38100" dir="2700000" algn="tl">
                    <a:srgbClr val="000000">
                      <a:alpha val="43137"/>
                    </a:srgbClr>
                  </a:outerShdw>
                </a:effectLst>
                <a:latin typeface="Abadi" panose="020B0604020104020204" pitchFamily="34" charset="0"/>
              </a:rPr>
              <a:t>Secure, insecure-avoidant, insecure-ambivalent, disorganised attachment patterns and internal functioning system</a:t>
            </a:r>
          </a:p>
        </p:txBody>
      </p:sp>
      <p:sp>
        <p:nvSpPr>
          <p:cNvPr id="22" name="TextBox 21">
            <a:extLst>
              <a:ext uri="{FF2B5EF4-FFF2-40B4-BE49-F238E27FC236}">
                <a16:creationId xmlns:a16="http://schemas.microsoft.com/office/drawing/2014/main" id="{7B9BF4D5-28AD-D8E1-01A3-D2829FBC4E98}"/>
              </a:ext>
            </a:extLst>
          </p:cNvPr>
          <p:cNvSpPr txBox="1"/>
          <p:nvPr/>
        </p:nvSpPr>
        <p:spPr>
          <a:xfrm>
            <a:off x="384394" y="4761279"/>
            <a:ext cx="6505783" cy="1077218"/>
          </a:xfrm>
          <a:prstGeom prst="rect">
            <a:avLst/>
          </a:prstGeom>
          <a:noFill/>
        </p:spPr>
        <p:txBody>
          <a:bodyPr wrap="square">
            <a:spAutoFit/>
          </a:bodyPr>
          <a:lstStyle/>
          <a:p>
            <a:pPr algn="just"/>
            <a:r>
              <a:rPr lang="en-GB" sz="1600" dirty="0">
                <a:solidFill>
                  <a:schemeClr val="bg1">
                    <a:lumMod val="95000"/>
                  </a:schemeClr>
                </a:solidFill>
                <a:latin typeface="Abadi" panose="020B0604020104020204" pitchFamily="34" charset="0"/>
              </a:rPr>
              <a:t>Disorganised attachment correlates with conflicting or confused reactions to carer inconsistency or threatening conduct.  Amira may act apathetic or uncertainly, particularly when she seems worried yet unable to speak or depend on carers (</a:t>
            </a:r>
            <a:r>
              <a:rPr lang="en-GB" sz="1600" dirty="0" err="1">
                <a:solidFill>
                  <a:schemeClr val="bg1">
                    <a:lumMod val="95000"/>
                  </a:schemeClr>
                </a:solidFill>
                <a:latin typeface="Abadi" panose="020B0604020104020204" pitchFamily="34" charset="0"/>
              </a:rPr>
              <a:t>Zdebik</a:t>
            </a:r>
            <a:r>
              <a:rPr lang="en-GB" sz="1600" dirty="0">
                <a:solidFill>
                  <a:schemeClr val="bg1">
                    <a:lumMod val="95000"/>
                  </a:schemeClr>
                </a:solidFill>
                <a:latin typeface="Abadi" panose="020B0604020104020204" pitchFamily="34" charset="0"/>
              </a:rPr>
              <a:t>, </a:t>
            </a:r>
            <a:r>
              <a:rPr lang="en-GB" sz="1600" dirty="0" err="1">
                <a:solidFill>
                  <a:schemeClr val="bg1">
                    <a:lumMod val="95000"/>
                  </a:schemeClr>
                </a:solidFill>
                <a:latin typeface="Abadi" panose="020B0604020104020204" pitchFamily="34" charset="0"/>
              </a:rPr>
              <a:t>Wichniak</a:t>
            </a:r>
            <a:r>
              <a:rPr lang="en-GB" sz="1600" dirty="0">
                <a:solidFill>
                  <a:schemeClr val="bg1">
                    <a:lumMod val="95000"/>
                  </a:schemeClr>
                </a:solidFill>
                <a:latin typeface="Abadi" panose="020B0604020104020204" pitchFamily="34" charset="0"/>
              </a:rPr>
              <a:t>, </a:t>
            </a:r>
            <a:r>
              <a:rPr lang="en-GB" sz="1600" dirty="0" err="1">
                <a:solidFill>
                  <a:schemeClr val="bg1">
                    <a:lumMod val="95000"/>
                  </a:schemeClr>
                </a:solidFill>
                <a:latin typeface="Abadi" panose="020B0604020104020204" pitchFamily="34" charset="0"/>
              </a:rPr>
              <a:t>Wolanczyk</a:t>
            </a:r>
            <a:r>
              <a:rPr lang="en-GB" sz="1600" dirty="0">
                <a:solidFill>
                  <a:schemeClr val="bg1">
                    <a:lumMod val="95000"/>
                  </a:schemeClr>
                </a:solidFill>
                <a:latin typeface="Abadi" panose="020B0604020104020204" pitchFamily="34" charset="0"/>
              </a:rPr>
              <a:t>, 2022).</a:t>
            </a:r>
          </a:p>
        </p:txBody>
      </p:sp>
    </p:spTree>
    <p:extLst>
      <p:ext uri="{BB962C8B-B14F-4D97-AF65-F5344CB8AC3E}">
        <p14:creationId xmlns:p14="http://schemas.microsoft.com/office/powerpoint/2010/main" val="1496794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F6AE8B-4541-4EA2-BB12-C800D3FAB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6E2E4E-6CA3-4452-B236-60058B367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AD58404-5CD0-2425-9FEF-B0A5BE3FFA27}"/>
              </a:ext>
            </a:extLst>
          </p:cNvPr>
          <p:cNvSpPr txBox="1"/>
          <p:nvPr/>
        </p:nvSpPr>
        <p:spPr>
          <a:xfrm>
            <a:off x="3765973" y="111762"/>
            <a:ext cx="8371840" cy="43010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b="1" kern="1200" cap="all" spc="300" baseline="0" dirty="0">
                <a:latin typeface="Abadi" panose="020B0604020104020204" pitchFamily="34" charset="0"/>
                <a:ea typeface="+mj-ea"/>
                <a:cs typeface="+mj-cs"/>
              </a:rPr>
              <a:t>3. Theory Key Concepts and Early Years Relevance</a:t>
            </a:r>
          </a:p>
        </p:txBody>
      </p:sp>
      <p:pic>
        <p:nvPicPr>
          <p:cNvPr id="9" name="Picture 8">
            <a:extLst>
              <a:ext uri="{FF2B5EF4-FFF2-40B4-BE49-F238E27FC236}">
                <a16:creationId xmlns:a16="http://schemas.microsoft.com/office/drawing/2014/main" id="{ABC14FFD-599D-3C37-C535-34A670D4BF69}"/>
              </a:ext>
            </a:extLst>
          </p:cNvPr>
          <p:cNvPicPr>
            <a:picLocks noChangeAspect="1"/>
          </p:cNvPicPr>
          <p:nvPr/>
        </p:nvPicPr>
        <p:blipFill>
          <a:blip r:embed="rId3">
            <a:alphaModFix amt="75000"/>
          </a:blip>
          <a:srcRect b="13793"/>
          <a:stretch>
            <a:fillRect/>
          </a:stretch>
        </p:blipFill>
        <p:spPr>
          <a:xfrm>
            <a:off x="169626" y="653630"/>
            <a:ext cx="4327867" cy="28540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9">
            <a:extLst>
              <a:ext uri="{FF2B5EF4-FFF2-40B4-BE49-F238E27FC236}">
                <a16:creationId xmlns:a16="http://schemas.microsoft.com/office/drawing/2014/main" id="{C064A9BC-11E9-1318-809E-E0661045695F}"/>
              </a:ext>
            </a:extLst>
          </p:cNvPr>
          <p:cNvPicPr>
            <a:picLocks noChangeAspect="1"/>
          </p:cNvPicPr>
          <p:nvPr/>
        </p:nvPicPr>
        <p:blipFill>
          <a:blip r:embed="rId4">
            <a:alphaModFix amt="75000"/>
          </a:blip>
          <a:stretch>
            <a:fillRect/>
          </a:stretch>
        </p:blipFill>
        <p:spPr>
          <a:xfrm>
            <a:off x="169626" y="3937772"/>
            <a:ext cx="4327867" cy="25850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a:extLst>
              <a:ext uri="{FF2B5EF4-FFF2-40B4-BE49-F238E27FC236}">
                <a16:creationId xmlns:a16="http://schemas.microsoft.com/office/drawing/2014/main" id="{C3C3137A-C064-D8A2-7A04-FC0EEFADC1A9}"/>
              </a:ext>
            </a:extLst>
          </p:cNvPr>
          <p:cNvSpPr txBox="1"/>
          <p:nvPr/>
        </p:nvSpPr>
        <p:spPr>
          <a:xfrm>
            <a:off x="6741146" y="851666"/>
            <a:ext cx="4724400" cy="369332"/>
          </a:xfrm>
          <a:prstGeom prst="rect">
            <a:avLst/>
          </a:prstGeom>
          <a:noFill/>
        </p:spPr>
        <p:txBody>
          <a:bodyPr wrap="square">
            <a:spAutoFit/>
          </a:bodyPr>
          <a:lstStyle/>
          <a:p>
            <a:pPr marL="285750" indent="-285750">
              <a:buFont typeface="Arial" panose="020B0604020202020204" pitchFamily="34" charset="0"/>
              <a:buChar char="•"/>
            </a:pPr>
            <a:r>
              <a:rPr lang="en-GB" i="1" dirty="0">
                <a:solidFill>
                  <a:schemeClr val="accent1">
                    <a:lumMod val="20000"/>
                    <a:lumOff val="80000"/>
                  </a:schemeClr>
                </a:solidFill>
                <a:effectLst>
                  <a:outerShdw blurRad="38100" dist="38100" dir="2700000" algn="tl">
                    <a:srgbClr val="000000">
                      <a:alpha val="43137"/>
                    </a:srgbClr>
                  </a:outerShdw>
                </a:effectLst>
                <a:latin typeface="Abadi" panose="020B0604020104020204" pitchFamily="34" charset="0"/>
              </a:rPr>
              <a:t>Trust, safety, and internal working models</a:t>
            </a:r>
          </a:p>
        </p:txBody>
      </p:sp>
      <p:sp>
        <p:nvSpPr>
          <p:cNvPr id="21" name="TextBox 20">
            <a:extLst>
              <a:ext uri="{FF2B5EF4-FFF2-40B4-BE49-F238E27FC236}">
                <a16:creationId xmlns:a16="http://schemas.microsoft.com/office/drawing/2014/main" id="{01902246-C44B-C4E3-4A71-9143F5DC6495}"/>
              </a:ext>
            </a:extLst>
          </p:cNvPr>
          <p:cNvSpPr txBox="1"/>
          <p:nvPr/>
        </p:nvSpPr>
        <p:spPr>
          <a:xfrm>
            <a:off x="6781800" y="1344497"/>
            <a:ext cx="4670206" cy="2062103"/>
          </a:xfrm>
          <a:prstGeom prst="rect">
            <a:avLst/>
          </a:prstGeom>
          <a:noFill/>
        </p:spPr>
        <p:txBody>
          <a:bodyPr wrap="square">
            <a:spAutoFit/>
          </a:bodyPr>
          <a:lstStyle/>
          <a:p>
            <a:pPr algn="just"/>
            <a:r>
              <a:rPr lang="en-GB" sz="1600" dirty="0">
                <a:latin typeface="Abadi" panose="020B0604020104020204" pitchFamily="34" charset="0"/>
              </a:rPr>
              <a:t>Children's internal working models about carer reliability and responsiveness affect how comfortable or insecure they feel in physical and social situations.  Early childhood children with good working models are more likely to engage with peers and talk, whereas those with negative models may avoid or remain silent (Darling, Crawford and Thompson, 2024).</a:t>
            </a:r>
          </a:p>
        </p:txBody>
      </p:sp>
      <p:sp>
        <p:nvSpPr>
          <p:cNvPr id="23" name="TextBox 22">
            <a:extLst>
              <a:ext uri="{FF2B5EF4-FFF2-40B4-BE49-F238E27FC236}">
                <a16:creationId xmlns:a16="http://schemas.microsoft.com/office/drawing/2014/main" id="{8A1B4949-D294-2A28-2D33-556351F44D17}"/>
              </a:ext>
            </a:extLst>
          </p:cNvPr>
          <p:cNvSpPr txBox="1"/>
          <p:nvPr/>
        </p:nvSpPr>
        <p:spPr>
          <a:xfrm>
            <a:off x="6835971" y="3469900"/>
            <a:ext cx="4670206" cy="584775"/>
          </a:xfrm>
          <a:prstGeom prst="rect">
            <a:avLst/>
          </a:prstGeom>
          <a:noFill/>
        </p:spPr>
        <p:txBody>
          <a:bodyPr wrap="square">
            <a:spAutoFit/>
          </a:bodyPr>
          <a:lstStyle/>
          <a:p>
            <a:pPr marL="285750" indent="-285750">
              <a:buFont typeface="Arial" panose="020B0604020202020204" pitchFamily="34" charset="0"/>
              <a:buChar char="•"/>
            </a:pPr>
            <a:r>
              <a:rPr lang="en-GB" sz="1600" dirty="0">
                <a:solidFill>
                  <a:schemeClr val="accent1">
                    <a:lumMod val="20000"/>
                    <a:lumOff val="80000"/>
                  </a:schemeClr>
                </a:solidFill>
                <a:latin typeface="Abadi" panose="020B0604020104020204" pitchFamily="34" charset="0"/>
              </a:rPr>
              <a:t>Attachment impacts emotional control, social competence, language development.</a:t>
            </a:r>
          </a:p>
        </p:txBody>
      </p:sp>
      <p:sp>
        <p:nvSpPr>
          <p:cNvPr id="25" name="TextBox 24">
            <a:extLst>
              <a:ext uri="{FF2B5EF4-FFF2-40B4-BE49-F238E27FC236}">
                <a16:creationId xmlns:a16="http://schemas.microsoft.com/office/drawing/2014/main" id="{4BF32841-5D45-7C9E-826A-F63402F29F09}"/>
              </a:ext>
            </a:extLst>
          </p:cNvPr>
          <p:cNvSpPr txBox="1"/>
          <p:nvPr/>
        </p:nvSpPr>
        <p:spPr>
          <a:xfrm>
            <a:off x="6910470" y="4155421"/>
            <a:ext cx="4497516" cy="1815882"/>
          </a:xfrm>
          <a:prstGeom prst="rect">
            <a:avLst/>
          </a:prstGeom>
          <a:noFill/>
        </p:spPr>
        <p:txBody>
          <a:bodyPr wrap="square">
            <a:spAutoFit/>
          </a:bodyPr>
          <a:lstStyle/>
          <a:p>
            <a:pPr algn="just"/>
            <a:r>
              <a:rPr lang="en-GB" sz="1600" dirty="0"/>
              <a:t>Children with secure attachment may better handle anxiety and tension while separated, whereas socially competent children can read social signs in group play.  In safe environments, children feel comfortable experimenting with speech and risking being incorrect, which fosters language development (Hutchings, Bywater, Gridley, 2023).</a:t>
            </a:r>
          </a:p>
        </p:txBody>
      </p:sp>
      <p:pic>
        <p:nvPicPr>
          <p:cNvPr id="27" name="Picture 26">
            <a:extLst>
              <a:ext uri="{FF2B5EF4-FFF2-40B4-BE49-F238E27FC236}">
                <a16:creationId xmlns:a16="http://schemas.microsoft.com/office/drawing/2014/main" id="{17C98747-FD1F-20FF-F564-B7D3DC9D6585}"/>
              </a:ext>
            </a:extLst>
          </p:cNvPr>
          <p:cNvPicPr>
            <a:picLocks noChangeAspect="1"/>
          </p:cNvPicPr>
          <p:nvPr/>
        </p:nvPicPr>
        <p:blipFill>
          <a:blip r:embed="rId5">
            <a:alphaModFix amt="75000"/>
          </a:blip>
          <a:stretch>
            <a:fillRect/>
          </a:stretch>
        </p:blipFill>
        <p:spPr>
          <a:xfrm rot="17748981">
            <a:off x="4091256" y="2869594"/>
            <a:ext cx="3046779" cy="1074012"/>
          </a:xfrm>
          <a:prstGeom prst="rect">
            <a:avLst/>
          </a:prstGeom>
          <a:ln>
            <a:noFill/>
          </a:ln>
          <a:effectLst>
            <a:softEdge rad="112500"/>
          </a:effectLst>
        </p:spPr>
      </p:pic>
    </p:spTree>
    <p:extLst>
      <p:ext uri="{BB962C8B-B14F-4D97-AF65-F5344CB8AC3E}">
        <p14:creationId xmlns:p14="http://schemas.microsoft.com/office/powerpoint/2010/main" val="1393727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BAEA0FD-26A8-4778-94EA-4F8CC8589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F68085-6CA7-41F0-9CD5-155F2FC02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24AD8AE-4A4D-717F-8527-CDC10E792E72}"/>
              </a:ext>
            </a:extLst>
          </p:cNvPr>
          <p:cNvSpPr txBox="1"/>
          <p:nvPr/>
        </p:nvSpPr>
        <p:spPr>
          <a:xfrm>
            <a:off x="107150" y="157158"/>
            <a:ext cx="4724400" cy="43576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b="1" kern="1200" cap="all" spc="300" baseline="0" dirty="0">
                <a:solidFill>
                  <a:schemeClr val="bg2"/>
                </a:solidFill>
                <a:latin typeface="Abadi" panose="020B0604020104020204" pitchFamily="34" charset="0"/>
                <a:ea typeface="+mj-ea"/>
                <a:cs typeface="+mj-cs"/>
              </a:rPr>
              <a:t>4. Applying Theory to Amira</a:t>
            </a:r>
          </a:p>
        </p:txBody>
      </p:sp>
      <p:sp>
        <p:nvSpPr>
          <p:cNvPr id="7" name="TextBox 6">
            <a:extLst>
              <a:ext uri="{FF2B5EF4-FFF2-40B4-BE49-F238E27FC236}">
                <a16:creationId xmlns:a16="http://schemas.microsoft.com/office/drawing/2014/main" id="{3046DE7C-46FD-288F-39AF-027B47A352F3}"/>
              </a:ext>
            </a:extLst>
          </p:cNvPr>
          <p:cNvSpPr txBox="1"/>
          <p:nvPr/>
        </p:nvSpPr>
        <p:spPr>
          <a:xfrm>
            <a:off x="37255" y="822973"/>
            <a:ext cx="7176344" cy="435769"/>
          </a:xfrm>
          <a:prstGeom prst="rect">
            <a:avLst/>
          </a:prstGeom>
        </p:spPr>
        <p:txBody>
          <a:bodyPr vert="horz" lIns="91440" tIns="45720" rIns="91440" bIns="45720" rtlCol="0">
            <a:normAutofit fontScale="92500"/>
          </a:bodyPr>
          <a:lstStyle/>
          <a:p>
            <a:pPr marL="342900" indent="-342900">
              <a:spcBef>
                <a:spcPts val="1000"/>
              </a:spcBef>
              <a:buSzPct val="70000"/>
              <a:buFont typeface="Arial" panose="020B0604020202020204" pitchFamily="34" charset="0"/>
              <a:buChar char="•"/>
            </a:pPr>
            <a:r>
              <a:rPr lang="en-US" b="1" i="1" kern="1200" dirty="0">
                <a:solidFill>
                  <a:schemeClr val="tx1">
                    <a:lumMod val="95000"/>
                    <a:lumOff val="5000"/>
                  </a:schemeClr>
                </a:solidFill>
                <a:effectLst>
                  <a:outerShdw blurRad="38100" dist="38100" dir="2700000" algn="tl">
                    <a:srgbClr val="000000">
                      <a:alpha val="43137"/>
                    </a:srgbClr>
                  </a:outerShdw>
                </a:effectLst>
                <a:latin typeface="Abadi" panose="020B0604020104020204" pitchFamily="34" charset="0"/>
              </a:rPr>
              <a:t>Separation anxiety indicates possible insecure or ambivalent attachment</a:t>
            </a:r>
          </a:p>
        </p:txBody>
      </p:sp>
      <p:pic>
        <p:nvPicPr>
          <p:cNvPr id="9" name="Picture 8">
            <a:extLst>
              <a:ext uri="{FF2B5EF4-FFF2-40B4-BE49-F238E27FC236}">
                <a16:creationId xmlns:a16="http://schemas.microsoft.com/office/drawing/2014/main" id="{68595A8C-900E-597D-51EB-48EC4C4DDF64}"/>
              </a:ext>
            </a:extLst>
          </p:cNvPr>
          <p:cNvPicPr>
            <a:picLocks noChangeAspect="1"/>
          </p:cNvPicPr>
          <p:nvPr/>
        </p:nvPicPr>
        <p:blipFill>
          <a:blip r:embed="rId3">
            <a:alphaModFix amt="75000"/>
          </a:blip>
          <a:srcRect t="17306" r="-2" b="4573"/>
          <a:stretch>
            <a:fillRect/>
          </a:stretch>
        </p:blipFill>
        <p:spPr>
          <a:xfrm>
            <a:off x="8153400" y="685800"/>
            <a:ext cx="3352800" cy="24148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a:extLst>
              <a:ext uri="{FF2B5EF4-FFF2-40B4-BE49-F238E27FC236}">
                <a16:creationId xmlns:a16="http://schemas.microsoft.com/office/drawing/2014/main" id="{E4192F57-CE70-51D8-7094-3C29AB2378B8}"/>
              </a:ext>
            </a:extLst>
          </p:cNvPr>
          <p:cNvPicPr>
            <a:picLocks noChangeAspect="1"/>
          </p:cNvPicPr>
          <p:nvPr/>
        </p:nvPicPr>
        <p:blipFill>
          <a:blip r:embed="rId4">
            <a:alphaModFix amt="75000"/>
          </a:blip>
          <a:srcRect l="1500" r="8254" b="3"/>
          <a:stretch>
            <a:fillRect/>
          </a:stretch>
        </p:blipFill>
        <p:spPr>
          <a:xfrm>
            <a:off x="8153400" y="3757396"/>
            <a:ext cx="3352800" cy="24148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TextBox 12">
            <a:extLst>
              <a:ext uri="{FF2B5EF4-FFF2-40B4-BE49-F238E27FC236}">
                <a16:creationId xmlns:a16="http://schemas.microsoft.com/office/drawing/2014/main" id="{C94DB926-801C-D943-5924-6ECCC6FD5FF2}"/>
              </a:ext>
            </a:extLst>
          </p:cNvPr>
          <p:cNvSpPr txBox="1"/>
          <p:nvPr/>
        </p:nvSpPr>
        <p:spPr>
          <a:xfrm>
            <a:off x="433503" y="1472831"/>
            <a:ext cx="6096000" cy="1077218"/>
          </a:xfrm>
          <a:prstGeom prst="rect">
            <a:avLst/>
          </a:prstGeom>
          <a:noFill/>
        </p:spPr>
        <p:txBody>
          <a:bodyPr wrap="square">
            <a:spAutoFit/>
          </a:bodyPr>
          <a:lstStyle/>
          <a:p>
            <a:pPr algn="just"/>
            <a:r>
              <a:rPr lang="en-GB" sz="1600" dirty="0">
                <a:solidFill>
                  <a:schemeClr val="bg1"/>
                </a:solidFill>
                <a:latin typeface="Abadi" panose="020B0604020104020204" pitchFamily="34" charset="0"/>
              </a:rPr>
              <a:t>Amira's sadness at being left by her carers suggests she may not trust them to return or soothe her, indicating unstable attachment or ambivalence.  This uncertainty might cause clinginess or retreat, making group changes difficult (</a:t>
            </a:r>
            <a:r>
              <a:rPr lang="en-GB" sz="1600" dirty="0" err="1">
                <a:solidFill>
                  <a:schemeClr val="bg1"/>
                </a:solidFill>
                <a:latin typeface="Abadi" panose="020B0604020104020204" pitchFamily="34" charset="0"/>
              </a:rPr>
              <a:t>Jreisat</a:t>
            </a:r>
            <a:r>
              <a:rPr lang="en-GB" sz="1600" dirty="0">
                <a:solidFill>
                  <a:schemeClr val="bg1"/>
                </a:solidFill>
                <a:latin typeface="Abadi" panose="020B0604020104020204" pitchFamily="34" charset="0"/>
              </a:rPr>
              <a:t>, 2023).</a:t>
            </a:r>
          </a:p>
        </p:txBody>
      </p:sp>
      <p:sp>
        <p:nvSpPr>
          <p:cNvPr id="15" name="TextBox 14">
            <a:extLst>
              <a:ext uri="{FF2B5EF4-FFF2-40B4-BE49-F238E27FC236}">
                <a16:creationId xmlns:a16="http://schemas.microsoft.com/office/drawing/2014/main" id="{B11A24D3-9E7C-16DC-5B29-A5A667C3DF99}"/>
              </a:ext>
            </a:extLst>
          </p:cNvPr>
          <p:cNvSpPr txBox="1"/>
          <p:nvPr/>
        </p:nvSpPr>
        <p:spPr>
          <a:xfrm>
            <a:off x="108375" y="4347047"/>
            <a:ext cx="6962985" cy="584775"/>
          </a:xfrm>
          <a:prstGeom prst="rect">
            <a:avLst/>
          </a:prstGeom>
          <a:noFill/>
        </p:spPr>
        <p:txBody>
          <a:bodyPr wrap="square">
            <a:spAutoFit/>
          </a:bodyPr>
          <a:lstStyle/>
          <a:p>
            <a:pPr marL="285750" indent="-285750">
              <a:buFont typeface="Arial" panose="020B0604020202020204" pitchFamily="34" charset="0"/>
              <a:buChar char="•"/>
            </a:pPr>
            <a:r>
              <a:rPr lang="en-GB" sz="1600" b="1" i="1" dirty="0">
                <a:effectLst>
                  <a:outerShdw blurRad="38100" dist="38100" dir="2700000" algn="tl">
                    <a:srgbClr val="000000">
                      <a:alpha val="43137"/>
                    </a:srgbClr>
                  </a:outerShdw>
                </a:effectLst>
                <a:latin typeface="Abadi" panose="020B0604020104020204" pitchFamily="34" charset="0"/>
              </a:rPr>
              <a:t>Limited verbal communication may be partly a response to anxiety / low social confidence</a:t>
            </a:r>
          </a:p>
        </p:txBody>
      </p:sp>
      <p:sp>
        <p:nvSpPr>
          <p:cNvPr id="19" name="TextBox 18">
            <a:extLst>
              <a:ext uri="{FF2B5EF4-FFF2-40B4-BE49-F238E27FC236}">
                <a16:creationId xmlns:a16="http://schemas.microsoft.com/office/drawing/2014/main" id="{524813E3-8C84-BBCA-D87D-BCA034EEFCD4}"/>
              </a:ext>
            </a:extLst>
          </p:cNvPr>
          <p:cNvSpPr txBox="1"/>
          <p:nvPr/>
        </p:nvSpPr>
        <p:spPr>
          <a:xfrm>
            <a:off x="453822" y="5282472"/>
            <a:ext cx="5520258" cy="1077218"/>
          </a:xfrm>
          <a:prstGeom prst="rect">
            <a:avLst/>
          </a:prstGeom>
          <a:noFill/>
        </p:spPr>
        <p:txBody>
          <a:bodyPr wrap="square">
            <a:spAutoFit/>
          </a:bodyPr>
          <a:lstStyle/>
          <a:p>
            <a:pPr algn="just"/>
            <a:r>
              <a:rPr lang="en-GB" sz="1600" dirty="0">
                <a:solidFill>
                  <a:schemeClr val="bg1"/>
                </a:solidFill>
                <a:latin typeface="Abadi" panose="020B0604020104020204" pitchFamily="34" charset="0"/>
              </a:rPr>
              <a:t>Children may stop talking when they feel anxious or nervous to concentrate on safety and emotional control.  For Amira, restricted communication may stem from and maintain her peer isolation (Hutchings, Bywater, Gridley, 2023).</a:t>
            </a:r>
          </a:p>
        </p:txBody>
      </p:sp>
      <p:pic>
        <p:nvPicPr>
          <p:cNvPr id="26" name="Picture 25">
            <a:extLst>
              <a:ext uri="{FF2B5EF4-FFF2-40B4-BE49-F238E27FC236}">
                <a16:creationId xmlns:a16="http://schemas.microsoft.com/office/drawing/2014/main" id="{FB31155B-FFAD-2D20-B3C0-D8C5B6C88219}"/>
              </a:ext>
            </a:extLst>
          </p:cNvPr>
          <p:cNvPicPr>
            <a:picLocks noChangeAspect="1"/>
          </p:cNvPicPr>
          <p:nvPr/>
        </p:nvPicPr>
        <p:blipFill>
          <a:blip r:embed="rId5">
            <a:alphaModFix amt="75000"/>
          </a:blip>
          <a:stretch>
            <a:fillRect/>
          </a:stretch>
        </p:blipFill>
        <p:spPr>
          <a:xfrm>
            <a:off x="138857" y="2748729"/>
            <a:ext cx="7176343" cy="1422993"/>
          </a:xfrm>
          <a:prstGeom prst="rect">
            <a:avLst/>
          </a:prstGeom>
          <a:ln>
            <a:noFill/>
          </a:ln>
          <a:effectLst>
            <a:softEdge rad="112500"/>
          </a:effectLst>
        </p:spPr>
      </p:pic>
    </p:spTree>
    <p:extLst>
      <p:ext uri="{BB962C8B-B14F-4D97-AF65-F5344CB8AC3E}">
        <p14:creationId xmlns:p14="http://schemas.microsoft.com/office/powerpoint/2010/main" val="853178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69E4C79-4A25-4DCA-9CC1-94147A10E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799"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356616A-9DB7-CE89-CE8A-B2AEB69052E3}"/>
              </a:ext>
            </a:extLst>
          </p:cNvPr>
          <p:cNvSpPr txBox="1"/>
          <p:nvPr/>
        </p:nvSpPr>
        <p:spPr>
          <a:xfrm>
            <a:off x="5479625" y="68315"/>
            <a:ext cx="6644642" cy="4464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b="1" kern="1200" cap="all" spc="300" baseline="0" dirty="0">
                <a:solidFill>
                  <a:schemeClr val="tx2"/>
                </a:solidFill>
                <a:latin typeface="Abadi" panose="020B0604020104020204" pitchFamily="34" charset="0"/>
                <a:ea typeface="+mj-ea"/>
                <a:cs typeface="+mj-cs"/>
              </a:rPr>
              <a:t>5. Practical Strategies &amp; Interventions</a:t>
            </a:r>
          </a:p>
        </p:txBody>
      </p:sp>
      <p:pic>
        <p:nvPicPr>
          <p:cNvPr id="11" name="Picture 10">
            <a:extLst>
              <a:ext uri="{FF2B5EF4-FFF2-40B4-BE49-F238E27FC236}">
                <a16:creationId xmlns:a16="http://schemas.microsoft.com/office/drawing/2014/main" id="{89E689BC-D34D-C536-9E12-7BD53E813FCA}"/>
              </a:ext>
            </a:extLst>
          </p:cNvPr>
          <p:cNvPicPr>
            <a:picLocks noChangeAspect="1"/>
          </p:cNvPicPr>
          <p:nvPr/>
        </p:nvPicPr>
        <p:blipFill>
          <a:blip r:embed="rId3">
            <a:alphaModFix amt="75000"/>
          </a:blip>
          <a:stretch>
            <a:fillRect/>
          </a:stretch>
        </p:blipFill>
        <p:spPr>
          <a:xfrm>
            <a:off x="474134" y="3836918"/>
            <a:ext cx="3956186" cy="25875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CE4DCB24-B03E-34FA-0C08-D8117C269A2B}"/>
              </a:ext>
            </a:extLst>
          </p:cNvPr>
          <p:cNvSpPr txBox="1"/>
          <p:nvPr/>
        </p:nvSpPr>
        <p:spPr>
          <a:xfrm>
            <a:off x="5562237" y="684658"/>
            <a:ext cx="4882244" cy="493903"/>
          </a:xfrm>
          <a:prstGeom prst="rect">
            <a:avLst/>
          </a:prstGeom>
        </p:spPr>
        <p:txBody>
          <a:bodyPr vert="horz" lIns="91440" tIns="45720" rIns="91440" bIns="45720" rtlCol="0">
            <a:normAutofit/>
          </a:bodyPr>
          <a:lstStyle/>
          <a:p>
            <a:pPr marL="285750" indent="-228600">
              <a:spcAft>
                <a:spcPts val="600"/>
              </a:spcAft>
              <a:buSzPct val="70000"/>
              <a:buFont typeface="Arial" panose="020B0604020202020204" pitchFamily="34" charset="0"/>
              <a:buChar char="•"/>
            </a:pPr>
            <a:r>
              <a:rPr lang="en-US" b="1" i="1" dirty="0">
                <a:effectLst>
                  <a:outerShdw blurRad="38100" dist="38100" dir="2700000" algn="tl">
                    <a:srgbClr val="000000">
                      <a:alpha val="43137"/>
                    </a:srgbClr>
                  </a:outerShdw>
                </a:effectLst>
                <a:latin typeface="Abadi" panose="020B0604020104020204" pitchFamily="34" charset="0"/>
              </a:rPr>
              <a:t>Key-worker / primary caregiver consistency</a:t>
            </a:r>
          </a:p>
        </p:txBody>
      </p:sp>
      <p:pic>
        <p:nvPicPr>
          <p:cNvPr id="12" name="Picture 11">
            <a:extLst>
              <a:ext uri="{FF2B5EF4-FFF2-40B4-BE49-F238E27FC236}">
                <a16:creationId xmlns:a16="http://schemas.microsoft.com/office/drawing/2014/main" id="{9DC47B16-61A0-764D-E33D-9B6EF40C37BA}"/>
              </a:ext>
            </a:extLst>
          </p:cNvPr>
          <p:cNvPicPr>
            <a:picLocks noChangeAspect="1"/>
          </p:cNvPicPr>
          <p:nvPr/>
        </p:nvPicPr>
        <p:blipFill>
          <a:blip r:embed="rId4">
            <a:alphaModFix amt="75000"/>
          </a:blip>
          <a:stretch>
            <a:fillRect/>
          </a:stretch>
        </p:blipFill>
        <p:spPr>
          <a:xfrm>
            <a:off x="474134" y="195594"/>
            <a:ext cx="4131734" cy="2587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a:extLst>
              <a:ext uri="{FF2B5EF4-FFF2-40B4-BE49-F238E27FC236}">
                <a16:creationId xmlns:a16="http://schemas.microsoft.com/office/drawing/2014/main" id="{46DFBF8C-753B-AE63-8C9A-02231FB8736B}"/>
              </a:ext>
            </a:extLst>
          </p:cNvPr>
          <p:cNvSpPr txBox="1"/>
          <p:nvPr/>
        </p:nvSpPr>
        <p:spPr>
          <a:xfrm>
            <a:off x="5784418" y="1289958"/>
            <a:ext cx="6096000" cy="1077218"/>
          </a:xfrm>
          <a:prstGeom prst="rect">
            <a:avLst/>
          </a:prstGeom>
          <a:noFill/>
        </p:spPr>
        <p:txBody>
          <a:bodyPr wrap="square">
            <a:spAutoFit/>
          </a:bodyPr>
          <a:lstStyle/>
          <a:p>
            <a:pPr algn="just"/>
            <a:r>
              <a:rPr lang="en-GB" sz="1600" dirty="0">
                <a:solidFill>
                  <a:schemeClr val="bg1">
                    <a:lumMod val="95000"/>
                  </a:schemeClr>
                </a:solidFill>
                <a:latin typeface="Abadi" panose="020B0604020104020204" pitchFamily="34" charset="0"/>
              </a:rPr>
              <a:t>Having a constant main carer gives Amira consistency and security, strengthening connection via pleasant interactions.  Through constancy, the kid learns that this provider is dependable and responsive, reducing anxiety (Behmanesh et al., 2022).</a:t>
            </a:r>
          </a:p>
        </p:txBody>
      </p:sp>
      <p:sp>
        <p:nvSpPr>
          <p:cNvPr id="17" name="TextBox 16">
            <a:extLst>
              <a:ext uri="{FF2B5EF4-FFF2-40B4-BE49-F238E27FC236}">
                <a16:creationId xmlns:a16="http://schemas.microsoft.com/office/drawing/2014/main" id="{86946691-5502-18B1-73A1-461A41F3CBC0}"/>
              </a:ext>
            </a:extLst>
          </p:cNvPr>
          <p:cNvSpPr txBox="1"/>
          <p:nvPr/>
        </p:nvSpPr>
        <p:spPr>
          <a:xfrm>
            <a:off x="5479625" y="3835307"/>
            <a:ext cx="6712374" cy="369332"/>
          </a:xfrm>
          <a:prstGeom prst="rect">
            <a:avLst/>
          </a:prstGeom>
          <a:noFill/>
        </p:spPr>
        <p:txBody>
          <a:bodyPr wrap="square">
            <a:spAutoFit/>
          </a:bodyPr>
          <a:lstStyle/>
          <a:p>
            <a:pPr marL="285750" indent="-285750">
              <a:buFont typeface="Wingdings" panose="05000000000000000000" pitchFamily="2" charset="2"/>
              <a:buChar char="§"/>
            </a:pPr>
            <a:r>
              <a:rPr lang="en-GB" b="1" i="1" dirty="0">
                <a:effectLst>
                  <a:outerShdw blurRad="38100" dist="38100" dir="2700000" algn="tl">
                    <a:srgbClr val="000000">
                      <a:alpha val="43137"/>
                    </a:srgbClr>
                  </a:outerShdw>
                </a:effectLst>
                <a:latin typeface="Abadi" panose="020B0604020104020204" pitchFamily="34" charset="0"/>
              </a:rPr>
              <a:t>Gradual separation strategies + small group/social play support</a:t>
            </a:r>
          </a:p>
        </p:txBody>
      </p:sp>
      <p:sp>
        <p:nvSpPr>
          <p:cNvPr id="20" name="TextBox 19">
            <a:extLst>
              <a:ext uri="{FF2B5EF4-FFF2-40B4-BE49-F238E27FC236}">
                <a16:creationId xmlns:a16="http://schemas.microsoft.com/office/drawing/2014/main" id="{7119BBDD-FB2F-FB46-AC78-4D8B73DA8733}"/>
              </a:ext>
            </a:extLst>
          </p:cNvPr>
          <p:cNvSpPr txBox="1"/>
          <p:nvPr/>
        </p:nvSpPr>
        <p:spPr>
          <a:xfrm>
            <a:off x="5696366" y="4852721"/>
            <a:ext cx="6096000" cy="1077218"/>
          </a:xfrm>
          <a:prstGeom prst="rect">
            <a:avLst/>
          </a:prstGeom>
          <a:noFill/>
        </p:spPr>
        <p:txBody>
          <a:bodyPr wrap="square">
            <a:spAutoFit/>
          </a:bodyPr>
          <a:lstStyle/>
          <a:p>
            <a:pPr algn="just"/>
            <a:r>
              <a:rPr lang="en-GB" sz="1600" dirty="0">
                <a:solidFill>
                  <a:schemeClr val="bg1">
                    <a:lumMod val="95000"/>
                  </a:schemeClr>
                </a:solidFill>
                <a:latin typeface="Abadi" panose="020B0604020104020204" pitchFamily="34" charset="0"/>
              </a:rPr>
              <a:t>By beginning with small separations and building up, Amira can handle separation without trauma.  Before going into bigger, less supported situations, short, scaffolded group interactions may help her acquire social confidence.  2023 (Hutchings, Bywater, Gridley)</a:t>
            </a:r>
          </a:p>
        </p:txBody>
      </p:sp>
      <p:pic>
        <p:nvPicPr>
          <p:cNvPr id="22" name="Picture 21">
            <a:extLst>
              <a:ext uri="{FF2B5EF4-FFF2-40B4-BE49-F238E27FC236}">
                <a16:creationId xmlns:a16="http://schemas.microsoft.com/office/drawing/2014/main" id="{E46682EE-1423-20CD-3E41-3D28E2AED2D0}"/>
              </a:ext>
            </a:extLst>
          </p:cNvPr>
          <p:cNvPicPr>
            <a:picLocks noChangeAspect="1"/>
          </p:cNvPicPr>
          <p:nvPr/>
        </p:nvPicPr>
        <p:blipFill>
          <a:blip r:embed="rId5">
            <a:alphaModFix amt="75000"/>
          </a:blip>
          <a:stretch>
            <a:fillRect/>
          </a:stretch>
        </p:blipFill>
        <p:spPr>
          <a:xfrm>
            <a:off x="5479625" y="2456537"/>
            <a:ext cx="6312741" cy="1289409"/>
          </a:xfrm>
          <a:prstGeom prst="ellipse">
            <a:avLst/>
          </a:prstGeom>
          <a:ln>
            <a:noFill/>
          </a:ln>
          <a:effectLst>
            <a:softEdge rad="112500"/>
          </a:effectLst>
        </p:spPr>
      </p:pic>
    </p:spTree>
    <p:extLst>
      <p:ext uri="{BB962C8B-B14F-4D97-AF65-F5344CB8AC3E}">
        <p14:creationId xmlns:p14="http://schemas.microsoft.com/office/powerpoint/2010/main" val="3494184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665995F0-4CFB-450D-95DF-6320D9F8A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A8F68085-6CA7-41F0-9CD5-155F2FC02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61CD3F4-6936-CE88-B95D-0B6760F256AC}"/>
              </a:ext>
            </a:extLst>
          </p:cNvPr>
          <p:cNvSpPr txBox="1"/>
          <p:nvPr/>
        </p:nvSpPr>
        <p:spPr>
          <a:xfrm>
            <a:off x="3061548" y="15560"/>
            <a:ext cx="5871438" cy="68886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b="1" kern="1200" cap="all" spc="300" baseline="0" dirty="0">
                <a:latin typeface="Abadi" panose="020B0604020104020204" pitchFamily="34" charset="0"/>
                <a:ea typeface="+mj-ea"/>
                <a:cs typeface="+mj-cs"/>
              </a:rPr>
              <a:t>6. Nature and Nurture: Biological &amp; Environmental Influences</a:t>
            </a:r>
          </a:p>
        </p:txBody>
      </p:sp>
      <p:pic>
        <p:nvPicPr>
          <p:cNvPr id="7" name="Picture 6">
            <a:extLst>
              <a:ext uri="{FF2B5EF4-FFF2-40B4-BE49-F238E27FC236}">
                <a16:creationId xmlns:a16="http://schemas.microsoft.com/office/drawing/2014/main" id="{8A9D1E64-941F-6190-6717-917FD2F68222}"/>
              </a:ext>
            </a:extLst>
          </p:cNvPr>
          <p:cNvPicPr>
            <a:picLocks noChangeAspect="1"/>
          </p:cNvPicPr>
          <p:nvPr/>
        </p:nvPicPr>
        <p:blipFill>
          <a:blip r:embed="rId3">
            <a:alphaModFix amt="75000"/>
          </a:blip>
          <a:srcRect l="6547" r="11727"/>
          <a:stretch>
            <a:fillRect/>
          </a:stretch>
        </p:blipFill>
        <p:spPr>
          <a:xfrm>
            <a:off x="20" y="10"/>
            <a:ext cx="2983503" cy="685799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26" name="Picture 2" descr="Brain Heart Print Abstract Science Art DNA Brain Heart Watercolor Print  Genetics Print Biology Lab Art Heart and Brain Inspirational Art - Etsy">
            <a:extLst>
              <a:ext uri="{FF2B5EF4-FFF2-40B4-BE49-F238E27FC236}">
                <a16:creationId xmlns:a16="http://schemas.microsoft.com/office/drawing/2014/main" id="{4C9EB6A4-6E5D-2AE4-6F07-24651F8B2FD1}"/>
              </a:ext>
            </a:extLst>
          </p:cNvPr>
          <p:cNvPicPr>
            <a:picLocks noChangeAspect="1" noChangeArrowheads="1"/>
          </p:cNvPicPr>
          <p:nvPr/>
        </p:nvPicPr>
        <p:blipFill>
          <a:blip r:embed="rId4">
            <a:alphaModFix amt="75000"/>
            <a:extLst>
              <a:ext uri="{28A0092B-C50C-407E-A947-70E740481C1C}">
                <a14:useLocalDpi xmlns:a14="http://schemas.microsoft.com/office/drawing/2010/main" val="0"/>
              </a:ext>
            </a:extLst>
          </a:blip>
          <a:srcRect l="25901" r="25210"/>
          <a:stretch>
            <a:fillRect/>
          </a:stretch>
        </p:blipFill>
        <p:spPr bwMode="auto">
          <a:xfrm>
            <a:off x="9485290" y="10"/>
            <a:ext cx="2706710" cy="685799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246146E-F522-E879-7A68-3F7A4BBD236E}"/>
              </a:ext>
            </a:extLst>
          </p:cNvPr>
          <p:cNvSpPr txBox="1"/>
          <p:nvPr/>
        </p:nvSpPr>
        <p:spPr>
          <a:xfrm>
            <a:off x="4138507" y="716197"/>
            <a:ext cx="3874346" cy="646331"/>
          </a:xfrm>
          <a:prstGeom prst="rect">
            <a:avLst/>
          </a:prstGeom>
          <a:noFill/>
        </p:spPr>
        <p:txBody>
          <a:bodyPr wrap="square">
            <a:spAutoFit/>
          </a:bodyPr>
          <a:lstStyle/>
          <a:p>
            <a:pPr marL="285750" indent="-285750">
              <a:buFont typeface="Arial" panose="020B0604020202020204" pitchFamily="34" charset="0"/>
              <a:buChar char="•"/>
            </a:pPr>
            <a:r>
              <a:rPr lang="en-GB" b="1" i="1" dirty="0">
                <a:solidFill>
                  <a:schemeClr val="bg1">
                    <a:lumMod val="95000"/>
                  </a:schemeClr>
                </a:solidFill>
                <a:effectLst>
                  <a:outerShdw blurRad="38100" dist="38100" dir="2700000" algn="tl">
                    <a:srgbClr val="000000">
                      <a:alpha val="43137"/>
                    </a:srgbClr>
                  </a:outerShdw>
                </a:effectLst>
              </a:rPr>
              <a:t>Genetics: temperament, anxiety, </a:t>
            </a:r>
          </a:p>
          <a:p>
            <a:r>
              <a:rPr lang="en-GB" b="1" i="1" dirty="0">
                <a:solidFill>
                  <a:schemeClr val="bg1">
                    <a:lumMod val="95000"/>
                  </a:schemeClr>
                </a:solidFill>
                <a:effectLst>
                  <a:outerShdw blurRad="38100" dist="38100" dir="2700000" algn="tl">
                    <a:srgbClr val="000000">
                      <a:alpha val="43137"/>
                    </a:srgbClr>
                  </a:outerShdw>
                </a:effectLst>
              </a:rPr>
              <a:t>speech/language development</a:t>
            </a:r>
          </a:p>
        </p:txBody>
      </p:sp>
      <p:sp>
        <p:nvSpPr>
          <p:cNvPr id="11" name="TextBox 10">
            <a:extLst>
              <a:ext uri="{FF2B5EF4-FFF2-40B4-BE49-F238E27FC236}">
                <a16:creationId xmlns:a16="http://schemas.microsoft.com/office/drawing/2014/main" id="{6B7364A8-9F21-1B20-A5A7-B7E3552C070C}"/>
              </a:ext>
            </a:extLst>
          </p:cNvPr>
          <p:cNvSpPr txBox="1"/>
          <p:nvPr/>
        </p:nvSpPr>
        <p:spPr>
          <a:xfrm>
            <a:off x="4138507" y="1402506"/>
            <a:ext cx="4014893" cy="1846659"/>
          </a:xfrm>
          <a:prstGeom prst="rect">
            <a:avLst/>
          </a:prstGeom>
          <a:noFill/>
        </p:spPr>
        <p:txBody>
          <a:bodyPr wrap="square">
            <a:spAutoFit/>
          </a:bodyPr>
          <a:lstStyle/>
          <a:p>
            <a:pPr algn="just"/>
            <a:r>
              <a:rPr lang="en-GB" sz="1600" dirty="0">
                <a:latin typeface="Abadi" panose="020B0604020104020204" pitchFamily="34" charset="0"/>
              </a:rPr>
              <a:t>Amira may be more anxious due to her temperament; children's ability to settle down or endure uncertainty affects attachment experiences.  Hearing and neurological development can limit or facilitate verbal communication growth (</a:t>
            </a:r>
            <a:r>
              <a:rPr lang="pl-PL" sz="1600" dirty="0">
                <a:latin typeface="Abadi" panose="020B0604020104020204" pitchFamily="34" charset="0"/>
              </a:rPr>
              <a:t>Zdebik, Wichniak and Wolanczyk, 2022</a:t>
            </a:r>
            <a:r>
              <a:rPr lang="en-GB" sz="1600" dirty="0"/>
              <a:t>).</a:t>
            </a:r>
            <a:endParaRPr lang="en-GB" sz="1600" dirty="0">
              <a:latin typeface="Abadi" panose="020B0604020104020204" pitchFamily="34" charset="0"/>
            </a:endParaRPr>
          </a:p>
        </p:txBody>
      </p:sp>
      <p:sp>
        <p:nvSpPr>
          <p:cNvPr id="13" name="TextBox 12">
            <a:extLst>
              <a:ext uri="{FF2B5EF4-FFF2-40B4-BE49-F238E27FC236}">
                <a16:creationId xmlns:a16="http://schemas.microsoft.com/office/drawing/2014/main" id="{876CD146-8EC1-7285-839D-46EFC4738BB3}"/>
              </a:ext>
            </a:extLst>
          </p:cNvPr>
          <p:cNvSpPr txBox="1"/>
          <p:nvPr/>
        </p:nvSpPr>
        <p:spPr>
          <a:xfrm>
            <a:off x="4097542" y="3347312"/>
            <a:ext cx="4014894" cy="923330"/>
          </a:xfrm>
          <a:prstGeom prst="rect">
            <a:avLst/>
          </a:prstGeom>
          <a:noFill/>
        </p:spPr>
        <p:txBody>
          <a:bodyPr wrap="square">
            <a:spAutoFit/>
          </a:bodyPr>
          <a:lstStyle/>
          <a:p>
            <a:pPr marL="285750" indent="-285750">
              <a:buFont typeface="Arial" panose="020B0604020202020204" pitchFamily="34" charset="0"/>
              <a:buChar char="•"/>
            </a:pPr>
            <a:r>
              <a:rPr lang="en-GB" b="1" i="1" dirty="0">
                <a:solidFill>
                  <a:schemeClr val="bg1">
                    <a:lumMod val="95000"/>
                  </a:schemeClr>
                </a:solidFill>
                <a:effectLst>
                  <a:outerShdw blurRad="38100" dist="38100" dir="2700000" algn="tl">
                    <a:srgbClr val="000000">
                      <a:alpha val="43137"/>
                    </a:srgbClr>
                  </a:outerShdw>
                </a:effectLst>
                <a:latin typeface="Abadi" panose="020B0604020104020204" pitchFamily="34" charset="0"/>
              </a:rPr>
              <a:t>Environmental factors: carer sensitivity, nursery methods, home routines, transitions</a:t>
            </a:r>
          </a:p>
        </p:txBody>
      </p:sp>
      <p:sp>
        <p:nvSpPr>
          <p:cNvPr id="15" name="TextBox 14">
            <a:extLst>
              <a:ext uri="{FF2B5EF4-FFF2-40B4-BE49-F238E27FC236}">
                <a16:creationId xmlns:a16="http://schemas.microsoft.com/office/drawing/2014/main" id="{2F75A7EC-7EFE-044B-2E10-B1A425663ECF}"/>
              </a:ext>
            </a:extLst>
          </p:cNvPr>
          <p:cNvSpPr txBox="1"/>
          <p:nvPr/>
        </p:nvSpPr>
        <p:spPr>
          <a:xfrm>
            <a:off x="4097541" y="4493425"/>
            <a:ext cx="4055859" cy="1323439"/>
          </a:xfrm>
          <a:prstGeom prst="rect">
            <a:avLst/>
          </a:prstGeom>
          <a:noFill/>
        </p:spPr>
        <p:txBody>
          <a:bodyPr wrap="square">
            <a:spAutoFit/>
          </a:bodyPr>
          <a:lstStyle/>
          <a:p>
            <a:pPr algn="just"/>
            <a:r>
              <a:rPr lang="en-GB" sz="1600" dirty="0">
                <a:latin typeface="Abadi" panose="020B0604020104020204" pitchFamily="34" charset="0"/>
              </a:rPr>
              <a:t>How quickly and warmly providers react to Amira's grief at home will define her bond.  Unreliable nursery practices will increase her anxiety throughout transitions (Paquette, Robitaille, Fortin, 2024).</a:t>
            </a:r>
          </a:p>
        </p:txBody>
      </p:sp>
    </p:spTree>
    <p:extLst>
      <p:ext uri="{BB962C8B-B14F-4D97-AF65-F5344CB8AC3E}">
        <p14:creationId xmlns:p14="http://schemas.microsoft.com/office/powerpoint/2010/main" val="38544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AF067ED-FD94-4CDB-A4C9-B2A16330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B8DCD7A-BD15-4299-A816-79C43A6D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799875C-9B18-4FA9-A090-16B6C7E28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1"/>
            <a:ext cx="3390900" cy="411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E7E977A-F41D-6445-E6B4-F5C4EB147507}"/>
              </a:ext>
            </a:extLst>
          </p:cNvPr>
          <p:cNvSpPr txBox="1"/>
          <p:nvPr/>
        </p:nvSpPr>
        <p:spPr>
          <a:xfrm>
            <a:off x="-6773" y="1468"/>
            <a:ext cx="6096000" cy="94680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b="1" kern="1200" cap="all" spc="300" baseline="0" dirty="0">
                <a:latin typeface="Abadi" panose="020B0604020104020204" pitchFamily="34" charset="0"/>
                <a:ea typeface="+mj-ea"/>
                <a:cs typeface="+mj-cs"/>
              </a:rPr>
              <a:t>7. Critical Evaluation of Usefulness and Limitations of Bowlby’s Theory</a:t>
            </a:r>
          </a:p>
        </p:txBody>
      </p:sp>
      <p:sp>
        <p:nvSpPr>
          <p:cNvPr id="7" name="TextBox 6">
            <a:extLst>
              <a:ext uri="{FF2B5EF4-FFF2-40B4-BE49-F238E27FC236}">
                <a16:creationId xmlns:a16="http://schemas.microsoft.com/office/drawing/2014/main" id="{64EFF32E-7782-8E0C-C923-F80B2F940C02}"/>
              </a:ext>
            </a:extLst>
          </p:cNvPr>
          <p:cNvSpPr txBox="1"/>
          <p:nvPr/>
        </p:nvSpPr>
        <p:spPr>
          <a:xfrm>
            <a:off x="38100" y="1418416"/>
            <a:ext cx="5976619" cy="410384"/>
          </a:xfrm>
          <a:prstGeom prst="rect">
            <a:avLst/>
          </a:prstGeom>
        </p:spPr>
        <p:txBody>
          <a:bodyPr vert="horz" lIns="91440" tIns="45720" rIns="91440" bIns="45720" rtlCol="0">
            <a:normAutofit/>
          </a:bodyPr>
          <a:lstStyle/>
          <a:p>
            <a:pPr marL="285750" indent="-285750">
              <a:spcBef>
                <a:spcPts val="1000"/>
              </a:spcBef>
              <a:buSzPct val="70000"/>
              <a:buFont typeface="Arial" panose="020B0604020202020204" pitchFamily="34" charset="0"/>
              <a:buChar char="•"/>
            </a:pPr>
            <a:r>
              <a:rPr lang="en-US" b="1" i="1" kern="1200" dirty="0">
                <a:effectLst>
                  <a:outerShdw blurRad="38100" dist="38100" dir="2700000" algn="tl">
                    <a:srgbClr val="000000">
                      <a:alpha val="43137"/>
                    </a:srgbClr>
                  </a:outerShdw>
                </a:effectLst>
                <a:latin typeface="Abadi" panose="020B0604020104020204" pitchFamily="34" charset="0"/>
              </a:rPr>
              <a:t>Useful: strong prediction, excellent evidence, early action.</a:t>
            </a:r>
          </a:p>
        </p:txBody>
      </p:sp>
      <p:pic>
        <p:nvPicPr>
          <p:cNvPr id="9" name="Picture 8">
            <a:extLst>
              <a:ext uri="{FF2B5EF4-FFF2-40B4-BE49-F238E27FC236}">
                <a16:creationId xmlns:a16="http://schemas.microsoft.com/office/drawing/2014/main" id="{3E284413-8CE9-AAE8-3009-CD2C83937B6B}"/>
              </a:ext>
            </a:extLst>
          </p:cNvPr>
          <p:cNvPicPr>
            <a:picLocks noChangeAspect="1"/>
          </p:cNvPicPr>
          <p:nvPr/>
        </p:nvPicPr>
        <p:blipFill>
          <a:blip r:embed="rId3">
            <a:alphaModFix amt="75000"/>
          </a:blip>
          <a:srcRect b="3486"/>
          <a:stretch>
            <a:fillRect/>
          </a:stretch>
        </p:blipFill>
        <p:spPr>
          <a:xfrm>
            <a:off x="6134100" y="3361269"/>
            <a:ext cx="6096000" cy="34271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Picture 12">
            <a:extLst>
              <a:ext uri="{FF2B5EF4-FFF2-40B4-BE49-F238E27FC236}">
                <a16:creationId xmlns:a16="http://schemas.microsoft.com/office/drawing/2014/main" id="{E4DBCCC3-54C5-D41E-F47A-D59918497733}"/>
              </a:ext>
            </a:extLst>
          </p:cNvPr>
          <p:cNvPicPr>
            <a:picLocks noChangeAspect="1"/>
          </p:cNvPicPr>
          <p:nvPr/>
        </p:nvPicPr>
        <p:blipFill>
          <a:blip r:embed="rId4">
            <a:alphaModFix amt="75000"/>
          </a:blip>
          <a:stretch>
            <a:fillRect/>
          </a:stretch>
        </p:blipFill>
        <p:spPr>
          <a:xfrm>
            <a:off x="6220103" y="254481"/>
            <a:ext cx="5847794" cy="27393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7" name="TextBox 16">
            <a:extLst>
              <a:ext uri="{FF2B5EF4-FFF2-40B4-BE49-F238E27FC236}">
                <a16:creationId xmlns:a16="http://schemas.microsoft.com/office/drawing/2014/main" id="{1E031ACD-2004-C01D-00A0-4113321B4F7B}"/>
              </a:ext>
            </a:extLst>
          </p:cNvPr>
          <p:cNvSpPr txBox="1"/>
          <p:nvPr/>
        </p:nvSpPr>
        <p:spPr>
          <a:xfrm>
            <a:off x="160018" y="1835912"/>
            <a:ext cx="5292513" cy="1815882"/>
          </a:xfrm>
          <a:prstGeom prst="rect">
            <a:avLst/>
          </a:prstGeom>
          <a:noFill/>
        </p:spPr>
        <p:txBody>
          <a:bodyPr wrap="square">
            <a:spAutoFit/>
          </a:bodyPr>
          <a:lstStyle/>
          <a:p>
            <a:pPr algn="just"/>
            <a:r>
              <a:rPr lang="en-GB" sz="1600" dirty="0">
                <a:solidFill>
                  <a:schemeClr val="bg1"/>
                </a:solidFill>
                <a:latin typeface="Abadi" panose="020B0604020104020204" pitchFamily="34" charset="0"/>
              </a:rPr>
              <a:t>According to current empirical research, early attachment quality predicts later emotional or behavioural disorders, therefore Bowlby's attachment theory may help us foresee problems.  The unambiguous structures enable for actionable early childhood treatments, like those we intend for Amira, that have been evaluated and found to lessen symptoms (Hutchings, Bywater and Gridley, 2023).</a:t>
            </a:r>
          </a:p>
        </p:txBody>
      </p:sp>
      <p:sp>
        <p:nvSpPr>
          <p:cNvPr id="21" name="TextBox 20">
            <a:extLst>
              <a:ext uri="{FF2B5EF4-FFF2-40B4-BE49-F238E27FC236}">
                <a16:creationId xmlns:a16="http://schemas.microsoft.com/office/drawing/2014/main" id="{79A58375-B913-A4C5-F736-8DB4D8516909}"/>
              </a:ext>
            </a:extLst>
          </p:cNvPr>
          <p:cNvSpPr txBox="1"/>
          <p:nvPr/>
        </p:nvSpPr>
        <p:spPr>
          <a:xfrm>
            <a:off x="8479" y="3747607"/>
            <a:ext cx="6153572" cy="646331"/>
          </a:xfrm>
          <a:prstGeom prst="rect">
            <a:avLst/>
          </a:prstGeom>
          <a:noFill/>
        </p:spPr>
        <p:txBody>
          <a:bodyPr wrap="square">
            <a:spAutoFit/>
          </a:bodyPr>
          <a:lstStyle/>
          <a:p>
            <a:pPr marL="285750" indent="-285750">
              <a:buFont typeface="Arial" panose="020B0604020202020204" pitchFamily="34" charset="0"/>
              <a:buChar char="•"/>
            </a:pPr>
            <a:r>
              <a:rPr lang="en-GB" b="1" i="1" dirty="0">
                <a:effectLst>
                  <a:outerShdw blurRad="38100" dist="38100" dir="2700000" algn="tl">
                    <a:srgbClr val="000000">
                      <a:alpha val="43137"/>
                    </a:srgbClr>
                  </a:outerShdw>
                </a:effectLst>
                <a:latin typeface="Abadi" panose="020B0604020104020204" pitchFamily="34" charset="0"/>
              </a:rPr>
              <a:t>Culture/contextual variance, language/cognitive characteristics not explained, carer overemphasis risk</a:t>
            </a:r>
          </a:p>
        </p:txBody>
      </p:sp>
      <p:sp>
        <p:nvSpPr>
          <p:cNvPr id="23" name="TextBox 22">
            <a:extLst>
              <a:ext uri="{FF2B5EF4-FFF2-40B4-BE49-F238E27FC236}">
                <a16:creationId xmlns:a16="http://schemas.microsoft.com/office/drawing/2014/main" id="{1964A906-E6C7-60BB-6858-CB1C1FAA5C14}"/>
              </a:ext>
            </a:extLst>
          </p:cNvPr>
          <p:cNvSpPr txBox="1"/>
          <p:nvPr/>
        </p:nvSpPr>
        <p:spPr>
          <a:xfrm>
            <a:off x="306502" y="4572330"/>
            <a:ext cx="5267951" cy="1815882"/>
          </a:xfrm>
          <a:prstGeom prst="rect">
            <a:avLst/>
          </a:prstGeom>
          <a:noFill/>
        </p:spPr>
        <p:txBody>
          <a:bodyPr wrap="square">
            <a:spAutoFit/>
          </a:bodyPr>
          <a:lstStyle/>
          <a:p>
            <a:pPr algn="just"/>
            <a:r>
              <a:rPr lang="en-GB" sz="1600" dirty="0">
                <a:solidFill>
                  <a:schemeClr val="bg1"/>
                </a:solidFill>
                <a:latin typeface="Abadi" panose="020B0604020104020204" pitchFamily="34" charset="0"/>
              </a:rPr>
              <a:t>In societies where community care or collective techniques affect attachment differently, attachment theory may underplay other cultural or family rules in child upbringing.  It also explains emotional and social results well, but speech acquisition and cognitive development are less clear, thus cognitive theories would provide a complete picture (Momeni, Hosseini, and Rahimi, 2024).</a:t>
            </a:r>
          </a:p>
        </p:txBody>
      </p:sp>
    </p:spTree>
    <p:extLst>
      <p:ext uri="{BB962C8B-B14F-4D97-AF65-F5344CB8AC3E}">
        <p14:creationId xmlns:p14="http://schemas.microsoft.com/office/powerpoint/2010/main" val="2543149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4848A3-D968-48BA-BE50-249A40EE0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C940AD57-5782-47EA-8FCC-09298D56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1"/>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87FB6A4-C7C5-08F3-A4FA-05A47F75C2B8}"/>
              </a:ext>
            </a:extLst>
          </p:cNvPr>
          <p:cNvSpPr txBox="1"/>
          <p:nvPr/>
        </p:nvSpPr>
        <p:spPr>
          <a:xfrm>
            <a:off x="3759195" y="685800"/>
            <a:ext cx="4394205" cy="1021080"/>
          </a:xfrm>
          <a:prstGeom prst="rect">
            <a:avLst/>
          </a:prstGeom>
        </p:spPr>
        <p:txBody>
          <a:bodyPr vert="horz" lIns="91440" tIns="45720" rIns="91440" bIns="45720" rtlCol="0" anchor="b">
            <a:noAutofit/>
          </a:bodyPr>
          <a:lstStyle/>
          <a:p>
            <a:pPr marL="285750" indent="-285750">
              <a:lnSpc>
                <a:spcPct val="90000"/>
              </a:lnSpc>
              <a:spcBef>
                <a:spcPct val="0"/>
              </a:spcBef>
              <a:spcAft>
                <a:spcPts val="600"/>
              </a:spcAft>
              <a:buFont typeface="Arial" panose="020B0604020202020204" pitchFamily="34" charset="0"/>
              <a:buChar char="•"/>
            </a:pPr>
            <a:r>
              <a:rPr lang="en-US" b="1" i="1" kern="1200" spc="300" dirty="0">
                <a:solidFill>
                  <a:schemeClr val="bg2">
                    <a:lumMod val="10000"/>
                  </a:schemeClr>
                </a:solidFill>
                <a:effectLst>
                  <a:outerShdw blurRad="38100" dist="38100" dir="2700000" algn="tl">
                    <a:srgbClr val="000000">
                      <a:alpha val="43137"/>
                    </a:srgbClr>
                  </a:outerShdw>
                </a:effectLst>
                <a:latin typeface="Abadi" panose="020B0604020104020204" pitchFamily="34" charset="0"/>
                <a:ea typeface="+mj-ea"/>
                <a:cs typeface="+mj-cs"/>
              </a:rPr>
              <a:t>Attachment theory explains Amira's anxiety, speech difficulties, and social disengagement</a:t>
            </a:r>
          </a:p>
        </p:txBody>
      </p:sp>
      <p:pic>
        <p:nvPicPr>
          <p:cNvPr id="11" name="Picture 10">
            <a:extLst>
              <a:ext uri="{FF2B5EF4-FFF2-40B4-BE49-F238E27FC236}">
                <a16:creationId xmlns:a16="http://schemas.microsoft.com/office/drawing/2014/main" id="{F15ECBBA-A351-FC4F-F660-708429DD891E}"/>
              </a:ext>
            </a:extLst>
          </p:cNvPr>
          <p:cNvPicPr>
            <a:picLocks noChangeAspect="1"/>
          </p:cNvPicPr>
          <p:nvPr/>
        </p:nvPicPr>
        <p:blipFill>
          <a:blip r:embed="rId3">
            <a:alphaModFix amt="75000"/>
          </a:blip>
          <a:srcRect l="34104" r="38702" b="1"/>
          <a:stretch>
            <a:fillRect/>
          </a:stretch>
        </p:blipFill>
        <p:spPr>
          <a:xfrm>
            <a:off x="20" y="10"/>
            <a:ext cx="3020887" cy="685798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a:extLst>
              <a:ext uri="{FF2B5EF4-FFF2-40B4-BE49-F238E27FC236}">
                <a16:creationId xmlns:a16="http://schemas.microsoft.com/office/drawing/2014/main" id="{1C32AD4D-ACE5-AC32-E6BD-94233180C163}"/>
              </a:ext>
            </a:extLst>
          </p:cNvPr>
          <p:cNvPicPr>
            <a:picLocks noChangeAspect="1"/>
          </p:cNvPicPr>
          <p:nvPr/>
        </p:nvPicPr>
        <p:blipFill>
          <a:blip r:embed="rId4">
            <a:alphaModFix amt="75000"/>
          </a:blip>
          <a:srcRect l="12489" r="32254"/>
          <a:stretch>
            <a:fillRect/>
          </a:stretch>
        </p:blipFill>
        <p:spPr>
          <a:xfrm>
            <a:off x="8805334" y="3521615"/>
            <a:ext cx="3291838" cy="32645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074" name="Picture 2" descr="Conclusion Logo: Over 1,554 Royalty ...">
            <a:extLst>
              <a:ext uri="{FF2B5EF4-FFF2-40B4-BE49-F238E27FC236}">
                <a16:creationId xmlns:a16="http://schemas.microsoft.com/office/drawing/2014/main" id="{A475E023-0F26-9168-0993-564FF95689A6}"/>
              </a:ext>
            </a:extLst>
          </p:cNvPr>
          <p:cNvPicPr>
            <a:picLocks noChangeAspect="1" noChangeArrowheads="1"/>
          </p:cNvPicPr>
          <p:nvPr/>
        </p:nvPicPr>
        <p:blipFill>
          <a:blip r:embed="rId5">
            <a:alphaModFix amt="75000"/>
            <a:extLst>
              <a:ext uri="{28A0092B-C50C-407E-A947-70E740481C1C}">
                <a14:useLocalDpi xmlns:a14="http://schemas.microsoft.com/office/drawing/2010/main" val="0"/>
              </a:ext>
            </a:extLst>
          </a:blip>
          <a:srcRect b="867"/>
          <a:stretch>
            <a:fillRect/>
          </a:stretch>
        </p:blipFill>
        <p:spPr bwMode="auto">
          <a:xfrm>
            <a:off x="8805334" y="20763"/>
            <a:ext cx="3291838" cy="342899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4B3C9C24-84FE-8B39-718E-55C3F79DD85F}"/>
              </a:ext>
            </a:extLst>
          </p:cNvPr>
          <p:cNvSpPr txBox="1"/>
          <p:nvPr/>
        </p:nvSpPr>
        <p:spPr>
          <a:xfrm>
            <a:off x="4116187" y="20763"/>
            <a:ext cx="1620826" cy="400110"/>
          </a:xfrm>
          <a:prstGeom prst="rect">
            <a:avLst/>
          </a:prstGeom>
          <a:noFill/>
        </p:spPr>
        <p:txBody>
          <a:bodyPr wrap="square">
            <a:spAutoFit/>
          </a:bodyPr>
          <a:lstStyle/>
          <a:p>
            <a:r>
              <a:rPr lang="en-GB" sz="2000" b="1" dirty="0">
                <a:latin typeface="Abadi" panose="020B0604020104020204" pitchFamily="34" charset="0"/>
              </a:rPr>
              <a:t>8. Summary</a:t>
            </a:r>
          </a:p>
        </p:txBody>
      </p:sp>
      <p:sp>
        <p:nvSpPr>
          <p:cNvPr id="16" name="TextBox 15">
            <a:extLst>
              <a:ext uri="{FF2B5EF4-FFF2-40B4-BE49-F238E27FC236}">
                <a16:creationId xmlns:a16="http://schemas.microsoft.com/office/drawing/2014/main" id="{77A322B9-3369-C27C-0154-A7AC657F10C3}"/>
              </a:ext>
            </a:extLst>
          </p:cNvPr>
          <p:cNvSpPr txBox="1"/>
          <p:nvPr/>
        </p:nvSpPr>
        <p:spPr>
          <a:xfrm>
            <a:off x="4057224" y="1665517"/>
            <a:ext cx="4143588" cy="1569660"/>
          </a:xfrm>
          <a:prstGeom prst="rect">
            <a:avLst/>
          </a:prstGeom>
          <a:noFill/>
        </p:spPr>
        <p:txBody>
          <a:bodyPr wrap="square">
            <a:spAutoFit/>
          </a:bodyPr>
          <a:lstStyle/>
          <a:p>
            <a:pPr algn="just"/>
            <a:r>
              <a:rPr lang="en-GB" sz="1600" dirty="0">
                <a:solidFill>
                  <a:schemeClr val="bg1">
                    <a:lumMod val="95000"/>
                  </a:schemeClr>
                </a:solidFill>
                <a:latin typeface="Abadi" panose="020B0604020104020204" pitchFamily="34" charset="0"/>
              </a:rPr>
              <a:t>Bowlby's approach helps Amira see her issues as interwoven effects of insecure or under-supported connection.  It suggests that her separation anxiety, limited speaking, and group play difficulties are mutually reinforcing.</a:t>
            </a:r>
          </a:p>
        </p:txBody>
      </p:sp>
      <p:sp>
        <p:nvSpPr>
          <p:cNvPr id="18" name="TextBox 17">
            <a:extLst>
              <a:ext uri="{FF2B5EF4-FFF2-40B4-BE49-F238E27FC236}">
                <a16:creationId xmlns:a16="http://schemas.microsoft.com/office/drawing/2014/main" id="{F0787D22-890C-FF0C-DF24-D0A4581DF6EC}"/>
              </a:ext>
            </a:extLst>
          </p:cNvPr>
          <p:cNvSpPr txBox="1"/>
          <p:nvPr/>
        </p:nvSpPr>
        <p:spPr>
          <a:xfrm>
            <a:off x="3801534" y="3168486"/>
            <a:ext cx="4527972" cy="923330"/>
          </a:xfrm>
          <a:prstGeom prst="rect">
            <a:avLst/>
          </a:prstGeom>
          <a:noFill/>
        </p:spPr>
        <p:txBody>
          <a:bodyPr wrap="square">
            <a:spAutoFit/>
          </a:bodyPr>
          <a:lstStyle/>
          <a:p>
            <a:pPr marL="285750" indent="-285750">
              <a:buFont typeface="Arial" panose="020B0604020202020204" pitchFamily="34" charset="0"/>
              <a:buChar char="•"/>
            </a:pPr>
            <a:r>
              <a:rPr lang="en-GB" b="1" i="1" dirty="0">
                <a:effectLst>
                  <a:outerShdw blurRad="38100" dist="38100" dir="2700000" algn="tl">
                    <a:srgbClr val="000000">
                      <a:alpha val="43137"/>
                    </a:srgbClr>
                  </a:outerShdw>
                </a:effectLst>
                <a:latin typeface="Abadi" panose="020B0604020104020204" pitchFamily="34" charset="0"/>
              </a:rPr>
              <a:t>Consistency, progressive exposure, supportive environment are recommended therapies for change.</a:t>
            </a:r>
          </a:p>
        </p:txBody>
      </p:sp>
      <p:sp>
        <p:nvSpPr>
          <p:cNvPr id="20" name="TextBox 19">
            <a:extLst>
              <a:ext uri="{FF2B5EF4-FFF2-40B4-BE49-F238E27FC236}">
                <a16:creationId xmlns:a16="http://schemas.microsoft.com/office/drawing/2014/main" id="{A0BCC100-430B-4161-E680-DAB8DA7AC692}"/>
              </a:ext>
            </a:extLst>
          </p:cNvPr>
          <p:cNvSpPr txBox="1"/>
          <p:nvPr/>
        </p:nvSpPr>
        <p:spPr>
          <a:xfrm>
            <a:off x="4083473" y="4155065"/>
            <a:ext cx="4076700" cy="1569660"/>
          </a:xfrm>
          <a:prstGeom prst="rect">
            <a:avLst/>
          </a:prstGeom>
          <a:noFill/>
        </p:spPr>
        <p:txBody>
          <a:bodyPr wrap="square">
            <a:spAutoFit/>
          </a:bodyPr>
          <a:lstStyle/>
          <a:p>
            <a:pPr algn="just"/>
            <a:r>
              <a:rPr lang="en-GB" sz="1600" dirty="0">
                <a:solidFill>
                  <a:schemeClr val="bg1">
                    <a:lumMod val="95000"/>
                  </a:schemeClr>
                </a:solidFill>
              </a:rPr>
              <a:t>Maintaining regular carers, supportive nursery practices, and properly scaffolded social exposure will increase Amira's emotional stability, social confidence, and speaking.  Earlier, evidence-based interventions may improve development.</a:t>
            </a:r>
          </a:p>
        </p:txBody>
      </p:sp>
    </p:spTree>
    <p:extLst>
      <p:ext uri="{BB962C8B-B14F-4D97-AF65-F5344CB8AC3E}">
        <p14:creationId xmlns:p14="http://schemas.microsoft.com/office/powerpoint/2010/main" val="3654383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3F5ED762-87A9-4432-9372-C63D1D399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C227E7CE-3860-417D-BFB8-9C0D915E1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960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Rectangle 4117">
            <a:extLst>
              <a:ext uri="{FF2B5EF4-FFF2-40B4-BE49-F238E27FC236}">
                <a16:creationId xmlns:a16="http://schemas.microsoft.com/office/drawing/2014/main" id="{80A728F4-0AE8-41AC-91AF-ECA038ACF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310+ Children Saying Thank You Stock Photos, Pictures &amp; Royalty-Free Images  - iStock | Children saying hello">
            <a:extLst>
              <a:ext uri="{FF2B5EF4-FFF2-40B4-BE49-F238E27FC236}">
                <a16:creationId xmlns:a16="http://schemas.microsoft.com/office/drawing/2014/main" id="{B80395B9-69F8-FEAB-3302-CB62F5EB620B}"/>
              </a:ext>
            </a:extLst>
          </p:cNvPr>
          <p:cNvPicPr>
            <a:picLocks noChangeAspect="1" noChangeArrowheads="1"/>
          </p:cNvPicPr>
          <p:nvPr/>
        </p:nvPicPr>
        <p:blipFill>
          <a:blip r:embed="rId2">
            <a:alphaModFix amt="75000"/>
            <a:extLst>
              <a:ext uri="{28A0092B-C50C-407E-A947-70E740481C1C}">
                <a14:useLocalDpi xmlns:a14="http://schemas.microsoft.com/office/drawing/2010/main" val="0"/>
              </a:ext>
            </a:extLst>
          </a:blip>
          <a:srcRect/>
          <a:stretch>
            <a:fillRect/>
          </a:stretch>
        </p:blipFill>
        <p:spPr bwMode="auto">
          <a:xfrm>
            <a:off x="516730" y="589756"/>
            <a:ext cx="11158538" cy="567848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3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alphaModFix amt="10000"/>
          </a:blip>
          <a:tile tx="0" ty="0" sx="100000" sy="100000" flip="none" algn="tl"/>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13D6910-884B-4FFA-1897-4B2BC0AB593D}"/>
              </a:ext>
            </a:extLst>
          </p:cNvPr>
          <p:cNvSpPr txBox="1"/>
          <p:nvPr/>
        </p:nvSpPr>
        <p:spPr>
          <a:xfrm>
            <a:off x="169343" y="103208"/>
            <a:ext cx="1706880" cy="400110"/>
          </a:xfrm>
          <a:prstGeom prst="rect">
            <a:avLst/>
          </a:prstGeom>
          <a:noFill/>
        </p:spPr>
        <p:txBody>
          <a:bodyPr wrap="square">
            <a:spAutoFit/>
          </a:bodyPr>
          <a:lstStyle/>
          <a:p>
            <a:r>
              <a:rPr lang="en-GB" sz="2000" b="1" dirty="0">
                <a:latin typeface="Abadi" panose="020B0604020104020204" pitchFamily="34" charset="0"/>
              </a:rPr>
              <a:t>Reference List</a:t>
            </a:r>
          </a:p>
        </p:txBody>
      </p:sp>
      <p:sp>
        <p:nvSpPr>
          <p:cNvPr id="9" name="TextBox 8">
            <a:extLst>
              <a:ext uri="{FF2B5EF4-FFF2-40B4-BE49-F238E27FC236}">
                <a16:creationId xmlns:a16="http://schemas.microsoft.com/office/drawing/2014/main" id="{EE22459E-451B-511A-5F9C-226C14F6612D}"/>
              </a:ext>
            </a:extLst>
          </p:cNvPr>
          <p:cNvSpPr txBox="1"/>
          <p:nvPr/>
        </p:nvSpPr>
        <p:spPr>
          <a:xfrm>
            <a:off x="67743" y="741197"/>
            <a:ext cx="6096000" cy="6017032"/>
          </a:xfrm>
          <a:prstGeom prst="rect">
            <a:avLst/>
          </a:prstGeom>
          <a:noFill/>
        </p:spPr>
        <p:txBody>
          <a:bodyPr wrap="square">
            <a:spAutoFit/>
          </a:bodyPr>
          <a:lstStyle/>
          <a:p>
            <a:pPr>
              <a:buNone/>
            </a:pPr>
            <a:r>
              <a:rPr lang="en-GB" sz="1100" dirty="0">
                <a:latin typeface="Abadi" panose="020B0604020104020204" pitchFamily="34" charset="0"/>
              </a:rPr>
              <a:t>Behmanesh, F., </a:t>
            </a:r>
            <a:r>
              <a:rPr lang="en-GB" sz="1100" dirty="0" err="1">
                <a:latin typeface="Abadi" panose="020B0604020104020204" pitchFamily="34" charset="0"/>
              </a:rPr>
              <a:t>Khoshabi</a:t>
            </a:r>
            <a:r>
              <a:rPr lang="en-GB" sz="1100" dirty="0">
                <a:latin typeface="Abadi" panose="020B0604020104020204" pitchFamily="34" charset="0"/>
              </a:rPr>
              <a:t>, K. and Faramarzi, M. (2022) ‘The Effectiveness of Attachment-based Psycho-Educational Interventions on Reducing the Symptoms of Separation Anxiety Disorder in Preschool Children in Tehran’, </a:t>
            </a:r>
            <a:r>
              <a:rPr lang="en-GB" sz="1100" i="1" dirty="0">
                <a:latin typeface="Abadi" panose="020B0604020104020204" pitchFamily="34" charset="0"/>
              </a:rPr>
              <a:t>Journal of Clinical Psychology</a:t>
            </a:r>
            <a:r>
              <a:rPr lang="en-GB" sz="1100" dirty="0">
                <a:latin typeface="Abadi" panose="020B0604020104020204" pitchFamily="34" charset="0"/>
              </a:rPr>
              <a:t>, 14(2), pp. 45–58. Available at: </a:t>
            </a:r>
            <a:r>
              <a:rPr lang="en-GB" sz="1100" dirty="0">
                <a:latin typeface="Abadi" panose="020B0604020104020204" pitchFamily="34" charset="0"/>
                <a:hlinkClick r:id="rId3">
                  <a:extLst>
                    <a:ext uri="{A12FA001-AC4F-418D-AE19-62706E023703}">
                      <ahyp:hlinkClr xmlns:ahyp="http://schemas.microsoft.com/office/drawing/2018/hyperlinkcolor" val="tx"/>
                    </a:ext>
                  </a:extLst>
                </a:hlinkClick>
              </a:rPr>
              <a:t>https://www.researchgate.net/publication/369273403_The_Effectiveness_of_Attachment-based_Psycho-Educational_Interventions_on_Reducing_the_Symptoms_of_Separation_Anxiety_Disorder_in_Preschool_Children_in_Tehran</a:t>
            </a:r>
            <a:r>
              <a:rPr lang="en-GB" sz="1100" dirty="0">
                <a:latin typeface="Abadi" panose="020B0604020104020204" pitchFamily="34" charset="0"/>
              </a:rPr>
              <a:t> (Accessed: 20/09/2025).</a:t>
            </a:r>
          </a:p>
          <a:p>
            <a:pPr>
              <a:buNone/>
            </a:pPr>
            <a:endParaRPr lang="en-GB" sz="1100" dirty="0">
              <a:latin typeface="Abadi" panose="020B0604020104020204" pitchFamily="34" charset="0"/>
            </a:endParaRPr>
          </a:p>
          <a:p>
            <a:pPr>
              <a:buNone/>
            </a:pPr>
            <a:r>
              <a:rPr lang="en-GB" sz="1100" dirty="0">
                <a:latin typeface="Abadi" panose="020B0604020104020204" pitchFamily="34" charset="0"/>
              </a:rPr>
              <a:t>Darling, E., Crawford, K. and Thompson, R. (2024) ‘The Critical Role of Attachment Theory in Child and Family Practice’, </a:t>
            </a:r>
            <a:r>
              <a:rPr lang="en-GB" sz="1100" i="1" dirty="0">
                <a:latin typeface="Abadi" panose="020B0604020104020204" pitchFamily="34" charset="0"/>
              </a:rPr>
              <a:t>Child &amp; Family Social Work</a:t>
            </a:r>
            <a:r>
              <a:rPr lang="en-GB" sz="1100" dirty="0">
                <a:latin typeface="Abadi" panose="020B0604020104020204" pitchFamily="34" charset="0"/>
              </a:rPr>
              <a:t>, 29(1), pp. 15–27. Available at: </a:t>
            </a:r>
            <a:r>
              <a:rPr lang="en-GB" sz="1100" dirty="0">
                <a:latin typeface="Abadi" panose="020B0604020104020204" pitchFamily="34" charset="0"/>
                <a:hlinkClick r:id="rId4">
                  <a:extLst>
                    <a:ext uri="{A12FA001-AC4F-418D-AE19-62706E023703}">
                      <ahyp:hlinkClr xmlns:ahyp="http://schemas.microsoft.com/office/drawing/2018/hyperlinkcolor" val="tx"/>
                    </a:ext>
                  </a:extLst>
                </a:hlinkClick>
              </a:rPr>
              <a:t>https://pmc.ncbi.nlm.nih.gov/articles/PMC11246728/</a:t>
            </a:r>
            <a:r>
              <a:rPr lang="en-GB" sz="1100" dirty="0">
                <a:latin typeface="Abadi" panose="020B0604020104020204" pitchFamily="34" charset="0"/>
              </a:rPr>
              <a:t> (Accessed: 22/09/2025).</a:t>
            </a:r>
          </a:p>
          <a:p>
            <a:pPr>
              <a:buNone/>
            </a:pPr>
            <a:endParaRPr lang="en-GB" sz="1100" dirty="0">
              <a:latin typeface="Abadi" panose="020B0604020104020204" pitchFamily="34" charset="0"/>
            </a:endParaRPr>
          </a:p>
          <a:p>
            <a:pPr>
              <a:buNone/>
            </a:pPr>
            <a:r>
              <a:rPr lang="en-GB" sz="1100" dirty="0">
                <a:latin typeface="Abadi" panose="020B0604020104020204" pitchFamily="34" charset="0"/>
              </a:rPr>
              <a:t>Hutchings, J., Bywater, T. and Gridley, N. (2023) ‘Attachment, </a:t>
            </a:r>
            <a:r>
              <a:rPr lang="en-GB" sz="1100" dirty="0" err="1">
                <a:latin typeface="Abadi" panose="020B0604020104020204" pitchFamily="34" charset="0"/>
              </a:rPr>
              <a:t>Behavior</a:t>
            </a:r>
            <a:r>
              <a:rPr lang="en-GB" sz="1100" dirty="0">
                <a:latin typeface="Abadi" panose="020B0604020104020204" pitchFamily="34" charset="0"/>
              </a:rPr>
              <a:t> Problems and Interventions in Early Childhood’, </a:t>
            </a:r>
            <a:r>
              <a:rPr lang="en-GB" sz="1100" i="1" dirty="0">
                <a:latin typeface="Abadi" panose="020B0604020104020204" pitchFamily="34" charset="0"/>
              </a:rPr>
              <a:t>Frontiers in Child and Adolescent Psychiatry</a:t>
            </a:r>
            <a:r>
              <a:rPr lang="en-GB" sz="1100" dirty="0">
                <a:latin typeface="Abadi" panose="020B0604020104020204" pitchFamily="34" charset="0"/>
              </a:rPr>
              <a:t>, 2(1156407), pp. 1–12. Available at: </a:t>
            </a:r>
            <a:r>
              <a:rPr lang="en-GB" sz="1100" dirty="0">
                <a:latin typeface="Abadi" panose="020B0604020104020204" pitchFamily="34" charset="0"/>
                <a:hlinkClick r:id="rId5">
                  <a:extLst>
                    <a:ext uri="{A12FA001-AC4F-418D-AE19-62706E023703}">
                      <ahyp:hlinkClr xmlns:ahyp="http://schemas.microsoft.com/office/drawing/2018/hyperlinkcolor" val="tx"/>
                    </a:ext>
                  </a:extLst>
                </a:hlinkClick>
              </a:rPr>
              <a:t>https://www.frontiersin.org/journals/child-and-adolescent-psychiatry/articles/10.3389/frcha.2023.1156407/full</a:t>
            </a:r>
            <a:r>
              <a:rPr lang="en-GB" sz="1100" dirty="0">
                <a:latin typeface="Abadi" panose="020B0604020104020204" pitchFamily="34" charset="0"/>
              </a:rPr>
              <a:t> (Accessed: 29/09/2025).</a:t>
            </a:r>
          </a:p>
          <a:p>
            <a:pPr>
              <a:buNone/>
            </a:pPr>
            <a:endParaRPr lang="en-GB" sz="1100" dirty="0">
              <a:latin typeface="Abadi" panose="020B0604020104020204" pitchFamily="34" charset="0"/>
            </a:endParaRPr>
          </a:p>
          <a:p>
            <a:pPr>
              <a:buNone/>
            </a:pPr>
            <a:r>
              <a:rPr lang="en-GB" sz="1100" dirty="0" err="1">
                <a:latin typeface="Abadi" panose="020B0604020104020204" pitchFamily="34" charset="0"/>
              </a:rPr>
              <a:t>Jreisat</a:t>
            </a:r>
            <a:r>
              <a:rPr lang="en-GB" sz="1100" dirty="0">
                <a:latin typeface="Abadi" panose="020B0604020104020204" pitchFamily="34" charset="0"/>
              </a:rPr>
              <a:t>, H. (2023) ‘Separation Anxiety among Kindergarten Children and its Relation to Attachment’, </a:t>
            </a:r>
            <a:r>
              <a:rPr lang="en-GB" sz="1100" i="1" dirty="0">
                <a:latin typeface="Abadi" panose="020B0604020104020204" pitchFamily="34" charset="0"/>
              </a:rPr>
              <a:t>International Journal of </a:t>
            </a:r>
            <a:r>
              <a:rPr lang="en-GB" sz="1100" i="1" dirty="0" err="1">
                <a:latin typeface="Abadi" panose="020B0604020104020204" pitchFamily="34" charset="0"/>
              </a:rPr>
              <a:t>Pediatrics</a:t>
            </a:r>
            <a:r>
              <a:rPr lang="en-GB" sz="1100" dirty="0">
                <a:latin typeface="Abadi" panose="020B0604020104020204" pitchFamily="34" charset="0"/>
              </a:rPr>
              <a:t>, 11(4), pp. 233–240. Available at: </a:t>
            </a:r>
            <a:r>
              <a:rPr lang="en-GB" sz="1100" dirty="0">
                <a:latin typeface="Abadi" panose="020B0604020104020204" pitchFamily="34" charset="0"/>
                <a:hlinkClick r:id="rId6">
                  <a:extLst>
                    <a:ext uri="{A12FA001-AC4F-418D-AE19-62706E023703}">
                      <ahyp:hlinkClr xmlns:ahyp="http://schemas.microsoft.com/office/drawing/2018/hyperlinkcolor" val="tx"/>
                    </a:ext>
                  </a:extLst>
                </a:hlinkClick>
              </a:rPr>
              <a:t>https://pmc.ncbi.nlm.nih.gov/articles/PMC10292687/</a:t>
            </a:r>
            <a:r>
              <a:rPr lang="en-GB" sz="1100" dirty="0">
                <a:latin typeface="Abadi" panose="020B0604020104020204" pitchFamily="34" charset="0"/>
              </a:rPr>
              <a:t> (Accessed: 17/09/2025).</a:t>
            </a:r>
          </a:p>
          <a:p>
            <a:pPr>
              <a:buNone/>
            </a:pPr>
            <a:endParaRPr lang="en-GB" sz="1100" dirty="0">
              <a:latin typeface="Abadi" panose="020B0604020104020204" pitchFamily="34" charset="0"/>
            </a:endParaRPr>
          </a:p>
          <a:p>
            <a:pPr>
              <a:buNone/>
            </a:pPr>
            <a:r>
              <a:rPr lang="en-GB" sz="1100" dirty="0">
                <a:latin typeface="Abadi" panose="020B0604020104020204" pitchFamily="34" charset="0"/>
              </a:rPr>
              <a:t>Momeni, A., Hosseini, S. and Rahimi, Z. (2024) ‘The Relationship between Attachment Style and Separation Anxiety Disorder’, </a:t>
            </a:r>
            <a:r>
              <a:rPr lang="en-GB" sz="1100" i="1" dirty="0">
                <a:latin typeface="Abadi" panose="020B0604020104020204" pitchFamily="34" charset="0"/>
              </a:rPr>
              <a:t>Journal of </a:t>
            </a:r>
            <a:r>
              <a:rPr lang="en-GB" sz="1100" i="1" dirty="0" err="1">
                <a:latin typeface="Abadi" panose="020B0604020104020204" pitchFamily="34" charset="0"/>
              </a:rPr>
              <a:t>Behavioral</a:t>
            </a:r>
            <a:r>
              <a:rPr lang="en-GB" sz="1100" i="1" dirty="0">
                <a:latin typeface="Abadi" panose="020B0604020104020204" pitchFamily="34" charset="0"/>
              </a:rPr>
              <a:t> Sciences</a:t>
            </a:r>
            <a:r>
              <a:rPr lang="en-GB" sz="1100" dirty="0">
                <a:latin typeface="Abadi" panose="020B0604020104020204" pitchFamily="34" charset="0"/>
              </a:rPr>
              <a:t>, 18(2), pp. 77–86. Available at: </a:t>
            </a:r>
            <a:r>
              <a:rPr lang="en-GB" sz="1100" dirty="0">
                <a:latin typeface="Abadi" panose="020B0604020104020204" pitchFamily="34" charset="0"/>
                <a:hlinkClick r:id="rId7">
                  <a:extLst>
                    <a:ext uri="{A12FA001-AC4F-418D-AE19-62706E023703}">
                      <ahyp:hlinkClr xmlns:ahyp="http://schemas.microsoft.com/office/drawing/2018/hyperlinkcolor" val="tx"/>
                    </a:ext>
                  </a:extLst>
                </a:hlinkClick>
              </a:rPr>
              <a:t>https://www.behavsci.ir/article_198325_e78cfb8bfd54b4630458e48079ef76f6.pdf</a:t>
            </a:r>
            <a:r>
              <a:rPr lang="en-GB" sz="1100" dirty="0">
                <a:latin typeface="Abadi" panose="020B0604020104020204" pitchFamily="34" charset="0"/>
              </a:rPr>
              <a:t> (Accessed: 02/10/2025).</a:t>
            </a:r>
          </a:p>
          <a:p>
            <a:pPr>
              <a:buNone/>
            </a:pPr>
            <a:endParaRPr lang="en-GB" sz="1100" dirty="0">
              <a:latin typeface="Abadi" panose="020B0604020104020204" pitchFamily="34" charset="0"/>
            </a:endParaRPr>
          </a:p>
          <a:p>
            <a:pPr>
              <a:buNone/>
            </a:pPr>
            <a:r>
              <a:rPr lang="en-GB" sz="1100" dirty="0">
                <a:latin typeface="Abadi" panose="020B0604020104020204" pitchFamily="34" charset="0"/>
              </a:rPr>
              <a:t>Paquette, D., Robitaille, C. and Fortin, S. (2024) ‘Early Childhood Attachment Stability to Mothers, Fathers and Caregivers: Predictors and Outcomes’, </a:t>
            </a:r>
            <a:r>
              <a:rPr lang="en-GB" sz="1100" i="1" dirty="0">
                <a:latin typeface="Abadi" panose="020B0604020104020204" pitchFamily="34" charset="0"/>
              </a:rPr>
              <a:t>Attachment &amp; Human Development</a:t>
            </a:r>
            <a:r>
              <a:rPr lang="en-GB" sz="1100" dirty="0">
                <a:latin typeface="Abadi" panose="020B0604020104020204" pitchFamily="34" charset="0"/>
              </a:rPr>
              <a:t>, 26(3), pp. 210–228. Available at: </a:t>
            </a:r>
            <a:r>
              <a:rPr lang="en-GB" sz="1100" dirty="0">
                <a:latin typeface="Abadi" panose="020B0604020104020204" pitchFamily="34" charset="0"/>
                <a:hlinkClick r:id="rId8">
                  <a:extLst>
                    <a:ext uri="{A12FA001-AC4F-418D-AE19-62706E023703}">
                      <ahyp:hlinkClr xmlns:ahyp="http://schemas.microsoft.com/office/drawing/2018/hyperlinkcolor" val="tx"/>
                    </a:ext>
                  </a:extLst>
                </a:hlinkClick>
              </a:rPr>
              <a:t>https://www.tandfonline.com/doi/full/10.1080/14616734.2024.2338089</a:t>
            </a:r>
            <a:r>
              <a:rPr lang="en-GB" sz="1100" dirty="0">
                <a:latin typeface="Abadi" panose="020B0604020104020204" pitchFamily="34" charset="0"/>
              </a:rPr>
              <a:t> (Accessed: 25/09/2025).</a:t>
            </a:r>
          </a:p>
          <a:p>
            <a:pPr>
              <a:buNone/>
            </a:pPr>
            <a:endParaRPr lang="en-GB" sz="1100" dirty="0">
              <a:latin typeface="Abadi" panose="020B0604020104020204" pitchFamily="34" charset="0"/>
            </a:endParaRPr>
          </a:p>
          <a:p>
            <a:pPr>
              <a:buNone/>
            </a:pPr>
            <a:r>
              <a:rPr lang="en-GB" sz="1100" dirty="0" err="1">
                <a:latin typeface="Abadi" panose="020B0604020104020204" pitchFamily="34" charset="0"/>
              </a:rPr>
              <a:t>Zdebik</a:t>
            </a:r>
            <a:r>
              <a:rPr lang="en-GB" sz="1100" dirty="0">
                <a:latin typeface="Abadi" panose="020B0604020104020204" pitchFamily="34" charset="0"/>
              </a:rPr>
              <a:t>, M., </a:t>
            </a:r>
            <a:r>
              <a:rPr lang="en-GB" sz="1100" dirty="0" err="1">
                <a:latin typeface="Abadi" panose="020B0604020104020204" pitchFamily="34" charset="0"/>
              </a:rPr>
              <a:t>Wichniak</a:t>
            </a:r>
            <a:r>
              <a:rPr lang="en-GB" sz="1100" dirty="0">
                <a:latin typeface="Abadi" panose="020B0604020104020204" pitchFamily="34" charset="0"/>
              </a:rPr>
              <a:t>, A. and </a:t>
            </a:r>
            <a:r>
              <a:rPr lang="en-GB" sz="1100" dirty="0" err="1">
                <a:latin typeface="Abadi" panose="020B0604020104020204" pitchFamily="34" charset="0"/>
              </a:rPr>
              <a:t>Wolanczyk</a:t>
            </a:r>
            <a:r>
              <a:rPr lang="en-GB" sz="1100" dirty="0">
                <a:latin typeface="Abadi" panose="020B0604020104020204" pitchFamily="34" charset="0"/>
              </a:rPr>
              <a:t>, T. (2022) ‘Childhood </a:t>
            </a:r>
            <a:r>
              <a:rPr lang="en-GB" sz="1100" dirty="0" err="1">
                <a:latin typeface="Abadi" panose="020B0604020104020204" pitchFamily="34" charset="0"/>
              </a:rPr>
              <a:t>Behavioral</a:t>
            </a:r>
            <a:r>
              <a:rPr lang="en-GB" sz="1100" dirty="0">
                <a:latin typeface="Abadi" panose="020B0604020104020204" pitchFamily="34" charset="0"/>
              </a:rPr>
              <a:t> Inhibition and Attachment: Links to Anxiety Disorders’, </a:t>
            </a:r>
            <a:r>
              <a:rPr lang="en-GB" sz="1100" i="1" dirty="0">
                <a:latin typeface="Abadi" panose="020B0604020104020204" pitchFamily="34" charset="0"/>
              </a:rPr>
              <a:t>Frontiers in Psychology</a:t>
            </a:r>
            <a:r>
              <a:rPr lang="en-GB" sz="1100" dirty="0">
                <a:latin typeface="Abadi" panose="020B0604020104020204" pitchFamily="34" charset="0"/>
              </a:rPr>
              <a:t>, 13(933213), pp. 1–11. Available at: </a:t>
            </a:r>
            <a:r>
              <a:rPr lang="en-GB" sz="1100" dirty="0">
                <a:latin typeface="Abadi" panose="020B0604020104020204" pitchFamily="34" charset="0"/>
                <a:hlinkClick r:id="rId9">
                  <a:extLst>
                    <a:ext uri="{A12FA001-AC4F-418D-AE19-62706E023703}">
                      <ahyp:hlinkClr xmlns:ahyp="http://schemas.microsoft.com/office/drawing/2018/hyperlinkcolor" val="tx"/>
                    </a:ext>
                  </a:extLst>
                </a:hlinkClick>
              </a:rPr>
              <a:t>https://www.frontiersin.org/journals/psychology/articles/10.3389/fpsyg.2022.933213/full</a:t>
            </a:r>
            <a:r>
              <a:rPr lang="en-GB" sz="1100" dirty="0">
                <a:latin typeface="Abadi" panose="020B0604020104020204" pitchFamily="34" charset="0"/>
              </a:rPr>
              <a:t> (Accessed: 30/09/2025).</a:t>
            </a:r>
          </a:p>
        </p:txBody>
      </p:sp>
      <p:pic>
        <p:nvPicPr>
          <p:cNvPr id="5122" name="Picture 2" descr="References">
            <a:extLst>
              <a:ext uri="{FF2B5EF4-FFF2-40B4-BE49-F238E27FC236}">
                <a16:creationId xmlns:a16="http://schemas.microsoft.com/office/drawing/2014/main" id="{9E33C55F-C0EC-D328-3414-336EEAEA5D03}"/>
              </a:ext>
            </a:extLst>
          </p:cNvPr>
          <p:cNvPicPr>
            <a:picLocks noChangeAspect="1" noChangeArrowheads="1"/>
          </p:cNvPicPr>
          <p:nvPr/>
        </p:nvPicPr>
        <p:blipFill>
          <a:blip r:embed="rId10">
            <a:alphaModFix amt="75000"/>
            <a:extLst>
              <a:ext uri="{28A0092B-C50C-407E-A947-70E740481C1C}">
                <a14:useLocalDpi xmlns:a14="http://schemas.microsoft.com/office/drawing/2010/main" val="0"/>
              </a:ext>
            </a:extLst>
          </a:blip>
          <a:srcRect/>
          <a:stretch>
            <a:fillRect/>
          </a:stretch>
        </p:blipFill>
        <p:spPr bwMode="auto">
          <a:xfrm>
            <a:off x="7328853" y="878946"/>
            <a:ext cx="3914775" cy="11715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2" descr="References">
            <a:extLst>
              <a:ext uri="{FF2B5EF4-FFF2-40B4-BE49-F238E27FC236}">
                <a16:creationId xmlns:a16="http://schemas.microsoft.com/office/drawing/2014/main" id="{4DF5A92C-7745-8EDA-92EB-8A9D634EFA80}"/>
              </a:ext>
            </a:extLst>
          </p:cNvPr>
          <p:cNvPicPr>
            <a:picLocks noChangeAspect="1" noChangeArrowheads="1"/>
          </p:cNvPicPr>
          <p:nvPr/>
        </p:nvPicPr>
        <p:blipFill>
          <a:blip r:embed="rId10">
            <a:alphaModFix amt="75000"/>
            <a:extLst>
              <a:ext uri="{28A0092B-C50C-407E-A947-70E740481C1C}">
                <a14:useLocalDpi xmlns:a14="http://schemas.microsoft.com/office/drawing/2010/main" val="0"/>
              </a:ext>
            </a:extLst>
          </a:blip>
          <a:srcRect/>
          <a:stretch>
            <a:fillRect/>
          </a:stretch>
        </p:blipFill>
        <p:spPr bwMode="auto">
          <a:xfrm>
            <a:off x="7328852" y="3095890"/>
            <a:ext cx="3914775" cy="11715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pic>
        <p:nvPicPr>
          <p:cNvPr id="11" name="Picture 2" descr="References">
            <a:extLst>
              <a:ext uri="{FF2B5EF4-FFF2-40B4-BE49-F238E27FC236}">
                <a16:creationId xmlns:a16="http://schemas.microsoft.com/office/drawing/2014/main" id="{6F5EBDC0-82C1-ACD1-C4A4-C8E619FF01EC}"/>
              </a:ext>
            </a:extLst>
          </p:cNvPr>
          <p:cNvPicPr>
            <a:picLocks noChangeAspect="1" noChangeArrowheads="1"/>
          </p:cNvPicPr>
          <p:nvPr/>
        </p:nvPicPr>
        <p:blipFill>
          <a:blip r:embed="rId10">
            <a:alphaModFix amt="75000"/>
            <a:extLst>
              <a:ext uri="{28A0092B-C50C-407E-A947-70E740481C1C}">
                <a14:useLocalDpi xmlns:a14="http://schemas.microsoft.com/office/drawing/2010/main" val="0"/>
              </a:ext>
            </a:extLst>
          </a:blip>
          <a:srcRect/>
          <a:stretch>
            <a:fillRect/>
          </a:stretch>
        </p:blipFill>
        <p:spPr bwMode="auto">
          <a:xfrm>
            <a:off x="7381240" y="5312834"/>
            <a:ext cx="3914775" cy="117157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9767377"/>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162</TotalTime>
  <Words>1534</Words>
  <Application>Microsoft Office PowerPoint</Application>
  <PresentationFormat>Widescreen</PresentationFormat>
  <Paragraphs>63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Abadi</vt:lpstr>
      <vt:lpstr>Arial</vt:lpstr>
      <vt:lpstr>Gill Sans MT</vt:lpstr>
      <vt:lpstr>Goudy Old Style</vt:lpstr>
      <vt:lpstr>Wingdings</vt:lpstr>
      <vt:lpstr>ClassicFrameVTI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Hazra Bibi</dc:creator>
  <cp:lastModifiedBy>Ivilina Atanasova</cp:lastModifiedBy>
  <cp:revision>1</cp:revision>
  <dcterms:created xsi:type="dcterms:W3CDTF">2025-09-22T07:54:31Z</dcterms:created>
  <dcterms:modified xsi:type="dcterms:W3CDTF">2025-09-22T10:36:47Z</dcterms:modified>
</cp:coreProperties>
</file>