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257" r:id="rId2"/>
    <p:sldId id="259" r:id="rId3"/>
    <p:sldId id="262" r:id="rId4"/>
    <p:sldId id="263" r:id="rId5"/>
    <p:sldId id="322" r:id="rId6"/>
    <p:sldId id="323" r:id="rId7"/>
    <p:sldId id="324" r:id="rId8"/>
    <p:sldId id="327" r:id="rId9"/>
    <p:sldId id="326" r:id="rId10"/>
    <p:sldId id="325" r:id="rId11"/>
    <p:sldId id="328" r:id="rId12"/>
    <p:sldId id="329" r:id="rId13"/>
    <p:sldId id="330" r:id="rId14"/>
    <p:sldId id="331" r:id="rId15"/>
    <p:sldId id="367" r:id="rId16"/>
    <p:sldId id="332" r:id="rId17"/>
    <p:sldId id="337" r:id="rId18"/>
    <p:sldId id="358" r:id="rId19"/>
    <p:sldId id="339" r:id="rId20"/>
    <p:sldId id="335" r:id="rId21"/>
    <p:sldId id="338" r:id="rId22"/>
    <p:sldId id="334" r:id="rId23"/>
    <p:sldId id="359" r:id="rId24"/>
    <p:sldId id="341" r:id="rId25"/>
    <p:sldId id="342" r:id="rId26"/>
    <p:sldId id="343" r:id="rId27"/>
    <p:sldId id="344" r:id="rId28"/>
    <p:sldId id="345" r:id="rId29"/>
    <p:sldId id="347" r:id="rId30"/>
    <p:sldId id="360" r:id="rId31"/>
    <p:sldId id="361" r:id="rId32"/>
    <p:sldId id="351" r:id="rId33"/>
    <p:sldId id="352" r:id="rId34"/>
    <p:sldId id="350" r:id="rId35"/>
    <p:sldId id="353" r:id="rId36"/>
    <p:sldId id="354" r:id="rId37"/>
    <p:sldId id="346" r:id="rId38"/>
    <p:sldId id="355" r:id="rId39"/>
    <p:sldId id="356" r:id="rId40"/>
    <p:sldId id="357" r:id="rId41"/>
    <p:sldId id="366" r:id="rId42"/>
    <p:sldId id="362" r:id="rId43"/>
    <p:sldId id="368" r:id="rId44"/>
    <p:sldId id="363" r:id="rId45"/>
    <p:sldId id="304" r:id="rId46"/>
    <p:sldId id="305" r:id="rId47"/>
    <p:sldId id="306" r:id="rId48"/>
    <p:sldId id="365" r:id="rId49"/>
    <p:sldId id="370" r:id="rId50"/>
    <p:sldId id="371" r:id="rId51"/>
    <p:sldId id="369" r:id="rId52"/>
    <p:sldId id="372" r:id="rId53"/>
    <p:sldId id="260"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9"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213DE2-40C3-4D9A-BB1D-5DE4EEAA34C1}" v="487" dt="2026-10-13T16:46:58.2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showGuides="1">
      <p:cViewPr varScale="1">
        <p:scale>
          <a:sx n="92" d="100"/>
          <a:sy n="92" d="100"/>
        </p:scale>
        <p:origin x="162" y="84"/>
      </p:cViewPr>
      <p:guideLst>
        <p:guide orient="horz" pos="2069"/>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redo custSel addSld delSld modSld sldOrd">
      <pc:chgData name="Simona Ferraraccio" userId="c9694aeb-2f50-401b-8abf-67f8a7106701" providerId="ADAL" clId="{728671C3-614E-440E-8F04-5DA1EFA065FD}" dt="2026-10-13T16:49:07.261" v="13671" actId="114"/>
      <pc:docMkLst>
        <pc:docMk/>
      </pc:docMkLst>
      <pc:sldChg chg="modSp mod">
        <pc:chgData name="Simona Ferraraccio" userId="c9694aeb-2f50-401b-8abf-67f8a7106701" providerId="ADAL" clId="{728671C3-614E-440E-8F04-5DA1EFA065FD}" dt="2026-10-07T15:38:09.120" v="3098" actId="20577"/>
        <pc:sldMkLst>
          <pc:docMk/>
          <pc:sldMk cId="34967848" sldId="257"/>
        </pc:sldMkLst>
        <pc:spChg chg="mod">
          <ac:chgData name="Simona Ferraraccio" userId="c9694aeb-2f50-401b-8abf-67f8a7106701" providerId="ADAL" clId="{728671C3-614E-440E-8F04-5DA1EFA065FD}" dt="2026-10-07T15:38:09.120" v="3098" actId="20577"/>
          <ac:spMkLst>
            <pc:docMk/>
            <pc:sldMk cId="34967848" sldId="257"/>
            <ac:spMk id="4" creationId="{83DEE942-5528-201F-48B7-DADB8E9F7ED7}"/>
          </ac:spMkLst>
        </pc:spChg>
      </pc:sldChg>
      <pc:sldChg chg="modSp mod">
        <pc:chgData name="Simona Ferraraccio" userId="c9694aeb-2f50-401b-8abf-67f8a7106701" providerId="ADAL" clId="{728671C3-614E-440E-8F04-5DA1EFA065FD}" dt="2026-10-12T18:30:41.137" v="10573" actId="1076"/>
        <pc:sldMkLst>
          <pc:docMk/>
          <pc:sldMk cId="1330036913" sldId="259"/>
        </pc:sldMkLst>
        <pc:spChg chg="mod">
          <ac:chgData name="Simona Ferraraccio" userId="c9694aeb-2f50-401b-8abf-67f8a7106701" providerId="ADAL" clId="{728671C3-614E-440E-8F04-5DA1EFA065FD}" dt="2026-10-12T18:30:41.137" v="10573" actId="1076"/>
          <ac:spMkLst>
            <pc:docMk/>
            <pc:sldMk cId="1330036913" sldId="259"/>
            <ac:spMk id="3" creationId="{9B7AC983-E2FE-D8E7-6AC8-A0360E729246}"/>
          </ac:spMkLst>
        </pc:spChg>
      </pc:sldChg>
      <pc:sldChg chg="modSp new mod">
        <pc:chgData name="Simona Ferraraccio" userId="c9694aeb-2f50-401b-8abf-67f8a7106701" providerId="ADAL" clId="{728671C3-614E-440E-8F04-5DA1EFA065FD}" dt="2026-10-13T16:27:07.158" v="13246" actId="5793"/>
        <pc:sldMkLst>
          <pc:docMk/>
          <pc:sldMk cId="3683594390" sldId="260"/>
        </pc:sldMkLst>
        <pc:spChg chg="mod">
          <ac:chgData name="Simona Ferraraccio" userId="c9694aeb-2f50-401b-8abf-67f8a7106701" providerId="ADAL" clId="{728671C3-614E-440E-8F04-5DA1EFA065FD}" dt="2026-10-07T16:09:04.671" v="3432" actId="20577"/>
          <ac:spMkLst>
            <pc:docMk/>
            <pc:sldMk cId="3683594390" sldId="260"/>
            <ac:spMk id="2" creationId="{1E83B4C0-FB1D-FBBE-F543-547B8047E4AE}"/>
          </ac:spMkLst>
        </pc:spChg>
        <pc:spChg chg="mod">
          <ac:chgData name="Simona Ferraraccio" userId="c9694aeb-2f50-401b-8abf-67f8a7106701" providerId="ADAL" clId="{728671C3-614E-440E-8F04-5DA1EFA065FD}" dt="2026-10-13T16:27:07.158" v="13246" actId="5793"/>
          <ac:spMkLst>
            <pc:docMk/>
            <pc:sldMk cId="3683594390" sldId="260"/>
            <ac:spMk id="3" creationId="{B6596854-3321-C5C5-70E2-220916D089EE}"/>
          </ac:spMkLst>
        </pc:spChg>
        <pc:spChg chg="mod">
          <ac:chgData name="Simona Ferraraccio" userId="c9694aeb-2f50-401b-8abf-67f8a7106701" providerId="ADAL" clId="{728671C3-614E-440E-8F04-5DA1EFA065FD}" dt="2026-10-07T16:09:42.372" v="3448" actId="14100"/>
          <ac:spMkLst>
            <pc:docMk/>
            <pc:sldMk cId="3683594390" sldId="260"/>
            <ac:spMk id="4" creationId="{2A8BBE93-C82B-E035-EDE7-DBBDF4558048}"/>
          </ac:spMkLst>
        </pc:spChg>
      </pc:sldChg>
      <pc:sldChg chg="addSp delSp modSp new mod">
        <pc:chgData name="Simona Ferraraccio" userId="c9694aeb-2f50-401b-8abf-67f8a7106701" providerId="ADAL" clId="{728671C3-614E-440E-8F04-5DA1EFA065FD}" dt="2026-10-13T16:01:59.284" v="12971" actId="1035"/>
        <pc:sldMkLst>
          <pc:docMk/>
          <pc:sldMk cId="121862340" sldId="262"/>
        </pc:sldMkLst>
        <pc:spChg chg="mod">
          <ac:chgData name="Simona Ferraraccio" userId="c9694aeb-2f50-401b-8abf-67f8a7106701" providerId="ADAL" clId="{728671C3-614E-440E-8F04-5DA1EFA065FD}" dt="2026-10-08T11:17:30.757" v="3575" actId="113"/>
          <ac:spMkLst>
            <pc:docMk/>
            <pc:sldMk cId="121862340" sldId="262"/>
            <ac:spMk id="2" creationId="{DCBCA344-1C46-1E40-A37B-CB39575C9895}"/>
          </ac:spMkLst>
        </pc:spChg>
        <pc:spChg chg="add mod">
          <ac:chgData name="Simona Ferraraccio" userId="c9694aeb-2f50-401b-8abf-67f8a7106701" providerId="ADAL" clId="{728671C3-614E-440E-8F04-5DA1EFA065FD}" dt="2026-10-13T16:01:59.284" v="12971" actId="1035"/>
          <ac:spMkLst>
            <pc:docMk/>
            <pc:sldMk cId="121862340" sldId="262"/>
            <ac:spMk id="3" creationId="{3E66B82F-0F1E-8302-A3CC-0B4A6F18F046}"/>
          </ac:spMkLst>
        </pc:spChg>
        <pc:spChg chg="mod">
          <ac:chgData name="Simona Ferraraccio" userId="c9694aeb-2f50-401b-8abf-67f8a7106701" providerId="ADAL" clId="{728671C3-614E-440E-8F04-5DA1EFA065FD}" dt="2026-10-08T11:05:25.997" v="3544" actId="14100"/>
          <ac:spMkLst>
            <pc:docMk/>
            <pc:sldMk cId="121862340" sldId="262"/>
            <ac:spMk id="4" creationId="{935557B4-5BEC-D3FA-C7E5-0DC31D5B0570}"/>
          </ac:spMkLst>
        </pc:spChg>
        <pc:grpChg chg="add mod ord">
          <ac:chgData name="Simona Ferraraccio" userId="c9694aeb-2f50-401b-8abf-67f8a7106701" providerId="ADAL" clId="{728671C3-614E-440E-8F04-5DA1EFA065FD}" dt="2026-10-08T11:17:25.074" v="3573" actId="171"/>
          <ac:grpSpMkLst>
            <pc:docMk/>
            <pc:sldMk cId="121862340" sldId="262"/>
            <ac:grpSpMk id="13" creationId="{48596092-6681-49FB-F983-4A161634A6F1}"/>
          </ac:grpSpMkLst>
        </pc:grpChg>
        <pc:picChg chg="add mod">
          <ac:chgData name="Simona Ferraraccio" userId="c9694aeb-2f50-401b-8abf-67f8a7106701" providerId="ADAL" clId="{728671C3-614E-440E-8F04-5DA1EFA065FD}" dt="2026-10-08T11:17:01.137" v="3566" actId="164"/>
          <ac:picMkLst>
            <pc:docMk/>
            <pc:sldMk cId="121862340" sldId="262"/>
            <ac:picMk id="10" creationId="{74E5B9E5-9921-5B69-DB1D-27159C1D2760}"/>
          </ac:picMkLst>
        </pc:picChg>
        <pc:picChg chg="add mod modCrop">
          <ac:chgData name="Simona Ferraraccio" userId="c9694aeb-2f50-401b-8abf-67f8a7106701" providerId="ADAL" clId="{728671C3-614E-440E-8F04-5DA1EFA065FD}" dt="2026-10-08T11:17:05.364" v="3567" actId="1036"/>
          <ac:picMkLst>
            <pc:docMk/>
            <pc:sldMk cId="121862340" sldId="262"/>
            <ac:picMk id="12" creationId="{C5342EE1-9717-6E7D-730A-54ADEF891108}"/>
          </ac:picMkLst>
        </pc:picChg>
      </pc:sldChg>
      <pc:sldChg chg="addSp delSp modSp new mod">
        <pc:chgData name="Simona Ferraraccio" userId="c9694aeb-2f50-401b-8abf-67f8a7106701" providerId="ADAL" clId="{728671C3-614E-440E-8F04-5DA1EFA065FD}" dt="2026-10-13T13:54:09.449" v="12289" actId="20577"/>
        <pc:sldMkLst>
          <pc:docMk/>
          <pc:sldMk cId="2343268928" sldId="263"/>
        </pc:sldMkLst>
        <pc:spChg chg="mod">
          <ac:chgData name="Simona Ferraraccio" userId="c9694aeb-2f50-401b-8abf-67f8a7106701" providerId="ADAL" clId="{728671C3-614E-440E-8F04-5DA1EFA065FD}" dt="2026-10-08T11:50:56.915" v="4500" actId="20577"/>
          <ac:spMkLst>
            <pc:docMk/>
            <pc:sldMk cId="2343268928" sldId="263"/>
            <ac:spMk id="2" creationId="{45D8F2B8-BEA5-773F-C3E3-1C3345C9EB43}"/>
          </ac:spMkLst>
        </pc:spChg>
        <pc:spChg chg="mod">
          <ac:chgData name="Simona Ferraraccio" userId="c9694aeb-2f50-401b-8abf-67f8a7106701" providerId="ADAL" clId="{728671C3-614E-440E-8F04-5DA1EFA065FD}" dt="2026-10-08T11:18:21.447" v="3593" actId="14100"/>
          <ac:spMkLst>
            <pc:docMk/>
            <pc:sldMk cId="2343268928" sldId="263"/>
            <ac:spMk id="4" creationId="{CED873CC-67DF-BA93-C6D2-B8A37C2D75BE}"/>
          </ac:spMkLst>
        </pc:spChg>
        <pc:spChg chg="add mod">
          <ac:chgData name="Simona Ferraraccio" userId="c9694aeb-2f50-401b-8abf-67f8a7106701" providerId="ADAL" clId="{728671C3-614E-440E-8F04-5DA1EFA065FD}" dt="2026-10-08T11:39:33.914" v="4141" actId="14100"/>
          <ac:spMkLst>
            <pc:docMk/>
            <pc:sldMk cId="2343268928" sldId="263"/>
            <ac:spMk id="8" creationId="{F61B14AB-C485-CE03-86C4-0613A0F53B73}"/>
          </ac:spMkLst>
        </pc:spChg>
        <pc:spChg chg="add mod">
          <ac:chgData name="Simona Ferraraccio" userId="c9694aeb-2f50-401b-8abf-67f8a7106701" providerId="ADAL" clId="{728671C3-614E-440E-8F04-5DA1EFA065FD}" dt="2026-10-08T11:50:46.412" v="4475" actId="122"/>
          <ac:spMkLst>
            <pc:docMk/>
            <pc:sldMk cId="2343268928" sldId="263"/>
            <ac:spMk id="12" creationId="{98D52C32-E2CB-5AC6-EA11-F3C1ADEC0D36}"/>
          </ac:spMkLst>
        </pc:spChg>
        <pc:spChg chg="mod topLvl">
          <ac:chgData name="Simona Ferraraccio" userId="c9694aeb-2f50-401b-8abf-67f8a7106701" providerId="ADAL" clId="{728671C3-614E-440E-8F04-5DA1EFA065FD}" dt="2026-10-08T11:37:13.304" v="3895" actId="1038"/>
          <ac:spMkLst>
            <pc:docMk/>
            <pc:sldMk cId="2343268928" sldId="263"/>
            <ac:spMk id="14" creationId="{8B8C311C-8272-A7C0-A950-988669E72111}"/>
          </ac:spMkLst>
        </pc:spChg>
        <pc:spChg chg="mod topLvl">
          <ac:chgData name="Simona Ferraraccio" userId="c9694aeb-2f50-401b-8abf-67f8a7106701" providerId="ADAL" clId="{728671C3-614E-440E-8F04-5DA1EFA065FD}" dt="2026-10-08T11:37:13.304" v="3895" actId="1038"/>
          <ac:spMkLst>
            <pc:docMk/>
            <pc:sldMk cId="2343268928" sldId="263"/>
            <ac:spMk id="15" creationId="{8B948836-8D9D-598F-A386-6138C4076326}"/>
          </ac:spMkLst>
        </pc:spChg>
        <pc:spChg chg="mod topLvl">
          <ac:chgData name="Simona Ferraraccio" userId="c9694aeb-2f50-401b-8abf-67f8a7106701" providerId="ADAL" clId="{728671C3-614E-440E-8F04-5DA1EFA065FD}" dt="2026-10-08T11:42:10.870" v="4288" actId="1037"/>
          <ac:spMkLst>
            <pc:docMk/>
            <pc:sldMk cId="2343268928" sldId="263"/>
            <ac:spMk id="16" creationId="{5AFFF8AB-686E-9218-0E2A-A77AF72410C4}"/>
          </ac:spMkLst>
        </pc:spChg>
        <pc:spChg chg="mod topLvl">
          <ac:chgData name="Simona Ferraraccio" userId="c9694aeb-2f50-401b-8abf-67f8a7106701" providerId="ADAL" clId="{728671C3-614E-440E-8F04-5DA1EFA065FD}" dt="2026-10-08T11:42:10.870" v="4288" actId="1037"/>
          <ac:spMkLst>
            <pc:docMk/>
            <pc:sldMk cId="2343268928" sldId="263"/>
            <ac:spMk id="17" creationId="{FA08E7BD-3B11-76C7-D2F4-598E0F6F1DF5}"/>
          </ac:spMkLst>
        </pc:spChg>
        <pc:spChg chg="mod topLvl">
          <ac:chgData name="Simona Ferraraccio" userId="c9694aeb-2f50-401b-8abf-67f8a7106701" providerId="ADAL" clId="{728671C3-614E-440E-8F04-5DA1EFA065FD}" dt="2026-10-08T11:40:50.482" v="4162" actId="1037"/>
          <ac:spMkLst>
            <pc:docMk/>
            <pc:sldMk cId="2343268928" sldId="263"/>
            <ac:spMk id="18" creationId="{EB4D0AC9-A243-4593-F919-F325402B0784}"/>
          </ac:spMkLst>
        </pc:spChg>
        <pc:spChg chg="mod topLvl">
          <ac:chgData name="Simona Ferraraccio" userId="c9694aeb-2f50-401b-8abf-67f8a7106701" providerId="ADAL" clId="{728671C3-614E-440E-8F04-5DA1EFA065FD}" dt="2026-10-08T11:40:50.482" v="4162" actId="1037"/>
          <ac:spMkLst>
            <pc:docMk/>
            <pc:sldMk cId="2343268928" sldId="263"/>
            <ac:spMk id="19" creationId="{71D705CF-6878-9A1B-65F6-9612F0118995}"/>
          </ac:spMkLst>
        </pc:spChg>
        <pc:spChg chg="mod topLvl">
          <ac:chgData name="Simona Ferraraccio" userId="c9694aeb-2f50-401b-8abf-67f8a7106701" providerId="ADAL" clId="{728671C3-614E-440E-8F04-5DA1EFA065FD}" dt="2026-10-08T11:37:51.487" v="3983" actId="1037"/>
          <ac:spMkLst>
            <pc:docMk/>
            <pc:sldMk cId="2343268928" sldId="263"/>
            <ac:spMk id="20" creationId="{C27C492E-7525-CD09-88A2-FB4C34CFB4F5}"/>
          </ac:spMkLst>
        </pc:spChg>
        <pc:spChg chg="mod topLvl">
          <ac:chgData name="Simona Ferraraccio" userId="c9694aeb-2f50-401b-8abf-67f8a7106701" providerId="ADAL" clId="{728671C3-614E-440E-8F04-5DA1EFA065FD}" dt="2026-10-08T11:37:51.487" v="3983" actId="1037"/>
          <ac:spMkLst>
            <pc:docMk/>
            <pc:sldMk cId="2343268928" sldId="263"/>
            <ac:spMk id="21" creationId="{6406F48F-8AB4-EC46-BC6F-63E0BDD95865}"/>
          </ac:spMkLst>
        </pc:spChg>
        <pc:spChg chg="mod topLvl">
          <ac:chgData name="Simona Ferraraccio" userId="c9694aeb-2f50-401b-8abf-67f8a7106701" providerId="ADAL" clId="{728671C3-614E-440E-8F04-5DA1EFA065FD}" dt="2026-10-08T11:37:34.048" v="3946" actId="1038"/>
          <ac:spMkLst>
            <pc:docMk/>
            <pc:sldMk cId="2343268928" sldId="263"/>
            <ac:spMk id="22" creationId="{009486F0-4FFB-DDF1-222C-C881570651FF}"/>
          </ac:spMkLst>
        </pc:spChg>
        <pc:spChg chg="mod topLvl">
          <ac:chgData name="Simona Ferraraccio" userId="c9694aeb-2f50-401b-8abf-67f8a7106701" providerId="ADAL" clId="{728671C3-614E-440E-8F04-5DA1EFA065FD}" dt="2026-10-08T11:37:34.048" v="3946" actId="1038"/>
          <ac:spMkLst>
            <pc:docMk/>
            <pc:sldMk cId="2343268928" sldId="263"/>
            <ac:spMk id="23" creationId="{716E0E02-C52A-5A45-9D2B-6FEB5E1BF89A}"/>
          </ac:spMkLst>
        </pc:spChg>
        <pc:spChg chg="add mod">
          <ac:chgData name="Simona Ferraraccio" userId="c9694aeb-2f50-401b-8abf-67f8a7106701" providerId="ADAL" clId="{728671C3-614E-440E-8F04-5DA1EFA065FD}" dt="2026-10-08T11:40:02.279" v="4148" actId="1076"/>
          <ac:spMkLst>
            <pc:docMk/>
            <pc:sldMk cId="2343268928" sldId="263"/>
            <ac:spMk id="25" creationId="{DC075E8A-0642-F8C8-B1AB-3B18557DBCC4}"/>
          </ac:spMkLst>
        </pc:spChg>
        <pc:spChg chg="add mod">
          <ac:chgData name="Simona Ferraraccio" userId="c9694aeb-2f50-401b-8abf-67f8a7106701" providerId="ADAL" clId="{728671C3-614E-440E-8F04-5DA1EFA065FD}" dt="2026-10-08T11:47:11.693" v="4468" actId="1076"/>
          <ac:spMkLst>
            <pc:docMk/>
            <pc:sldMk cId="2343268928" sldId="263"/>
            <ac:spMk id="27" creationId="{56AAFD3F-0340-3C66-3D4F-88686D93E91F}"/>
          </ac:spMkLst>
        </pc:spChg>
        <pc:spChg chg="add mod">
          <ac:chgData name="Simona Ferraraccio" userId="c9694aeb-2f50-401b-8abf-67f8a7106701" providerId="ADAL" clId="{728671C3-614E-440E-8F04-5DA1EFA065FD}" dt="2026-10-08T11:40:57.467" v="4174" actId="1037"/>
          <ac:spMkLst>
            <pc:docMk/>
            <pc:sldMk cId="2343268928" sldId="263"/>
            <ac:spMk id="28" creationId="{869D4529-600F-3690-001E-31F7B6579B0A}"/>
          </ac:spMkLst>
        </pc:spChg>
        <pc:spChg chg="add mod">
          <ac:chgData name="Simona Ferraraccio" userId="c9694aeb-2f50-401b-8abf-67f8a7106701" providerId="ADAL" clId="{728671C3-614E-440E-8F04-5DA1EFA065FD}" dt="2026-10-13T13:54:09.449" v="12289" actId="20577"/>
          <ac:spMkLst>
            <pc:docMk/>
            <pc:sldMk cId="2343268928" sldId="263"/>
            <ac:spMk id="30" creationId="{0202FD06-FD55-00AD-7F3E-8EB76B39A112}"/>
          </ac:spMkLst>
        </pc:spChg>
        <pc:spChg chg="add mod">
          <ac:chgData name="Simona Ferraraccio" userId="c9694aeb-2f50-401b-8abf-67f8a7106701" providerId="ADAL" clId="{728671C3-614E-440E-8F04-5DA1EFA065FD}" dt="2026-10-08T11:45:09.895" v="4441" actId="20577"/>
          <ac:spMkLst>
            <pc:docMk/>
            <pc:sldMk cId="2343268928" sldId="263"/>
            <ac:spMk id="40" creationId="{1CFF9FC8-C188-462D-0FB7-0912B3C5CA3D}"/>
          </ac:spMkLst>
        </pc:spChg>
        <pc:spChg chg="add mod">
          <ac:chgData name="Simona Ferraraccio" userId="c9694aeb-2f50-401b-8abf-67f8a7106701" providerId="ADAL" clId="{728671C3-614E-440E-8F04-5DA1EFA065FD}" dt="2026-10-08T11:42:40.424" v="4349" actId="20577"/>
          <ac:spMkLst>
            <pc:docMk/>
            <pc:sldMk cId="2343268928" sldId="263"/>
            <ac:spMk id="44" creationId="{AEC9CE9A-8A60-1A42-BE0C-97F60E21C8EE}"/>
          </ac:spMkLst>
        </pc:spChg>
        <pc:spChg chg="add mod">
          <ac:chgData name="Simona Ferraraccio" userId="c9694aeb-2f50-401b-8abf-67f8a7106701" providerId="ADAL" clId="{728671C3-614E-440E-8F04-5DA1EFA065FD}" dt="2026-10-08T11:45:35.064" v="4465" actId="1076"/>
          <ac:spMkLst>
            <pc:docMk/>
            <pc:sldMk cId="2343268928" sldId="263"/>
            <ac:spMk id="47" creationId="{038EE8D0-A719-2B26-22F1-F51E23350212}"/>
          </ac:spMkLst>
        </pc:spChg>
        <pc:cxnChg chg="add mod">
          <ac:chgData name="Simona Ferraraccio" userId="c9694aeb-2f50-401b-8abf-67f8a7106701" providerId="ADAL" clId="{728671C3-614E-440E-8F04-5DA1EFA065FD}" dt="2026-10-08T11:39:39.105" v="4142" actId="14100"/>
          <ac:cxnSpMkLst>
            <pc:docMk/>
            <pc:sldMk cId="2343268928" sldId="263"/>
            <ac:cxnSpMk id="10" creationId="{E78DA3C4-6BFD-A432-5DCD-0D09DB54A9A0}"/>
          </ac:cxnSpMkLst>
        </pc:cxnChg>
        <pc:cxnChg chg="add mod">
          <ac:chgData name="Simona Ferraraccio" userId="c9694aeb-2f50-401b-8abf-67f8a7106701" providerId="ADAL" clId="{728671C3-614E-440E-8F04-5DA1EFA065FD}" dt="2026-10-08T11:47:11.693" v="4468" actId="1076"/>
          <ac:cxnSpMkLst>
            <pc:docMk/>
            <pc:sldMk cId="2343268928" sldId="263"/>
            <ac:cxnSpMk id="26" creationId="{5F57BAA8-116D-ABE7-4482-403F634522D1}"/>
          </ac:cxnSpMkLst>
        </pc:cxnChg>
        <pc:cxnChg chg="add mod">
          <ac:chgData name="Simona Ferraraccio" userId="c9694aeb-2f50-401b-8abf-67f8a7106701" providerId="ADAL" clId="{728671C3-614E-440E-8F04-5DA1EFA065FD}" dt="2026-10-08T11:47:07.648" v="4467" actId="1076"/>
          <ac:cxnSpMkLst>
            <pc:docMk/>
            <pc:sldMk cId="2343268928" sldId="263"/>
            <ac:cxnSpMk id="29" creationId="{332441D1-94FE-6C5C-DBB4-86B35ED1F8A3}"/>
          </ac:cxnSpMkLst>
        </pc:cxnChg>
        <pc:cxnChg chg="add mod">
          <ac:chgData name="Simona Ferraraccio" userId="c9694aeb-2f50-401b-8abf-67f8a7106701" providerId="ADAL" clId="{728671C3-614E-440E-8F04-5DA1EFA065FD}" dt="2026-10-08T11:46:02.674" v="4466" actId="14100"/>
          <ac:cxnSpMkLst>
            <pc:docMk/>
            <pc:sldMk cId="2343268928" sldId="263"/>
            <ac:cxnSpMk id="46" creationId="{F1A0BA8B-BB95-8829-4B42-5468DB05CC41}"/>
          </ac:cxnSpMkLst>
        </pc:cxnChg>
      </pc:sldChg>
      <pc:sldChg chg="addSp delSp modSp add mod setBg delDesignElem">
        <pc:chgData name="Simona Ferraraccio" userId="c9694aeb-2f50-401b-8abf-67f8a7106701" providerId="ADAL" clId="{728671C3-614E-440E-8F04-5DA1EFA065FD}" dt="2026-10-13T12:13:46.807" v="12087" actId="26606"/>
        <pc:sldMkLst>
          <pc:docMk/>
          <pc:sldMk cId="2624996505" sldId="304"/>
        </pc:sldMkLst>
        <pc:spChg chg="mod">
          <ac:chgData name="Simona Ferraraccio" userId="c9694aeb-2f50-401b-8abf-67f8a7106701" providerId="ADAL" clId="{728671C3-614E-440E-8F04-5DA1EFA065FD}" dt="2026-10-13T12:13:46.807" v="12087" actId="26606"/>
          <ac:spMkLst>
            <pc:docMk/>
            <pc:sldMk cId="2624996505" sldId="304"/>
            <ac:spMk id="2" creationId="{75AA721D-5125-32A6-1C92-37102F026315}"/>
          </ac:spMkLst>
        </pc:spChg>
        <pc:spChg chg="mod">
          <ac:chgData name="Simona Ferraraccio" userId="c9694aeb-2f50-401b-8abf-67f8a7106701" providerId="ADAL" clId="{728671C3-614E-440E-8F04-5DA1EFA065FD}" dt="2026-10-13T12:13:46.807" v="12087" actId="26606"/>
          <ac:spMkLst>
            <pc:docMk/>
            <pc:sldMk cId="2624996505" sldId="304"/>
            <ac:spMk id="4" creationId="{A3AD0876-B49F-DAC8-4291-334DE26F346D}"/>
          </ac:spMkLst>
        </pc:spChg>
        <pc:spChg chg="mod">
          <ac:chgData name="Simona Ferraraccio" userId="c9694aeb-2f50-401b-8abf-67f8a7106701" providerId="ADAL" clId="{728671C3-614E-440E-8F04-5DA1EFA065FD}" dt="2026-10-13T12:13:46.807" v="12087" actId="26606"/>
          <ac:spMkLst>
            <pc:docMk/>
            <pc:sldMk cId="2624996505" sldId="304"/>
            <ac:spMk id="5" creationId="{5F8B17B7-2423-6B54-AC25-36666026D97B}"/>
          </ac:spMkLst>
        </pc:spChg>
        <pc:spChg chg="mod">
          <ac:chgData name="Simona Ferraraccio" userId="c9694aeb-2f50-401b-8abf-67f8a7106701" providerId="ADAL" clId="{728671C3-614E-440E-8F04-5DA1EFA065FD}" dt="2026-10-13T12:13:46.807" v="12087" actId="26606"/>
          <ac:spMkLst>
            <pc:docMk/>
            <pc:sldMk cId="2624996505" sldId="304"/>
            <ac:spMk id="6" creationId="{4ADFCC51-87DB-EB39-00B0-610C60F838B1}"/>
          </ac:spMkLst>
        </pc:spChg>
        <pc:spChg chg="mod ord">
          <ac:chgData name="Simona Ferraraccio" userId="c9694aeb-2f50-401b-8abf-67f8a7106701" providerId="ADAL" clId="{728671C3-614E-440E-8F04-5DA1EFA065FD}" dt="2026-10-13T12:13:46.807" v="12087" actId="26606"/>
          <ac:spMkLst>
            <pc:docMk/>
            <pc:sldMk cId="2624996505" sldId="304"/>
            <ac:spMk id="11" creationId="{B9123549-9FFE-53DC-34D7-23D5F7522014}"/>
          </ac:spMkLst>
        </pc:spChg>
        <pc:spChg chg="add">
          <ac:chgData name="Simona Ferraraccio" userId="c9694aeb-2f50-401b-8abf-67f8a7106701" providerId="ADAL" clId="{728671C3-614E-440E-8F04-5DA1EFA065FD}" dt="2026-10-13T12:13:46.807" v="12087" actId="26606"/>
          <ac:spMkLst>
            <pc:docMk/>
            <pc:sldMk cId="2624996505" sldId="304"/>
            <ac:spMk id="13" creationId="{BA79A7CF-01AF-4178-9369-94E0C90EB046}"/>
          </ac:spMkLst>
        </pc:spChg>
        <pc:spChg chg="del">
          <ac:chgData name="Simona Ferraraccio" userId="c9694aeb-2f50-401b-8abf-67f8a7106701" providerId="ADAL" clId="{728671C3-614E-440E-8F04-5DA1EFA065FD}" dt="2026-10-13T12:13:16.088" v="12086"/>
          <ac:spMkLst>
            <pc:docMk/>
            <pc:sldMk cId="2624996505" sldId="304"/>
            <ac:spMk id="14" creationId="{6753252F-4873-4F63-801D-CC719279A7D5}"/>
          </ac:spMkLst>
        </pc:spChg>
        <pc:spChg chg="del">
          <ac:chgData name="Simona Ferraraccio" userId="c9694aeb-2f50-401b-8abf-67f8a7106701" providerId="ADAL" clId="{728671C3-614E-440E-8F04-5DA1EFA065FD}" dt="2026-10-13T12:13:16.088" v="12086"/>
          <ac:spMkLst>
            <pc:docMk/>
            <pc:sldMk cId="2624996505" sldId="304"/>
            <ac:spMk id="16" creationId="{047C8CCB-F95D-4249-92DD-651249D3535A}"/>
          </ac:spMkLst>
        </pc:spChg>
        <pc:spChg chg="add">
          <ac:chgData name="Simona Ferraraccio" userId="c9694aeb-2f50-401b-8abf-67f8a7106701" providerId="ADAL" clId="{728671C3-614E-440E-8F04-5DA1EFA065FD}" dt="2026-10-13T12:13:46.807" v="12087" actId="26606"/>
          <ac:spMkLst>
            <pc:docMk/>
            <pc:sldMk cId="2624996505" sldId="304"/>
            <ac:spMk id="18" creationId="{99413ED5-9ED4-4772-BCE4-2BCAE6B12E35}"/>
          </ac:spMkLst>
        </pc:spChg>
        <pc:spChg chg="add">
          <ac:chgData name="Simona Ferraraccio" userId="c9694aeb-2f50-401b-8abf-67f8a7106701" providerId="ADAL" clId="{728671C3-614E-440E-8F04-5DA1EFA065FD}" dt="2026-10-13T12:13:46.807" v="12087" actId="26606"/>
          <ac:spMkLst>
            <pc:docMk/>
            <pc:sldMk cId="2624996505" sldId="304"/>
            <ac:spMk id="20" creationId="{04357C93-F0CB-4A1C-8F77-4E9063789819}"/>
          </ac:spMkLst>
        </pc:spChg>
        <pc:spChg chg="add">
          <ac:chgData name="Simona Ferraraccio" userId="c9694aeb-2f50-401b-8abf-67f8a7106701" providerId="ADAL" clId="{728671C3-614E-440E-8F04-5DA1EFA065FD}" dt="2026-10-13T12:13:46.807" v="12087" actId="26606"/>
          <ac:spMkLst>
            <pc:docMk/>
            <pc:sldMk cId="2624996505" sldId="304"/>
            <ac:spMk id="22" creationId="{90F533E9-6690-41A8-A372-4C6C622D028D}"/>
          </ac:spMkLst>
        </pc:spChg>
        <pc:picChg chg="mod">
          <ac:chgData name="Simona Ferraraccio" userId="c9694aeb-2f50-401b-8abf-67f8a7106701" providerId="ADAL" clId="{728671C3-614E-440E-8F04-5DA1EFA065FD}" dt="2026-10-13T12:13:46.807" v="12087" actId="26606"/>
          <ac:picMkLst>
            <pc:docMk/>
            <pc:sldMk cId="2624996505" sldId="304"/>
            <ac:picMk id="8" creationId="{1C1BFEAF-B415-E80C-0674-F384D1A508F8}"/>
          </ac:picMkLst>
        </pc:picChg>
      </pc:sldChg>
      <pc:sldChg chg="addSp delSp modSp add mod setBg delDesignElem">
        <pc:chgData name="Simona Ferraraccio" userId="c9694aeb-2f50-401b-8abf-67f8a7106701" providerId="ADAL" clId="{728671C3-614E-440E-8F04-5DA1EFA065FD}" dt="2026-10-13T12:16:27.770" v="12100" actId="120"/>
        <pc:sldMkLst>
          <pc:docMk/>
          <pc:sldMk cId="3520116126" sldId="305"/>
        </pc:sldMkLst>
        <pc:spChg chg="mod">
          <ac:chgData name="Simona Ferraraccio" userId="c9694aeb-2f50-401b-8abf-67f8a7106701" providerId="ADAL" clId="{728671C3-614E-440E-8F04-5DA1EFA065FD}" dt="2026-10-13T12:15:51.144" v="12091" actId="26606"/>
          <ac:spMkLst>
            <pc:docMk/>
            <pc:sldMk cId="3520116126" sldId="305"/>
            <ac:spMk id="2" creationId="{E9A1090C-BB72-AD35-0C91-C5B0D3F1A6A7}"/>
          </ac:spMkLst>
        </pc:spChg>
        <pc:spChg chg="mod ord">
          <ac:chgData name="Simona Ferraraccio" userId="c9694aeb-2f50-401b-8abf-67f8a7106701" providerId="ADAL" clId="{728671C3-614E-440E-8F04-5DA1EFA065FD}" dt="2026-10-13T12:16:27.770" v="12100" actId="120"/>
          <ac:spMkLst>
            <pc:docMk/>
            <pc:sldMk cId="3520116126" sldId="305"/>
            <ac:spMk id="4" creationId="{3346971D-C00B-9CD3-F9F9-4BF63D9CC1AB}"/>
          </ac:spMkLst>
        </pc:spChg>
        <pc:spChg chg="mod">
          <ac:chgData name="Simona Ferraraccio" userId="c9694aeb-2f50-401b-8abf-67f8a7106701" providerId="ADAL" clId="{728671C3-614E-440E-8F04-5DA1EFA065FD}" dt="2026-10-13T12:15:51.144" v="12091" actId="26606"/>
          <ac:spMkLst>
            <pc:docMk/>
            <pc:sldMk cId="3520116126" sldId="305"/>
            <ac:spMk id="5" creationId="{9D9C0A69-7054-ECEA-870E-D5470E663C55}"/>
          </ac:spMkLst>
        </pc:spChg>
        <pc:spChg chg="mod">
          <ac:chgData name="Simona Ferraraccio" userId="c9694aeb-2f50-401b-8abf-67f8a7106701" providerId="ADAL" clId="{728671C3-614E-440E-8F04-5DA1EFA065FD}" dt="2026-10-13T12:15:51.144" v="12091" actId="26606"/>
          <ac:spMkLst>
            <pc:docMk/>
            <pc:sldMk cId="3520116126" sldId="305"/>
            <ac:spMk id="6" creationId="{D4B3B24A-B71D-340E-4D39-0AD00605F332}"/>
          </ac:spMkLst>
        </pc:spChg>
        <pc:spChg chg="add">
          <ac:chgData name="Simona Ferraraccio" userId="c9694aeb-2f50-401b-8abf-67f8a7106701" providerId="ADAL" clId="{728671C3-614E-440E-8F04-5DA1EFA065FD}" dt="2026-10-13T12:15:51.144" v="12091" actId="26606"/>
          <ac:spMkLst>
            <pc:docMk/>
            <pc:sldMk cId="3520116126" sldId="305"/>
            <ac:spMk id="9" creationId="{D4771268-CB57-404A-9271-370EB28F6090}"/>
          </ac:spMkLst>
        </pc:spChg>
        <pc:spChg chg="del">
          <ac:chgData name="Simona Ferraraccio" userId="c9694aeb-2f50-401b-8abf-67f8a7106701" providerId="ADAL" clId="{728671C3-614E-440E-8F04-5DA1EFA065FD}" dt="2026-10-13T12:15:41.399" v="12090"/>
          <ac:spMkLst>
            <pc:docMk/>
            <pc:sldMk cId="3520116126" sldId="305"/>
            <ac:spMk id="12" creationId="{665DBBEF-238B-476B-96AB-8AAC3224ECEA}"/>
          </ac:spMkLst>
        </pc:spChg>
        <pc:spChg chg="del">
          <ac:chgData name="Simona Ferraraccio" userId="c9694aeb-2f50-401b-8abf-67f8a7106701" providerId="ADAL" clId="{728671C3-614E-440E-8F04-5DA1EFA065FD}" dt="2026-10-13T12:15:41.399" v="12090"/>
          <ac:spMkLst>
            <pc:docMk/>
            <pc:sldMk cId="3520116126" sldId="305"/>
            <ac:spMk id="14" creationId="{3FCFB1DE-0B7E-48CC-BA90-B2AB0889F9D6}"/>
          </ac:spMkLst>
        </pc:spChg>
        <pc:picChg chg="mod">
          <ac:chgData name="Simona Ferraraccio" userId="c9694aeb-2f50-401b-8abf-67f8a7106701" providerId="ADAL" clId="{728671C3-614E-440E-8F04-5DA1EFA065FD}" dt="2026-10-13T12:15:51.144" v="12091" actId="26606"/>
          <ac:picMkLst>
            <pc:docMk/>
            <pc:sldMk cId="3520116126" sldId="305"/>
            <ac:picMk id="7" creationId="{9C738AC0-3E36-B0B6-F959-5D089EF3A188}"/>
          </ac:picMkLst>
        </pc:picChg>
      </pc:sldChg>
      <pc:sldChg chg="addSp delSp modSp add mod setBg delDesignElem">
        <pc:chgData name="Simona Ferraraccio" userId="c9694aeb-2f50-401b-8abf-67f8a7106701" providerId="ADAL" clId="{728671C3-614E-440E-8F04-5DA1EFA065FD}" dt="2026-10-13T12:16:19.183" v="12097" actId="120"/>
        <pc:sldMkLst>
          <pc:docMk/>
          <pc:sldMk cId="3874079874" sldId="306"/>
        </pc:sldMkLst>
        <pc:spChg chg="mod">
          <ac:chgData name="Simona Ferraraccio" userId="c9694aeb-2f50-401b-8abf-67f8a7106701" providerId="ADAL" clId="{728671C3-614E-440E-8F04-5DA1EFA065FD}" dt="2026-10-13T12:16:05.350" v="12094" actId="26606"/>
          <ac:spMkLst>
            <pc:docMk/>
            <pc:sldMk cId="3874079874" sldId="306"/>
            <ac:spMk id="2" creationId="{86DB14C5-D3BA-5BED-5FBE-350D784FE955}"/>
          </ac:spMkLst>
        </pc:spChg>
        <pc:spChg chg="mod">
          <ac:chgData name="Simona Ferraraccio" userId="c9694aeb-2f50-401b-8abf-67f8a7106701" providerId="ADAL" clId="{728671C3-614E-440E-8F04-5DA1EFA065FD}" dt="2026-10-13T12:16:19.183" v="12097" actId="120"/>
          <ac:spMkLst>
            <pc:docMk/>
            <pc:sldMk cId="3874079874" sldId="306"/>
            <ac:spMk id="4" creationId="{04B7EB0D-1C56-D8A3-5639-C8DF0FF02A66}"/>
          </ac:spMkLst>
        </pc:spChg>
        <pc:spChg chg="mod">
          <ac:chgData name="Simona Ferraraccio" userId="c9694aeb-2f50-401b-8abf-67f8a7106701" providerId="ADAL" clId="{728671C3-614E-440E-8F04-5DA1EFA065FD}" dt="2026-10-13T12:16:05.350" v="12094" actId="26606"/>
          <ac:spMkLst>
            <pc:docMk/>
            <pc:sldMk cId="3874079874" sldId="306"/>
            <ac:spMk id="5" creationId="{82214C2C-9E7D-DBBD-F62F-797D49E23100}"/>
          </ac:spMkLst>
        </pc:spChg>
        <pc:spChg chg="mod">
          <ac:chgData name="Simona Ferraraccio" userId="c9694aeb-2f50-401b-8abf-67f8a7106701" providerId="ADAL" clId="{728671C3-614E-440E-8F04-5DA1EFA065FD}" dt="2026-10-13T12:16:05.350" v="12094" actId="26606"/>
          <ac:spMkLst>
            <pc:docMk/>
            <pc:sldMk cId="3874079874" sldId="306"/>
            <ac:spMk id="6" creationId="{8A2B9CF2-A1FF-7F85-1273-0DC7152A5E00}"/>
          </ac:spMkLst>
        </pc:spChg>
        <pc:spChg chg="add del">
          <ac:chgData name="Simona Ferraraccio" userId="c9694aeb-2f50-401b-8abf-67f8a7106701" providerId="ADAL" clId="{728671C3-614E-440E-8F04-5DA1EFA065FD}" dt="2026-10-13T12:16:05.282" v="12093" actId="26606"/>
          <ac:spMkLst>
            <pc:docMk/>
            <pc:sldMk cId="3874079874" sldId="306"/>
            <ac:spMk id="9" creationId="{47942995-B07F-4636-9A06-C6A104B260A8}"/>
          </ac:spMkLst>
        </pc:spChg>
        <pc:spChg chg="add del">
          <ac:chgData name="Simona Ferraraccio" userId="c9694aeb-2f50-401b-8abf-67f8a7106701" providerId="ADAL" clId="{728671C3-614E-440E-8F04-5DA1EFA065FD}" dt="2026-10-13T12:16:05.282" v="12093" actId="26606"/>
          <ac:spMkLst>
            <pc:docMk/>
            <pc:sldMk cId="3874079874" sldId="306"/>
            <ac:spMk id="11" creationId="{B81933D1-5615-42C7-9C0B-4EB7105CCE2D}"/>
          </ac:spMkLst>
        </pc:spChg>
        <pc:spChg chg="del">
          <ac:chgData name="Simona Ferraraccio" userId="c9694aeb-2f50-401b-8abf-67f8a7106701" providerId="ADAL" clId="{728671C3-614E-440E-8F04-5DA1EFA065FD}" dt="2026-10-13T12:15:41.399" v="12090"/>
          <ac:spMkLst>
            <pc:docMk/>
            <pc:sldMk cId="3874079874" sldId="306"/>
            <ac:spMk id="12" creationId="{47942995-B07F-4636-9A06-C6A104B260A8}"/>
          </ac:spMkLst>
        </pc:spChg>
        <pc:spChg chg="add del">
          <ac:chgData name="Simona Ferraraccio" userId="c9694aeb-2f50-401b-8abf-67f8a7106701" providerId="ADAL" clId="{728671C3-614E-440E-8F04-5DA1EFA065FD}" dt="2026-10-13T12:16:05.282" v="12093" actId="26606"/>
          <ac:spMkLst>
            <pc:docMk/>
            <pc:sldMk cId="3874079874" sldId="306"/>
            <ac:spMk id="13" creationId="{19C9EAEA-39D0-4B0E-A0EB-51E7B26740B1}"/>
          </ac:spMkLst>
        </pc:spChg>
        <pc:spChg chg="del">
          <ac:chgData name="Simona Ferraraccio" userId="c9694aeb-2f50-401b-8abf-67f8a7106701" providerId="ADAL" clId="{728671C3-614E-440E-8F04-5DA1EFA065FD}" dt="2026-10-13T12:15:41.399" v="12090"/>
          <ac:spMkLst>
            <pc:docMk/>
            <pc:sldMk cId="3874079874" sldId="306"/>
            <ac:spMk id="19" creationId="{B81933D1-5615-42C7-9C0B-4EB7105CCE2D}"/>
          </ac:spMkLst>
        </pc:spChg>
        <pc:spChg chg="add">
          <ac:chgData name="Simona Ferraraccio" userId="c9694aeb-2f50-401b-8abf-67f8a7106701" providerId="ADAL" clId="{728671C3-614E-440E-8F04-5DA1EFA065FD}" dt="2026-10-13T12:16:05.350" v="12094" actId="26606"/>
          <ac:spMkLst>
            <pc:docMk/>
            <pc:sldMk cId="3874079874" sldId="306"/>
            <ac:spMk id="20" creationId="{D4771268-CB57-404A-9271-370EB28F6090}"/>
          </ac:spMkLst>
        </pc:spChg>
        <pc:spChg chg="del">
          <ac:chgData name="Simona Ferraraccio" userId="c9694aeb-2f50-401b-8abf-67f8a7106701" providerId="ADAL" clId="{728671C3-614E-440E-8F04-5DA1EFA065FD}" dt="2026-10-13T12:15:41.399" v="12090"/>
          <ac:spMkLst>
            <pc:docMk/>
            <pc:sldMk cId="3874079874" sldId="306"/>
            <ac:spMk id="21" creationId="{19C9EAEA-39D0-4B0E-A0EB-51E7B26740B1}"/>
          </ac:spMkLst>
        </pc:spChg>
        <pc:grpChg chg="add del">
          <ac:chgData name="Simona Ferraraccio" userId="c9694aeb-2f50-401b-8abf-67f8a7106701" providerId="ADAL" clId="{728671C3-614E-440E-8F04-5DA1EFA065FD}" dt="2026-10-13T12:16:05.282" v="12093" actId="26606"/>
          <ac:grpSpMkLst>
            <pc:docMk/>
            <pc:sldMk cId="3874079874" sldId="306"/>
            <ac:grpSpMk id="10" creationId="{032D8612-31EB-44CF-A1D0-14FD4C705424}"/>
          </ac:grpSpMkLst>
        </pc:grpChg>
        <pc:grpChg chg="del">
          <ac:chgData name="Simona Ferraraccio" userId="c9694aeb-2f50-401b-8abf-67f8a7106701" providerId="ADAL" clId="{728671C3-614E-440E-8F04-5DA1EFA065FD}" dt="2026-10-13T12:15:41.399" v="12090"/>
          <ac:grpSpMkLst>
            <pc:docMk/>
            <pc:sldMk cId="3874079874" sldId="306"/>
            <ac:grpSpMk id="14" creationId="{032D8612-31EB-44CF-A1D0-14FD4C705424}"/>
          </ac:grpSpMkLst>
        </pc:grpChg>
        <pc:graphicFrameChg chg="add mod modGraphic">
          <ac:chgData name="Simona Ferraraccio" userId="c9694aeb-2f50-401b-8abf-67f8a7106701" providerId="ADAL" clId="{728671C3-614E-440E-8F04-5DA1EFA065FD}" dt="2026-10-13T12:16:05.350" v="12094" actId="26606"/>
          <ac:graphicFrameMkLst>
            <pc:docMk/>
            <pc:sldMk cId="3874079874" sldId="306"/>
            <ac:graphicFrameMk id="7" creationId="{210E06F6-8640-401B-E477-C815396D800B}"/>
          </ac:graphicFrameMkLst>
        </pc:graphicFrameChg>
      </pc:sldChg>
      <pc:sldChg chg="addSp delSp modSp add mod">
        <pc:chgData name="Simona Ferraraccio" userId="c9694aeb-2f50-401b-8abf-67f8a7106701" providerId="ADAL" clId="{728671C3-614E-440E-8F04-5DA1EFA065FD}" dt="2026-10-13T13:29:49.851" v="12240" actId="732"/>
        <pc:sldMkLst>
          <pc:docMk/>
          <pc:sldMk cId="1604577843" sldId="322"/>
        </pc:sldMkLst>
        <pc:spChg chg="mod">
          <ac:chgData name="Simona Ferraraccio" userId="c9694aeb-2f50-401b-8abf-67f8a7106701" providerId="ADAL" clId="{728671C3-614E-440E-8F04-5DA1EFA065FD}" dt="2026-10-08T12:33:58.056" v="4508" actId="14100"/>
          <ac:spMkLst>
            <pc:docMk/>
            <pc:sldMk cId="1604577843" sldId="322"/>
            <ac:spMk id="2" creationId="{A8D485C7-30F0-5FE6-519F-1E09FFB04F0B}"/>
          </ac:spMkLst>
        </pc:spChg>
        <pc:spChg chg="add mod">
          <ac:chgData name="Simona Ferraraccio" userId="c9694aeb-2f50-401b-8abf-67f8a7106701" providerId="ADAL" clId="{728671C3-614E-440E-8F04-5DA1EFA065FD}" dt="2026-10-08T12:29:21.988" v="4507"/>
          <ac:spMkLst>
            <pc:docMk/>
            <pc:sldMk cId="1604577843" sldId="322"/>
            <ac:spMk id="7" creationId="{9674AB4F-E2CF-4651-2BED-C8121229279E}"/>
          </ac:spMkLst>
        </pc:spChg>
        <pc:spChg chg="add mod">
          <ac:chgData name="Simona Ferraraccio" userId="c9694aeb-2f50-401b-8abf-67f8a7106701" providerId="ADAL" clId="{728671C3-614E-440E-8F04-5DA1EFA065FD}" dt="2026-10-08T12:38:29.057" v="4536" actId="20577"/>
          <ac:spMkLst>
            <pc:docMk/>
            <pc:sldMk cId="1604577843" sldId="322"/>
            <ac:spMk id="9" creationId="{780EE6A4-9E0C-00F6-AC17-1183363D06FB}"/>
          </ac:spMkLst>
        </pc:spChg>
        <pc:spChg chg="mod">
          <ac:chgData name="Simona Ferraraccio" userId="c9694aeb-2f50-401b-8abf-67f8a7106701" providerId="ADAL" clId="{728671C3-614E-440E-8F04-5DA1EFA065FD}" dt="2026-10-08T12:29:12.742" v="4506" actId="114"/>
          <ac:spMkLst>
            <pc:docMk/>
            <pc:sldMk cId="1604577843" sldId="322"/>
            <ac:spMk id="22" creationId="{0B3FCA07-303D-6757-880F-8921050E0E3D}"/>
          </ac:spMkLst>
        </pc:spChg>
        <pc:picChg chg="add mod modCrop">
          <ac:chgData name="Simona Ferraraccio" userId="c9694aeb-2f50-401b-8abf-67f8a7106701" providerId="ADAL" clId="{728671C3-614E-440E-8F04-5DA1EFA065FD}" dt="2026-10-13T13:29:49.851" v="12240" actId="732"/>
          <ac:picMkLst>
            <pc:docMk/>
            <pc:sldMk cId="1604577843" sldId="322"/>
            <ac:picMk id="4" creationId="{2FEC5DEE-1C73-E0F5-236A-28001F60022D}"/>
          </ac:picMkLst>
        </pc:picChg>
      </pc:sldChg>
      <pc:sldChg chg="addSp delSp modSp new mod setBg addAnim delAnim setClrOvrMap">
        <pc:chgData name="Simona Ferraraccio" userId="c9694aeb-2f50-401b-8abf-67f8a7106701" providerId="ADAL" clId="{728671C3-614E-440E-8F04-5DA1EFA065FD}" dt="2026-10-08T12:58:46.207" v="4586" actId="1076"/>
        <pc:sldMkLst>
          <pc:docMk/>
          <pc:sldMk cId="1261713658" sldId="323"/>
        </pc:sldMkLst>
        <pc:spChg chg="mod">
          <ac:chgData name="Simona Ferraraccio" userId="c9694aeb-2f50-401b-8abf-67f8a7106701" providerId="ADAL" clId="{728671C3-614E-440E-8F04-5DA1EFA065FD}" dt="2026-10-08T12:58:46.207" v="4586" actId="1076"/>
          <ac:spMkLst>
            <pc:docMk/>
            <pc:sldMk cId="1261713658" sldId="323"/>
            <ac:spMk id="2" creationId="{33A1BCDF-1011-D868-C92B-53029FDF2FA6}"/>
          </ac:spMkLst>
        </pc:spChg>
        <pc:spChg chg="mod">
          <ac:chgData name="Simona Ferraraccio" userId="c9694aeb-2f50-401b-8abf-67f8a7106701" providerId="ADAL" clId="{728671C3-614E-440E-8F04-5DA1EFA065FD}" dt="2026-10-08T12:57:11.670" v="4566" actId="14100"/>
          <ac:spMkLst>
            <pc:docMk/>
            <pc:sldMk cId="1261713658" sldId="323"/>
            <ac:spMk id="4" creationId="{FB3B2F34-2E69-3965-438F-CFD4F0E9A282}"/>
          </ac:spMkLst>
        </pc:spChg>
        <pc:spChg chg="mod">
          <ac:chgData name="Simona Ferraraccio" userId="c9694aeb-2f50-401b-8abf-67f8a7106701" providerId="ADAL" clId="{728671C3-614E-440E-8F04-5DA1EFA065FD}" dt="2026-10-08T12:56:57.514" v="4562" actId="26606"/>
          <ac:spMkLst>
            <pc:docMk/>
            <pc:sldMk cId="1261713658" sldId="323"/>
            <ac:spMk id="5" creationId="{A2DF0FD1-947C-5797-E624-358D0095059B}"/>
          </ac:spMkLst>
        </pc:spChg>
        <pc:spChg chg="mod">
          <ac:chgData name="Simona Ferraraccio" userId="c9694aeb-2f50-401b-8abf-67f8a7106701" providerId="ADAL" clId="{728671C3-614E-440E-8F04-5DA1EFA065FD}" dt="2026-10-08T12:56:57.514" v="4562" actId="26606"/>
          <ac:spMkLst>
            <pc:docMk/>
            <pc:sldMk cId="1261713658" sldId="323"/>
            <ac:spMk id="6" creationId="{973A3150-6ACA-C8D5-E3B7-121EBA143B94}"/>
          </ac:spMkLst>
        </pc:spChg>
        <pc:spChg chg="add">
          <ac:chgData name="Simona Ferraraccio" userId="c9694aeb-2f50-401b-8abf-67f8a7106701" providerId="ADAL" clId="{728671C3-614E-440E-8F04-5DA1EFA065FD}" dt="2026-10-08T12:56:57.514" v="4562" actId="26606"/>
          <ac:spMkLst>
            <pc:docMk/>
            <pc:sldMk cId="1261713658" sldId="323"/>
            <ac:spMk id="9" creationId="{FFD48BC7-DC40-47DE-87EE-9F4B6ECB9ABB}"/>
          </ac:spMkLst>
        </pc:spChg>
        <pc:spChg chg="add">
          <ac:chgData name="Simona Ferraraccio" userId="c9694aeb-2f50-401b-8abf-67f8a7106701" providerId="ADAL" clId="{728671C3-614E-440E-8F04-5DA1EFA065FD}" dt="2026-10-08T12:56:57.514" v="4562" actId="26606"/>
          <ac:spMkLst>
            <pc:docMk/>
            <pc:sldMk cId="1261713658" sldId="323"/>
            <ac:spMk id="17" creationId="{3629484E-3792-4B3D-89AD-7C8A1ED0E0D4}"/>
          </ac:spMkLst>
        </pc:spChg>
        <pc:spChg chg="add">
          <ac:chgData name="Simona Ferraraccio" userId="c9694aeb-2f50-401b-8abf-67f8a7106701" providerId="ADAL" clId="{728671C3-614E-440E-8F04-5DA1EFA065FD}" dt="2026-10-08T12:56:57.514" v="4562" actId="26606"/>
          <ac:spMkLst>
            <pc:docMk/>
            <pc:sldMk cId="1261713658" sldId="323"/>
            <ac:spMk id="18" creationId="{E502BBC7-2C76-46F3-BC24-5985BC13DB88}"/>
          </ac:spMkLst>
        </pc:spChg>
        <pc:spChg chg="add">
          <ac:chgData name="Simona Ferraraccio" userId="c9694aeb-2f50-401b-8abf-67f8a7106701" providerId="ADAL" clId="{728671C3-614E-440E-8F04-5DA1EFA065FD}" dt="2026-10-08T12:56:57.514" v="4562" actId="26606"/>
          <ac:spMkLst>
            <pc:docMk/>
            <pc:sldMk cId="1261713658" sldId="323"/>
            <ac:spMk id="19" creationId="{C7F28D52-2A5F-4D23-81AE-7CB8B591C7AF}"/>
          </ac:spMkLst>
        </pc:spChg>
        <pc:picChg chg="add mod ord modCrop">
          <ac:chgData name="Simona Ferraraccio" userId="c9694aeb-2f50-401b-8abf-67f8a7106701" providerId="ADAL" clId="{728671C3-614E-440E-8F04-5DA1EFA065FD}" dt="2026-10-08T12:58:35.281" v="4582" actId="170"/>
          <ac:picMkLst>
            <pc:docMk/>
            <pc:sldMk cId="1261713658" sldId="323"/>
            <ac:picMk id="21" creationId="{61C23C7A-B3D7-667D-723D-5D8E91DE0C79}"/>
          </ac:picMkLst>
        </pc:picChg>
      </pc:sldChg>
      <pc:sldChg chg="addSp delSp modSp new mod">
        <pc:chgData name="Simona Ferraraccio" userId="c9694aeb-2f50-401b-8abf-67f8a7106701" providerId="ADAL" clId="{728671C3-614E-440E-8F04-5DA1EFA065FD}" dt="2026-10-08T13:01:22.812" v="4660" actId="20577"/>
        <pc:sldMkLst>
          <pc:docMk/>
          <pc:sldMk cId="3886734599" sldId="324"/>
        </pc:sldMkLst>
        <pc:spChg chg="mod">
          <ac:chgData name="Simona Ferraraccio" userId="c9694aeb-2f50-401b-8abf-67f8a7106701" providerId="ADAL" clId="{728671C3-614E-440E-8F04-5DA1EFA065FD}" dt="2026-10-08T12:58:56.064" v="4588" actId="14100"/>
          <ac:spMkLst>
            <pc:docMk/>
            <pc:sldMk cId="3886734599" sldId="324"/>
            <ac:spMk id="4" creationId="{D3F6743F-8A0B-C19D-9816-497E7F4E7A07}"/>
          </ac:spMkLst>
        </pc:spChg>
        <pc:spChg chg="add mod">
          <ac:chgData name="Simona Ferraraccio" userId="c9694aeb-2f50-401b-8abf-67f8a7106701" providerId="ADAL" clId="{728671C3-614E-440E-8F04-5DA1EFA065FD}" dt="2026-10-08T13:01:22.812" v="4660" actId="20577"/>
          <ac:spMkLst>
            <pc:docMk/>
            <pc:sldMk cId="3886734599" sldId="324"/>
            <ac:spMk id="8" creationId="{E7EBDB4C-31EF-C46E-CA4B-73CDAF1DCE9F}"/>
          </ac:spMkLst>
        </pc:spChg>
        <pc:spChg chg="add mod">
          <ac:chgData name="Simona Ferraraccio" userId="c9694aeb-2f50-401b-8abf-67f8a7106701" providerId="ADAL" clId="{728671C3-614E-440E-8F04-5DA1EFA065FD}" dt="2026-10-08T13:01:21.354" v="4659" actId="1076"/>
          <ac:spMkLst>
            <pc:docMk/>
            <pc:sldMk cId="3886734599" sldId="324"/>
            <ac:spMk id="9" creationId="{E82FFA67-2D34-F065-1AA2-D60D3AE57EFD}"/>
          </ac:spMkLst>
        </pc:spChg>
        <pc:spChg chg="add mod">
          <ac:chgData name="Simona Ferraraccio" userId="c9694aeb-2f50-401b-8abf-67f8a7106701" providerId="ADAL" clId="{728671C3-614E-440E-8F04-5DA1EFA065FD}" dt="2026-10-08T13:00:25.161" v="4652" actId="1036"/>
          <ac:spMkLst>
            <pc:docMk/>
            <pc:sldMk cId="3886734599" sldId="324"/>
            <ac:spMk id="10" creationId="{20A36AB4-46FE-EE64-C0E4-97EB781C4290}"/>
          </ac:spMkLst>
        </pc:spChg>
        <pc:picChg chg="add mod">
          <ac:chgData name="Simona Ferraraccio" userId="c9694aeb-2f50-401b-8abf-67f8a7106701" providerId="ADAL" clId="{728671C3-614E-440E-8F04-5DA1EFA065FD}" dt="2026-10-08T13:00:25.161" v="4652" actId="1036"/>
          <ac:picMkLst>
            <pc:docMk/>
            <pc:sldMk cId="3886734599" sldId="324"/>
            <ac:picMk id="7" creationId="{2D60FB0A-12DC-A6DA-08E4-B43997B81BC6}"/>
          </ac:picMkLst>
        </pc:picChg>
      </pc:sldChg>
      <pc:sldChg chg="addSp delSp modSp new mod modAnim">
        <pc:chgData name="Simona Ferraraccio" userId="c9694aeb-2f50-401b-8abf-67f8a7106701" providerId="ADAL" clId="{728671C3-614E-440E-8F04-5DA1EFA065FD}" dt="2026-10-08T17:41:39.015" v="6227" actId="20577"/>
        <pc:sldMkLst>
          <pc:docMk/>
          <pc:sldMk cId="3290104727" sldId="325"/>
        </pc:sldMkLst>
        <pc:spChg chg="mod">
          <ac:chgData name="Simona Ferraraccio" userId="c9694aeb-2f50-401b-8abf-67f8a7106701" providerId="ADAL" clId="{728671C3-614E-440E-8F04-5DA1EFA065FD}" dt="2026-10-08T17:41:09.545" v="6197" actId="1076"/>
          <ac:spMkLst>
            <pc:docMk/>
            <pc:sldMk cId="3290104727" sldId="325"/>
            <ac:spMk id="2" creationId="{C9FA388F-16A7-5C7B-5CA6-61D195C261EB}"/>
          </ac:spMkLst>
        </pc:spChg>
        <pc:spChg chg="mod">
          <ac:chgData name="Simona Ferraraccio" userId="c9694aeb-2f50-401b-8abf-67f8a7106701" providerId="ADAL" clId="{728671C3-614E-440E-8F04-5DA1EFA065FD}" dt="2026-10-08T13:06:17.372" v="4687" actId="14100"/>
          <ac:spMkLst>
            <pc:docMk/>
            <pc:sldMk cId="3290104727" sldId="325"/>
            <ac:spMk id="4" creationId="{06784285-F9BC-44FB-271D-30C992E4E612}"/>
          </ac:spMkLst>
        </pc:spChg>
        <pc:spChg chg="mod">
          <ac:chgData name="Simona Ferraraccio" userId="c9694aeb-2f50-401b-8abf-67f8a7106701" providerId="ADAL" clId="{728671C3-614E-440E-8F04-5DA1EFA065FD}" dt="2026-10-08T14:09:38.963" v="5601" actId="13822"/>
          <ac:spMkLst>
            <pc:docMk/>
            <pc:sldMk cId="3290104727" sldId="325"/>
            <ac:spMk id="12" creationId="{254ACA1B-1FF0-F354-6E33-5F2C8AC49304}"/>
          </ac:spMkLst>
        </pc:spChg>
        <pc:spChg chg="mod">
          <ac:chgData name="Simona Ferraraccio" userId="c9694aeb-2f50-401b-8abf-67f8a7106701" providerId="ADAL" clId="{728671C3-614E-440E-8F04-5DA1EFA065FD}" dt="2026-10-08T14:09:15.462" v="5595" actId="13822"/>
          <ac:spMkLst>
            <pc:docMk/>
            <pc:sldMk cId="3290104727" sldId="325"/>
            <ac:spMk id="13" creationId="{2A09A8C4-617B-7622-5735-C075D7B1908D}"/>
          </ac:spMkLst>
        </pc:spChg>
        <pc:spChg chg="mod">
          <ac:chgData name="Simona Ferraraccio" userId="c9694aeb-2f50-401b-8abf-67f8a7106701" providerId="ADAL" clId="{728671C3-614E-440E-8F04-5DA1EFA065FD}" dt="2026-10-08T14:09:11.578" v="5594" actId="13822"/>
          <ac:spMkLst>
            <pc:docMk/>
            <pc:sldMk cId="3290104727" sldId="325"/>
            <ac:spMk id="14" creationId="{F4D1B5A1-BC44-4133-2C91-3E0093DB04F9}"/>
          </ac:spMkLst>
        </pc:spChg>
        <pc:spChg chg="mod">
          <ac:chgData name="Simona Ferraraccio" userId="c9694aeb-2f50-401b-8abf-67f8a7106701" providerId="ADAL" clId="{728671C3-614E-440E-8F04-5DA1EFA065FD}" dt="2026-10-08T14:09:07.168" v="5593" actId="1035"/>
          <ac:spMkLst>
            <pc:docMk/>
            <pc:sldMk cId="3290104727" sldId="325"/>
            <ac:spMk id="15" creationId="{F0073CC1-F8F5-8114-DAF6-962E5EF7D914}"/>
          </ac:spMkLst>
        </pc:spChg>
        <pc:spChg chg="mod">
          <ac:chgData name="Simona Ferraraccio" userId="c9694aeb-2f50-401b-8abf-67f8a7106701" providerId="ADAL" clId="{728671C3-614E-440E-8F04-5DA1EFA065FD}" dt="2026-10-08T14:08:56.210" v="5589" actId="13822"/>
          <ac:spMkLst>
            <pc:docMk/>
            <pc:sldMk cId="3290104727" sldId="325"/>
            <ac:spMk id="16" creationId="{F17FBE28-E4A8-18F1-32D6-2E81C5A16E80}"/>
          </ac:spMkLst>
        </pc:spChg>
        <pc:spChg chg="mod">
          <ac:chgData name="Simona Ferraraccio" userId="c9694aeb-2f50-401b-8abf-67f8a7106701" providerId="ADAL" clId="{728671C3-614E-440E-8F04-5DA1EFA065FD}" dt="2026-10-08T14:07:41.907" v="5534" actId="20577"/>
          <ac:spMkLst>
            <pc:docMk/>
            <pc:sldMk cId="3290104727" sldId="325"/>
            <ac:spMk id="17" creationId="{18251066-5596-315F-0ABD-CB590B5C593D}"/>
          </ac:spMkLst>
        </pc:spChg>
        <pc:spChg chg="mod">
          <ac:chgData name="Simona Ferraraccio" userId="c9694aeb-2f50-401b-8abf-67f8a7106701" providerId="ADAL" clId="{728671C3-614E-440E-8F04-5DA1EFA065FD}" dt="2026-10-08T14:07:49.112" v="5545" actId="1036"/>
          <ac:spMkLst>
            <pc:docMk/>
            <pc:sldMk cId="3290104727" sldId="325"/>
            <ac:spMk id="18" creationId="{57CCD32A-96D5-B986-BE54-3AA5D87E7350}"/>
          </ac:spMkLst>
        </pc:spChg>
        <pc:spChg chg="mod">
          <ac:chgData name="Simona Ferraraccio" userId="c9694aeb-2f50-401b-8abf-67f8a7106701" providerId="ADAL" clId="{728671C3-614E-440E-8F04-5DA1EFA065FD}" dt="2026-10-08T14:08:56.210" v="5589" actId="13822"/>
          <ac:spMkLst>
            <pc:docMk/>
            <pc:sldMk cId="3290104727" sldId="325"/>
            <ac:spMk id="19" creationId="{1178229C-E30F-5791-BE49-1CC0FE4B33BD}"/>
          </ac:spMkLst>
        </pc:spChg>
        <pc:spChg chg="mod">
          <ac:chgData name="Simona Ferraraccio" userId="c9694aeb-2f50-401b-8abf-67f8a7106701" providerId="ADAL" clId="{728671C3-614E-440E-8F04-5DA1EFA065FD}" dt="2026-10-08T14:08:12.124" v="5554" actId="20577"/>
          <ac:spMkLst>
            <pc:docMk/>
            <pc:sldMk cId="3290104727" sldId="325"/>
            <ac:spMk id="20" creationId="{A8D39610-4E58-6B82-AE27-86F1D2A84BD2}"/>
          </ac:spMkLst>
        </pc:spChg>
        <pc:spChg chg="mod">
          <ac:chgData name="Simona Ferraraccio" userId="c9694aeb-2f50-401b-8abf-67f8a7106701" providerId="ADAL" clId="{728671C3-614E-440E-8F04-5DA1EFA065FD}" dt="2026-10-08T14:09:52.217" v="5608" actId="1036"/>
          <ac:spMkLst>
            <pc:docMk/>
            <pc:sldMk cId="3290104727" sldId="325"/>
            <ac:spMk id="21" creationId="{4CB1CCDF-9856-64A6-BF99-98A201668791}"/>
          </ac:spMkLst>
        </pc:spChg>
        <pc:spChg chg="mod">
          <ac:chgData name="Simona Ferraraccio" userId="c9694aeb-2f50-401b-8abf-67f8a7106701" providerId="ADAL" clId="{728671C3-614E-440E-8F04-5DA1EFA065FD}" dt="2026-10-08T14:09:47.226" v="5605" actId="1036"/>
          <ac:spMkLst>
            <pc:docMk/>
            <pc:sldMk cId="3290104727" sldId="325"/>
            <ac:spMk id="22" creationId="{BC03B725-5507-1946-09E9-96CDAE5F1F54}"/>
          </ac:spMkLst>
        </pc:spChg>
        <pc:spChg chg="mod">
          <ac:chgData name="Simona Ferraraccio" userId="c9694aeb-2f50-401b-8abf-67f8a7106701" providerId="ADAL" clId="{728671C3-614E-440E-8F04-5DA1EFA065FD}" dt="2026-10-08T17:25:40.868" v="5892" actId="20577"/>
          <ac:spMkLst>
            <pc:docMk/>
            <pc:sldMk cId="3290104727" sldId="325"/>
            <ac:spMk id="23" creationId="{1038CFA6-2CB6-90C2-B965-F182F0C48F66}"/>
          </ac:spMkLst>
        </pc:spChg>
        <pc:spChg chg="add mod">
          <ac:chgData name="Simona Ferraraccio" userId="c9694aeb-2f50-401b-8abf-67f8a7106701" providerId="ADAL" clId="{728671C3-614E-440E-8F04-5DA1EFA065FD}" dt="2026-10-08T17:41:05.246" v="6196" actId="1036"/>
          <ac:spMkLst>
            <pc:docMk/>
            <pc:sldMk cId="3290104727" sldId="325"/>
            <ac:spMk id="36" creationId="{0EF4E354-F267-3F1B-2CD5-73553B3334C2}"/>
          </ac:spMkLst>
        </pc:spChg>
        <pc:spChg chg="add mod">
          <ac:chgData name="Simona Ferraraccio" userId="c9694aeb-2f50-401b-8abf-67f8a7106701" providerId="ADAL" clId="{728671C3-614E-440E-8F04-5DA1EFA065FD}" dt="2026-10-08T17:41:05.246" v="6196" actId="1036"/>
          <ac:spMkLst>
            <pc:docMk/>
            <pc:sldMk cId="3290104727" sldId="325"/>
            <ac:spMk id="38" creationId="{BFCDC60C-FAE5-9973-399A-8A6F8026D357}"/>
          </ac:spMkLst>
        </pc:spChg>
        <pc:spChg chg="add mod">
          <ac:chgData name="Simona Ferraraccio" userId="c9694aeb-2f50-401b-8abf-67f8a7106701" providerId="ADAL" clId="{728671C3-614E-440E-8F04-5DA1EFA065FD}" dt="2026-10-08T17:41:05.246" v="6196" actId="1036"/>
          <ac:spMkLst>
            <pc:docMk/>
            <pc:sldMk cId="3290104727" sldId="325"/>
            <ac:spMk id="40" creationId="{4DC88BA1-E96E-3E34-35A3-10390787DA8F}"/>
          </ac:spMkLst>
        </pc:spChg>
        <pc:spChg chg="add mod">
          <ac:chgData name="Simona Ferraraccio" userId="c9694aeb-2f50-401b-8abf-67f8a7106701" providerId="ADAL" clId="{728671C3-614E-440E-8F04-5DA1EFA065FD}" dt="2026-10-08T17:41:05.246" v="6196" actId="1036"/>
          <ac:spMkLst>
            <pc:docMk/>
            <pc:sldMk cId="3290104727" sldId="325"/>
            <ac:spMk id="42" creationId="{23ECE615-28C2-89E9-F3D8-15519AE2A1CF}"/>
          </ac:spMkLst>
        </pc:spChg>
        <pc:spChg chg="add mod">
          <ac:chgData name="Simona Ferraraccio" userId="c9694aeb-2f50-401b-8abf-67f8a7106701" providerId="ADAL" clId="{728671C3-614E-440E-8F04-5DA1EFA065FD}" dt="2026-10-08T17:41:05.246" v="6196" actId="1036"/>
          <ac:spMkLst>
            <pc:docMk/>
            <pc:sldMk cId="3290104727" sldId="325"/>
            <ac:spMk id="44" creationId="{6D125256-6E83-8863-9321-9DD1C4687777}"/>
          </ac:spMkLst>
        </pc:spChg>
        <pc:spChg chg="add mod">
          <ac:chgData name="Simona Ferraraccio" userId="c9694aeb-2f50-401b-8abf-67f8a7106701" providerId="ADAL" clId="{728671C3-614E-440E-8F04-5DA1EFA065FD}" dt="2026-10-08T17:41:05.246" v="6196" actId="1036"/>
          <ac:spMkLst>
            <pc:docMk/>
            <pc:sldMk cId="3290104727" sldId="325"/>
            <ac:spMk id="46" creationId="{AD513F84-531E-7CC0-2B9B-ABD170F673BA}"/>
          </ac:spMkLst>
        </pc:spChg>
        <pc:spChg chg="add mod">
          <ac:chgData name="Simona Ferraraccio" userId="c9694aeb-2f50-401b-8abf-67f8a7106701" providerId="ADAL" clId="{728671C3-614E-440E-8F04-5DA1EFA065FD}" dt="2026-10-08T17:41:05.246" v="6196" actId="1036"/>
          <ac:spMkLst>
            <pc:docMk/>
            <pc:sldMk cId="3290104727" sldId="325"/>
            <ac:spMk id="48" creationId="{BCCA28C8-FB2A-74CE-7B55-0C9D7D9627BF}"/>
          </ac:spMkLst>
        </pc:spChg>
        <pc:spChg chg="add mod">
          <ac:chgData name="Simona Ferraraccio" userId="c9694aeb-2f50-401b-8abf-67f8a7106701" providerId="ADAL" clId="{728671C3-614E-440E-8F04-5DA1EFA065FD}" dt="2026-10-08T17:41:05.246" v="6196" actId="1036"/>
          <ac:spMkLst>
            <pc:docMk/>
            <pc:sldMk cId="3290104727" sldId="325"/>
            <ac:spMk id="50" creationId="{3262372A-7975-67AE-2CA5-8A3A95CE5583}"/>
          </ac:spMkLst>
        </pc:spChg>
        <pc:spChg chg="add mod">
          <ac:chgData name="Simona Ferraraccio" userId="c9694aeb-2f50-401b-8abf-67f8a7106701" providerId="ADAL" clId="{728671C3-614E-440E-8F04-5DA1EFA065FD}" dt="2026-10-08T17:41:26.676" v="6216" actId="208"/>
          <ac:spMkLst>
            <pc:docMk/>
            <pc:sldMk cId="3290104727" sldId="325"/>
            <ac:spMk id="51" creationId="{7536CE10-E0B0-C8F9-75EA-3A8BFE17CAB7}"/>
          </ac:spMkLst>
        </pc:spChg>
        <pc:spChg chg="add mod">
          <ac:chgData name="Simona Ferraraccio" userId="c9694aeb-2f50-401b-8abf-67f8a7106701" providerId="ADAL" clId="{728671C3-614E-440E-8F04-5DA1EFA065FD}" dt="2026-10-08T17:41:39.015" v="6227" actId="20577"/>
          <ac:spMkLst>
            <pc:docMk/>
            <pc:sldMk cId="3290104727" sldId="325"/>
            <ac:spMk id="53" creationId="{945929FC-7F15-DE15-A2E6-0D1C5713CE57}"/>
          </ac:spMkLst>
        </pc:spChg>
        <pc:grpChg chg="mod">
          <ac:chgData name="Simona Ferraraccio" userId="c9694aeb-2f50-401b-8abf-67f8a7106701" providerId="ADAL" clId="{728671C3-614E-440E-8F04-5DA1EFA065FD}" dt="2026-10-08T17:40:55.379" v="6185" actId="1036"/>
          <ac:grpSpMkLst>
            <pc:docMk/>
            <pc:sldMk cId="3290104727" sldId="325"/>
            <ac:grpSpMk id="11" creationId="{98132D57-D2B9-132F-A5A9-CE88AFA85518}"/>
          </ac:grpSpMkLst>
        </pc:grpChg>
      </pc:sldChg>
      <pc:sldChg chg="addSp delSp modSp new mod">
        <pc:chgData name="Simona Ferraraccio" userId="c9694aeb-2f50-401b-8abf-67f8a7106701" providerId="ADAL" clId="{728671C3-614E-440E-8F04-5DA1EFA065FD}" dt="2026-10-13T13:47:29.206" v="12286" actId="113"/>
        <pc:sldMkLst>
          <pc:docMk/>
          <pc:sldMk cId="2184160848" sldId="326"/>
        </pc:sldMkLst>
        <pc:spChg chg="mod">
          <ac:chgData name="Simona Ferraraccio" userId="c9694aeb-2f50-401b-8abf-67f8a7106701" providerId="ADAL" clId="{728671C3-614E-440E-8F04-5DA1EFA065FD}" dt="2026-10-08T13:13:21.230" v="4775"/>
          <ac:spMkLst>
            <pc:docMk/>
            <pc:sldMk cId="2184160848" sldId="326"/>
            <ac:spMk id="2" creationId="{A99DAD2C-6002-0917-2954-3CDF740642BC}"/>
          </ac:spMkLst>
        </pc:spChg>
        <pc:spChg chg="mod">
          <ac:chgData name="Simona Ferraraccio" userId="c9694aeb-2f50-401b-8abf-67f8a7106701" providerId="ADAL" clId="{728671C3-614E-440E-8F04-5DA1EFA065FD}" dt="2026-10-08T13:10:28.867" v="4689" actId="14100"/>
          <ac:spMkLst>
            <pc:docMk/>
            <pc:sldMk cId="2184160848" sldId="326"/>
            <ac:spMk id="4" creationId="{054E6931-6219-2779-332E-F573F877E8D5}"/>
          </ac:spMkLst>
        </pc:spChg>
        <pc:spChg chg="add mod">
          <ac:chgData name="Simona Ferraraccio" userId="c9694aeb-2f50-401b-8abf-67f8a7106701" providerId="ADAL" clId="{728671C3-614E-440E-8F04-5DA1EFA065FD}" dt="2026-10-13T13:46:48.982" v="12263" actId="1076"/>
          <ac:spMkLst>
            <pc:docMk/>
            <pc:sldMk cId="2184160848" sldId="326"/>
            <ac:spMk id="8" creationId="{68DE8CBC-45C1-D397-9C01-D9024F238625}"/>
          </ac:spMkLst>
        </pc:spChg>
        <pc:spChg chg="mod">
          <ac:chgData name="Simona Ferraraccio" userId="c9694aeb-2f50-401b-8abf-67f8a7106701" providerId="ADAL" clId="{728671C3-614E-440E-8F04-5DA1EFA065FD}" dt="2026-10-13T13:46:43.661" v="12262" actId="1036"/>
          <ac:spMkLst>
            <pc:docMk/>
            <pc:sldMk cId="2184160848" sldId="326"/>
            <ac:spMk id="9" creationId="{0B96A47B-3766-E5F3-1484-D1488D534DB6}"/>
          </ac:spMkLst>
        </pc:spChg>
        <pc:spChg chg="add mod">
          <ac:chgData name="Simona Ferraraccio" userId="c9694aeb-2f50-401b-8abf-67f8a7106701" providerId="ADAL" clId="{728671C3-614E-440E-8F04-5DA1EFA065FD}" dt="2026-10-13T13:46:53.551" v="12265" actId="1076"/>
          <ac:spMkLst>
            <pc:docMk/>
            <pc:sldMk cId="2184160848" sldId="326"/>
            <ac:spMk id="10" creationId="{FA1C7363-8356-D6F8-37DA-F350AE2C781C}"/>
          </ac:spMkLst>
        </pc:spChg>
        <pc:spChg chg="mod">
          <ac:chgData name="Simona Ferraraccio" userId="c9694aeb-2f50-401b-8abf-67f8a7106701" providerId="ADAL" clId="{728671C3-614E-440E-8F04-5DA1EFA065FD}" dt="2026-10-13T13:46:31.957" v="12251" actId="404"/>
          <ac:spMkLst>
            <pc:docMk/>
            <pc:sldMk cId="2184160848" sldId="326"/>
            <ac:spMk id="11" creationId="{8BB3188A-DF15-056D-D209-95D50855332A}"/>
          </ac:spMkLst>
        </pc:spChg>
        <pc:spChg chg="add mod">
          <ac:chgData name="Simona Ferraraccio" userId="c9694aeb-2f50-401b-8abf-67f8a7106701" providerId="ADAL" clId="{728671C3-614E-440E-8F04-5DA1EFA065FD}" dt="2026-10-13T13:46:56.206" v="12266" actId="1076"/>
          <ac:spMkLst>
            <pc:docMk/>
            <pc:sldMk cId="2184160848" sldId="326"/>
            <ac:spMk id="12" creationId="{DC7317B1-5CB2-7DB6-3799-19CA95B98335}"/>
          </ac:spMkLst>
        </pc:spChg>
        <pc:spChg chg="mod">
          <ac:chgData name="Simona Ferraraccio" userId="c9694aeb-2f50-401b-8abf-67f8a7106701" providerId="ADAL" clId="{728671C3-614E-440E-8F04-5DA1EFA065FD}" dt="2026-10-13T13:46:43.661" v="12262" actId="1036"/>
          <ac:spMkLst>
            <pc:docMk/>
            <pc:sldMk cId="2184160848" sldId="326"/>
            <ac:spMk id="13" creationId="{12A40A6D-F48A-B8BA-5FDF-9DF0601A44EB}"/>
          </ac:spMkLst>
        </pc:spChg>
        <pc:spChg chg="mod">
          <ac:chgData name="Simona Ferraraccio" userId="c9694aeb-2f50-401b-8abf-67f8a7106701" providerId="ADAL" clId="{728671C3-614E-440E-8F04-5DA1EFA065FD}" dt="2026-10-13T13:46:31.957" v="12251" actId="404"/>
          <ac:spMkLst>
            <pc:docMk/>
            <pc:sldMk cId="2184160848" sldId="326"/>
            <ac:spMk id="14" creationId="{EAF92245-8308-2952-7B6F-ED50D7B95F85}"/>
          </ac:spMkLst>
        </pc:spChg>
        <pc:spChg chg="mod">
          <ac:chgData name="Simona Ferraraccio" userId="c9694aeb-2f50-401b-8abf-67f8a7106701" providerId="ADAL" clId="{728671C3-614E-440E-8F04-5DA1EFA065FD}" dt="2026-10-13T13:46:43.661" v="12262" actId="1036"/>
          <ac:spMkLst>
            <pc:docMk/>
            <pc:sldMk cId="2184160848" sldId="326"/>
            <ac:spMk id="15" creationId="{C624657B-676C-C9E8-5F10-B871502DF1ED}"/>
          </ac:spMkLst>
        </pc:spChg>
        <pc:spChg chg="mod">
          <ac:chgData name="Simona Ferraraccio" userId="c9694aeb-2f50-401b-8abf-67f8a7106701" providerId="ADAL" clId="{728671C3-614E-440E-8F04-5DA1EFA065FD}" dt="2026-10-13T13:46:31.957" v="12251" actId="404"/>
          <ac:spMkLst>
            <pc:docMk/>
            <pc:sldMk cId="2184160848" sldId="326"/>
            <ac:spMk id="16" creationId="{580C561A-5D6F-56A5-5EFE-BB2EFAF953B2}"/>
          </ac:spMkLst>
        </pc:spChg>
        <pc:spChg chg="add mod">
          <ac:chgData name="Simona Ferraraccio" userId="c9694aeb-2f50-401b-8abf-67f8a7106701" providerId="ADAL" clId="{728671C3-614E-440E-8F04-5DA1EFA065FD}" dt="2026-10-13T13:47:29.206" v="12286" actId="113"/>
          <ac:spMkLst>
            <pc:docMk/>
            <pc:sldMk cId="2184160848" sldId="326"/>
            <ac:spMk id="18" creationId="{17E7ED35-EE0B-3859-ADE9-E596B097651C}"/>
          </ac:spMkLst>
        </pc:spChg>
        <pc:grpChg chg="mod">
          <ac:chgData name="Simona Ferraraccio" userId="c9694aeb-2f50-401b-8abf-67f8a7106701" providerId="ADAL" clId="{728671C3-614E-440E-8F04-5DA1EFA065FD}" dt="2026-10-13T13:46:37.218" v="12252" actId="14100"/>
          <ac:grpSpMkLst>
            <pc:docMk/>
            <pc:sldMk cId="2184160848" sldId="326"/>
            <ac:grpSpMk id="3" creationId="{A916E926-71E6-BE9A-B609-AE6AEC3E9A62}"/>
          </ac:grpSpMkLst>
        </pc:grpChg>
        <pc:graphicFrameChg chg="add del mod modGraphic">
          <ac:chgData name="Simona Ferraraccio" userId="c9694aeb-2f50-401b-8abf-67f8a7106701" providerId="ADAL" clId="{728671C3-614E-440E-8F04-5DA1EFA065FD}" dt="2026-10-13T13:46:27.397" v="12249" actId="18245"/>
          <ac:graphicFrameMkLst>
            <pc:docMk/>
            <pc:sldMk cId="2184160848" sldId="326"/>
            <ac:graphicFrameMk id="7" creationId="{62913758-1AC2-3BB2-67C1-8B16B1537C8C}"/>
          </ac:graphicFrameMkLst>
        </pc:graphicFrameChg>
      </pc:sldChg>
      <pc:sldChg chg="addSp delSp modSp new mod ord setBg">
        <pc:chgData name="Simona Ferraraccio" userId="c9694aeb-2f50-401b-8abf-67f8a7106701" providerId="ADAL" clId="{728671C3-614E-440E-8F04-5DA1EFA065FD}" dt="2026-10-13T13:19:30.102" v="12239"/>
        <pc:sldMkLst>
          <pc:docMk/>
          <pc:sldMk cId="1308778327" sldId="327"/>
        </pc:sldMkLst>
        <pc:spChg chg="mod">
          <ac:chgData name="Simona Ferraraccio" userId="c9694aeb-2f50-401b-8abf-67f8a7106701" providerId="ADAL" clId="{728671C3-614E-440E-8F04-5DA1EFA065FD}" dt="2026-10-08T13:19:36.789" v="5001" actId="1076"/>
          <ac:spMkLst>
            <pc:docMk/>
            <pc:sldMk cId="1308778327" sldId="327"/>
            <ac:spMk id="2" creationId="{59CF2CAD-9E95-7A63-C70F-3D32004B65ED}"/>
          </ac:spMkLst>
        </pc:spChg>
        <pc:spChg chg="mod">
          <ac:chgData name="Simona Ferraraccio" userId="c9694aeb-2f50-401b-8abf-67f8a7106701" providerId="ADAL" clId="{728671C3-614E-440E-8F04-5DA1EFA065FD}" dt="2026-10-08T13:19:06.155" v="4988" actId="26606"/>
          <ac:spMkLst>
            <pc:docMk/>
            <pc:sldMk cId="1308778327" sldId="327"/>
            <ac:spMk id="4" creationId="{B8B11E79-673D-058E-4E48-9ADB877E17EE}"/>
          </ac:spMkLst>
        </pc:spChg>
        <pc:spChg chg="mod">
          <ac:chgData name="Simona Ferraraccio" userId="c9694aeb-2f50-401b-8abf-67f8a7106701" providerId="ADAL" clId="{728671C3-614E-440E-8F04-5DA1EFA065FD}" dt="2026-10-08T13:19:06.155" v="4988" actId="26606"/>
          <ac:spMkLst>
            <pc:docMk/>
            <pc:sldMk cId="1308778327" sldId="327"/>
            <ac:spMk id="5" creationId="{2B3277F1-62EB-CE7C-AD14-9B238DBBEED7}"/>
          </ac:spMkLst>
        </pc:spChg>
        <pc:spChg chg="mod">
          <ac:chgData name="Simona Ferraraccio" userId="c9694aeb-2f50-401b-8abf-67f8a7106701" providerId="ADAL" clId="{728671C3-614E-440E-8F04-5DA1EFA065FD}" dt="2026-10-08T13:19:06.155" v="4988" actId="26606"/>
          <ac:spMkLst>
            <pc:docMk/>
            <pc:sldMk cId="1308778327" sldId="327"/>
            <ac:spMk id="6" creationId="{25ACF9CF-7E05-C35B-7085-8D30E13CC4D5}"/>
          </ac:spMkLst>
        </pc:spChg>
        <pc:graphicFrameChg chg="add mod modGraphic">
          <ac:chgData name="Simona Ferraraccio" userId="c9694aeb-2f50-401b-8abf-67f8a7106701" providerId="ADAL" clId="{728671C3-614E-440E-8F04-5DA1EFA065FD}" dt="2026-10-08T13:19:47.838" v="5003" actId="1076"/>
          <ac:graphicFrameMkLst>
            <pc:docMk/>
            <pc:sldMk cId="1308778327" sldId="327"/>
            <ac:graphicFrameMk id="16" creationId="{EE44714B-B24E-5E0B-F0D6-F6142FD43B8B}"/>
          </ac:graphicFrameMkLst>
        </pc:graphicFrameChg>
      </pc:sldChg>
      <pc:sldChg chg="addSp delSp modSp add mod">
        <pc:chgData name="Simona Ferraraccio" userId="c9694aeb-2f50-401b-8abf-67f8a7106701" providerId="ADAL" clId="{728671C3-614E-440E-8F04-5DA1EFA065FD}" dt="2026-10-13T14:26:44.851" v="12342" actId="1035"/>
        <pc:sldMkLst>
          <pc:docMk/>
          <pc:sldMk cId="1922677771" sldId="328"/>
        </pc:sldMkLst>
        <pc:spChg chg="mod">
          <ac:chgData name="Simona Ferraraccio" userId="c9694aeb-2f50-401b-8abf-67f8a7106701" providerId="ADAL" clId="{728671C3-614E-440E-8F04-5DA1EFA065FD}" dt="2026-10-08T17:40:25.104" v="6148" actId="1036"/>
          <ac:spMkLst>
            <pc:docMk/>
            <pc:sldMk cId="1922677771" sldId="328"/>
            <ac:spMk id="4" creationId="{DE479A3F-F5B0-0220-BC10-B6351CF159A9}"/>
          </ac:spMkLst>
        </pc:spChg>
        <pc:spChg chg="mod">
          <ac:chgData name="Simona Ferraraccio" userId="c9694aeb-2f50-401b-8abf-67f8a7106701" providerId="ADAL" clId="{728671C3-614E-440E-8F04-5DA1EFA065FD}" dt="2026-10-08T17:40:25.104" v="6148" actId="1036"/>
          <ac:spMkLst>
            <pc:docMk/>
            <pc:sldMk cId="1922677771" sldId="328"/>
            <ac:spMk id="5" creationId="{D86C62AF-F3AE-63F1-8D59-F7B020DACFA3}"/>
          </ac:spMkLst>
        </pc:spChg>
        <pc:spChg chg="mod">
          <ac:chgData name="Simona Ferraraccio" userId="c9694aeb-2f50-401b-8abf-67f8a7106701" providerId="ADAL" clId="{728671C3-614E-440E-8F04-5DA1EFA065FD}" dt="2026-10-08T17:22:51.113" v="5865" actId="404"/>
          <ac:spMkLst>
            <pc:docMk/>
            <pc:sldMk cId="1922677771" sldId="328"/>
            <ac:spMk id="7" creationId="{4FA2B3C7-5F3C-8248-09C8-195286CAF65B}"/>
          </ac:spMkLst>
        </pc:spChg>
        <pc:spChg chg="add mod">
          <ac:chgData name="Simona Ferraraccio" userId="c9694aeb-2f50-401b-8abf-67f8a7106701" providerId="ADAL" clId="{728671C3-614E-440E-8F04-5DA1EFA065FD}" dt="2026-10-08T17:26:58.424" v="5920" actId="1036"/>
          <ac:spMkLst>
            <pc:docMk/>
            <pc:sldMk cId="1922677771" sldId="328"/>
            <ac:spMk id="10" creationId="{0771EE25-9C98-2BE6-CA57-50E071A38D96}"/>
          </ac:spMkLst>
        </pc:spChg>
        <pc:spChg chg="mod">
          <ac:chgData name="Simona Ferraraccio" userId="c9694aeb-2f50-401b-8abf-67f8a7106701" providerId="ADAL" clId="{728671C3-614E-440E-8F04-5DA1EFA065FD}" dt="2026-10-08T17:23:00.697" v="5866" actId="13822"/>
          <ac:spMkLst>
            <pc:docMk/>
            <pc:sldMk cId="1922677771" sldId="328"/>
            <ac:spMk id="12" creationId="{F08B6DFC-952B-90EF-622F-5860F89560EE}"/>
          </ac:spMkLst>
        </pc:spChg>
        <pc:spChg chg="mod">
          <ac:chgData name="Simona Ferraraccio" userId="c9694aeb-2f50-401b-8abf-67f8a7106701" providerId="ADAL" clId="{728671C3-614E-440E-8F04-5DA1EFA065FD}" dt="2026-10-08T14:52:31.215" v="5842" actId="20577"/>
          <ac:spMkLst>
            <pc:docMk/>
            <pc:sldMk cId="1922677771" sldId="328"/>
            <ac:spMk id="21" creationId="{AAAF6339-6822-1F99-03B5-67F50C700132}"/>
          </ac:spMkLst>
        </pc:spChg>
        <pc:spChg chg="mod">
          <ac:chgData name="Simona Ferraraccio" userId="c9694aeb-2f50-401b-8abf-67f8a7106701" providerId="ADAL" clId="{728671C3-614E-440E-8F04-5DA1EFA065FD}" dt="2026-10-08T17:23:23.747" v="5879" actId="20577"/>
          <ac:spMkLst>
            <pc:docMk/>
            <pc:sldMk cId="1922677771" sldId="328"/>
            <ac:spMk id="22" creationId="{DBBCB862-D82E-6A21-5122-96B468D25143}"/>
          </ac:spMkLst>
        </pc:spChg>
        <pc:spChg chg="mod">
          <ac:chgData name="Simona Ferraraccio" userId="c9694aeb-2f50-401b-8abf-67f8a7106701" providerId="ADAL" clId="{728671C3-614E-440E-8F04-5DA1EFA065FD}" dt="2026-10-08T17:25:36.658" v="5891" actId="404"/>
          <ac:spMkLst>
            <pc:docMk/>
            <pc:sldMk cId="1922677771" sldId="328"/>
            <ac:spMk id="23" creationId="{F9914A95-6254-909D-992E-B7F882E6C06A}"/>
          </ac:spMkLst>
        </pc:spChg>
        <pc:spChg chg="mod">
          <ac:chgData name="Simona Ferraraccio" userId="c9694aeb-2f50-401b-8abf-67f8a7106701" providerId="ADAL" clId="{728671C3-614E-440E-8F04-5DA1EFA065FD}" dt="2026-10-08T17:28:03.902" v="5982" actId="14100"/>
          <ac:spMkLst>
            <pc:docMk/>
            <pc:sldMk cId="1922677771" sldId="328"/>
            <ac:spMk id="27" creationId="{F8C683B7-97DE-CF1B-8BD0-F24D4446A49C}"/>
          </ac:spMkLst>
        </pc:spChg>
        <pc:spChg chg="mod">
          <ac:chgData name="Simona Ferraraccio" userId="c9694aeb-2f50-401b-8abf-67f8a7106701" providerId="ADAL" clId="{728671C3-614E-440E-8F04-5DA1EFA065FD}" dt="2026-10-08T17:27:35.878" v="5933"/>
          <ac:spMkLst>
            <pc:docMk/>
            <pc:sldMk cId="1922677771" sldId="328"/>
            <ac:spMk id="28" creationId="{F8A9A6F2-C584-592A-C63D-7B8AF179874D}"/>
          </ac:spMkLst>
        </pc:spChg>
        <pc:spChg chg="mod">
          <ac:chgData name="Simona Ferraraccio" userId="c9694aeb-2f50-401b-8abf-67f8a7106701" providerId="ADAL" clId="{728671C3-614E-440E-8F04-5DA1EFA065FD}" dt="2026-10-08T17:27:35.878" v="5933"/>
          <ac:spMkLst>
            <pc:docMk/>
            <pc:sldMk cId="1922677771" sldId="328"/>
            <ac:spMk id="29" creationId="{00065220-433F-9354-11C7-FA92639E3D1A}"/>
          </ac:spMkLst>
        </pc:spChg>
        <pc:spChg chg="mod">
          <ac:chgData name="Simona Ferraraccio" userId="c9694aeb-2f50-401b-8abf-67f8a7106701" providerId="ADAL" clId="{728671C3-614E-440E-8F04-5DA1EFA065FD}" dt="2026-10-08T17:27:35.878" v="5933"/>
          <ac:spMkLst>
            <pc:docMk/>
            <pc:sldMk cId="1922677771" sldId="328"/>
            <ac:spMk id="30" creationId="{1700E736-6CE2-45AB-1BA3-FCD55A200995}"/>
          </ac:spMkLst>
        </pc:spChg>
        <pc:spChg chg="mod">
          <ac:chgData name="Simona Ferraraccio" userId="c9694aeb-2f50-401b-8abf-67f8a7106701" providerId="ADAL" clId="{728671C3-614E-440E-8F04-5DA1EFA065FD}" dt="2026-10-08T17:29:31.234" v="5985" actId="404"/>
          <ac:spMkLst>
            <pc:docMk/>
            <pc:sldMk cId="1922677771" sldId="328"/>
            <ac:spMk id="31" creationId="{261081B5-8E35-1FAE-7823-CFFBCA729FDF}"/>
          </ac:spMkLst>
        </pc:spChg>
        <pc:spChg chg="mod">
          <ac:chgData name="Simona Ferraraccio" userId="c9694aeb-2f50-401b-8abf-67f8a7106701" providerId="ADAL" clId="{728671C3-614E-440E-8F04-5DA1EFA065FD}" dt="2026-10-08T17:31:18.604" v="6026" actId="1035"/>
          <ac:spMkLst>
            <pc:docMk/>
            <pc:sldMk cId="1922677771" sldId="328"/>
            <ac:spMk id="43" creationId="{40E6CA2F-D4B3-A39B-2760-4D8501AFF234}"/>
          </ac:spMkLst>
        </pc:spChg>
        <pc:spChg chg="mod">
          <ac:chgData name="Simona Ferraraccio" userId="c9694aeb-2f50-401b-8abf-67f8a7106701" providerId="ADAL" clId="{728671C3-614E-440E-8F04-5DA1EFA065FD}" dt="2026-10-08T17:31:08.545" v="6007"/>
          <ac:spMkLst>
            <pc:docMk/>
            <pc:sldMk cId="1922677771" sldId="328"/>
            <ac:spMk id="44" creationId="{CC3AF70B-9A80-47D6-BC6E-4463F0331B4F}"/>
          </ac:spMkLst>
        </pc:spChg>
        <pc:spChg chg="mod">
          <ac:chgData name="Simona Ferraraccio" userId="c9694aeb-2f50-401b-8abf-67f8a7106701" providerId="ADAL" clId="{728671C3-614E-440E-8F04-5DA1EFA065FD}" dt="2026-10-08T17:31:08.545" v="6007"/>
          <ac:spMkLst>
            <pc:docMk/>
            <pc:sldMk cId="1922677771" sldId="328"/>
            <ac:spMk id="45" creationId="{E23A7227-BF91-4E7D-DD70-ABFA4F8BCAB6}"/>
          </ac:spMkLst>
        </pc:spChg>
        <pc:spChg chg="mod">
          <ac:chgData name="Simona Ferraraccio" userId="c9694aeb-2f50-401b-8abf-67f8a7106701" providerId="ADAL" clId="{728671C3-614E-440E-8F04-5DA1EFA065FD}" dt="2026-10-08T17:31:08.545" v="6007"/>
          <ac:spMkLst>
            <pc:docMk/>
            <pc:sldMk cId="1922677771" sldId="328"/>
            <ac:spMk id="46" creationId="{00129C77-DAD8-A9A8-B8AB-5DE2688D7871}"/>
          </ac:spMkLst>
        </pc:spChg>
        <pc:spChg chg="mod">
          <ac:chgData name="Simona Ferraraccio" userId="c9694aeb-2f50-401b-8abf-67f8a7106701" providerId="ADAL" clId="{728671C3-614E-440E-8F04-5DA1EFA065FD}" dt="2026-10-08T17:31:34.883" v="6028" actId="255"/>
          <ac:spMkLst>
            <pc:docMk/>
            <pc:sldMk cId="1922677771" sldId="328"/>
            <ac:spMk id="47" creationId="{A520A0E7-6078-003B-96A6-D8C85F24BE6F}"/>
          </ac:spMkLst>
        </pc:spChg>
        <pc:spChg chg="mod">
          <ac:chgData name="Simona Ferraraccio" userId="c9694aeb-2f50-401b-8abf-67f8a7106701" providerId="ADAL" clId="{728671C3-614E-440E-8F04-5DA1EFA065FD}" dt="2026-10-08T17:32:31.611" v="6051" actId="255"/>
          <ac:spMkLst>
            <pc:docMk/>
            <pc:sldMk cId="1922677771" sldId="328"/>
            <ac:spMk id="50" creationId="{8109D293-A13C-6DF7-E52F-7C5C61848D92}"/>
          </ac:spMkLst>
        </pc:spChg>
        <pc:spChg chg="mod">
          <ac:chgData name="Simona Ferraraccio" userId="c9694aeb-2f50-401b-8abf-67f8a7106701" providerId="ADAL" clId="{728671C3-614E-440E-8F04-5DA1EFA065FD}" dt="2026-10-08T17:32:23.903" v="6048"/>
          <ac:spMkLst>
            <pc:docMk/>
            <pc:sldMk cId="1922677771" sldId="328"/>
            <ac:spMk id="51" creationId="{A46B393C-F630-D83C-850E-8F3837DA1B6A}"/>
          </ac:spMkLst>
        </pc:spChg>
        <pc:spChg chg="mod">
          <ac:chgData name="Simona Ferraraccio" userId="c9694aeb-2f50-401b-8abf-67f8a7106701" providerId="ADAL" clId="{728671C3-614E-440E-8F04-5DA1EFA065FD}" dt="2026-10-08T17:32:23.903" v="6048"/>
          <ac:spMkLst>
            <pc:docMk/>
            <pc:sldMk cId="1922677771" sldId="328"/>
            <ac:spMk id="52" creationId="{1982F6DB-46E5-668A-89C5-F132944D5CD2}"/>
          </ac:spMkLst>
        </pc:spChg>
        <pc:spChg chg="mod">
          <ac:chgData name="Simona Ferraraccio" userId="c9694aeb-2f50-401b-8abf-67f8a7106701" providerId="ADAL" clId="{728671C3-614E-440E-8F04-5DA1EFA065FD}" dt="2026-10-08T17:32:23.903" v="6048"/>
          <ac:spMkLst>
            <pc:docMk/>
            <pc:sldMk cId="1922677771" sldId="328"/>
            <ac:spMk id="53" creationId="{2FDC3252-E52C-EED5-2E23-9BCF16417C5B}"/>
          </ac:spMkLst>
        </pc:spChg>
        <pc:spChg chg="mod">
          <ac:chgData name="Simona Ferraraccio" userId="c9694aeb-2f50-401b-8abf-67f8a7106701" providerId="ADAL" clId="{728671C3-614E-440E-8F04-5DA1EFA065FD}" dt="2026-10-08T17:32:48.460" v="6053" actId="255"/>
          <ac:spMkLst>
            <pc:docMk/>
            <pc:sldMk cId="1922677771" sldId="328"/>
            <ac:spMk id="54" creationId="{51F40B0C-6724-6038-7544-A458E57276FA}"/>
          </ac:spMkLst>
        </pc:spChg>
        <pc:spChg chg="mod">
          <ac:chgData name="Simona Ferraraccio" userId="c9694aeb-2f50-401b-8abf-67f8a7106701" providerId="ADAL" clId="{728671C3-614E-440E-8F04-5DA1EFA065FD}" dt="2026-10-08T17:33:34.332" v="6075" actId="1076"/>
          <ac:spMkLst>
            <pc:docMk/>
            <pc:sldMk cId="1922677771" sldId="328"/>
            <ac:spMk id="57" creationId="{0CA7317B-7CD3-4C2D-AB66-D68EAA095D8E}"/>
          </ac:spMkLst>
        </pc:spChg>
        <pc:spChg chg="mod">
          <ac:chgData name="Simona Ferraraccio" userId="c9694aeb-2f50-401b-8abf-67f8a7106701" providerId="ADAL" clId="{728671C3-614E-440E-8F04-5DA1EFA065FD}" dt="2026-10-08T17:33:21.251" v="6070"/>
          <ac:spMkLst>
            <pc:docMk/>
            <pc:sldMk cId="1922677771" sldId="328"/>
            <ac:spMk id="58" creationId="{E2BAE8B4-05D7-91F1-5885-6B6EA3B6C260}"/>
          </ac:spMkLst>
        </pc:spChg>
        <pc:spChg chg="mod">
          <ac:chgData name="Simona Ferraraccio" userId="c9694aeb-2f50-401b-8abf-67f8a7106701" providerId="ADAL" clId="{728671C3-614E-440E-8F04-5DA1EFA065FD}" dt="2026-10-08T17:33:21.251" v="6070"/>
          <ac:spMkLst>
            <pc:docMk/>
            <pc:sldMk cId="1922677771" sldId="328"/>
            <ac:spMk id="59" creationId="{39A6224A-8E2E-75A8-1F20-00F31C1AE741}"/>
          </ac:spMkLst>
        </pc:spChg>
        <pc:spChg chg="mod">
          <ac:chgData name="Simona Ferraraccio" userId="c9694aeb-2f50-401b-8abf-67f8a7106701" providerId="ADAL" clId="{728671C3-614E-440E-8F04-5DA1EFA065FD}" dt="2026-10-08T17:33:21.251" v="6070"/>
          <ac:spMkLst>
            <pc:docMk/>
            <pc:sldMk cId="1922677771" sldId="328"/>
            <ac:spMk id="60" creationId="{BE2A3E4C-1A99-6533-AF08-C911A2951304}"/>
          </ac:spMkLst>
        </pc:spChg>
        <pc:spChg chg="mod">
          <ac:chgData name="Simona Ferraraccio" userId="c9694aeb-2f50-401b-8abf-67f8a7106701" providerId="ADAL" clId="{728671C3-614E-440E-8F04-5DA1EFA065FD}" dt="2026-10-08T17:33:51.885" v="6078" actId="255"/>
          <ac:spMkLst>
            <pc:docMk/>
            <pc:sldMk cId="1922677771" sldId="328"/>
            <ac:spMk id="61" creationId="{72C22EEF-B89F-59A4-826A-4D44C66005A3}"/>
          </ac:spMkLst>
        </pc:spChg>
        <pc:spChg chg="mod">
          <ac:chgData name="Simona Ferraraccio" userId="c9694aeb-2f50-401b-8abf-67f8a7106701" providerId="ADAL" clId="{728671C3-614E-440E-8F04-5DA1EFA065FD}" dt="2026-10-08T17:39:21.670" v="6131" actId="255"/>
          <ac:spMkLst>
            <pc:docMk/>
            <pc:sldMk cId="1922677771" sldId="328"/>
            <ac:spMk id="64" creationId="{15296A04-07A8-DB54-DA1E-4758934D851C}"/>
          </ac:spMkLst>
        </pc:spChg>
        <pc:spChg chg="mod">
          <ac:chgData name="Simona Ferraraccio" userId="c9694aeb-2f50-401b-8abf-67f8a7106701" providerId="ADAL" clId="{728671C3-614E-440E-8F04-5DA1EFA065FD}" dt="2026-10-08T17:39:14.965" v="6128"/>
          <ac:spMkLst>
            <pc:docMk/>
            <pc:sldMk cId="1922677771" sldId="328"/>
            <ac:spMk id="65" creationId="{4D2B5DC2-42A1-51DC-B8CC-ADAD7881D8FA}"/>
          </ac:spMkLst>
        </pc:spChg>
        <pc:spChg chg="mod">
          <ac:chgData name="Simona Ferraraccio" userId="c9694aeb-2f50-401b-8abf-67f8a7106701" providerId="ADAL" clId="{728671C3-614E-440E-8F04-5DA1EFA065FD}" dt="2026-10-08T17:39:14.965" v="6128"/>
          <ac:spMkLst>
            <pc:docMk/>
            <pc:sldMk cId="1922677771" sldId="328"/>
            <ac:spMk id="66" creationId="{BC5547C8-96C7-D8F8-E556-486E69F599DE}"/>
          </ac:spMkLst>
        </pc:spChg>
        <pc:spChg chg="mod">
          <ac:chgData name="Simona Ferraraccio" userId="c9694aeb-2f50-401b-8abf-67f8a7106701" providerId="ADAL" clId="{728671C3-614E-440E-8F04-5DA1EFA065FD}" dt="2026-10-08T17:39:14.965" v="6128"/>
          <ac:spMkLst>
            <pc:docMk/>
            <pc:sldMk cId="1922677771" sldId="328"/>
            <ac:spMk id="67" creationId="{9A8781FC-AEC2-87EE-A8E6-449814F37998}"/>
          </ac:spMkLst>
        </pc:spChg>
        <pc:spChg chg="mod">
          <ac:chgData name="Simona Ferraraccio" userId="c9694aeb-2f50-401b-8abf-67f8a7106701" providerId="ADAL" clId="{728671C3-614E-440E-8F04-5DA1EFA065FD}" dt="2026-10-08T17:39:46.185" v="6134" actId="255"/>
          <ac:spMkLst>
            <pc:docMk/>
            <pc:sldMk cId="1922677771" sldId="328"/>
            <ac:spMk id="68" creationId="{28705284-C63A-C6AB-75F7-5F87F967B075}"/>
          </ac:spMkLst>
        </pc:spChg>
        <pc:grpChg chg="mod">
          <ac:chgData name="Simona Ferraraccio" userId="c9694aeb-2f50-401b-8abf-67f8a7106701" providerId="ADAL" clId="{728671C3-614E-440E-8F04-5DA1EFA065FD}" dt="2026-10-08T17:26:34.537" v="5894" actId="164"/>
          <ac:grpSpMkLst>
            <pc:docMk/>
            <pc:sldMk cId="1922677771" sldId="328"/>
            <ac:grpSpMk id="11" creationId="{1B5002FD-CE77-A3B0-76DD-42A880C3579A}"/>
          </ac:grpSpMkLst>
        </pc:grpChg>
        <pc:grpChg chg="add mod">
          <ac:chgData name="Simona Ferraraccio" userId="c9694aeb-2f50-401b-8abf-67f8a7106701" providerId="ADAL" clId="{728671C3-614E-440E-8F04-5DA1EFA065FD}" dt="2026-10-13T14:26:44.851" v="12342" actId="1035"/>
          <ac:grpSpMkLst>
            <pc:docMk/>
            <pc:sldMk cId="1922677771" sldId="328"/>
            <ac:grpSpMk id="24" creationId="{B066EE5E-1975-EE1C-F41E-8B67CB76DBC8}"/>
          </ac:grpSpMkLst>
        </pc:grpChg>
        <pc:grpChg chg="add mod">
          <ac:chgData name="Simona Ferraraccio" userId="c9694aeb-2f50-401b-8abf-67f8a7106701" providerId="ADAL" clId="{728671C3-614E-440E-8F04-5DA1EFA065FD}" dt="2026-10-13T14:26:44.851" v="12342" actId="1035"/>
          <ac:grpSpMkLst>
            <pc:docMk/>
            <pc:sldMk cId="1922677771" sldId="328"/>
            <ac:grpSpMk id="25" creationId="{E6BBB70E-2410-32BA-D9CE-92958D2A9426}"/>
          </ac:grpSpMkLst>
        </pc:grpChg>
        <pc:grpChg chg="mod">
          <ac:chgData name="Simona Ferraraccio" userId="c9694aeb-2f50-401b-8abf-67f8a7106701" providerId="ADAL" clId="{728671C3-614E-440E-8F04-5DA1EFA065FD}" dt="2026-10-08T17:27:35.878" v="5933"/>
          <ac:grpSpMkLst>
            <pc:docMk/>
            <pc:sldMk cId="1922677771" sldId="328"/>
            <ac:grpSpMk id="26" creationId="{1B62D785-4847-2442-1994-36D1F78B07DB}"/>
          </ac:grpSpMkLst>
        </pc:grpChg>
        <pc:grpChg chg="add del mod">
          <ac:chgData name="Simona Ferraraccio" userId="c9694aeb-2f50-401b-8abf-67f8a7106701" providerId="ADAL" clId="{728671C3-614E-440E-8F04-5DA1EFA065FD}" dt="2026-10-13T14:26:37.528" v="12320" actId="478"/>
          <ac:grpSpMkLst>
            <pc:docMk/>
            <pc:sldMk cId="1922677771" sldId="328"/>
            <ac:grpSpMk id="32" creationId="{AD0D4BE8-BF08-CB3F-DBD0-51E9C70D754C}"/>
          </ac:grpSpMkLst>
        </pc:grpChg>
        <pc:grpChg chg="add mod">
          <ac:chgData name="Simona Ferraraccio" userId="c9694aeb-2f50-401b-8abf-67f8a7106701" providerId="ADAL" clId="{728671C3-614E-440E-8F04-5DA1EFA065FD}" dt="2026-10-08T17:40:13.192" v="6137" actId="1076"/>
          <ac:grpSpMkLst>
            <pc:docMk/>
            <pc:sldMk cId="1922677771" sldId="328"/>
            <ac:grpSpMk id="41" creationId="{8572BA8B-56C9-A659-9882-1AF509C5137D}"/>
          </ac:grpSpMkLst>
        </pc:grpChg>
        <pc:grpChg chg="mod">
          <ac:chgData name="Simona Ferraraccio" userId="c9694aeb-2f50-401b-8abf-67f8a7106701" providerId="ADAL" clId="{728671C3-614E-440E-8F04-5DA1EFA065FD}" dt="2026-10-08T17:31:08.545" v="6007"/>
          <ac:grpSpMkLst>
            <pc:docMk/>
            <pc:sldMk cId="1922677771" sldId="328"/>
            <ac:grpSpMk id="42" creationId="{3E679D81-D208-DAC3-1EF4-98331C483EE1}"/>
          </ac:grpSpMkLst>
        </pc:grpChg>
        <pc:grpChg chg="add mod">
          <ac:chgData name="Simona Ferraraccio" userId="c9694aeb-2f50-401b-8abf-67f8a7106701" providerId="ADAL" clId="{728671C3-614E-440E-8F04-5DA1EFA065FD}" dt="2026-10-08T17:40:46.921" v="6175" actId="1036"/>
          <ac:grpSpMkLst>
            <pc:docMk/>
            <pc:sldMk cId="1922677771" sldId="328"/>
            <ac:grpSpMk id="48" creationId="{D64CF884-0A01-7BB4-EFAE-D175EC0725C6}"/>
          </ac:grpSpMkLst>
        </pc:grpChg>
        <pc:grpChg chg="mod">
          <ac:chgData name="Simona Ferraraccio" userId="c9694aeb-2f50-401b-8abf-67f8a7106701" providerId="ADAL" clId="{728671C3-614E-440E-8F04-5DA1EFA065FD}" dt="2026-10-08T17:32:23.903" v="6048"/>
          <ac:grpSpMkLst>
            <pc:docMk/>
            <pc:sldMk cId="1922677771" sldId="328"/>
            <ac:grpSpMk id="49" creationId="{203EDA60-6B21-0819-4D46-1259EBFDFB4E}"/>
          </ac:grpSpMkLst>
        </pc:grpChg>
        <pc:grpChg chg="add mod">
          <ac:chgData name="Simona Ferraraccio" userId="c9694aeb-2f50-401b-8abf-67f8a7106701" providerId="ADAL" clId="{728671C3-614E-440E-8F04-5DA1EFA065FD}" dt="2026-10-08T17:39:51.698" v="6135" actId="1076"/>
          <ac:grpSpMkLst>
            <pc:docMk/>
            <pc:sldMk cId="1922677771" sldId="328"/>
            <ac:grpSpMk id="55" creationId="{CCCE9CC3-3089-9C81-4ABE-A945D43BECC8}"/>
          </ac:grpSpMkLst>
        </pc:grpChg>
        <pc:grpChg chg="mod">
          <ac:chgData name="Simona Ferraraccio" userId="c9694aeb-2f50-401b-8abf-67f8a7106701" providerId="ADAL" clId="{728671C3-614E-440E-8F04-5DA1EFA065FD}" dt="2026-10-08T17:33:21.251" v="6070"/>
          <ac:grpSpMkLst>
            <pc:docMk/>
            <pc:sldMk cId="1922677771" sldId="328"/>
            <ac:grpSpMk id="56" creationId="{096450DB-98ED-3EAF-86DC-485293212F17}"/>
          </ac:grpSpMkLst>
        </pc:grpChg>
        <pc:grpChg chg="add mod">
          <ac:chgData name="Simona Ferraraccio" userId="c9694aeb-2f50-401b-8abf-67f8a7106701" providerId="ADAL" clId="{728671C3-614E-440E-8F04-5DA1EFA065FD}" dt="2026-10-13T14:26:44.851" v="12342" actId="1035"/>
          <ac:grpSpMkLst>
            <pc:docMk/>
            <pc:sldMk cId="1922677771" sldId="328"/>
            <ac:grpSpMk id="62" creationId="{84FF2B4E-FC0C-54E2-CAC0-4B6EE2321F0F}"/>
          </ac:grpSpMkLst>
        </pc:grpChg>
        <pc:grpChg chg="mod">
          <ac:chgData name="Simona Ferraraccio" userId="c9694aeb-2f50-401b-8abf-67f8a7106701" providerId="ADAL" clId="{728671C3-614E-440E-8F04-5DA1EFA065FD}" dt="2026-10-08T17:39:14.965" v="6128"/>
          <ac:grpSpMkLst>
            <pc:docMk/>
            <pc:sldMk cId="1922677771" sldId="328"/>
            <ac:grpSpMk id="63" creationId="{5D168307-9C73-BF61-33B4-25FCF3B0F17B}"/>
          </ac:grpSpMkLst>
        </pc:grpChg>
      </pc:sldChg>
      <pc:sldChg chg="addSp delSp modSp new mod">
        <pc:chgData name="Simona Ferraraccio" userId="c9694aeb-2f50-401b-8abf-67f8a7106701" providerId="ADAL" clId="{728671C3-614E-440E-8F04-5DA1EFA065FD}" dt="2026-10-08T17:57:03.446" v="6404" actId="1076"/>
        <pc:sldMkLst>
          <pc:docMk/>
          <pc:sldMk cId="3295040318" sldId="329"/>
        </pc:sldMkLst>
        <pc:spChg chg="mod">
          <ac:chgData name="Simona Ferraraccio" userId="c9694aeb-2f50-401b-8abf-67f8a7106701" providerId="ADAL" clId="{728671C3-614E-440E-8F04-5DA1EFA065FD}" dt="2026-10-08T17:57:03.446" v="6404" actId="1076"/>
          <ac:spMkLst>
            <pc:docMk/>
            <pc:sldMk cId="3295040318" sldId="329"/>
            <ac:spMk id="2" creationId="{2A657CC1-3153-50AC-5C99-6B7980858668}"/>
          </ac:spMkLst>
        </pc:spChg>
        <pc:spChg chg="mod">
          <ac:chgData name="Simona Ferraraccio" userId="c9694aeb-2f50-401b-8abf-67f8a7106701" providerId="ADAL" clId="{728671C3-614E-440E-8F04-5DA1EFA065FD}" dt="2026-10-08T17:46:46.195" v="6229" actId="14100"/>
          <ac:spMkLst>
            <pc:docMk/>
            <pc:sldMk cId="3295040318" sldId="329"/>
            <ac:spMk id="4" creationId="{36F41D27-641A-6D71-A663-DE15D824E201}"/>
          </ac:spMkLst>
        </pc:spChg>
        <pc:spChg chg="add mod">
          <ac:chgData name="Simona Ferraraccio" userId="c9694aeb-2f50-401b-8abf-67f8a7106701" providerId="ADAL" clId="{728671C3-614E-440E-8F04-5DA1EFA065FD}" dt="2026-10-08T17:56:17.975" v="6401" actId="1076"/>
          <ac:spMkLst>
            <pc:docMk/>
            <pc:sldMk cId="3295040318" sldId="329"/>
            <ac:spMk id="13" creationId="{7C4056DE-A180-FE1E-2FE2-AF4BCE5C33C6}"/>
          </ac:spMkLst>
        </pc:spChg>
        <pc:picChg chg="add mod ord modCrop">
          <ac:chgData name="Simona Ferraraccio" userId="c9694aeb-2f50-401b-8abf-67f8a7106701" providerId="ADAL" clId="{728671C3-614E-440E-8F04-5DA1EFA065FD}" dt="2026-10-08T17:56:50.442" v="6402" actId="1076"/>
          <ac:picMkLst>
            <pc:docMk/>
            <pc:sldMk cId="3295040318" sldId="329"/>
            <ac:picMk id="10" creationId="{6C85B3BB-4F59-66BF-0DEE-395A232168DD}"/>
          </ac:picMkLst>
        </pc:picChg>
      </pc:sldChg>
      <pc:sldChg chg="addSp delSp modSp new mod setBg">
        <pc:chgData name="Simona Ferraraccio" userId="c9694aeb-2f50-401b-8abf-67f8a7106701" providerId="ADAL" clId="{728671C3-614E-440E-8F04-5DA1EFA065FD}" dt="2026-10-13T14:37:58.260" v="12344" actId="122"/>
        <pc:sldMkLst>
          <pc:docMk/>
          <pc:sldMk cId="1874143607" sldId="330"/>
        </pc:sldMkLst>
        <pc:spChg chg="mod">
          <ac:chgData name="Simona Ferraraccio" userId="c9694aeb-2f50-401b-8abf-67f8a7106701" providerId="ADAL" clId="{728671C3-614E-440E-8F04-5DA1EFA065FD}" dt="2026-10-08T18:12:40.975" v="6550" actId="27636"/>
          <ac:spMkLst>
            <pc:docMk/>
            <pc:sldMk cId="1874143607" sldId="330"/>
            <ac:spMk id="2" creationId="{47827469-E697-5ACF-1658-8CFAEED3E82A}"/>
          </ac:spMkLst>
        </pc:spChg>
        <pc:spChg chg="mod ord">
          <ac:chgData name="Simona Ferraraccio" userId="c9694aeb-2f50-401b-8abf-67f8a7106701" providerId="ADAL" clId="{728671C3-614E-440E-8F04-5DA1EFA065FD}" dt="2026-10-08T18:11:16.188" v="6499" actId="26606"/>
          <ac:spMkLst>
            <pc:docMk/>
            <pc:sldMk cId="1874143607" sldId="330"/>
            <ac:spMk id="4" creationId="{BE384A7C-5960-8478-6F3A-173DB12EA6A3}"/>
          </ac:spMkLst>
        </pc:spChg>
        <pc:spChg chg="mod">
          <ac:chgData name="Simona Ferraraccio" userId="c9694aeb-2f50-401b-8abf-67f8a7106701" providerId="ADAL" clId="{728671C3-614E-440E-8F04-5DA1EFA065FD}" dt="2026-10-08T18:11:16.188" v="6499" actId="26606"/>
          <ac:spMkLst>
            <pc:docMk/>
            <pc:sldMk cId="1874143607" sldId="330"/>
            <ac:spMk id="5" creationId="{FBBBACE2-0E39-0AD4-63DB-40ACA79313F9}"/>
          </ac:spMkLst>
        </pc:spChg>
        <pc:spChg chg="mod">
          <ac:chgData name="Simona Ferraraccio" userId="c9694aeb-2f50-401b-8abf-67f8a7106701" providerId="ADAL" clId="{728671C3-614E-440E-8F04-5DA1EFA065FD}" dt="2026-10-08T18:11:16.188" v="6499" actId="26606"/>
          <ac:spMkLst>
            <pc:docMk/>
            <pc:sldMk cId="1874143607" sldId="330"/>
            <ac:spMk id="6" creationId="{D3E8C8A3-9C8D-40A6-768E-23741B770A85}"/>
          </ac:spMkLst>
        </pc:spChg>
        <pc:spChg chg="mod">
          <ac:chgData name="Simona Ferraraccio" userId="c9694aeb-2f50-401b-8abf-67f8a7106701" providerId="ADAL" clId="{728671C3-614E-440E-8F04-5DA1EFA065FD}" dt="2026-10-13T14:23:45.518" v="12317" actId="1035"/>
          <ac:spMkLst>
            <pc:docMk/>
            <pc:sldMk cId="1874143607" sldId="330"/>
            <ac:spMk id="7" creationId="{3FD52841-6D2B-DA84-F42D-778D9F727C60}"/>
          </ac:spMkLst>
        </pc:spChg>
        <pc:spChg chg="mod">
          <ac:chgData name="Simona Ferraraccio" userId="c9694aeb-2f50-401b-8abf-67f8a7106701" providerId="ADAL" clId="{728671C3-614E-440E-8F04-5DA1EFA065FD}" dt="2026-10-13T14:22:03.396" v="12292" actId="14100"/>
          <ac:spMkLst>
            <pc:docMk/>
            <pc:sldMk cId="1874143607" sldId="330"/>
            <ac:spMk id="8" creationId="{744E3EE0-C03D-C36D-9228-4E36EB7C262C}"/>
          </ac:spMkLst>
        </pc:spChg>
        <pc:spChg chg="mod">
          <ac:chgData name="Simona Ferraraccio" userId="c9694aeb-2f50-401b-8abf-67f8a7106701" providerId="ADAL" clId="{728671C3-614E-440E-8F04-5DA1EFA065FD}" dt="2026-10-13T14:23:45.518" v="12317" actId="1035"/>
          <ac:spMkLst>
            <pc:docMk/>
            <pc:sldMk cId="1874143607" sldId="330"/>
            <ac:spMk id="9" creationId="{87D97CD0-ABB4-FD7A-B3C2-93224392B709}"/>
          </ac:spMkLst>
        </pc:spChg>
        <pc:spChg chg="mod">
          <ac:chgData name="Simona Ferraraccio" userId="c9694aeb-2f50-401b-8abf-67f8a7106701" providerId="ADAL" clId="{728671C3-614E-440E-8F04-5DA1EFA065FD}" dt="2026-10-13T14:22:03.396" v="12292" actId="14100"/>
          <ac:spMkLst>
            <pc:docMk/>
            <pc:sldMk cId="1874143607" sldId="330"/>
            <ac:spMk id="10" creationId="{9A3FC35D-AAF0-C0C9-37F8-37AC1D7A2341}"/>
          </ac:spMkLst>
        </pc:spChg>
        <pc:spChg chg="mod">
          <ac:chgData name="Simona Ferraraccio" userId="c9694aeb-2f50-401b-8abf-67f8a7106701" providerId="ADAL" clId="{728671C3-614E-440E-8F04-5DA1EFA065FD}" dt="2026-10-13T14:23:45.518" v="12317" actId="1035"/>
          <ac:spMkLst>
            <pc:docMk/>
            <pc:sldMk cId="1874143607" sldId="330"/>
            <ac:spMk id="12" creationId="{3C598F34-2EAA-0C22-BCC9-68C880CEF21D}"/>
          </ac:spMkLst>
        </pc:spChg>
        <pc:spChg chg="mod">
          <ac:chgData name="Simona Ferraraccio" userId="c9694aeb-2f50-401b-8abf-67f8a7106701" providerId="ADAL" clId="{728671C3-614E-440E-8F04-5DA1EFA065FD}" dt="2026-10-13T14:22:03.396" v="12292" actId="14100"/>
          <ac:spMkLst>
            <pc:docMk/>
            <pc:sldMk cId="1874143607" sldId="330"/>
            <ac:spMk id="13" creationId="{C2473617-D6F9-8AB2-9D4D-2763E79A54BD}"/>
          </ac:spMkLst>
        </pc:spChg>
        <pc:spChg chg="mod">
          <ac:chgData name="Simona Ferraraccio" userId="c9694aeb-2f50-401b-8abf-67f8a7106701" providerId="ADAL" clId="{728671C3-614E-440E-8F04-5DA1EFA065FD}" dt="2026-10-13T14:23:45.518" v="12317" actId="1035"/>
          <ac:spMkLst>
            <pc:docMk/>
            <pc:sldMk cId="1874143607" sldId="330"/>
            <ac:spMk id="14" creationId="{22B121B6-F348-EF6A-8751-773E75275216}"/>
          </ac:spMkLst>
        </pc:spChg>
        <pc:spChg chg="mod">
          <ac:chgData name="Simona Ferraraccio" userId="c9694aeb-2f50-401b-8abf-67f8a7106701" providerId="ADAL" clId="{728671C3-614E-440E-8F04-5DA1EFA065FD}" dt="2026-10-13T14:22:03.396" v="12292" actId="14100"/>
          <ac:spMkLst>
            <pc:docMk/>
            <pc:sldMk cId="1874143607" sldId="330"/>
            <ac:spMk id="15" creationId="{FF631618-F8B1-2CF7-B35F-DAE59C4A8287}"/>
          </ac:spMkLst>
        </pc:spChg>
        <pc:spChg chg="add mod">
          <ac:chgData name="Simona Ferraraccio" userId="c9694aeb-2f50-401b-8abf-67f8a7106701" providerId="ADAL" clId="{728671C3-614E-440E-8F04-5DA1EFA065FD}" dt="2026-10-13T14:37:58.260" v="12344" actId="122"/>
          <ac:spMkLst>
            <pc:docMk/>
            <pc:sldMk cId="1874143607" sldId="330"/>
            <ac:spMk id="16" creationId="{B8077996-DDBA-A156-2128-FBF99221671B}"/>
          </ac:spMkLst>
        </pc:spChg>
        <pc:spChg chg="mod">
          <ac:chgData name="Simona Ferraraccio" userId="c9694aeb-2f50-401b-8abf-67f8a7106701" providerId="ADAL" clId="{728671C3-614E-440E-8F04-5DA1EFA065FD}" dt="2026-10-13T14:23:45.518" v="12317" actId="1035"/>
          <ac:spMkLst>
            <pc:docMk/>
            <pc:sldMk cId="1874143607" sldId="330"/>
            <ac:spMk id="17" creationId="{313EF2F6-9F1C-B91F-E2B1-36FE75E1637B}"/>
          </ac:spMkLst>
        </pc:spChg>
        <pc:spChg chg="add mod">
          <ac:chgData name="Simona Ferraraccio" userId="c9694aeb-2f50-401b-8abf-67f8a7106701" providerId="ADAL" clId="{728671C3-614E-440E-8F04-5DA1EFA065FD}" dt="2026-10-13T14:23:54.881" v="12319" actId="1076"/>
          <ac:spMkLst>
            <pc:docMk/>
            <pc:sldMk cId="1874143607" sldId="330"/>
            <ac:spMk id="18" creationId="{07398D11-8A38-86A2-D55C-25A89D2CE381}"/>
          </ac:spMkLst>
        </pc:spChg>
        <pc:spChg chg="mod">
          <ac:chgData name="Simona Ferraraccio" userId="c9694aeb-2f50-401b-8abf-67f8a7106701" providerId="ADAL" clId="{728671C3-614E-440E-8F04-5DA1EFA065FD}" dt="2026-10-13T14:22:03.396" v="12292" actId="14100"/>
          <ac:spMkLst>
            <pc:docMk/>
            <pc:sldMk cId="1874143607" sldId="330"/>
            <ac:spMk id="19" creationId="{10BBBB3D-E129-4D0E-7A12-4D675FA318BA}"/>
          </ac:spMkLst>
        </pc:spChg>
        <pc:graphicFrameChg chg="add mod modGraphic">
          <ac:chgData name="Simona Ferraraccio" userId="c9694aeb-2f50-401b-8abf-67f8a7106701" providerId="ADAL" clId="{728671C3-614E-440E-8F04-5DA1EFA065FD}" dt="2026-10-12T10:12:01.449" v="7056" actId="404"/>
          <ac:graphicFrameMkLst>
            <pc:docMk/>
            <pc:sldMk cId="1874143607" sldId="330"/>
            <ac:graphicFrameMk id="11" creationId="{46C78DBC-BBEB-034D-691F-DF4575992E03}"/>
          </ac:graphicFrameMkLst>
        </pc:graphicFrameChg>
      </pc:sldChg>
      <pc:sldChg chg="addSp modSp add mod">
        <pc:chgData name="Simona Ferraraccio" userId="c9694aeb-2f50-401b-8abf-67f8a7106701" providerId="ADAL" clId="{728671C3-614E-440E-8F04-5DA1EFA065FD}" dt="2026-10-08T18:35:35.963" v="6746" actId="113"/>
        <pc:sldMkLst>
          <pc:docMk/>
          <pc:sldMk cId="2098770629" sldId="331"/>
        </pc:sldMkLst>
        <pc:spChg chg="mod">
          <ac:chgData name="Simona Ferraraccio" userId="c9694aeb-2f50-401b-8abf-67f8a7106701" providerId="ADAL" clId="{728671C3-614E-440E-8F04-5DA1EFA065FD}" dt="2026-10-08T18:33:18.903" v="6703" actId="20577"/>
          <ac:spMkLst>
            <pc:docMk/>
            <pc:sldMk cId="2098770629" sldId="331"/>
            <ac:spMk id="13" creationId="{E9C6AA5D-52A2-0B0D-8FB7-FCF238970F5D}"/>
          </ac:spMkLst>
        </pc:spChg>
        <pc:graphicFrameChg chg="add mod modGraphic">
          <ac:chgData name="Simona Ferraraccio" userId="c9694aeb-2f50-401b-8abf-67f8a7106701" providerId="ADAL" clId="{728671C3-614E-440E-8F04-5DA1EFA065FD}" dt="2026-10-08T18:35:35.963" v="6746" actId="113"/>
          <ac:graphicFrameMkLst>
            <pc:docMk/>
            <pc:sldMk cId="2098770629" sldId="331"/>
            <ac:graphicFrameMk id="3" creationId="{4A9471D5-3A9B-7CDB-9583-69AE71DD8B2B}"/>
          </ac:graphicFrameMkLst>
        </pc:graphicFrameChg>
      </pc:sldChg>
      <pc:sldChg chg="addSp delSp modSp new mod">
        <pc:chgData name="Simona Ferraraccio" userId="c9694aeb-2f50-401b-8abf-67f8a7106701" providerId="ADAL" clId="{728671C3-614E-440E-8F04-5DA1EFA065FD}" dt="2026-10-12T20:57:54.754" v="10583" actId="20577"/>
        <pc:sldMkLst>
          <pc:docMk/>
          <pc:sldMk cId="3065827370" sldId="332"/>
        </pc:sldMkLst>
        <pc:spChg chg="mod">
          <ac:chgData name="Simona Ferraraccio" userId="c9694aeb-2f50-401b-8abf-67f8a7106701" providerId="ADAL" clId="{728671C3-614E-440E-8F04-5DA1EFA065FD}" dt="2026-10-12T20:57:54.754" v="10583" actId="20577"/>
          <ac:spMkLst>
            <pc:docMk/>
            <pc:sldMk cId="3065827370" sldId="332"/>
            <ac:spMk id="2" creationId="{44D14CED-EEAB-899C-3A60-69B38CCFD309}"/>
          </ac:spMkLst>
        </pc:spChg>
        <pc:spChg chg="del">
          <ac:chgData name="Simona Ferraraccio" userId="c9694aeb-2f50-401b-8abf-67f8a7106701" providerId="ADAL" clId="{728671C3-614E-440E-8F04-5DA1EFA065FD}" dt="2026-10-12T08:24:11.353" v="6856" actId="478"/>
          <ac:spMkLst>
            <pc:docMk/>
            <pc:sldMk cId="3065827370" sldId="332"/>
            <ac:spMk id="3" creationId="{D548780A-4F24-7026-B172-3A10E8BD3509}"/>
          </ac:spMkLst>
        </pc:spChg>
        <pc:spChg chg="mod">
          <ac:chgData name="Simona Ferraraccio" userId="c9694aeb-2f50-401b-8abf-67f8a7106701" providerId="ADAL" clId="{728671C3-614E-440E-8F04-5DA1EFA065FD}" dt="2026-10-08T18:37:02.201" v="6772" actId="14100"/>
          <ac:spMkLst>
            <pc:docMk/>
            <pc:sldMk cId="3065827370" sldId="332"/>
            <ac:spMk id="4" creationId="{31E35B62-6117-2462-E5D3-7C3A0BBFC312}"/>
          </ac:spMkLst>
        </pc:spChg>
        <pc:spChg chg="mod">
          <ac:chgData name="Simona Ferraraccio" userId="c9694aeb-2f50-401b-8abf-67f8a7106701" providerId="ADAL" clId="{728671C3-614E-440E-8F04-5DA1EFA065FD}" dt="2026-10-12T09:16:33.710" v="6977" actId="1037"/>
          <ac:spMkLst>
            <pc:docMk/>
            <pc:sldMk cId="3065827370" sldId="332"/>
            <ac:spMk id="9" creationId="{F8FE7406-E9D2-0F18-A706-BFB5AF7AF8E2}"/>
          </ac:spMkLst>
        </pc:spChg>
        <pc:spChg chg="add mod">
          <ac:chgData name="Simona Ferraraccio" userId="c9694aeb-2f50-401b-8abf-67f8a7106701" providerId="ADAL" clId="{728671C3-614E-440E-8F04-5DA1EFA065FD}" dt="2026-10-12T09:17:49.715" v="6992" actId="1036"/>
          <ac:spMkLst>
            <pc:docMk/>
            <pc:sldMk cId="3065827370" sldId="332"/>
            <ac:spMk id="11" creationId="{9476F564-5AD6-BB36-A87E-C7DD59C473DF}"/>
          </ac:spMkLst>
        </pc:spChg>
        <pc:spChg chg="add mod">
          <ac:chgData name="Simona Ferraraccio" userId="c9694aeb-2f50-401b-8abf-67f8a7106701" providerId="ADAL" clId="{728671C3-614E-440E-8F04-5DA1EFA065FD}" dt="2026-10-12T09:18:50.682" v="7002" actId="1035"/>
          <ac:spMkLst>
            <pc:docMk/>
            <pc:sldMk cId="3065827370" sldId="332"/>
            <ac:spMk id="13" creationId="{D5387159-2BF5-BF22-47BB-D1F8F8ECA934}"/>
          </ac:spMkLst>
        </pc:spChg>
        <pc:spChg chg="mod">
          <ac:chgData name="Simona Ferraraccio" userId="c9694aeb-2f50-401b-8abf-67f8a7106701" providerId="ADAL" clId="{728671C3-614E-440E-8F04-5DA1EFA065FD}" dt="2026-10-12T09:20:42.324" v="7029" actId="14100"/>
          <ac:spMkLst>
            <pc:docMk/>
            <pc:sldMk cId="3065827370" sldId="332"/>
            <ac:spMk id="15" creationId="{C8143F3E-3F78-2561-A186-58FE6444E416}"/>
          </ac:spMkLst>
        </pc:spChg>
        <pc:graphicFrameChg chg="add mod modGraphic">
          <ac:chgData name="Simona Ferraraccio" userId="c9694aeb-2f50-401b-8abf-67f8a7106701" providerId="ADAL" clId="{728671C3-614E-440E-8F04-5DA1EFA065FD}" dt="2026-10-12T08:31:40.321" v="6956" actId="13822"/>
          <ac:graphicFrameMkLst>
            <pc:docMk/>
            <pc:sldMk cId="3065827370" sldId="332"/>
            <ac:graphicFrameMk id="7" creationId="{76384C86-54A0-23E4-C775-35082147AC43}"/>
          </ac:graphicFrameMkLst>
        </pc:graphicFrameChg>
      </pc:sldChg>
      <pc:sldChg chg="modSp new del mod">
        <pc:chgData name="Simona Ferraraccio" userId="c9694aeb-2f50-401b-8abf-67f8a7106701" providerId="ADAL" clId="{728671C3-614E-440E-8F04-5DA1EFA065FD}" dt="2026-10-12T11:00:21.707" v="7272" actId="47"/>
        <pc:sldMkLst>
          <pc:docMk/>
          <pc:sldMk cId="2197671939" sldId="333"/>
        </pc:sldMkLst>
        <pc:spChg chg="mod">
          <ac:chgData name="Simona Ferraraccio" userId="c9694aeb-2f50-401b-8abf-67f8a7106701" providerId="ADAL" clId="{728671C3-614E-440E-8F04-5DA1EFA065FD}" dt="2026-10-12T08:23:35.833" v="6854" actId="14100"/>
          <ac:spMkLst>
            <pc:docMk/>
            <pc:sldMk cId="2197671939" sldId="333"/>
            <ac:spMk id="4" creationId="{3C88C932-056C-90FF-B39E-243C588A7719}"/>
          </ac:spMkLst>
        </pc:spChg>
      </pc:sldChg>
      <pc:sldChg chg="addSp delSp modSp new mod ord modAnim">
        <pc:chgData name="Simona Ferraraccio" userId="c9694aeb-2f50-401b-8abf-67f8a7106701" providerId="ADAL" clId="{728671C3-614E-440E-8F04-5DA1EFA065FD}" dt="2026-10-13T15:04:17.264" v="12427"/>
        <pc:sldMkLst>
          <pc:docMk/>
          <pc:sldMk cId="608964483" sldId="334"/>
        </pc:sldMkLst>
        <pc:spChg chg="mod">
          <ac:chgData name="Simona Ferraraccio" userId="c9694aeb-2f50-401b-8abf-67f8a7106701" providerId="ADAL" clId="{728671C3-614E-440E-8F04-5DA1EFA065FD}" dt="2026-10-12T14:18:36.390" v="7628" actId="1076"/>
          <ac:spMkLst>
            <pc:docMk/>
            <pc:sldMk cId="608964483" sldId="334"/>
            <ac:spMk id="2" creationId="{D3E22512-27AC-DD41-43BB-F1E95F789E27}"/>
          </ac:spMkLst>
        </pc:spChg>
        <pc:spChg chg="del">
          <ac:chgData name="Simona Ferraraccio" userId="c9694aeb-2f50-401b-8abf-67f8a7106701" providerId="ADAL" clId="{728671C3-614E-440E-8F04-5DA1EFA065FD}" dt="2026-10-12T14:16:01.169" v="7612" actId="478"/>
          <ac:spMkLst>
            <pc:docMk/>
            <pc:sldMk cId="608964483" sldId="334"/>
            <ac:spMk id="3" creationId="{BCE205F2-044D-C905-96C9-D081A926A7D2}"/>
          </ac:spMkLst>
        </pc:spChg>
        <pc:spChg chg="mod">
          <ac:chgData name="Simona Ferraraccio" userId="c9694aeb-2f50-401b-8abf-67f8a7106701" providerId="ADAL" clId="{728671C3-614E-440E-8F04-5DA1EFA065FD}" dt="2026-10-12T11:01:00.195" v="7303" actId="14100"/>
          <ac:spMkLst>
            <pc:docMk/>
            <pc:sldMk cId="608964483" sldId="334"/>
            <ac:spMk id="4" creationId="{E32B7A7C-3835-5FC9-AC95-40E628AA563D}"/>
          </ac:spMkLst>
        </pc:spChg>
        <pc:spChg chg="add mod">
          <ac:chgData name="Simona Ferraraccio" userId="c9694aeb-2f50-401b-8abf-67f8a7106701" providerId="ADAL" clId="{728671C3-614E-440E-8F04-5DA1EFA065FD}" dt="2026-10-13T15:04:12.980" v="12426" actId="164"/>
          <ac:spMkLst>
            <pc:docMk/>
            <pc:sldMk cId="608964483" sldId="334"/>
            <ac:spMk id="10" creationId="{4B7B6262-1FF0-A5EF-BCA4-577382C933DE}"/>
          </ac:spMkLst>
        </pc:spChg>
        <pc:grpChg chg="add mod">
          <ac:chgData name="Simona Ferraraccio" userId="c9694aeb-2f50-401b-8abf-67f8a7106701" providerId="ADAL" clId="{728671C3-614E-440E-8F04-5DA1EFA065FD}" dt="2026-10-13T15:04:12.980" v="12426" actId="164"/>
          <ac:grpSpMkLst>
            <pc:docMk/>
            <pc:sldMk cId="608964483" sldId="334"/>
            <ac:grpSpMk id="15" creationId="{686429D3-BEC3-E5A7-E822-5C6D7ED51E10}"/>
          </ac:grpSpMkLst>
        </pc:grpChg>
        <pc:graphicFrameChg chg="add mod modGraphic">
          <ac:chgData name="Simona Ferraraccio" userId="c9694aeb-2f50-401b-8abf-67f8a7106701" providerId="ADAL" clId="{728671C3-614E-440E-8F04-5DA1EFA065FD}" dt="2026-10-12T14:17:28.981" v="7627" actId="1076"/>
          <ac:graphicFrameMkLst>
            <pc:docMk/>
            <pc:sldMk cId="608964483" sldId="334"/>
            <ac:graphicFrameMk id="7" creationId="{95EE1674-62C1-A298-8BF3-BBA8B26550C1}"/>
          </ac:graphicFrameMkLst>
        </pc:graphicFrameChg>
        <pc:picChg chg="add mod">
          <ac:chgData name="Simona Ferraraccio" userId="c9694aeb-2f50-401b-8abf-67f8a7106701" providerId="ADAL" clId="{728671C3-614E-440E-8F04-5DA1EFA065FD}" dt="2026-10-13T15:04:12.980" v="12426" actId="164"/>
          <ac:picMkLst>
            <pc:docMk/>
            <pc:sldMk cId="608964483" sldId="334"/>
            <ac:picMk id="12" creationId="{AE6162E9-550C-E870-BAE1-8FF45CD1FEEB}"/>
          </ac:picMkLst>
        </pc:picChg>
        <pc:picChg chg="add mod">
          <ac:chgData name="Simona Ferraraccio" userId="c9694aeb-2f50-401b-8abf-67f8a7106701" providerId="ADAL" clId="{728671C3-614E-440E-8F04-5DA1EFA065FD}" dt="2026-10-13T15:04:12.980" v="12426" actId="164"/>
          <ac:picMkLst>
            <pc:docMk/>
            <pc:sldMk cId="608964483" sldId="334"/>
            <ac:picMk id="14" creationId="{B07E510C-E879-BF5D-03CD-D655A99212F1}"/>
          </ac:picMkLst>
        </pc:picChg>
        <pc:cxnChg chg="add mod">
          <ac:chgData name="Simona Ferraraccio" userId="c9694aeb-2f50-401b-8abf-67f8a7106701" providerId="ADAL" clId="{728671C3-614E-440E-8F04-5DA1EFA065FD}" dt="2026-10-13T15:04:12.980" v="12426" actId="164"/>
          <ac:cxnSpMkLst>
            <pc:docMk/>
            <pc:sldMk cId="608964483" sldId="334"/>
            <ac:cxnSpMk id="9" creationId="{4DD8B9E1-7745-F0E7-D69D-8114538F0D61}"/>
          </ac:cxnSpMkLst>
        </pc:cxnChg>
      </pc:sldChg>
      <pc:sldChg chg="addSp delSp modSp new mod">
        <pc:chgData name="Simona Ferraraccio" userId="c9694aeb-2f50-401b-8abf-67f8a7106701" providerId="ADAL" clId="{728671C3-614E-440E-8F04-5DA1EFA065FD}" dt="2026-10-12T15:18:16.664" v="8063" actId="12100"/>
        <pc:sldMkLst>
          <pc:docMk/>
          <pc:sldMk cId="2651837418" sldId="335"/>
        </pc:sldMkLst>
        <pc:spChg chg="mod">
          <ac:chgData name="Simona Ferraraccio" userId="c9694aeb-2f50-401b-8abf-67f8a7106701" providerId="ADAL" clId="{728671C3-614E-440E-8F04-5DA1EFA065FD}" dt="2026-10-12T15:17:59.044" v="8062" actId="1076"/>
          <ac:spMkLst>
            <pc:docMk/>
            <pc:sldMk cId="2651837418" sldId="335"/>
            <ac:spMk id="2" creationId="{D7272B2F-B035-ADF6-7A12-2D1FD9A96C66}"/>
          </ac:spMkLst>
        </pc:spChg>
        <pc:spChg chg="del mod">
          <ac:chgData name="Simona Ferraraccio" userId="c9694aeb-2f50-401b-8abf-67f8a7106701" providerId="ADAL" clId="{728671C3-614E-440E-8F04-5DA1EFA065FD}" dt="2026-10-12T15:08:18.031" v="7913" actId="478"/>
          <ac:spMkLst>
            <pc:docMk/>
            <pc:sldMk cId="2651837418" sldId="335"/>
            <ac:spMk id="3" creationId="{1B17CC6B-6DB6-A6D6-FA12-EC29CAF2AB5E}"/>
          </ac:spMkLst>
        </pc:spChg>
        <pc:spChg chg="mod">
          <ac:chgData name="Simona Ferraraccio" userId="c9694aeb-2f50-401b-8abf-67f8a7106701" providerId="ADAL" clId="{728671C3-614E-440E-8F04-5DA1EFA065FD}" dt="2026-10-12T08:23:40.589" v="6855" actId="14100"/>
          <ac:spMkLst>
            <pc:docMk/>
            <pc:sldMk cId="2651837418" sldId="335"/>
            <ac:spMk id="4" creationId="{EB313823-9F37-B7DD-E0D8-BC900CD4355C}"/>
          </ac:spMkLst>
        </pc:spChg>
        <pc:graphicFrameChg chg="add del modGraphic">
          <ac:chgData name="Simona Ferraraccio" userId="c9694aeb-2f50-401b-8abf-67f8a7106701" providerId="ADAL" clId="{728671C3-614E-440E-8F04-5DA1EFA065FD}" dt="2026-10-12T15:08:48.557" v="7915" actId="478"/>
          <ac:graphicFrameMkLst>
            <pc:docMk/>
            <pc:sldMk cId="2651837418" sldId="335"/>
            <ac:graphicFrameMk id="7" creationId="{B3D09F2A-7120-A2CD-C5D3-ADF5AA9D1A45}"/>
          </ac:graphicFrameMkLst>
        </pc:graphicFrameChg>
        <pc:graphicFrameChg chg="add mod modGraphic">
          <ac:chgData name="Simona Ferraraccio" userId="c9694aeb-2f50-401b-8abf-67f8a7106701" providerId="ADAL" clId="{728671C3-614E-440E-8F04-5DA1EFA065FD}" dt="2026-10-12T15:18:16.664" v="8063" actId="12100"/>
          <ac:graphicFrameMkLst>
            <pc:docMk/>
            <pc:sldMk cId="2651837418" sldId="335"/>
            <ac:graphicFrameMk id="8" creationId="{F8EC692F-F568-0C36-A772-F9F1F55436AD}"/>
          </ac:graphicFrameMkLst>
        </pc:graphicFrameChg>
      </pc:sldChg>
      <pc:sldChg chg="addSp delSp modSp new del mod modAnim">
        <pc:chgData name="Simona Ferraraccio" userId="c9694aeb-2f50-401b-8abf-67f8a7106701" providerId="ADAL" clId="{728671C3-614E-440E-8F04-5DA1EFA065FD}" dt="2026-10-13T08:09:00.411" v="11288" actId="47"/>
        <pc:sldMkLst>
          <pc:docMk/>
          <pc:sldMk cId="1311234949" sldId="336"/>
        </pc:sldMkLst>
        <pc:spChg chg="mod">
          <ac:chgData name="Simona Ferraraccio" userId="c9694aeb-2f50-401b-8abf-67f8a7106701" providerId="ADAL" clId="{728671C3-614E-440E-8F04-5DA1EFA065FD}" dt="2026-10-12T11:28:40.019" v="7386" actId="20577"/>
          <ac:spMkLst>
            <pc:docMk/>
            <pc:sldMk cId="1311234949" sldId="336"/>
            <ac:spMk id="2" creationId="{2B5E456E-FCF7-97D1-F252-44D58C78EE9C}"/>
          </ac:spMkLst>
        </pc:spChg>
        <pc:spChg chg="mod">
          <ac:chgData name="Simona Ferraraccio" userId="c9694aeb-2f50-401b-8abf-67f8a7106701" providerId="ADAL" clId="{728671C3-614E-440E-8F04-5DA1EFA065FD}" dt="2026-10-12T12:21:00.516" v="7535" actId="14100"/>
          <ac:spMkLst>
            <pc:docMk/>
            <pc:sldMk cId="1311234949" sldId="336"/>
            <ac:spMk id="3" creationId="{83000199-4182-E56D-1957-A666E4BEB3AA}"/>
          </ac:spMkLst>
        </pc:spChg>
        <pc:spChg chg="mod">
          <ac:chgData name="Simona Ferraraccio" userId="c9694aeb-2f50-401b-8abf-67f8a7106701" providerId="ADAL" clId="{728671C3-614E-440E-8F04-5DA1EFA065FD}" dt="2026-10-12T10:16:19.373" v="7083" actId="14100"/>
          <ac:spMkLst>
            <pc:docMk/>
            <pc:sldMk cId="1311234949" sldId="336"/>
            <ac:spMk id="4" creationId="{26EAD40C-645E-A78F-0B19-2AE6C15A2A9C}"/>
          </ac:spMkLst>
        </pc:spChg>
        <pc:spChg chg="add del mod">
          <ac:chgData name="Simona Ferraraccio" userId="c9694aeb-2f50-401b-8abf-67f8a7106701" providerId="ADAL" clId="{728671C3-614E-440E-8F04-5DA1EFA065FD}" dt="2026-10-12T10:41:39.400" v="7248" actId="478"/>
          <ac:spMkLst>
            <pc:docMk/>
            <pc:sldMk cId="1311234949" sldId="336"/>
            <ac:spMk id="7" creationId="{93F1568E-CAC0-93F6-ABAF-649FFE3C6141}"/>
          </ac:spMkLst>
        </pc:spChg>
        <pc:spChg chg="add del mod">
          <ac:chgData name="Simona Ferraraccio" userId="c9694aeb-2f50-401b-8abf-67f8a7106701" providerId="ADAL" clId="{728671C3-614E-440E-8F04-5DA1EFA065FD}" dt="2026-10-12T10:41:44.120" v="7249" actId="478"/>
          <ac:spMkLst>
            <pc:docMk/>
            <pc:sldMk cId="1311234949" sldId="336"/>
            <ac:spMk id="8" creationId="{ACAD325C-F45D-6FE8-7C00-D09AB2DBAF16}"/>
          </ac:spMkLst>
        </pc:spChg>
        <pc:spChg chg="add mod">
          <ac:chgData name="Simona Ferraraccio" userId="c9694aeb-2f50-401b-8abf-67f8a7106701" providerId="ADAL" clId="{728671C3-614E-440E-8F04-5DA1EFA065FD}" dt="2026-10-12T10:44:27.995" v="7250" actId="1076"/>
          <ac:spMkLst>
            <pc:docMk/>
            <pc:sldMk cId="1311234949" sldId="336"/>
            <ac:spMk id="9" creationId="{B1F44CE6-03B0-4438-D4C4-A3144EE4E198}"/>
          </ac:spMkLst>
        </pc:spChg>
        <pc:spChg chg="add mod">
          <ac:chgData name="Simona Ferraraccio" userId="c9694aeb-2f50-401b-8abf-67f8a7106701" providerId="ADAL" clId="{728671C3-614E-440E-8F04-5DA1EFA065FD}" dt="2026-10-12T11:09:57.721" v="7385"/>
          <ac:spMkLst>
            <pc:docMk/>
            <pc:sldMk cId="1311234949" sldId="336"/>
            <ac:spMk id="11" creationId="{92BE6D5D-6832-B216-4B88-2F7BFE872E5B}"/>
          </ac:spMkLst>
        </pc:spChg>
        <pc:spChg chg="add mod">
          <ac:chgData name="Simona Ferraraccio" userId="c9694aeb-2f50-401b-8abf-67f8a7106701" providerId="ADAL" clId="{728671C3-614E-440E-8F04-5DA1EFA065FD}" dt="2026-10-12T10:45:59.046" v="7261" actId="1076"/>
          <ac:spMkLst>
            <pc:docMk/>
            <pc:sldMk cId="1311234949" sldId="336"/>
            <ac:spMk id="13" creationId="{1ED70E2E-0B7D-66AB-33E7-AFB76A1CDDEA}"/>
          </ac:spMkLst>
        </pc:spChg>
        <pc:spChg chg="add mod">
          <ac:chgData name="Simona Ferraraccio" userId="c9694aeb-2f50-401b-8abf-67f8a7106701" providerId="ADAL" clId="{728671C3-614E-440E-8F04-5DA1EFA065FD}" dt="2026-10-12T10:46:16.172" v="7265" actId="20577"/>
          <ac:spMkLst>
            <pc:docMk/>
            <pc:sldMk cId="1311234949" sldId="336"/>
            <ac:spMk id="15" creationId="{079DF66D-805A-D3E1-B4ED-1A829C9088B8}"/>
          </ac:spMkLst>
        </pc:spChg>
        <pc:spChg chg="add mod">
          <ac:chgData name="Simona Ferraraccio" userId="c9694aeb-2f50-401b-8abf-67f8a7106701" providerId="ADAL" clId="{728671C3-614E-440E-8F04-5DA1EFA065FD}" dt="2026-10-12T10:46:33.603" v="7269" actId="20577"/>
          <ac:spMkLst>
            <pc:docMk/>
            <pc:sldMk cId="1311234949" sldId="336"/>
            <ac:spMk id="17" creationId="{4ECE97AD-98D1-CC4F-6BAC-708CBD70153C}"/>
          </ac:spMkLst>
        </pc:spChg>
      </pc:sldChg>
      <pc:sldChg chg="addSp delSp modSp new mod">
        <pc:chgData name="Simona Ferraraccio" userId="c9694aeb-2f50-401b-8abf-67f8a7106701" providerId="ADAL" clId="{728671C3-614E-440E-8F04-5DA1EFA065FD}" dt="2026-10-12T10:34:00.643" v="7219" actId="113"/>
        <pc:sldMkLst>
          <pc:docMk/>
          <pc:sldMk cId="3983352005" sldId="337"/>
        </pc:sldMkLst>
        <pc:spChg chg="mod">
          <ac:chgData name="Simona Ferraraccio" userId="c9694aeb-2f50-401b-8abf-67f8a7106701" providerId="ADAL" clId="{728671C3-614E-440E-8F04-5DA1EFA065FD}" dt="2026-10-12T10:32:11.933" v="7176" actId="113"/>
          <ac:spMkLst>
            <pc:docMk/>
            <pc:sldMk cId="3983352005" sldId="337"/>
            <ac:spMk id="2" creationId="{C1F06AAA-6DA2-CDCD-883F-6E6DAF469607}"/>
          </ac:spMkLst>
        </pc:spChg>
        <pc:spChg chg="del">
          <ac:chgData name="Simona Ferraraccio" userId="c9694aeb-2f50-401b-8abf-67f8a7106701" providerId="ADAL" clId="{728671C3-614E-440E-8F04-5DA1EFA065FD}" dt="2026-10-12T10:28:17.162" v="7121" actId="478"/>
          <ac:spMkLst>
            <pc:docMk/>
            <pc:sldMk cId="3983352005" sldId="337"/>
            <ac:spMk id="3" creationId="{6D561743-A83B-0334-48B7-C69F68C53D2D}"/>
          </ac:spMkLst>
        </pc:spChg>
        <pc:spChg chg="mod">
          <ac:chgData name="Simona Ferraraccio" userId="c9694aeb-2f50-401b-8abf-67f8a7106701" providerId="ADAL" clId="{728671C3-614E-440E-8F04-5DA1EFA065FD}" dt="2026-10-12T10:17:14.151" v="7120" actId="14100"/>
          <ac:spMkLst>
            <pc:docMk/>
            <pc:sldMk cId="3983352005" sldId="337"/>
            <ac:spMk id="4" creationId="{14A4C87A-4510-6FBC-67E9-67CE2996D0ED}"/>
          </ac:spMkLst>
        </pc:spChg>
        <pc:graphicFrameChg chg="add mod modGraphic">
          <ac:chgData name="Simona Ferraraccio" userId="c9694aeb-2f50-401b-8abf-67f8a7106701" providerId="ADAL" clId="{728671C3-614E-440E-8F04-5DA1EFA065FD}" dt="2026-10-12T10:34:00.643" v="7219" actId="113"/>
          <ac:graphicFrameMkLst>
            <pc:docMk/>
            <pc:sldMk cId="3983352005" sldId="337"/>
            <ac:graphicFrameMk id="7" creationId="{18F0D1EE-608D-26AC-B388-E887B4757897}"/>
          </ac:graphicFrameMkLst>
        </pc:graphicFrameChg>
      </pc:sldChg>
      <pc:sldChg chg="modSp add mod ord">
        <pc:chgData name="Simona Ferraraccio" userId="c9694aeb-2f50-401b-8abf-67f8a7106701" providerId="ADAL" clId="{728671C3-614E-440E-8F04-5DA1EFA065FD}" dt="2026-10-12T15:18:42.145" v="8068"/>
        <pc:sldMkLst>
          <pc:docMk/>
          <pc:sldMk cId="156982601" sldId="338"/>
        </pc:sldMkLst>
        <pc:spChg chg="mod">
          <ac:chgData name="Simona Ferraraccio" userId="c9694aeb-2f50-401b-8abf-67f8a7106701" providerId="ADAL" clId="{728671C3-614E-440E-8F04-5DA1EFA065FD}" dt="2026-10-12T11:06:30.732" v="7381" actId="20577"/>
          <ac:spMkLst>
            <pc:docMk/>
            <pc:sldMk cId="156982601" sldId="338"/>
            <ac:spMk id="13" creationId="{891B06E3-F9B4-C38F-5DDA-4A4855B7DA87}"/>
          </ac:spMkLst>
        </pc:spChg>
        <pc:graphicFrameChg chg="mod modGraphic">
          <ac:chgData name="Simona Ferraraccio" userId="c9694aeb-2f50-401b-8abf-67f8a7106701" providerId="ADAL" clId="{728671C3-614E-440E-8F04-5DA1EFA065FD}" dt="2026-10-12T11:05:54.281" v="7334" actId="2711"/>
          <ac:graphicFrameMkLst>
            <pc:docMk/>
            <pc:sldMk cId="156982601" sldId="338"/>
            <ac:graphicFrameMk id="3" creationId="{AFF19B41-6316-D348-07BC-4C190E759079}"/>
          </ac:graphicFrameMkLst>
        </pc:graphicFrameChg>
      </pc:sldChg>
      <pc:sldChg chg="addSp modSp new mod modAnim">
        <pc:chgData name="Simona Ferraraccio" userId="c9694aeb-2f50-401b-8abf-67f8a7106701" providerId="ADAL" clId="{728671C3-614E-440E-8F04-5DA1EFA065FD}" dt="2026-10-13T08:08:43.605" v="11287"/>
        <pc:sldMkLst>
          <pc:docMk/>
          <pc:sldMk cId="519451918" sldId="339"/>
        </pc:sldMkLst>
        <pc:spChg chg="mod">
          <ac:chgData name="Simona Ferraraccio" userId="c9694aeb-2f50-401b-8abf-67f8a7106701" providerId="ADAL" clId="{728671C3-614E-440E-8F04-5DA1EFA065FD}" dt="2026-10-13T08:04:31.161" v="11184" actId="27636"/>
          <ac:spMkLst>
            <pc:docMk/>
            <pc:sldMk cId="519451918" sldId="339"/>
            <ac:spMk id="2" creationId="{04BF11B6-5444-B6E5-65D1-A3F6854AF21B}"/>
          </ac:spMkLst>
        </pc:spChg>
        <pc:spChg chg="mod">
          <ac:chgData name="Simona Ferraraccio" userId="c9694aeb-2f50-401b-8abf-67f8a7106701" providerId="ADAL" clId="{728671C3-614E-440E-8F04-5DA1EFA065FD}" dt="2026-10-13T08:04:39.776" v="11205" actId="1035"/>
          <ac:spMkLst>
            <pc:docMk/>
            <pc:sldMk cId="519451918" sldId="339"/>
            <ac:spMk id="3" creationId="{C4D9CCD0-865A-1ADA-13CF-9E0D0F9131FC}"/>
          </ac:spMkLst>
        </pc:spChg>
        <pc:spChg chg="mod">
          <ac:chgData name="Simona Ferraraccio" userId="c9694aeb-2f50-401b-8abf-67f8a7106701" providerId="ADAL" clId="{728671C3-614E-440E-8F04-5DA1EFA065FD}" dt="2026-10-12T11:30:13.373" v="7429" actId="14100"/>
          <ac:spMkLst>
            <pc:docMk/>
            <pc:sldMk cId="519451918" sldId="339"/>
            <ac:spMk id="4" creationId="{EE0FD23B-6AA2-5939-24C7-7C38E7B29467}"/>
          </ac:spMkLst>
        </pc:spChg>
        <pc:spChg chg="add mod">
          <ac:chgData name="Simona Ferraraccio" userId="c9694aeb-2f50-401b-8abf-67f8a7106701" providerId="ADAL" clId="{728671C3-614E-440E-8F04-5DA1EFA065FD}" dt="2026-10-13T08:04:39.776" v="11205" actId="1035"/>
          <ac:spMkLst>
            <pc:docMk/>
            <pc:sldMk cId="519451918" sldId="339"/>
            <ac:spMk id="7" creationId="{B6A1A37C-C5FD-5E9A-1B91-2AC7F81B3846}"/>
          </ac:spMkLst>
        </pc:spChg>
        <pc:spChg chg="add mod">
          <ac:chgData name="Simona Ferraraccio" userId="c9694aeb-2f50-401b-8abf-67f8a7106701" providerId="ADAL" clId="{728671C3-614E-440E-8F04-5DA1EFA065FD}" dt="2026-10-13T08:04:39.776" v="11205" actId="1035"/>
          <ac:spMkLst>
            <pc:docMk/>
            <pc:sldMk cId="519451918" sldId="339"/>
            <ac:spMk id="9" creationId="{5EF3ABD1-806D-6952-5DA3-408EFF7FABF5}"/>
          </ac:spMkLst>
        </pc:spChg>
        <pc:spChg chg="add mod">
          <ac:chgData name="Simona Ferraraccio" userId="c9694aeb-2f50-401b-8abf-67f8a7106701" providerId="ADAL" clId="{728671C3-614E-440E-8F04-5DA1EFA065FD}" dt="2026-10-13T08:04:39.776" v="11205" actId="1035"/>
          <ac:spMkLst>
            <pc:docMk/>
            <pc:sldMk cId="519451918" sldId="339"/>
            <ac:spMk id="11" creationId="{824D37B9-4E4B-DEC5-72EA-1AE96333643E}"/>
          </ac:spMkLst>
        </pc:spChg>
        <pc:spChg chg="add mod">
          <ac:chgData name="Simona Ferraraccio" userId="c9694aeb-2f50-401b-8abf-67f8a7106701" providerId="ADAL" clId="{728671C3-614E-440E-8F04-5DA1EFA065FD}" dt="2026-10-13T08:04:39.776" v="11205" actId="1035"/>
          <ac:spMkLst>
            <pc:docMk/>
            <pc:sldMk cId="519451918" sldId="339"/>
            <ac:spMk id="13" creationId="{65ADDA5A-7B64-1EFB-209B-6F9AF2C719A2}"/>
          </ac:spMkLst>
        </pc:spChg>
        <pc:spChg chg="add mod">
          <ac:chgData name="Simona Ferraraccio" userId="c9694aeb-2f50-401b-8abf-67f8a7106701" providerId="ADAL" clId="{728671C3-614E-440E-8F04-5DA1EFA065FD}" dt="2026-10-13T08:04:39.776" v="11205" actId="1035"/>
          <ac:spMkLst>
            <pc:docMk/>
            <pc:sldMk cId="519451918" sldId="339"/>
            <ac:spMk id="14" creationId="{F8D5564C-328B-C95A-D111-ED13162FD13A}"/>
          </ac:spMkLst>
        </pc:spChg>
        <pc:spChg chg="add mod">
          <ac:chgData name="Simona Ferraraccio" userId="c9694aeb-2f50-401b-8abf-67f8a7106701" providerId="ADAL" clId="{728671C3-614E-440E-8F04-5DA1EFA065FD}" dt="2026-10-13T08:04:39.776" v="11205" actId="1035"/>
          <ac:spMkLst>
            <pc:docMk/>
            <pc:sldMk cId="519451918" sldId="339"/>
            <ac:spMk id="16" creationId="{1CBDCA79-D1EE-E497-9FBB-F922A6AF35A7}"/>
          </ac:spMkLst>
        </pc:spChg>
        <pc:spChg chg="add mod">
          <ac:chgData name="Simona Ferraraccio" userId="c9694aeb-2f50-401b-8abf-67f8a7106701" providerId="ADAL" clId="{728671C3-614E-440E-8F04-5DA1EFA065FD}" dt="2026-10-13T08:04:39.776" v="11205" actId="1035"/>
          <ac:spMkLst>
            <pc:docMk/>
            <pc:sldMk cId="519451918" sldId="339"/>
            <ac:spMk id="18" creationId="{7E41125C-F9DD-A6A1-1FD7-A53EF097EEB7}"/>
          </ac:spMkLst>
        </pc:spChg>
        <pc:spChg chg="add mod">
          <ac:chgData name="Simona Ferraraccio" userId="c9694aeb-2f50-401b-8abf-67f8a7106701" providerId="ADAL" clId="{728671C3-614E-440E-8F04-5DA1EFA065FD}" dt="2026-10-13T08:04:39.776" v="11205" actId="1035"/>
          <ac:spMkLst>
            <pc:docMk/>
            <pc:sldMk cId="519451918" sldId="339"/>
            <ac:spMk id="20" creationId="{B41F35EC-04F6-CFE5-058D-62BD35DE2B7D}"/>
          </ac:spMkLst>
        </pc:spChg>
        <pc:spChg chg="mod">
          <ac:chgData name="Simona Ferraraccio" userId="c9694aeb-2f50-401b-8abf-67f8a7106701" providerId="ADAL" clId="{728671C3-614E-440E-8F04-5DA1EFA065FD}" dt="2026-10-13T08:04:47.631" v="11236" actId="1035"/>
          <ac:spMkLst>
            <pc:docMk/>
            <pc:sldMk cId="519451918" sldId="339"/>
            <ac:spMk id="22" creationId="{48C03E84-0FB1-B864-94D3-6B028B06DD7D}"/>
          </ac:spMkLst>
        </pc:spChg>
        <pc:spChg chg="add mod">
          <ac:chgData name="Simona Ferraraccio" userId="c9694aeb-2f50-401b-8abf-67f8a7106701" providerId="ADAL" clId="{728671C3-614E-440E-8F04-5DA1EFA065FD}" dt="2026-10-13T08:04:47.631" v="11236" actId="1035"/>
          <ac:spMkLst>
            <pc:docMk/>
            <pc:sldMk cId="519451918" sldId="339"/>
            <ac:spMk id="23" creationId="{B9E6A453-9A5F-5B91-C7C7-F6935B6BEF19}"/>
          </ac:spMkLst>
        </pc:spChg>
        <pc:spChg chg="add mod">
          <ac:chgData name="Simona Ferraraccio" userId="c9694aeb-2f50-401b-8abf-67f8a7106701" providerId="ADAL" clId="{728671C3-614E-440E-8F04-5DA1EFA065FD}" dt="2026-10-13T08:04:47.631" v="11236" actId="1035"/>
          <ac:spMkLst>
            <pc:docMk/>
            <pc:sldMk cId="519451918" sldId="339"/>
            <ac:spMk id="24" creationId="{3561B5B5-7913-C34F-76A2-67AE47066C3E}"/>
          </ac:spMkLst>
        </pc:spChg>
        <pc:spChg chg="add mod">
          <ac:chgData name="Simona Ferraraccio" userId="c9694aeb-2f50-401b-8abf-67f8a7106701" providerId="ADAL" clId="{728671C3-614E-440E-8F04-5DA1EFA065FD}" dt="2026-10-12T13:32:46.225" v="7551" actId="14100"/>
          <ac:spMkLst>
            <pc:docMk/>
            <pc:sldMk cId="519451918" sldId="339"/>
            <ac:spMk id="25" creationId="{40E46FC7-C564-EC40-387F-6EAA2D0C4238}"/>
          </ac:spMkLst>
        </pc:spChg>
        <pc:spChg chg="add mod">
          <ac:chgData name="Simona Ferraraccio" userId="c9694aeb-2f50-401b-8abf-67f8a7106701" providerId="ADAL" clId="{728671C3-614E-440E-8F04-5DA1EFA065FD}" dt="2026-10-12T13:32:52.837" v="7553" actId="1076"/>
          <ac:spMkLst>
            <pc:docMk/>
            <pc:sldMk cId="519451918" sldId="339"/>
            <ac:spMk id="26" creationId="{076054E7-969C-9C08-BB31-0804EB6D98E7}"/>
          </ac:spMkLst>
        </pc:spChg>
        <pc:spChg chg="add mod">
          <ac:chgData name="Simona Ferraraccio" userId="c9694aeb-2f50-401b-8abf-67f8a7106701" providerId="ADAL" clId="{728671C3-614E-440E-8F04-5DA1EFA065FD}" dt="2026-10-13T08:04:47.631" v="11236" actId="1035"/>
          <ac:spMkLst>
            <pc:docMk/>
            <pc:sldMk cId="519451918" sldId="339"/>
            <ac:spMk id="27" creationId="{2CE8BF5D-F46C-499A-E0EA-B34D0DC76B22}"/>
          </ac:spMkLst>
        </pc:spChg>
        <pc:spChg chg="add mod">
          <ac:chgData name="Simona Ferraraccio" userId="c9694aeb-2f50-401b-8abf-67f8a7106701" providerId="ADAL" clId="{728671C3-614E-440E-8F04-5DA1EFA065FD}" dt="2026-10-13T08:04:47.631" v="11236" actId="1035"/>
          <ac:spMkLst>
            <pc:docMk/>
            <pc:sldMk cId="519451918" sldId="339"/>
            <ac:spMk id="28" creationId="{D69D677C-4C15-5AF6-35BD-D6E09B6716CA}"/>
          </ac:spMkLst>
        </pc:spChg>
        <pc:spChg chg="add mod">
          <ac:chgData name="Simona Ferraraccio" userId="c9694aeb-2f50-401b-8abf-67f8a7106701" providerId="ADAL" clId="{728671C3-614E-440E-8F04-5DA1EFA065FD}" dt="2026-10-13T08:04:47.631" v="11236" actId="1035"/>
          <ac:spMkLst>
            <pc:docMk/>
            <pc:sldMk cId="519451918" sldId="339"/>
            <ac:spMk id="29" creationId="{C0EFEFB5-3F1F-6635-B5C7-2FA8C4D669B8}"/>
          </ac:spMkLst>
        </pc:spChg>
        <pc:spChg chg="add mod">
          <ac:chgData name="Simona Ferraraccio" userId="c9694aeb-2f50-401b-8abf-67f8a7106701" providerId="ADAL" clId="{728671C3-614E-440E-8F04-5DA1EFA065FD}" dt="2026-10-13T08:04:47.631" v="11236" actId="1035"/>
          <ac:spMkLst>
            <pc:docMk/>
            <pc:sldMk cId="519451918" sldId="339"/>
            <ac:spMk id="30" creationId="{A4F2597A-8C48-D1C0-A13E-85ABDD47E9CB}"/>
          </ac:spMkLst>
        </pc:spChg>
        <pc:spChg chg="add mod">
          <ac:chgData name="Simona Ferraraccio" userId="c9694aeb-2f50-401b-8abf-67f8a7106701" providerId="ADAL" clId="{728671C3-614E-440E-8F04-5DA1EFA065FD}" dt="2026-10-13T08:04:47.631" v="11236" actId="1035"/>
          <ac:spMkLst>
            <pc:docMk/>
            <pc:sldMk cId="519451918" sldId="339"/>
            <ac:spMk id="31" creationId="{830965E9-B359-1B7B-525B-5076F0655ADC}"/>
          </ac:spMkLst>
        </pc:spChg>
        <pc:spChg chg="add mod ord">
          <ac:chgData name="Simona Ferraraccio" userId="c9694aeb-2f50-401b-8abf-67f8a7106701" providerId="ADAL" clId="{728671C3-614E-440E-8F04-5DA1EFA065FD}" dt="2026-10-12T13:36:21.492" v="7575" actId="1076"/>
          <ac:spMkLst>
            <pc:docMk/>
            <pc:sldMk cId="519451918" sldId="339"/>
            <ac:spMk id="32" creationId="{A27ED5B3-65E9-2687-FDB9-550D6F2F2C3E}"/>
          </ac:spMkLst>
        </pc:spChg>
        <pc:spChg chg="add mod">
          <ac:chgData name="Simona Ferraraccio" userId="c9694aeb-2f50-401b-8abf-67f8a7106701" providerId="ADAL" clId="{728671C3-614E-440E-8F04-5DA1EFA065FD}" dt="2026-10-12T13:33:11.027" v="7556" actId="14100"/>
          <ac:spMkLst>
            <pc:docMk/>
            <pc:sldMk cId="519451918" sldId="339"/>
            <ac:spMk id="33" creationId="{387336D7-54AF-B390-919E-5C42FF269D7A}"/>
          </ac:spMkLst>
        </pc:spChg>
        <pc:spChg chg="add mod">
          <ac:chgData name="Simona Ferraraccio" userId="c9694aeb-2f50-401b-8abf-67f8a7106701" providerId="ADAL" clId="{728671C3-614E-440E-8F04-5DA1EFA065FD}" dt="2026-10-12T13:33:13.981" v="7564" actId="1037"/>
          <ac:spMkLst>
            <pc:docMk/>
            <pc:sldMk cId="519451918" sldId="339"/>
            <ac:spMk id="34" creationId="{71181278-5936-AEC5-958B-48C9D74B33AE}"/>
          </ac:spMkLst>
        </pc:spChg>
        <pc:spChg chg="add mod">
          <ac:chgData name="Simona Ferraraccio" userId="c9694aeb-2f50-401b-8abf-67f8a7106701" providerId="ADAL" clId="{728671C3-614E-440E-8F04-5DA1EFA065FD}" dt="2026-10-12T13:33:32.422" v="7567" actId="14100"/>
          <ac:spMkLst>
            <pc:docMk/>
            <pc:sldMk cId="519451918" sldId="339"/>
            <ac:spMk id="35" creationId="{AB15699F-2A34-3647-F26C-D27205B1A887}"/>
          </ac:spMkLst>
        </pc:spChg>
        <pc:spChg chg="add mod">
          <ac:chgData name="Simona Ferraraccio" userId="c9694aeb-2f50-401b-8abf-67f8a7106701" providerId="ADAL" clId="{728671C3-614E-440E-8F04-5DA1EFA065FD}" dt="2026-10-12T13:33:35.796" v="7568" actId="1076"/>
          <ac:spMkLst>
            <pc:docMk/>
            <pc:sldMk cId="519451918" sldId="339"/>
            <ac:spMk id="36" creationId="{95B1AB3C-4A0F-4C30-9E3D-2FDB5B4E1C19}"/>
          </ac:spMkLst>
        </pc:spChg>
        <pc:spChg chg="add mod">
          <ac:chgData name="Simona Ferraraccio" userId="c9694aeb-2f50-401b-8abf-67f8a7106701" providerId="ADAL" clId="{728671C3-614E-440E-8F04-5DA1EFA065FD}" dt="2026-10-13T08:04:47.631" v="11236" actId="1035"/>
          <ac:spMkLst>
            <pc:docMk/>
            <pc:sldMk cId="519451918" sldId="339"/>
            <ac:spMk id="37" creationId="{65C17F75-3B9A-67AD-AB2D-153CB8D1E7AD}"/>
          </ac:spMkLst>
        </pc:spChg>
        <pc:spChg chg="add mod">
          <ac:chgData name="Simona Ferraraccio" userId="c9694aeb-2f50-401b-8abf-67f8a7106701" providerId="ADAL" clId="{728671C3-614E-440E-8F04-5DA1EFA065FD}" dt="2026-10-13T08:04:47.631" v="11236" actId="1035"/>
          <ac:spMkLst>
            <pc:docMk/>
            <pc:sldMk cId="519451918" sldId="339"/>
            <ac:spMk id="38" creationId="{9B095584-CBFB-9063-D46E-26C378A430C7}"/>
          </ac:spMkLst>
        </pc:spChg>
        <pc:spChg chg="add mod">
          <ac:chgData name="Simona Ferraraccio" userId="c9694aeb-2f50-401b-8abf-67f8a7106701" providerId="ADAL" clId="{728671C3-614E-440E-8F04-5DA1EFA065FD}" dt="2026-10-12T13:39:26.284" v="7609" actId="1076"/>
          <ac:spMkLst>
            <pc:docMk/>
            <pc:sldMk cId="519451918" sldId="339"/>
            <ac:spMk id="39" creationId="{73BC4446-FCF2-7F65-80E9-C15C7FB8D80A}"/>
          </ac:spMkLst>
        </pc:spChg>
        <pc:spChg chg="add mod">
          <ac:chgData name="Simona Ferraraccio" userId="c9694aeb-2f50-401b-8abf-67f8a7106701" providerId="ADAL" clId="{728671C3-614E-440E-8F04-5DA1EFA065FD}" dt="2026-10-13T08:05:06.429" v="11240" actId="1076"/>
          <ac:spMkLst>
            <pc:docMk/>
            <pc:sldMk cId="519451918" sldId="339"/>
            <ac:spMk id="41" creationId="{97FD4040-C51E-AD40-5753-374A0FFE4666}"/>
          </ac:spMkLst>
        </pc:spChg>
        <pc:spChg chg="add mod">
          <ac:chgData name="Simona Ferraraccio" userId="c9694aeb-2f50-401b-8abf-67f8a7106701" providerId="ADAL" clId="{728671C3-614E-440E-8F04-5DA1EFA065FD}" dt="2026-10-13T08:05:40.924" v="11243" actId="14100"/>
          <ac:spMkLst>
            <pc:docMk/>
            <pc:sldMk cId="519451918" sldId="339"/>
            <ac:spMk id="42" creationId="{FE391102-FC40-2F90-52AC-D6BF366949D1}"/>
          </ac:spMkLst>
        </pc:spChg>
        <pc:spChg chg="add mod">
          <ac:chgData name="Simona Ferraraccio" userId="c9694aeb-2f50-401b-8abf-67f8a7106701" providerId="ADAL" clId="{728671C3-614E-440E-8F04-5DA1EFA065FD}" dt="2026-10-13T08:05:47.423" v="11245" actId="1076"/>
          <ac:spMkLst>
            <pc:docMk/>
            <pc:sldMk cId="519451918" sldId="339"/>
            <ac:spMk id="43" creationId="{83DA7CA2-0178-5F23-C560-9DB25241184F}"/>
          </ac:spMkLst>
        </pc:spChg>
        <pc:spChg chg="add mod">
          <ac:chgData name="Simona Ferraraccio" userId="c9694aeb-2f50-401b-8abf-67f8a7106701" providerId="ADAL" clId="{728671C3-614E-440E-8F04-5DA1EFA065FD}" dt="2026-10-13T08:06:12.464" v="11254" actId="14100"/>
          <ac:spMkLst>
            <pc:docMk/>
            <pc:sldMk cId="519451918" sldId="339"/>
            <ac:spMk id="44" creationId="{64EF59BA-8EBA-547C-AD76-AE6C9BC7C51C}"/>
          </ac:spMkLst>
        </pc:spChg>
        <pc:spChg chg="add mod">
          <ac:chgData name="Simona Ferraraccio" userId="c9694aeb-2f50-401b-8abf-67f8a7106701" providerId="ADAL" clId="{728671C3-614E-440E-8F04-5DA1EFA065FD}" dt="2026-10-13T08:06:20.884" v="11257" actId="14100"/>
          <ac:spMkLst>
            <pc:docMk/>
            <pc:sldMk cId="519451918" sldId="339"/>
            <ac:spMk id="45" creationId="{8E998BE7-DE09-9C9C-086A-EF42B07E79CA}"/>
          </ac:spMkLst>
        </pc:spChg>
        <pc:spChg chg="add mod">
          <ac:chgData name="Simona Ferraraccio" userId="c9694aeb-2f50-401b-8abf-67f8a7106701" providerId="ADAL" clId="{728671C3-614E-440E-8F04-5DA1EFA065FD}" dt="2026-10-13T08:07:00.895" v="11272" actId="20577"/>
          <ac:spMkLst>
            <pc:docMk/>
            <pc:sldMk cId="519451918" sldId="339"/>
            <ac:spMk id="46" creationId="{78B722C3-22E9-648C-DAB2-3ABF888F5E6B}"/>
          </ac:spMkLst>
        </pc:spChg>
        <pc:spChg chg="add mod">
          <ac:chgData name="Simona Ferraraccio" userId="c9694aeb-2f50-401b-8abf-67f8a7106701" providerId="ADAL" clId="{728671C3-614E-440E-8F04-5DA1EFA065FD}" dt="2026-10-13T08:07:20.354" v="11278" actId="20577"/>
          <ac:spMkLst>
            <pc:docMk/>
            <pc:sldMk cId="519451918" sldId="339"/>
            <ac:spMk id="48" creationId="{5B157F37-9960-6381-9AC1-AABC6DB00D7A}"/>
          </ac:spMkLst>
        </pc:spChg>
      </pc:sldChg>
      <pc:sldChg chg="addSp delSp modSp new del mod ord modAnim">
        <pc:chgData name="Simona Ferraraccio" userId="c9694aeb-2f50-401b-8abf-67f8a7106701" providerId="ADAL" clId="{728671C3-614E-440E-8F04-5DA1EFA065FD}" dt="2026-10-13T08:28:35.780" v="11417" actId="47"/>
        <pc:sldMkLst>
          <pc:docMk/>
          <pc:sldMk cId="410485953" sldId="340"/>
        </pc:sldMkLst>
        <pc:spChg chg="mod">
          <ac:chgData name="Simona Ferraraccio" userId="c9694aeb-2f50-401b-8abf-67f8a7106701" providerId="ADAL" clId="{728671C3-614E-440E-8F04-5DA1EFA065FD}" dt="2026-10-13T08:19:51.088" v="11302" actId="20577"/>
          <ac:spMkLst>
            <pc:docMk/>
            <pc:sldMk cId="410485953" sldId="340"/>
            <ac:spMk id="2" creationId="{00571756-DC4C-A49E-C330-CE1FA0CAEBA9}"/>
          </ac:spMkLst>
        </pc:spChg>
        <pc:spChg chg="del">
          <ac:chgData name="Simona Ferraraccio" userId="c9694aeb-2f50-401b-8abf-67f8a7106701" providerId="ADAL" clId="{728671C3-614E-440E-8F04-5DA1EFA065FD}" dt="2026-10-12T14:20:37.311" v="7648" actId="478"/>
          <ac:spMkLst>
            <pc:docMk/>
            <pc:sldMk cId="410485953" sldId="340"/>
            <ac:spMk id="3" creationId="{89B42255-4FCF-5641-397C-6E02E920C678}"/>
          </ac:spMkLst>
        </pc:spChg>
        <pc:spChg chg="mod">
          <ac:chgData name="Simona Ferraraccio" userId="c9694aeb-2f50-401b-8abf-67f8a7106701" providerId="ADAL" clId="{728671C3-614E-440E-8F04-5DA1EFA065FD}" dt="2026-10-12T14:18:54.567" v="7646" actId="14100"/>
          <ac:spMkLst>
            <pc:docMk/>
            <pc:sldMk cId="410485953" sldId="340"/>
            <ac:spMk id="4" creationId="{3BFF17F9-DD0D-274B-13A0-F972904EECBC}"/>
          </ac:spMkLst>
        </pc:spChg>
        <pc:spChg chg="add mod">
          <ac:chgData name="Simona Ferraraccio" userId="c9694aeb-2f50-401b-8abf-67f8a7106701" providerId="ADAL" clId="{728671C3-614E-440E-8F04-5DA1EFA065FD}" dt="2026-10-12T15:20:03.498" v="8090" actId="1076"/>
          <ac:spMkLst>
            <pc:docMk/>
            <pc:sldMk cId="410485953" sldId="340"/>
            <ac:spMk id="8" creationId="{EAD136A7-3710-25D6-EAD3-9FA56A0E318D}"/>
          </ac:spMkLst>
        </pc:spChg>
        <pc:spChg chg="add del mod">
          <ac:chgData name="Simona Ferraraccio" userId="c9694aeb-2f50-401b-8abf-67f8a7106701" providerId="ADAL" clId="{728671C3-614E-440E-8F04-5DA1EFA065FD}" dt="2026-10-12T14:25:16.920" v="7658" actId="478"/>
          <ac:spMkLst>
            <pc:docMk/>
            <pc:sldMk cId="410485953" sldId="340"/>
            <ac:spMk id="9" creationId="{31D36DA6-2EEB-D041-E1F2-E62D1C474E77}"/>
          </ac:spMkLst>
        </pc:spChg>
        <pc:spChg chg="add mod">
          <ac:chgData name="Simona Ferraraccio" userId="c9694aeb-2f50-401b-8abf-67f8a7106701" providerId="ADAL" clId="{728671C3-614E-440E-8F04-5DA1EFA065FD}" dt="2026-10-12T15:20:13.038" v="8122" actId="1035"/>
          <ac:spMkLst>
            <pc:docMk/>
            <pc:sldMk cId="410485953" sldId="340"/>
            <ac:spMk id="11" creationId="{8BA0A91F-C0C6-CCDB-E80B-AB6D6A3B0C18}"/>
          </ac:spMkLst>
        </pc:spChg>
        <pc:spChg chg="add mod">
          <ac:chgData name="Simona Ferraraccio" userId="c9694aeb-2f50-401b-8abf-67f8a7106701" providerId="ADAL" clId="{728671C3-614E-440E-8F04-5DA1EFA065FD}" dt="2026-10-12T15:20:19.120" v="8127" actId="1038"/>
          <ac:spMkLst>
            <pc:docMk/>
            <pc:sldMk cId="410485953" sldId="340"/>
            <ac:spMk id="13" creationId="{B4F45926-E048-F564-2C4F-049E7D7F8919}"/>
          </ac:spMkLst>
        </pc:spChg>
        <pc:spChg chg="add mod">
          <ac:chgData name="Simona Ferraraccio" userId="c9694aeb-2f50-401b-8abf-67f8a7106701" providerId="ADAL" clId="{728671C3-614E-440E-8F04-5DA1EFA065FD}" dt="2026-10-12T15:20:16.922" v="8125" actId="1038"/>
          <ac:spMkLst>
            <pc:docMk/>
            <pc:sldMk cId="410485953" sldId="340"/>
            <ac:spMk id="15" creationId="{A11D6C4C-A99C-E5B9-3FC9-D8C0C73252A6}"/>
          </ac:spMkLst>
        </pc:spChg>
        <pc:spChg chg="add mod">
          <ac:chgData name="Simona Ferraraccio" userId="c9694aeb-2f50-401b-8abf-67f8a7106701" providerId="ADAL" clId="{728671C3-614E-440E-8F04-5DA1EFA065FD}" dt="2026-10-12T15:20:13.038" v="8122" actId="1035"/>
          <ac:spMkLst>
            <pc:docMk/>
            <pc:sldMk cId="410485953" sldId="340"/>
            <ac:spMk id="17" creationId="{0E1D09A2-F883-42C4-723C-3FA7B70DF9CD}"/>
          </ac:spMkLst>
        </pc:spChg>
        <pc:spChg chg="add mod">
          <ac:chgData name="Simona Ferraraccio" userId="c9694aeb-2f50-401b-8abf-67f8a7106701" providerId="ADAL" clId="{728671C3-614E-440E-8F04-5DA1EFA065FD}" dt="2026-10-12T15:23:45.476" v="8267" actId="1076"/>
          <ac:spMkLst>
            <pc:docMk/>
            <pc:sldMk cId="410485953" sldId="340"/>
            <ac:spMk id="19" creationId="{BCDB1293-5593-0B3D-4F6F-BE6A5DBB4D4B}"/>
          </ac:spMkLst>
        </pc:spChg>
        <pc:spChg chg="add mod">
          <ac:chgData name="Simona Ferraraccio" userId="c9694aeb-2f50-401b-8abf-67f8a7106701" providerId="ADAL" clId="{728671C3-614E-440E-8F04-5DA1EFA065FD}" dt="2026-10-12T15:23:40.639" v="8266" actId="1036"/>
          <ac:spMkLst>
            <pc:docMk/>
            <pc:sldMk cId="410485953" sldId="340"/>
            <ac:spMk id="21" creationId="{55BA342B-3204-38C9-F012-BB71C56FACBB}"/>
          </ac:spMkLst>
        </pc:spChg>
        <pc:spChg chg="add mod">
          <ac:chgData name="Simona Ferraraccio" userId="c9694aeb-2f50-401b-8abf-67f8a7106701" providerId="ADAL" clId="{728671C3-614E-440E-8F04-5DA1EFA065FD}" dt="2026-10-12T15:23:40.639" v="8266" actId="1036"/>
          <ac:spMkLst>
            <pc:docMk/>
            <pc:sldMk cId="410485953" sldId="340"/>
            <ac:spMk id="23" creationId="{1591DA39-526A-200B-19D8-3F49A54DD00E}"/>
          </ac:spMkLst>
        </pc:spChg>
        <pc:spChg chg="add mod">
          <ac:chgData name="Simona Ferraraccio" userId="c9694aeb-2f50-401b-8abf-67f8a7106701" providerId="ADAL" clId="{728671C3-614E-440E-8F04-5DA1EFA065FD}" dt="2026-10-12T15:23:40.639" v="8266" actId="1036"/>
          <ac:spMkLst>
            <pc:docMk/>
            <pc:sldMk cId="410485953" sldId="340"/>
            <ac:spMk id="25" creationId="{D442CC97-675B-2ACB-9BC8-2E5D2B73B2A2}"/>
          </ac:spMkLst>
        </pc:spChg>
        <pc:spChg chg="add mod">
          <ac:chgData name="Simona Ferraraccio" userId="c9694aeb-2f50-401b-8abf-67f8a7106701" providerId="ADAL" clId="{728671C3-614E-440E-8F04-5DA1EFA065FD}" dt="2026-10-12T15:23:40.639" v="8266" actId="1036"/>
          <ac:spMkLst>
            <pc:docMk/>
            <pc:sldMk cId="410485953" sldId="340"/>
            <ac:spMk id="27" creationId="{9B6364B2-8B58-B1D8-511C-B0F0F350F225}"/>
          </ac:spMkLst>
        </pc:spChg>
      </pc:sldChg>
      <pc:sldChg chg="addSp delSp modSp new mod modAnim">
        <pc:chgData name="Simona Ferraraccio" userId="c9694aeb-2f50-401b-8abf-67f8a7106701" providerId="ADAL" clId="{728671C3-614E-440E-8F04-5DA1EFA065FD}" dt="2026-10-13T08:32:15.504" v="11466" actId="114"/>
        <pc:sldMkLst>
          <pc:docMk/>
          <pc:sldMk cId="2427559631" sldId="341"/>
        </pc:sldMkLst>
        <pc:spChg chg="mod">
          <ac:chgData name="Simona Ferraraccio" userId="c9694aeb-2f50-401b-8abf-67f8a7106701" providerId="ADAL" clId="{728671C3-614E-440E-8F04-5DA1EFA065FD}" dt="2026-10-12T15:29:42.175" v="8356" actId="14100"/>
          <ac:spMkLst>
            <pc:docMk/>
            <pc:sldMk cId="2427559631" sldId="341"/>
            <ac:spMk id="2" creationId="{B432D894-B316-3BD1-0487-E151F50690FB}"/>
          </ac:spMkLst>
        </pc:spChg>
        <pc:spChg chg="del">
          <ac:chgData name="Simona Ferraraccio" userId="c9694aeb-2f50-401b-8abf-67f8a7106701" providerId="ADAL" clId="{728671C3-614E-440E-8F04-5DA1EFA065FD}" dt="2026-10-12T15:29:15.674" v="8308" actId="478"/>
          <ac:spMkLst>
            <pc:docMk/>
            <pc:sldMk cId="2427559631" sldId="341"/>
            <ac:spMk id="3" creationId="{F0D000E4-3BF3-7945-F230-532FFA16A5C0}"/>
          </ac:spMkLst>
        </pc:spChg>
        <pc:spChg chg="mod">
          <ac:chgData name="Simona Ferraraccio" userId="c9694aeb-2f50-401b-8abf-67f8a7106701" providerId="ADAL" clId="{728671C3-614E-440E-8F04-5DA1EFA065FD}" dt="2026-10-12T15:18:24.209" v="8064" actId="14100"/>
          <ac:spMkLst>
            <pc:docMk/>
            <pc:sldMk cId="2427559631" sldId="341"/>
            <ac:spMk id="4" creationId="{EB7242B1-4DD9-B777-C2F8-913B388C2794}"/>
          </ac:spMkLst>
        </pc:spChg>
        <pc:spChg chg="add mod">
          <ac:chgData name="Simona Ferraraccio" userId="c9694aeb-2f50-401b-8abf-67f8a7106701" providerId="ADAL" clId="{728671C3-614E-440E-8F04-5DA1EFA065FD}" dt="2026-10-13T08:32:15.504" v="11466" actId="114"/>
          <ac:spMkLst>
            <pc:docMk/>
            <pc:sldMk cId="2427559631" sldId="341"/>
            <ac:spMk id="7" creationId="{AE73FA27-3D1C-3E7F-D180-125BB964156F}"/>
          </ac:spMkLst>
        </pc:spChg>
        <pc:spChg chg="add del mod">
          <ac:chgData name="Simona Ferraraccio" userId="c9694aeb-2f50-401b-8abf-67f8a7106701" providerId="ADAL" clId="{728671C3-614E-440E-8F04-5DA1EFA065FD}" dt="2026-10-13T08:28:11.947" v="11409" actId="478"/>
          <ac:spMkLst>
            <pc:docMk/>
            <pc:sldMk cId="2427559631" sldId="341"/>
            <ac:spMk id="8" creationId="{35856BD4-DB10-66CA-8240-D1EACDC1F103}"/>
          </ac:spMkLst>
        </pc:spChg>
        <pc:spChg chg="add del mod">
          <ac:chgData name="Simona Ferraraccio" userId="c9694aeb-2f50-401b-8abf-67f8a7106701" providerId="ADAL" clId="{728671C3-614E-440E-8F04-5DA1EFA065FD}" dt="2026-10-13T08:28:11.947" v="11409" actId="478"/>
          <ac:spMkLst>
            <pc:docMk/>
            <pc:sldMk cId="2427559631" sldId="341"/>
            <ac:spMk id="9" creationId="{663AFA07-E58C-67DD-B3F6-DB78CD070ABB}"/>
          </ac:spMkLst>
        </pc:spChg>
        <pc:spChg chg="add del mod">
          <ac:chgData name="Simona Ferraraccio" userId="c9694aeb-2f50-401b-8abf-67f8a7106701" providerId="ADAL" clId="{728671C3-614E-440E-8F04-5DA1EFA065FD}" dt="2026-10-13T08:28:11.947" v="11409" actId="478"/>
          <ac:spMkLst>
            <pc:docMk/>
            <pc:sldMk cId="2427559631" sldId="341"/>
            <ac:spMk id="10" creationId="{BAB16709-FA86-5A70-7562-A6D4001DE1EF}"/>
          </ac:spMkLst>
        </pc:spChg>
        <pc:spChg chg="add del mod">
          <ac:chgData name="Simona Ferraraccio" userId="c9694aeb-2f50-401b-8abf-67f8a7106701" providerId="ADAL" clId="{728671C3-614E-440E-8F04-5DA1EFA065FD}" dt="2026-10-13T08:28:11.947" v="11409" actId="478"/>
          <ac:spMkLst>
            <pc:docMk/>
            <pc:sldMk cId="2427559631" sldId="341"/>
            <ac:spMk id="11" creationId="{3FB7F5A3-42F0-8BD9-C739-126DEF642A90}"/>
          </ac:spMkLst>
        </pc:spChg>
        <pc:spChg chg="add del mod">
          <ac:chgData name="Simona Ferraraccio" userId="c9694aeb-2f50-401b-8abf-67f8a7106701" providerId="ADAL" clId="{728671C3-614E-440E-8F04-5DA1EFA065FD}" dt="2026-10-12T15:32:57.001" v="8474" actId="478"/>
          <ac:spMkLst>
            <pc:docMk/>
            <pc:sldMk cId="2427559631" sldId="341"/>
            <ac:spMk id="14" creationId="{CA24040D-B57B-0C21-7631-71FA3755C229}"/>
          </ac:spMkLst>
        </pc:spChg>
        <pc:spChg chg="add del mod">
          <ac:chgData name="Simona Ferraraccio" userId="c9694aeb-2f50-401b-8abf-67f8a7106701" providerId="ADAL" clId="{728671C3-614E-440E-8F04-5DA1EFA065FD}" dt="2026-10-12T15:32:57.001" v="8474" actId="478"/>
          <ac:spMkLst>
            <pc:docMk/>
            <pc:sldMk cId="2427559631" sldId="341"/>
            <ac:spMk id="18" creationId="{BAE2B0FB-DA18-77FB-2530-82974320817E}"/>
          </ac:spMkLst>
        </pc:spChg>
        <pc:spChg chg="add mod">
          <ac:chgData name="Simona Ferraraccio" userId="c9694aeb-2f50-401b-8abf-67f8a7106701" providerId="ADAL" clId="{728671C3-614E-440E-8F04-5DA1EFA065FD}" dt="2026-10-12T15:46:46.553" v="8568" actId="1076"/>
          <ac:spMkLst>
            <pc:docMk/>
            <pc:sldMk cId="2427559631" sldId="341"/>
            <ac:spMk id="19" creationId="{06D55D17-12DA-CCBA-C93F-620A63DB88F4}"/>
          </ac:spMkLst>
        </pc:spChg>
        <pc:spChg chg="add mod">
          <ac:chgData name="Simona Ferraraccio" userId="c9694aeb-2f50-401b-8abf-67f8a7106701" providerId="ADAL" clId="{728671C3-614E-440E-8F04-5DA1EFA065FD}" dt="2026-10-13T08:29:41.374" v="11450" actId="20577"/>
          <ac:spMkLst>
            <pc:docMk/>
            <pc:sldMk cId="2427559631" sldId="341"/>
            <ac:spMk id="22" creationId="{A5DCAA23-2679-97DC-BD9C-A8789ED6ED7E}"/>
          </ac:spMkLst>
        </pc:spChg>
        <pc:spChg chg="add mod">
          <ac:chgData name="Simona Ferraraccio" userId="c9694aeb-2f50-401b-8abf-67f8a7106701" providerId="ADAL" clId="{728671C3-614E-440E-8F04-5DA1EFA065FD}" dt="2026-10-13T08:28:20.413" v="11413" actId="1038"/>
          <ac:spMkLst>
            <pc:docMk/>
            <pc:sldMk cId="2427559631" sldId="341"/>
            <ac:spMk id="24" creationId="{9976275F-68AD-0A34-E2DF-33658A5A017F}"/>
          </ac:spMkLst>
        </pc:spChg>
        <pc:spChg chg="add mod">
          <ac:chgData name="Simona Ferraraccio" userId="c9694aeb-2f50-401b-8abf-67f8a7106701" providerId="ADAL" clId="{728671C3-614E-440E-8F04-5DA1EFA065FD}" dt="2026-10-13T08:28:20.413" v="11413" actId="1038"/>
          <ac:spMkLst>
            <pc:docMk/>
            <pc:sldMk cId="2427559631" sldId="341"/>
            <ac:spMk id="26" creationId="{19772FF5-E3E4-884A-FEF5-E8DC43D96BFC}"/>
          </ac:spMkLst>
        </pc:spChg>
        <pc:spChg chg="add mod">
          <ac:chgData name="Simona Ferraraccio" userId="c9694aeb-2f50-401b-8abf-67f8a7106701" providerId="ADAL" clId="{728671C3-614E-440E-8F04-5DA1EFA065FD}" dt="2026-10-13T08:28:20.413" v="11413" actId="1038"/>
          <ac:spMkLst>
            <pc:docMk/>
            <pc:sldMk cId="2427559631" sldId="341"/>
            <ac:spMk id="28" creationId="{F09D937A-56CF-FEA5-D7E1-EA2B629EC978}"/>
          </ac:spMkLst>
        </pc:spChg>
        <pc:spChg chg="add mod">
          <ac:chgData name="Simona Ferraraccio" userId="c9694aeb-2f50-401b-8abf-67f8a7106701" providerId="ADAL" clId="{728671C3-614E-440E-8F04-5DA1EFA065FD}" dt="2026-10-13T08:28:20.413" v="11413" actId="1038"/>
          <ac:spMkLst>
            <pc:docMk/>
            <pc:sldMk cId="2427559631" sldId="341"/>
            <ac:spMk id="30" creationId="{0790D91E-4A00-85DF-A45C-86E72EE7910C}"/>
          </ac:spMkLst>
        </pc:spChg>
        <pc:picChg chg="add mod ord">
          <ac:chgData name="Simona Ferraraccio" userId="c9694aeb-2f50-401b-8abf-67f8a7106701" providerId="ADAL" clId="{728671C3-614E-440E-8F04-5DA1EFA065FD}" dt="2026-10-12T15:46:46.553" v="8568" actId="1076"/>
          <ac:picMkLst>
            <pc:docMk/>
            <pc:sldMk cId="2427559631" sldId="341"/>
            <ac:picMk id="21" creationId="{BEF319B6-F67B-2930-8F16-0E70AFC9DAD0}"/>
          </ac:picMkLst>
        </pc:picChg>
        <pc:cxnChg chg="add del mod">
          <ac:chgData name="Simona Ferraraccio" userId="c9694aeb-2f50-401b-8abf-67f8a7106701" providerId="ADAL" clId="{728671C3-614E-440E-8F04-5DA1EFA065FD}" dt="2026-10-12T15:32:57.001" v="8474" actId="478"/>
          <ac:cxnSpMkLst>
            <pc:docMk/>
            <pc:sldMk cId="2427559631" sldId="341"/>
            <ac:cxnSpMk id="13" creationId="{DF04BBC7-7E32-86F2-5D49-B736E91399DD}"/>
          </ac:cxnSpMkLst>
        </pc:cxnChg>
        <pc:cxnChg chg="add del mod">
          <ac:chgData name="Simona Ferraraccio" userId="c9694aeb-2f50-401b-8abf-67f8a7106701" providerId="ADAL" clId="{728671C3-614E-440E-8F04-5DA1EFA065FD}" dt="2026-10-12T15:32:57.001" v="8474" actId="478"/>
          <ac:cxnSpMkLst>
            <pc:docMk/>
            <pc:sldMk cId="2427559631" sldId="341"/>
            <ac:cxnSpMk id="15" creationId="{0EAA1502-3B2A-71D4-0159-C5D8556D769F}"/>
          </ac:cxnSpMkLst>
        </pc:cxnChg>
      </pc:sldChg>
      <pc:sldChg chg="addSp delSp modSp new mod modAnim">
        <pc:chgData name="Simona Ferraraccio" userId="c9694aeb-2f50-401b-8abf-67f8a7106701" providerId="ADAL" clId="{728671C3-614E-440E-8F04-5DA1EFA065FD}" dt="2026-10-13T08:55:28.823" v="11548" actId="20577"/>
        <pc:sldMkLst>
          <pc:docMk/>
          <pc:sldMk cId="2297085341" sldId="342"/>
        </pc:sldMkLst>
        <pc:spChg chg="del">
          <ac:chgData name="Simona Ferraraccio" userId="c9694aeb-2f50-401b-8abf-67f8a7106701" providerId="ADAL" clId="{728671C3-614E-440E-8F04-5DA1EFA065FD}" dt="2026-10-12T15:51:27.147" v="8684" actId="478"/>
          <ac:spMkLst>
            <pc:docMk/>
            <pc:sldMk cId="2297085341" sldId="342"/>
            <ac:spMk id="2" creationId="{29B2C23F-76F4-8421-5E69-CCCDC22DCD1D}"/>
          </ac:spMkLst>
        </pc:spChg>
        <pc:spChg chg="del">
          <ac:chgData name="Simona Ferraraccio" userId="c9694aeb-2f50-401b-8abf-67f8a7106701" providerId="ADAL" clId="{728671C3-614E-440E-8F04-5DA1EFA065FD}" dt="2026-10-12T15:51:25.610" v="8683" actId="478"/>
          <ac:spMkLst>
            <pc:docMk/>
            <pc:sldMk cId="2297085341" sldId="342"/>
            <ac:spMk id="3" creationId="{AE592183-8348-67A9-1F8E-C2497AD96AB6}"/>
          </ac:spMkLst>
        </pc:spChg>
        <pc:spChg chg="mod">
          <ac:chgData name="Simona Ferraraccio" userId="c9694aeb-2f50-401b-8abf-67f8a7106701" providerId="ADAL" clId="{728671C3-614E-440E-8F04-5DA1EFA065FD}" dt="2026-10-12T15:53:12.166" v="8702" actId="14100"/>
          <ac:spMkLst>
            <pc:docMk/>
            <pc:sldMk cId="2297085341" sldId="342"/>
            <ac:spMk id="4" creationId="{079493CC-1ECE-5443-1CD3-90D9DC05A88F}"/>
          </ac:spMkLst>
        </pc:spChg>
        <pc:spChg chg="add mod">
          <ac:chgData name="Simona Ferraraccio" userId="c9694aeb-2f50-401b-8abf-67f8a7106701" providerId="ADAL" clId="{728671C3-614E-440E-8F04-5DA1EFA065FD}" dt="2026-10-12T16:01:08.639" v="9029" actId="1076"/>
          <ac:spMkLst>
            <pc:docMk/>
            <pc:sldMk cId="2297085341" sldId="342"/>
            <ac:spMk id="7" creationId="{0AF6F86A-CA35-D730-5F61-FD643A440D99}"/>
          </ac:spMkLst>
        </pc:spChg>
        <pc:spChg chg="add mod">
          <ac:chgData name="Simona Ferraraccio" userId="c9694aeb-2f50-401b-8abf-67f8a7106701" providerId="ADAL" clId="{728671C3-614E-440E-8F04-5DA1EFA065FD}" dt="2026-10-13T08:32:57.045" v="11475" actId="14100"/>
          <ac:spMkLst>
            <pc:docMk/>
            <pc:sldMk cId="2297085341" sldId="342"/>
            <ac:spMk id="8" creationId="{9B5C185B-C20F-7A9A-10F3-923765F61D7C}"/>
          </ac:spMkLst>
        </pc:spChg>
        <pc:spChg chg="add mod">
          <ac:chgData name="Simona Ferraraccio" userId="c9694aeb-2f50-401b-8abf-67f8a7106701" providerId="ADAL" clId="{728671C3-614E-440E-8F04-5DA1EFA065FD}" dt="2026-10-13T08:33:47.249" v="11511" actId="1076"/>
          <ac:spMkLst>
            <pc:docMk/>
            <pc:sldMk cId="2297085341" sldId="342"/>
            <ac:spMk id="10" creationId="{1C7C81D4-563E-158C-F285-9BE778E1379D}"/>
          </ac:spMkLst>
        </pc:spChg>
        <pc:spChg chg="add mod">
          <ac:chgData name="Simona Ferraraccio" userId="c9694aeb-2f50-401b-8abf-67f8a7106701" providerId="ADAL" clId="{728671C3-614E-440E-8F04-5DA1EFA065FD}" dt="2026-10-13T08:54:09.734" v="11537" actId="20577"/>
          <ac:spMkLst>
            <pc:docMk/>
            <pc:sldMk cId="2297085341" sldId="342"/>
            <ac:spMk id="14" creationId="{A3823342-878F-81D6-D8EB-BAE01BA0691B}"/>
          </ac:spMkLst>
        </pc:spChg>
        <pc:spChg chg="add mod">
          <ac:chgData name="Simona Ferraraccio" userId="c9694aeb-2f50-401b-8abf-67f8a7106701" providerId="ADAL" clId="{728671C3-614E-440E-8F04-5DA1EFA065FD}" dt="2026-10-13T08:55:28.823" v="11548" actId="20577"/>
          <ac:spMkLst>
            <pc:docMk/>
            <pc:sldMk cId="2297085341" sldId="342"/>
            <ac:spMk id="16" creationId="{8D814213-E520-FC4C-7D39-805FF0461DDF}"/>
          </ac:spMkLst>
        </pc:spChg>
        <pc:spChg chg="add del mod">
          <ac:chgData name="Simona Ferraraccio" userId="c9694aeb-2f50-401b-8abf-67f8a7106701" providerId="ADAL" clId="{728671C3-614E-440E-8F04-5DA1EFA065FD}" dt="2026-10-13T08:32:21.637" v="11467" actId="478"/>
          <ac:spMkLst>
            <pc:docMk/>
            <pc:sldMk cId="2297085341" sldId="342"/>
            <ac:spMk id="19" creationId="{CDFA8E65-32FA-2745-D947-EC4EB5F22822}"/>
          </ac:spMkLst>
        </pc:spChg>
        <pc:spChg chg="add mod">
          <ac:chgData name="Simona Ferraraccio" userId="c9694aeb-2f50-401b-8abf-67f8a7106701" providerId="ADAL" clId="{728671C3-614E-440E-8F04-5DA1EFA065FD}" dt="2026-10-13T08:32:24.924" v="11469" actId="1076"/>
          <ac:spMkLst>
            <pc:docMk/>
            <pc:sldMk cId="2297085341" sldId="342"/>
            <ac:spMk id="21" creationId="{299205EB-CA33-C623-676C-2B783608B026}"/>
          </ac:spMkLst>
        </pc:spChg>
        <pc:spChg chg="add mod">
          <ac:chgData name="Simona Ferraraccio" userId="c9694aeb-2f50-401b-8abf-67f8a7106701" providerId="ADAL" clId="{728671C3-614E-440E-8F04-5DA1EFA065FD}" dt="2026-10-13T08:33:54.074" v="11513" actId="1076"/>
          <ac:spMkLst>
            <pc:docMk/>
            <pc:sldMk cId="2297085341" sldId="342"/>
            <ac:spMk id="25" creationId="{1B5CFA04-D4C3-8A49-2EB4-F1801ECB4899}"/>
          </ac:spMkLst>
        </pc:spChg>
        <pc:spChg chg="add mod">
          <ac:chgData name="Simona Ferraraccio" userId="c9694aeb-2f50-401b-8abf-67f8a7106701" providerId="ADAL" clId="{728671C3-614E-440E-8F04-5DA1EFA065FD}" dt="2026-10-13T08:55:01.116" v="11545" actId="20577"/>
          <ac:spMkLst>
            <pc:docMk/>
            <pc:sldMk cId="2297085341" sldId="342"/>
            <ac:spMk id="27" creationId="{EF6FD04B-8EC7-02B5-F615-7B0629099331}"/>
          </ac:spMkLst>
        </pc:spChg>
        <pc:cxnChg chg="add mod">
          <ac:chgData name="Simona Ferraraccio" userId="c9694aeb-2f50-401b-8abf-67f8a7106701" providerId="ADAL" clId="{728671C3-614E-440E-8F04-5DA1EFA065FD}" dt="2026-10-13T08:32:57.045" v="11475" actId="14100"/>
          <ac:cxnSpMkLst>
            <pc:docMk/>
            <pc:sldMk cId="2297085341" sldId="342"/>
            <ac:cxnSpMk id="12" creationId="{BB7F652C-D20F-C43D-E295-DB3E2F532CAE}"/>
          </ac:cxnSpMkLst>
        </pc:cxnChg>
        <pc:cxnChg chg="add mod">
          <ac:chgData name="Simona Ferraraccio" userId="c9694aeb-2f50-401b-8abf-67f8a7106701" providerId="ADAL" clId="{728671C3-614E-440E-8F04-5DA1EFA065FD}" dt="2026-10-13T08:33:44.639" v="11510" actId="1076"/>
          <ac:cxnSpMkLst>
            <pc:docMk/>
            <pc:sldMk cId="2297085341" sldId="342"/>
            <ac:cxnSpMk id="13" creationId="{B2448B8E-9D13-AAA9-7413-AB19BBCCC715}"/>
          </ac:cxnSpMkLst>
        </pc:cxnChg>
        <pc:cxnChg chg="add mod">
          <ac:chgData name="Simona Ferraraccio" userId="c9694aeb-2f50-401b-8abf-67f8a7106701" providerId="ADAL" clId="{728671C3-614E-440E-8F04-5DA1EFA065FD}" dt="2026-10-13T08:33:51.555" v="11512" actId="1076"/>
          <ac:cxnSpMkLst>
            <pc:docMk/>
            <pc:sldMk cId="2297085341" sldId="342"/>
            <ac:cxnSpMk id="26" creationId="{B436DCF2-BD13-4E7E-AABC-51D40AA8FBB9}"/>
          </ac:cxnSpMkLst>
        </pc:cxnChg>
      </pc:sldChg>
      <pc:sldChg chg="addSp delSp modSp new mod setBg">
        <pc:chgData name="Simona Ferraraccio" userId="c9694aeb-2f50-401b-8abf-67f8a7106701" providerId="ADAL" clId="{728671C3-614E-440E-8F04-5DA1EFA065FD}" dt="2026-10-12T16:02:37.444" v="9132" actId="122"/>
        <pc:sldMkLst>
          <pc:docMk/>
          <pc:sldMk cId="2920462119" sldId="343"/>
        </pc:sldMkLst>
        <pc:spChg chg="del">
          <ac:chgData name="Simona Ferraraccio" userId="c9694aeb-2f50-401b-8abf-67f8a7106701" providerId="ADAL" clId="{728671C3-614E-440E-8F04-5DA1EFA065FD}" dt="2026-10-12T16:01:47.445" v="9044" actId="478"/>
          <ac:spMkLst>
            <pc:docMk/>
            <pc:sldMk cId="2920462119" sldId="343"/>
            <ac:spMk id="2" creationId="{73A64A76-7144-50B5-5541-ADC30306FDF3}"/>
          </ac:spMkLst>
        </pc:spChg>
        <pc:spChg chg="mod">
          <ac:chgData name="Simona Ferraraccio" userId="c9694aeb-2f50-401b-8abf-67f8a7106701" providerId="ADAL" clId="{728671C3-614E-440E-8F04-5DA1EFA065FD}" dt="2026-10-12T16:02:28.182" v="9129" actId="26606"/>
          <ac:spMkLst>
            <pc:docMk/>
            <pc:sldMk cId="2920462119" sldId="343"/>
            <ac:spMk id="3" creationId="{7A46B954-701E-D29D-3005-390682E89D00}"/>
          </ac:spMkLst>
        </pc:spChg>
        <pc:spChg chg="mod">
          <ac:chgData name="Simona Ferraraccio" userId="c9694aeb-2f50-401b-8abf-67f8a7106701" providerId="ADAL" clId="{728671C3-614E-440E-8F04-5DA1EFA065FD}" dt="2026-10-12T16:02:28.182" v="9129" actId="26606"/>
          <ac:spMkLst>
            <pc:docMk/>
            <pc:sldMk cId="2920462119" sldId="343"/>
            <ac:spMk id="4" creationId="{8F065F14-98BF-75D1-1048-0BE510BA2A6C}"/>
          </ac:spMkLst>
        </pc:spChg>
        <pc:spChg chg="mod">
          <ac:chgData name="Simona Ferraraccio" userId="c9694aeb-2f50-401b-8abf-67f8a7106701" providerId="ADAL" clId="{728671C3-614E-440E-8F04-5DA1EFA065FD}" dt="2026-10-12T16:02:28.182" v="9129" actId="26606"/>
          <ac:spMkLst>
            <pc:docMk/>
            <pc:sldMk cId="2920462119" sldId="343"/>
            <ac:spMk id="5" creationId="{453229DB-0EA7-6788-F03D-F6B40E61E52A}"/>
          </ac:spMkLst>
        </pc:spChg>
        <pc:spChg chg="mod">
          <ac:chgData name="Simona Ferraraccio" userId="c9694aeb-2f50-401b-8abf-67f8a7106701" providerId="ADAL" clId="{728671C3-614E-440E-8F04-5DA1EFA065FD}" dt="2026-10-12T16:02:28.182" v="9129" actId="26606"/>
          <ac:spMkLst>
            <pc:docMk/>
            <pc:sldMk cId="2920462119" sldId="343"/>
            <ac:spMk id="6" creationId="{802CC39A-E66B-FC1A-A53D-5EDE79CA3B0C}"/>
          </ac:spMkLst>
        </pc:spChg>
        <pc:spChg chg="add mod ord">
          <ac:chgData name="Simona Ferraraccio" userId="c9694aeb-2f50-401b-8abf-67f8a7106701" providerId="ADAL" clId="{728671C3-614E-440E-8F04-5DA1EFA065FD}" dt="2026-10-12T16:02:37.444" v="9132" actId="122"/>
          <ac:spMkLst>
            <pc:docMk/>
            <pc:sldMk cId="2920462119" sldId="343"/>
            <ac:spMk id="8" creationId="{9D080789-B682-2EF6-48ED-1BBA585403C7}"/>
          </ac:spMkLst>
        </pc:spChg>
        <pc:spChg chg="add">
          <ac:chgData name="Simona Ferraraccio" userId="c9694aeb-2f50-401b-8abf-67f8a7106701" providerId="ADAL" clId="{728671C3-614E-440E-8F04-5DA1EFA065FD}" dt="2026-10-12T16:02:28.182" v="9129" actId="26606"/>
          <ac:spMkLst>
            <pc:docMk/>
            <pc:sldMk cId="2920462119" sldId="343"/>
            <ac:spMk id="14" creationId="{B210AC1D-4063-4C6E-9528-FA9C4C0C18E6}"/>
          </ac:spMkLst>
        </pc:spChg>
        <pc:spChg chg="add">
          <ac:chgData name="Simona Ferraraccio" userId="c9694aeb-2f50-401b-8abf-67f8a7106701" providerId="ADAL" clId="{728671C3-614E-440E-8F04-5DA1EFA065FD}" dt="2026-10-12T16:02:28.182" v="9129" actId="26606"/>
          <ac:spMkLst>
            <pc:docMk/>
            <pc:sldMk cId="2920462119" sldId="343"/>
            <ac:spMk id="16" creationId="{02F8C595-E68C-4306-AED8-DC7826A0A506}"/>
          </ac:spMkLst>
        </pc:spChg>
        <pc:picChg chg="add">
          <ac:chgData name="Simona Ferraraccio" userId="c9694aeb-2f50-401b-8abf-67f8a7106701" providerId="ADAL" clId="{728671C3-614E-440E-8F04-5DA1EFA065FD}" dt="2026-10-12T16:02:28.182" v="9129" actId="26606"/>
          <ac:picMkLst>
            <pc:docMk/>
            <pc:sldMk cId="2920462119" sldId="343"/>
            <ac:picMk id="10" creationId="{30A76474-871B-7DBA-216C-CDB507665D4D}"/>
          </ac:picMkLst>
        </pc:picChg>
      </pc:sldChg>
      <pc:sldChg chg="delSp modSp add mod">
        <pc:chgData name="Simona Ferraraccio" userId="c9694aeb-2f50-401b-8abf-67f8a7106701" providerId="ADAL" clId="{728671C3-614E-440E-8F04-5DA1EFA065FD}" dt="2026-10-12T16:07:35.543" v="9331" actId="1076"/>
        <pc:sldMkLst>
          <pc:docMk/>
          <pc:sldMk cId="2433392157" sldId="344"/>
        </pc:sldMkLst>
        <pc:spChg chg="mod">
          <ac:chgData name="Simona Ferraraccio" userId="c9694aeb-2f50-401b-8abf-67f8a7106701" providerId="ADAL" clId="{728671C3-614E-440E-8F04-5DA1EFA065FD}" dt="2026-10-12T16:07:35.543" v="9331" actId="1076"/>
          <ac:spMkLst>
            <pc:docMk/>
            <pc:sldMk cId="2433392157" sldId="344"/>
            <ac:spMk id="2" creationId="{243F4696-5D60-D4C3-B4A7-5996682BD44D}"/>
          </ac:spMkLst>
        </pc:spChg>
        <pc:spChg chg="mod">
          <ac:chgData name="Simona Ferraraccio" userId="c9694aeb-2f50-401b-8abf-67f8a7106701" providerId="ADAL" clId="{728671C3-614E-440E-8F04-5DA1EFA065FD}" dt="2026-10-12T16:07:32.968" v="9330" actId="1076"/>
          <ac:spMkLst>
            <pc:docMk/>
            <pc:sldMk cId="2433392157" sldId="344"/>
            <ac:spMk id="13" creationId="{3EB49D24-47AB-523C-BBAD-166AC8D99A88}"/>
          </ac:spMkLst>
        </pc:spChg>
        <pc:graphicFrameChg chg="del">
          <ac:chgData name="Simona Ferraraccio" userId="c9694aeb-2f50-401b-8abf-67f8a7106701" providerId="ADAL" clId="{728671C3-614E-440E-8F04-5DA1EFA065FD}" dt="2026-10-12T16:06:27.391" v="9153" actId="478"/>
          <ac:graphicFrameMkLst>
            <pc:docMk/>
            <pc:sldMk cId="2433392157" sldId="344"/>
            <ac:graphicFrameMk id="3" creationId="{999C6DBB-CBCC-AA51-A84B-6D450D01335A}"/>
          </ac:graphicFrameMkLst>
        </pc:graphicFrameChg>
      </pc:sldChg>
      <pc:sldChg chg="addSp delSp modSp new mod">
        <pc:chgData name="Simona Ferraraccio" userId="c9694aeb-2f50-401b-8abf-67f8a7106701" providerId="ADAL" clId="{728671C3-614E-440E-8F04-5DA1EFA065FD}" dt="2026-10-12T16:17:15.235" v="9591" actId="20577"/>
        <pc:sldMkLst>
          <pc:docMk/>
          <pc:sldMk cId="3956724227" sldId="345"/>
        </pc:sldMkLst>
        <pc:spChg chg="mod">
          <ac:chgData name="Simona Ferraraccio" userId="c9694aeb-2f50-401b-8abf-67f8a7106701" providerId="ADAL" clId="{728671C3-614E-440E-8F04-5DA1EFA065FD}" dt="2026-10-12T16:11:21.633" v="9397" actId="113"/>
          <ac:spMkLst>
            <pc:docMk/>
            <pc:sldMk cId="3956724227" sldId="345"/>
            <ac:spMk id="2" creationId="{A1141A6C-6EFE-7828-7B27-E750A31F06DA}"/>
          </ac:spMkLst>
        </pc:spChg>
        <pc:spChg chg="del">
          <ac:chgData name="Simona Ferraraccio" userId="c9694aeb-2f50-401b-8abf-67f8a7106701" providerId="ADAL" clId="{728671C3-614E-440E-8F04-5DA1EFA065FD}" dt="2026-10-12T16:11:54.151" v="9400" actId="931"/>
          <ac:spMkLst>
            <pc:docMk/>
            <pc:sldMk cId="3956724227" sldId="345"/>
            <ac:spMk id="3" creationId="{B0481CE4-BCED-57C2-D799-B12EA8C636BD}"/>
          </ac:spMkLst>
        </pc:spChg>
        <pc:spChg chg="mod">
          <ac:chgData name="Simona Ferraraccio" userId="c9694aeb-2f50-401b-8abf-67f8a7106701" providerId="ADAL" clId="{728671C3-614E-440E-8F04-5DA1EFA065FD}" dt="2026-10-12T16:11:26.758" v="9399" actId="1076"/>
          <ac:spMkLst>
            <pc:docMk/>
            <pc:sldMk cId="3956724227" sldId="345"/>
            <ac:spMk id="4" creationId="{DF2C7128-555B-4306-FFE8-30CAC1A6A3B8}"/>
          </ac:spMkLst>
        </pc:spChg>
        <pc:spChg chg="add mod">
          <ac:chgData name="Simona Ferraraccio" userId="c9694aeb-2f50-401b-8abf-67f8a7106701" providerId="ADAL" clId="{728671C3-614E-440E-8F04-5DA1EFA065FD}" dt="2026-10-12T16:14:29.245" v="9415" actId="113"/>
          <ac:spMkLst>
            <pc:docMk/>
            <pc:sldMk cId="3956724227" sldId="345"/>
            <ac:spMk id="9" creationId="{E16097D7-40C7-5F6C-36E2-B2709CBBDA56}"/>
          </ac:spMkLst>
        </pc:spChg>
        <pc:spChg chg="add mod">
          <ac:chgData name="Simona Ferraraccio" userId="c9694aeb-2f50-401b-8abf-67f8a7106701" providerId="ADAL" clId="{728671C3-614E-440E-8F04-5DA1EFA065FD}" dt="2026-10-12T16:16:03.091" v="9496" actId="14100"/>
          <ac:spMkLst>
            <pc:docMk/>
            <pc:sldMk cId="3956724227" sldId="345"/>
            <ac:spMk id="10" creationId="{2EFBD63B-5C55-F6EC-95DE-0D1FF1CB440A}"/>
          </ac:spMkLst>
        </pc:spChg>
        <pc:spChg chg="add mod">
          <ac:chgData name="Simona Ferraraccio" userId="c9694aeb-2f50-401b-8abf-67f8a7106701" providerId="ADAL" clId="{728671C3-614E-440E-8F04-5DA1EFA065FD}" dt="2026-10-12T16:16:50.366" v="9543" actId="20577"/>
          <ac:spMkLst>
            <pc:docMk/>
            <pc:sldMk cId="3956724227" sldId="345"/>
            <ac:spMk id="12" creationId="{3CE7DB98-9B9D-9008-0561-7C1783EC181E}"/>
          </ac:spMkLst>
        </pc:spChg>
        <pc:spChg chg="add mod">
          <ac:chgData name="Simona Ferraraccio" userId="c9694aeb-2f50-401b-8abf-67f8a7106701" providerId="ADAL" clId="{728671C3-614E-440E-8F04-5DA1EFA065FD}" dt="2026-10-12T16:17:15.235" v="9591" actId="20577"/>
          <ac:spMkLst>
            <pc:docMk/>
            <pc:sldMk cId="3956724227" sldId="345"/>
            <ac:spMk id="14" creationId="{53B522EC-B7B0-DD57-1972-6E5A1C68A080}"/>
          </ac:spMkLst>
        </pc:spChg>
        <pc:picChg chg="add mod modCrop">
          <ac:chgData name="Simona Ferraraccio" userId="c9694aeb-2f50-401b-8abf-67f8a7106701" providerId="ADAL" clId="{728671C3-614E-440E-8F04-5DA1EFA065FD}" dt="2026-10-12T16:13:55.815" v="9409" actId="1076"/>
          <ac:picMkLst>
            <pc:docMk/>
            <pc:sldMk cId="3956724227" sldId="345"/>
            <ac:picMk id="8" creationId="{04902C25-B98A-4D54-A227-BD1AF7551479}"/>
          </ac:picMkLst>
        </pc:picChg>
      </pc:sldChg>
      <pc:sldChg chg="addSp delSp modSp add mod setBg delDesignElem">
        <pc:chgData name="Simona Ferraraccio" userId="c9694aeb-2f50-401b-8abf-67f8a7106701" providerId="ADAL" clId="{728671C3-614E-440E-8F04-5DA1EFA065FD}" dt="2026-10-12T16:09:37.327" v="9348" actId="29295"/>
        <pc:sldMkLst>
          <pc:docMk/>
          <pc:sldMk cId="1156982497" sldId="346"/>
        </pc:sldMkLst>
        <pc:spChg chg="mod">
          <ac:chgData name="Simona Ferraraccio" userId="c9694aeb-2f50-401b-8abf-67f8a7106701" providerId="ADAL" clId="{728671C3-614E-440E-8F04-5DA1EFA065FD}" dt="2026-10-12T16:09:01.399" v="9338" actId="20577"/>
          <ac:spMkLst>
            <pc:docMk/>
            <pc:sldMk cId="1156982497" sldId="346"/>
            <ac:spMk id="2" creationId="{467641A5-2CF6-B135-BFE0-4CBE6B63A514}"/>
          </ac:spMkLst>
        </pc:spChg>
        <pc:spChg chg="del">
          <ac:chgData name="Simona Ferraraccio" userId="c9694aeb-2f50-401b-8abf-67f8a7106701" providerId="ADAL" clId="{728671C3-614E-440E-8F04-5DA1EFA065FD}" dt="2026-10-12T16:08:57.157" v="9334"/>
          <ac:spMkLst>
            <pc:docMk/>
            <pc:sldMk cId="1156982497" sldId="346"/>
            <ac:spMk id="9" creationId="{D3494E2A-3961-3E76-E38C-5F7322ED170D}"/>
          </ac:spMkLst>
        </pc:spChg>
        <pc:spChg chg="del">
          <ac:chgData name="Simona Ferraraccio" userId="c9694aeb-2f50-401b-8abf-67f8a7106701" providerId="ADAL" clId="{728671C3-614E-440E-8F04-5DA1EFA065FD}" dt="2026-10-12T16:08:57.157" v="9334"/>
          <ac:spMkLst>
            <pc:docMk/>
            <pc:sldMk cId="1156982497" sldId="346"/>
            <ac:spMk id="17" creationId="{8FEAA61E-1721-A18B-2291-8270ED4BC0D6}"/>
          </ac:spMkLst>
        </pc:spChg>
        <pc:spChg chg="del">
          <ac:chgData name="Simona Ferraraccio" userId="c9694aeb-2f50-401b-8abf-67f8a7106701" providerId="ADAL" clId="{728671C3-614E-440E-8F04-5DA1EFA065FD}" dt="2026-10-12T16:08:57.157" v="9334"/>
          <ac:spMkLst>
            <pc:docMk/>
            <pc:sldMk cId="1156982497" sldId="346"/>
            <ac:spMk id="18" creationId="{244095C8-6705-7195-4D01-3BA85778AAAF}"/>
          </ac:spMkLst>
        </pc:spChg>
        <pc:spChg chg="del">
          <ac:chgData name="Simona Ferraraccio" userId="c9694aeb-2f50-401b-8abf-67f8a7106701" providerId="ADAL" clId="{728671C3-614E-440E-8F04-5DA1EFA065FD}" dt="2026-10-12T16:08:57.157" v="9334"/>
          <ac:spMkLst>
            <pc:docMk/>
            <pc:sldMk cId="1156982497" sldId="346"/>
            <ac:spMk id="19" creationId="{8597BD55-B98A-4F85-B97E-7EF7A2181616}"/>
          </ac:spMkLst>
        </pc:spChg>
        <pc:picChg chg="add mod ord">
          <ac:chgData name="Simona Ferraraccio" userId="c9694aeb-2f50-401b-8abf-67f8a7106701" providerId="ADAL" clId="{728671C3-614E-440E-8F04-5DA1EFA065FD}" dt="2026-10-12T16:09:37.327" v="9348" actId="29295"/>
          <ac:picMkLst>
            <pc:docMk/>
            <pc:sldMk cId="1156982497" sldId="346"/>
            <ac:picMk id="7" creationId="{D8911798-2FDF-63DD-DE1D-B30BCD0CF0CA}"/>
          </ac:picMkLst>
        </pc:picChg>
        <pc:picChg chg="del">
          <ac:chgData name="Simona Ferraraccio" userId="c9694aeb-2f50-401b-8abf-67f8a7106701" providerId="ADAL" clId="{728671C3-614E-440E-8F04-5DA1EFA065FD}" dt="2026-10-12T16:09:03.430" v="9339" actId="478"/>
          <ac:picMkLst>
            <pc:docMk/>
            <pc:sldMk cId="1156982497" sldId="346"/>
            <ac:picMk id="21" creationId="{EB68DE0F-F9F1-49F0-3F01-CE24EBECCF1F}"/>
          </ac:picMkLst>
        </pc:picChg>
      </pc:sldChg>
      <pc:sldChg chg="addSp delSp modSp new mod">
        <pc:chgData name="Simona Ferraraccio" userId="c9694aeb-2f50-401b-8abf-67f8a7106701" providerId="ADAL" clId="{728671C3-614E-440E-8F04-5DA1EFA065FD}" dt="2026-10-13T10:12:40.506" v="11705" actId="1076"/>
        <pc:sldMkLst>
          <pc:docMk/>
          <pc:sldMk cId="898007598" sldId="347"/>
        </pc:sldMkLst>
        <pc:spChg chg="del">
          <ac:chgData name="Simona Ferraraccio" userId="c9694aeb-2f50-401b-8abf-67f8a7106701" providerId="ADAL" clId="{728671C3-614E-440E-8F04-5DA1EFA065FD}" dt="2026-10-12T16:19:08.255" v="9594" actId="478"/>
          <ac:spMkLst>
            <pc:docMk/>
            <pc:sldMk cId="898007598" sldId="347"/>
            <ac:spMk id="2" creationId="{A66642C5-0262-A798-A21B-36881DF9FE72}"/>
          </ac:spMkLst>
        </pc:spChg>
        <pc:spChg chg="del">
          <ac:chgData name="Simona Ferraraccio" userId="c9694aeb-2f50-401b-8abf-67f8a7106701" providerId="ADAL" clId="{728671C3-614E-440E-8F04-5DA1EFA065FD}" dt="2026-10-12T16:19:23.550" v="9596" actId="478"/>
          <ac:spMkLst>
            <pc:docMk/>
            <pc:sldMk cId="898007598" sldId="347"/>
            <ac:spMk id="3" creationId="{11792149-35CF-6EE3-5CC5-E26ECB80B772}"/>
          </ac:spMkLst>
        </pc:spChg>
        <pc:spChg chg="mod">
          <ac:chgData name="Simona Ferraraccio" userId="c9694aeb-2f50-401b-8abf-67f8a7106701" providerId="ADAL" clId="{728671C3-614E-440E-8F04-5DA1EFA065FD}" dt="2026-10-12T16:19:49.748" v="9601" actId="14100"/>
          <ac:spMkLst>
            <pc:docMk/>
            <pc:sldMk cId="898007598" sldId="347"/>
            <ac:spMk id="4" creationId="{667CE446-51E6-0B7F-91F0-135A157B886B}"/>
          </ac:spMkLst>
        </pc:spChg>
        <pc:spChg chg="add mod">
          <ac:chgData name="Simona Ferraraccio" userId="c9694aeb-2f50-401b-8abf-67f8a7106701" providerId="ADAL" clId="{728671C3-614E-440E-8F04-5DA1EFA065FD}" dt="2026-10-12T16:19:05.611" v="9593"/>
          <ac:spMkLst>
            <pc:docMk/>
            <pc:sldMk cId="898007598" sldId="347"/>
            <ac:spMk id="7" creationId="{8ACEF983-5265-CF78-BFDA-E169710B339A}"/>
          </ac:spMkLst>
        </pc:spChg>
        <pc:spChg chg="add del mod">
          <ac:chgData name="Simona Ferraraccio" userId="c9694aeb-2f50-401b-8abf-67f8a7106701" providerId="ADAL" clId="{728671C3-614E-440E-8F04-5DA1EFA065FD}" dt="2026-10-13T08:38:33.362" v="11517" actId="478"/>
          <ac:spMkLst>
            <pc:docMk/>
            <pc:sldMk cId="898007598" sldId="347"/>
            <ac:spMk id="8" creationId="{625D67B0-2313-E83C-4005-9236007DED3A}"/>
          </ac:spMkLst>
        </pc:spChg>
        <pc:spChg chg="add del mod">
          <ac:chgData name="Simona Ferraraccio" userId="c9694aeb-2f50-401b-8abf-67f8a7106701" providerId="ADAL" clId="{728671C3-614E-440E-8F04-5DA1EFA065FD}" dt="2026-10-13T08:38:33.362" v="11517" actId="478"/>
          <ac:spMkLst>
            <pc:docMk/>
            <pc:sldMk cId="898007598" sldId="347"/>
            <ac:spMk id="9" creationId="{0228CFF0-ED64-F84C-7A92-7BE27EA8FDA1}"/>
          </ac:spMkLst>
        </pc:spChg>
        <pc:spChg chg="add del mod">
          <ac:chgData name="Simona Ferraraccio" userId="c9694aeb-2f50-401b-8abf-67f8a7106701" providerId="ADAL" clId="{728671C3-614E-440E-8F04-5DA1EFA065FD}" dt="2026-10-13T08:38:33.362" v="11517" actId="478"/>
          <ac:spMkLst>
            <pc:docMk/>
            <pc:sldMk cId="898007598" sldId="347"/>
            <ac:spMk id="12" creationId="{49DAD46A-6E62-A950-26A4-BBB17C963F6C}"/>
          </ac:spMkLst>
        </pc:spChg>
        <pc:spChg chg="add del mod">
          <ac:chgData name="Simona Ferraraccio" userId="c9694aeb-2f50-401b-8abf-67f8a7106701" providerId="ADAL" clId="{728671C3-614E-440E-8F04-5DA1EFA065FD}" dt="2026-10-13T08:38:33.362" v="11517" actId="478"/>
          <ac:spMkLst>
            <pc:docMk/>
            <pc:sldMk cId="898007598" sldId="347"/>
            <ac:spMk id="13" creationId="{2424A0C6-4FEA-9908-9E87-25D8D8FD7F5F}"/>
          </ac:spMkLst>
        </pc:spChg>
        <pc:spChg chg="add del mod">
          <ac:chgData name="Simona Ferraraccio" userId="c9694aeb-2f50-401b-8abf-67f8a7106701" providerId="ADAL" clId="{728671C3-614E-440E-8F04-5DA1EFA065FD}" dt="2026-10-13T08:38:05.626" v="11515" actId="478"/>
          <ac:spMkLst>
            <pc:docMk/>
            <pc:sldMk cId="898007598" sldId="347"/>
            <ac:spMk id="14" creationId="{F1BF691D-0FE4-3332-EA9E-5229AC4C9175}"/>
          </ac:spMkLst>
        </pc:spChg>
        <pc:spChg chg="add del mod">
          <ac:chgData name="Simona Ferraraccio" userId="c9694aeb-2f50-401b-8abf-67f8a7106701" providerId="ADAL" clId="{728671C3-614E-440E-8F04-5DA1EFA065FD}" dt="2026-10-13T08:38:40.698" v="11519" actId="478"/>
          <ac:spMkLst>
            <pc:docMk/>
            <pc:sldMk cId="898007598" sldId="347"/>
            <ac:spMk id="17" creationId="{521E8CE9-E866-E72E-AB81-B7518B3FC45E}"/>
          </ac:spMkLst>
        </pc:spChg>
        <pc:spChg chg="add mod">
          <ac:chgData name="Simona Ferraraccio" userId="c9694aeb-2f50-401b-8abf-67f8a7106701" providerId="ADAL" clId="{728671C3-614E-440E-8F04-5DA1EFA065FD}" dt="2026-10-13T08:57:28.745" v="11628" actId="1076"/>
          <ac:spMkLst>
            <pc:docMk/>
            <pc:sldMk cId="898007598" sldId="347"/>
            <ac:spMk id="18" creationId="{21917B4C-1F41-668D-C4F5-B73A50D8C534}"/>
          </ac:spMkLst>
        </pc:spChg>
        <pc:spChg chg="add del mod">
          <ac:chgData name="Simona Ferraraccio" userId="c9694aeb-2f50-401b-8abf-67f8a7106701" providerId="ADAL" clId="{728671C3-614E-440E-8F04-5DA1EFA065FD}" dt="2026-10-13T08:38:40.698" v="11519" actId="478"/>
          <ac:spMkLst>
            <pc:docMk/>
            <pc:sldMk cId="898007598" sldId="347"/>
            <ac:spMk id="20" creationId="{1084F523-4F92-9DC3-5EFF-5161E30EAC49}"/>
          </ac:spMkLst>
        </pc:spChg>
        <pc:spChg chg="add mod">
          <ac:chgData name="Simona Ferraraccio" userId="c9694aeb-2f50-401b-8abf-67f8a7106701" providerId="ADAL" clId="{728671C3-614E-440E-8F04-5DA1EFA065FD}" dt="2026-10-13T08:38:08.485" v="11516" actId="1076"/>
          <ac:spMkLst>
            <pc:docMk/>
            <pc:sldMk cId="898007598" sldId="347"/>
            <ac:spMk id="22" creationId="{8AE91CBB-9B64-DA44-F3E0-514855674639}"/>
          </ac:spMkLst>
        </pc:spChg>
        <pc:spChg chg="add mod">
          <ac:chgData name="Simona Ferraraccio" userId="c9694aeb-2f50-401b-8abf-67f8a7106701" providerId="ADAL" clId="{728671C3-614E-440E-8F04-5DA1EFA065FD}" dt="2026-10-13T08:38:33.942" v="11518"/>
          <ac:spMkLst>
            <pc:docMk/>
            <pc:sldMk cId="898007598" sldId="347"/>
            <ac:spMk id="23" creationId="{E47D97D2-0148-DFDE-4DEF-37E684F3804F}"/>
          </ac:spMkLst>
        </pc:spChg>
        <pc:spChg chg="add mod">
          <ac:chgData name="Simona Ferraraccio" userId="c9694aeb-2f50-401b-8abf-67f8a7106701" providerId="ADAL" clId="{728671C3-614E-440E-8F04-5DA1EFA065FD}" dt="2026-10-13T08:38:33.942" v="11518"/>
          <ac:spMkLst>
            <pc:docMk/>
            <pc:sldMk cId="898007598" sldId="347"/>
            <ac:spMk id="24" creationId="{53A59E65-D3AA-48F1-751A-9FE50F970771}"/>
          </ac:spMkLst>
        </pc:spChg>
        <pc:spChg chg="add del mod">
          <ac:chgData name="Simona Ferraraccio" userId="c9694aeb-2f50-401b-8abf-67f8a7106701" providerId="ADAL" clId="{728671C3-614E-440E-8F04-5DA1EFA065FD}" dt="2026-10-13T08:55:51.708" v="11551" actId="478"/>
          <ac:spMkLst>
            <pc:docMk/>
            <pc:sldMk cId="898007598" sldId="347"/>
            <ac:spMk id="27" creationId="{F3CC013C-B70D-1363-B1DF-58BEE907BF06}"/>
          </ac:spMkLst>
        </pc:spChg>
        <pc:spChg chg="add del mod">
          <ac:chgData name="Simona Ferraraccio" userId="c9694aeb-2f50-401b-8abf-67f8a7106701" providerId="ADAL" clId="{728671C3-614E-440E-8F04-5DA1EFA065FD}" dt="2026-10-13T08:56:41.408" v="11592" actId="478"/>
          <ac:spMkLst>
            <pc:docMk/>
            <pc:sldMk cId="898007598" sldId="347"/>
            <ac:spMk id="28" creationId="{84FE709A-75CC-20B8-D216-6F7C9391458A}"/>
          </ac:spMkLst>
        </pc:spChg>
        <pc:spChg chg="add mod">
          <ac:chgData name="Simona Ferraraccio" userId="c9694aeb-2f50-401b-8abf-67f8a7106701" providerId="ADAL" clId="{728671C3-614E-440E-8F04-5DA1EFA065FD}" dt="2026-10-13T08:38:33.942" v="11518"/>
          <ac:spMkLst>
            <pc:docMk/>
            <pc:sldMk cId="898007598" sldId="347"/>
            <ac:spMk id="29" creationId="{94F12A20-0D92-BB18-76DA-87BF2DB1F5F1}"/>
          </ac:spMkLst>
        </pc:spChg>
        <pc:spChg chg="add del mod">
          <ac:chgData name="Simona Ferraraccio" userId="c9694aeb-2f50-401b-8abf-67f8a7106701" providerId="ADAL" clId="{728671C3-614E-440E-8F04-5DA1EFA065FD}" dt="2026-10-13T08:56:47.940" v="11594" actId="478"/>
          <ac:spMkLst>
            <pc:docMk/>
            <pc:sldMk cId="898007598" sldId="347"/>
            <ac:spMk id="31" creationId="{843D0174-7F21-F200-D6ED-D633941A630A}"/>
          </ac:spMkLst>
        </pc:spChg>
        <pc:spChg chg="add mod">
          <ac:chgData name="Simona Ferraraccio" userId="c9694aeb-2f50-401b-8abf-67f8a7106701" providerId="ADAL" clId="{728671C3-614E-440E-8F04-5DA1EFA065FD}" dt="2026-10-13T08:55:44.953" v="11549"/>
          <ac:spMkLst>
            <pc:docMk/>
            <pc:sldMk cId="898007598" sldId="347"/>
            <ac:spMk id="32" creationId="{D9DC415D-DAE7-36A8-3177-E77D923C04B6}"/>
          </ac:spMkLst>
        </pc:spChg>
        <pc:spChg chg="add mod">
          <ac:chgData name="Simona Ferraraccio" userId="c9694aeb-2f50-401b-8abf-67f8a7106701" providerId="ADAL" clId="{728671C3-614E-440E-8F04-5DA1EFA065FD}" dt="2026-10-13T08:55:44.953" v="11549"/>
          <ac:spMkLst>
            <pc:docMk/>
            <pc:sldMk cId="898007598" sldId="347"/>
            <ac:spMk id="33" creationId="{F8104BA5-108A-F110-0B07-C601E9B2E26C}"/>
          </ac:spMkLst>
        </pc:spChg>
        <pc:spChg chg="add mod">
          <ac:chgData name="Simona Ferraraccio" userId="c9694aeb-2f50-401b-8abf-67f8a7106701" providerId="ADAL" clId="{728671C3-614E-440E-8F04-5DA1EFA065FD}" dt="2026-10-13T08:56:28.649" v="11588" actId="1035"/>
          <ac:spMkLst>
            <pc:docMk/>
            <pc:sldMk cId="898007598" sldId="347"/>
            <ac:spMk id="36" creationId="{45BAF0C9-DD76-D9C3-9888-0EF3F268DEAA}"/>
          </ac:spMkLst>
        </pc:spChg>
        <pc:spChg chg="add mod">
          <ac:chgData name="Simona Ferraraccio" userId="c9694aeb-2f50-401b-8abf-67f8a7106701" providerId="ADAL" clId="{728671C3-614E-440E-8F04-5DA1EFA065FD}" dt="2026-10-13T08:56:58.474" v="11596" actId="1076"/>
          <ac:spMkLst>
            <pc:docMk/>
            <pc:sldMk cId="898007598" sldId="347"/>
            <ac:spMk id="37" creationId="{FFE14F91-BE17-346C-B768-77F82D2A4CDA}"/>
          </ac:spMkLst>
        </pc:spChg>
        <pc:spChg chg="add mod">
          <ac:chgData name="Simona Ferraraccio" userId="c9694aeb-2f50-401b-8abf-67f8a7106701" providerId="ADAL" clId="{728671C3-614E-440E-8F04-5DA1EFA065FD}" dt="2026-10-13T08:55:44.953" v="11549"/>
          <ac:spMkLst>
            <pc:docMk/>
            <pc:sldMk cId="898007598" sldId="347"/>
            <ac:spMk id="38" creationId="{66723465-3893-A914-BE7C-71B72A3376C5}"/>
          </ac:spMkLst>
        </pc:spChg>
        <pc:spChg chg="add del mod">
          <ac:chgData name="Simona Ferraraccio" userId="c9694aeb-2f50-401b-8abf-67f8a7106701" providerId="ADAL" clId="{728671C3-614E-440E-8F04-5DA1EFA065FD}" dt="2026-10-13T08:56:53.452" v="11595" actId="1076"/>
          <ac:spMkLst>
            <pc:docMk/>
            <pc:sldMk cId="898007598" sldId="347"/>
            <ac:spMk id="40" creationId="{7EBCCDBD-713A-A168-AD6E-3659A5F8FB08}"/>
          </ac:spMkLst>
        </pc:spChg>
        <pc:spChg chg="add mod">
          <ac:chgData name="Simona Ferraraccio" userId="c9694aeb-2f50-401b-8abf-67f8a7106701" providerId="ADAL" clId="{728671C3-614E-440E-8F04-5DA1EFA065FD}" dt="2026-10-13T10:12:40.506" v="11705" actId="1076"/>
          <ac:spMkLst>
            <pc:docMk/>
            <pc:sldMk cId="898007598" sldId="347"/>
            <ac:spMk id="46" creationId="{7E79FA5C-8626-00E5-95C3-ACFDC9BF68B6}"/>
          </ac:spMkLst>
        </pc:spChg>
        <pc:spChg chg="add mod">
          <ac:chgData name="Simona Ferraraccio" userId="c9694aeb-2f50-401b-8abf-67f8a7106701" providerId="ADAL" clId="{728671C3-614E-440E-8F04-5DA1EFA065FD}" dt="2026-10-13T08:58:13.342" v="11690" actId="313"/>
          <ac:spMkLst>
            <pc:docMk/>
            <pc:sldMk cId="898007598" sldId="347"/>
            <ac:spMk id="48" creationId="{4D134BED-390E-E622-993A-B3A4645C9295}"/>
          </ac:spMkLst>
        </pc:spChg>
        <pc:spChg chg="add mod">
          <ac:chgData name="Simona Ferraraccio" userId="c9694aeb-2f50-401b-8abf-67f8a7106701" providerId="ADAL" clId="{728671C3-614E-440E-8F04-5DA1EFA065FD}" dt="2026-10-13T08:58:36.418" v="11693" actId="14100"/>
          <ac:spMkLst>
            <pc:docMk/>
            <pc:sldMk cId="898007598" sldId="347"/>
            <ac:spMk id="50" creationId="{A8B0F683-05BD-EFAD-41C9-4620A5FB8215}"/>
          </ac:spMkLst>
        </pc:spChg>
        <pc:cxnChg chg="add del mod">
          <ac:chgData name="Simona Ferraraccio" userId="c9694aeb-2f50-401b-8abf-67f8a7106701" providerId="ADAL" clId="{728671C3-614E-440E-8F04-5DA1EFA065FD}" dt="2026-10-13T08:38:33.362" v="11517" actId="478"/>
          <ac:cxnSpMkLst>
            <pc:docMk/>
            <pc:sldMk cId="898007598" sldId="347"/>
            <ac:cxnSpMk id="10" creationId="{26305E89-483E-B343-991B-E0B2D7264133}"/>
          </ac:cxnSpMkLst>
        </pc:cxnChg>
        <pc:cxnChg chg="add del mod">
          <ac:chgData name="Simona Ferraraccio" userId="c9694aeb-2f50-401b-8abf-67f8a7106701" providerId="ADAL" clId="{728671C3-614E-440E-8F04-5DA1EFA065FD}" dt="2026-10-13T08:38:33.362" v="11517" actId="478"/>
          <ac:cxnSpMkLst>
            <pc:docMk/>
            <pc:sldMk cId="898007598" sldId="347"/>
            <ac:cxnSpMk id="11" creationId="{AA03F0BE-6AB2-7594-94CB-22665110102F}"/>
          </ac:cxnSpMkLst>
        </pc:cxnChg>
        <pc:cxnChg chg="add del mod">
          <ac:chgData name="Simona Ferraraccio" userId="c9694aeb-2f50-401b-8abf-67f8a7106701" providerId="ADAL" clId="{728671C3-614E-440E-8F04-5DA1EFA065FD}" dt="2026-10-13T08:56:22.851" v="11559" actId="478"/>
          <ac:cxnSpMkLst>
            <pc:docMk/>
            <pc:sldMk cId="898007598" sldId="347"/>
            <ac:cxnSpMk id="25" creationId="{DE9BECB1-18F9-F086-2EA2-CCC26929F1BE}"/>
          </ac:cxnSpMkLst>
        </pc:cxnChg>
        <pc:cxnChg chg="add del mod">
          <ac:chgData name="Simona Ferraraccio" userId="c9694aeb-2f50-401b-8abf-67f8a7106701" providerId="ADAL" clId="{728671C3-614E-440E-8F04-5DA1EFA065FD}" dt="2026-10-13T08:56:12.540" v="11555" actId="478"/>
          <ac:cxnSpMkLst>
            <pc:docMk/>
            <pc:sldMk cId="898007598" sldId="347"/>
            <ac:cxnSpMk id="26" creationId="{F646E46A-9944-E2EB-A709-60CE68DC0F38}"/>
          </ac:cxnSpMkLst>
        </pc:cxnChg>
        <pc:cxnChg chg="add del mod">
          <ac:chgData name="Simona Ferraraccio" userId="c9694aeb-2f50-401b-8abf-67f8a7106701" providerId="ADAL" clId="{728671C3-614E-440E-8F04-5DA1EFA065FD}" dt="2026-10-13T08:56:17.497" v="11557" actId="478"/>
          <ac:cxnSpMkLst>
            <pc:docMk/>
            <pc:sldMk cId="898007598" sldId="347"/>
            <ac:cxnSpMk id="30" creationId="{19E42DBF-ECBC-653F-48A1-9BFA3447BA27}"/>
          </ac:cxnSpMkLst>
        </pc:cxnChg>
        <pc:cxnChg chg="add mod">
          <ac:chgData name="Simona Ferraraccio" userId="c9694aeb-2f50-401b-8abf-67f8a7106701" providerId="ADAL" clId="{728671C3-614E-440E-8F04-5DA1EFA065FD}" dt="2026-10-13T08:56:21.633" v="11558" actId="14100"/>
          <ac:cxnSpMkLst>
            <pc:docMk/>
            <pc:sldMk cId="898007598" sldId="347"/>
            <ac:cxnSpMk id="34" creationId="{096A5198-0870-F596-ACBE-E689C56D963B}"/>
          </ac:cxnSpMkLst>
        </pc:cxnChg>
        <pc:cxnChg chg="add mod">
          <ac:chgData name="Simona Ferraraccio" userId="c9694aeb-2f50-401b-8abf-67f8a7106701" providerId="ADAL" clId="{728671C3-614E-440E-8F04-5DA1EFA065FD}" dt="2026-10-13T08:56:08.455" v="11554" actId="14100"/>
          <ac:cxnSpMkLst>
            <pc:docMk/>
            <pc:sldMk cId="898007598" sldId="347"/>
            <ac:cxnSpMk id="35" creationId="{96D4EFCD-398B-0BF6-DE29-5324C78CAA04}"/>
          </ac:cxnSpMkLst>
        </pc:cxnChg>
        <pc:cxnChg chg="add mod">
          <ac:chgData name="Simona Ferraraccio" userId="c9694aeb-2f50-401b-8abf-67f8a7106701" providerId="ADAL" clId="{728671C3-614E-440E-8F04-5DA1EFA065FD}" dt="2026-10-13T08:56:15.992" v="11556" actId="14100"/>
          <ac:cxnSpMkLst>
            <pc:docMk/>
            <pc:sldMk cId="898007598" sldId="347"/>
            <ac:cxnSpMk id="39" creationId="{7008E764-3428-0AA5-EF37-AD796DC2602C}"/>
          </ac:cxnSpMkLst>
        </pc:cxnChg>
      </pc:sldChg>
      <pc:sldChg chg="addSp delSp modSp new del mod">
        <pc:chgData name="Simona Ferraraccio" userId="c9694aeb-2f50-401b-8abf-67f8a7106701" providerId="ADAL" clId="{728671C3-614E-440E-8F04-5DA1EFA065FD}" dt="2026-10-13T08:38:56.172" v="11521" actId="47"/>
        <pc:sldMkLst>
          <pc:docMk/>
          <pc:sldMk cId="3365330653" sldId="348"/>
        </pc:sldMkLst>
        <pc:spChg chg="del">
          <ac:chgData name="Simona Ferraraccio" userId="c9694aeb-2f50-401b-8abf-67f8a7106701" providerId="ADAL" clId="{728671C3-614E-440E-8F04-5DA1EFA065FD}" dt="2026-10-12T16:29:29.017" v="9835" actId="478"/>
          <ac:spMkLst>
            <pc:docMk/>
            <pc:sldMk cId="3365330653" sldId="348"/>
            <ac:spMk id="2" creationId="{FD984366-B62D-826A-875E-171683F11BF1}"/>
          </ac:spMkLst>
        </pc:spChg>
        <pc:spChg chg="del">
          <ac:chgData name="Simona Ferraraccio" userId="c9694aeb-2f50-401b-8abf-67f8a7106701" providerId="ADAL" clId="{728671C3-614E-440E-8F04-5DA1EFA065FD}" dt="2026-10-12T16:29:15.148" v="9831" actId="478"/>
          <ac:spMkLst>
            <pc:docMk/>
            <pc:sldMk cId="3365330653" sldId="348"/>
            <ac:spMk id="3" creationId="{2D4F7420-CDFF-21E3-BDB5-FBDB1FBF8CC0}"/>
          </ac:spMkLst>
        </pc:spChg>
        <pc:spChg chg="mod">
          <ac:chgData name="Simona Ferraraccio" userId="c9694aeb-2f50-401b-8abf-67f8a7106701" providerId="ADAL" clId="{728671C3-614E-440E-8F04-5DA1EFA065FD}" dt="2026-10-12T16:29:42.097" v="9840" actId="14100"/>
          <ac:spMkLst>
            <pc:docMk/>
            <pc:sldMk cId="3365330653" sldId="348"/>
            <ac:spMk id="4" creationId="{F897CB36-4CC7-5729-7F78-BFF016D32ABC}"/>
          </ac:spMkLst>
        </pc:spChg>
        <pc:spChg chg="add del mod">
          <ac:chgData name="Simona Ferraraccio" userId="c9694aeb-2f50-401b-8abf-67f8a7106701" providerId="ADAL" clId="{728671C3-614E-440E-8F04-5DA1EFA065FD}" dt="2026-10-12T16:29:22.112" v="9833" actId="478"/>
          <ac:spMkLst>
            <pc:docMk/>
            <pc:sldMk cId="3365330653" sldId="348"/>
            <ac:spMk id="7" creationId="{382C6BDB-AF51-293B-1AD7-015539C8272B}"/>
          </ac:spMkLst>
        </pc:spChg>
        <pc:spChg chg="add mod">
          <ac:chgData name="Simona Ferraraccio" userId="c9694aeb-2f50-401b-8abf-67f8a7106701" providerId="ADAL" clId="{728671C3-614E-440E-8F04-5DA1EFA065FD}" dt="2026-10-12T16:29:39.124" v="9839" actId="1035"/>
          <ac:spMkLst>
            <pc:docMk/>
            <pc:sldMk cId="3365330653" sldId="348"/>
            <ac:spMk id="8" creationId="{F288D44B-7083-8D01-E1B4-5372B4D7DE5A}"/>
          </ac:spMkLst>
        </pc:spChg>
        <pc:spChg chg="add mod">
          <ac:chgData name="Simona Ferraraccio" userId="c9694aeb-2f50-401b-8abf-67f8a7106701" providerId="ADAL" clId="{728671C3-614E-440E-8F04-5DA1EFA065FD}" dt="2026-10-12T16:29:39.124" v="9839" actId="1035"/>
          <ac:spMkLst>
            <pc:docMk/>
            <pc:sldMk cId="3365330653" sldId="348"/>
            <ac:spMk id="9" creationId="{2678861E-1C6F-BE5F-A001-109380F8CE71}"/>
          </ac:spMkLst>
        </pc:spChg>
        <pc:spChg chg="add mod">
          <ac:chgData name="Simona Ferraraccio" userId="c9694aeb-2f50-401b-8abf-67f8a7106701" providerId="ADAL" clId="{728671C3-614E-440E-8F04-5DA1EFA065FD}" dt="2026-10-12T16:29:39.124" v="9839" actId="1035"/>
          <ac:spMkLst>
            <pc:docMk/>
            <pc:sldMk cId="3365330653" sldId="348"/>
            <ac:spMk id="12" creationId="{AED91140-652E-3371-EE6A-E94F85CB088B}"/>
          </ac:spMkLst>
        </pc:spChg>
        <pc:spChg chg="add mod">
          <ac:chgData name="Simona Ferraraccio" userId="c9694aeb-2f50-401b-8abf-67f8a7106701" providerId="ADAL" clId="{728671C3-614E-440E-8F04-5DA1EFA065FD}" dt="2026-10-12T16:29:39.124" v="9839" actId="1035"/>
          <ac:spMkLst>
            <pc:docMk/>
            <pc:sldMk cId="3365330653" sldId="348"/>
            <ac:spMk id="13" creationId="{90045C05-BBD2-A4E4-485D-78B8EE7DC967}"/>
          </ac:spMkLst>
        </pc:spChg>
        <pc:spChg chg="add mod">
          <ac:chgData name="Simona Ferraraccio" userId="c9694aeb-2f50-401b-8abf-67f8a7106701" providerId="ADAL" clId="{728671C3-614E-440E-8F04-5DA1EFA065FD}" dt="2026-10-12T16:29:32.785" v="9836" actId="1076"/>
          <ac:spMkLst>
            <pc:docMk/>
            <pc:sldMk cId="3365330653" sldId="348"/>
            <ac:spMk id="14" creationId="{38F16CD5-13B0-A58B-6CE2-48C8078E4498}"/>
          </ac:spMkLst>
        </pc:spChg>
        <pc:spChg chg="add mod">
          <ac:chgData name="Simona Ferraraccio" userId="c9694aeb-2f50-401b-8abf-67f8a7106701" providerId="ADAL" clId="{728671C3-614E-440E-8F04-5DA1EFA065FD}" dt="2026-10-12T16:31:28.063" v="9857" actId="113"/>
          <ac:spMkLst>
            <pc:docMk/>
            <pc:sldMk cId="3365330653" sldId="348"/>
            <ac:spMk id="16" creationId="{84CA46C2-D8D9-983B-5AFE-FD7F9A00055D}"/>
          </ac:spMkLst>
        </pc:spChg>
        <pc:spChg chg="add mod">
          <ac:chgData name="Simona Ferraraccio" userId="c9694aeb-2f50-401b-8abf-67f8a7106701" providerId="ADAL" clId="{728671C3-614E-440E-8F04-5DA1EFA065FD}" dt="2026-10-12T16:29:52.170" v="9844" actId="20577"/>
          <ac:spMkLst>
            <pc:docMk/>
            <pc:sldMk cId="3365330653" sldId="348"/>
            <ac:spMk id="18" creationId="{EE3B8CDC-7FD6-528B-BF1B-2886AAB8FEFE}"/>
          </ac:spMkLst>
        </pc:spChg>
        <pc:spChg chg="add del mod">
          <ac:chgData name="Simona Ferraraccio" userId="c9694aeb-2f50-401b-8abf-67f8a7106701" providerId="ADAL" clId="{728671C3-614E-440E-8F04-5DA1EFA065FD}" dt="2026-10-12T16:31:29.561" v="9859"/>
          <ac:spMkLst>
            <pc:docMk/>
            <pc:sldMk cId="3365330653" sldId="348"/>
            <ac:spMk id="20" creationId="{5AFB2DBD-8314-A6EA-68BF-84B0ECF1CF1A}"/>
          </ac:spMkLst>
        </pc:spChg>
        <pc:cxnChg chg="add mod">
          <ac:chgData name="Simona Ferraraccio" userId="c9694aeb-2f50-401b-8abf-67f8a7106701" providerId="ADAL" clId="{728671C3-614E-440E-8F04-5DA1EFA065FD}" dt="2026-10-12T16:29:39.124" v="9839" actId="1035"/>
          <ac:cxnSpMkLst>
            <pc:docMk/>
            <pc:sldMk cId="3365330653" sldId="348"/>
            <ac:cxnSpMk id="10" creationId="{27E202DF-B412-D114-2F21-A4BDFE6CFC8D}"/>
          </ac:cxnSpMkLst>
        </pc:cxnChg>
        <pc:cxnChg chg="add mod">
          <ac:chgData name="Simona Ferraraccio" userId="c9694aeb-2f50-401b-8abf-67f8a7106701" providerId="ADAL" clId="{728671C3-614E-440E-8F04-5DA1EFA065FD}" dt="2026-10-12T16:29:39.124" v="9839" actId="1035"/>
          <ac:cxnSpMkLst>
            <pc:docMk/>
            <pc:sldMk cId="3365330653" sldId="348"/>
            <ac:cxnSpMk id="11" creationId="{D0ABCF00-BA1E-A324-5DD9-69CFC9126E1A}"/>
          </ac:cxnSpMkLst>
        </pc:cxnChg>
      </pc:sldChg>
      <pc:sldChg chg="modSp add del mod">
        <pc:chgData name="Simona Ferraraccio" userId="c9694aeb-2f50-401b-8abf-67f8a7106701" providerId="ADAL" clId="{728671C3-614E-440E-8F04-5DA1EFA065FD}" dt="2026-10-13T08:39:07.210" v="11525" actId="47"/>
        <pc:sldMkLst>
          <pc:docMk/>
          <pc:sldMk cId="3775267335" sldId="349"/>
        </pc:sldMkLst>
        <pc:spChg chg="mod">
          <ac:chgData name="Simona Ferraraccio" userId="c9694aeb-2f50-401b-8abf-67f8a7106701" providerId="ADAL" clId="{728671C3-614E-440E-8F04-5DA1EFA065FD}" dt="2026-10-12T16:36:39.195" v="9882" actId="113"/>
          <ac:spMkLst>
            <pc:docMk/>
            <pc:sldMk cId="3775267335" sldId="349"/>
            <ac:spMk id="16" creationId="{99F98289-B85D-C52C-94E2-70D1A33B393F}"/>
          </ac:spMkLst>
        </pc:spChg>
        <pc:spChg chg="mod">
          <ac:chgData name="Simona Ferraraccio" userId="c9694aeb-2f50-401b-8abf-67f8a7106701" providerId="ADAL" clId="{728671C3-614E-440E-8F04-5DA1EFA065FD}" dt="2026-10-12T16:34:03.101" v="9868" actId="20577"/>
          <ac:spMkLst>
            <pc:docMk/>
            <pc:sldMk cId="3775267335" sldId="349"/>
            <ac:spMk id="18" creationId="{8DAC3E6C-75BD-11FF-06D6-FC06B1D1B39A}"/>
          </ac:spMkLst>
        </pc:spChg>
      </pc:sldChg>
      <pc:sldChg chg="addSp delSp modSp new mod">
        <pc:chgData name="Simona Ferraraccio" userId="c9694aeb-2f50-401b-8abf-67f8a7106701" providerId="ADAL" clId="{728671C3-614E-440E-8F04-5DA1EFA065FD}" dt="2026-10-12T16:44:09.153" v="9901" actId="1076"/>
        <pc:sldMkLst>
          <pc:docMk/>
          <pc:sldMk cId="2949816498" sldId="350"/>
        </pc:sldMkLst>
        <pc:spChg chg="del">
          <ac:chgData name="Simona Ferraraccio" userId="c9694aeb-2f50-401b-8abf-67f8a7106701" providerId="ADAL" clId="{728671C3-614E-440E-8F04-5DA1EFA065FD}" dt="2026-10-12T16:42:51.561" v="9890" actId="478"/>
          <ac:spMkLst>
            <pc:docMk/>
            <pc:sldMk cId="2949816498" sldId="350"/>
            <ac:spMk id="2" creationId="{70DF5063-7400-E864-0232-B7C87A6664E3}"/>
          </ac:spMkLst>
        </pc:spChg>
        <pc:spChg chg="del">
          <ac:chgData name="Simona Ferraraccio" userId="c9694aeb-2f50-401b-8abf-67f8a7106701" providerId="ADAL" clId="{728671C3-614E-440E-8F04-5DA1EFA065FD}" dt="2026-10-12T16:42:28.093" v="9885" actId="931"/>
          <ac:spMkLst>
            <pc:docMk/>
            <pc:sldMk cId="2949816498" sldId="350"/>
            <ac:spMk id="3" creationId="{AC9C2937-46EA-7764-3DDD-0A9D2B4B88AA}"/>
          </ac:spMkLst>
        </pc:spChg>
        <pc:spChg chg="mod">
          <ac:chgData name="Simona Ferraraccio" userId="c9694aeb-2f50-401b-8abf-67f8a7106701" providerId="ADAL" clId="{728671C3-614E-440E-8F04-5DA1EFA065FD}" dt="2026-10-12T16:37:44.737" v="9884" actId="14100"/>
          <ac:spMkLst>
            <pc:docMk/>
            <pc:sldMk cId="2949816498" sldId="350"/>
            <ac:spMk id="4" creationId="{ABE3D330-48C1-C863-C201-C34D4D9A223E}"/>
          </ac:spMkLst>
        </pc:spChg>
        <pc:picChg chg="add mod ord modCrop">
          <ac:chgData name="Simona Ferraraccio" userId="c9694aeb-2f50-401b-8abf-67f8a7106701" providerId="ADAL" clId="{728671C3-614E-440E-8F04-5DA1EFA065FD}" dt="2026-10-12T16:44:09.153" v="9901" actId="1076"/>
          <ac:picMkLst>
            <pc:docMk/>
            <pc:sldMk cId="2949816498" sldId="350"/>
            <ac:picMk id="8" creationId="{21167905-5E7D-D65C-B3AF-4E4201BEB243}"/>
          </ac:picMkLst>
        </pc:picChg>
        <pc:picChg chg="add mod modCrop">
          <ac:chgData name="Simona Ferraraccio" userId="c9694aeb-2f50-401b-8abf-67f8a7106701" providerId="ADAL" clId="{728671C3-614E-440E-8F04-5DA1EFA065FD}" dt="2026-10-12T16:44:09.153" v="9901" actId="1076"/>
          <ac:picMkLst>
            <pc:docMk/>
            <pc:sldMk cId="2949816498" sldId="350"/>
            <ac:picMk id="10" creationId="{DBF07C72-71EA-DD5B-07E2-DB769B7148F8}"/>
          </ac:picMkLst>
        </pc:picChg>
      </pc:sldChg>
      <pc:sldChg chg="addSp delSp modSp new mod">
        <pc:chgData name="Simona Ferraraccio" userId="c9694aeb-2f50-401b-8abf-67f8a7106701" providerId="ADAL" clId="{728671C3-614E-440E-8F04-5DA1EFA065FD}" dt="2026-10-13T08:39:23.513" v="11531" actId="20577"/>
        <pc:sldMkLst>
          <pc:docMk/>
          <pc:sldMk cId="2340041549" sldId="351"/>
        </pc:sldMkLst>
        <pc:spChg chg="mod">
          <ac:chgData name="Simona Ferraraccio" userId="c9694aeb-2f50-401b-8abf-67f8a7106701" providerId="ADAL" clId="{728671C3-614E-440E-8F04-5DA1EFA065FD}" dt="2026-10-12T16:49:32.627" v="9951" actId="122"/>
          <ac:spMkLst>
            <pc:docMk/>
            <pc:sldMk cId="2340041549" sldId="351"/>
            <ac:spMk id="2" creationId="{DD7C1974-B954-AB25-D262-D78907052CE1}"/>
          </ac:spMkLst>
        </pc:spChg>
        <pc:spChg chg="del">
          <ac:chgData name="Simona Ferraraccio" userId="c9694aeb-2f50-401b-8abf-67f8a7106701" providerId="ADAL" clId="{728671C3-614E-440E-8F04-5DA1EFA065FD}" dt="2026-10-12T16:49:28.471" v="9949" actId="478"/>
          <ac:spMkLst>
            <pc:docMk/>
            <pc:sldMk cId="2340041549" sldId="351"/>
            <ac:spMk id="3" creationId="{F7632ECB-C60B-8611-557B-64F7689AD043}"/>
          </ac:spMkLst>
        </pc:spChg>
        <pc:spChg chg="mod">
          <ac:chgData name="Simona Ferraraccio" userId="c9694aeb-2f50-401b-8abf-67f8a7106701" providerId="ADAL" clId="{728671C3-614E-440E-8F04-5DA1EFA065FD}" dt="2026-10-12T16:49:26.279" v="9948" actId="14100"/>
          <ac:spMkLst>
            <pc:docMk/>
            <pc:sldMk cId="2340041549" sldId="351"/>
            <ac:spMk id="4" creationId="{FF33ABFC-68ED-3730-32DB-44AC4CE4B8DA}"/>
          </ac:spMkLst>
        </pc:spChg>
        <pc:spChg chg="mod">
          <ac:chgData name="Simona Ferraraccio" userId="c9694aeb-2f50-401b-8abf-67f8a7106701" providerId="ADAL" clId="{728671C3-614E-440E-8F04-5DA1EFA065FD}" dt="2026-10-12T16:52:20.937" v="10060" actId="14100"/>
          <ac:spMkLst>
            <pc:docMk/>
            <pc:sldMk cId="2340041549" sldId="351"/>
            <ac:spMk id="9" creationId="{1B0CCA3C-2927-AAEC-A6DD-00609C42452D}"/>
          </ac:spMkLst>
        </pc:spChg>
        <pc:spChg chg="mod">
          <ac:chgData name="Simona Ferraraccio" userId="c9694aeb-2f50-401b-8abf-67f8a7106701" providerId="ADAL" clId="{728671C3-614E-440E-8F04-5DA1EFA065FD}" dt="2026-10-13T08:39:23.513" v="11531" actId="20577"/>
          <ac:spMkLst>
            <pc:docMk/>
            <pc:sldMk cId="2340041549" sldId="351"/>
            <ac:spMk id="10" creationId="{928FBD06-86C5-A09F-4E0A-18091A6C7847}"/>
          </ac:spMkLst>
        </pc:spChg>
        <pc:spChg chg="mod">
          <ac:chgData name="Simona Ferraraccio" userId="c9694aeb-2f50-401b-8abf-67f8a7106701" providerId="ADAL" clId="{728671C3-614E-440E-8F04-5DA1EFA065FD}" dt="2026-10-12T16:52:20.937" v="10060" actId="14100"/>
          <ac:spMkLst>
            <pc:docMk/>
            <pc:sldMk cId="2340041549" sldId="351"/>
            <ac:spMk id="11" creationId="{CFD5F9A0-E1C2-39EF-EE62-49DACB57838B}"/>
          </ac:spMkLst>
        </pc:spChg>
        <pc:spChg chg="mod">
          <ac:chgData name="Simona Ferraraccio" userId="c9694aeb-2f50-401b-8abf-67f8a7106701" providerId="ADAL" clId="{728671C3-614E-440E-8F04-5DA1EFA065FD}" dt="2026-10-12T16:57:35.674" v="10143" actId="20577"/>
          <ac:spMkLst>
            <pc:docMk/>
            <pc:sldMk cId="2340041549" sldId="351"/>
            <ac:spMk id="12" creationId="{DC2D41BE-4CD6-0841-1553-397FD5FA266E}"/>
          </ac:spMkLst>
        </pc:spChg>
        <pc:spChg chg="mod">
          <ac:chgData name="Simona Ferraraccio" userId="c9694aeb-2f50-401b-8abf-67f8a7106701" providerId="ADAL" clId="{728671C3-614E-440E-8F04-5DA1EFA065FD}" dt="2026-10-12T16:52:20.937" v="10060" actId="14100"/>
          <ac:spMkLst>
            <pc:docMk/>
            <pc:sldMk cId="2340041549" sldId="351"/>
            <ac:spMk id="13" creationId="{7397CB0E-E77B-DF82-3525-593AB8FE27BB}"/>
          </ac:spMkLst>
        </pc:spChg>
        <pc:spChg chg="mod">
          <ac:chgData name="Simona Ferraraccio" userId="c9694aeb-2f50-401b-8abf-67f8a7106701" providerId="ADAL" clId="{728671C3-614E-440E-8F04-5DA1EFA065FD}" dt="2026-10-12T17:02:58.464" v="10193" actId="20577"/>
          <ac:spMkLst>
            <pc:docMk/>
            <pc:sldMk cId="2340041549" sldId="351"/>
            <ac:spMk id="14" creationId="{3B87EA26-B3E8-3D08-D6CD-961D627B0C2A}"/>
          </ac:spMkLst>
        </pc:spChg>
        <pc:grpChg chg="mod">
          <ac:chgData name="Simona Ferraraccio" userId="c9694aeb-2f50-401b-8abf-67f8a7106701" providerId="ADAL" clId="{728671C3-614E-440E-8F04-5DA1EFA065FD}" dt="2026-10-12T16:52:16.133" v="10059" actId="14100"/>
          <ac:grpSpMkLst>
            <pc:docMk/>
            <pc:sldMk cId="2340041549" sldId="351"/>
            <ac:grpSpMk id="8" creationId="{E17075BB-ABBF-FF4B-5137-E04FD20EEBD8}"/>
          </ac:grpSpMkLst>
        </pc:grpChg>
        <pc:graphicFrameChg chg="add del mod modGraphic">
          <ac:chgData name="Simona Ferraraccio" userId="c9694aeb-2f50-401b-8abf-67f8a7106701" providerId="ADAL" clId="{728671C3-614E-440E-8F04-5DA1EFA065FD}" dt="2026-10-12T16:50:31.086" v="9998" actId="18245"/>
          <ac:graphicFrameMkLst>
            <pc:docMk/>
            <pc:sldMk cId="2340041549" sldId="351"/>
            <ac:graphicFrameMk id="7" creationId="{2B158B43-5C96-745A-5414-3C47FCC54CDA}"/>
          </ac:graphicFrameMkLst>
        </pc:graphicFrameChg>
      </pc:sldChg>
      <pc:sldChg chg="addSp delSp modSp new mod">
        <pc:chgData name="Simona Ferraraccio" userId="c9694aeb-2f50-401b-8abf-67f8a7106701" providerId="ADAL" clId="{728671C3-614E-440E-8F04-5DA1EFA065FD}" dt="2026-10-13T15:20:05.816" v="12428" actId="6549"/>
        <pc:sldMkLst>
          <pc:docMk/>
          <pc:sldMk cId="3871185761" sldId="352"/>
        </pc:sldMkLst>
        <pc:spChg chg="mod">
          <ac:chgData name="Simona Ferraraccio" userId="c9694aeb-2f50-401b-8abf-67f8a7106701" providerId="ADAL" clId="{728671C3-614E-440E-8F04-5DA1EFA065FD}" dt="2026-10-12T17:03:05.734" v="10207" actId="20577"/>
          <ac:spMkLst>
            <pc:docMk/>
            <pc:sldMk cId="3871185761" sldId="352"/>
            <ac:spMk id="2" creationId="{B2327D8C-FC1F-B43B-257E-B0500F89B447}"/>
          </ac:spMkLst>
        </pc:spChg>
        <pc:spChg chg="del mod">
          <ac:chgData name="Simona Ferraraccio" userId="c9694aeb-2f50-401b-8abf-67f8a7106701" providerId="ADAL" clId="{728671C3-614E-440E-8F04-5DA1EFA065FD}" dt="2026-10-12T17:03:28.918" v="10211" actId="478"/>
          <ac:spMkLst>
            <pc:docMk/>
            <pc:sldMk cId="3871185761" sldId="352"/>
            <ac:spMk id="3" creationId="{67BCAAD0-9DEE-5CDC-3443-5C5046245C80}"/>
          </ac:spMkLst>
        </pc:spChg>
        <pc:spChg chg="mod">
          <ac:chgData name="Simona Ferraraccio" userId="c9694aeb-2f50-401b-8abf-67f8a7106701" providerId="ADAL" clId="{728671C3-614E-440E-8F04-5DA1EFA065FD}" dt="2026-10-12T17:03:09.194" v="10208" actId="14100"/>
          <ac:spMkLst>
            <pc:docMk/>
            <pc:sldMk cId="3871185761" sldId="352"/>
            <ac:spMk id="4" creationId="{8E0ABD8F-E7B6-ABCD-C4BC-DE5060BADFA9}"/>
          </ac:spMkLst>
        </pc:spChg>
        <pc:spChg chg="add del mod">
          <ac:chgData name="Simona Ferraraccio" userId="c9694aeb-2f50-401b-8abf-67f8a7106701" providerId="ADAL" clId="{728671C3-614E-440E-8F04-5DA1EFA065FD}" dt="2026-10-13T11:04:08.391" v="11764" actId="478"/>
          <ac:spMkLst>
            <pc:docMk/>
            <pc:sldMk cId="3871185761" sldId="352"/>
            <ac:spMk id="8" creationId="{6E1D1789-9702-D76E-4DAE-F043512A8E94}"/>
          </ac:spMkLst>
        </pc:spChg>
        <pc:spChg chg="add mod">
          <ac:chgData name="Simona Ferraraccio" userId="c9694aeb-2f50-401b-8abf-67f8a7106701" providerId="ADAL" clId="{728671C3-614E-440E-8F04-5DA1EFA065FD}" dt="2026-10-12T17:04:14.944" v="10252" actId="403"/>
          <ac:spMkLst>
            <pc:docMk/>
            <pc:sldMk cId="3871185761" sldId="352"/>
            <ac:spMk id="9" creationId="{FC069449-BAC5-F497-B765-2EB2190AD9DF}"/>
          </ac:spMkLst>
        </pc:spChg>
        <pc:spChg chg="add del mod">
          <ac:chgData name="Simona Ferraraccio" userId="c9694aeb-2f50-401b-8abf-67f8a7106701" providerId="ADAL" clId="{728671C3-614E-440E-8F04-5DA1EFA065FD}" dt="2026-10-13T11:05:33.916" v="11783" actId="478"/>
          <ac:spMkLst>
            <pc:docMk/>
            <pc:sldMk cId="3871185761" sldId="352"/>
            <ac:spMk id="11" creationId="{76BC1574-6DCD-78C4-B4CF-7C15071DF513}"/>
          </ac:spMkLst>
        </pc:spChg>
        <pc:spChg chg="add mod">
          <ac:chgData name="Simona Ferraraccio" userId="c9694aeb-2f50-401b-8abf-67f8a7106701" providerId="ADAL" clId="{728671C3-614E-440E-8F04-5DA1EFA065FD}" dt="2026-10-13T11:07:05.090" v="11803" actId="20577"/>
          <ac:spMkLst>
            <pc:docMk/>
            <pc:sldMk cId="3871185761" sldId="352"/>
            <ac:spMk id="13" creationId="{822AA68D-2520-0DAB-B9CF-897C97C24A1B}"/>
          </ac:spMkLst>
        </pc:spChg>
        <pc:spChg chg="add mod">
          <ac:chgData name="Simona Ferraraccio" userId="c9694aeb-2f50-401b-8abf-67f8a7106701" providerId="ADAL" clId="{728671C3-614E-440E-8F04-5DA1EFA065FD}" dt="2026-10-12T17:08:46.101" v="10322" actId="1076"/>
          <ac:spMkLst>
            <pc:docMk/>
            <pc:sldMk cId="3871185761" sldId="352"/>
            <ac:spMk id="15" creationId="{DB42F615-B6AF-F72C-C9EA-B3081312354A}"/>
          </ac:spMkLst>
        </pc:spChg>
        <pc:spChg chg="add del mod">
          <ac:chgData name="Simona Ferraraccio" userId="c9694aeb-2f50-401b-8abf-67f8a7106701" providerId="ADAL" clId="{728671C3-614E-440E-8F04-5DA1EFA065FD}" dt="2026-10-13T11:04:23.068" v="11767" actId="478"/>
          <ac:spMkLst>
            <pc:docMk/>
            <pc:sldMk cId="3871185761" sldId="352"/>
            <ac:spMk id="17" creationId="{18D3F4C7-8650-8642-AD83-643F31354637}"/>
          </ac:spMkLst>
        </pc:spChg>
        <pc:spChg chg="add mod">
          <ac:chgData name="Simona Ferraraccio" userId="c9694aeb-2f50-401b-8abf-67f8a7106701" providerId="ADAL" clId="{728671C3-614E-440E-8F04-5DA1EFA065FD}" dt="2026-10-13T11:05:29.984" v="11782" actId="20577"/>
          <ac:spMkLst>
            <pc:docMk/>
            <pc:sldMk cId="3871185761" sldId="352"/>
            <ac:spMk id="19" creationId="{47EA6127-6B94-7BC5-AD87-855CE2832802}"/>
          </ac:spMkLst>
        </pc:spChg>
        <pc:spChg chg="add mod">
          <ac:chgData name="Simona Ferraraccio" userId="c9694aeb-2f50-401b-8abf-67f8a7106701" providerId="ADAL" clId="{728671C3-614E-440E-8F04-5DA1EFA065FD}" dt="2026-10-13T11:04:12.097" v="11766" actId="1076"/>
          <ac:spMkLst>
            <pc:docMk/>
            <pc:sldMk cId="3871185761" sldId="352"/>
            <ac:spMk id="21" creationId="{6EF35855-A1C2-6DAF-9287-998F4DB72BF5}"/>
          </ac:spMkLst>
        </pc:spChg>
        <pc:spChg chg="add mod">
          <ac:chgData name="Simona Ferraraccio" userId="c9694aeb-2f50-401b-8abf-67f8a7106701" providerId="ADAL" clId="{728671C3-614E-440E-8F04-5DA1EFA065FD}" dt="2026-10-13T11:04:34.177" v="11772" actId="14100"/>
          <ac:spMkLst>
            <pc:docMk/>
            <pc:sldMk cId="3871185761" sldId="352"/>
            <ac:spMk id="23" creationId="{7C1FFE17-A1ED-0527-8FE5-9AFA5E7BEE3B}"/>
          </ac:spMkLst>
        </pc:spChg>
        <pc:spChg chg="add mod">
          <ac:chgData name="Simona Ferraraccio" userId="c9694aeb-2f50-401b-8abf-67f8a7106701" providerId="ADAL" clId="{728671C3-614E-440E-8F04-5DA1EFA065FD}" dt="2026-10-13T15:20:05.816" v="12428" actId="6549"/>
          <ac:spMkLst>
            <pc:docMk/>
            <pc:sldMk cId="3871185761" sldId="352"/>
            <ac:spMk id="25" creationId="{10E09470-058A-93BC-EDC7-A0EDFE797058}"/>
          </ac:spMkLst>
        </pc:spChg>
      </pc:sldChg>
      <pc:sldChg chg="modSp add mod">
        <pc:chgData name="Simona Ferraraccio" userId="c9694aeb-2f50-401b-8abf-67f8a7106701" providerId="ADAL" clId="{728671C3-614E-440E-8F04-5DA1EFA065FD}" dt="2026-10-12T17:13:00.163" v="10562" actId="20577"/>
        <pc:sldMkLst>
          <pc:docMk/>
          <pc:sldMk cId="2772127549" sldId="353"/>
        </pc:sldMkLst>
        <pc:spChg chg="mod">
          <ac:chgData name="Simona Ferraraccio" userId="c9694aeb-2f50-401b-8abf-67f8a7106701" providerId="ADAL" clId="{728671C3-614E-440E-8F04-5DA1EFA065FD}" dt="2026-10-12T17:13:00.163" v="10562" actId="20577"/>
          <ac:spMkLst>
            <pc:docMk/>
            <pc:sldMk cId="2772127549" sldId="353"/>
            <ac:spMk id="13" creationId="{50170D20-04E3-C17C-BEB0-20E06033C93E}"/>
          </ac:spMkLst>
        </pc:spChg>
      </pc:sldChg>
      <pc:sldChg chg="addSp delSp modSp new mod setBg">
        <pc:chgData name="Simona Ferraraccio" userId="c9694aeb-2f50-401b-8abf-67f8a7106701" providerId="ADAL" clId="{728671C3-614E-440E-8F04-5DA1EFA065FD}" dt="2026-10-12T18:30:19.254" v="10565" actId="26606"/>
        <pc:sldMkLst>
          <pc:docMk/>
          <pc:sldMk cId="1108610460" sldId="354"/>
        </pc:sldMkLst>
        <pc:spChg chg="del">
          <ac:chgData name="Simona Ferraraccio" userId="c9694aeb-2f50-401b-8abf-67f8a7106701" providerId="ADAL" clId="{728671C3-614E-440E-8F04-5DA1EFA065FD}" dt="2026-10-12T18:30:19.254" v="10565" actId="26606"/>
          <ac:spMkLst>
            <pc:docMk/>
            <pc:sldMk cId="1108610460" sldId="354"/>
            <ac:spMk id="2" creationId="{E643FC29-5CFE-393D-0232-DEFB340BBFB9}"/>
          </ac:spMkLst>
        </pc:spChg>
        <pc:spChg chg="del">
          <ac:chgData name="Simona Ferraraccio" userId="c9694aeb-2f50-401b-8abf-67f8a7106701" providerId="ADAL" clId="{728671C3-614E-440E-8F04-5DA1EFA065FD}" dt="2026-10-12T18:30:14.621" v="10564" actId="931"/>
          <ac:spMkLst>
            <pc:docMk/>
            <pc:sldMk cId="1108610460" sldId="354"/>
            <ac:spMk id="3" creationId="{7407A165-1194-BCB0-EBB0-0053F6E430D4}"/>
          </ac:spMkLst>
        </pc:spChg>
        <pc:spChg chg="mod">
          <ac:chgData name="Simona Ferraraccio" userId="c9694aeb-2f50-401b-8abf-67f8a7106701" providerId="ADAL" clId="{728671C3-614E-440E-8F04-5DA1EFA065FD}" dt="2026-10-12T18:30:19.254" v="10565" actId="26606"/>
          <ac:spMkLst>
            <pc:docMk/>
            <pc:sldMk cId="1108610460" sldId="354"/>
            <ac:spMk id="4" creationId="{288BE4E4-32D2-3D86-CA85-5C6ABC646637}"/>
          </ac:spMkLst>
        </pc:spChg>
        <pc:spChg chg="mod">
          <ac:chgData name="Simona Ferraraccio" userId="c9694aeb-2f50-401b-8abf-67f8a7106701" providerId="ADAL" clId="{728671C3-614E-440E-8F04-5DA1EFA065FD}" dt="2026-10-12T18:30:19.254" v="10565" actId="26606"/>
          <ac:spMkLst>
            <pc:docMk/>
            <pc:sldMk cId="1108610460" sldId="354"/>
            <ac:spMk id="5" creationId="{1DBB312C-F531-581E-65B7-8E31EABBC6F0}"/>
          </ac:spMkLst>
        </pc:spChg>
        <pc:spChg chg="mod">
          <ac:chgData name="Simona Ferraraccio" userId="c9694aeb-2f50-401b-8abf-67f8a7106701" providerId="ADAL" clId="{728671C3-614E-440E-8F04-5DA1EFA065FD}" dt="2026-10-12T18:30:19.254" v="10565" actId="26606"/>
          <ac:spMkLst>
            <pc:docMk/>
            <pc:sldMk cId="1108610460" sldId="354"/>
            <ac:spMk id="6" creationId="{BA4A2FE4-703C-09D6-9015-64D375175D21}"/>
          </ac:spMkLst>
        </pc:spChg>
        <pc:picChg chg="add mod">
          <ac:chgData name="Simona Ferraraccio" userId="c9694aeb-2f50-401b-8abf-67f8a7106701" providerId="ADAL" clId="{728671C3-614E-440E-8F04-5DA1EFA065FD}" dt="2026-10-12T18:30:19.254" v="10565" actId="26606"/>
          <ac:picMkLst>
            <pc:docMk/>
            <pc:sldMk cId="1108610460" sldId="354"/>
            <ac:picMk id="8" creationId="{EB82AE6F-C22C-284D-C7F6-8D7680A0438C}"/>
          </ac:picMkLst>
        </pc:picChg>
      </pc:sldChg>
      <pc:sldChg chg="addSp delSp modSp new mod modAnim">
        <pc:chgData name="Simona Ferraraccio" userId="c9694aeb-2f50-401b-8abf-67f8a7106701" providerId="ADAL" clId="{728671C3-614E-440E-8F04-5DA1EFA065FD}" dt="2026-10-12T21:18:09.799" v="10769" actId="5793"/>
        <pc:sldMkLst>
          <pc:docMk/>
          <pc:sldMk cId="3952207506" sldId="355"/>
        </pc:sldMkLst>
        <pc:spChg chg="mod">
          <ac:chgData name="Simona Ferraraccio" userId="c9694aeb-2f50-401b-8abf-67f8a7106701" providerId="ADAL" clId="{728671C3-614E-440E-8F04-5DA1EFA065FD}" dt="2026-10-12T21:14:16.707" v="10617" actId="113"/>
          <ac:spMkLst>
            <pc:docMk/>
            <pc:sldMk cId="3952207506" sldId="355"/>
            <ac:spMk id="2" creationId="{37472327-9661-9CB0-1037-B2668091121B}"/>
          </ac:spMkLst>
        </pc:spChg>
        <pc:spChg chg="del">
          <ac:chgData name="Simona Ferraraccio" userId="c9694aeb-2f50-401b-8abf-67f8a7106701" providerId="ADAL" clId="{728671C3-614E-440E-8F04-5DA1EFA065FD}" dt="2026-10-12T21:12:39.708" v="10586" actId="478"/>
          <ac:spMkLst>
            <pc:docMk/>
            <pc:sldMk cId="3952207506" sldId="355"/>
            <ac:spMk id="3" creationId="{C44D2ED1-5F4A-13CF-249E-4DB475525805}"/>
          </ac:spMkLst>
        </pc:spChg>
        <pc:spChg chg="mod">
          <ac:chgData name="Simona Ferraraccio" userId="c9694aeb-2f50-401b-8abf-67f8a7106701" providerId="ADAL" clId="{728671C3-614E-440E-8F04-5DA1EFA065FD}" dt="2026-10-12T21:12:03.432" v="10585" actId="14100"/>
          <ac:spMkLst>
            <pc:docMk/>
            <pc:sldMk cId="3952207506" sldId="355"/>
            <ac:spMk id="4" creationId="{0372BFA9-CBAF-892F-8BBF-D1FECFD43172}"/>
          </ac:spMkLst>
        </pc:spChg>
        <pc:graphicFrameChg chg="add mod modGraphic">
          <ac:chgData name="Simona Ferraraccio" userId="c9694aeb-2f50-401b-8abf-67f8a7106701" providerId="ADAL" clId="{728671C3-614E-440E-8F04-5DA1EFA065FD}" dt="2026-10-12T21:17:20.592" v="10697" actId="1076"/>
          <ac:graphicFrameMkLst>
            <pc:docMk/>
            <pc:sldMk cId="3952207506" sldId="355"/>
            <ac:graphicFrameMk id="7" creationId="{7D85FA91-3123-F7BD-6582-ECAAA792D3CD}"/>
          </ac:graphicFrameMkLst>
        </pc:graphicFrameChg>
        <pc:graphicFrameChg chg="add mod modGraphic">
          <ac:chgData name="Simona Ferraraccio" userId="c9694aeb-2f50-401b-8abf-67f8a7106701" providerId="ADAL" clId="{728671C3-614E-440E-8F04-5DA1EFA065FD}" dt="2026-10-12T21:18:09.799" v="10769" actId="5793"/>
          <ac:graphicFrameMkLst>
            <pc:docMk/>
            <pc:sldMk cId="3952207506" sldId="355"/>
            <ac:graphicFrameMk id="8" creationId="{E6B9DDCA-97A5-972B-B3A7-2B48717931DC}"/>
          </ac:graphicFrameMkLst>
        </pc:graphicFrameChg>
      </pc:sldChg>
      <pc:sldChg chg="addSp delSp modSp new mod setBg">
        <pc:chgData name="Simona Ferraraccio" userId="c9694aeb-2f50-401b-8abf-67f8a7106701" providerId="ADAL" clId="{728671C3-614E-440E-8F04-5DA1EFA065FD}" dt="2026-10-13T12:51:11.620" v="12206" actId="26606"/>
        <pc:sldMkLst>
          <pc:docMk/>
          <pc:sldMk cId="1181782517" sldId="356"/>
        </pc:sldMkLst>
        <pc:spChg chg="mod">
          <ac:chgData name="Simona Ferraraccio" userId="c9694aeb-2f50-401b-8abf-67f8a7106701" providerId="ADAL" clId="{728671C3-614E-440E-8F04-5DA1EFA065FD}" dt="2026-10-13T12:51:11.620" v="12206" actId="26606"/>
          <ac:spMkLst>
            <pc:docMk/>
            <pc:sldMk cId="1181782517" sldId="356"/>
            <ac:spMk id="2" creationId="{AACA175B-6BC9-61E6-4F17-0FFE481F9CA4}"/>
          </ac:spMkLst>
        </pc:spChg>
        <pc:spChg chg="del mod">
          <ac:chgData name="Simona Ferraraccio" userId="c9694aeb-2f50-401b-8abf-67f8a7106701" providerId="ADAL" clId="{728671C3-614E-440E-8F04-5DA1EFA065FD}" dt="2026-10-12T21:24:28.183" v="10776" actId="478"/>
          <ac:spMkLst>
            <pc:docMk/>
            <pc:sldMk cId="1181782517" sldId="356"/>
            <ac:spMk id="3" creationId="{AD667F3F-6436-7493-F9C7-0B37547229F3}"/>
          </ac:spMkLst>
        </pc:spChg>
        <pc:spChg chg="mod ord">
          <ac:chgData name="Simona Ferraraccio" userId="c9694aeb-2f50-401b-8abf-67f8a7106701" providerId="ADAL" clId="{728671C3-614E-440E-8F04-5DA1EFA065FD}" dt="2026-10-13T12:51:11.620" v="12206" actId="26606"/>
          <ac:spMkLst>
            <pc:docMk/>
            <pc:sldMk cId="1181782517" sldId="356"/>
            <ac:spMk id="4" creationId="{5956A404-2CD3-66FC-CF43-1F0DD6FCFA55}"/>
          </ac:spMkLst>
        </pc:spChg>
        <pc:spChg chg="mod">
          <ac:chgData name="Simona Ferraraccio" userId="c9694aeb-2f50-401b-8abf-67f8a7106701" providerId="ADAL" clId="{728671C3-614E-440E-8F04-5DA1EFA065FD}" dt="2026-10-13T12:51:11.620" v="12206" actId="26606"/>
          <ac:spMkLst>
            <pc:docMk/>
            <pc:sldMk cId="1181782517" sldId="356"/>
            <ac:spMk id="5" creationId="{A47CE91E-1DEE-3142-52DA-4F3C2AF5C7DB}"/>
          </ac:spMkLst>
        </pc:spChg>
        <pc:spChg chg="mod">
          <ac:chgData name="Simona Ferraraccio" userId="c9694aeb-2f50-401b-8abf-67f8a7106701" providerId="ADAL" clId="{728671C3-614E-440E-8F04-5DA1EFA065FD}" dt="2026-10-13T12:51:11.620" v="12206" actId="26606"/>
          <ac:spMkLst>
            <pc:docMk/>
            <pc:sldMk cId="1181782517" sldId="356"/>
            <ac:spMk id="6" creationId="{AB50ED20-8060-1783-E08C-EF0D78939488}"/>
          </ac:spMkLst>
        </pc:spChg>
        <pc:spChg chg="add mod ord">
          <ac:chgData name="Simona Ferraraccio" userId="c9694aeb-2f50-401b-8abf-67f8a7106701" providerId="ADAL" clId="{728671C3-614E-440E-8F04-5DA1EFA065FD}" dt="2026-10-13T12:51:11.620" v="12206" actId="26606"/>
          <ac:spMkLst>
            <pc:docMk/>
            <pc:sldMk cId="1181782517" sldId="356"/>
            <ac:spMk id="8" creationId="{AF8061E5-C934-45E0-FDC0-9367562A3123}"/>
          </ac:spMkLst>
        </pc:spChg>
        <pc:spChg chg="add">
          <ac:chgData name="Simona Ferraraccio" userId="c9694aeb-2f50-401b-8abf-67f8a7106701" providerId="ADAL" clId="{728671C3-614E-440E-8F04-5DA1EFA065FD}" dt="2026-10-13T12:51:11.620" v="12206" actId="26606"/>
          <ac:spMkLst>
            <pc:docMk/>
            <pc:sldMk cId="1181782517" sldId="356"/>
            <ac:spMk id="15" creationId="{245A9F99-D9B1-4094-A2E2-B90AC1DB7B9C}"/>
          </ac:spMkLst>
        </pc:spChg>
        <pc:spChg chg="add">
          <ac:chgData name="Simona Ferraraccio" userId="c9694aeb-2f50-401b-8abf-67f8a7106701" providerId="ADAL" clId="{728671C3-614E-440E-8F04-5DA1EFA065FD}" dt="2026-10-13T12:51:11.620" v="12206" actId="26606"/>
          <ac:spMkLst>
            <pc:docMk/>
            <pc:sldMk cId="1181782517" sldId="356"/>
            <ac:spMk id="17" creationId="{B7FAF607-473A-4A43-A23D-BBFF5C4117BB}"/>
          </ac:spMkLst>
        </pc:spChg>
        <pc:grpChg chg="add">
          <ac:chgData name="Simona Ferraraccio" userId="c9694aeb-2f50-401b-8abf-67f8a7106701" providerId="ADAL" clId="{728671C3-614E-440E-8F04-5DA1EFA065FD}" dt="2026-10-13T12:51:11.620" v="12206" actId="26606"/>
          <ac:grpSpMkLst>
            <pc:docMk/>
            <pc:sldMk cId="1181782517" sldId="356"/>
            <ac:grpSpMk id="19" creationId="{C5F6476F-D303-44D3-B30F-1BA348F0F64A}"/>
          </ac:grpSpMkLst>
        </pc:grpChg>
        <pc:graphicFrameChg chg="add del mod modGraphic">
          <ac:chgData name="Simona Ferraraccio" userId="c9694aeb-2f50-401b-8abf-67f8a7106701" providerId="ADAL" clId="{728671C3-614E-440E-8F04-5DA1EFA065FD}" dt="2026-10-12T21:25:33.884" v="10797" actId="478"/>
          <ac:graphicFrameMkLst>
            <pc:docMk/>
            <pc:sldMk cId="1181782517" sldId="356"/>
            <ac:graphicFrameMk id="7" creationId="{77BA7221-F924-E02A-5D39-EF785681F343}"/>
          </ac:graphicFrameMkLst>
        </pc:graphicFrameChg>
        <pc:picChg chg="add">
          <ac:chgData name="Simona Ferraraccio" userId="c9694aeb-2f50-401b-8abf-67f8a7106701" providerId="ADAL" clId="{728671C3-614E-440E-8F04-5DA1EFA065FD}" dt="2026-10-13T12:51:11.620" v="12206" actId="26606"/>
          <ac:picMkLst>
            <pc:docMk/>
            <pc:sldMk cId="1181782517" sldId="356"/>
            <ac:picMk id="12" creationId="{9AD4A624-91C2-DB8A-2A97-76FA96DB5652}"/>
          </ac:picMkLst>
        </pc:picChg>
      </pc:sldChg>
      <pc:sldChg chg="addSp modSp new mod setBg">
        <pc:chgData name="Simona Ferraraccio" userId="c9694aeb-2f50-401b-8abf-67f8a7106701" providerId="ADAL" clId="{728671C3-614E-440E-8F04-5DA1EFA065FD}" dt="2026-10-13T15:29:31.621" v="12456" actId="404"/>
        <pc:sldMkLst>
          <pc:docMk/>
          <pc:sldMk cId="652625058" sldId="357"/>
        </pc:sldMkLst>
        <pc:spChg chg="mod">
          <ac:chgData name="Simona Ferraraccio" userId="c9694aeb-2f50-401b-8abf-67f8a7106701" providerId="ADAL" clId="{728671C3-614E-440E-8F04-5DA1EFA065FD}" dt="2026-10-13T15:29:07.936" v="12442" actId="1076"/>
          <ac:spMkLst>
            <pc:docMk/>
            <pc:sldMk cId="652625058" sldId="357"/>
            <ac:spMk id="2" creationId="{2568FB63-FE91-1E12-0447-B3759191C552}"/>
          </ac:spMkLst>
        </pc:spChg>
        <pc:spChg chg="mod">
          <ac:chgData name="Simona Ferraraccio" userId="c9694aeb-2f50-401b-8abf-67f8a7106701" providerId="ADAL" clId="{728671C3-614E-440E-8F04-5DA1EFA065FD}" dt="2026-10-13T15:29:31.621" v="12456" actId="404"/>
          <ac:spMkLst>
            <pc:docMk/>
            <pc:sldMk cId="652625058" sldId="357"/>
            <ac:spMk id="3" creationId="{9E6DD97A-2EA6-D18E-B6EC-A766B267B696}"/>
          </ac:spMkLst>
        </pc:spChg>
        <pc:spChg chg="mod">
          <ac:chgData name="Simona Ferraraccio" userId="c9694aeb-2f50-401b-8abf-67f8a7106701" providerId="ADAL" clId="{728671C3-614E-440E-8F04-5DA1EFA065FD}" dt="2026-10-13T12:55:06.552" v="12228" actId="26606"/>
          <ac:spMkLst>
            <pc:docMk/>
            <pc:sldMk cId="652625058" sldId="357"/>
            <ac:spMk id="4" creationId="{D372C8A6-C054-7A31-53BD-67B6950A959E}"/>
          </ac:spMkLst>
        </pc:spChg>
        <pc:spChg chg="mod">
          <ac:chgData name="Simona Ferraraccio" userId="c9694aeb-2f50-401b-8abf-67f8a7106701" providerId="ADAL" clId="{728671C3-614E-440E-8F04-5DA1EFA065FD}" dt="2026-10-13T12:55:06.552" v="12228" actId="26606"/>
          <ac:spMkLst>
            <pc:docMk/>
            <pc:sldMk cId="652625058" sldId="357"/>
            <ac:spMk id="5" creationId="{E9217DEB-4CEF-C553-C24E-8195715290E2}"/>
          </ac:spMkLst>
        </pc:spChg>
        <pc:spChg chg="mod">
          <ac:chgData name="Simona Ferraraccio" userId="c9694aeb-2f50-401b-8abf-67f8a7106701" providerId="ADAL" clId="{728671C3-614E-440E-8F04-5DA1EFA065FD}" dt="2026-10-13T12:55:06.552" v="12228" actId="26606"/>
          <ac:spMkLst>
            <pc:docMk/>
            <pc:sldMk cId="652625058" sldId="357"/>
            <ac:spMk id="6" creationId="{F255283D-0AC5-7C2A-52DE-B36704F1341B}"/>
          </ac:spMkLst>
        </pc:spChg>
        <pc:spChg chg="add">
          <ac:chgData name="Simona Ferraraccio" userId="c9694aeb-2f50-401b-8abf-67f8a7106701" providerId="ADAL" clId="{728671C3-614E-440E-8F04-5DA1EFA065FD}" dt="2026-10-13T12:55:06.552" v="12228" actId="26606"/>
          <ac:spMkLst>
            <pc:docMk/>
            <pc:sldMk cId="652625058" sldId="357"/>
            <ac:spMk id="11" creationId="{FA3C7DEA-BCC2-4295-8850-147993296189}"/>
          </ac:spMkLst>
        </pc:spChg>
        <pc:spChg chg="add">
          <ac:chgData name="Simona Ferraraccio" userId="c9694aeb-2f50-401b-8abf-67f8a7106701" providerId="ADAL" clId="{728671C3-614E-440E-8F04-5DA1EFA065FD}" dt="2026-10-13T12:55:06.552" v="12228" actId="26606"/>
          <ac:spMkLst>
            <pc:docMk/>
            <pc:sldMk cId="652625058" sldId="357"/>
            <ac:spMk id="13" creationId="{C289949D-B9F6-468A-86FE-2694DC5AE773}"/>
          </ac:spMkLst>
        </pc:spChg>
        <pc:grpChg chg="add">
          <ac:chgData name="Simona Ferraraccio" userId="c9694aeb-2f50-401b-8abf-67f8a7106701" providerId="ADAL" clId="{728671C3-614E-440E-8F04-5DA1EFA065FD}" dt="2026-10-13T12:55:06.552" v="12228" actId="26606"/>
          <ac:grpSpMkLst>
            <pc:docMk/>
            <pc:sldMk cId="652625058" sldId="357"/>
            <ac:grpSpMk id="15" creationId="{E4DF0958-0C87-4C28-9554-2FADC788C2B1}"/>
          </ac:grpSpMkLst>
        </pc:grpChg>
      </pc:sldChg>
      <pc:sldChg chg="addSp modSp new mod modAnim">
        <pc:chgData name="Simona Ferraraccio" userId="c9694aeb-2f50-401b-8abf-67f8a7106701" providerId="ADAL" clId="{728671C3-614E-440E-8F04-5DA1EFA065FD}" dt="2026-10-13T14:52:51.889" v="12385" actId="1076"/>
        <pc:sldMkLst>
          <pc:docMk/>
          <pc:sldMk cId="915448180" sldId="358"/>
        </pc:sldMkLst>
        <pc:spChg chg="mod">
          <ac:chgData name="Simona Ferraraccio" userId="c9694aeb-2f50-401b-8abf-67f8a7106701" providerId="ADAL" clId="{728671C3-614E-440E-8F04-5DA1EFA065FD}" dt="2026-10-13T14:52:51.889" v="12385" actId="1076"/>
          <ac:spMkLst>
            <pc:docMk/>
            <pc:sldMk cId="915448180" sldId="358"/>
            <ac:spMk id="2" creationId="{711D1CE7-6073-2DC0-D9F3-D288BD5C1236}"/>
          </ac:spMkLst>
        </pc:spChg>
        <pc:spChg chg="mod">
          <ac:chgData name="Simona Ferraraccio" userId="c9694aeb-2f50-401b-8abf-67f8a7106701" providerId="ADAL" clId="{728671C3-614E-440E-8F04-5DA1EFA065FD}" dt="2026-10-13T08:00:48.439" v="10872" actId="1076"/>
          <ac:spMkLst>
            <pc:docMk/>
            <pc:sldMk cId="915448180" sldId="358"/>
            <ac:spMk id="3" creationId="{A6F29DDC-7AC0-97B5-46AA-F9A18EF20949}"/>
          </ac:spMkLst>
        </pc:spChg>
        <pc:spChg chg="mod">
          <ac:chgData name="Simona Ferraraccio" userId="c9694aeb-2f50-401b-8abf-67f8a7106701" providerId="ADAL" clId="{728671C3-614E-440E-8F04-5DA1EFA065FD}" dt="2026-10-13T08:00:33.670" v="10868" actId="14100"/>
          <ac:spMkLst>
            <pc:docMk/>
            <pc:sldMk cId="915448180" sldId="358"/>
            <ac:spMk id="4" creationId="{99002E4F-52B4-C752-5AF0-CBC323150734}"/>
          </ac:spMkLst>
        </pc:spChg>
        <pc:spChg chg="add">
          <ac:chgData name="Simona Ferraraccio" userId="c9694aeb-2f50-401b-8abf-67f8a7106701" providerId="ADAL" clId="{728671C3-614E-440E-8F04-5DA1EFA065FD}" dt="2026-10-13T08:00:40.348" v="10869" actId="22"/>
          <ac:spMkLst>
            <pc:docMk/>
            <pc:sldMk cId="915448180" sldId="358"/>
            <ac:spMk id="8" creationId="{37E44CEB-64C1-69AB-ACCE-D485279D2874}"/>
          </ac:spMkLst>
        </pc:spChg>
        <pc:spChg chg="add mod">
          <ac:chgData name="Simona Ferraraccio" userId="c9694aeb-2f50-401b-8abf-67f8a7106701" providerId="ADAL" clId="{728671C3-614E-440E-8F04-5DA1EFA065FD}" dt="2026-10-13T14:51:44.522" v="12364" actId="14100"/>
          <ac:spMkLst>
            <pc:docMk/>
            <pc:sldMk cId="915448180" sldId="358"/>
            <ac:spMk id="9" creationId="{ABC86432-444B-D88C-9691-7B0C1D84E99D}"/>
          </ac:spMkLst>
        </pc:spChg>
        <pc:spChg chg="add mod">
          <ac:chgData name="Simona Ferraraccio" userId="c9694aeb-2f50-401b-8abf-67f8a7106701" providerId="ADAL" clId="{728671C3-614E-440E-8F04-5DA1EFA065FD}" dt="2026-10-13T14:52:06.158" v="12371" actId="14100"/>
          <ac:spMkLst>
            <pc:docMk/>
            <pc:sldMk cId="915448180" sldId="358"/>
            <ac:spMk id="11" creationId="{9220C482-CB11-889D-8EC7-5266FFF9EA2B}"/>
          </ac:spMkLst>
        </pc:spChg>
        <pc:spChg chg="add mod">
          <ac:chgData name="Simona Ferraraccio" userId="c9694aeb-2f50-401b-8abf-67f8a7106701" providerId="ADAL" clId="{728671C3-614E-440E-8F04-5DA1EFA065FD}" dt="2026-10-13T14:52:22.280" v="12376" actId="14100"/>
          <ac:spMkLst>
            <pc:docMk/>
            <pc:sldMk cId="915448180" sldId="358"/>
            <ac:spMk id="13" creationId="{55D505CC-012B-800E-3052-B794CA9462BF}"/>
          </ac:spMkLst>
        </pc:spChg>
        <pc:spChg chg="add mod">
          <ac:chgData name="Simona Ferraraccio" userId="c9694aeb-2f50-401b-8abf-67f8a7106701" providerId="ADAL" clId="{728671C3-614E-440E-8F04-5DA1EFA065FD}" dt="2026-10-13T14:52:37.743" v="12381" actId="14100"/>
          <ac:spMkLst>
            <pc:docMk/>
            <pc:sldMk cId="915448180" sldId="358"/>
            <ac:spMk id="15" creationId="{AC38FC31-44F8-E3CB-19BE-C1518E4D2C27}"/>
          </ac:spMkLst>
        </pc:spChg>
        <pc:spChg chg="add mod">
          <ac:chgData name="Simona Ferraraccio" userId="c9694aeb-2f50-401b-8abf-67f8a7106701" providerId="ADAL" clId="{728671C3-614E-440E-8F04-5DA1EFA065FD}" dt="2026-10-13T14:51:50.969" v="12366" actId="1076"/>
          <ac:spMkLst>
            <pc:docMk/>
            <pc:sldMk cId="915448180" sldId="358"/>
            <ac:spMk id="17" creationId="{33D69EAE-1146-FEF3-4D9A-3EEEDC20563C}"/>
          </ac:spMkLst>
        </pc:spChg>
        <pc:spChg chg="add mod">
          <ac:chgData name="Simona Ferraraccio" userId="c9694aeb-2f50-401b-8abf-67f8a7106701" providerId="ADAL" clId="{728671C3-614E-440E-8F04-5DA1EFA065FD}" dt="2026-10-13T14:52:12.332" v="12373" actId="1076"/>
          <ac:spMkLst>
            <pc:docMk/>
            <pc:sldMk cId="915448180" sldId="358"/>
            <ac:spMk id="19" creationId="{25956A8A-FAF1-04E4-1F54-332F3924B60D}"/>
          </ac:spMkLst>
        </pc:spChg>
        <pc:spChg chg="add mod">
          <ac:chgData name="Simona Ferraraccio" userId="c9694aeb-2f50-401b-8abf-67f8a7106701" providerId="ADAL" clId="{728671C3-614E-440E-8F04-5DA1EFA065FD}" dt="2026-10-13T14:52:28.386" v="12378" actId="1076"/>
          <ac:spMkLst>
            <pc:docMk/>
            <pc:sldMk cId="915448180" sldId="358"/>
            <ac:spMk id="21" creationId="{29F5B8EC-16A2-E03B-2577-8D5605093AF8}"/>
          </ac:spMkLst>
        </pc:spChg>
        <pc:spChg chg="add mod">
          <ac:chgData name="Simona Ferraraccio" userId="c9694aeb-2f50-401b-8abf-67f8a7106701" providerId="ADAL" clId="{728671C3-614E-440E-8F04-5DA1EFA065FD}" dt="2026-10-13T14:52:44.179" v="12383" actId="1076"/>
          <ac:spMkLst>
            <pc:docMk/>
            <pc:sldMk cId="915448180" sldId="358"/>
            <ac:spMk id="23" creationId="{BB784227-76EC-2AE2-0C94-7C0FA01F97DF}"/>
          </ac:spMkLst>
        </pc:spChg>
      </pc:sldChg>
      <pc:sldChg chg="addSp modSp new mod">
        <pc:chgData name="Simona Ferraraccio" userId="c9694aeb-2f50-401b-8abf-67f8a7106701" providerId="ADAL" clId="{728671C3-614E-440E-8F04-5DA1EFA065FD}" dt="2026-10-13T08:28:31.685" v="11416" actId="1076"/>
        <pc:sldMkLst>
          <pc:docMk/>
          <pc:sldMk cId="3122107517" sldId="359"/>
        </pc:sldMkLst>
        <pc:spChg chg="mod">
          <ac:chgData name="Simona Ferraraccio" userId="c9694aeb-2f50-401b-8abf-67f8a7106701" providerId="ADAL" clId="{728671C3-614E-440E-8F04-5DA1EFA065FD}" dt="2026-10-13T08:20:03.557" v="11304"/>
          <ac:spMkLst>
            <pc:docMk/>
            <pc:sldMk cId="3122107517" sldId="359"/>
            <ac:spMk id="2" creationId="{210BAE0C-BE63-63DA-D8E0-611F3AEC4079}"/>
          </ac:spMkLst>
        </pc:spChg>
        <pc:spChg chg="mod">
          <ac:chgData name="Simona Ferraraccio" userId="c9694aeb-2f50-401b-8abf-67f8a7106701" providerId="ADAL" clId="{728671C3-614E-440E-8F04-5DA1EFA065FD}" dt="2026-10-13T08:20:45.137" v="11315" actId="122"/>
          <ac:spMkLst>
            <pc:docMk/>
            <pc:sldMk cId="3122107517" sldId="359"/>
            <ac:spMk id="3" creationId="{4BD637E0-1F53-F42C-A02A-812C2DE3A05F}"/>
          </ac:spMkLst>
        </pc:spChg>
        <pc:spChg chg="mod">
          <ac:chgData name="Simona Ferraraccio" userId="c9694aeb-2f50-401b-8abf-67f8a7106701" providerId="ADAL" clId="{728671C3-614E-440E-8F04-5DA1EFA065FD}" dt="2026-10-13T08:20:06.091" v="11305" actId="14100"/>
          <ac:spMkLst>
            <pc:docMk/>
            <pc:sldMk cId="3122107517" sldId="359"/>
            <ac:spMk id="4" creationId="{BDBB4320-3D43-5438-173E-648C2957B1FC}"/>
          </ac:spMkLst>
        </pc:spChg>
        <pc:spChg chg="add mod">
          <ac:chgData name="Simona Ferraraccio" userId="c9694aeb-2f50-401b-8abf-67f8a7106701" providerId="ADAL" clId="{728671C3-614E-440E-8F04-5DA1EFA065FD}" dt="2026-10-13T08:23:02.434" v="11401" actId="5793"/>
          <ac:spMkLst>
            <pc:docMk/>
            <pc:sldMk cId="3122107517" sldId="359"/>
            <ac:spMk id="8" creationId="{C250B4A4-9E27-026E-FD4F-61C4036FC550}"/>
          </ac:spMkLst>
        </pc:spChg>
        <pc:spChg chg="add mod">
          <ac:chgData name="Simona Ferraraccio" userId="c9694aeb-2f50-401b-8abf-67f8a7106701" providerId="ADAL" clId="{728671C3-614E-440E-8F04-5DA1EFA065FD}" dt="2026-10-13T08:28:31.685" v="11416" actId="1076"/>
          <ac:spMkLst>
            <pc:docMk/>
            <pc:sldMk cId="3122107517" sldId="359"/>
            <ac:spMk id="10" creationId="{4948F600-4898-B22E-C819-A98D669E4629}"/>
          </ac:spMkLst>
        </pc:spChg>
        <pc:spChg chg="add mod">
          <ac:chgData name="Simona Ferraraccio" userId="c9694aeb-2f50-401b-8abf-67f8a7106701" providerId="ADAL" clId="{728671C3-614E-440E-8F04-5DA1EFA065FD}" dt="2026-10-13T08:28:28.845" v="11415" actId="1076"/>
          <ac:spMkLst>
            <pc:docMk/>
            <pc:sldMk cId="3122107517" sldId="359"/>
            <ac:spMk id="12" creationId="{72BC6DE3-4FF3-6018-D598-98165CD7DBA4}"/>
          </ac:spMkLst>
        </pc:spChg>
        <pc:spChg chg="add mod">
          <ac:chgData name="Simona Ferraraccio" userId="c9694aeb-2f50-401b-8abf-67f8a7106701" providerId="ADAL" clId="{728671C3-614E-440E-8F04-5DA1EFA065FD}" dt="2026-10-13T08:28:26.480" v="11414" actId="1076"/>
          <ac:spMkLst>
            <pc:docMk/>
            <pc:sldMk cId="3122107517" sldId="359"/>
            <ac:spMk id="14" creationId="{2DA4CCCC-3B95-D97F-8305-ECA1B56B1D73}"/>
          </ac:spMkLst>
        </pc:spChg>
      </pc:sldChg>
      <pc:sldChg chg="addSp delSp modSp add mod">
        <pc:chgData name="Simona Ferraraccio" userId="c9694aeb-2f50-401b-8abf-67f8a7106701" providerId="ADAL" clId="{728671C3-614E-440E-8F04-5DA1EFA065FD}" dt="2026-10-13T10:15:05.606" v="11735"/>
        <pc:sldMkLst>
          <pc:docMk/>
          <pc:sldMk cId="1087840994" sldId="360"/>
        </pc:sldMkLst>
        <pc:spChg chg="add">
          <ac:chgData name="Simona Ferraraccio" userId="c9694aeb-2f50-401b-8abf-67f8a7106701" providerId="ADAL" clId="{728671C3-614E-440E-8F04-5DA1EFA065FD}" dt="2026-10-13T08:38:59.060" v="11523" actId="22"/>
          <ac:spMkLst>
            <pc:docMk/>
            <pc:sldMk cId="1087840994" sldId="360"/>
            <ac:spMk id="3" creationId="{3465A49C-3CFB-5641-127B-AC80CC60100C}"/>
          </ac:spMkLst>
        </pc:spChg>
        <pc:spChg chg="add mod">
          <ac:chgData name="Simona Ferraraccio" userId="c9694aeb-2f50-401b-8abf-67f8a7106701" providerId="ADAL" clId="{728671C3-614E-440E-8F04-5DA1EFA065FD}" dt="2026-10-13T10:12:16.226" v="11704" actId="1035"/>
          <ac:spMkLst>
            <pc:docMk/>
            <pc:sldMk cId="1087840994" sldId="360"/>
            <ac:spMk id="10" creationId="{EBE4AF32-F330-D3A6-29C3-843E0EBC98A4}"/>
          </ac:spMkLst>
        </pc:spChg>
        <pc:spChg chg="add mod">
          <ac:chgData name="Simona Ferraraccio" userId="c9694aeb-2f50-401b-8abf-67f8a7106701" providerId="ADAL" clId="{728671C3-614E-440E-8F04-5DA1EFA065FD}" dt="2026-10-13T10:12:16.226" v="11704" actId="1035"/>
          <ac:spMkLst>
            <pc:docMk/>
            <pc:sldMk cId="1087840994" sldId="360"/>
            <ac:spMk id="11" creationId="{64C7779F-FE43-F08B-DA46-5D0185D75B1A}"/>
          </ac:spMkLst>
        </pc:spChg>
        <pc:spChg chg="add mod">
          <ac:chgData name="Simona Ferraraccio" userId="c9694aeb-2f50-401b-8abf-67f8a7106701" providerId="ADAL" clId="{728671C3-614E-440E-8F04-5DA1EFA065FD}" dt="2026-10-13T10:12:16.226" v="11704" actId="1035"/>
          <ac:spMkLst>
            <pc:docMk/>
            <pc:sldMk cId="1087840994" sldId="360"/>
            <ac:spMk id="13" creationId="{4ECE10EA-DF07-6355-9034-C22C879340B0}"/>
          </ac:spMkLst>
        </pc:spChg>
        <pc:spChg chg="add mod">
          <ac:chgData name="Simona Ferraraccio" userId="c9694aeb-2f50-401b-8abf-67f8a7106701" providerId="ADAL" clId="{728671C3-614E-440E-8F04-5DA1EFA065FD}" dt="2026-10-13T10:15:03.097" v="11732" actId="113"/>
          <ac:spMkLst>
            <pc:docMk/>
            <pc:sldMk cId="1087840994" sldId="360"/>
            <ac:spMk id="15" creationId="{D98584D3-93F8-7DC8-4A9A-98265D3AF628}"/>
          </ac:spMkLst>
        </pc:spChg>
        <pc:spChg chg="add del mod">
          <ac:chgData name="Simona Ferraraccio" userId="c9694aeb-2f50-401b-8abf-67f8a7106701" providerId="ADAL" clId="{728671C3-614E-440E-8F04-5DA1EFA065FD}" dt="2026-10-13T10:15:05.606" v="11735"/>
          <ac:spMkLst>
            <pc:docMk/>
            <pc:sldMk cId="1087840994" sldId="360"/>
            <ac:spMk id="17" creationId="{0EADE813-2656-9D32-F46E-1D4F07C83FD7}"/>
          </ac:spMkLst>
        </pc:spChg>
        <pc:spChg chg="del">
          <ac:chgData name="Simona Ferraraccio" userId="c9694aeb-2f50-401b-8abf-67f8a7106701" providerId="ADAL" clId="{728671C3-614E-440E-8F04-5DA1EFA065FD}" dt="2026-10-13T08:38:58.589" v="11522" actId="478"/>
          <ac:spMkLst>
            <pc:docMk/>
            <pc:sldMk cId="1087840994" sldId="360"/>
            <ac:spMk id="18" creationId="{2273F95C-6B44-3DA6-B9C6-91E78EBB122A}"/>
          </ac:spMkLst>
        </pc:spChg>
        <pc:spChg chg="add del mod">
          <ac:chgData name="Simona Ferraraccio" userId="c9694aeb-2f50-401b-8abf-67f8a7106701" providerId="ADAL" clId="{728671C3-614E-440E-8F04-5DA1EFA065FD}" dt="2026-10-13T10:15:05.599" v="11733" actId="478"/>
          <ac:spMkLst>
            <pc:docMk/>
            <pc:sldMk cId="1087840994" sldId="360"/>
            <ac:spMk id="20" creationId="{89E150F0-47A6-E4A6-90A6-EC7246974EC2}"/>
          </ac:spMkLst>
        </pc:spChg>
        <pc:spChg chg="mod">
          <ac:chgData name="Simona Ferraraccio" userId="c9694aeb-2f50-401b-8abf-67f8a7106701" providerId="ADAL" clId="{728671C3-614E-440E-8F04-5DA1EFA065FD}" dt="2026-10-13T10:12:16.226" v="11704" actId="1035"/>
          <ac:spMkLst>
            <pc:docMk/>
            <pc:sldMk cId="1087840994" sldId="360"/>
            <ac:spMk id="23" creationId="{DA38B3BC-C277-CD97-D101-F6C6A57041D5}"/>
          </ac:spMkLst>
        </pc:spChg>
        <pc:spChg chg="mod">
          <ac:chgData name="Simona Ferraraccio" userId="c9694aeb-2f50-401b-8abf-67f8a7106701" providerId="ADAL" clId="{728671C3-614E-440E-8F04-5DA1EFA065FD}" dt="2026-10-13T10:12:16.226" v="11704" actId="1035"/>
          <ac:spMkLst>
            <pc:docMk/>
            <pc:sldMk cId="1087840994" sldId="360"/>
            <ac:spMk id="24" creationId="{5D391099-16B0-C78C-E5DD-F990C15D5E28}"/>
          </ac:spMkLst>
        </pc:spChg>
        <pc:spChg chg="del">
          <ac:chgData name="Simona Ferraraccio" userId="c9694aeb-2f50-401b-8abf-67f8a7106701" providerId="ADAL" clId="{728671C3-614E-440E-8F04-5DA1EFA065FD}" dt="2026-10-13T10:12:09.743" v="11694" actId="478"/>
          <ac:spMkLst>
            <pc:docMk/>
            <pc:sldMk cId="1087840994" sldId="360"/>
            <ac:spMk id="27" creationId="{9C57CB63-12C2-7230-B214-0AE699229F20}"/>
          </ac:spMkLst>
        </pc:spChg>
        <pc:spChg chg="del">
          <ac:chgData name="Simona Ferraraccio" userId="c9694aeb-2f50-401b-8abf-67f8a7106701" providerId="ADAL" clId="{728671C3-614E-440E-8F04-5DA1EFA065FD}" dt="2026-10-13T10:12:09.743" v="11694" actId="478"/>
          <ac:spMkLst>
            <pc:docMk/>
            <pc:sldMk cId="1087840994" sldId="360"/>
            <ac:spMk id="28" creationId="{73FD206C-3DA2-4271-D6C3-673FC8FE6E8D}"/>
          </ac:spMkLst>
        </pc:spChg>
        <pc:spChg chg="mod">
          <ac:chgData name="Simona Ferraraccio" userId="c9694aeb-2f50-401b-8abf-67f8a7106701" providerId="ADAL" clId="{728671C3-614E-440E-8F04-5DA1EFA065FD}" dt="2026-10-13T10:12:16.226" v="11704" actId="1035"/>
          <ac:spMkLst>
            <pc:docMk/>
            <pc:sldMk cId="1087840994" sldId="360"/>
            <ac:spMk id="29" creationId="{5ADF3F99-7419-3D7F-DBCF-AE074818C321}"/>
          </ac:spMkLst>
        </pc:spChg>
        <pc:spChg chg="del">
          <ac:chgData name="Simona Ferraraccio" userId="c9694aeb-2f50-401b-8abf-67f8a7106701" providerId="ADAL" clId="{728671C3-614E-440E-8F04-5DA1EFA065FD}" dt="2026-10-13T10:12:09.743" v="11694" actId="478"/>
          <ac:spMkLst>
            <pc:docMk/>
            <pc:sldMk cId="1087840994" sldId="360"/>
            <ac:spMk id="31" creationId="{1BEE736B-1926-D3C5-9E53-403CC2034674}"/>
          </ac:spMkLst>
        </pc:spChg>
        <pc:cxnChg chg="add mod">
          <ac:chgData name="Simona Ferraraccio" userId="c9694aeb-2f50-401b-8abf-67f8a7106701" providerId="ADAL" clId="{728671C3-614E-440E-8F04-5DA1EFA065FD}" dt="2026-10-13T10:12:16.226" v="11704" actId="1035"/>
          <ac:cxnSpMkLst>
            <pc:docMk/>
            <pc:sldMk cId="1087840994" sldId="360"/>
            <ac:cxnSpMk id="8" creationId="{AA8DCF43-F2A7-4DA7-6873-C5CD15E160DA}"/>
          </ac:cxnSpMkLst>
        </pc:cxnChg>
        <pc:cxnChg chg="add mod">
          <ac:chgData name="Simona Ferraraccio" userId="c9694aeb-2f50-401b-8abf-67f8a7106701" providerId="ADAL" clId="{728671C3-614E-440E-8F04-5DA1EFA065FD}" dt="2026-10-13T10:12:16.226" v="11704" actId="1035"/>
          <ac:cxnSpMkLst>
            <pc:docMk/>
            <pc:sldMk cId="1087840994" sldId="360"/>
            <ac:cxnSpMk id="9" creationId="{6AD17B26-5E34-83EC-1B55-338A3E1FAFA3}"/>
          </ac:cxnSpMkLst>
        </pc:cxnChg>
        <pc:cxnChg chg="add mod">
          <ac:chgData name="Simona Ferraraccio" userId="c9694aeb-2f50-401b-8abf-67f8a7106701" providerId="ADAL" clId="{728671C3-614E-440E-8F04-5DA1EFA065FD}" dt="2026-10-13T10:12:16.226" v="11704" actId="1035"/>
          <ac:cxnSpMkLst>
            <pc:docMk/>
            <pc:sldMk cId="1087840994" sldId="360"/>
            <ac:cxnSpMk id="12" creationId="{C7C26989-A7AA-E183-CAC3-B067B83A615F}"/>
          </ac:cxnSpMkLst>
        </pc:cxnChg>
        <pc:cxnChg chg="del mod">
          <ac:chgData name="Simona Ferraraccio" userId="c9694aeb-2f50-401b-8abf-67f8a7106701" providerId="ADAL" clId="{728671C3-614E-440E-8F04-5DA1EFA065FD}" dt="2026-10-13T10:12:09.743" v="11694" actId="478"/>
          <ac:cxnSpMkLst>
            <pc:docMk/>
            <pc:sldMk cId="1087840994" sldId="360"/>
            <ac:cxnSpMk id="25" creationId="{C98BE8F3-34EF-2E84-9E0C-96FC29A1C8FA}"/>
          </ac:cxnSpMkLst>
        </pc:cxnChg>
        <pc:cxnChg chg="del">
          <ac:chgData name="Simona Ferraraccio" userId="c9694aeb-2f50-401b-8abf-67f8a7106701" providerId="ADAL" clId="{728671C3-614E-440E-8F04-5DA1EFA065FD}" dt="2026-10-13T10:12:09.743" v="11694" actId="478"/>
          <ac:cxnSpMkLst>
            <pc:docMk/>
            <pc:sldMk cId="1087840994" sldId="360"/>
            <ac:cxnSpMk id="26" creationId="{92556EA8-4442-4FAA-ABD9-A1A64196AD96}"/>
          </ac:cxnSpMkLst>
        </pc:cxnChg>
        <pc:cxnChg chg="del">
          <ac:chgData name="Simona Ferraraccio" userId="c9694aeb-2f50-401b-8abf-67f8a7106701" providerId="ADAL" clId="{728671C3-614E-440E-8F04-5DA1EFA065FD}" dt="2026-10-13T10:12:09.743" v="11694" actId="478"/>
          <ac:cxnSpMkLst>
            <pc:docMk/>
            <pc:sldMk cId="1087840994" sldId="360"/>
            <ac:cxnSpMk id="30" creationId="{E16BB302-7DC4-9839-E12B-933430C7120B}"/>
          </ac:cxnSpMkLst>
        </pc:cxnChg>
      </pc:sldChg>
      <pc:sldChg chg="addSp delSp modSp add mod">
        <pc:chgData name="Simona Ferraraccio" userId="c9694aeb-2f50-401b-8abf-67f8a7106701" providerId="ADAL" clId="{728671C3-614E-440E-8F04-5DA1EFA065FD}" dt="2026-10-13T10:19:24.115" v="11763" actId="20577"/>
        <pc:sldMkLst>
          <pc:docMk/>
          <pc:sldMk cId="2061887777" sldId="361"/>
        </pc:sldMkLst>
        <pc:spChg chg="del">
          <ac:chgData name="Simona Ferraraccio" userId="c9694aeb-2f50-401b-8abf-67f8a7106701" providerId="ADAL" clId="{728671C3-614E-440E-8F04-5DA1EFA065FD}" dt="2026-10-13T08:39:13.865" v="11528" actId="478"/>
          <ac:spMkLst>
            <pc:docMk/>
            <pc:sldMk cId="2061887777" sldId="361"/>
            <ac:spMk id="3" creationId="{5811FC52-5EE8-3A31-D111-76E3D5CA0C34}"/>
          </ac:spMkLst>
        </pc:spChg>
        <pc:spChg chg="add mod">
          <ac:chgData name="Simona Ferraraccio" userId="c9694aeb-2f50-401b-8abf-67f8a7106701" providerId="ADAL" clId="{728671C3-614E-440E-8F04-5DA1EFA065FD}" dt="2026-10-13T08:39:15.715" v="11529" actId="1076"/>
          <ac:spMkLst>
            <pc:docMk/>
            <pc:sldMk cId="2061887777" sldId="361"/>
            <ac:spMk id="8" creationId="{D30EC33F-58C5-2A7D-B74D-2BDED5E77CEC}"/>
          </ac:spMkLst>
        </pc:spChg>
        <pc:spChg chg="add mod">
          <ac:chgData name="Simona Ferraraccio" userId="c9694aeb-2f50-401b-8abf-67f8a7106701" providerId="ADAL" clId="{728671C3-614E-440E-8F04-5DA1EFA065FD}" dt="2026-10-13T10:19:24.115" v="11763" actId="20577"/>
          <ac:spMkLst>
            <pc:docMk/>
            <pc:sldMk cId="2061887777" sldId="361"/>
            <ac:spMk id="10" creationId="{05AA8909-9BA2-CBB7-2BEA-413ECA3948E9}"/>
          </ac:spMkLst>
        </pc:spChg>
        <pc:spChg chg="add mod">
          <ac:chgData name="Simona Ferraraccio" userId="c9694aeb-2f50-401b-8abf-67f8a7106701" providerId="ADAL" clId="{728671C3-614E-440E-8F04-5DA1EFA065FD}" dt="2026-10-13T10:17:45.247" v="11739"/>
          <ac:spMkLst>
            <pc:docMk/>
            <pc:sldMk cId="2061887777" sldId="361"/>
            <ac:spMk id="11" creationId="{EAE9E95B-E441-AF86-9086-5AF0EE5B1631}"/>
          </ac:spMkLst>
        </pc:spChg>
        <pc:spChg chg="add mod">
          <ac:chgData name="Simona Ferraraccio" userId="c9694aeb-2f50-401b-8abf-67f8a7106701" providerId="ADAL" clId="{728671C3-614E-440E-8F04-5DA1EFA065FD}" dt="2026-10-13T10:17:45.247" v="11739"/>
          <ac:spMkLst>
            <pc:docMk/>
            <pc:sldMk cId="2061887777" sldId="361"/>
            <ac:spMk id="12" creationId="{5BFB8404-6CA9-7E43-75A4-C887649FA914}"/>
          </ac:spMkLst>
        </pc:spChg>
        <pc:spChg chg="add mod">
          <ac:chgData name="Simona Ferraraccio" userId="c9694aeb-2f50-401b-8abf-67f8a7106701" providerId="ADAL" clId="{728671C3-614E-440E-8F04-5DA1EFA065FD}" dt="2026-10-13T10:17:45.247" v="11739"/>
          <ac:spMkLst>
            <pc:docMk/>
            <pc:sldMk cId="2061887777" sldId="361"/>
            <ac:spMk id="13" creationId="{47B9A85B-8591-2B7A-8921-35A93999978F}"/>
          </ac:spMkLst>
        </pc:spChg>
        <pc:spChg chg="add mod">
          <ac:chgData name="Simona Ferraraccio" userId="c9694aeb-2f50-401b-8abf-67f8a7106701" providerId="ADAL" clId="{728671C3-614E-440E-8F04-5DA1EFA065FD}" dt="2026-10-13T10:17:45.247" v="11739"/>
          <ac:spMkLst>
            <pc:docMk/>
            <pc:sldMk cId="2061887777" sldId="361"/>
            <ac:spMk id="16" creationId="{4368C1D6-DD2C-802D-C42D-C5E4F3D44B51}"/>
          </ac:spMkLst>
        </pc:spChg>
        <pc:spChg chg="add mod">
          <ac:chgData name="Simona Ferraraccio" userId="c9694aeb-2f50-401b-8abf-67f8a7106701" providerId="ADAL" clId="{728671C3-614E-440E-8F04-5DA1EFA065FD}" dt="2026-10-13T10:17:45.247" v="11739"/>
          <ac:spMkLst>
            <pc:docMk/>
            <pc:sldMk cId="2061887777" sldId="361"/>
            <ac:spMk id="17" creationId="{95AA099C-8713-00BC-DCCC-C2AEADFB3B2B}"/>
          </ac:spMkLst>
        </pc:spChg>
        <pc:spChg chg="add mod">
          <ac:chgData name="Simona Ferraraccio" userId="c9694aeb-2f50-401b-8abf-67f8a7106701" providerId="ADAL" clId="{728671C3-614E-440E-8F04-5DA1EFA065FD}" dt="2026-10-13T10:17:45.247" v="11739"/>
          <ac:spMkLst>
            <pc:docMk/>
            <pc:sldMk cId="2061887777" sldId="361"/>
            <ac:spMk id="19" creationId="{DD82A89F-FC06-E07F-6A0D-9BA83C0CE8E8}"/>
          </ac:spMkLst>
        </pc:spChg>
        <pc:spChg chg="add mod">
          <ac:chgData name="Simona Ferraraccio" userId="c9694aeb-2f50-401b-8abf-67f8a7106701" providerId="ADAL" clId="{728671C3-614E-440E-8F04-5DA1EFA065FD}" dt="2026-10-13T10:17:49.619" v="11741"/>
          <ac:spMkLst>
            <pc:docMk/>
            <pc:sldMk cId="2061887777" sldId="361"/>
            <ac:spMk id="20" creationId="{325C77F1-DB57-7BBF-1633-83BC04935888}"/>
          </ac:spMkLst>
        </pc:spChg>
        <pc:spChg chg="add mod">
          <ac:chgData name="Simona Ferraraccio" userId="c9694aeb-2f50-401b-8abf-67f8a7106701" providerId="ADAL" clId="{728671C3-614E-440E-8F04-5DA1EFA065FD}" dt="2026-10-13T10:17:49.619" v="11741"/>
          <ac:spMkLst>
            <pc:docMk/>
            <pc:sldMk cId="2061887777" sldId="361"/>
            <ac:spMk id="21" creationId="{E6FF23EF-0CD0-DE56-1118-23202FB5A16C}"/>
          </ac:spMkLst>
        </pc:spChg>
        <pc:spChg chg="del">
          <ac:chgData name="Simona Ferraraccio" userId="c9694aeb-2f50-401b-8abf-67f8a7106701" providerId="ADAL" clId="{728671C3-614E-440E-8F04-5DA1EFA065FD}" dt="2026-10-13T10:17:48.930" v="11740" actId="478"/>
          <ac:spMkLst>
            <pc:docMk/>
            <pc:sldMk cId="2061887777" sldId="361"/>
            <ac:spMk id="23" creationId="{368025DC-ECB6-8648-F34A-AEA75125E4CA}"/>
          </ac:spMkLst>
        </pc:spChg>
        <pc:spChg chg="del">
          <ac:chgData name="Simona Ferraraccio" userId="c9694aeb-2f50-401b-8abf-67f8a7106701" providerId="ADAL" clId="{728671C3-614E-440E-8F04-5DA1EFA065FD}" dt="2026-10-13T10:17:48.930" v="11740" actId="478"/>
          <ac:spMkLst>
            <pc:docMk/>
            <pc:sldMk cId="2061887777" sldId="361"/>
            <ac:spMk id="24" creationId="{6729FDF8-F07E-8E24-36C0-D1456A79FA73}"/>
          </ac:spMkLst>
        </pc:spChg>
        <pc:spChg chg="del">
          <ac:chgData name="Simona Ferraraccio" userId="c9694aeb-2f50-401b-8abf-67f8a7106701" providerId="ADAL" clId="{728671C3-614E-440E-8F04-5DA1EFA065FD}" dt="2026-10-13T10:17:48.930" v="11740" actId="478"/>
          <ac:spMkLst>
            <pc:docMk/>
            <pc:sldMk cId="2061887777" sldId="361"/>
            <ac:spMk id="27" creationId="{EDAFA35D-2AED-9B7B-28E7-AE6F6EAECD09}"/>
          </ac:spMkLst>
        </pc:spChg>
        <pc:spChg chg="del">
          <ac:chgData name="Simona Ferraraccio" userId="c9694aeb-2f50-401b-8abf-67f8a7106701" providerId="ADAL" clId="{728671C3-614E-440E-8F04-5DA1EFA065FD}" dt="2026-10-13T10:17:48.930" v="11740" actId="478"/>
          <ac:spMkLst>
            <pc:docMk/>
            <pc:sldMk cId="2061887777" sldId="361"/>
            <ac:spMk id="28" creationId="{CB908A09-71ED-E54E-6ABB-56283F76F6C3}"/>
          </ac:spMkLst>
        </pc:spChg>
        <pc:spChg chg="del">
          <ac:chgData name="Simona Ferraraccio" userId="c9694aeb-2f50-401b-8abf-67f8a7106701" providerId="ADAL" clId="{728671C3-614E-440E-8F04-5DA1EFA065FD}" dt="2026-10-13T10:17:48.930" v="11740" actId="478"/>
          <ac:spMkLst>
            <pc:docMk/>
            <pc:sldMk cId="2061887777" sldId="361"/>
            <ac:spMk id="29" creationId="{A480278E-CB5C-4CA6-ABA9-D7BE6F6495D3}"/>
          </ac:spMkLst>
        </pc:spChg>
        <pc:spChg chg="del">
          <ac:chgData name="Simona Ferraraccio" userId="c9694aeb-2f50-401b-8abf-67f8a7106701" providerId="ADAL" clId="{728671C3-614E-440E-8F04-5DA1EFA065FD}" dt="2026-10-13T10:17:48.930" v="11740" actId="478"/>
          <ac:spMkLst>
            <pc:docMk/>
            <pc:sldMk cId="2061887777" sldId="361"/>
            <ac:spMk id="31" creationId="{E1EC43EE-E6A1-1D90-3E82-DD38A1333619}"/>
          </ac:spMkLst>
        </pc:spChg>
        <pc:spChg chg="add mod">
          <ac:chgData name="Simona Ferraraccio" userId="c9694aeb-2f50-401b-8abf-67f8a7106701" providerId="ADAL" clId="{728671C3-614E-440E-8F04-5DA1EFA065FD}" dt="2026-10-13T10:17:49.619" v="11741"/>
          <ac:spMkLst>
            <pc:docMk/>
            <pc:sldMk cId="2061887777" sldId="361"/>
            <ac:spMk id="32" creationId="{3591613A-6AAB-B17F-A5A2-C51BADF31486}"/>
          </ac:spMkLst>
        </pc:spChg>
        <pc:spChg chg="add mod">
          <ac:chgData name="Simona Ferraraccio" userId="c9694aeb-2f50-401b-8abf-67f8a7106701" providerId="ADAL" clId="{728671C3-614E-440E-8F04-5DA1EFA065FD}" dt="2026-10-13T10:17:49.619" v="11741"/>
          <ac:spMkLst>
            <pc:docMk/>
            <pc:sldMk cId="2061887777" sldId="361"/>
            <ac:spMk id="35" creationId="{D2799392-64D6-AEC2-DA64-838A9E3768D5}"/>
          </ac:spMkLst>
        </pc:spChg>
        <pc:spChg chg="add mod">
          <ac:chgData name="Simona Ferraraccio" userId="c9694aeb-2f50-401b-8abf-67f8a7106701" providerId="ADAL" clId="{728671C3-614E-440E-8F04-5DA1EFA065FD}" dt="2026-10-13T10:17:49.619" v="11741"/>
          <ac:spMkLst>
            <pc:docMk/>
            <pc:sldMk cId="2061887777" sldId="361"/>
            <ac:spMk id="36" creationId="{E410D22C-499C-F16A-3361-D5D63F251ACD}"/>
          </ac:spMkLst>
        </pc:spChg>
        <pc:spChg chg="add mod">
          <ac:chgData name="Simona Ferraraccio" userId="c9694aeb-2f50-401b-8abf-67f8a7106701" providerId="ADAL" clId="{728671C3-614E-440E-8F04-5DA1EFA065FD}" dt="2026-10-13T10:17:49.619" v="11741"/>
          <ac:spMkLst>
            <pc:docMk/>
            <pc:sldMk cId="2061887777" sldId="361"/>
            <ac:spMk id="38" creationId="{21435815-066D-BF52-6D20-20DDAEC90933}"/>
          </ac:spMkLst>
        </pc:spChg>
        <pc:cxnChg chg="add mod">
          <ac:chgData name="Simona Ferraraccio" userId="c9694aeb-2f50-401b-8abf-67f8a7106701" providerId="ADAL" clId="{728671C3-614E-440E-8F04-5DA1EFA065FD}" dt="2026-10-13T10:17:45.247" v="11739"/>
          <ac:cxnSpMkLst>
            <pc:docMk/>
            <pc:sldMk cId="2061887777" sldId="361"/>
            <ac:cxnSpMk id="14" creationId="{94906B63-FCB1-7B75-F630-4C6306C0FC17}"/>
          </ac:cxnSpMkLst>
        </pc:cxnChg>
        <pc:cxnChg chg="add mod">
          <ac:chgData name="Simona Ferraraccio" userId="c9694aeb-2f50-401b-8abf-67f8a7106701" providerId="ADAL" clId="{728671C3-614E-440E-8F04-5DA1EFA065FD}" dt="2026-10-13T10:17:45.247" v="11739"/>
          <ac:cxnSpMkLst>
            <pc:docMk/>
            <pc:sldMk cId="2061887777" sldId="361"/>
            <ac:cxnSpMk id="15" creationId="{D1AE84C0-FA8A-8541-BD42-60F050C02836}"/>
          </ac:cxnSpMkLst>
        </pc:cxnChg>
        <pc:cxnChg chg="add mod">
          <ac:chgData name="Simona Ferraraccio" userId="c9694aeb-2f50-401b-8abf-67f8a7106701" providerId="ADAL" clId="{728671C3-614E-440E-8F04-5DA1EFA065FD}" dt="2026-10-13T10:17:45.247" v="11739"/>
          <ac:cxnSpMkLst>
            <pc:docMk/>
            <pc:sldMk cId="2061887777" sldId="361"/>
            <ac:cxnSpMk id="18" creationId="{166A4F48-473D-274F-21E4-A9F20FF3573D}"/>
          </ac:cxnSpMkLst>
        </pc:cxnChg>
        <pc:cxnChg chg="del mod">
          <ac:chgData name="Simona Ferraraccio" userId="c9694aeb-2f50-401b-8abf-67f8a7106701" providerId="ADAL" clId="{728671C3-614E-440E-8F04-5DA1EFA065FD}" dt="2026-10-13T10:17:48.930" v="11740" actId="478"/>
          <ac:cxnSpMkLst>
            <pc:docMk/>
            <pc:sldMk cId="2061887777" sldId="361"/>
            <ac:cxnSpMk id="25" creationId="{7506AF8D-3FC6-F773-EDF7-7C0D37EE42BF}"/>
          </ac:cxnSpMkLst>
        </pc:cxnChg>
        <pc:cxnChg chg="del">
          <ac:chgData name="Simona Ferraraccio" userId="c9694aeb-2f50-401b-8abf-67f8a7106701" providerId="ADAL" clId="{728671C3-614E-440E-8F04-5DA1EFA065FD}" dt="2026-10-13T10:17:48.930" v="11740" actId="478"/>
          <ac:cxnSpMkLst>
            <pc:docMk/>
            <pc:sldMk cId="2061887777" sldId="361"/>
            <ac:cxnSpMk id="26" creationId="{4FB2AAA8-34A6-4A32-D70D-4B3871704137}"/>
          </ac:cxnSpMkLst>
        </pc:cxnChg>
        <pc:cxnChg chg="del">
          <ac:chgData name="Simona Ferraraccio" userId="c9694aeb-2f50-401b-8abf-67f8a7106701" providerId="ADAL" clId="{728671C3-614E-440E-8F04-5DA1EFA065FD}" dt="2026-10-13T10:17:48.930" v="11740" actId="478"/>
          <ac:cxnSpMkLst>
            <pc:docMk/>
            <pc:sldMk cId="2061887777" sldId="361"/>
            <ac:cxnSpMk id="30" creationId="{64E7E22D-BCCD-92E1-BA09-7190825E767D}"/>
          </ac:cxnSpMkLst>
        </pc:cxnChg>
        <pc:cxnChg chg="add mod">
          <ac:chgData name="Simona Ferraraccio" userId="c9694aeb-2f50-401b-8abf-67f8a7106701" providerId="ADAL" clId="{728671C3-614E-440E-8F04-5DA1EFA065FD}" dt="2026-10-13T10:17:49.619" v="11741"/>
          <ac:cxnSpMkLst>
            <pc:docMk/>
            <pc:sldMk cId="2061887777" sldId="361"/>
            <ac:cxnSpMk id="33" creationId="{15C1D085-EFE6-DC08-95BE-46487557CAAA}"/>
          </ac:cxnSpMkLst>
        </pc:cxnChg>
        <pc:cxnChg chg="add mod">
          <ac:chgData name="Simona Ferraraccio" userId="c9694aeb-2f50-401b-8abf-67f8a7106701" providerId="ADAL" clId="{728671C3-614E-440E-8F04-5DA1EFA065FD}" dt="2026-10-13T10:17:49.619" v="11741"/>
          <ac:cxnSpMkLst>
            <pc:docMk/>
            <pc:sldMk cId="2061887777" sldId="361"/>
            <ac:cxnSpMk id="34" creationId="{FE01C56E-1286-0DC5-21C7-A2711D085164}"/>
          </ac:cxnSpMkLst>
        </pc:cxnChg>
        <pc:cxnChg chg="add mod">
          <ac:chgData name="Simona Ferraraccio" userId="c9694aeb-2f50-401b-8abf-67f8a7106701" providerId="ADAL" clId="{728671C3-614E-440E-8F04-5DA1EFA065FD}" dt="2026-10-13T10:17:49.619" v="11741"/>
          <ac:cxnSpMkLst>
            <pc:docMk/>
            <pc:sldMk cId="2061887777" sldId="361"/>
            <ac:cxnSpMk id="37" creationId="{4F79333A-F63B-5703-5FBC-62145BF37E51}"/>
          </ac:cxnSpMkLst>
        </pc:cxnChg>
      </pc:sldChg>
      <pc:sldChg chg="add del">
        <pc:chgData name="Simona Ferraraccio" userId="c9694aeb-2f50-401b-8abf-67f8a7106701" providerId="ADAL" clId="{728671C3-614E-440E-8F04-5DA1EFA065FD}" dt="2026-10-13T10:12:55.816" v="11709" actId="47"/>
        <pc:sldMkLst>
          <pc:docMk/>
          <pc:sldMk cId="800544788" sldId="362"/>
        </pc:sldMkLst>
      </pc:sldChg>
      <pc:sldChg chg="add del">
        <pc:chgData name="Simona Ferraraccio" userId="c9694aeb-2f50-401b-8abf-67f8a7106701" providerId="ADAL" clId="{728671C3-614E-440E-8F04-5DA1EFA065FD}" dt="2026-10-13T10:12:49.631" v="11707"/>
        <pc:sldMkLst>
          <pc:docMk/>
          <pc:sldMk cId="1677275069" sldId="362"/>
        </pc:sldMkLst>
      </pc:sldChg>
      <pc:sldChg chg="addSp delSp modSp new mod">
        <pc:chgData name="Simona Ferraraccio" userId="c9694aeb-2f50-401b-8abf-67f8a7106701" providerId="ADAL" clId="{728671C3-614E-440E-8F04-5DA1EFA065FD}" dt="2026-10-13T15:34:57.761" v="12660" actId="113"/>
        <pc:sldMkLst>
          <pc:docMk/>
          <pc:sldMk cId="3532642622" sldId="362"/>
        </pc:sldMkLst>
        <pc:spChg chg="del">
          <ac:chgData name="Simona Ferraraccio" userId="c9694aeb-2f50-401b-8abf-67f8a7106701" providerId="ADAL" clId="{728671C3-614E-440E-8F04-5DA1EFA065FD}" dt="2026-10-13T11:16:20.398" v="11827" actId="478"/>
          <ac:spMkLst>
            <pc:docMk/>
            <pc:sldMk cId="3532642622" sldId="362"/>
            <ac:spMk id="2" creationId="{4DB71DCB-D202-4F4F-9357-496F8337D202}"/>
          </ac:spMkLst>
        </pc:spChg>
        <pc:spChg chg="del">
          <ac:chgData name="Simona Ferraraccio" userId="c9694aeb-2f50-401b-8abf-67f8a7106701" providerId="ADAL" clId="{728671C3-614E-440E-8F04-5DA1EFA065FD}" dt="2026-10-13T11:16:10.481" v="11808" actId="478"/>
          <ac:spMkLst>
            <pc:docMk/>
            <pc:sldMk cId="3532642622" sldId="362"/>
            <ac:spMk id="3" creationId="{DE94FC6F-2D57-4256-07B7-E8D0E774EB2F}"/>
          </ac:spMkLst>
        </pc:spChg>
        <pc:spChg chg="mod">
          <ac:chgData name="Simona Ferraraccio" userId="c9694aeb-2f50-401b-8abf-67f8a7106701" providerId="ADAL" clId="{728671C3-614E-440E-8F04-5DA1EFA065FD}" dt="2026-10-13T11:18:09.266" v="12050" actId="14100"/>
          <ac:spMkLst>
            <pc:docMk/>
            <pc:sldMk cId="3532642622" sldId="362"/>
            <ac:spMk id="4" creationId="{8255D869-0DA4-FAE8-1B7A-13A02FE98C5D}"/>
          </ac:spMkLst>
        </pc:spChg>
        <pc:spChg chg="add del mod">
          <ac:chgData name="Simona Ferraraccio" userId="c9694aeb-2f50-401b-8abf-67f8a7106701" providerId="ADAL" clId="{728671C3-614E-440E-8F04-5DA1EFA065FD}" dt="2026-10-13T15:34:57.761" v="12660" actId="113"/>
          <ac:spMkLst>
            <pc:docMk/>
            <pc:sldMk cId="3532642622" sldId="362"/>
            <ac:spMk id="7" creationId="{F3A5BEE4-FA55-0253-1A66-5BFBECA1D8D5}"/>
          </ac:spMkLst>
        </pc:spChg>
        <pc:spChg chg="add mod">
          <ac:chgData name="Simona Ferraraccio" userId="c9694aeb-2f50-401b-8abf-67f8a7106701" providerId="ADAL" clId="{728671C3-614E-440E-8F04-5DA1EFA065FD}" dt="2026-10-13T11:18:25.418" v="12055" actId="1076"/>
          <ac:spMkLst>
            <pc:docMk/>
            <pc:sldMk cId="3532642622" sldId="362"/>
            <ac:spMk id="8" creationId="{6F0857BB-E81A-74F3-1B2A-E338F14BAAB5}"/>
          </ac:spMkLst>
        </pc:spChg>
        <pc:spChg chg="add mod">
          <ac:chgData name="Simona Ferraraccio" userId="c9694aeb-2f50-401b-8abf-67f8a7106701" providerId="ADAL" clId="{728671C3-614E-440E-8F04-5DA1EFA065FD}" dt="2026-10-13T11:18:13.435" v="12051" actId="1076"/>
          <ac:spMkLst>
            <pc:docMk/>
            <pc:sldMk cId="3532642622" sldId="362"/>
            <ac:spMk id="9" creationId="{416ABD7F-DE38-05CF-8E95-5F2D2FE17D19}"/>
          </ac:spMkLst>
        </pc:spChg>
        <pc:spChg chg="add mod">
          <ac:chgData name="Simona Ferraraccio" userId="c9694aeb-2f50-401b-8abf-67f8a7106701" providerId="ADAL" clId="{728671C3-614E-440E-8F04-5DA1EFA065FD}" dt="2026-10-13T11:16:08.252" v="11807"/>
          <ac:spMkLst>
            <pc:docMk/>
            <pc:sldMk cId="3532642622" sldId="362"/>
            <ac:spMk id="10" creationId="{5891A5E3-6E65-4ECB-A7A5-523DE2D021BC}"/>
          </ac:spMkLst>
        </pc:spChg>
        <pc:spChg chg="add mod">
          <ac:chgData name="Simona Ferraraccio" userId="c9694aeb-2f50-401b-8abf-67f8a7106701" providerId="ADAL" clId="{728671C3-614E-440E-8F04-5DA1EFA065FD}" dt="2026-10-13T11:18:16.192" v="12052" actId="1076"/>
          <ac:spMkLst>
            <pc:docMk/>
            <pc:sldMk cId="3532642622" sldId="362"/>
            <ac:spMk id="11" creationId="{029AFBE8-FB0A-DD17-F241-0071ED4E1ECD}"/>
          </ac:spMkLst>
        </pc:spChg>
        <pc:spChg chg="add mod">
          <ac:chgData name="Simona Ferraraccio" userId="c9694aeb-2f50-401b-8abf-67f8a7106701" providerId="ADAL" clId="{728671C3-614E-440E-8F04-5DA1EFA065FD}" dt="2026-10-13T11:18:23.158" v="12054" actId="1076"/>
          <ac:spMkLst>
            <pc:docMk/>
            <pc:sldMk cId="3532642622" sldId="362"/>
            <ac:spMk id="13" creationId="{24CE587E-76E1-A6DD-B1EE-088E2C95BA15}"/>
          </ac:spMkLst>
        </pc:spChg>
        <pc:spChg chg="add mod">
          <ac:chgData name="Simona Ferraraccio" userId="c9694aeb-2f50-401b-8abf-67f8a7106701" providerId="ADAL" clId="{728671C3-614E-440E-8F04-5DA1EFA065FD}" dt="2026-10-13T11:17:54.977" v="12045" actId="1036"/>
          <ac:spMkLst>
            <pc:docMk/>
            <pc:sldMk cId="3532642622" sldId="362"/>
            <ac:spMk id="15" creationId="{FDDAE99A-A42E-BBCF-5692-796014EB2DB8}"/>
          </ac:spMkLst>
        </pc:spChg>
        <pc:spChg chg="add mod">
          <ac:chgData name="Simona Ferraraccio" userId="c9694aeb-2f50-401b-8abf-67f8a7106701" providerId="ADAL" clId="{728671C3-614E-440E-8F04-5DA1EFA065FD}" dt="2026-10-13T11:18:29.513" v="12056" actId="1076"/>
          <ac:spMkLst>
            <pc:docMk/>
            <pc:sldMk cId="3532642622" sldId="362"/>
            <ac:spMk id="16" creationId="{E7E1074F-2C6D-E5C2-AAC2-9FA227F892EB}"/>
          </ac:spMkLst>
        </pc:spChg>
        <pc:spChg chg="add mod">
          <ac:chgData name="Simona Ferraraccio" userId="c9694aeb-2f50-401b-8abf-67f8a7106701" providerId="ADAL" clId="{728671C3-614E-440E-8F04-5DA1EFA065FD}" dt="2026-10-13T11:18:05.638" v="12049" actId="20577"/>
          <ac:spMkLst>
            <pc:docMk/>
            <pc:sldMk cId="3532642622" sldId="362"/>
            <ac:spMk id="18" creationId="{82ABD11B-B2D3-2823-FB77-369B9D74973D}"/>
          </ac:spMkLst>
        </pc:spChg>
      </pc:sldChg>
      <pc:sldChg chg="addSp delSp modSp add mod">
        <pc:chgData name="Simona Ferraraccio" userId="c9694aeb-2f50-401b-8abf-67f8a7106701" providerId="ADAL" clId="{728671C3-614E-440E-8F04-5DA1EFA065FD}" dt="2026-10-13T11:25:45.107" v="12083" actId="171"/>
        <pc:sldMkLst>
          <pc:docMk/>
          <pc:sldMk cId="3575575071" sldId="363"/>
        </pc:sldMkLst>
        <pc:spChg chg="mod">
          <ac:chgData name="Simona Ferraraccio" userId="c9694aeb-2f50-401b-8abf-67f8a7106701" providerId="ADAL" clId="{728671C3-614E-440E-8F04-5DA1EFA065FD}" dt="2026-10-13T11:19:45.884" v="12062" actId="20577"/>
          <ac:spMkLst>
            <pc:docMk/>
            <pc:sldMk cId="3575575071" sldId="363"/>
            <ac:spMk id="2" creationId="{D0834DB3-EC52-33DF-21B7-6A4B8A285537}"/>
          </ac:spMkLst>
        </pc:spChg>
        <pc:picChg chg="del">
          <ac:chgData name="Simona Ferraraccio" userId="c9694aeb-2f50-401b-8abf-67f8a7106701" providerId="ADAL" clId="{728671C3-614E-440E-8F04-5DA1EFA065FD}" dt="2026-10-13T11:19:47.646" v="12063" actId="478"/>
          <ac:picMkLst>
            <pc:docMk/>
            <pc:sldMk cId="3575575071" sldId="363"/>
            <ac:picMk id="7" creationId="{25BDB38C-E608-4307-0D32-ECB3389CD0F6}"/>
          </ac:picMkLst>
        </pc:picChg>
        <pc:picChg chg="add del mod">
          <ac:chgData name="Simona Ferraraccio" userId="c9694aeb-2f50-401b-8abf-67f8a7106701" providerId="ADAL" clId="{728671C3-614E-440E-8F04-5DA1EFA065FD}" dt="2026-10-13T11:25:09.953" v="12065" actId="478"/>
          <ac:picMkLst>
            <pc:docMk/>
            <pc:sldMk cId="3575575071" sldId="363"/>
            <ac:picMk id="8" creationId="{2BE07C16-0282-015E-08E1-51A84D5EA3B8}"/>
          </ac:picMkLst>
        </pc:picChg>
        <pc:picChg chg="add mod ord modCrop">
          <ac:chgData name="Simona Ferraraccio" userId="c9694aeb-2f50-401b-8abf-67f8a7106701" providerId="ADAL" clId="{728671C3-614E-440E-8F04-5DA1EFA065FD}" dt="2026-10-13T11:25:45.107" v="12083" actId="171"/>
          <ac:picMkLst>
            <pc:docMk/>
            <pc:sldMk cId="3575575071" sldId="363"/>
            <ac:picMk id="10" creationId="{3D01C0F2-8A18-D870-836B-A40DDB939FA0}"/>
          </ac:picMkLst>
        </pc:picChg>
      </pc:sldChg>
      <pc:sldChg chg="modSp new del mod">
        <pc:chgData name="Simona Ferraraccio" userId="c9694aeb-2f50-401b-8abf-67f8a7106701" providerId="ADAL" clId="{728671C3-614E-440E-8F04-5DA1EFA065FD}" dt="2026-10-13T15:48:50.891" v="12947" actId="47"/>
        <pc:sldMkLst>
          <pc:docMk/>
          <pc:sldMk cId="404179257" sldId="364"/>
        </pc:sldMkLst>
        <pc:spChg chg="mod">
          <ac:chgData name="Simona Ferraraccio" userId="c9694aeb-2f50-401b-8abf-67f8a7106701" providerId="ADAL" clId="{728671C3-614E-440E-8F04-5DA1EFA065FD}" dt="2026-10-13T15:48:48.933" v="12946" actId="20577"/>
          <ac:spMkLst>
            <pc:docMk/>
            <pc:sldMk cId="404179257" sldId="364"/>
            <ac:spMk id="2" creationId="{7F8557E5-F960-BF62-BCCF-E1525EE12DA5}"/>
          </ac:spMkLst>
        </pc:spChg>
        <pc:spChg chg="mod">
          <ac:chgData name="Simona Ferraraccio" userId="c9694aeb-2f50-401b-8abf-67f8a7106701" providerId="ADAL" clId="{728671C3-614E-440E-8F04-5DA1EFA065FD}" dt="2026-10-13T15:48:43.229" v="12931" actId="5793"/>
          <ac:spMkLst>
            <pc:docMk/>
            <pc:sldMk cId="404179257" sldId="364"/>
            <ac:spMk id="3" creationId="{3F34B299-2F3C-D27E-CEF6-92A3E1B2A1D7}"/>
          </ac:spMkLst>
        </pc:spChg>
        <pc:spChg chg="mod">
          <ac:chgData name="Simona Ferraraccio" userId="c9694aeb-2f50-401b-8abf-67f8a7106701" providerId="ADAL" clId="{728671C3-614E-440E-8F04-5DA1EFA065FD}" dt="2026-10-13T12:18:05.813" v="12123" actId="14100"/>
          <ac:spMkLst>
            <pc:docMk/>
            <pc:sldMk cId="404179257" sldId="364"/>
            <ac:spMk id="4" creationId="{122A3DE3-7423-3206-802B-25F8F7C0536F}"/>
          </ac:spMkLst>
        </pc:spChg>
      </pc:sldChg>
      <pc:sldChg chg="addSp delSp modSp add mod">
        <pc:chgData name="Simona Ferraraccio" userId="c9694aeb-2f50-401b-8abf-67f8a7106701" providerId="ADAL" clId="{728671C3-614E-440E-8F04-5DA1EFA065FD}" dt="2026-10-13T12:17:58.651" v="12122" actId="171"/>
        <pc:sldMkLst>
          <pc:docMk/>
          <pc:sldMk cId="3335942060" sldId="365"/>
        </pc:sldMkLst>
        <pc:spChg chg="mod">
          <ac:chgData name="Simona Ferraraccio" userId="c9694aeb-2f50-401b-8abf-67f8a7106701" providerId="ADAL" clId="{728671C3-614E-440E-8F04-5DA1EFA065FD}" dt="2026-10-13T12:16:38.581" v="12104" actId="20577"/>
          <ac:spMkLst>
            <pc:docMk/>
            <pc:sldMk cId="3335942060" sldId="365"/>
            <ac:spMk id="2" creationId="{B076F24C-5FBE-E3B5-B42C-547E60166967}"/>
          </ac:spMkLst>
        </pc:spChg>
        <pc:picChg chg="add mod ord modCrop">
          <ac:chgData name="Simona Ferraraccio" userId="c9694aeb-2f50-401b-8abf-67f8a7106701" providerId="ADAL" clId="{728671C3-614E-440E-8F04-5DA1EFA065FD}" dt="2026-10-13T12:17:58.651" v="12122" actId="171"/>
          <ac:picMkLst>
            <pc:docMk/>
            <pc:sldMk cId="3335942060" sldId="365"/>
            <ac:picMk id="7" creationId="{6F711DDC-6CDF-E892-2B5A-CB76B1674F4D}"/>
          </ac:picMkLst>
        </pc:picChg>
        <pc:picChg chg="del">
          <ac:chgData name="Simona Ferraraccio" userId="c9694aeb-2f50-401b-8abf-67f8a7106701" providerId="ADAL" clId="{728671C3-614E-440E-8F04-5DA1EFA065FD}" dt="2026-10-13T12:16:40.227" v="12105" actId="478"/>
          <ac:picMkLst>
            <pc:docMk/>
            <pc:sldMk cId="3335942060" sldId="365"/>
            <ac:picMk id="10" creationId="{B6081B5F-2361-3906-1F08-0A14AF7CA172}"/>
          </ac:picMkLst>
        </pc:picChg>
      </pc:sldChg>
      <pc:sldChg chg="addSp delSp modSp new mod modAnim">
        <pc:chgData name="Simona Ferraraccio" userId="c9694aeb-2f50-401b-8abf-67f8a7106701" providerId="ADAL" clId="{728671C3-614E-440E-8F04-5DA1EFA065FD}" dt="2026-10-13T15:33:32.124" v="12648"/>
        <pc:sldMkLst>
          <pc:docMk/>
          <pc:sldMk cId="2333385049" sldId="366"/>
        </pc:sldMkLst>
        <pc:spChg chg="del mod">
          <ac:chgData name="Simona Ferraraccio" userId="c9694aeb-2f50-401b-8abf-67f8a7106701" providerId="ADAL" clId="{728671C3-614E-440E-8F04-5DA1EFA065FD}" dt="2026-10-13T15:27:38.392" v="12439" actId="478"/>
          <ac:spMkLst>
            <pc:docMk/>
            <pc:sldMk cId="2333385049" sldId="366"/>
            <ac:spMk id="2" creationId="{3ED924A7-2A65-FB61-B21F-CE0AA534DCCC}"/>
          </ac:spMkLst>
        </pc:spChg>
        <pc:spChg chg="del">
          <ac:chgData name="Simona Ferraraccio" userId="c9694aeb-2f50-401b-8abf-67f8a7106701" providerId="ADAL" clId="{728671C3-614E-440E-8F04-5DA1EFA065FD}" dt="2026-10-13T15:27:37.432" v="12438" actId="478"/>
          <ac:spMkLst>
            <pc:docMk/>
            <pc:sldMk cId="2333385049" sldId="366"/>
            <ac:spMk id="3" creationId="{F63695A6-7F87-28A7-9961-EF513BE53352}"/>
          </ac:spMkLst>
        </pc:spChg>
        <pc:spChg chg="mod">
          <ac:chgData name="Simona Ferraraccio" userId="c9694aeb-2f50-401b-8abf-67f8a7106701" providerId="ADAL" clId="{728671C3-614E-440E-8F04-5DA1EFA065FD}" dt="2026-10-13T15:27:03.103" v="12437" actId="14100"/>
          <ac:spMkLst>
            <pc:docMk/>
            <pc:sldMk cId="2333385049" sldId="366"/>
            <ac:spMk id="4" creationId="{5FCFFA1B-85C8-6913-71F4-471EE2396951}"/>
          </ac:spMkLst>
        </pc:spChg>
        <pc:spChg chg="add mod">
          <ac:chgData name="Simona Ferraraccio" userId="c9694aeb-2f50-401b-8abf-67f8a7106701" providerId="ADAL" clId="{728671C3-614E-440E-8F04-5DA1EFA065FD}" dt="2026-10-13T15:30:17.364" v="12473" actId="403"/>
          <ac:spMkLst>
            <pc:docMk/>
            <pc:sldMk cId="2333385049" sldId="366"/>
            <ac:spMk id="7" creationId="{D3D5F8B4-C76B-7C98-D719-C94F289161E3}"/>
          </ac:spMkLst>
        </pc:spChg>
        <pc:spChg chg="add mod">
          <ac:chgData name="Simona Ferraraccio" userId="c9694aeb-2f50-401b-8abf-67f8a7106701" providerId="ADAL" clId="{728671C3-614E-440E-8F04-5DA1EFA065FD}" dt="2026-10-13T15:30:27.851" v="12475" actId="1076"/>
          <ac:spMkLst>
            <pc:docMk/>
            <pc:sldMk cId="2333385049" sldId="366"/>
            <ac:spMk id="9" creationId="{62D44F73-0745-2714-48AE-C9C4E503C1AA}"/>
          </ac:spMkLst>
        </pc:spChg>
        <pc:spChg chg="add">
          <ac:chgData name="Simona Ferraraccio" userId="c9694aeb-2f50-401b-8abf-67f8a7106701" providerId="ADAL" clId="{728671C3-614E-440E-8F04-5DA1EFA065FD}" dt="2026-10-13T15:30:51.929" v="12476" actId="22"/>
          <ac:spMkLst>
            <pc:docMk/>
            <pc:sldMk cId="2333385049" sldId="366"/>
            <ac:spMk id="11" creationId="{0ADBA1E0-FE91-8718-DA58-D9DDEE89D21E}"/>
          </ac:spMkLst>
        </pc:spChg>
        <pc:spChg chg="add mod">
          <ac:chgData name="Simona Ferraraccio" userId="c9694aeb-2f50-401b-8abf-67f8a7106701" providerId="ADAL" clId="{728671C3-614E-440E-8F04-5DA1EFA065FD}" dt="2026-10-13T15:31:11.186" v="12505" actId="1076"/>
          <ac:spMkLst>
            <pc:docMk/>
            <pc:sldMk cId="2333385049" sldId="366"/>
            <ac:spMk id="12" creationId="{64CE4D53-CC2B-32E9-76D9-244861EA07CC}"/>
          </ac:spMkLst>
        </pc:spChg>
        <pc:spChg chg="add mod">
          <ac:chgData name="Simona Ferraraccio" userId="c9694aeb-2f50-401b-8abf-67f8a7106701" providerId="ADAL" clId="{728671C3-614E-440E-8F04-5DA1EFA065FD}" dt="2026-10-13T15:33:25.173" v="12647" actId="1076"/>
          <ac:spMkLst>
            <pc:docMk/>
            <pc:sldMk cId="2333385049" sldId="366"/>
            <ac:spMk id="14" creationId="{B083675C-6BD9-11E8-5BEF-EEA8F6C9B6C4}"/>
          </ac:spMkLst>
        </pc:spChg>
        <pc:spChg chg="add mod">
          <ac:chgData name="Simona Ferraraccio" userId="c9694aeb-2f50-401b-8abf-67f8a7106701" providerId="ADAL" clId="{728671C3-614E-440E-8F04-5DA1EFA065FD}" dt="2026-10-13T15:31:41.820" v="12538" actId="14100"/>
          <ac:spMkLst>
            <pc:docMk/>
            <pc:sldMk cId="2333385049" sldId="366"/>
            <ac:spMk id="16" creationId="{CCBB537D-21FC-F95A-A910-896D2B1EFFA1}"/>
          </ac:spMkLst>
        </pc:spChg>
        <pc:spChg chg="add mod">
          <ac:chgData name="Simona Ferraraccio" userId="c9694aeb-2f50-401b-8abf-67f8a7106701" providerId="ADAL" clId="{728671C3-614E-440E-8F04-5DA1EFA065FD}" dt="2026-10-13T15:33:18.281" v="12646" actId="20577"/>
          <ac:spMkLst>
            <pc:docMk/>
            <pc:sldMk cId="2333385049" sldId="366"/>
            <ac:spMk id="18" creationId="{5742699E-5CD5-60B5-D201-CA1A3D01C547}"/>
          </ac:spMkLst>
        </pc:spChg>
      </pc:sldChg>
      <pc:sldChg chg="addSp delSp modSp new mod setBg addAnim modAnim setClrOvrMap">
        <pc:chgData name="Simona Ferraraccio" userId="c9694aeb-2f50-401b-8abf-67f8a7106701" providerId="ADAL" clId="{728671C3-614E-440E-8F04-5DA1EFA065FD}" dt="2026-10-13T14:44:23.555" v="12362" actId="207"/>
        <pc:sldMkLst>
          <pc:docMk/>
          <pc:sldMk cId="2025234809" sldId="367"/>
        </pc:sldMkLst>
        <pc:spChg chg="mod">
          <ac:chgData name="Simona Ferraraccio" userId="c9694aeb-2f50-401b-8abf-67f8a7106701" providerId="ADAL" clId="{728671C3-614E-440E-8F04-5DA1EFA065FD}" dt="2026-10-13T14:44:23.555" v="12362" actId="207"/>
          <ac:spMkLst>
            <pc:docMk/>
            <pc:sldMk cId="2025234809" sldId="367"/>
            <ac:spMk id="2" creationId="{8C648FD0-5313-05B7-6D74-F7B68F0522F7}"/>
          </ac:spMkLst>
        </pc:spChg>
        <pc:spChg chg="del">
          <ac:chgData name="Simona Ferraraccio" userId="c9694aeb-2f50-401b-8abf-67f8a7106701" providerId="ADAL" clId="{728671C3-614E-440E-8F04-5DA1EFA065FD}" dt="2026-10-13T14:42:20.086" v="12349" actId="478"/>
          <ac:spMkLst>
            <pc:docMk/>
            <pc:sldMk cId="2025234809" sldId="367"/>
            <ac:spMk id="3" creationId="{CA24679A-1521-C431-28FD-40752669041A}"/>
          </ac:spMkLst>
        </pc:spChg>
        <pc:spChg chg="mod">
          <ac:chgData name="Simona Ferraraccio" userId="c9694aeb-2f50-401b-8abf-67f8a7106701" providerId="ADAL" clId="{728671C3-614E-440E-8F04-5DA1EFA065FD}" dt="2026-10-13T14:43:46.020" v="12359" actId="26606"/>
          <ac:spMkLst>
            <pc:docMk/>
            <pc:sldMk cId="2025234809" sldId="367"/>
            <ac:spMk id="4" creationId="{B02BA002-040E-C7E1-83CB-A8B0BEAB396F}"/>
          </ac:spMkLst>
        </pc:spChg>
        <pc:spChg chg="mod">
          <ac:chgData name="Simona Ferraraccio" userId="c9694aeb-2f50-401b-8abf-67f8a7106701" providerId="ADAL" clId="{728671C3-614E-440E-8F04-5DA1EFA065FD}" dt="2026-10-13T14:43:46.020" v="12359" actId="26606"/>
          <ac:spMkLst>
            <pc:docMk/>
            <pc:sldMk cId="2025234809" sldId="367"/>
            <ac:spMk id="5" creationId="{C41C0F44-6621-F9E9-E32F-691FED520E14}"/>
          </ac:spMkLst>
        </pc:spChg>
        <pc:spChg chg="mod">
          <ac:chgData name="Simona Ferraraccio" userId="c9694aeb-2f50-401b-8abf-67f8a7106701" providerId="ADAL" clId="{728671C3-614E-440E-8F04-5DA1EFA065FD}" dt="2026-10-13T14:43:46.020" v="12359" actId="26606"/>
          <ac:spMkLst>
            <pc:docMk/>
            <pc:sldMk cId="2025234809" sldId="367"/>
            <ac:spMk id="6" creationId="{E8320F57-960A-B086-6E51-4B3E6532EC08}"/>
          </ac:spMkLst>
        </pc:spChg>
        <pc:spChg chg="add del">
          <ac:chgData name="Simona Ferraraccio" userId="c9694aeb-2f50-401b-8abf-67f8a7106701" providerId="ADAL" clId="{728671C3-614E-440E-8F04-5DA1EFA065FD}" dt="2026-10-13T14:43:46.020" v="12359" actId="26606"/>
          <ac:spMkLst>
            <pc:docMk/>
            <pc:sldMk cId="2025234809" sldId="367"/>
            <ac:spMk id="13" creationId="{9389D3E0-BA02-41D3-B2AC-8FD6AA893902}"/>
          </ac:spMkLst>
        </pc:spChg>
        <pc:spChg chg="add">
          <ac:chgData name="Simona Ferraraccio" userId="c9694aeb-2f50-401b-8abf-67f8a7106701" providerId="ADAL" clId="{728671C3-614E-440E-8F04-5DA1EFA065FD}" dt="2026-10-13T14:43:46.020" v="12359" actId="26606"/>
          <ac:spMkLst>
            <pc:docMk/>
            <pc:sldMk cId="2025234809" sldId="367"/>
            <ac:spMk id="18" creationId="{71B2258F-86CA-4D4D-8270-BC05FCDEBFB3}"/>
          </ac:spMkLst>
        </pc:spChg>
        <pc:picChg chg="add del mod ord">
          <ac:chgData name="Simona Ferraraccio" userId="c9694aeb-2f50-401b-8abf-67f8a7106701" providerId="ADAL" clId="{728671C3-614E-440E-8F04-5DA1EFA065FD}" dt="2026-10-13T14:43:13.262" v="12357" actId="478"/>
          <ac:picMkLst>
            <pc:docMk/>
            <pc:sldMk cId="2025234809" sldId="367"/>
            <ac:picMk id="8" creationId="{502B6BCC-0DB6-E460-3AC1-719E7590FEF6}"/>
          </ac:picMkLst>
        </pc:picChg>
        <pc:picChg chg="add mod ord">
          <ac:chgData name="Simona Ferraraccio" userId="c9694aeb-2f50-401b-8abf-67f8a7106701" providerId="ADAL" clId="{728671C3-614E-440E-8F04-5DA1EFA065FD}" dt="2026-10-13T14:44:09.551" v="12361" actId="29295"/>
          <ac:picMkLst>
            <pc:docMk/>
            <pc:sldMk cId="2025234809" sldId="367"/>
            <ac:picMk id="10" creationId="{D290E4C3-76BC-1960-28AF-7CD2AB2EFA96}"/>
          </ac:picMkLst>
        </pc:picChg>
      </pc:sldChg>
      <pc:sldChg chg="new del">
        <pc:chgData name="Simona Ferraraccio" userId="c9694aeb-2f50-401b-8abf-67f8a7106701" providerId="ADAL" clId="{728671C3-614E-440E-8F04-5DA1EFA065FD}" dt="2026-10-13T13:38:39.230" v="12242" actId="47"/>
        <pc:sldMkLst>
          <pc:docMk/>
          <pc:sldMk cId="3403237305" sldId="367"/>
        </pc:sldMkLst>
      </pc:sldChg>
      <pc:sldChg chg="modSp add mod">
        <pc:chgData name="Simona Ferraraccio" userId="c9694aeb-2f50-401b-8abf-67f8a7106701" providerId="ADAL" clId="{728671C3-614E-440E-8F04-5DA1EFA065FD}" dt="2026-10-13T15:40:38.738" v="12873" actId="20577"/>
        <pc:sldMkLst>
          <pc:docMk/>
          <pc:sldMk cId="1441589826" sldId="368"/>
        </pc:sldMkLst>
        <pc:spChg chg="mod">
          <ac:chgData name="Simona Ferraraccio" userId="c9694aeb-2f50-401b-8abf-67f8a7106701" providerId="ADAL" clId="{728671C3-614E-440E-8F04-5DA1EFA065FD}" dt="2026-10-13T15:40:38.738" v="12873" actId="20577"/>
          <ac:spMkLst>
            <pc:docMk/>
            <pc:sldMk cId="1441589826" sldId="368"/>
            <ac:spMk id="13" creationId="{8AC42461-27B8-413D-40B3-A5E941E73E8E}"/>
          </ac:spMkLst>
        </pc:spChg>
      </pc:sldChg>
      <pc:sldChg chg="addSp delSp modSp new mod">
        <pc:chgData name="Simona Ferraraccio" userId="c9694aeb-2f50-401b-8abf-67f8a7106701" providerId="ADAL" clId="{728671C3-614E-440E-8F04-5DA1EFA065FD}" dt="2026-10-13T16:26:22.693" v="13243" actId="1076"/>
        <pc:sldMkLst>
          <pc:docMk/>
          <pc:sldMk cId="349213368" sldId="369"/>
        </pc:sldMkLst>
        <pc:spChg chg="del">
          <ac:chgData name="Simona Ferraraccio" userId="c9694aeb-2f50-401b-8abf-67f8a7106701" providerId="ADAL" clId="{728671C3-614E-440E-8F04-5DA1EFA065FD}" dt="2026-10-13T16:24:24.917" v="13210" actId="478"/>
          <ac:spMkLst>
            <pc:docMk/>
            <pc:sldMk cId="349213368" sldId="369"/>
            <ac:spMk id="2" creationId="{0D4216CE-8AA7-CEB1-C6A7-9F5C7AC9E42E}"/>
          </ac:spMkLst>
        </pc:spChg>
        <pc:spChg chg="del mod">
          <ac:chgData name="Simona Ferraraccio" userId="c9694aeb-2f50-401b-8abf-67f8a7106701" providerId="ADAL" clId="{728671C3-614E-440E-8F04-5DA1EFA065FD}" dt="2026-10-13T16:24:21.369" v="13208" actId="478"/>
          <ac:spMkLst>
            <pc:docMk/>
            <pc:sldMk cId="349213368" sldId="369"/>
            <ac:spMk id="3" creationId="{D6FDB08B-3992-E912-0C4B-A2F4D082E6AD}"/>
          </ac:spMkLst>
        </pc:spChg>
        <pc:spChg chg="mod">
          <ac:chgData name="Simona Ferraraccio" userId="c9694aeb-2f50-401b-8abf-67f8a7106701" providerId="ADAL" clId="{728671C3-614E-440E-8F04-5DA1EFA065FD}" dt="2026-10-13T15:48:11.428" v="12929" actId="14100"/>
          <ac:spMkLst>
            <pc:docMk/>
            <pc:sldMk cId="349213368" sldId="369"/>
            <ac:spMk id="4" creationId="{33FEDC7A-3EDD-41CB-AF10-1BD11D81CB66}"/>
          </ac:spMkLst>
        </pc:spChg>
        <pc:spChg chg="add del mod">
          <ac:chgData name="Simona Ferraraccio" userId="c9694aeb-2f50-401b-8abf-67f8a7106701" providerId="ADAL" clId="{728671C3-614E-440E-8F04-5DA1EFA065FD}" dt="2026-10-13T16:24:23.288" v="13209" actId="478"/>
          <ac:spMkLst>
            <pc:docMk/>
            <pc:sldMk cId="349213368" sldId="369"/>
            <ac:spMk id="8" creationId="{AB47C10F-E899-42AC-74B9-62835BE8E3F0}"/>
          </ac:spMkLst>
        </pc:spChg>
        <pc:spChg chg="add mod">
          <ac:chgData name="Simona Ferraraccio" userId="c9694aeb-2f50-401b-8abf-67f8a7106701" providerId="ADAL" clId="{728671C3-614E-440E-8F04-5DA1EFA065FD}" dt="2026-10-13T16:26:22.693" v="13243" actId="1076"/>
          <ac:spMkLst>
            <pc:docMk/>
            <pc:sldMk cId="349213368" sldId="369"/>
            <ac:spMk id="11" creationId="{458B9124-DC9F-10DB-D1AD-5A016D90143B}"/>
          </ac:spMkLst>
        </pc:spChg>
        <pc:picChg chg="add mod modCrop">
          <ac:chgData name="Simona Ferraraccio" userId="c9694aeb-2f50-401b-8abf-67f8a7106701" providerId="ADAL" clId="{728671C3-614E-440E-8F04-5DA1EFA065FD}" dt="2026-10-13T16:26:16.425" v="13242" actId="1076"/>
          <ac:picMkLst>
            <pc:docMk/>
            <pc:sldMk cId="349213368" sldId="369"/>
            <ac:picMk id="10" creationId="{9D9450D5-7F18-68BF-6093-653AB7D61407}"/>
          </ac:picMkLst>
        </pc:picChg>
      </pc:sldChg>
      <pc:sldChg chg="addSp modSp new mod">
        <pc:chgData name="Simona Ferraraccio" userId="c9694aeb-2f50-401b-8abf-67f8a7106701" providerId="ADAL" clId="{728671C3-614E-440E-8F04-5DA1EFA065FD}" dt="2026-10-13T16:11:49.879" v="13073" actId="1037"/>
        <pc:sldMkLst>
          <pc:docMk/>
          <pc:sldMk cId="1010433716" sldId="370"/>
        </pc:sldMkLst>
        <pc:spChg chg="mod">
          <ac:chgData name="Simona Ferraraccio" userId="c9694aeb-2f50-401b-8abf-67f8a7106701" providerId="ADAL" clId="{728671C3-614E-440E-8F04-5DA1EFA065FD}" dt="2026-10-13T16:02:45.667" v="12974" actId="113"/>
          <ac:spMkLst>
            <pc:docMk/>
            <pc:sldMk cId="1010433716" sldId="370"/>
            <ac:spMk id="2" creationId="{4A143888-36AD-68BE-3991-9FA64BBBA793}"/>
          </ac:spMkLst>
        </pc:spChg>
        <pc:spChg chg="mod">
          <ac:chgData name="Simona Ferraraccio" userId="c9694aeb-2f50-401b-8abf-67f8a7106701" providerId="ADAL" clId="{728671C3-614E-440E-8F04-5DA1EFA065FD}" dt="2026-10-13T16:03:10.080" v="12979" actId="1076"/>
          <ac:spMkLst>
            <pc:docMk/>
            <pc:sldMk cId="1010433716" sldId="370"/>
            <ac:spMk id="3" creationId="{3DD3E9A4-AF92-0162-A134-15A7FDF21CB3}"/>
          </ac:spMkLst>
        </pc:spChg>
        <pc:spChg chg="mod">
          <ac:chgData name="Simona Ferraraccio" userId="c9694aeb-2f50-401b-8abf-67f8a7106701" providerId="ADAL" clId="{728671C3-614E-440E-8F04-5DA1EFA065FD}" dt="2026-10-13T15:57:41.751" v="12949" actId="14100"/>
          <ac:spMkLst>
            <pc:docMk/>
            <pc:sldMk cId="1010433716" sldId="370"/>
            <ac:spMk id="4" creationId="{04588FDC-CB3D-4453-A66E-4ADF765523D7}"/>
          </ac:spMkLst>
        </pc:spChg>
        <pc:spChg chg="add mod">
          <ac:chgData name="Simona Ferraraccio" userId="c9694aeb-2f50-401b-8abf-67f8a7106701" providerId="ADAL" clId="{728671C3-614E-440E-8F04-5DA1EFA065FD}" dt="2026-10-13T16:11:40.935" v="13061" actId="13822"/>
          <ac:spMkLst>
            <pc:docMk/>
            <pc:sldMk cId="1010433716" sldId="370"/>
            <ac:spMk id="7" creationId="{0C9750C0-985D-85CF-50EF-96F74CB31EF6}"/>
          </ac:spMkLst>
        </pc:spChg>
        <pc:spChg chg="add mod">
          <ac:chgData name="Simona Ferraraccio" userId="c9694aeb-2f50-401b-8abf-67f8a7106701" providerId="ADAL" clId="{728671C3-614E-440E-8F04-5DA1EFA065FD}" dt="2026-10-13T16:11:43.483" v="13064" actId="1037"/>
          <ac:spMkLst>
            <pc:docMk/>
            <pc:sldMk cId="1010433716" sldId="370"/>
            <ac:spMk id="11" creationId="{C77F0864-1EBF-A255-13BB-29E53B837DB6}"/>
          </ac:spMkLst>
        </pc:spChg>
        <pc:spChg chg="add mod">
          <ac:chgData name="Simona Ferraraccio" userId="c9694aeb-2f50-401b-8abf-67f8a7106701" providerId="ADAL" clId="{728671C3-614E-440E-8F04-5DA1EFA065FD}" dt="2026-10-13T16:11:49.879" v="13073" actId="1037"/>
          <ac:spMkLst>
            <pc:docMk/>
            <pc:sldMk cId="1010433716" sldId="370"/>
            <ac:spMk id="14" creationId="{1F086ACB-4399-1CD9-0E4C-3A9CA1A83DC6}"/>
          </ac:spMkLst>
        </pc:spChg>
        <pc:cxnChg chg="add mod">
          <ac:chgData name="Simona Ferraraccio" userId="c9694aeb-2f50-401b-8abf-67f8a7106701" providerId="ADAL" clId="{728671C3-614E-440E-8F04-5DA1EFA065FD}" dt="2026-10-13T16:11:13.695" v="13045" actId="1037"/>
          <ac:cxnSpMkLst>
            <pc:docMk/>
            <pc:sldMk cId="1010433716" sldId="370"/>
            <ac:cxnSpMk id="9" creationId="{8825B9BE-3F47-8831-00B0-7F960948615D}"/>
          </ac:cxnSpMkLst>
        </pc:cxnChg>
        <pc:cxnChg chg="add mod">
          <ac:chgData name="Simona Ferraraccio" userId="c9694aeb-2f50-401b-8abf-67f8a7106701" providerId="ADAL" clId="{728671C3-614E-440E-8F04-5DA1EFA065FD}" dt="2026-10-13T16:11:46.401" v="13070" actId="1037"/>
          <ac:cxnSpMkLst>
            <pc:docMk/>
            <pc:sldMk cId="1010433716" sldId="370"/>
            <ac:cxnSpMk id="12" creationId="{9C7391AB-C5B5-EFAC-E42F-0BCF93047F3C}"/>
          </ac:cxnSpMkLst>
        </pc:cxnChg>
      </pc:sldChg>
      <pc:sldChg chg="addSp delSp modSp new mod setBg">
        <pc:chgData name="Simona Ferraraccio" userId="c9694aeb-2f50-401b-8abf-67f8a7106701" providerId="ADAL" clId="{728671C3-614E-440E-8F04-5DA1EFA065FD}" dt="2026-10-13T16:15:40.612" v="13091" actId="1076"/>
        <pc:sldMkLst>
          <pc:docMk/>
          <pc:sldMk cId="1173628690" sldId="371"/>
        </pc:sldMkLst>
        <pc:spChg chg="mod">
          <ac:chgData name="Simona Ferraraccio" userId="c9694aeb-2f50-401b-8abf-67f8a7106701" providerId="ADAL" clId="{728671C3-614E-440E-8F04-5DA1EFA065FD}" dt="2026-10-13T16:15:29.844" v="13088" actId="26606"/>
          <ac:spMkLst>
            <pc:docMk/>
            <pc:sldMk cId="1173628690" sldId="371"/>
            <ac:spMk id="2" creationId="{F4B9FF42-9531-B2FD-7AEA-6ADD37B98473}"/>
          </ac:spMkLst>
        </pc:spChg>
        <pc:spChg chg="del">
          <ac:chgData name="Simona Ferraraccio" userId="c9694aeb-2f50-401b-8abf-67f8a7106701" providerId="ADAL" clId="{728671C3-614E-440E-8F04-5DA1EFA065FD}" dt="2026-10-13T16:14:33.397" v="13079" actId="478"/>
          <ac:spMkLst>
            <pc:docMk/>
            <pc:sldMk cId="1173628690" sldId="371"/>
            <ac:spMk id="3" creationId="{E0B24CA9-4C8C-4CC7-E44F-30C89DDA5B30}"/>
          </ac:spMkLst>
        </pc:spChg>
        <pc:spChg chg="mod">
          <ac:chgData name="Simona Ferraraccio" userId="c9694aeb-2f50-401b-8abf-67f8a7106701" providerId="ADAL" clId="{728671C3-614E-440E-8F04-5DA1EFA065FD}" dt="2026-10-13T16:15:29.844" v="13088" actId="26606"/>
          <ac:spMkLst>
            <pc:docMk/>
            <pc:sldMk cId="1173628690" sldId="371"/>
            <ac:spMk id="4" creationId="{A270FA2F-2666-185C-0CDB-A734F2378CC4}"/>
          </ac:spMkLst>
        </pc:spChg>
        <pc:spChg chg="mod">
          <ac:chgData name="Simona Ferraraccio" userId="c9694aeb-2f50-401b-8abf-67f8a7106701" providerId="ADAL" clId="{728671C3-614E-440E-8F04-5DA1EFA065FD}" dt="2026-10-13T16:15:29.844" v="13088" actId="26606"/>
          <ac:spMkLst>
            <pc:docMk/>
            <pc:sldMk cId="1173628690" sldId="371"/>
            <ac:spMk id="5" creationId="{F91B5DCB-9D31-F0CC-5B7D-59DA23D39E11}"/>
          </ac:spMkLst>
        </pc:spChg>
        <pc:spChg chg="mod">
          <ac:chgData name="Simona Ferraraccio" userId="c9694aeb-2f50-401b-8abf-67f8a7106701" providerId="ADAL" clId="{728671C3-614E-440E-8F04-5DA1EFA065FD}" dt="2026-10-13T16:15:29.844" v="13088" actId="26606"/>
          <ac:spMkLst>
            <pc:docMk/>
            <pc:sldMk cId="1173628690" sldId="371"/>
            <ac:spMk id="6" creationId="{69751758-E583-ECB6-05E4-F713D449195E}"/>
          </ac:spMkLst>
        </pc:spChg>
        <pc:spChg chg="add mod ord">
          <ac:chgData name="Simona Ferraraccio" userId="c9694aeb-2f50-401b-8abf-67f8a7106701" providerId="ADAL" clId="{728671C3-614E-440E-8F04-5DA1EFA065FD}" dt="2026-10-13T16:15:40.612" v="13091" actId="1076"/>
          <ac:spMkLst>
            <pc:docMk/>
            <pc:sldMk cId="1173628690" sldId="371"/>
            <ac:spMk id="8" creationId="{BB18970E-5497-C997-6B72-AEBF71EDF95B}"/>
          </ac:spMkLst>
        </pc:spChg>
        <pc:spChg chg="add">
          <ac:chgData name="Simona Ferraraccio" userId="c9694aeb-2f50-401b-8abf-67f8a7106701" providerId="ADAL" clId="{728671C3-614E-440E-8F04-5DA1EFA065FD}" dt="2026-10-13T16:15:29.844" v="13088" actId="26606"/>
          <ac:spMkLst>
            <pc:docMk/>
            <pc:sldMk cId="1173628690" sldId="371"/>
            <ac:spMk id="15" creationId="{0288C6B4-AFC3-407F-A595-EFFD38D4CCAF}"/>
          </ac:spMkLst>
        </pc:spChg>
        <pc:spChg chg="add">
          <ac:chgData name="Simona Ferraraccio" userId="c9694aeb-2f50-401b-8abf-67f8a7106701" providerId="ADAL" clId="{728671C3-614E-440E-8F04-5DA1EFA065FD}" dt="2026-10-13T16:15:29.844" v="13088" actId="26606"/>
          <ac:spMkLst>
            <pc:docMk/>
            <pc:sldMk cId="1173628690" sldId="371"/>
            <ac:spMk id="17" creationId="{CF236821-17FE-429B-8D2C-08E13A64EA40}"/>
          </ac:spMkLst>
        </pc:spChg>
        <pc:spChg chg="add">
          <ac:chgData name="Simona Ferraraccio" userId="c9694aeb-2f50-401b-8abf-67f8a7106701" providerId="ADAL" clId="{728671C3-614E-440E-8F04-5DA1EFA065FD}" dt="2026-10-13T16:15:29.844" v="13088" actId="26606"/>
          <ac:spMkLst>
            <pc:docMk/>
            <pc:sldMk cId="1173628690" sldId="371"/>
            <ac:spMk id="19" creationId="{C0BDBCD2-E081-43AB-9119-C55465E59757}"/>
          </ac:spMkLst>
        </pc:spChg>
        <pc:spChg chg="add">
          <ac:chgData name="Simona Ferraraccio" userId="c9694aeb-2f50-401b-8abf-67f8a7106701" providerId="ADAL" clId="{728671C3-614E-440E-8F04-5DA1EFA065FD}" dt="2026-10-13T16:15:29.844" v="13088" actId="26606"/>
          <ac:spMkLst>
            <pc:docMk/>
            <pc:sldMk cId="1173628690" sldId="371"/>
            <ac:spMk id="21" creationId="{98E79BE4-34FE-485A-98A5-92CE8F7C4743}"/>
          </ac:spMkLst>
        </pc:spChg>
        <pc:spChg chg="add">
          <ac:chgData name="Simona Ferraraccio" userId="c9694aeb-2f50-401b-8abf-67f8a7106701" providerId="ADAL" clId="{728671C3-614E-440E-8F04-5DA1EFA065FD}" dt="2026-10-13T16:15:29.844" v="13088" actId="26606"/>
          <ac:spMkLst>
            <pc:docMk/>
            <pc:sldMk cId="1173628690" sldId="371"/>
            <ac:spMk id="23" creationId="{7A5F0580-5EE9-419F-96EE-B6529EF6E7D0}"/>
          </ac:spMkLst>
        </pc:spChg>
        <pc:picChg chg="add mod">
          <ac:chgData name="Simona Ferraraccio" userId="c9694aeb-2f50-401b-8abf-67f8a7106701" providerId="ADAL" clId="{728671C3-614E-440E-8F04-5DA1EFA065FD}" dt="2026-10-13T16:15:25.040" v="13087" actId="1076"/>
          <ac:picMkLst>
            <pc:docMk/>
            <pc:sldMk cId="1173628690" sldId="371"/>
            <ac:picMk id="10" creationId="{570BC461-F9D6-6C50-DFC7-DAC67651C8E3}"/>
          </ac:picMkLst>
        </pc:picChg>
      </pc:sldChg>
      <pc:sldChg chg="addSp modSp new mod modAnim">
        <pc:chgData name="Simona Ferraraccio" userId="c9694aeb-2f50-401b-8abf-67f8a7106701" providerId="ADAL" clId="{728671C3-614E-440E-8F04-5DA1EFA065FD}" dt="2026-10-13T16:49:07.261" v="13671" actId="114"/>
        <pc:sldMkLst>
          <pc:docMk/>
          <pc:sldMk cId="3045908668" sldId="372"/>
        </pc:sldMkLst>
        <pc:spChg chg="mod">
          <ac:chgData name="Simona Ferraraccio" userId="c9694aeb-2f50-401b-8abf-67f8a7106701" providerId="ADAL" clId="{728671C3-614E-440E-8F04-5DA1EFA065FD}" dt="2026-10-13T16:46:07.919" v="13632" actId="14100"/>
          <ac:spMkLst>
            <pc:docMk/>
            <pc:sldMk cId="3045908668" sldId="372"/>
            <ac:spMk id="2" creationId="{132A0907-ED8D-B18B-109B-24B558046069}"/>
          </ac:spMkLst>
        </pc:spChg>
        <pc:spChg chg="mod">
          <ac:chgData name="Simona Ferraraccio" userId="c9694aeb-2f50-401b-8abf-67f8a7106701" providerId="ADAL" clId="{728671C3-614E-440E-8F04-5DA1EFA065FD}" dt="2026-10-13T16:49:07.261" v="13671" actId="114"/>
          <ac:spMkLst>
            <pc:docMk/>
            <pc:sldMk cId="3045908668" sldId="372"/>
            <ac:spMk id="3" creationId="{DC1ED2FB-2F46-D1F4-6744-FF6D92C5B227}"/>
          </ac:spMkLst>
        </pc:spChg>
        <pc:spChg chg="mod">
          <ac:chgData name="Simona Ferraraccio" userId="c9694aeb-2f50-401b-8abf-67f8a7106701" providerId="ADAL" clId="{728671C3-614E-440E-8F04-5DA1EFA065FD}" dt="2026-10-13T16:46:31.618" v="13636" actId="1076"/>
          <ac:spMkLst>
            <pc:docMk/>
            <pc:sldMk cId="3045908668" sldId="372"/>
            <ac:spMk id="4" creationId="{A58810D6-E0CA-3109-610A-98D1629BDF7E}"/>
          </ac:spMkLst>
        </pc:spChg>
        <pc:spChg chg="mod">
          <ac:chgData name="Simona Ferraraccio" userId="c9694aeb-2f50-401b-8abf-67f8a7106701" providerId="ADAL" clId="{728671C3-614E-440E-8F04-5DA1EFA065FD}" dt="2026-10-13T16:46:29.082" v="13635" actId="1076"/>
          <ac:spMkLst>
            <pc:docMk/>
            <pc:sldMk cId="3045908668" sldId="372"/>
            <ac:spMk id="5" creationId="{6EFE3CD5-3E26-AD4A-3878-157E6D8F9C94}"/>
          </ac:spMkLst>
        </pc:spChg>
        <pc:graphicFrameChg chg="add mod modGraphic">
          <ac:chgData name="Simona Ferraraccio" userId="c9694aeb-2f50-401b-8abf-67f8a7106701" providerId="ADAL" clId="{728671C3-614E-440E-8F04-5DA1EFA065FD}" dt="2026-10-13T16:46:15.582" v="13633" actId="1076"/>
          <ac:graphicFrameMkLst>
            <pc:docMk/>
            <pc:sldMk cId="3045908668" sldId="372"/>
            <ac:graphicFrameMk id="7" creationId="{D5440273-FAF9-DD85-6D5A-0A36A20EAC86}"/>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hyperlink" Target="https://worksheetshq.com/view/the-letter-o-printable-bubble-letter/" TargetMode="External"/><Relationship Id="rId3" Type="http://schemas.openxmlformats.org/officeDocument/2006/relationships/image" Target="../media/image19.png"/><Relationship Id="rId7" Type="http://schemas.openxmlformats.org/officeDocument/2006/relationships/image" Target="../media/image21.png"/><Relationship Id="rId2" Type="http://schemas.openxmlformats.org/officeDocument/2006/relationships/hyperlink" Target="https://worksheets.clipart-library.com/letter-p-preschool-worksheets.html" TargetMode="External"/><Relationship Id="rId1" Type="http://schemas.openxmlformats.org/officeDocument/2006/relationships/image" Target="../media/image18.jpg"/><Relationship Id="rId6" Type="http://schemas.openxmlformats.org/officeDocument/2006/relationships/hyperlink" Target="https://www.readingvine.com/collections/letter-c-worksheets/" TargetMode="External"/><Relationship Id="rId5" Type="http://schemas.openxmlformats.org/officeDocument/2006/relationships/image" Target="../media/image20.png"/><Relationship Id="rId4" Type="http://schemas.openxmlformats.org/officeDocument/2006/relationships/hyperlink" Target="https://art.dbcsang.edu.in/printable-bubble-letter/free-printable-bubble-letters-bubble-letter-i-bubble-letters"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hyperlink" Target="https://worksheetshq.com/view/the-letter-o-printable-bubble-letter/" TargetMode="External"/><Relationship Id="rId3" Type="http://schemas.openxmlformats.org/officeDocument/2006/relationships/image" Target="../media/image19.png"/><Relationship Id="rId7" Type="http://schemas.openxmlformats.org/officeDocument/2006/relationships/image" Target="../media/image21.png"/><Relationship Id="rId2" Type="http://schemas.openxmlformats.org/officeDocument/2006/relationships/hyperlink" Target="https://worksheets.clipart-library.com/letter-p-preschool-worksheets.html" TargetMode="External"/><Relationship Id="rId1" Type="http://schemas.openxmlformats.org/officeDocument/2006/relationships/image" Target="../media/image18.jpg"/><Relationship Id="rId6" Type="http://schemas.openxmlformats.org/officeDocument/2006/relationships/hyperlink" Target="https://www.readingvine.com/collections/letter-c-worksheets/" TargetMode="External"/><Relationship Id="rId5" Type="http://schemas.openxmlformats.org/officeDocument/2006/relationships/image" Target="../media/image20.png"/><Relationship Id="rId4" Type="http://schemas.openxmlformats.org/officeDocument/2006/relationships/hyperlink" Target="https://art.dbcsang.edu.in/printable-bubble-letter/free-printable-bubble-letters-bubble-letter-i-bubble-letters" TargetMode="External"/></Relationships>
</file>

<file path=ppt/diagrams/colors1.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0NoLn">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NoLn">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tNode1NoLn">
    <dgm:fillClrLst meth="repeat">
      <a:schemeClr val="lt1">
        <a:tint val="75000"/>
      </a:schemeClr>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2NoLn">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NoLn">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NoLn">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meth="repeat">
      <a:schemeClr val="dk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node0NoLn">
    <dgm:fillClrLst meth="repeat">
      <a:schemeClr val="accent1">
        <a:shade val="80000"/>
      </a:schemeClr>
    </dgm:fillClrLst>
    <dgm:linClrLst meth="repeat">
      <a:schemeClr val="lt1">
        <a:alpha val="0"/>
      </a:schemeClr>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node1NoLn">
    <dgm:fillClrLst>
      <a:schemeClr val="accent1">
        <a:shade val="80000"/>
      </a:schemeClr>
      <a:schemeClr val="accent1">
        <a:tint val="70000"/>
      </a:schemeClr>
    </dgm:fillClrLst>
    <dgm:linClrLst meth="repeat">
      <a:schemeClr val="lt1">
        <a:alpha val="0"/>
      </a:schemeClr>
    </dgm:linClrLst>
    <dgm:effectClrLst/>
    <dgm:txLinClrLst/>
    <dgm:txFillClrLst/>
    <dgm:txEffectClrLst/>
  </dgm:styleLbl>
  <dgm:styleLbl name="ltNode1NoLn">
    <dgm:fillClrLst>
      <a:schemeClr val="accent1">
        <a:tint val="75000"/>
      </a:schemeClr>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2NoLn">
    <dgm:fillClrLst>
      <a:schemeClr val="accent1">
        <a:tint val="99000"/>
      </a:schemeClr>
    </dgm:fillClrLst>
    <dgm:linClrLst meth="repeat">
      <a:schemeClr val="lt1">
        <a:alpha val="0"/>
      </a:schemeClr>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3NoLn">
    <dgm:fillClrLst>
      <a:schemeClr val="accent1">
        <a:tint val="80000"/>
      </a:schemeClr>
    </dgm:fillClrLst>
    <dgm:linClrLst meth="repeat">
      <a:schemeClr val="lt1">
        <a:alpha val="0"/>
      </a:schemeClr>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node4NoLn">
    <dgm:fillClrLst>
      <a:schemeClr val="accent1">
        <a:tint val="70000"/>
      </a:schemeClr>
    </dgm:fillClrLst>
    <dgm:linClrLst meth="repeat">
      <a:schemeClr val="lt1">
        <a:alpha val="0"/>
      </a:schemeClr>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1NoLn">
    <dgm:fillClrLst>
      <a:schemeClr val="accent2"/>
      <a:schemeClr val="accent3"/>
    </dgm:fillClrLst>
    <dgm:linClrLst meth="repeat">
      <a:schemeClr val="lt1">
        <a:alpha val="0"/>
      </a:schemeClr>
    </dgm:linClrLst>
    <dgm:effectClrLst/>
    <dgm:txLinClrLst/>
    <dgm:txFillClrLst/>
    <dgm:txEffectClrLst/>
  </dgm:styleLbl>
  <dgm:styleLbl name="ltNode1NoLn">
    <dgm:fillClrLst>
      <a:schemeClr val="accent2">
        <a:tint val="75000"/>
      </a:schemeClr>
      <a:schemeClr val="accent3">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2NoLn">
    <dgm:fillClrLst>
      <a:schemeClr val="accent3"/>
    </dgm:fillClrLst>
    <dgm:linClrLst meth="repeat">
      <a:schemeClr val="lt1">
        <a:alpha val="0"/>
      </a:schemeClr>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3NoLn">
    <dgm:fillClrLst>
      <a:schemeClr val="accent4"/>
    </dgm:fillClrLst>
    <dgm:linClrLst meth="repeat">
      <a:schemeClr val="lt1">
        <a:alpha val="0"/>
      </a:schemeClr>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node4NoLn">
    <dgm:fillClrLst>
      <a:schemeClr val="accent5"/>
    </dgm:fillClrLst>
    <dgm:linClrLst meth="repeat">
      <a:schemeClr val="lt1">
        <a:alpha val="0"/>
      </a:schemeClr>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E628A28C-B7A5-423A-9A98-223B25767F1D}" type="doc">
      <dgm:prSet loTypeId="urn:microsoft.com/office/officeart/2018/2/layout/IconLabelList" loCatId="icon" qsTypeId="urn:microsoft.com/office/officeart/2005/8/quickstyle/simple1#10" qsCatId="simple" csTypeId="urn:microsoft.com/office/officeart/2005/8/colors/accent1_2#2" csCatId="accent1" phldr="1"/>
      <dgm:spPr/>
      <dgm:t>
        <a:bodyPr/>
        <a:lstStyle/>
        <a:p>
          <a:endParaRPr lang="en-US"/>
        </a:p>
      </dgm:t>
    </dgm:pt>
    <dgm:pt modelId="{59CA1591-86A9-4ADC-88A8-1458C4D0A7C4}">
      <dgm:prSet custT="1"/>
      <dgm:spPr/>
      <dgm:t>
        <a:bodyPr/>
        <a:lstStyle/>
        <a:p>
          <a:pPr>
            <a:lnSpc>
              <a:spcPct val="100000"/>
            </a:lnSpc>
          </a:pPr>
          <a:r>
            <a:rPr lang="en-GB" sz="2400" dirty="0"/>
            <a:t>Scope definition</a:t>
          </a:r>
          <a:endParaRPr lang="en-US" sz="2400" dirty="0"/>
        </a:p>
      </dgm:t>
    </dgm:pt>
    <dgm:pt modelId="{2360EC5F-1162-479D-968A-C65A28D75692}" type="parTrans" cxnId="{EF88D255-51F7-45EC-A95F-5204D01153AA}">
      <dgm:prSet/>
      <dgm:spPr/>
      <dgm:t>
        <a:bodyPr/>
        <a:lstStyle/>
        <a:p>
          <a:endParaRPr lang="en-US"/>
        </a:p>
      </dgm:t>
    </dgm:pt>
    <dgm:pt modelId="{D79F40A4-B3CD-4376-A1F8-8199C02B60A4}" type="sibTrans" cxnId="{EF88D255-51F7-45EC-A95F-5204D01153AA}">
      <dgm:prSet/>
      <dgm:spPr/>
      <dgm:t>
        <a:bodyPr/>
        <a:lstStyle/>
        <a:p>
          <a:endParaRPr lang="en-US"/>
        </a:p>
      </dgm:t>
    </dgm:pt>
    <dgm:pt modelId="{6568AFA8-EF1A-494E-8CEE-1B7EACD95428}">
      <dgm:prSet custT="1"/>
      <dgm:spPr/>
      <dgm:t>
        <a:bodyPr/>
        <a:lstStyle/>
        <a:p>
          <a:pPr>
            <a:lnSpc>
              <a:spcPct val="100000"/>
            </a:lnSpc>
          </a:pPr>
          <a:r>
            <a:rPr lang="en-GB" sz="2800" dirty="0"/>
            <a:t>Guide the literature search</a:t>
          </a:r>
          <a:endParaRPr lang="en-US" sz="2800" dirty="0"/>
        </a:p>
      </dgm:t>
    </dgm:pt>
    <dgm:pt modelId="{5B18E446-4D28-4E35-B53A-0E0AB265274B}" type="parTrans" cxnId="{883A0F7A-01F5-4714-8335-AE5E82A937E2}">
      <dgm:prSet/>
      <dgm:spPr/>
      <dgm:t>
        <a:bodyPr/>
        <a:lstStyle/>
        <a:p>
          <a:endParaRPr lang="en-US"/>
        </a:p>
      </dgm:t>
    </dgm:pt>
    <dgm:pt modelId="{5857AE46-8417-4EEE-AB09-B41A4981A327}" type="sibTrans" cxnId="{883A0F7A-01F5-4714-8335-AE5E82A937E2}">
      <dgm:prSet/>
      <dgm:spPr/>
      <dgm:t>
        <a:bodyPr/>
        <a:lstStyle/>
        <a:p>
          <a:endParaRPr lang="en-US"/>
        </a:p>
      </dgm:t>
    </dgm:pt>
    <dgm:pt modelId="{E333FBD8-39BF-490B-A076-087DCEBD6C72}">
      <dgm:prSet/>
      <dgm:spPr/>
      <dgm:t>
        <a:bodyPr/>
        <a:lstStyle/>
        <a:p>
          <a:pPr>
            <a:lnSpc>
              <a:spcPct val="100000"/>
            </a:lnSpc>
          </a:pPr>
          <a:r>
            <a:rPr lang="en-GB"/>
            <a:t>Influence research design</a:t>
          </a:r>
          <a:endParaRPr lang="en-US"/>
        </a:p>
      </dgm:t>
    </dgm:pt>
    <dgm:pt modelId="{AA0F7877-051D-499E-9799-C72FD609E6BE}" type="parTrans" cxnId="{BA4DC8C7-03B2-40D2-B5D9-A919E9CE401D}">
      <dgm:prSet/>
      <dgm:spPr/>
      <dgm:t>
        <a:bodyPr/>
        <a:lstStyle/>
        <a:p>
          <a:endParaRPr lang="en-US"/>
        </a:p>
      </dgm:t>
    </dgm:pt>
    <dgm:pt modelId="{6BADDD63-3B37-4D78-A855-CF5F3A1DFAA6}" type="sibTrans" cxnId="{BA4DC8C7-03B2-40D2-B5D9-A919E9CE401D}">
      <dgm:prSet/>
      <dgm:spPr/>
      <dgm:t>
        <a:bodyPr/>
        <a:lstStyle/>
        <a:p>
          <a:endParaRPr lang="en-US"/>
        </a:p>
      </dgm:t>
    </dgm:pt>
    <dgm:pt modelId="{94C5FF77-8F02-45AD-B9A4-B6DE47746260}">
      <dgm:prSet/>
      <dgm:spPr/>
      <dgm:t>
        <a:bodyPr/>
        <a:lstStyle/>
        <a:p>
          <a:pPr>
            <a:lnSpc>
              <a:spcPct val="100000"/>
            </a:lnSpc>
          </a:pPr>
          <a:r>
            <a:rPr lang="en-GB"/>
            <a:t>Guide data collection and data analysis</a:t>
          </a:r>
          <a:endParaRPr lang="en-US"/>
        </a:p>
      </dgm:t>
    </dgm:pt>
    <dgm:pt modelId="{380E4E55-FAB5-44BB-B229-F344530708D9}" type="parTrans" cxnId="{C84848C6-A9CA-4180-AF43-2FA623B1751C}">
      <dgm:prSet/>
      <dgm:spPr/>
      <dgm:t>
        <a:bodyPr/>
        <a:lstStyle/>
        <a:p>
          <a:endParaRPr lang="en-US"/>
        </a:p>
      </dgm:t>
    </dgm:pt>
    <dgm:pt modelId="{CD3B16DA-0C32-4BE8-9CD5-C5C17DB8B60E}" type="sibTrans" cxnId="{C84848C6-A9CA-4180-AF43-2FA623B1751C}">
      <dgm:prSet/>
      <dgm:spPr/>
      <dgm:t>
        <a:bodyPr/>
        <a:lstStyle/>
        <a:p>
          <a:endParaRPr lang="en-US"/>
        </a:p>
      </dgm:t>
    </dgm:pt>
    <dgm:pt modelId="{A0B8A6E5-D1AB-495D-BB95-25BE148F406A}">
      <dgm:prSet/>
      <dgm:spPr/>
      <dgm:t>
        <a:bodyPr/>
        <a:lstStyle/>
        <a:p>
          <a:pPr>
            <a:lnSpc>
              <a:spcPct val="100000"/>
            </a:lnSpc>
          </a:pPr>
          <a:r>
            <a:rPr lang="en-GB"/>
            <a:t>Organise the final paper</a:t>
          </a:r>
          <a:endParaRPr lang="en-US"/>
        </a:p>
      </dgm:t>
    </dgm:pt>
    <dgm:pt modelId="{A8949D29-ED67-4E34-9FBB-2A6A0F009536}" type="parTrans" cxnId="{0FB8CEB1-13FD-4787-A4E0-8F83176DAB5D}">
      <dgm:prSet/>
      <dgm:spPr/>
      <dgm:t>
        <a:bodyPr/>
        <a:lstStyle/>
        <a:p>
          <a:endParaRPr lang="en-US"/>
        </a:p>
      </dgm:t>
    </dgm:pt>
    <dgm:pt modelId="{30027734-F3D9-4E9E-B3AC-CA46174E5027}" type="sibTrans" cxnId="{0FB8CEB1-13FD-4787-A4E0-8F83176DAB5D}">
      <dgm:prSet/>
      <dgm:spPr/>
      <dgm:t>
        <a:bodyPr/>
        <a:lstStyle/>
        <a:p>
          <a:endParaRPr lang="en-US"/>
        </a:p>
      </dgm:t>
    </dgm:pt>
    <dgm:pt modelId="{6F7F9317-0A95-470C-BF4C-8403C20600D1}" type="pres">
      <dgm:prSet presAssocID="{E628A28C-B7A5-423A-9A98-223B25767F1D}" presName="root" presStyleCnt="0">
        <dgm:presLayoutVars>
          <dgm:dir/>
          <dgm:resizeHandles val="exact"/>
        </dgm:presLayoutVars>
      </dgm:prSet>
      <dgm:spPr/>
    </dgm:pt>
    <dgm:pt modelId="{9FB952EC-80A4-427C-B0A1-528FBF649A1A}" type="pres">
      <dgm:prSet presAssocID="{59CA1591-86A9-4ADC-88A8-1458C4D0A7C4}" presName="compNode" presStyleCnt="0"/>
      <dgm:spPr/>
    </dgm:pt>
    <dgm:pt modelId="{E6DB94FF-BB9C-491C-8F4F-83D5D9C59D37}" type="pres">
      <dgm:prSet presAssocID="{59CA1591-86A9-4ADC-88A8-1458C4D0A7C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eck List"/>
        </a:ext>
      </dgm:extLst>
    </dgm:pt>
    <dgm:pt modelId="{0F4718AD-CCD7-42F7-AC3B-98A00434D278}" type="pres">
      <dgm:prSet presAssocID="{59CA1591-86A9-4ADC-88A8-1458C4D0A7C4}" presName="spaceRect" presStyleCnt="0"/>
      <dgm:spPr/>
    </dgm:pt>
    <dgm:pt modelId="{0FEEAE9E-6026-4E6E-BB45-443C253D56F2}" type="pres">
      <dgm:prSet presAssocID="{59CA1591-86A9-4ADC-88A8-1458C4D0A7C4}" presName="textRect" presStyleLbl="revTx" presStyleIdx="0" presStyleCnt="5">
        <dgm:presLayoutVars>
          <dgm:chMax val="1"/>
          <dgm:chPref val="1"/>
        </dgm:presLayoutVars>
      </dgm:prSet>
      <dgm:spPr/>
    </dgm:pt>
    <dgm:pt modelId="{26AD0ECF-AA6F-4128-8197-AB23D65DAC03}" type="pres">
      <dgm:prSet presAssocID="{D79F40A4-B3CD-4376-A1F8-8199C02B60A4}" presName="sibTrans" presStyleCnt="0"/>
      <dgm:spPr/>
    </dgm:pt>
    <dgm:pt modelId="{F32EFA9E-11EC-4C51-B853-324D8785F184}" type="pres">
      <dgm:prSet presAssocID="{6568AFA8-EF1A-494E-8CEE-1B7EACD95428}" presName="compNode" presStyleCnt="0"/>
      <dgm:spPr/>
    </dgm:pt>
    <dgm:pt modelId="{574DB4E1-62DB-478B-B4E4-77F28A137D93}" type="pres">
      <dgm:prSet presAssocID="{6568AFA8-EF1A-494E-8CEE-1B7EACD9542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1E3224EF-248F-46DD-AC35-DB3C29ADA8F2}" type="pres">
      <dgm:prSet presAssocID="{6568AFA8-EF1A-494E-8CEE-1B7EACD95428}" presName="spaceRect" presStyleCnt="0"/>
      <dgm:spPr/>
    </dgm:pt>
    <dgm:pt modelId="{B2053419-85BB-49D5-8C2A-8185EC987C42}" type="pres">
      <dgm:prSet presAssocID="{6568AFA8-EF1A-494E-8CEE-1B7EACD95428}" presName="textRect" presStyleLbl="revTx" presStyleIdx="1" presStyleCnt="5">
        <dgm:presLayoutVars>
          <dgm:chMax val="1"/>
          <dgm:chPref val="1"/>
        </dgm:presLayoutVars>
      </dgm:prSet>
      <dgm:spPr/>
    </dgm:pt>
    <dgm:pt modelId="{655A03EE-24A0-42BC-A014-A5BF7AECD7D5}" type="pres">
      <dgm:prSet presAssocID="{5857AE46-8417-4EEE-AB09-B41A4981A327}" presName="sibTrans" presStyleCnt="0"/>
      <dgm:spPr/>
    </dgm:pt>
    <dgm:pt modelId="{F51D17C1-A76B-4E9E-8298-90820B69C2BB}" type="pres">
      <dgm:prSet presAssocID="{E333FBD8-39BF-490B-A076-087DCEBD6C72}" presName="compNode" presStyleCnt="0"/>
      <dgm:spPr/>
    </dgm:pt>
    <dgm:pt modelId="{7EFB7EB4-7EE7-4B8F-90B3-3DB9A0AC91DF}" type="pres">
      <dgm:prSet presAssocID="{E333FBD8-39BF-490B-A076-087DCEBD6C7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d with Gears"/>
        </a:ext>
      </dgm:extLst>
    </dgm:pt>
    <dgm:pt modelId="{4CE7E754-231A-438B-92C5-694B58BD6053}" type="pres">
      <dgm:prSet presAssocID="{E333FBD8-39BF-490B-A076-087DCEBD6C72}" presName="spaceRect" presStyleCnt="0"/>
      <dgm:spPr/>
    </dgm:pt>
    <dgm:pt modelId="{2B27906B-C6BC-4ED8-8571-61495F261601}" type="pres">
      <dgm:prSet presAssocID="{E333FBD8-39BF-490B-A076-087DCEBD6C72}" presName="textRect" presStyleLbl="revTx" presStyleIdx="2" presStyleCnt="5">
        <dgm:presLayoutVars>
          <dgm:chMax val="1"/>
          <dgm:chPref val="1"/>
        </dgm:presLayoutVars>
      </dgm:prSet>
      <dgm:spPr/>
    </dgm:pt>
    <dgm:pt modelId="{FC5FC61D-D9D1-4DEF-A88D-BBB8F9C4AC9C}" type="pres">
      <dgm:prSet presAssocID="{6BADDD63-3B37-4D78-A855-CF5F3A1DFAA6}" presName="sibTrans" presStyleCnt="0"/>
      <dgm:spPr/>
    </dgm:pt>
    <dgm:pt modelId="{D9B779DF-90A8-45E8-8793-532611A4CD24}" type="pres">
      <dgm:prSet presAssocID="{94C5FF77-8F02-45AD-B9A4-B6DE47746260}" presName="compNode" presStyleCnt="0"/>
      <dgm:spPr/>
    </dgm:pt>
    <dgm:pt modelId="{D59F0D2D-810B-43E0-9A0E-4F388D4C8DFD}" type="pres">
      <dgm:prSet presAssocID="{94C5FF77-8F02-45AD-B9A4-B6DE4774626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D7761A7D-196D-4CCF-8BE1-0C033A6991D3}" type="pres">
      <dgm:prSet presAssocID="{94C5FF77-8F02-45AD-B9A4-B6DE47746260}" presName="spaceRect" presStyleCnt="0"/>
      <dgm:spPr/>
    </dgm:pt>
    <dgm:pt modelId="{61230B0D-F202-445A-BD63-ED2364898BD9}" type="pres">
      <dgm:prSet presAssocID="{94C5FF77-8F02-45AD-B9A4-B6DE47746260}" presName="textRect" presStyleLbl="revTx" presStyleIdx="3" presStyleCnt="5">
        <dgm:presLayoutVars>
          <dgm:chMax val="1"/>
          <dgm:chPref val="1"/>
        </dgm:presLayoutVars>
      </dgm:prSet>
      <dgm:spPr/>
    </dgm:pt>
    <dgm:pt modelId="{9BB331BB-451B-459A-A974-3F3BDE01229E}" type="pres">
      <dgm:prSet presAssocID="{CD3B16DA-0C32-4BE8-9CD5-C5C17DB8B60E}" presName="sibTrans" presStyleCnt="0"/>
      <dgm:spPr/>
    </dgm:pt>
    <dgm:pt modelId="{79F7DBCE-F6E6-4714-8641-F6703C276FBC}" type="pres">
      <dgm:prSet presAssocID="{A0B8A6E5-D1AB-495D-BB95-25BE148F406A}" presName="compNode" presStyleCnt="0"/>
      <dgm:spPr/>
    </dgm:pt>
    <dgm:pt modelId="{22BBE089-CD76-4CF9-B6D0-C6B31FB0B731}" type="pres">
      <dgm:prSet presAssocID="{A0B8A6E5-D1AB-495D-BB95-25BE148F406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ocument"/>
        </a:ext>
      </dgm:extLst>
    </dgm:pt>
    <dgm:pt modelId="{EF8C2AF5-13BC-43CE-BA8D-C1EACB690A1D}" type="pres">
      <dgm:prSet presAssocID="{A0B8A6E5-D1AB-495D-BB95-25BE148F406A}" presName="spaceRect" presStyleCnt="0"/>
      <dgm:spPr/>
    </dgm:pt>
    <dgm:pt modelId="{B0B0F095-D0D6-4D34-BEAD-DE0F6B3C87EE}" type="pres">
      <dgm:prSet presAssocID="{A0B8A6E5-D1AB-495D-BB95-25BE148F406A}" presName="textRect" presStyleLbl="revTx" presStyleIdx="4" presStyleCnt="5">
        <dgm:presLayoutVars>
          <dgm:chMax val="1"/>
          <dgm:chPref val="1"/>
        </dgm:presLayoutVars>
      </dgm:prSet>
      <dgm:spPr/>
    </dgm:pt>
  </dgm:ptLst>
  <dgm:cxnLst>
    <dgm:cxn modelId="{83A63122-A4C9-49B4-9EBD-47972FD45590}" type="presOf" srcId="{A0B8A6E5-D1AB-495D-BB95-25BE148F406A}" destId="{B0B0F095-D0D6-4D34-BEAD-DE0F6B3C87EE}" srcOrd="0" destOrd="0" presId="urn:microsoft.com/office/officeart/2018/2/layout/IconLabelList"/>
    <dgm:cxn modelId="{B6A21050-7C01-4FCB-BF45-F1F7C4045A89}" type="presOf" srcId="{E333FBD8-39BF-490B-A076-087DCEBD6C72}" destId="{2B27906B-C6BC-4ED8-8571-61495F261601}" srcOrd="0" destOrd="0" presId="urn:microsoft.com/office/officeart/2018/2/layout/IconLabelList"/>
    <dgm:cxn modelId="{EF88D255-51F7-45EC-A95F-5204D01153AA}" srcId="{E628A28C-B7A5-423A-9A98-223B25767F1D}" destId="{59CA1591-86A9-4ADC-88A8-1458C4D0A7C4}" srcOrd="0" destOrd="0" parTransId="{2360EC5F-1162-479D-968A-C65A28D75692}" sibTransId="{D79F40A4-B3CD-4376-A1F8-8199C02B60A4}"/>
    <dgm:cxn modelId="{883A0F7A-01F5-4714-8335-AE5E82A937E2}" srcId="{E628A28C-B7A5-423A-9A98-223B25767F1D}" destId="{6568AFA8-EF1A-494E-8CEE-1B7EACD95428}" srcOrd="1" destOrd="0" parTransId="{5B18E446-4D28-4E35-B53A-0E0AB265274B}" sibTransId="{5857AE46-8417-4EEE-AB09-B41A4981A327}"/>
    <dgm:cxn modelId="{E5981488-41A6-49BA-8B04-D5D56C451880}" type="presOf" srcId="{6568AFA8-EF1A-494E-8CEE-1B7EACD95428}" destId="{B2053419-85BB-49D5-8C2A-8185EC987C42}" srcOrd="0" destOrd="0" presId="urn:microsoft.com/office/officeart/2018/2/layout/IconLabelList"/>
    <dgm:cxn modelId="{0FB8CEB1-13FD-4787-A4E0-8F83176DAB5D}" srcId="{E628A28C-B7A5-423A-9A98-223B25767F1D}" destId="{A0B8A6E5-D1AB-495D-BB95-25BE148F406A}" srcOrd="4" destOrd="0" parTransId="{A8949D29-ED67-4E34-9FBB-2A6A0F009536}" sibTransId="{30027734-F3D9-4E9E-B3AC-CA46174E5027}"/>
    <dgm:cxn modelId="{D44F20B9-FB3A-46EC-85D9-19922872B54B}" type="presOf" srcId="{94C5FF77-8F02-45AD-B9A4-B6DE47746260}" destId="{61230B0D-F202-445A-BD63-ED2364898BD9}" srcOrd="0" destOrd="0" presId="urn:microsoft.com/office/officeart/2018/2/layout/IconLabelList"/>
    <dgm:cxn modelId="{C84848C6-A9CA-4180-AF43-2FA623B1751C}" srcId="{E628A28C-B7A5-423A-9A98-223B25767F1D}" destId="{94C5FF77-8F02-45AD-B9A4-B6DE47746260}" srcOrd="3" destOrd="0" parTransId="{380E4E55-FAB5-44BB-B229-F344530708D9}" sibTransId="{CD3B16DA-0C32-4BE8-9CD5-C5C17DB8B60E}"/>
    <dgm:cxn modelId="{BA4DC8C7-03B2-40D2-B5D9-A919E9CE401D}" srcId="{E628A28C-B7A5-423A-9A98-223B25767F1D}" destId="{E333FBD8-39BF-490B-A076-087DCEBD6C72}" srcOrd="2" destOrd="0" parTransId="{AA0F7877-051D-499E-9799-C72FD609E6BE}" sibTransId="{6BADDD63-3B37-4D78-A855-CF5F3A1DFAA6}"/>
    <dgm:cxn modelId="{E13696D9-5AE5-479E-B4E9-71B79E2CB9D2}" type="presOf" srcId="{E628A28C-B7A5-423A-9A98-223B25767F1D}" destId="{6F7F9317-0A95-470C-BF4C-8403C20600D1}" srcOrd="0" destOrd="0" presId="urn:microsoft.com/office/officeart/2018/2/layout/IconLabelList"/>
    <dgm:cxn modelId="{C9430DEB-9F6F-461B-8E5E-2DE07A4104C7}" type="presOf" srcId="{59CA1591-86A9-4ADC-88A8-1458C4D0A7C4}" destId="{0FEEAE9E-6026-4E6E-BB45-443C253D56F2}" srcOrd="0" destOrd="0" presId="urn:microsoft.com/office/officeart/2018/2/layout/IconLabelList"/>
    <dgm:cxn modelId="{9250723B-9662-439E-A8E3-67C08980FF06}" type="presParOf" srcId="{6F7F9317-0A95-470C-BF4C-8403C20600D1}" destId="{9FB952EC-80A4-427C-B0A1-528FBF649A1A}" srcOrd="0" destOrd="0" presId="urn:microsoft.com/office/officeart/2018/2/layout/IconLabelList"/>
    <dgm:cxn modelId="{6616D485-E794-49FC-A275-3B3EE8ACAA28}" type="presParOf" srcId="{9FB952EC-80A4-427C-B0A1-528FBF649A1A}" destId="{E6DB94FF-BB9C-491C-8F4F-83D5D9C59D37}" srcOrd="0" destOrd="0" presId="urn:microsoft.com/office/officeart/2018/2/layout/IconLabelList"/>
    <dgm:cxn modelId="{FAF74B17-E7E4-4684-A892-90121C7E4E3A}" type="presParOf" srcId="{9FB952EC-80A4-427C-B0A1-528FBF649A1A}" destId="{0F4718AD-CCD7-42F7-AC3B-98A00434D278}" srcOrd="1" destOrd="0" presId="urn:microsoft.com/office/officeart/2018/2/layout/IconLabelList"/>
    <dgm:cxn modelId="{32E39CD0-8FE6-420F-A44D-44EE2ABE1AE4}" type="presParOf" srcId="{9FB952EC-80A4-427C-B0A1-528FBF649A1A}" destId="{0FEEAE9E-6026-4E6E-BB45-443C253D56F2}" srcOrd="2" destOrd="0" presId="urn:microsoft.com/office/officeart/2018/2/layout/IconLabelList"/>
    <dgm:cxn modelId="{0B7F7D16-064B-496C-A1E5-8772A5074427}" type="presParOf" srcId="{6F7F9317-0A95-470C-BF4C-8403C20600D1}" destId="{26AD0ECF-AA6F-4128-8197-AB23D65DAC03}" srcOrd="1" destOrd="0" presId="urn:microsoft.com/office/officeart/2018/2/layout/IconLabelList"/>
    <dgm:cxn modelId="{C33DA851-E89D-4C74-BD78-024DB75C1170}" type="presParOf" srcId="{6F7F9317-0A95-470C-BF4C-8403C20600D1}" destId="{F32EFA9E-11EC-4C51-B853-324D8785F184}" srcOrd="2" destOrd="0" presId="urn:microsoft.com/office/officeart/2018/2/layout/IconLabelList"/>
    <dgm:cxn modelId="{EE08A750-CA2A-4605-816C-597133CC4CBE}" type="presParOf" srcId="{F32EFA9E-11EC-4C51-B853-324D8785F184}" destId="{574DB4E1-62DB-478B-B4E4-77F28A137D93}" srcOrd="0" destOrd="0" presId="urn:microsoft.com/office/officeart/2018/2/layout/IconLabelList"/>
    <dgm:cxn modelId="{EE57A8A2-2458-4D94-A536-6EF5637B1F18}" type="presParOf" srcId="{F32EFA9E-11EC-4C51-B853-324D8785F184}" destId="{1E3224EF-248F-46DD-AC35-DB3C29ADA8F2}" srcOrd="1" destOrd="0" presId="urn:microsoft.com/office/officeart/2018/2/layout/IconLabelList"/>
    <dgm:cxn modelId="{E9A37997-EC40-4446-B581-B26340A4190E}" type="presParOf" srcId="{F32EFA9E-11EC-4C51-B853-324D8785F184}" destId="{B2053419-85BB-49D5-8C2A-8185EC987C42}" srcOrd="2" destOrd="0" presId="urn:microsoft.com/office/officeart/2018/2/layout/IconLabelList"/>
    <dgm:cxn modelId="{2AB1A94A-9EA7-40F2-84DD-67813E7D4808}" type="presParOf" srcId="{6F7F9317-0A95-470C-BF4C-8403C20600D1}" destId="{655A03EE-24A0-42BC-A014-A5BF7AECD7D5}" srcOrd="3" destOrd="0" presId="urn:microsoft.com/office/officeart/2018/2/layout/IconLabelList"/>
    <dgm:cxn modelId="{9F9BAAC9-4197-4107-A3C8-D7FC8B401E5E}" type="presParOf" srcId="{6F7F9317-0A95-470C-BF4C-8403C20600D1}" destId="{F51D17C1-A76B-4E9E-8298-90820B69C2BB}" srcOrd="4" destOrd="0" presId="urn:microsoft.com/office/officeart/2018/2/layout/IconLabelList"/>
    <dgm:cxn modelId="{A06B06A4-DDD6-49C3-A384-B03C968EAC84}" type="presParOf" srcId="{F51D17C1-A76B-4E9E-8298-90820B69C2BB}" destId="{7EFB7EB4-7EE7-4B8F-90B3-3DB9A0AC91DF}" srcOrd="0" destOrd="0" presId="urn:microsoft.com/office/officeart/2018/2/layout/IconLabelList"/>
    <dgm:cxn modelId="{7B64B276-BE61-4718-BF62-814061CB945C}" type="presParOf" srcId="{F51D17C1-A76B-4E9E-8298-90820B69C2BB}" destId="{4CE7E754-231A-438B-92C5-694B58BD6053}" srcOrd="1" destOrd="0" presId="urn:microsoft.com/office/officeart/2018/2/layout/IconLabelList"/>
    <dgm:cxn modelId="{92D53C31-1AB4-457E-BDFC-21106CF08820}" type="presParOf" srcId="{F51D17C1-A76B-4E9E-8298-90820B69C2BB}" destId="{2B27906B-C6BC-4ED8-8571-61495F261601}" srcOrd="2" destOrd="0" presId="urn:microsoft.com/office/officeart/2018/2/layout/IconLabelList"/>
    <dgm:cxn modelId="{A69F2293-A93B-45DA-B328-70BC98C0578A}" type="presParOf" srcId="{6F7F9317-0A95-470C-BF4C-8403C20600D1}" destId="{FC5FC61D-D9D1-4DEF-A88D-BBB8F9C4AC9C}" srcOrd="5" destOrd="0" presId="urn:microsoft.com/office/officeart/2018/2/layout/IconLabelList"/>
    <dgm:cxn modelId="{DCCD7DA6-DC79-4114-B1FC-1C44AD69BC78}" type="presParOf" srcId="{6F7F9317-0A95-470C-BF4C-8403C20600D1}" destId="{D9B779DF-90A8-45E8-8793-532611A4CD24}" srcOrd="6" destOrd="0" presId="urn:microsoft.com/office/officeart/2018/2/layout/IconLabelList"/>
    <dgm:cxn modelId="{40CEF911-63C1-447C-8656-DA6451359470}" type="presParOf" srcId="{D9B779DF-90A8-45E8-8793-532611A4CD24}" destId="{D59F0D2D-810B-43E0-9A0E-4F388D4C8DFD}" srcOrd="0" destOrd="0" presId="urn:microsoft.com/office/officeart/2018/2/layout/IconLabelList"/>
    <dgm:cxn modelId="{C180FC2C-7785-438B-BFCA-052CFE06574E}" type="presParOf" srcId="{D9B779DF-90A8-45E8-8793-532611A4CD24}" destId="{D7761A7D-196D-4CCF-8BE1-0C033A6991D3}" srcOrd="1" destOrd="0" presId="urn:microsoft.com/office/officeart/2018/2/layout/IconLabelList"/>
    <dgm:cxn modelId="{0D57BBF4-E97F-446F-97BD-2493F3CB4F79}" type="presParOf" srcId="{D9B779DF-90A8-45E8-8793-532611A4CD24}" destId="{61230B0D-F202-445A-BD63-ED2364898BD9}" srcOrd="2" destOrd="0" presId="urn:microsoft.com/office/officeart/2018/2/layout/IconLabelList"/>
    <dgm:cxn modelId="{E636BD21-792A-4680-BAF4-1A2537EC7EA8}" type="presParOf" srcId="{6F7F9317-0A95-470C-BF4C-8403C20600D1}" destId="{9BB331BB-451B-459A-A974-3F3BDE01229E}" srcOrd="7" destOrd="0" presId="urn:microsoft.com/office/officeart/2018/2/layout/IconLabelList"/>
    <dgm:cxn modelId="{037BDECD-44F6-4198-9E78-B69782077369}" type="presParOf" srcId="{6F7F9317-0A95-470C-BF4C-8403C20600D1}" destId="{79F7DBCE-F6E6-4714-8641-F6703C276FBC}" srcOrd="8" destOrd="0" presId="urn:microsoft.com/office/officeart/2018/2/layout/IconLabelList"/>
    <dgm:cxn modelId="{305115D8-0D0E-45A1-BD5F-1B77FEA16D80}" type="presParOf" srcId="{79F7DBCE-F6E6-4714-8641-F6703C276FBC}" destId="{22BBE089-CD76-4CF9-B6D0-C6B31FB0B731}" srcOrd="0" destOrd="0" presId="urn:microsoft.com/office/officeart/2018/2/layout/IconLabelList"/>
    <dgm:cxn modelId="{2E30B019-FDC8-433F-85B4-48CE0738256B}" type="presParOf" srcId="{79F7DBCE-F6E6-4714-8641-F6703C276FBC}" destId="{EF8C2AF5-13BC-43CE-BA8D-C1EACB690A1D}" srcOrd="1" destOrd="0" presId="urn:microsoft.com/office/officeart/2018/2/layout/IconLabelList"/>
    <dgm:cxn modelId="{2907B1B2-1CFC-4168-9FC1-47728E0CA470}" type="presParOf" srcId="{79F7DBCE-F6E6-4714-8641-F6703C276FBC}" destId="{B0B0F095-D0D6-4D34-BEAD-DE0F6B3C87E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BFF764-4168-4886-9F28-092173FD6A5E}"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F2B4FFD4-BF4B-4F02-8A80-74DAF36C6ABF}">
      <dgm:prSet phldrT="[Text]">
        <dgm:style>
          <a:lnRef idx="2">
            <a:schemeClr val="accent5"/>
          </a:lnRef>
          <a:fillRef idx="1">
            <a:schemeClr val="lt1"/>
          </a:fillRef>
          <a:effectRef idx="0">
            <a:schemeClr val="accent5"/>
          </a:effectRef>
          <a:fontRef idx="minor">
            <a:schemeClr val="dk1"/>
          </a:fontRef>
        </dgm:style>
      </dgm:prSet>
      <dgm:spPr/>
      <dgm:t>
        <a:bodyPr/>
        <a:lstStyle/>
        <a:p>
          <a:pPr algn="l">
            <a:buNone/>
          </a:pPr>
          <a:r>
            <a:rPr lang="en-GB" b="1" dirty="0"/>
            <a:t>POPULATION</a:t>
          </a:r>
          <a:r>
            <a:rPr lang="en-GB" dirty="0"/>
            <a:t>: the group of individuals or patients being studied, including characteristics like age, condition, or demographic factors.</a:t>
          </a:r>
        </a:p>
      </dgm:t>
    </dgm:pt>
    <dgm:pt modelId="{A813FEEA-EC9D-4AA0-9E9F-4F28D3D84F52}" type="parTrans" cxnId="{5737DD8F-F33B-4E67-B9CE-45D660A13E34}">
      <dgm:prSet/>
      <dgm:spPr/>
      <dgm:t>
        <a:bodyPr/>
        <a:lstStyle/>
        <a:p>
          <a:endParaRPr lang="en-GB"/>
        </a:p>
      </dgm:t>
    </dgm:pt>
    <dgm:pt modelId="{A35A8539-C7C2-4FC6-9D51-633465D9DCBB}" type="sibTrans" cxnId="{5737DD8F-F33B-4E67-B9CE-45D660A13E34}">
      <dgm:prSet/>
      <dgm:spPr/>
      <dgm:t>
        <a:bodyPr/>
        <a:lstStyle/>
        <a:p>
          <a:endParaRPr lang="en-GB"/>
        </a:p>
      </dgm:t>
    </dgm:pt>
    <dgm:pt modelId="{08A99174-4A12-42E0-BBAE-8A3189222ACF}">
      <dgm:prSet phldrT="[Text]" phldr="0">
        <dgm:style>
          <a:lnRef idx="2">
            <a:schemeClr val="accent6"/>
          </a:lnRef>
          <a:fillRef idx="1">
            <a:schemeClr val="lt1"/>
          </a:fillRef>
          <a:effectRef idx="0">
            <a:schemeClr val="accent6"/>
          </a:effectRef>
          <a:fontRef idx="minor">
            <a:schemeClr val="dk1"/>
          </a:fontRef>
        </dgm:style>
      </dgm:prSet>
      <dgm:spPr/>
      <dgm:t>
        <a:bodyPr/>
        <a:lstStyle/>
        <a:p>
          <a:pPr algn="l"/>
          <a:r>
            <a:rPr lang="en-GB" b="1" dirty="0"/>
            <a:t>INTERVENTION</a:t>
          </a:r>
          <a:r>
            <a:rPr lang="en-GB" dirty="0"/>
            <a:t>: treatment, action, being evaluated or studied</a:t>
          </a:r>
        </a:p>
      </dgm:t>
    </dgm:pt>
    <dgm:pt modelId="{13CA10F3-2779-4959-95FD-000D6F4160AD}" type="parTrans" cxnId="{AADF59C4-5B53-4648-8D43-E7761500B6E7}">
      <dgm:prSet/>
      <dgm:spPr/>
      <dgm:t>
        <a:bodyPr/>
        <a:lstStyle/>
        <a:p>
          <a:endParaRPr lang="en-GB"/>
        </a:p>
      </dgm:t>
    </dgm:pt>
    <dgm:pt modelId="{E485645D-1E2D-412E-A47C-9BAE5E4D01C4}" type="sibTrans" cxnId="{AADF59C4-5B53-4648-8D43-E7761500B6E7}">
      <dgm:prSet/>
      <dgm:spPr/>
      <dgm:t>
        <a:bodyPr/>
        <a:lstStyle/>
        <a:p>
          <a:endParaRPr lang="en-GB"/>
        </a:p>
      </dgm:t>
    </dgm:pt>
    <dgm:pt modelId="{A6F7EF8F-F2F9-4555-864D-872B463BD610}">
      <dgm:prSet phldrT="[Text]" phldr="0">
        <dgm:style>
          <a:lnRef idx="2">
            <a:schemeClr val="accent2"/>
          </a:lnRef>
          <a:fillRef idx="1">
            <a:schemeClr val="lt1"/>
          </a:fillRef>
          <a:effectRef idx="0">
            <a:schemeClr val="accent2"/>
          </a:effectRef>
          <a:fontRef idx="minor">
            <a:schemeClr val="dk1"/>
          </a:fontRef>
        </dgm:style>
      </dgm:prSet>
      <dgm:spPr/>
      <dgm:t>
        <a:bodyPr/>
        <a:lstStyle/>
        <a:p>
          <a:pPr algn="l"/>
          <a:r>
            <a:rPr lang="en-GB" b="1" dirty="0"/>
            <a:t>COMPARISON</a:t>
          </a:r>
          <a:r>
            <a:rPr lang="en-GB" dirty="0"/>
            <a:t>: alternative intervention, placebo, or standard care against which the intervention is measured</a:t>
          </a:r>
        </a:p>
      </dgm:t>
    </dgm:pt>
    <dgm:pt modelId="{966CB520-484F-461F-89AE-4EEE0570B54A}" type="parTrans" cxnId="{3C1CE96E-1118-435B-B182-2F744D55917B}">
      <dgm:prSet/>
      <dgm:spPr/>
      <dgm:t>
        <a:bodyPr/>
        <a:lstStyle/>
        <a:p>
          <a:endParaRPr lang="en-GB"/>
        </a:p>
      </dgm:t>
    </dgm:pt>
    <dgm:pt modelId="{82AFA7AB-7D06-42AF-9269-9D8E7072D869}" type="sibTrans" cxnId="{3C1CE96E-1118-435B-B182-2F744D55917B}">
      <dgm:prSet/>
      <dgm:spPr/>
      <dgm:t>
        <a:bodyPr/>
        <a:lstStyle/>
        <a:p>
          <a:endParaRPr lang="en-GB"/>
        </a:p>
      </dgm:t>
    </dgm:pt>
    <dgm:pt modelId="{FCDED2EC-5C10-42F9-A053-B8F1DFAF9FEC}">
      <dgm:prSet phldrT="[Text]" phldr="0">
        <dgm:style>
          <a:lnRef idx="2">
            <a:schemeClr val="accent4"/>
          </a:lnRef>
          <a:fillRef idx="1">
            <a:schemeClr val="lt1"/>
          </a:fillRef>
          <a:effectRef idx="0">
            <a:schemeClr val="accent4"/>
          </a:effectRef>
          <a:fontRef idx="minor">
            <a:schemeClr val="dk1"/>
          </a:fontRef>
        </dgm:style>
      </dgm:prSet>
      <dgm:spPr/>
      <dgm:t>
        <a:bodyPr/>
        <a:lstStyle/>
        <a:p>
          <a:pPr algn="l"/>
          <a:r>
            <a:rPr lang="en-GB" b="1" dirty="0"/>
            <a:t>OUTCOME</a:t>
          </a:r>
          <a:r>
            <a:rPr lang="en-GB" dirty="0"/>
            <a:t>: measurable effect or result of the intervention, such as improvement, recovery, or adverse events. </a:t>
          </a:r>
        </a:p>
      </dgm:t>
    </dgm:pt>
    <dgm:pt modelId="{5E936B49-05CE-4D20-A6F9-9825D780FDC3}" type="parTrans" cxnId="{067E9B6F-D590-4C75-B701-E36588F70480}">
      <dgm:prSet/>
      <dgm:spPr/>
      <dgm:t>
        <a:bodyPr/>
        <a:lstStyle/>
        <a:p>
          <a:endParaRPr lang="en-GB"/>
        </a:p>
      </dgm:t>
    </dgm:pt>
    <dgm:pt modelId="{D96A40CF-CB65-44C5-B6FE-8069ACD4634A}" type="sibTrans" cxnId="{067E9B6F-D590-4C75-B701-E36588F70480}">
      <dgm:prSet/>
      <dgm:spPr/>
      <dgm:t>
        <a:bodyPr/>
        <a:lstStyle/>
        <a:p>
          <a:endParaRPr lang="en-GB"/>
        </a:p>
      </dgm:t>
    </dgm:pt>
    <dgm:pt modelId="{9663AAB0-5A9C-42B4-B687-9E20BF996558}" type="pres">
      <dgm:prSet presAssocID="{41BFF764-4168-4886-9F28-092173FD6A5E}" presName="linearFlow" presStyleCnt="0">
        <dgm:presLayoutVars>
          <dgm:dir/>
          <dgm:resizeHandles val="exact"/>
        </dgm:presLayoutVars>
      </dgm:prSet>
      <dgm:spPr/>
    </dgm:pt>
    <dgm:pt modelId="{EF2FB79D-EE18-446D-88D5-BB5BD35E7A56}" type="pres">
      <dgm:prSet presAssocID="{F2B4FFD4-BF4B-4F02-8A80-74DAF36C6ABF}" presName="composite" presStyleCnt="0"/>
      <dgm:spPr/>
    </dgm:pt>
    <dgm:pt modelId="{5FE6F1B8-60D3-4150-AA35-2114FC95B007}" type="pres">
      <dgm:prSet presAssocID="{F2B4FFD4-BF4B-4F02-8A80-74DAF36C6ABF}" presName="imgShp" presStyleLbl="fgImgPlace1" presStyleIdx="0" presStyleCnt="4"/>
      <dgm:spPr>
        <a:blipFill>
          <a:blip xmlns:r="http://schemas.openxmlformats.org/officeDocument/2006/relationships" r:embed="rId1">
            <a:duotone>
              <a:prstClr val="black"/>
              <a:schemeClr val="accent5">
                <a:tint val="45000"/>
                <a:satMod val="400000"/>
              </a:schemeClr>
            </a:duotone>
            <a:extLst>
              <a:ext uri="{837473B0-CC2E-450A-ABE3-18F120FF3D39}">
                <a1611:picAttrSrcUrl xmlns:a1611="http://schemas.microsoft.com/office/drawing/2016/11/main" r:id="rId2"/>
              </a:ext>
            </a:extLst>
          </a:blip>
          <a:srcRect/>
          <a:stretch>
            <a:fillRect t="-15000" b="-15000"/>
          </a:stretch>
        </a:blipFill>
      </dgm:spPr>
    </dgm:pt>
    <dgm:pt modelId="{BFF59D90-C948-40ED-A836-8603E442A40F}" type="pres">
      <dgm:prSet presAssocID="{F2B4FFD4-BF4B-4F02-8A80-74DAF36C6ABF}" presName="txShp" presStyleLbl="node1" presStyleIdx="0" presStyleCnt="4">
        <dgm:presLayoutVars>
          <dgm:bulletEnabled val="1"/>
        </dgm:presLayoutVars>
      </dgm:prSet>
      <dgm:spPr/>
    </dgm:pt>
    <dgm:pt modelId="{49F4D635-C350-4120-9D3C-7B6ED163C8D2}" type="pres">
      <dgm:prSet presAssocID="{A35A8539-C7C2-4FC6-9D51-633465D9DCBB}" presName="spacing" presStyleCnt="0"/>
      <dgm:spPr/>
    </dgm:pt>
    <dgm:pt modelId="{6485590F-DB76-40EF-99E7-3819D0291151}" type="pres">
      <dgm:prSet presAssocID="{08A99174-4A12-42E0-BBAE-8A3189222ACF}" presName="composite" presStyleCnt="0"/>
      <dgm:spPr/>
    </dgm:pt>
    <dgm:pt modelId="{D2D56D37-2705-47FC-AC36-35BB50714201}" type="pres">
      <dgm:prSet presAssocID="{08A99174-4A12-42E0-BBAE-8A3189222ACF}" presName="imgShp" presStyleLbl="fgImgPlace1" presStyleIdx="1" presStyleCnt="4"/>
      <dgm:spPr>
        <a:blipFill>
          <a:blip xmlns:r="http://schemas.openxmlformats.org/officeDocument/2006/relationships" r:embed="rId3">
            <a:duotone>
              <a:prstClr val="black"/>
              <a:schemeClr val="accent3">
                <a:tint val="45000"/>
                <a:satMod val="400000"/>
              </a:schemeClr>
            </a:duotone>
            <a:extLst>
              <a:ext uri="{837473B0-CC2E-450A-ABE3-18F120FF3D39}">
                <a1611:picAttrSrcUrl xmlns:a1611="http://schemas.microsoft.com/office/drawing/2016/11/main" r:id="rId4"/>
              </a:ext>
            </a:extLst>
          </a:blip>
          <a:srcRect/>
          <a:stretch>
            <a:fillRect t="-15000" b="-15000"/>
          </a:stretch>
        </a:blipFill>
      </dgm:spPr>
    </dgm:pt>
    <dgm:pt modelId="{64E87585-02F8-43DB-81F4-C9C0907B1178}" type="pres">
      <dgm:prSet presAssocID="{08A99174-4A12-42E0-BBAE-8A3189222ACF}" presName="txShp" presStyleLbl="node1" presStyleIdx="1" presStyleCnt="4">
        <dgm:presLayoutVars>
          <dgm:bulletEnabled val="1"/>
        </dgm:presLayoutVars>
      </dgm:prSet>
      <dgm:spPr/>
    </dgm:pt>
    <dgm:pt modelId="{61A17F36-F4A4-4232-8A08-E4BFE7BC0328}" type="pres">
      <dgm:prSet presAssocID="{E485645D-1E2D-412E-A47C-9BAE5E4D01C4}" presName="spacing" presStyleCnt="0"/>
      <dgm:spPr/>
    </dgm:pt>
    <dgm:pt modelId="{1764224C-AC62-48D8-9405-354BCB2452A7}" type="pres">
      <dgm:prSet presAssocID="{A6F7EF8F-F2F9-4555-864D-872B463BD610}" presName="composite" presStyleCnt="0"/>
      <dgm:spPr/>
    </dgm:pt>
    <dgm:pt modelId="{1A3E632E-D7AF-4043-956A-9E9774B37E4B}" type="pres">
      <dgm:prSet presAssocID="{A6F7EF8F-F2F9-4555-864D-872B463BD610}" presName="imgShp" presStyleLbl="fgImgPlace1" presStyleIdx="2" presStyleCnt="4"/>
      <dgm:spPr>
        <a:blipFill>
          <a:blip xmlns:r="http://schemas.openxmlformats.org/officeDocument/2006/relationships" r:embed="rId5">
            <a:duotone>
              <a:prstClr val="black"/>
              <a:schemeClr val="accent2">
                <a:tint val="45000"/>
                <a:satMod val="400000"/>
              </a:schemeClr>
            </a:duotone>
            <a:extLst>
              <a:ext uri="{837473B0-CC2E-450A-ABE3-18F120FF3D39}">
                <a1611:picAttrSrcUrl xmlns:a1611="http://schemas.microsoft.com/office/drawing/2016/11/main" r:id="rId6"/>
              </a:ext>
            </a:extLst>
          </a:blip>
          <a:srcRect/>
          <a:stretch>
            <a:fillRect t="-15000" b="-15000"/>
          </a:stretch>
        </a:blipFill>
      </dgm:spPr>
    </dgm:pt>
    <dgm:pt modelId="{26CC1350-CFE7-41A9-A1E6-A959AED47600}" type="pres">
      <dgm:prSet presAssocID="{A6F7EF8F-F2F9-4555-864D-872B463BD610}" presName="txShp" presStyleLbl="node1" presStyleIdx="2" presStyleCnt="4">
        <dgm:presLayoutVars>
          <dgm:bulletEnabled val="1"/>
        </dgm:presLayoutVars>
      </dgm:prSet>
      <dgm:spPr/>
    </dgm:pt>
    <dgm:pt modelId="{B189A6BB-5A7E-48C5-BEBE-6D91DBEF8AA0}" type="pres">
      <dgm:prSet presAssocID="{82AFA7AB-7D06-42AF-9269-9D8E7072D869}" presName="spacing" presStyleCnt="0"/>
      <dgm:spPr/>
    </dgm:pt>
    <dgm:pt modelId="{778B9DFF-CFFF-4073-870A-48B4FFD8B897}" type="pres">
      <dgm:prSet presAssocID="{FCDED2EC-5C10-42F9-A053-B8F1DFAF9FEC}" presName="composite" presStyleCnt="0"/>
      <dgm:spPr/>
    </dgm:pt>
    <dgm:pt modelId="{5DC1DD08-F947-44CB-953A-4FBB1689DB36}" type="pres">
      <dgm:prSet presAssocID="{FCDED2EC-5C10-42F9-A053-B8F1DFAF9FEC}" presName="imgShp" presStyleLbl="fgImgPlace1" presStyleIdx="3" presStyleCnt="4"/>
      <dgm:spPr>
        <a:blipFill>
          <a:blip xmlns:r="http://schemas.openxmlformats.org/officeDocument/2006/relationships" r:embed="rId7">
            <a:duotone>
              <a:prstClr val="black"/>
              <a:schemeClr val="accent1">
                <a:tint val="45000"/>
                <a:satMod val="400000"/>
              </a:schemeClr>
            </a:duotone>
            <a:extLst>
              <a:ext uri="{837473B0-CC2E-450A-ABE3-18F120FF3D39}">
                <a1611:picAttrSrcUrl xmlns:a1611="http://schemas.microsoft.com/office/drawing/2016/11/main" r:id="rId8"/>
              </a:ext>
            </a:extLst>
          </a:blip>
          <a:srcRect/>
          <a:stretch>
            <a:fillRect t="-15000" b="-15000"/>
          </a:stretch>
        </a:blipFill>
      </dgm:spPr>
    </dgm:pt>
    <dgm:pt modelId="{87BE61C4-3C3B-4F9D-9C59-464FC2AA0C76}" type="pres">
      <dgm:prSet presAssocID="{FCDED2EC-5C10-42F9-A053-B8F1DFAF9FEC}" presName="txShp" presStyleLbl="node1" presStyleIdx="3" presStyleCnt="4">
        <dgm:presLayoutVars>
          <dgm:bulletEnabled val="1"/>
        </dgm:presLayoutVars>
      </dgm:prSet>
      <dgm:spPr/>
    </dgm:pt>
  </dgm:ptLst>
  <dgm:cxnLst>
    <dgm:cxn modelId="{3C1CE96E-1118-435B-B182-2F744D55917B}" srcId="{41BFF764-4168-4886-9F28-092173FD6A5E}" destId="{A6F7EF8F-F2F9-4555-864D-872B463BD610}" srcOrd="2" destOrd="0" parTransId="{966CB520-484F-461F-89AE-4EEE0570B54A}" sibTransId="{82AFA7AB-7D06-42AF-9269-9D8E7072D869}"/>
    <dgm:cxn modelId="{067E9B6F-D590-4C75-B701-E36588F70480}" srcId="{41BFF764-4168-4886-9F28-092173FD6A5E}" destId="{FCDED2EC-5C10-42F9-A053-B8F1DFAF9FEC}" srcOrd="3" destOrd="0" parTransId="{5E936B49-05CE-4D20-A6F9-9825D780FDC3}" sibTransId="{D96A40CF-CB65-44C5-B6FE-8069ACD4634A}"/>
    <dgm:cxn modelId="{EB945855-02C4-43D1-994B-B717AC227656}" type="presOf" srcId="{41BFF764-4168-4886-9F28-092173FD6A5E}" destId="{9663AAB0-5A9C-42B4-B687-9E20BF996558}" srcOrd="0" destOrd="0" presId="urn:microsoft.com/office/officeart/2005/8/layout/vList3"/>
    <dgm:cxn modelId="{BC9A125A-D379-47EC-8021-A12408FD10D0}" type="presOf" srcId="{F2B4FFD4-BF4B-4F02-8A80-74DAF36C6ABF}" destId="{BFF59D90-C948-40ED-A836-8603E442A40F}" srcOrd="0" destOrd="0" presId="urn:microsoft.com/office/officeart/2005/8/layout/vList3"/>
    <dgm:cxn modelId="{5737DD8F-F33B-4E67-B9CE-45D660A13E34}" srcId="{41BFF764-4168-4886-9F28-092173FD6A5E}" destId="{F2B4FFD4-BF4B-4F02-8A80-74DAF36C6ABF}" srcOrd="0" destOrd="0" parTransId="{A813FEEA-EC9D-4AA0-9E9F-4F28D3D84F52}" sibTransId="{A35A8539-C7C2-4FC6-9D51-633465D9DCBB}"/>
    <dgm:cxn modelId="{76036A9D-7ACE-42DD-8863-4B0BDEE2EA5D}" type="presOf" srcId="{FCDED2EC-5C10-42F9-A053-B8F1DFAF9FEC}" destId="{87BE61C4-3C3B-4F9D-9C59-464FC2AA0C76}" srcOrd="0" destOrd="0" presId="urn:microsoft.com/office/officeart/2005/8/layout/vList3"/>
    <dgm:cxn modelId="{E07EF6B5-6EB1-4D0A-859F-B01F7B5A90C2}" type="presOf" srcId="{A6F7EF8F-F2F9-4555-864D-872B463BD610}" destId="{26CC1350-CFE7-41A9-A1E6-A959AED47600}" srcOrd="0" destOrd="0" presId="urn:microsoft.com/office/officeart/2005/8/layout/vList3"/>
    <dgm:cxn modelId="{AADF59C4-5B53-4648-8D43-E7761500B6E7}" srcId="{41BFF764-4168-4886-9F28-092173FD6A5E}" destId="{08A99174-4A12-42E0-BBAE-8A3189222ACF}" srcOrd="1" destOrd="0" parTransId="{13CA10F3-2779-4959-95FD-000D6F4160AD}" sibTransId="{E485645D-1E2D-412E-A47C-9BAE5E4D01C4}"/>
    <dgm:cxn modelId="{A15342F8-4F5D-4624-8671-5C0B6DD96FC4}" type="presOf" srcId="{08A99174-4A12-42E0-BBAE-8A3189222ACF}" destId="{64E87585-02F8-43DB-81F4-C9C0907B1178}" srcOrd="0" destOrd="0" presId="urn:microsoft.com/office/officeart/2005/8/layout/vList3"/>
    <dgm:cxn modelId="{B521467E-7293-4E03-A006-07C0B3FBAFF8}" type="presParOf" srcId="{9663AAB0-5A9C-42B4-B687-9E20BF996558}" destId="{EF2FB79D-EE18-446D-88D5-BB5BD35E7A56}" srcOrd="0" destOrd="0" presId="urn:microsoft.com/office/officeart/2005/8/layout/vList3"/>
    <dgm:cxn modelId="{587CA8B4-3184-444A-BF52-1D472E05FA95}" type="presParOf" srcId="{EF2FB79D-EE18-446D-88D5-BB5BD35E7A56}" destId="{5FE6F1B8-60D3-4150-AA35-2114FC95B007}" srcOrd="0" destOrd="0" presId="urn:microsoft.com/office/officeart/2005/8/layout/vList3"/>
    <dgm:cxn modelId="{EB50DA2E-D2AE-4CBD-A8DA-38D749CFF406}" type="presParOf" srcId="{EF2FB79D-EE18-446D-88D5-BB5BD35E7A56}" destId="{BFF59D90-C948-40ED-A836-8603E442A40F}" srcOrd="1" destOrd="0" presId="urn:microsoft.com/office/officeart/2005/8/layout/vList3"/>
    <dgm:cxn modelId="{AC0F571A-7A2B-4BA2-82BA-CE15DFCD70A3}" type="presParOf" srcId="{9663AAB0-5A9C-42B4-B687-9E20BF996558}" destId="{49F4D635-C350-4120-9D3C-7B6ED163C8D2}" srcOrd="1" destOrd="0" presId="urn:microsoft.com/office/officeart/2005/8/layout/vList3"/>
    <dgm:cxn modelId="{D7F1DFCB-F4A7-4F29-8A59-ED307362A5D6}" type="presParOf" srcId="{9663AAB0-5A9C-42B4-B687-9E20BF996558}" destId="{6485590F-DB76-40EF-99E7-3819D0291151}" srcOrd="2" destOrd="0" presId="urn:microsoft.com/office/officeart/2005/8/layout/vList3"/>
    <dgm:cxn modelId="{B8531D9A-CDE7-4BCD-8D34-1E36A178E771}" type="presParOf" srcId="{6485590F-DB76-40EF-99E7-3819D0291151}" destId="{D2D56D37-2705-47FC-AC36-35BB50714201}" srcOrd="0" destOrd="0" presId="urn:microsoft.com/office/officeart/2005/8/layout/vList3"/>
    <dgm:cxn modelId="{4E9B8A66-4130-4077-AC62-0CB30FF7ACBB}" type="presParOf" srcId="{6485590F-DB76-40EF-99E7-3819D0291151}" destId="{64E87585-02F8-43DB-81F4-C9C0907B1178}" srcOrd="1" destOrd="0" presId="urn:microsoft.com/office/officeart/2005/8/layout/vList3"/>
    <dgm:cxn modelId="{5084BA8E-7D2D-4EED-9A49-F053DC8818FC}" type="presParOf" srcId="{9663AAB0-5A9C-42B4-B687-9E20BF996558}" destId="{61A17F36-F4A4-4232-8A08-E4BFE7BC0328}" srcOrd="3" destOrd="0" presId="urn:microsoft.com/office/officeart/2005/8/layout/vList3"/>
    <dgm:cxn modelId="{1A395857-0BE0-48DE-BD14-53CD91E888F6}" type="presParOf" srcId="{9663AAB0-5A9C-42B4-B687-9E20BF996558}" destId="{1764224C-AC62-48D8-9405-354BCB2452A7}" srcOrd="4" destOrd="0" presId="urn:microsoft.com/office/officeart/2005/8/layout/vList3"/>
    <dgm:cxn modelId="{740C2B98-CD2A-4DE5-8860-18CB10AB3119}" type="presParOf" srcId="{1764224C-AC62-48D8-9405-354BCB2452A7}" destId="{1A3E632E-D7AF-4043-956A-9E9774B37E4B}" srcOrd="0" destOrd="0" presId="urn:microsoft.com/office/officeart/2005/8/layout/vList3"/>
    <dgm:cxn modelId="{A78592D6-9274-4669-BF35-D18EE9D59306}" type="presParOf" srcId="{1764224C-AC62-48D8-9405-354BCB2452A7}" destId="{26CC1350-CFE7-41A9-A1E6-A959AED47600}" srcOrd="1" destOrd="0" presId="urn:microsoft.com/office/officeart/2005/8/layout/vList3"/>
    <dgm:cxn modelId="{854A88B1-2D42-40C4-8D36-44F6D1E98D2C}" type="presParOf" srcId="{9663AAB0-5A9C-42B4-B687-9E20BF996558}" destId="{B189A6BB-5A7E-48C5-BEBE-6D91DBEF8AA0}" srcOrd="5" destOrd="0" presId="urn:microsoft.com/office/officeart/2005/8/layout/vList3"/>
    <dgm:cxn modelId="{23A9F300-6FA6-47FC-A626-DE7332F55089}" type="presParOf" srcId="{9663AAB0-5A9C-42B4-B687-9E20BF996558}" destId="{778B9DFF-CFFF-4073-870A-48B4FFD8B897}" srcOrd="6" destOrd="0" presId="urn:microsoft.com/office/officeart/2005/8/layout/vList3"/>
    <dgm:cxn modelId="{53682E47-8B3B-4A45-B547-771202DD1EF1}" type="presParOf" srcId="{778B9DFF-CFFF-4073-870A-48B4FFD8B897}" destId="{5DC1DD08-F947-44CB-953A-4FBB1689DB36}" srcOrd="0" destOrd="0" presId="urn:microsoft.com/office/officeart/2005/8/layout/vList3"/>
    <dgm:cxn modelId="{3174B62B-9EE5-4444-8571-8615564A268E}" type="presParOf" srcId="{778B9DFF-CFFF-4073-870A-48B4FFD8B897}" destId="{87BE61C4-3C3B-4F9D-9C59-464FC2AA0C76}"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93EBFF-2B56-4ED3-AD89-72C7CD2EE46F}" type="doc">
      <dgm:prSet loTypeId="urn:microsoft.com/office/officeart/2005/8/layout/lProcess2" loCatId="list" qsTypeId="urn:microsoft.com/office/officeart/2005/8/quickstyle/simple1" qsCatId="simple" csTypeId="urn:microsoft.com/office/officeart/2005/8/colors/accent3_1" csCatId="accent3" phldr="1"/>
      <dgm:spPr/>
      <dgm:t>
        <a:bodyPr/>
        <a:lstStyle/>
        <a:p>
          <a:endParaRPr lang="en-GB"/>
        </a:p>
      </dgm:t>
    </dgm:pt>
    <dgm:pt modelId="{DF452CF0-02DB-4F6C-9898-6BB1F624C531}">
      <dgm:prSet phldrT="[Text]" phldr="0"/>
      <dgm:spPr/>
      <dgm:t>
        <a:bodyPr/>
        <a:lstStyle/>
        <a:p>
          <a:r>
            <a:rPr lang="en-GB" b="1" dirty="0"/>
            <a:t>PICOT</a:t>
          </a:r>
        </a:p>
      </dgm:t>
    </dgm:pt>
    <dgm:pt modelId="{ADB985D0-B7A8-49EA-A9C2-97175913556D}" type="parTrans" cxnId="{49D4B125-0C40-47D5-B231-223289228519}">
      <dgm:prSet/>
      <dgm:spPr/>
      <dgm:t>
        <a:bodyPr/>
        <a:lstStyle/>
        <a:p>
          <a:endParaRPr lang="en-GB"/>
        </a:p>
      </dgm:t>
    </dgm:pt>
    <dgm:pt modelId="{D7ECE97A-710A-43B7-B012-F684FB96A829}" type="sibTrans" cxnId="{49D4B125-0C40-47D5-B231-223289228519}">
      <dgm:prSet/>
      <dgm:spPr/>
      <dgm:t>
        <a:bodyPr/>
        <a:lstStyle/>
        <a:p>
          <a:endParaRPr lang="en-GB"/>
        </a:p>
      </dgm:t>
    </dgm:pt>
    <dgm:pt modelId="{9132F67B-FE0C-47FC-B4D0-A311EC5B94A7}">
      <dgm:prSet phldrT="[Text]"/>
      <dgm:spPr/>
      <dgm:t>
        <a:bodyPr/>
        <a:lstStyle/>
        <a:p>
          <a:pPr>
            <a:buFont typeface="Aptos" panose="020B0004020202020204" pitchFamily="34" charset="0"/>
            <a:buChar char="-"/>
          </a:pPr>
          <a:r>
            <a:rPr lang="en-GB" dirty="0"/>
            <a:t>Timeframe</a:t>
          </a:r>
        </a:p>
      </dgm:t>
    </dgm:pt>
    <dgm:pt modelId="{22B69F26-9FA6-4DFB-BB01-D36AF602FDD5}" type="parTrans" cxnId="{E8CA7FF0-A6BE-4E86-AE87-FDD66F4B993D}">
      <dgm:prSet/>
      <dgm:spPr/>
      <dgm:t>
        <a:bodyPr/>
        <a:lstStyle/>
        <a:p>
          <a:endParaRPr lang="en-GB"/>
        </a:p>
      </dgm:t>
    </dgm:pt>
    <dgm:pt modelId="{12914438-1852-424F-A413-C884177BEC06}" type="sibTrans" cxnId="{E8CA7FF0-A6BE-4E86-AE87-FDD66F4B993D}">
      <dgm:prSet/>
      <dgm:spPr/>
      <dgm:t>
        <a:bodyPr/>
        <a:lstStyle/>
        <a:p>
          <a:endParaRPr lang="en-GB"/>
        </a:p>
      </dgm:t>
    </dgm:pt>
    <dgm:pt modelId="{0C2773AD-11E5-46C5-9597-C27F6319DCC3}">
      <dgm:prSet phldrT="[Text]"/>
      <dgm:spPr/>
      <dgm:t>
        <a:bodyPr/>
        <a:lstStyle/>
        <a:p>
          <a:r>
            <a:rPr lang="en-GB" dirty="0"/>
            <a:t>specify the duration of the intervention or follow-up. </a:t>
          </a:r>
        </a:p>
      </dgm:t>
    </dgm:pt>
    <dgm:pt modelId="{82B0F22E-209E-45FD-96FF-EE47A69E73D1}" type="parTrans" cxnId="{77C1C7B0-F30D-4EB5-AB3D-E89A15DFC78B}">
      <dgm:prSet/>
      <dgm:spPr/>
      <dgm:t>
        <a:bodyPr/>
        <a:lstStyle/>
        <a:p>
          <a:endParaRPr lang="en-GB"/>
        </a:p>
      </dgm:t>
    </dgm:pt>
    <dgm:pt modelId="{1C03F068-A348-495E-9AAD-7C7746CC37D0}" type="sibTrans" cxnId="{77C1C7B0-F30D-4EB5-AB3D-E89A15DFC78B}">
      <dgm:prSet/>
      <dgm:spPr/>
      <dgm:t>
        <a:bodyPr/>
        <a:lstStyle/>
        <a:p>
          <a:endParaRPr lang="en-GB"/>
        </a:p>
      </dgm:t>
    </dgm:pt>
    <dgm:pt modelId="{E131273C-4184-4734-A448-FAB43DF68591}">
      <dgm:prSet phldrT="[Text]" phldr="0"/>
      <dgm:spPr/>
      <dgm:t>
        <a:bodyPr/>
        <a:lstStyle/>
        <a:p>
          <a:r>
            <a:rPr lang="en-GB" b="1" dirty="0"/>
            <a:t>PICOS</a:t>
          </a:r>
        </a:p>
      </dgm:t>
    </dgm:pt>
    <dgm:pt modelId="{DEC3B3A6-A7D3-402A-92EE-4AC20FCFE986}" type="parTrans" cxnId="{F2C0B56F-BF59-472F-B80B-B62CDC83BCF5}">
      <dgm:prSet/>
      <dgm:spPr/>
      <dgm:t>
        <a:bodyPr/>
        <a:lstStyle/>
        <a:p>
          <a:endParaRPr lang="en-GB"/>
        </a:p>
      </dgm:t>
    </dgm:pt>
    <dgm:pt modelId="{A863DD3A-02E5-48ED-921D-7AB5A7517243}" type="sibTrans" cxnId="{F2C0B56F-BF59-472F-B80B-B62CDC83BCF5}">
      <dgm:prSet/>
      <dgm:spPr/>
      <dgm:t>
        <a:bodyPr/>
        <a:lstStyle/>
        <a:p>
          <a:endParaRPr lang="en-GB"/>
        </a:p>
      </dgm:t>
    </dgm:pt>
    <dgm:pt modelId="{FE2D1764-91AD-4929-B7DA-DB505320D18A}">
      <dgm:prSet phldrT="[Text]"/>
      <dgm:spPr/>
      <dgm:t>
        <a:bodyPr/>
        <a:lstStyle/>
        <a:p>
          <a:pPr>
            <a:buNone/>
          </a:pPr>
          <a:r>
            <a:rPr lang="en-GB" dirty="0"/>
            <a:t>Study type</a:t>
          </a:r>
        </a:p>
      </dgm:t>
    </dgm:pt>
    <dgm:pt modelId="{E21BF857-3CDC-4074-BD21-1715BB9B491D}" type="parTrans" cxnId="{34356940-5329-42A8-8A6A-F00F57AC4478}">
      <dgm:prSet/>
      <dgm:spPr/>
      <dgm:t>
        <a:bodyPr/>
        <a:lstStyle/>
        <a:p>
          <a:endParaRPr lang="en-GB"/>
        </a:p>
      </dgm:t>
    </dgm:pt>
    <dgm:pt modelId="{A6EE9270-9ADD-47B3-976E-576E4D24A1BE}" type="sibTrans" cxnId="{34356940-5329-42A8-8A6A-F00F57AC4478}">
      <dgm:prSet/>
      <dgm:spPr/>
      <dgm:t>
        <a:bodyPr/>
        <a:lstStyle/>
        <a:p>
          <a:endParaRPr lang="en-GB"/>
        </a:p>
      </dgm:t>
    </dgm:pt>
    <dgm:pt modelId="{81851B4D-08A0-498D-AE81-AEFEE40B8802}">
      <dgm:prSet phldrT="[Text]"/>
      <dgm:spPr/>
      <dgm:t>
        <a:bodyPr/>
        <a:lstStyle/>
        <a:p>
          <a:r>
            <a:rPr lang="en-GB" dirty="0"/>
            <a:t>Define eligible study designs, such a randomised controlled trials or observational studies.</a:t>
          </a:r>
        </a:p>
      </dgm:t>
    </dgm:pt>
    <dgm:pt modelId="{FF8A2CD1-269D-475E-963A-CCA8BF9FF057}" type="parTrans" cxnId="{EF91B356-8C35-4FD7-B125-748CD5A19FBE}">
      <dgm:prSet/>
      <dgm:spPr/>
      <dgm:t>
        <a:bodyPr/>
        <a:lstStyle/>
        <a:p>
          <a:endParaRPr lang="en-GB"/>
        </a:p>
      </dgm:t>
    </dgm:pt>
    <dgm:pt modelId="{474712B2-CDFC-4208-9850-3DE44D64F934}" type="sibTrans" cxnId="{EF91B356-8C35-4FD7-B125-748CD5A19FBE}">
      <dgm:prSet/>
      <dgm:spPr/>
      <dgm:t>
        <a:bodyPr/>
        <a:lstStyle/>
        <a:p>
          <a:endParaRPr lang="en-GB"/>
        </a:p>
      </dgm:t>
    </dgm:pt>
    <dgm:pt modelId="{4F453153-4647-4BDA-94AB-2E6480F2BB28}">
      <dgm:prSet phldrT="[Text]" phldr="0"/>
      <dgm:spPr/>
      <dgm:t>
        <a:bodyPr/>
        <a:lstStyle/>
        <a:p>
          <a:r>
            <a:rPr lang="en-GB" b="1" dirty="0"/>
            <a:t>PCC</a:t>
          </a:r>
        </a:p>
      </dgm:t>
    </dgm:pt>
    <dgm:pt modelId="{EE5C1E21-A2C3-4B8B-9B78-FCBA52F9C279}" type="parTrans" cxnId="{78398D7A-A394-4EC4-87A9-FE9F07AA0329}">
      <dgm:prSet/>
      <dgm:spPr/>
      <dgm:t>
        <a:bodyPr/>
        <a:lstStyle/>
        <a:p>
          <a:endParaRPr lang="en-GB"/>
        </a:p>
      </dgm:t>
    </dgm:pt>
    <dgm:pt modelId="{F9CE6FC6-8312-4710-9FDC-87880401022C}" type="sibTrans" cxnId="{78398D7A-A394-4EC4-87A9-FE9F07AA0329}">
      <dgm:prSet/>
      <dgm:spPr/>
      <dgm:t>
        <a:bodyPr/>
        <a:lstStyle/>
        <a:p>
          <a:endParaRPr lang="en-GB"/>
        </a:p>
      </dgm:t>
    </dgm:pt>
    <dgm:pt modelId="{C348B2C6-CECE-463D-BDDD-1CD7CCC053D2}">
      <dgm:prSet phldrT="[Text]" phldr="0"/>
      <dgm:spPr/>
      <dgm:t>
        <a:bodyPr/>
        <a:lstStyle/>
        <a:p>
          <a:r>
            <a:rPr lang="en-GB" dirty="0"/>
            <a:t>Concept</a:t>
          </a:r>
        </a:p>
      </dgm:t>
    </dgm:pt>
    <dgm:pt modelId="{77DC674D-34EF-4782-A196-BE7D532D4CE5}" type="parTrans" cxnId="{FBD48FEA-A543-47C3-A75A-80BA96660E22}">
      <dgm:prSet/>
      <dgm:spPr/>
      <dgm:t>
        <a:bodyPr/>
        <a:lstStyle/>
        <a:p>
          <a:endParaRPr lang="en-GB"/>
        </a:p>
      </dgm:t>
    </dgm:pt>
    <dgm:pt modelId="{4293738A-B998-44AE-AA9B-B33BDE5AF4B5}" type="sibTrans" cxnId="{FBD48FEA-A543-47C3-A75A-80BA96660E22}">
      <dgm:prSet/>
      <dgm:spPr/>
      <dgm:t>
        <a:bodyPr/>
        <a:lstStyle/>
        <a:p>
          <a:endParaRPr lang="en-GB"/>
        </a:p>
      </dgm:t>
    </dgm:pt>
    <dgm:pt modelId="{090C5C92-2CE5-436A-AE41-0BBBF1D77817}">
      <dgm:prSet phldrT="[Text]" phldr="0"/>
      <dgm:spPr/>
      <dgm:t>
        <a:bodyPr/>
        <a:lstStyle/>
        <a:p>
          <a:r>
            <a:rPr lang="en-GB" dirty="0"/>
            <a:t>Context</a:t>
          </a:r>
        </a:p>
      </dgm:t>
    </dgm:pt>
    <dgm:pt modelId="{A2C618C2-E186-4074-866B-60D7B50AAE1E}" type="parTrans" cxnId="{9C377887-8796-43E4-B500-2923888393B3}">
      <dgm:prSet/>
      <dgm:spPr/>
      <dgm:t>
        <a:bodyPr/>
        <a:lstStyle/>
        <a:p>
          <a:endParaRPr lang="en-GB"/>
        </a:p>
      </dgm:t>
    </dgm:pt>
    <dgm:pt modelId="{D1970CB4-AAD9-4D7E-8976-1B15A9428EF2}" type="sibTrans" cxnId="{9C377887-8796-43E4-B500-2923888393B3}">
      <dgm:prSet/>
      <dgm:spPr/>
      <dgm:t>
        <a:bodyPr/>
        <a:lstStyle/>
        <a:p>
          <a:endParaRPr lang="en-GB"/>
        </a:p>
      </dgm:t>
    </dgm:pt>
    <dgm:pt modelId="{DEC54E05-68CC-4F4E-99A3-9CF19ABA0A78}" type="pres">
      <dgm:prSet presAssocID="{C993EBFF-2B56-4ED3-AD89-72C7CD2EE46F}" presName="theList" presStyleCnt="0">
        <dgm:presLayoutVars>
          <dgm:dir/>
          <dgm:animLvl val="lvl"/>
          <dgm:resizeHandles val="exact"/>
        </dgm:presLayoutVars>
      </dgm:prSet>
      <dgm:spPr/>
    </dgm:pt>
    <dgm:pt modelId="{7344496D-E269-4878-A0B5-E98700BBF2C8}" type="pres">
      <dgm:prSet presAssocID="{DF452CF0-02DB-4F6C-9898-6BB1F624C531}" presName="compNode" presStyleCnt="0"/>
      <dgm:spPr/>
    </dgm:pt>
    <dgm:pt modelId="{D794DE85-2263-47CC-96C8-484E0775FAF1}" type="pres">
      <dgm:prSet presAssocID="{DF452CF0-02DB-4F6C-9898-6BB1F624C531}" presName="aNode" presStyleLbl="bgShp" presStyleIdx="0" presStyleCnt="3"/>
      <dgm:spPr/>
    </dgm:pt>
    <dgm:pt modelId="{DB3A9676-D453-4A28-9CF8-07819B77BD32}" type="pres">
      <dgm:prSet presAssocID="{DF452CF0-02DB-4F6C-9898-6BB1F624C531}" presName="textNode" presStyleLbl="bgShp" presStyleIdx="0" presStyleCnt="3"/>
      <dgm:spPr/>
    </dgm:pt>
    <dgm:pt modelId="{21EEB030-A3CC-41C1-9F8F-D301F2B81520}" type="pres">
      <dgm:prSet presAssocID="{DF452CF0-02DB-4F6C-9898-6BB1F624C531}" presName="compChildNode" presStyleCnt="0"/>
      <dgm:spPr/>
    </dgm:pt>
    <dgm:pt modelId="{BFC5BFD0-BBBD-444F-A254-09D6BF8D9872}" type="pres">
      <dgm:prSet presAssocID="{DF452CF0-02DB-4F6C-9898-6BB1F624C531}" presName="theInnerList" presStyleCnt="0"/>
      <dgm:spPr/>
    </dgm:pt>
    <dgm:pt modelId="{9C6682DE-DB0E-46DD-937E-A1CE136B625D}" type="pres">
      <dgm:prSet presAssocID="{9132F67B-FE0C-47FC-B4D0-A311EC5B94A7}" presName="childNode" presStyleLbl="node1" presStyleIdx="0" presStyleCnt="6">
        <dgm:presLayoutVars>
          <dgm:bulletEnabled val="1"/>
        </dgm:presLayoutVars>
      </dgm:prSet>
      <dgm:spPr/>
    </dgm:pt>
    <dgm:pt modelId="{C67F729A-2947-4A86-B39D-3329CB492EFC}" type="pres">
      <dgm:prSet presAssocID="{9132F67B-FE0C-47FC-B4D0-A311EC5B94A7}" presName="aSpace2" presStyleCnt="0"/>
      <dgm:spPr/>
    </dgm:pt>
    <dgm:pt modelId="{775EE39F-751A-4565-9DA2-61B1D6A5D641}" type="pres">
      <dgm:prSet presAssocID="{0C2773AD-11E5-46C5-9597-C27F6319DCC3}" presName="childNode" presStyleLbl="node1" presStyleIdx="1" presStyleCnt="6">
        <dgm:presLayoutVars>
          <dgm:bulletEnabled val="1"/>
        </dgm:presLayoutVars>
      </dgm:prSet>
      <dgm:spPr/>
    </dgm:pt>
    <dgm:pt modelId="{7EA2490A-0B9D-4F76-8135-A2F56A35902B}" type="pres">
      <dgm:prSet presAssocID="{DF452CF0-02DB-4F6C-9898-6BB1F624C531}" presName="aSpace" presStyleCnt="0"/>
      <dgm:spPr/>
    </dgm:pt>
    <dgm:pt modelId="{9D881F20-A0C3-4C22-A83E-1F97A5B3FB5A}" type="pres">
      <dgm:prSet presAssocID="{E131273C-4184-4734-A448-FAB43DF68591}" presName="compNode" presStyleCnt="0"/>
      <dgm:spPr/>
    </dgm:pt>
    <dgm:pt modelId="{298B8BAB-2DC0-4913-8129-64EFFD03B1A4}" type="pres">
      <dgm:prSet presAssocID="{E131273C-4184-4734-A448-FAB43DF68591}" presName="aNode" presStyleLbl="bgShp" presStyleIdx="1" presStyleCnt="3"/>
      <dgm:spPr/>
    </dgm:pt>
    <dgm:pt modelId="{9413ABF4-1E43-4B00-8D07-005F0BD03225}" type="pres">
      <dgm:prSet presAssocID="{E131273C-4184-4734-A448-FAB43DF68591}" presName="textNode" presStyleLbl="bgShp" presStyleIdx="1" presStyleCnt="3"/>
      <dgm:spPr/>
    </dgm:pt>
    <dgm:pt modelId="{E17C473E-6C04-4E83-8E21-2E85C2067227}" type="pres">
      <dgm:prSet presAssocID="{E131273C-4184-4734-A448-FAB43DF68591}" presName="compChildNode" presStyleCnt="0"/>
      <dgm:spPr/>
    </dgm:pt>
    <dgm:pt modelId="{24C336C6-2374-4DFB-8D93-5018BE8469DD}" type="pres">
      <dgm:prSet presAssocID="{E131273C-4184-4734-A448-FAB43DF68591}" presName="theInnerList" presStyleCnt="0"/>
      <dgm:spPr/>
    </dgm:pt>
    <dgm:pt modelId="{C060BCF3-BE80-4B15-9A0B-91585D317D3B}" type="pres">
      <dgm:prSet presAssocID="{FE2D1764-91AD-4929-B7DA-DB505320D18A}" presName="childNode" presStyleLbl="node1" presStyleIdx="2" presStyleCnt="6">
        <dgm:presLayoutVars>
          <dgm:bulletEnabled val="1"/>
        </dgm:presLayoutVars>
      </dgm:prSet>
      <dgm:spPr/>
    </dgm:pt>
    <dgm:pt modelId="{ED33CE00-1AC2-4DB6-ACBA-021F60CA84B7}" type="pres">
      <dgm:prSet presAssocID="{FE2D1764-91AD-4929-B7DA-DB505320D18A}" presName="aSpace2" presStyleCnt="0"/>
      <dgm:spPr/>
    </dgm:pt>
    <dgm:pt modelId="{6AA03386-5756-4200-BCA4-72F535FB93E6}" type="pres">
      <dgm:prSet presAssocID="{81851B4D-08A0-498D-AE81-AEFEE40B8802}" presName="childNode" presStyleLbl="node1" presStyleIdx="3" presStyleCnt="6">
        <dgm:presLayoutVars>
          <dgm:bulletEnabled val="1"/>
        </dgm:presLayoutVars>
      </dgm:prSet>
      <dgm:spPr/>
    </dgm:pt>
    <dgm:pt modelId="{1E6DE59E-FCBA-423B-81D9-3DB589DC7470}" type="pres">
      <dgm:prSet presAssocID="{E131273C-4184-4734-A448-FAB43DF68591}" presName="aSpace" presStyleCnt="0"/>
      <dgm:spPr/>
    </dgm:pt>
    <dgm:pt modelId="{F3EEE4CE-9D4D-408B-BA32-B0A275B541EA}" type="pres">
      <dgm:prSet presAssocID="{4F453153-4647-4BDA-94AB-2E6480F2BB28}" presName="compNode" presStyleCnt="0"/>
      <dgm:spPr/>
    </dgm:pt>
    <dgm:pt modelId="{80240E12-09B9-4D62-91BB-B74A209EB0A7}" type="pres">
      <dgm:prSet presAssocID="{4F453153-4647-4BDA-94AB-2E6480F2BB28}" presName="aNode" presStyleLbl="bgShp" presStyleIdx="2" presStyleCnt="3"/>
      <dgm:spPr/>
    </dgm:pt>
    <dgm:pt modelId="{E7134ECA-460C-4178-8923-1CF6D3E3B017}" type="pres">
      <dgm:prSet presAssocID="{4F453153-4647-4BDA-94AB-2E6480F2BB28}" presName="textNode" presStyleLbl="bgShp" presStyleIdx="2" presStyleCnt="3"/>
      <dgm:spPr/>
    </dgm:pt>
    <dgm:pt modelId="{CB7B2C21-2818-4255-A7CA-87778EAF1295}" type="pres">
      <dgm:prSet presAssocID="{4F453153-4647-4BDA-94AB-2E6480F2BB28}" presName="compChildNode" presStyleCnt="0"/>
      <dgm:spPr/>
    </dgm:pt>
    <dgm:pt modelId="{16A2D8B6-52BF-47D8-8274-AE7EA658C5E2}" type="pres">
      <dgm:prSet presAssocID="{4F453153-4647-4BDA-94AB-2E6480F2BB28}" presName="theInnerList" presStyleCnt="0"/>
      <dgm:spPr/>
    </dgm:pt>
    <dgm:pt modelId="{FC00CC8F-5955-4891-91C7-DA293CA7A246}" type="pres">
      <dgm:prSet presAssocID="{C348B2C6-CECE-463D-BDDD-1CD7CCC053D2}" presName="childNode" presStyleLbl="node1" presStyleIdx="4" presStyleCnt="6">
        <dgm:presLayoutVars>
          <dgm:bulletEnabled val="1"/>
        </dgm:presLayoutVars>
      </dgm:prSet>
      <dgm:spPr/>
    </dgm:pt>
    <dgm:pt modelId="{FF0E8769-777A-4B9F-B204-201AEBAB0764}" type="pres">
      <dgm:prSet presAssocID="{C348B2C6-CECE-463D-BDDD-1CD7CCC053D2}" presName="aSpace2" presStyleCnt="0"/>
      <dgm:spPr/>
    </dgm:pt>
    <dgm:pt modelId="{4F46BE7F-BDC6-429F-8E3F-99E36FBA2442}" type="pres">
      <dgm:prSet presAssocID="{090C5C92-2CE5-436A-AE41-0BBBF1D77817}" presName="childNode" presStyleLbl="node1" presStyleIdx="5" presStyleCnt="6">
        <dgm:presLayoutVars>
          <dgm:bulletEnabled val="1"/>
        </dgm:presLayoutVars>
      </dgm:prSet>
      <dgm:spPr/>
    </dgm:pt>
  </dgm:ptLst>
  <dgm:cxnLst>
    <dgm:cxn modelId="{D6C0E708-7E89-4DB1-9C89-1992F5678CAB}" type="presOf" srcId="{FE2D1764-91AD-4929-B7DA-DB505320D18A}" destId="{C060BCF3-BE80-4B15-9A0B-91585D317D3B}" srcOrd="0" destOrd="0" presId="urn:microsoft.com/office/officeart/2005/8/layout/lProcess2"/>
    <dgm:cxn modelId="{BDE4860B-505A-43F1-BA2F-2A0E9650ECB0}" type="presOf" srcId="{0C2773AD-11E5-46C5-9597-C27F6319DCC3}" destId="{775EE39F-751A-4565-9DA2-61B1D6A5D641}" srcOrd="0" destOrd="0" presId="urn:microsoft.com/office/officeart/2005/8/layout/lProcess2"/>
    <dgm:cxn modelId="{CC027A1C-E42E-4D01-A6EB-3B1DC77F5A26}" type="presOf" srcId="{E131273C-4184-4734-A448-FAB43DF68591}" destId="{298B8BAB-2DC0-4913-8129-64EFFD03B1A4}" srcOrd="0" destOrd="0" presId="urn:microsoft.com/office/officeart/2005/8/layout/lProcess2"/>
    <dgm:cxn modelId="{49D4B125-0C40-47D5-B231-223289228519}" srcId="{C993EBFF-2B56-4ED3-AD89-72C7CD2EE46F}" destId="{DF452CF0-02DB-4F6C-9898-6BB1F624C531}" srcOrd="0" destOrd="0" parTransId="{ADB985D0-B7A8-49EA-A9C2-97175913556D}" sibTransId="{D7ECE97A-710A-43B7-B012-F684FB96A829}"/>
    <dgm:cxn modelId="{6E57C929-E156-4CE8-90DA-9837542F994E}" type="presOf" srcId="{9132F67B-FE0C-47FC-B4D0-A311EC5B94A7}" destId="{9C6682DE-DB0E-46DD-937E-A1CE136B625D}" srcOrd="0" destOrd="0" presId="urn:microsoft.com/office/officeart/2005/8/layout/lProcess2"/>
    <dgm:cxn modelId="{B976D23A-0A59-43FD-AE9E-900A8CCDFCC1}" type="presOf" srcId="{DF452CF0-02DB-4F6C-9898-6BB1F624C531}" destId="{DB3A9676-D453-4A28-9CF8-07819B77BD32}" srcOrd="1" destOrd="0" presId="urn:microsoft.com/office/officeart/2005/8/layout/lProcess2"/>
    <dgm:cxn modelId="{34356940-5329-42A8-8A6A-F00F57AC4478}" srcId="{E131273C-4184-4734-A448-FAB43DF68591}" destId="{FE2D1764-91AD-4929-B7DA-DB505320D18A}" srcOrd="0" destOrd="0" parTransId="{E21BF857-3CDC-4074-BD21-1715BB9B491D}" sibTransId="{A6EE9270-9ADD-47B3-976E-576E4D24A1BE}"/>
    <dgm:cxn modelId="{AD663744-C439-427A-BF7B-6C6AB99DD3D3}" type="presOf" srcId="{C348B2C6-CECE-463D-BDDD-1CD7CCC053D2}" destId="{FC00CC8F-5955-4891-91C7-DA293CA7A246}" srcOrd="0" destOrd="0" presId="urn:microsoft.com/office/officeart/2005/8/layout/lProcess2"/>
    <dgm:cxn modelId="{90081E6D-8DA9-46D8-A5CD-897F0FF8848B}" type="presOf" srcId="{4F453153-4647-4BDA-94AB-2E6480F2BB28}" destId="{80240E12-09B9-4D62-91BB-B74A209EB0A7}" srcOrd="0" destOrd="0" presId="urn:microsoft.com/office/officeart/2005/8/layout/lProcess2"/>
    <dgm:cxn modelId="{F2C0B56F-BF59-472F-B80B-B62CDC83BCF5}" srcId="{C993EBFF-2B56-4ED3-AD89-72C7CD2EE46F}" destId="{E131273C-4184-4734-A448-FAB43DF68591}" srcOrd="1" destOrd="0" parTransId="{DEC3B3A6-A7D3-402A-92EE-4AC20FCFE986}" sibTransId="{A863DD3A-02E5-48ED-921D-7AB5A7517243}"/>
    <dgm:cxn modelId="{9F5B6675-77E1-47FC-9CBA-1F07942741ED}" type="presOf" srcId="{C993EBFF-2B56-4ED3-AD89-72C7CD2EE46F}" destId="{DEC54E05-68CC-4F4E-99A3-9CF19ABA0A78}" srcOrd="0" destOrd="0" presId="urn:microsoft.com/office/officeart/2005/8/layout/lProcess2"/>
    <dgm:cxn modelId="{EF91B356-8C35-4FD7-B125-748CD5A19FBE}" srcId="{E131273C-4184-4734-A448-FAB43DF68591}" destId="{81851B4D-08A0-498D-AE81-AEFEE40B8802}" srcOrd="1" destOrd="0" parTransId="{FF8A2CD1-269D-475E-963A-CCA8BF9FF057}" sibTransId="{474712B2-CDFC-4208-9850-3DE44D64F934}"/>
    <dgm:cxn modelId="{78398D7A-A394-4EC4-87A9-FE9F07AA0329}" srcId="{C993EBFF-2B56-4ED3-AD89-72C7CD2EE46F}" destId="{4F453153-4647-4BDA-94AB-2E6480F2BB28}" srcOrd="2" destOrd="0" parTransId="{EE5C1E21-A2C3-4B8B-9B78-FCBA52F9C279}" sibTransId="{F9CE6FC6-8312-4710-9FDC-87880401022C}"/>
    <dgm:cxn modelId="{9C377887-8796-43E4-B500-2923888393B3}" srcId="{4F453153-4647-4BDA-94AB-2E6480F2BB28}" destId="{090C5C92-2CE5-436A-AE41-0BBBF1D77817}" srcOrd="1" destOrd="0" parTransId="{A2C618C2-E186-4074-866B-60D7B50AAE1E}" sibTransId="{D1970CB4-AAD9-4D7E-8976-1B15A9428EF2}"/>
    <dgm:cxn modelId="{5B31C5A7-EF80-411F-AF04-77452A8FA084}" type="presOf" srcId="{81851B4D-08A0-498D-AE81-AEFEE40B8802}" destId="{6AA03386-5756-4200-BCA4-72F535FB93E6}" srcOrd="0" destOrd="0" presId="urn:microsoft.com/office/officeart/2005/8/layout/lProcess2"/>
    <dgm:cxn modelId="{77C1C7B0-F30D-4EB5-AB3D-E89A15DFC78B}" srcId="{DF452CF0-02DB-4F6C-9898-6BB1F624C531}" destId="{0C2773AD-11E5-46C5-9597-C27F6319DCC3}" srcOrd="1" destOrd="0" parTransId="{82B0F22E-209E-45FD-96FF-EE47A69E73D1}" sibTransId="{1C03F068-A348-495E-9AAD-7C7746CC37D0}"/>
    <dgm:cxn modelId="{439B6AB7-4DB5-4256-B4A2-A10972F084E8}" type="presOf" srcId="{4F453153-4647-4BDA-94AB-2E6480F2BB28}" destId="{E7134ECA-460C-4178-8923-1CF6D3E3B017}" srcOrd="1" destOrd="0" presId="urn:microsoft.com/office/officeart/2005/8/layout/lProcess2"/>
    <dgm:cxn modelId="{A81D68BB-6460-4BF9-8DD4-2C070033F78B}" type="presOf" srcId="{DF452CF0-02DB-4F6C-9898-6BB1F624C531}" destId="{D794DE85-2263-47CC-96C8-484E0775FAF1}" srcOrd="0" destOrd="0" presId="urn:microsoft.com/office/officeart/2005/8/layout/lProcess2"/>
    <dgm:cxn modelId="{5D6C60C3-E969-42B0-8D64-A4C6B0A1F329}" type="presOf" srcId="{090C5C92-2CE5-436A-AE41-0BBBF1D77817}" destId="{4F46BE7F-BDC6-429F-8E3F-99E36FBA2442}" srcOrd="0" destOrd="0" presId="urn:microsoft.com/office/officeart/2005/8/layout/lProcess2"/>
    <dgm:cxn modelId="{8EF87DD1-281A-4863-820F-881A1E4A5BFF}" type="presOf" srcId="{E131273C-4184-4734-A448-FAB43DF68591}" destId="{9413ABF4-1E43-4B00-8D07-005F0BD03225}" srcOrd="1" destOrd="0" presId="urn:microsoft.com/office/officeart/2005/8/layout/lProcess2"/>
    <dgm:cxn modelId="{FBD48FEA-A543-47C3-A75A-80BA96660E22}" srcId="{4F453153-4647-4BDA-94AB-2E6480F2BB28}" destId="{C348B2C6-CECE-463D-BDDD-1CD7CCC053D2}" srcOrd="0" destOrd="0" parTransId="{77DC674D-34EF-4782-A196-BE7D532D4CE5}" sibTransId="{4293738A-B998-44AE-AA9B-B33BDE5AF4B5}"/>
    <dgm:cxn modelId="{E8CA7FF0-A6BE-4E86-AE87-FDD66F4B993D}" srcId="{DF452CF0-02DB-4F6C-9898-6BB1F624C531}" destId="{9132F67B-FE0C-47FC-B4D0-A311EC5B94A7}" srcOrd="0" destOrd="0" parTransId="{22B69F26-9FA6-4DFB-BB01-D36AF602FDD5}" sibTransId="{12914438-1852-424F-A413-C884177BEC06}"/>
    <dgm:cxn modelId="{23373503-E10E-4D1B-B1D3-A8178EDE4017}" type="presParOf" srcId="{DEC54E05-68CC-4F4E-99A3-9CF19ABA0A78}" destId="{7344496D-E269-4878-A0B5-E98700BBF2C8}" srcOrd="0" destOrd="0" presId="urn:microsoft.com/office/officeart/2005/8/layout/lProcess2"/>
    <dgm:cxn modelId="{FC5BDA80-6817-484B-B336-E0D39415852D}" type="presParOf" srcId="{7344496D-E269-4878-A0B5-E98700BBF2C8}" destId="{D794DE85-2263-47CC-96C8-484E0775FAF1}" srcOrd="0" destOrd="0" presId="urn:microsoft.com/office/officeart/2005/8/layout/lProcess2"/>
    <dgm:cxn modelId="{39771BDB-AFAB-438D-ABCC-0AF2E92F371A}" type="presParOf" srcId="{7344496D-E269-4878-A0B5-E98700BBF2C8}" destId="{DB3A9676-D453-4A28-9CF8-07819B77BD32}" srcOrd="1" destOrd="0" presId="urn:microsoft.com/office/officeart/2005/8/layout/lProcess2"/>
    <dgm:cxn modelId="{0A48A6A1-392D-4518-A99B-7BA4BB62A0AE}" type="presParOf" srcId="{7344496D-E269-4878-A0B5-E98700BBF2C8}" destId="{21EEB030-A3CC-41C1-9F8F-D301F2B81520}" srcOrd="2" destOrd="0" presId="urn:microsoft.com/office/officeart/2005/8/layout/lProcess2"/>
    <dgm:cxn modelId="{D5DAC596-3F18-4805-B1ED-D4BCF7E954EA}" type="presParOf" srcId="{21EEB030-A3CC-41C1-9F8F-D301F2B81520}" destId="{BFC5BFD0-BBBD-444F-A254-09D6BF8D9872}" srcOrd="0" destOrd="0" presId="urn:microsoft.com/office/officeart/2005/8/layout/lProcess2"/>
    <dgm:cxn modelId="{D3BDE632-462E-4F4D-A75A-EDD194F99009}" type="presParOf" srcId="{BFC5BFD0-BBBD-444F-A254-09D6BF8D9872}" destId="{9C6682DE-DB0E-46DD-937E-A1CE136B625D}" srcOrd="0" destOrd="0" presId="urn:microsoft.com/office/officeart/2005/8/layout/lProcess2"/>
    <dgm:cxn modelId="{10227486-6D94-4660-AC77-76143F168083}" type="presParOf" srcId="{BFC5BFD0-BBBD-444F-A254-09D6BF8D9872}" destId="{C67F729A-2947-4A86-B39D-3329CB492EFC}" srcOrd="1" destOrd="0" presId="urn:microsoft.com/office/officeart/2005/8/layout/lProcess2"/>
    <dgm:cxn modelId="{07C1F9DA-E131-4631-9B65-4E0459D1321C}" type="presParOf" srcId="{BFC5BFD0-BBBD-444F-A254-09D6BF8D9872}" destId="{775EE39F-751A-4565-9DA2-61B1D6A5D641}" srcOrd="2" destOrd="0" presId="urn:microsoft.com/office/officeart/2005/8/layout/lProcess2"/>
    <dgm:cxn modelId="{5CEFE043-7AAB-4467-848E-1539FBEEB502}" type="presParOf" srcId="{DEC54E05-68CC-4F4E-99A3-9CF19ABA0A78}" destId="{7EA2490A-0B9D-4F76-8135-A2F56A35902B}" srcOrd="1" destOrd="0" presId="urn:microsoft.com/office/officeart/2005/8/layout/lProcess2"/>
    <dgm:cxn modelId="{0625BFB4-33D6-4A47-A7DD-50A2554C1D2D}" type="presParOf" srcId="{DEC54E05-68CC-4F4E-99A3-9CF19ABA0A78}" destId="{9D881F20-A0C3-4C22-A83E-1F97A5B3FB5A}" srcOrd="2" destOrd="0" presId="urn:microsoft.com/office/officeart/2005/8/layout/lProcess2"/>
    <dgm:cxn modelId="{6E7B38F0-BE39-4D31-9563-9DB6F9CD5E11}" type="presParOf" srcId="{9D881F20-A0C3-4C22-A83E-1F97A5B3FB5A}" destId="{298B8BAB-2DC0-4913-8129-64EFFD03B1A4}" srcOrd="0" destOrd="0" presId="urn:microsoft.com/office/officeart/2005/8/layout/lProcess2"/>
    <dgm:cxn modelId="{CE831106-142B-4E9A-955D-C1E0438199BE}" type="presParOf" srcId="{9D881F20-A0C3-4C22-A83E-1F97A5B3FB5A}" destId="{9413ABF4-1E43-4B00-8D07-005F0BD03225}" srcOrd="1" destOrd="0" presId="urn:microsoft.com/office/officeart/2005/8/layout/lProcess2"/>
    <dgm:cxn modelId="{63AE2357-83A4-4A0F-B275-D8B69EC2F6E7}" type="presParOf" srcId="{9D881F20-A0C3-4C22-A83E-1F97A5B3FB5A}" destId="{E17C473E-6C04-4E83-8E21-2E85C2067227}" srcOrd="2" destOrd="0" presId="urn:microsoft.com/office/officeart/2005/8/layout/lProcess2"/>
    <dgm:cxn modelId="{CA9A1DDD-41D4-4035-898C-67987BE3C9DF}" type="presParOf" srcId="{E17C473E-6C04-4E83-8E21-2E85C2067227}" destId="{24C336C6-2374-4DFB-8D93-5018BE8469DD}" srcOrd="0" destOrd="0" presId="urn:microsoft.com/office/officeart/2005/8/layout/lProcess2"/>
    <dgm:cxn modelId="{E6D88CA1-6B0A-445C-B3E3-BF2274A76A45}" type="presParOf" srcId="{24C336C6-2374-4DFB-8D93-5018BE8469DD}" destId="{C060BCF3-BE80-4B15-9A0B-91585D317D3B}" srcOrd="0" destOrd="0" presId="urn:microsoft.com/office/officeart/2005/8/layout/lProcess2"/>
    <dgm:cxn modelId="{A3981DB7-7CA6-4642-A830-0E06A6C5D2F3}" type="presParOf" srcId="{24C336C6-2374-4DFB-8D93-5018BE8469DD}" destId="{ED33CE00-1AC2-4DB6-ACBA-021F60CA84B7}" srcOrd="1" destOrd="0" presId="urn:microsoft.com/office/officeart/2005/8/layout/lProcess2"/>
    <dgm:cxn modelId="{FDE947B9-7114-4470-B508-1A70A38A5946}" type="presParOf" srcId="{24C336C6-2374-4DFB-8D93-5018BE8469DD}" destId="{6AA03386-5756-4200-BCA4-72F535FB93E6}" srcOrd="2" destOrd="0" presId="urn:microsoft.com/office/officeart/2005/8/layout/lProcess2"/>
    <dgm:cxn modelId="{94F34B42-A1A4-4066-A23C-1BCB7039ED8F}" type="presParOf" srcId="{DEC54E05-68CC-4F4E-99A3-9CF19ABA0A78}" destId="{1E6DE59E-FCBA-423B-81D9-3DB589DC7470}" srcOrd="3" destOrd="0" presId="urn:microsoft.com/office/officeart/2005/8/layout/lProcess2"/>
    <dgm:cxn modelId="{81B5FF36-CA2A-43E7-BCA6-567665370C81}" type="presParOf" srcId="{DEC54E05-68CC-4F4E-99A3-9CF19ABA0A78}" destId="{F3EEE4CE-9D4D-408B-BA32-B0A275B541EA}" srcOrd="4" destOrd="0" presId="urn:microsoft.com/office/officeart/2005/8/layout/lProcess2"/>
    <dgm:cxn modelId="{304B4255-0D70-43D3-AC0E-A10C371FCFD9}" type="presParOf" srcId="{F3EEE4CE-9D4D-408B-BA32-B0A275B541EA}" destId="{80240E12-09B9-4D62-91BB-B74A209EB0A7}" srcOrd="0" destOrd="0" presId="urn:microsoft.com/office/officeart/2005/8/layout/lProcess2"/>
    <dgm:cxn modelId="{685D2601-0A13-4642-ABC6-DF208AB75A1E}" type="presParOf" srcId="{F3EEE4CE-9D4D-408B-BA32-B0A275B541EA}" destId="{E7134ECA-460C-4178-8923-1CF6D3E3B017}" srcOrd="1" destOrd="0" presId="urn:microsoft.com/office/officeart/2005/8/layout/lProcess2"/>
    <dgm:cxn modelId="{A8E9B80B-928F-4BCC-A34F-6BA42E1D1BED}" type="presParOf" srcId="{F3EEE4CE-9D4D-408B-BA32-B0A275B541EA}" destId="{CB7B2C21-2818-4255-A7CA-87778EAF1295}" srcOrd="2" destOrd="0" presId="urn:microsoft.com/office/officeart/2005/8/layout/lProcess2"/>
    <dgm:cxn modelId="{BB7AFF34-CEA4-4915-B1B6-1A678CCEC139}" type="presParOf" srcId="{CB7B2C21-2818-4255-A7CA-87778EAF1295}" destId="{16A2D8B6-52BF-47D8-8274-AE7EA658C5E2}" srcOrd="0" destOrd="0" presId="urn:microsoft.com/office/officeart/2005/8/layout/lProcess2"/>
    <dgm:cxn modelId="{FA8801C7-B786-4CA1-8EC1-1821B4508D9F}" type="presParOf" srcId="{16A2D8B6-52BF-47D8-8274-AE7EA658C5E2}" destId="{FC00CC8F-5955-4891-91C7-DA293CA7A246}" srcOrd="0" destOrd="0" presId="urn:microsoft.com/office/officeart/2005/8/layout/lProcess2"/>
    <dgm:cxn modelId="{1ECFA553-C40E-4DA3-84B1-F383089BDAD1}" type="presParOf" srcId="{16A2D8B6-52BF-47D8-8274-AE7EA658C5E2}" destId="{FF0E8769-777A-4B9F-B204-201AEBAB0764}" srcOrd="1" destOrd="0" presId="urn:microsoft.com/office/officeart/2005/8/layout/lProcess2"/>
    <dgm:cxn modelId="{989A64D5-D622-462B-A98E-4BC90A915ABD}" type="presParOf" srcId="{16A2D8B6-52BF-47D8-8274-AE7EA658C5E2}" destId="{4F46BE7F-BDC6-429F-8E3F-99E36FBA2442}"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D65E27-624B-44D4-ACFB-3B8025F01B6B}" type="doc">
      <dgm:prSet loTypeId="urn:microsoft.com/office/officeart/2008/layout/VerticalCurvedList" loCatId="list" qsTypeId="urn:microsoft.com/office/officeart/2005/8/quickstyle/simple1" qsCatId="simple" csTypeId="urn:microsoft.com/office/officeart/2005/8/colors/accent1_3" csCatId="accent1" phldr="1"/>
      <dgm:spPr/>
      <dgm:t>
        <a:bodyPr/>
        <a:lstStyle/>
        <a:p>
          <a:endParaRPr lang="en-GB"/>
        </a:p>
      </dgm:t>
    </dgm:pt>
    <dgm:pt modelId="{2A24D043-790E-44C0-ABA3-4522A8D5E6EE}">
      <dgm:prSet phldrT="[Text]" phldr="0"/>
      <dgm:spPr/>
      <dgm:t>
        <a:bodyPr/>
        <a:lstStyle/>
        <a:p>
          <a:r>
            <a:rPr lang="en-GB" dirty="0"/>
            <a:t>A population too broad</a:t>
          </a:r>
        </a:p>
      </dgm:t>
    </dgm:pt>
    <dgm:pt modelId="{6CD8A834-C988-46E3-80E9-4886534F5834}" type="parTrans" cxnId="{39FE60C3-0C9B-449C-80F6-B1451CB4F402}">
      <dgm:prSet/>
      <dgm:spPr/>
      <dgm:t>
        <a:bodyPr/>
        <a:lstStyle/>
        <a:p>
          <a:endParaRPr lang="en-GB"/>
        </a:p>
      </dgm:t>
    </dgm:pt>
    <dgm:pt modelId="{B4E27B68-21BF-4A24-A98E-84E89319B6E5}" type="sibTrans" cxnId="{39FE60C3-0C9B-449C-80F6-B1451CB4F402}">
      <dgm:prSet/>
      <dgm:spPr/>
      <dgm:t>
        <a:bodyPr/>
        <a:lstStyle/>
        <a:p>
          <a:endParaRPr lang="en-GB"/>
        </a:p>
      </dgm:t>
    </dgm:pt>
    <dgm:pt modelId="{66E18B2E-C359-43AC-97BA-CFD9AF798626}">
      <dgm:prSet phldrT="[Text]" phldr="0"/>
      <dgm:spPr/>
      <dgm:t>
        <a:bodyPr/>
        <a:lstStyle/>
        <a:p>
          <a:r>
            <a:rPr lang="en-GB" dirty="0"/>
            <a:t>An intervention too narrow</a:t>
          </a:r>
        </a:p>
      </dgm:t>
    </dgm:pt>
    <dgm:pt modelId="{76280EBD-6E09-4815-BE8B-E0538F7D0BF5}" type="parTrans" cxnId="{7AF0BA81-84DA-4319-9EFF-1FE3C13267C0}">
      <dgm:prSet/>
      <dgm:spPr/>
      <dgm:t>
        <a:bodyPr/>
        <a:lstStyle/>
        <a:p>
          <a:endParaRPr lang="en-GB"/>
        </a:p>
      </dgm:t>
    </dgm:pt>
    <dgm:pt modelId="{CFE8BCF0-E4FE-4091-B715-7CCF70F806BB}" type="sibTrans" cxnId="{7AF0BA81-84DA-4319-9EFF-1FE3C13267C0}">
      <dgm:prSet/>
      <dgm:spPr/>
      <dgm:t>
        <a:bodyPr/>
        <a:lstStyle/>
        <a:p>
          <a:endParaRPr lang="en-GB"/>
        </a:p>
      </dgm:t>
    </dgm:pt>
    <dgm:pt modelId="{E2D2D765-7109-4F9C-9DD6-628ECDFA2D60}">
      <dgm:prSet phldrT="[Text]" phldr="0"/>
      <dgm:spPr/>
      <dgm:t>
        <a:bodyPr/>
        <a:lstStyle/>
        <a:p>
          <a:r>
            <a:rPr lang="en-GB" dirty="0"/>
            <a:t>Missing or vague comparison</a:t>
          </a:r>
        </a:p>
      </dgm:t>
    </dgm:pt>
    <dgm:pt modelId="{9317A387-87E6-4B0A-B496-51A3C1243886}" type="parTrans" cxnId="{63E5A531-653C-4A3F-98ED-985EA959CE60}">
      <dgm:prSet/>
      <dgm:spPr/>
      <dgm:t>
        <a:bodyPr/>
        <a:lstStyle/>
        <a:p>
          <a:endParaRPr lang="en-GB"/>
        </a:p>
      </dgm:t>
    </dgm:pt>
    <dgm:pt modelId="{4E86D0A4-8A7E-4830-B7AD-0644920DDEFA}" type="sibTrans" cxnId="{63E5A531-653C-4A3F-98ED-985EA959CE60}">
      <dgm:prSet/>
      <dgm:spPr/>
      <dgm:t>
        <a:bodyPr/>
        <a:lstStyle/>
        <a:p>
          <a:endParaRPr lang="en-GB"/>
        </a:p>
      </dgm:t>
    </dgm:pt>
    <dgm:pt modelId="{EC5E99A8-3FD4-4F12-A743-623639A41764}">
      <dgm:prSet phldrT="[Text]" phldr="0"/>
      <dgm:spPr/>
      <dgm:t>
        <a:bodyPr/>
        <a:lstStyle/>
        <a:p>
          <a:r>
            <a:rPr lang="en-GB" dirty="0"/>
            <a:t>Outcome without measurement specification</a:t>
          </a:r>
        </a:p>
      </dgm:t>
    </dgm:pt>
    <dgm:pt modelId="{C5EFFAFA-C4E9-468C-8272-F5128EF87023}" type="parTrans" cxnId="{4786E837-BA80-4790-8A3A-3AA93B3E2A25}">
      <dgm:prSet/>
      <dgm:spPr/>
      <dgm:t>
        <a:bodyPr/>
        <a:lstStyle/>
        <a:p>
          <a:endParaRPr lang="en-GB"/>
        </a:p>
      </dgm:t>
    </dgm:pt>
    <dgm:pt modelId="{E2CD16C6-653B-4A72-A848-D039C4D68059}" type="sibTrans" cxnId="{4786E837-BA80-4790-8A3A-3AA93B3E2A25}">
      <dgm:prSet/>
      <dgm:spPr/>
      <dgm:t>
        <a:bodyPr/>
        <a:lstStyle/>
        <a:p>
          <a:endParaRPr lang="en-GB"/>
        </a:p>
      </dgm:t>
    </dgm:pt>
    <dgm:pt modelId="{F0C5DAC8-E143-48E6-9339-6D61FE49AD14}">
      <dgm:prSet phldrT="[Text]" phldr="0"/>
      <dgm:spPr/>
      <dgm:t>
        <a:bodyPr/>
        <a:lstStyle/>
        <a:p>
          <a:r>
            <a:rPr lang="en-GB" dirty="0"/>
            <a:t>Failing to iterate</a:t>
          </a:r>
        </a:p>
      </dgm:t>
    </dgm:pt>
    <dgm:pt modelId="{11908020-66C6-42DB-8B3E-32C27E9EAB02}" type="parTrans" cxnId="{603EECDC-03B2-470B-90AF-71358DFBB234}">
      <dgm:prSet/>
      <dgm:spPr/>
      <dgm:t>
        <a:bodyPr/>
        <a:lstStyle/>
        <a:p>
          <a:endParaRPr lang="en-GB"/>
        </a:p>
      </dgm:t>
    </dgm:pt>
    <dgm:pt modelId="{37AD6EEC-2615-4D4F-9B97-4AB2A7B09882}" type="sibTrans" cxnId="{603EECDC-03B2-470B-90AF-71358DFBB234}">
      <dgm:prSet/>
      <dgm:spPr/>
      <dgm:t>
        <a:bodyPr/>
        <a:lstStyle/>
        <a:p>
          <a:endParaRPr lang="en-GB"/>
        </a:p>
      </dgm:t>
    </dgm:pt>
    <dgm:pt modelId="{1EDFFC73-F825-486B-B7B2-AE4888DF3545}" type="pres">
      <dgm:prSet presAssocID="{32D65E27-624B-44D4-ACFB-3B8025F01B6B}" presName="Name0" presStyleCnt="0">
        <dgm:presLayoutVars>
          <dgm:chMax val="7"/>
          <dgm:chPref val="7"/>
          <dgm:dir/>
        </dgm:presLayoutVars>
      </dgm:prSet>
      <dgm:spPr/>
    </dgm:pt>
    <dgm:pt modelId="{C53791CA-1DD5-425A-830A-956B5CE535CA}" type="pres">
      <dgm:prSet presAssocID="{32D65E27-624B-44D4-ACFB-3B8025F01B6B}" presName="Name1" presStyleCnt="0"/>
      <dgm:spPr/>
    </dgm:pt>
    <dgm:pt modelId="{1A72E8B2-FFF2-4ACD-A88D-A45CD83D0A8B}" type="pres">
      <dgm:prSet presAssocID="{32D65E27-624B-44D4-ACFB-3B8025F01B6B}" presName="cycle" presStyleCnt="0"/>
      <dgm:spPr/>
    </dgm:pt>
    <dgm:pt modelId="{6084A79E-32DE-4C91-B838-67494B00EF6F}" type="pres">
      <dgm:prSet presAssocID="{32D65E27-624B-44D4-ACFB-3B8025F01B6B}" presName="srcNode" presStyleLbl="node1" presStyleIdx="0" presStyleCnt="5"/>
      <dgm:spPr/>
    </dgm:pt>
    <dgm:pt modelId="{87807FE1-272B-44FC-BF3B-B819B637A642}" type="pres">
      <dgm:prSet presAssocID="{32D65E27-624B-44D4-ACFB-3B8025F01B6B}" presName="conn" presStyleLbl="parChTrans1D2" presStyleIdx="0" presStyleCnt="1"/>
      <dgm:spPr/>
    </dgm:pt>
    <dgm:pt modelId="{8B9193CC-DEF3-4B14-B9BB-7F84A801CE5B}" type="pres">
      <dgm:prSet presAssocID="{32D65E27-624B-44D4-ACFB-3B8025F01B6B}" presName="extraNode" presStyleLbl="node1" presStyleIdx="0" presStyleCnt="5"/>
      <dgm:spPr/>
    </dgm:pt>
    <dgm:pt modelId="{7C553B0E-8FC3-4B68-AAC4-3D6F66AA79C8}" type="pres">
      <dgm:prSet presAssocID="{32D65E27-624B-44D4-ACFB-3B8025F01B6B}" presName="dstNode" presStyleLbl="node1" presStyleIdx="0" presStyleCnt="5"/>
      <dgm:spPr/>
    </dgm:pt>
    <dgm:pt modelId="{87D9BB16-E1C0-46D4-A12E-B0EDEAE272BE}" type="pres">
      <dgm:prSet presAssocID="{2A24D043-790E-44C0-ABA3-4522A8D5E6EE}" presName="text_1" presStyleLbl="node1" presStyleIdx="0" presStyleCnt="5">
        <dgm:presLayoutVars>
          <dgm:bulletEnabled val="1"/>
        </dgm:presLayoutVars>
      </dgm:prSet>
      <dgm:spPr/>
    </dgm:pt>
    <dgm:pt modelId="{3B1A2F9F-2D76-4549-8CA0-9F5FA432148C}" type="pres">
      <dgm:prSet presAssocID="{2A24D043-790E-44C0-ABA3-4522A8D5E6EE}" presName="accent_1" presStyleCnt="0"/>
      <dgm:spPr/>
    </dgm:pt>
    <dgm:pt modelId="{067F54F3-295F-4F66-943D-3F2019A736C5}" type="pres">
      <dgm:prSet presAssocID="{2A24D043-790E-44C0-ABA3-4522A8D5E6EE}" presName="accentRepeatNode" presStyleLbl="solidFgAcc1" presStyleIdx="0" presStyleCnt="5"/>
      <dgm:spPr/>
    </dgm:pt>
    <dgm:pt modelId="{3CC8AAD8-35C2-4F7A-9BBC-7388614935B1}" type="pres">
      <dgm:prSet presAssocID="{66E18B2E-C359-43AC-97BA-CFD9AF798626}" presName="text_2" presStyleLbl="node1" presStyleIdx="1" presStyleCnt="5">
        <dgm:presLayoutVars>
          <dgm:bulletEnabled val="1"/>
        </dgm:presLayoutVars>
      </dgm:prSet>
      <dgm:spPr/>
    </dgm:pt>
    <dgm:pt modelId="{A8C6D3B1-A319-4EFC-9113-B652BA5D4939}" type="pres">
      <dgm:prSet presAssocID="{66E18B2E-C359-43AC-97BA-CFD9AF798626}" presName="accent_2" presStyleCnt="0"/>
      <dgm:spPr/>
    </dgm:pt>
    <dgm:pt modelId="{CAAC38AA-EBD2-489E-B4B2-6D4601EB3A4D}" type="pres">
      <dgm:prSet presAssocID="{66E18B2E-C359-43AC-97BA-CFD9AF798626}" presName="accentRepeatNode" presStyleLbl="solidFgAcc1" presStyleIdx="1" presStyleCnt="5"/>
      <dgm:spPr/>
    </dgm:pt>
    <dgm:pt modelId="{8E4FC3C1-470E-4529-9AD2-8D5585FE536D}" type="pres">
      <dgm:prSet presAssocID="{E2D2D765-7109-4F9C-9DD6-628ECDFA2D60}" presName="text_3" presStyleLbl="node1" presStyleIdx="2" presStyleCnt="5">
        <dgm:presLayoutVars>
          <dgm:bulletEnabled val="1"/>
        </dgm:presLayoutVars>
      </dgm:prSet>
      <dgm:spPr/>
    </dgm:pt>
    <dgm:pt modelId="{190BC3E3-E64F-4848-8C60-CAF7C941862D}" type="pres">
      <dgm:prSet presAssocID="{E2D2D765-7109-4F9C-9DD6-628ECDFA2D60}" presName="accent_3" presStyleCnt="0"/>
      <dgm:spPr/>
    </dgm:pt>
    <dgm:pt modelId="{6CCB7D2B-AE29-4C8D-ABE2-A11B9855CA9A}" type="pres">
      <dgm:prSet presAssocID="{E2D2D765-7109-4F9C-9DD6-628ECDFA2D60}" presName="accentRepeatNode" presStyleLbl="solidFgAcc1" presStyleIdx="2" presStyleCnt="5"/>
      <dgm:spPr/>
    </dgm:pt>
    <dgm:pt modelId="{3EF55DA4-BD1F-471C-BCF9-CFFDE0D5DB5B}" type="pres">
      <dgm:prSet presAssocID="{EC5E99A8-3FD4-4F12-A743-623639A41764}" presName="text_4" presStyleLbl="node1" presStyleIdx="3" presStyleCnt="5">
        <dgm:presLayoutVars>
          <dgm:bulletEnabled val="1"/>
        </dgm:presLayoutVars>
      </dgm:prSet>
      <dgm:spPr/>
    </dgm:pt>
    <dgm:pt modelId="{02786F25-8A97-4EE0-AF9A-7F03E54DBD5C}" type="pres">
      <dgm:prSet presAssocID="{EC5E99A8-3FD4-4F12-A743-623639A41764}" presName="accent_4" presStyleCnt="0"/>
      <dgm:spPr/>
    </dgm:pt>
    <dgm:pt modelId="{D557F0CB-D587-463B-9A14-929D6D5C21D8}" type="pres">
      <dgm:prSet presAssocID="{EC5E99A8-3FD4-4F12-A743-623639A41764}" presName="accentRepeatNode" presStyleLbl="solidFgAcc1" presStyleIdx="3" presStyleCnt="5"/>
      <dgm:spPr/>
    </dgm:pt>
    <dgm:pt modelId="{981A59D6-2870-4C10-97BD-B558D90A595F}" type="pres">
      <dgm:prSet presAssocID="{F0C5DAC8-E143-48E6-9339-6D61FE49AD14}" presName="text_5" presStyleLbl="node1" presStyleIdx="4" presStyleCnt="5">
        <dgm:presLayoutVars>
          <dgm:bulletEnabled val="1"/>
        </dgm:presLayoutVars>
      </dgm:prSet>
      <dgm:spPr/>
    </dgm:pt>
    <dgm:pt modelId="{DB7FFB9A-75DE-4D26-ABB6-57AFF9A7107A}" type="pres">
      <dgm:prSet presAssocID="{F0C5DAC8-E143-48E6-9339-6D61FE49AD14}" presName="accent_5" presStyleCnt="0"/>
      <dgm:spPr/>
    </dgm:pt>
    <dgm:pt modelId="{DF09E640-A9C1-47C9-B5A0-F03A058050BF}" type="pres">
      <dgm:prSet presAssocID="{F0C5DAC8-E143-48E6-9339-6D61FE49AD14}" presName="accentRepeatNode" presStyleLbl="solidFgAcc1" presStyleIdx="4" presStyleCnt="5"/>
      <dgm:spPr/>
    </dgm:pt>
  </dgm:ptLst>
  <dgm:cxnLst>
    <dgm:cxn modelId="{63E5A531-653C-4A3F-98ED-985EA959CE60}" srcId="{32D65E27-624B-44D4-ACFB-3B8025F01B6B}" destId="{E2D2D765-7109-4F9C-9DD6-628ECDFA2D60}" srcOrd="2" destOrd="0" parTransId="{9317A387-87E6-4B0A-B496-51A3C1243886}" sibTransId="{4E86D0A4-8A7E-4830-B7AD-0644920DDEFA}"/>
    <dgm:cxn modelId="{4786E837-BA80-4790-8A3A-3AA93B3E2A25}" srcId="{32D65E27-624B-44D4-ACFB-3B8025F01B6B}" destId="{EC5E99A8-3FD4-4F12-A743-623639A41764}" srcOrd="3" destOrd="0" parTransId="{C5EFFAFA-C4E9-468C-8272-F5128EF87023}" sibTransId="{E2CD16C6-653B-4A72-A848-D039C4D68059}"/>
    <dgm:cxn modelId="{96A7A146-0386-452E-B5EE-632DF0A35CE8}" type="presOf" srcId="{F0C5DAC8-E143-48E6-9339-6D61FE49AD14}" destId="{981A59D6-2870-4C10-97BD-B558D90A595F}" srcOrd="0" destOrd="0" presId="urn:microsoft.com/office/officeart/2008/layout/VerticalCurvedList"/>
    <dgm:cxn modelId="{8B0C5376-F316-4265-8501-3AF2E1935CDE}" type="presOf" srcId="{EC5E99A8-3FD4-4F12-A743-623639A41764}" destId="{3EF55DA4-BD1F-471C-BCF9-CFFDE0D5DB5B}" srcOrd="0" destOrd="0" presId="urn:microsoft.com/office/officeart/2008/layout/VerticalCurvedList"/>
    <dgm:cxn modelId="{401B9578-6187-46F8-AAEC-389B8CCFEE6B}" type="presOf" srcId="{2A24D043-790E-44C0-ABA3-4522A8D5E6EE}" destId="{87D9BB16-E1C0-46D4-A12E-B0EDEAE272BE}" srcOrd="0" destOrd="0" presId="urn:microsoft.com/office/officeart/2008/layout/VerticalCurvedList"/>
    <dgm:cxn modelId="{7AF0BA81-84DA-4319-9EFF-1FE3C13267C0}" srcId="{32D65E27-624B-44D4-ACFB-3B8025F01B6B}" destId="{66E18B2E-C359-43AC-97BA-CFD9AF798626}" srcOrd="1" destOrd="0" parTransId="{76280EBD-6E09-4815-BE8B-E0538F7D0BF5}" sibTransId="{CFE8BCF0-E4FE-4091-B715-7CCF70F806BB}"/>
    <dgm:cxn modelId="{18C177A2-80F6-4CFE-9109-4237A067DD9B}" type="presOf" srcId="{E2D2D765-7109-4F9C-9DD6-628ECDFA2D60}" destId="{8E4FC3C1-470E-4529-9AD2-8D5585FE536D}" srcOrd="0" destOrd="0" presId="urn:microsoft.com/office/officeart/2008/layout/VerticalCurvedList"/>
    <dgm:cxn modelId="{39FE60C3-0C9B-449C-80F6-B1451CB4F402}" srcId="{32D65E27-624B-44D4-ACFB-3B8025F01B6B}" destId="{2A24D043-790E-44C0-ABA3-4522A8D5E6EE}" srcOrd="0" destOrd="0" parTransId="{6CD8A834-C988-46E3-80E9-4886534F5834}" sibTransId="{B4E27B68-21BF-4A24-A98E-84E89319B6E5}"/>
    <dgm:cxn modelId="{9E7E47D0-FA03-447D-9EA5-F7E8F876C27A}" type="presOf" srcId="{66E18B2E-C359-43AC-97BA-CFD9AF798626}" destId="{3CC8AAD8-35C2-4F7A-9BBC-7388614935B1}" srcOrd="0" destOrd="0" presId="urn:microsoft.com/office/officeart/2008/layout/VerticalCurvedList"/>
    <dgm:cxn modelId="{603EECDC-03B2-470B-90AF-71358DFBB234}" srcId="{32D65E27-624B-44D4-ACFB-3B8025F01B6B}" destId="{F0C5DAC8-E143-48E6-9339-6D61FE49AD14}" srcOrd="4" destOrd="0" parTransId="{11908020-66C6-42DB-8B3E-32C27E9EAB02}" sibTransId="{37AD6EEC-2615-4D4F-9B97-4AB2A7B09882}"/>
    <dgm:cxn modelId="{1D44BDE3-02DB-441B-8F3B-58CF8FDD4D97}" type="presOf" srcId="{32D65E27-624B-44D4-ACFB-3B8025F01B6B}" destId="{1EDFFC73-F825-486B-B7B2-AE4888DF3545}" srcOrd="0" destOrd="0" presId="urn:microsoft.com/office/officeart/2008/layout/VerticalCurvedList"/>
    <dgm:cxn modelId="{5ACDDFE7-40A1-4218-BACC-C770FBC2F7BD}" type="presOf" srcId="{B4E27B68-21BF-4A24-A98E-84E89319B6E5}" destId="{87807FE1-272B-44FC-BF3B-B819B637A642}" srcOrd="0" destOrd="0" presId="urn:microsoft.com/office/officeart/2008/layout/VerticalCurvedList"/>
    <dgm:cxn modelId="{F7DF4D46-0D28-43FF-A1FA-04E4193FFD24}" type="presParOf" srcId="{1EDFFC73-F825-486B-B7B2-AE4888DF3545}" destId="{C53791CA-1DD5-425A-830A-956B5CE535CA}" srcOrd="0" destOrd="0" presId="urn:microsoft.com/office/officeart/2008/layout/VerticalCurvedList"/>
    <dgm:cxn modelId="{9A833940-D1C6-4C22-84EF-A34847B4D1B2}" type="presParOf" srcId="{C53791CA-1DD5-425A-830A-956B5CE535CA}" destId="{1A72E8B2-FFF2-4ACD-A88D-A45CD83D0A8B}" srcOrd="0" destOrd="0" presId="urn:microsoft.com/office/officeart/2008/layout/VerticalCurvedList"/>
    <dgm:cxn modelId="{4F8F25CB-8B2B-445F-B4D6-0AEAA43DD1B4}" type="presParOf" srcId="{1A72E8B2-FFF2-4ACD-A88D-A45CD83D0A8B}" destId="{6084A79E-32DE-4C91-B838-67494B00EF6F}" srcOrd="0" destOrd="0" presId="urn:microsoft.com/office/officeart/2008/layout/VerticalCurvedList"/>
    <dgm:cxn modelId="{E07D9B3A-8591-4BD2-A617-C0DA32EDA887}" type="presParOf" srcId="{1A72E8B2-FFF2-4ACD-A88D-A45CD83D0A8B}" destId="{87807FE1-272B-44FC-BF3B-B819B637A642}" srcOrd="1" destOrd="0" presId="urn:microsoft.com/office/officeart/2008/layout/VerticalCurvedList"/>
    <dgm:cxn modelId="{D1F37D87-6833-4049-B7D0-ABBA465692C7}" type="presParOf" srcId="{1A72E8B2-FFF2-4ACD-A88D-A45CD83D0A8B}" destId="{8B9193CC-DEF3-4B14-B9BB-7F84A801CE5B}" srcOrd="2" destOrd="0" presId="urn:microsoft.com/office/officeart/2008/layout/VerticalCurvedList"/>
    <dgm:cxn modelId="{729AC3F4-828B-44E3-AABD-7E1E111C735F}" type="presParOf" srcId="{1A72E8B2-FFF2-4ACD-A88D-A45CD83D0A8B}" destId="{7C553B0E-8FC3-4B68-AAC4-3D6F66AA79C8}" srcOrd="3" destOrd="0" presId="urn:microsoft.com/office/officeart/2008/layout/VerticalCurvedList"/>
    <dgm:cxn modelId="{DCB0B7D2-D0AB-4D62-8544-05B93DA52372}" type="presParOf" srcId="{C53791CA-1DD5-425A-830A-956B5CE535CA}" destId="{87D9BB16-E1C0-46D4-A12E-B0EDEAE272BE}" srcOrd="1" destOrd="0" presId="urn:microsoft.com/office/officeart/2008/layout/VerticalCurvedList"/>
    <dgm:cxn modelId="{F744FC72-AB7F-4A37-9F5B-59F02733E381}" type="presParOf" srcId="{C53791CA-1DD5-425A-830A-956B5CE535CA}" destId="{3B1A2F9F-2D76-4549-8CA0-9F5FA432148C}" srcOrd="2" destOrd="0" presId="urn:microsoft.com/office/officeart/2008/layout/VerticalCurvedList"/>
    <dgm:cxn modelId="{60130B7B-5C56-4734-98F9-60D09D327942}" type="presParOf" srcId="{3B1A2F9F-2D76-4549-8CA0-9F5FA432148C}" destId="{067F54F3-295F-4F66-943D-3F2019A736C5}" srcOrd="0" destOrd="0" presId="urn:microsoft.com/office/officeart/2008/layout/VerticalCurvedList"/>
    <dgm:cxn modelId="{5BE0AA22-16B6-42E4-AB1F-60335DC42707}" type="presParOf" srcId="{C53791CA-1DD5-425A-830A-956B5CE535CA}" destId="{3CC8AAD8-35C2-4F7A-9BBC-7388614935B1}" srcOrd="3" destOrd="0" presId="urn:microsoft.com/office/officeart/2008/layout/VerticalCurvedList"/>
    <dgm:cxn modelId="{775525E2-697F-454D-8346-C8431F5E8A93}" type="presParOf" srcId="{C53791CA-1DD5-425A-830A-956B5CE535CA}" destId="{A8C6D3B1-A319-4EFC-9113-B652BA5D4939}" srcOrd="4" destOrd="0" presId="urn:microsoft.com/office/officeart/2008/layout/VerticalCurvedList"/>
    <dgm:cxn modelId="{46BB3A68-B944-4EF5-8230-66BDBBFA02D3}" type="presParOf" srcId="{A8C6D3B1-A319-4EFC-9113-B652BA5D4939}" destId="{CAAC38AA-EBD2-489E-B4B2-6D4601EB3A4D}" srcOrd="0" destOrd="0" presId="urn:microsoft.com/office/officeart/2008/layout/VerticalCurvedList"/>
    <dgm:cxn modelId="{8DCF7C41-093B-4A25-9A10-45EB53C63CB4}" type="presParOf" srcId="{C53791CA-1DD5-425A-830A-956B5CE535CA}" destId="{8E4FC3C1-470E-4529-9AD2-8D5585FE536D}" srcOrd="5" destOrd="0" presId="urn:microsoft.com/office/officeart/2008/layout/VerticalCurvedList"/>
    <dgm:cxn modelId="{F7BC0387-A3D9-4862-9AB2-FE244056835F}" type="presParOf" srcId="{C53791CA-1DD5-425A-830A-956B5CE535CA}" destId="{190BC3E3-E64F-4848-8C60-CAF7C941862D}" srcOrd="6" destOrd="0" presId="urn:microsoft.com/office/officeart/2008/layout/VerticalCurvedList"/>
    <dgm:cxn modelId="{82DCDE7A-2AA3-4E33-BB27-E7333F7EACB5}" type="presParOf" srcId="{190BC3E3-E64F-4848-8C60-CAF7C941862D}" destId="{6CCB7D2B-AE29-4C8D-ABE2-A11B9855CA9A}" srcOrd="0" destOrd="0" presId="urn:microsoft.com/office/officeart/2008/layout/VerticalCurvedList"/>
    <dgm:cxn modelId="{6525C065-4953-4C86-969B-B7BA99D46C68}" type="presParOf" srcId="{C53791CA-1DD5-425A-830A-956B5CE535CA}" destId="{3EF55DA4-BD1F-471C-BCF9-CFFDE0D5DB5B}" srcOrd="7" destOrd="0" presId="urn:microsoft.com/office/officeart/2008/layout/VerticalCurvedList"/>
    <dgm:cxn modelId="{DE414A54-6049-4248-BF2B-FD4A6D619976}" type="presParOf" srcId="{C53791CA-1DD5-425A-830A-956B5CE535CA}" destId="{02786F25-8A97-4EE0-AF9A-7F03E54DBD5C}" srcOrd="8" destOrd="0" presId="urn:microsoft.com/office/officeart/2008/layout/VerticalCurvedList"/>
    <dgm:cxn modelId="{F62C7B84-E1D8-49FC-9745-6C0B4A6A5048}" type="presParOf" srcId="{02786F25-8A97-4EE0-AF9A-7F03E54DBD5C}" destId="{D557F0CB-D587-463B-9A14-929D6D5C21D8}" srcOrd="0" destOrd="0" presId="urn:microsoft.com/office/officeart/2008/layout/VerticalCurvedList"/>
    <dgm:cxn modelId="{29BA87D7-3BDE-456A-9CE7-F4CCB557F5A0}" type="presParOf" srcId="{C53791CA-1DD5-425A-830A-956B5CE535CA}" destId="{981A59D6-2870-4C10-97BD-B558D90A595F}" srcOrd="9" destOrd="0" presId="urn:microsoft.com/office/officeart/2008/layout/VerticalCurvedList"/>
    <dgm:cxn modelId="{23A5C90F-6FC7-45A5-AC06-7FFC22CD4A5A}" type="presParOf" srcId="{C53791CA-1DD5-425A-830A-956B5CE535CA}" destId="{DB7FFB9A-75DE-4D26-ABB6-57AFF9A7107A}" srcOrd="10" destOrd="0" presId="urn:microsoft.com/office/officeart/2008/layout/VerticalCurvedList"/>
    <dgm:cxn modelId="{390437BE-A1C9-45CB-B936-51C9F7A859EA}" type="presParOf" srcId="{DB7FFB9A-75DE-4D26-ABB6-57AFF9A7107A}" destId="{DF09E640-A9C1-47C9-B5A0-F03A058050B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A117A57-14F0-4C35-ABBF-489105DAC39D}"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GB"/>
        </a:p>
      </dgm:t>
    </dgm:pt>
    <dgm:pt modelId="{2FA22E77-F8DC-486A-BE14-C30382FAF40F}">
      <dgm:prSet phldrT="[Text]" custT="1"/>
      <dgm:spPr/>
      <dgm:t>
        <a:bodyPr/>
        <a:lstStyle/>
        <a:p>
          <a:pPr>
            <a:buNone/>
          </a:pPr>
          <a:r>
            <a:rPr lang="en-GB" sz="2800" dirty="0"/>
            <a:t>PICO element </a:t>
          </a:r>
        </a:p>
      </dgm:t>
    </dgm:pt>
    <dgm:pt modelId="{E863C8FD-8790-4B49-BA35-462EBAE88FC1}" type="parTrans" cxnId="{B89EB4B4-EB22-4D76-BE45-AAD3A9E8C921}">
      <dgm:prSet/>
      <dgm:spPr/>
      <dgm:t>
        <a:bodyPr/>
        <a:lstStyle/>
        <a:p>
          <a:endParaRPr lang="en-GB" sz="2000"/>
        </a:p>
      </dgm:t>
    </dgm:pt>
    <dgm:pt modelId="{59EAFBBE-7AC1-47D7-AF19-C3A8E60C10B4}" type="sibTrans" cxnId="{B89EB4B4-EB22-4D76-BE45-AAD3A9E8C921}">
      <dgm:prSet custT="1"/>
      <dgm:spPr/>
      <dgm:t>
        <a:bodyPr/>
        <a:lstStyle/>
        <a:p>
          <a:endParaRPr lang="en-GB" sz="1800"/>
        </a:p>
      </dgm:t>
    </dgm:pt>
    <dgm:pt modelId="{58D5E2A3-DE27-4DB8-ADDF-9F0D7378575F}">
      <dgm:prSet phldrT="[Text]" custT="1"/>
      <dgm:spPr/>
      <dgm:t>
        <a:bodyPr/>
        <a:lstStyle/>
        <a:p>
          <a:pPr>
            <a:buNone/>
          </a:pPr>
          <a:r>
            <a:rPr lang="en-GB" sz="2800" dirty="0"/>
            <a:t>Search concept</a:t>
          </a:r>
        </a:p>
      </dgm:t>
    </dgm:pt>
    <dgm:pt modelId="{F5706FD3-B3E0-4339-9A3E-594E506484D4}" type="parTrans" cxnId="{A58D4F4D-C288-45B6-9142-CB15FFECB663}">
      <dgm:prSet/>
      <dgm:spPr/>
      <dgm:t>
        <a:bodyPr/>
        <a:lstStyle/>
        <a:p>
          <a:endParaRPr lang="en-GB" sz="2000"/>
        </a:p>
      </dgm:t>
    </dgm:pt>
    <dgm:pt modelId="{11D5873D-ED36-4D89-B050-AAAB55655E0A}" type="sibTrans" cxnId="{A58D4F4D-C288-45B6-9142-CB15FFECB663}">
      <dgm:prSet custT="1"/>
      <dgm:spPr/>
      <dgm:t>
        <a:bodyPr/>
        <a:lstStyle/>
        <a:p>
          <a:endParaRPr lang="en-GB" sz="1800"/>
        </a:p>
      </dgm:t>
    </dgm:pt>
    <dgm:pt modelId="{C07FC891-D00F-494B-8A13-1561B9812C9B}">
      <dgm:prSet phldrT="[Text]" custT="1"/>
      <dgm:spPr/>
      <dgm:t>
        <a:bodyPr/>
        <a:lstStyle/>
        <a:p>
          <a:pPr>
            <a:buNone/>
          </a:pPr>
          <a:r>
            <a:rPr lang="en-GB" sz="2800" dirty="0"/>
            <a:t>Block of terms</a:t>
          </a:r>
        </a:p>
      </dgm:t>
    </dgm:pt>
    <dgm:pt modelId="{57671D6D-C9F6-44A5-B466-B991E9DEA437}" type="parTrans" cxnId="{48DA152F-DA02-4526-A8CE-2F07E276B328}">
      <dgm:prSet/>
      <dgm:spPr/>
      <dgm:t>
        <a:bodyPr/>
        <a:lstStyle/>
        <a:p>
          <a:endParaRPr lang="en-GB" sz="2000"/>
        </a:p>
      </dgm:t>
    </dgm:pt>
    <dgm:pt modelId="{F7B3879C-50D2-4676-BCE1-EF09D5B1F9E4}" type="sibTrans" cxnId="{48DA152F-DA02-4526-A8CE-2F07E276B328}">
      <dgm:prSet custT="1"/>
      <dgm:spPr/>
      <dgm:t>
        <a:bodyPr/>
        <a:lstStyle/>
        <a:p>
          <a:endParaRPr lang="en-GB" sz="1800"/>
        </a:p>
      </dgm:t>
    </dgm:pt>
    <dgm:pt modelId="{D7F68EA6-BAF9-42D4-8E88-7BAF2DBBAAB8}">
      <dgm:prSet phldrT="[Text]" custT="1"/>
      <dgm:spPr/>
      <dgm:t>
        <a:bodyPr/>
        <a:lstStyle/>
        <a:p>
          <a:pPr>
            <a:buNone/>
          </a:pPr>
          <a:r>
            <a:rPr lang="en-GB" sz="2800" dirty="0"/>
            <a:t>Boolean operators</a:t>
          </a:r>
        </a:p>
      </dgm:t>
    </dgm:pt>
    <dgm:pt modelId="{760AD972-A7DB-49E7-9852-4E0F7937EBEE}" type="parTrans" cxnId="{E8C7307B-BD95-4A77-BC41-63A730B636F0}">
      <dgm:prSet/>
      <dgm:spPr/>
      <dgm:t>
        <a:bodyPr/>
        <a:lstStyle/>
        <a:p>
          <a:endParaRPr lang="en-GB" sz="2000"/>
        </a:p>
      </dgm:t>
    </dgm:pt>
    <dgm:pt modelId="{88A02E61-1A6A-4337-A22F-CDF7C5827E55}" type="sibTrans" cxnId="{E8C7307B-BD95-4A77-BC41-63A730B636F0}">
      <dgm:prSet/>
      <dgm:spPr/>
      <dgm:t>
        <a:bodyPr/>
        <a:lstStyle/>
        <a:p>
          <a:endParaRPr lang="en-GB" sz="2000"/>
        </a:p>
      </dgm:t>
    </dgm:pt>
    <dgm:pt modelId="{F3A233AA-FAB7-49C6-8A37-5C4344AF0CB7}" type="pres">
      <dgm:prSet presAssocID="{AA117A57-14F0-4C35-ABBF-489105DAC39D}" presName="Name0" presStyleCnt="0">
        <dgm:presLayoutVars>
          <dgm:dir/>
          <dgm:resizeHandles val="exact"/>
        </dgm:presLayoutVars>
      </dgm:prSet>
      <dgm:spPr/>
    </dgm:pt>
    <dgm:pt modelId="{0B41DBE9-5327-4056-84A4-7C320ADC51EE}" type="pres">
      <dgm:prSet presAssocID="{2FA22E77-F8DC-486A-BE14-C30382FAF40F}" presName="node" presStyleLbl="node1" presStyleIdx="0" presStyleCnt="4">
        <dgm:presLayoutVars>
          <dgm:bulletEnabled val="1"/>
        </dgm:presLayoutVars>
      </dgm:prSet>
      <dgm:spPr/>
    </dgm:pt>
    <dgm:pt modelId="{F61F68C9-4678-49C0-A2E5-9569960E61F0}" type="pres">
      <dgm:prSet presAssocID="{59EAFBBE-7AC1-47D7-AF19-C3A8E60C10B4}" presName="sibTrans" presStyleLbl="sibTrans2D1" presStyleIdx="0" presStyleCnt="3"/>
      <dgm:spPr/>
    </dgm:pt>
    <dgm:pt modelId="{76B9C018-CBAD-4F9A-9627-D0EBD97B56BF}" type="pres">
      <dgm:prSet presAssocID="{59EAFBBE-7AC1-47D7-AF19-C3A8E60C10B4}" presName="connectorText" presStyleLbl="sibTrans2D1" presStyleIdx="0" presStyleCnt="3"/>
      <dgm:spPr/>
    </dgm:pt>
    <dgm:pt modelId="{2769D3F3-913A-4D6E-A695-E156B797F3FB}" type="pres">
      <dgm:prSet presAssocID="{58D5E2A3-DE27-4DB8-ADDF-9F0D7378575F}" presName="node" presStyleLbl="node1" presStyleIdx="1" presStyleCnt="4">
        <dgm:presLayoutVars>
          <dgm:bulletEnabled val="1"/>
        </dgm:presLayoutVars>
      </dgm:prSet>
      <dgm:spPr/>
    </dgm:pt>
    <dgm:pt modelId="{A472A123-BAD7-41C6-9164-B645C078B35A}" type="pres">
      <dgm:prSet presAssocID="{11D5873D-ED36-4D89-B050-AAAB55655E0A}" presName="sibTrans" presStyleLbl="sibTrans2D1" presStyleIdx="1" presStyleCnt="3"/>
      <dgm:spPr/>
    </dgm:pt>
    <dgm:pt modelId="{0447564F-0909-4971-ADBB-32C8F2509772}" type="pres">
      <dgm:prSet presAssocID="{11D5873D-ED36-4D89-B050-AAAB55655E0A}" presName="connectorText" presStyleLbl="sibTrans2D1" presStyleIdx="1" presStyleCnt="3"/>
      <dgm:spPr/>
    </dgm:pt>
    <dgm:pt modelId="{6E6AA2FD-2B1A-49D4-8C58-6EA029AB7233}" type="pres">
      <dgm:prSet presAssocID="{C07FC891-D00F-494B-8A13-1561B9812C9B}" presName="node" presStyleLbl="node1" presStyleIdx="2" presStyleCnt="4">
        <dgm:presLayoutVars>
          <dgm:bulletEnabled val="1"/>
        </dgm:presLayoutVars>
      </dgm:prSet>
      <dgm:spPr/>
    </dgm:pt>
    <dgm:pt modelId="{E9738AD5-7F23-4603-85C7-6E5A1DE62E94}" type="pres">
      <dgm:prSet presAssocID="{F7B3879C-50D2-4676-BCE1-EF09D5B1F9E4}" presName="sibTrans" presStyleLbl="sibTrans2D1" presStyleIdx="2" presStyleCnt="3"/>
      <dgm:spPr/>
    </dgm:pt>
    <dgm:pt modelId="{8EB703EF-CD66-466F-95B7-2A3D11D65B91}" type="pres">
      <dgm:prSet presAssocID="{F7B3879C-50D2-4676-BCE1-EF09D5B1F9E4}" presName="connectorText" presStyleLbl="sibTrans2D1" presStyleIdx="2" presStyleCnt="3"/>
      <dgm:spPr/>
    </dgm:pt>
    <dgm:pt modelId="{0AF4ACFC-07E1-4131-8556-CFEF84E1A7D7}" type="pres">
      <dgm:prSet presAssocID="{D7F68EA6-BAF9-42D4-8E88-7BAF2DBBAAB8}" presName="node" presStyleLbl="node1" presStyleIdx="3" presStyleCnt="4">
        <dgm:presLayoutVars>
          <dgm:bulletEnabled val="1"/>
        </dgm:presLayoutVars>
      </dgm:prSet>
      <dgm:spPr/>
    </dgm:pt>
  </dgm:ptLst>
  <dgm:cxnLst>
    <dgm:cxn modelId="{5E0EFB04-145E-410F-A57E-4ED3EBDC6A19}" type="presOf" srcId="{59EAFBBE-7AC1-47D7-AF19-C3A8E60C10B4}" destId="{F61F68C9-4678-49C0-A2E5-9569960E61F0}" srcOrd="0" destOrd="0" presId="urn:microsoft.com/office/officeart/2005/8/layout/process1"/>
    <dgm:cxn modelId="{C0BC7C22-811C-4D86-803D-8E663E508167}" type="presOf" srcId="{AA117A57-14F0-4C35-ABBF-489105DAC39D}" destId="{F3A233AA-FAB7-49C6-8A37-5C4344AF0CB7}" srcOrd="0" destOrd="0" presId="urn:microsoft.com/office/officeart/2005/8/layout/process1"/>
    <dgm:cxn modelId="{48DA152F-DA02-4526-A8CE-2F07E276B328}" srcId="{AA117A57-14F0-4C35-ABBF-489105DAC39D}" destId="{C07FC891-D00F-494B-8A13-1561B9812C9B}" srcOrd="2" destOrd="0" parTransId="{57671D6D-C9F6-44A5-B466-B991E9DEA437}" sibTransId="{F7B3879C-50D2-4676-BCE1-EF09D5B1F9E4}"/>
    <dgm:cxn modelId="{E25A1939-64E0-4C1E-AB62-06B1B977ABB4}" type="presOf" srcId="{11D5873D-ED36-4D89-B050-AAAB55655E0A}" destId="{0447564F-0909-4971-ADBB-32C8F2509772}" srcOrd="1" destOrd="0" presId="urn:microsoft.com/office/officeart/2005/8/layout/process1"/>
    <dgm:cxn modelId="{A58D4F4D-C288-45B6-9142-CB15FFECB663}" srcId="{AA117A57-14F0-4C35-ABBF-489105DAC39D}" destId="{58D5E2A3-DE27-4DB8-ADDF-9F0D7378575F}" srcOrd="1" destOrd="0" parTransId="{F5706FD3-B3E0-4339-9A3E-594E506484D4}" sibTransId="{11D5873D-ED36-4D89-B050-AAAB55655E0A}"/>
    <dgm:cxn modelId="{12FDBC55-A560-44CE-B5D7-F657AA9FD683}" type="presOf" srcId="{D7F68EA6-BAF9-42D4-8E88-7BAF2DBBAAB8}" destId="{0AF4ACFC-07E1-4131-8556-CFEF84E1A7D7}" srcOrd="0" destOrd="0" presId="urn:microsoft.com/office/officeart/2005/8/layout/process1"/>
    <dgm:cxn modelId="{E8C7307B-BD95-4A77-BC41-63A730B636F0}" srcId="{AA117A57-14F0-4C35-ABBF-489105DAC39D}" destId="{D7F68EA6-BAF9-42D4-8E88-7BAF2DBBAAB8}" srcOrd="3" destOrd="0" parTransId="{760AD972-A7DB-49E7-9852-4E0F7937EBEE}" sibTransId="{88A02E61-1A6A-4337-A22F-CDF7C5827E55}"/>
    <dgm:cxn modelId="{BA50D67D-5B91-4D7F-8310-DC0151C13F31}" type="presOf" srcId="{F7B3879C-50D2-4676-BCE1-EF09D5B1F9E4}" destId="{8EB703EF-CD66-466F-95B7-2A3D11D65B91}" srcOrd="1" destOrd="0" presId="urn:microsoft.com/office/officeart/2005/8/layout/process1"/>
    <dgm:cxn modelId="{A6465099-1B22-4029-BFFE-6A25F50BA37A}" type="presOf" srcId="{F7B3879C-50D2-4676-BCE1-EF09D5B1F9E4}" destId="{E9738AD5-7F23-4603-85C7-6E5A1DE62E94}" srcOrd="0" destOrd="0" presId="urn:microsoft.com/office/officeart/2005/8/layout/process1"/>
    <dgm:cxn modelId="{906F3DB3-C9A1-415D-8D36-614CB88D10A8}" type="presOf" srcId="{59EAFBBE-7AC1-47D7-AF19-C3A8E60C10B4}" destId="{76B9C018-CBAD-4F9A-9627-D0EBD97B56BF}" srcOrd="1" destOrd="0" presId="urn:microsoft.com/office/officeart/2005/8/layout/process1"/>
    <dgm:cxn modelId="{A87176B4-824A-45DF-8752-2D801AA453F0}" type="presOf" srcId="{C07FC891-D00F-494B-8A13-1561B9812C9B}" destId="{6E6AA2FD-2B1A-49D4-8C58-6EA029AB7233}" srcOrd="0" destOrd="0" presId="urn:microsoft.com/office/officeart/2005/8/layout/process1"/>
    <dgm:cxn modelId="{B89EB4B4-EB22-4D76-BE45-AAD3A9E8C921}" srcId="{AA117A57-14F0-4C35-ABBF-489105DAC39D}" destId="{2FA22E77-F8DC-486A-BE14-C30382FAF40F}" srcOrd="0" destOrd="0" parTransId="{E863C8FD-8790-4B49-BA35-462EBAE88FC1}" sibTransId="{59EAFBBE-7AC1-47D7-AF19-C3A8E60C10B4}"/>
    <dgm:cxn modelId="{D2EA1AC6-2993-4FDF-A8A5-5071D2BF8A0B}" type="presOf" srcId="{58D5E2A3-DE27-4DB8-ADDF-9F0D7378575F}" destId="{2769D3F3-913A-4D6E-A695-E156B797F3FB}" srcOrd="0" destOrd="0" presId="urn:microsoft.com/office/officeart/2005/8/layout/process1"/>
    <dgm:cxn modelId="{C653DDF8-5485-4663-9020-CA9273F277AF}" type="presOf" srcId="{11D5873D-ED36-4D89-B050-AAAB55655E0A}" destId="{A472A123-BAD7-41C6-9164-B645C078B35A}" srcOrd="0" destOrd="0" presId="urn:microsoft.com/office/officeart/2005/8/layout/process1"/>
    <dgm:cxn modelId="{71FC05FB-6798-4365-9E69-B33C8606AF3A}" type="presOf" srcId="{2FA22E77-F8DC-486A-BE14-C30382FAF40F}" destId="{0B41DBE9-5327-4056-84A4-7C320ADC51EE}" srcOrd="0" destOrd="0" presId="urn:microsoft.com/office/officeart/2005/8/layout/process1"/>
    <dgm:cxn modelId="{A1682943-5B05-467A-A017-ABCEE0A7CA64}" type="presParOf" srcId="{F3A233AA-FAB7-49C6-8A37-5C4344AF0CB7}" destId="{0B41DBE9-5327-4056-84A4-7C320ADC51EE}" srcOrd="0" destOrd="0" presId="urn:microsoft.com/office/officeart/2005/8/layout/process1"/>
    <dgm:cxn modelId="{88FBB60D-E4CD-4AED-B75B-D6BB12E8DE76}" type="presParOf" srcId="{F3A233AA-FAB7-49C6-8A37-5C4344AF0CB7}" destId="{F61F68C9-4678-49C0-A2E5-9569960E61F0}" srcOrd="1" destOrd="0" presId="urn:microsoft.com/office/officeart/2005/8/layout/process1"/>
    <dgm:cxn modelId="{06F89E64-F8F5-4F52-823D-EA8A2475F98A}" type="presParOf" srcId="{F61F68C9-4678-49C0-A2E5-9569960E61F0}" destId="{76B9C018-CBAD-4F9A-9627-D0EBD97B56BF}" srcOrd="0" destOrd="0" presId="urn:microsoft.com/office/officeart/2005/8/layout/process1"/>
    <dgm:cxn modelId="{2BE7DB41-6B69-4B38-8C98-B5EEEAFFFBD7}" type="presParOf" srcId="{F3A233AA-FAB7-49C6-8A37-5C4344AF0CB7}" destId="{2769D3F3-913A-4D6E-A695-E156B797F3FB}" srcOrd="2" destOrd="0" presId="urn:microsoft.com/office/officeart/2005/8/layout/process1"/>
    <dgm:cxn modelId="{DE2437D9-BAEB-4593-AE5B-609A0EC81C5B}" type="presParOf" srcId="{F3A233AA-FAB7-49C6-8A37-5C4344AF0CB7}" destId="{A472A123-BAD7-41C6-9164-B645C078B35A}" srcOrd="3" destOrd="0" presId="urn:microsoft.com/office/officeart/2005/8/layout/process1"/>
    <dgm:cxn modelId="{6F5D0073-6935-47F0-A59D-51EBDE57A40F}" type="presParOf" srcId="{A472A123-BAD7-41C6-9164-B645C078B35A}" destId="{0447564F-0909-4971-ADBB-32C8F2509772}" srcOrd="0" destOrd="0" presId="urn:microsoft.com/office/officeart/2005/8/layout/process1"/>
    <dgm:cxn modelId="{07FD59D4-232D-4145-9F3B-39BD626DBCA4}" type="presParOf" srcId="{F3A233AA-FAB7-49C6-8A37-5C4344AF0CB7}" destId="{6E6AA2FD-2B1A-49D4-8C58-6EA029AB7233}" srcOrd="4" destOrd="0" presId="urn:microsoft.com/office/officeart/2005/8/layout/process1"/>
    <dgm:cxn modelId="{8E2F21FF-CEB4-4B8A-AC6F-A0831E13362C}" type="presParOf" srcId="{F3A233AA-FAB7-49C6-8A37-5C4344AF0CB7}" destId="{E9738AD5-7F23-4603-85C7-6E5A1DE62E94}" srcOrd="5" destOrd="0" presId="urn:microsoft.com/office/officeart/2005/8/layout/process1"/>
    <dgm:cxn modelId="{EB358B0E-6DB1-4E51-9BED-741756D99D40}" type="presParOf" srcId="{E9738AD5-7F23-4603-85C7-6E5A1DE62E94}" destId="{8EB703EF-CD66-466F-95B7-2A3D11D65B91}" srcOrd="0" destOrd="0" presId="urn:microsoft.com/office/officeart/2005/8/layout/process1"/>
    <dgm:cxn modelId="{4A4316D2-86F2-4EEC-BC61-4AAC251366A7}" type="presParOf" srcId="{F3A233AA-FAB7-49C6-8A37-5C4344AF0CB7}" destId="{0AF4ACFC-07E1-4131-8556-CFEF84E1A7D7}"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212205-56E1-4514-A808-514B62F61007}"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262508E4-F225-4F88-B31E-624BA872A3D4}">
      <dgm:prSet phldrT="[Text]"/>
      <dgm:spPr/>
      <dgm:t>
        <a:bodyPr/>
        <a:lstStyle/>
        <a:p>
          <a:pPr>
            <a:buFont typeface="Aptos" panose="020B0004020202020204" pitchFamily="34" charset="0"/>
            <a:buChar char="-"/>
          </a:pPr>
          <a:r>
            <a:rPr lang="en-GB" dirty="0"/>
            <a:t>Searching databases</a:t>
          </a:r>
        </a:p>
      </dgm:t>
    </dgm:pt>
    <dgm:pt modelId="{681985DD-6619-42DA-AB81-49BDDB12B121}" type="parTrans" cxnId="{886028D7-D839-40A8-B9AA-990F04D7B4C5}">
      <dgm:prSet/>
      <dgm:spPr/>
      <dgm:t>
        <a:bodyPr/>
        <a:lstStyle/>
        <a:p>
          <a:endParaRPr lang="en-GB"/>
        </a:p>
      </dgm:t>
    </dgm:pt>
    <dgm:pt modelId="{0A78119F-1AFC-445E-80C8-CE7BA9080A3B}" type="sibTrans" cxnId="{886028D7-D839-40A8-B9AA-990F04D7B4C5}">
      <dgm:prSet/>
      <dgm:spPr/>
      <dgm:t>
        <a:bodyPr/>
        <a:lstStyle/>
        <a:p>
          <a:endParaRPr lang="en-GB"/>
        </a:p>
      </dgm:t>
    </dgm:pt>
    <dgm:pt modelId="{49A37FB7-8BD7-44CE-B0EF-19B9492F1AD1}">
      <dgm:prSet/>
      <dgm:spPr/>
      <dgm:t>
        <a:bodyPr/>
        <a:lstStyle/>
        <a:p>
          <a:pPr>
            <a:buFont typeface="Aptos" panose="020B0004020202020204" pitchFamily="34" charset="0"/>
            <a:buChar char="-"/>
          </a:pPr>
          <a:r>
            <a:rPr lang="en-GB" dirty="0"/>
            <a:t>Trying different keywords and combination of keywords </a:t>
          </a:r>
        </a:p>
      </dgm:t>
    </dgm:pt>
    <dgm:pt modelId="{4CD0EC1A-6CC2-415A-82BB-7FD20CB6107F}" type="parTrans" cxnId="{C422742B-12A1-4F24-A150-A4E466801A7A}">
      <dgm:prSet/>
      <dgm:spPr/>
      <dgm:t>
        <a:bodyPr/>
        <a:lstStyle/>
        <a:p>
          <a:endParaRPr lang="en-GB"/>
        </a:p>
      </dgm:t>
    </dgm:pt>
    <dgm:pt modelId="{66A4FEA7-E0ED-4195-B84C-956725DDF8FA}" type="sibTrans" cxnId="{C422742B-12A1-4F24-A150-A4E466801A7A}">
      <dgm:prSet/>
      <dgm:spPr/>
      <dgm:t>
        <a:bodyPr/>
        <a:lstStyle/>
        <a:p>
          <a:endParaRPr lang="en-GB"/>
        </a:p>
      </dgm:t>
    </dgm:pt>
    <dgm:pt modelId="{B52ECC12-03E3-40FF-98B7-B1412E1CC9D4}">
      <dgm:prSet/>
      <dgm:spPr/>
      <dgm:t>
        <a:bodyPr/>
        <a:lstStyle/>
        <a:p>
          <a:pPr>
            <a:buFont typeface="Aptos" panose="020B0004020202020204" pitchFamily="34" charset="0"/>
            <a:buChar char="-"/>
          </a:pPr>
          <a:r>
            <a:rPr lang="en-GB"/>
            <a:t>Refining search string</a:t>
          </a:r>
        </a:p>
      </dgm:t>
    </dgm:pt>
    <dgm:pt modelId="{FF37A11B-2229-4044-8ED7-0D1BEEDFE12E}" type="parTrans" cxnId="{1780A380-4F5F-42F2-9001-9E9F12AB87BB}">
      <dgm:prSet/>
      <dgm:spPr/>
      <dgm:t>
        <a:bodyPr/>
        <a:lstStyle/>
        <a:p>
          <a:endParaRPr lang="en-GB"/>
        </a:p>
      </dgm:t>
    </dgm:pt>
    <dgm:pt modelId="{EF656EC4-D2DD-4475-B452-FFB77430A12B}" type="sibTrans" cxnId="{1780A380-4F5F-42F2-9001-9E9F12AB87BB}">
      <dgm:prSet/>
      <dgm:spPr/>
      <dgm:t>
        <a:bodyPr/>
        <a:lstStyle/>
        <a:p>
          <a:endParaRPr lang="en-GB"/>
        </a:p>
      </dgm:t>
    </dgm:pt>
    <dgm:pt modelId="{42DA0B52-DDE6-4B25-9A36-F838E2BAD8B2}">
      <dgm:prSet/>
      <dgm:spPr/>
      <dgm:t>
        <a:bodyPr/>
        <a:lstStyle/>
        <a:p>
          <a:pPr>
            <a:buFont typeface="Aptos" panose="020B0004020202020204" pitchFamily="34" charset="0"/>
            <a:buChar char="-"/>
          </a:pPr>
          <a:r>
            <a:rPr lang="en-GB"/>
            <a:t>Applying inclusions and exclusion criteria</a:t>
          </a:r>
        </a:p>
      </dgm:t>
    </dgm:pt>
    <dgm:pt modelId="{680F09F5-D52E-4B52-BAD0-1851BCF7C0F3}" type="parTrans" cxnId="{ADD1A801-CAB4-4D97-B077-1FB8377DC6B3}">
      <dgm:prSet/>
      <dgm:spPr/>
      <dgm:t>
        <a:bodyPr/>
        <a:lstStyle/>
        <a:p>
          <a:endParaRPr lang="en-GB"/>
        </a:p>
      </dgm:t>
    </dgm:pt>
    <dgm:pt modelId="{CF2F0AE2-FC11-4B36-8A75-77D3E002C159}" type="sibTrans" cxnId="{ADD1A801-CAB4-4D97-B077-1FB8377DC6B3}">
      <dgm:prSet/>
      <dgm:spPr/>
      <dgm:t>
        <a:bodyPr/>
        <a:lstStyle/>
        <a:p>
          <a:endParaRPr lang="en-GB"/>
        </a:p>
      </dgm:t>
    </dgm:pt>
    <dgm:pt modelId="{5D2536C5-C104-48B0-87D8-6D0692D8FC1F}">
      <dgm:prSet/>
      <dgm:spPr/>
      <dgm:t>
        <a:bodyPr/>
        <a:lstStyle/>
        <a:p>
          <a:pPr>
            <a:buFont typeface="Aptos" panose="020B0004020202020204" pitchFamily="34" charset="0"/>
            <a:buChar char="-"/>
          </a:pPr>
          <a:r>
            <a:rPr lang="en-GB"/>
            <a:t>Recording what we did and what we found</a:t>
          </a:r>
        </a:p>
      </dgm:t>
    </dgm:pt>
    <dgm:pt modelId="{569B3AF0-3197-4F9D-8EB1-4E468C0DE375}" type="parTrans" cxnId="{DB7EFF83-6F2E-4840-883A-15B6AF7B63ED}">
      <dgm:prSet/>
      <dgm:spPr/>
      <dgm:t>
        <a:bodyPr/>
        <a:lstStyle/>
        <a:p>
          <a:endParaRPr lang="en-GB"/>
        </a:p>
      </dgm:t>
    </dgm:pt>
    <dgm:pt modelId="{0D8751A2-1DF4-42BD-BB28-4532E46A3131}" type="sibTrans" cxnId="{DB7EFF83-6F2E-4840-883A-15B6AF7B63ED}">
      <dgm:prSet/>
      <dgm:spPr/>
      <dgm:t>
        <a:bodyPr/>
        <a:lstStyle/>
        <a:p>
          <a:endParaRPr lang="en-GB"/>
        </a:p>
      </dgm:t>
    </dgm:pt>
    <dgm:pt modelId="{4D26A021-0638-4BB3-AF6B-5BA36EB3552E}" type="pres">
      <dgm:prSet presAssocID="{FE212205-56E1-4514-A808-514B62F61007}" presName="Name0" presStyleCnt="0">
        <dgm:presLayoutVars>
          <dgm:dir/>
          <dgm:resizeHandles val="exact"/>
        </dgm:presLayoutVars>
      </dgm:prSet>
      <dgm:spPr/>
    </dgm:pt>
    <dgm:pt modelId="{D36F0F5B-0759-4ABE-879A-AFB7E608EE16}" type="pres">
      <dgm:prSet presAssocID="{262508E4-F225-4F88-B31E-624BA872A3D4}" presName="node" presStyleLbl="node1" presStyleIdx="0" presStyleCnt="5">
        <dgm:presLayoutVars>
          <dgm:bulletEnabled val="1"/>
        </dgm:presLayoutVars>
      </dgm:prSet>
      <dgm:spPr/>
    </dgm:pt>
    <dgm:pt modelId="{E0044479-3C56-4E5E-969B-D768DB52E7E3}" type="pres">
      <dgm:prSet presAssocID="{0A78119F-1AFC-445E-80C8-CE7BA9080A3B}" presName="sibTrans" presStyleLbl="sibTrans2D1" presStyleIdx="0" presStyleCnt="4"/>
      <dgm:spPr/>
    </dgm:pt>
    <dgm:pt modelId="{561BEE69-E6B4-4122-B65B-7B0D358A578B}" type="pres">
      <dgm:prSet presAssocID="{0A78119F-1AFC-445E-80C8-CE7BA9080A3B}" presName="connectorText" presStyleLbl="sibTrans2D1" presStyleIdx="0" presStyleCnt="4"/>
      <dgm:spPr/>
    </dgm:pt>
    <dgm:pt modelId="{39E73CC7-D384-404A-8216-BA86C29F56FB}" type="pres">
      <dgm:prSet presAssocID="{49A37FB7-8BD7-44CE-B0EF-19B9492F1AD1}" presName="node" presStyleLbl="node1" presStyleIdx="1" presStyleCnt="5">
        <dgm:presLayoutVars>
          <dgm:bulletEnabled val="1"/>
        </dgm:presLayoutVars>
      </dgm:prSet>
      <dgm:spPr/>
    </dgm:pt>
    <dgm:pt modelId="{7CA67F44-8FF3-4605-95C6-C910A5D4F00F}" type="pres">
      <dgm:prSet presAssocID="{66A4FEA7-E0ED-4195-B84C-956725DDF8FA}" presName="sibTrans" presStyleLbl="sibTrans2D1" presStyleIdx="1" presStyleCnt="4"/>
      <dgm:spPr/>
    </dgm:pt>
    <dgm:pt modelId="{B0AA4CDF-DC56-41B9-B692-C21AD1147DF8}" type="pres">
      <dgm:prSet presAssocID="{66A4FEA7-E0ED-4195-B84C-956725DDF8FA}" presName="connectorText" presStyleLbl="sibTrans2D1" presStyleIdx="1" presStyleCnt="4"/>
      <dgm:spPr/>
    </dgm:pt>
    <dgm:pt modelId="{15DBC1FE-293C-464B-B0AE-558272E5A85D}" type="pres">
      <dgm:prSet presAssocID="{B52ECC12-03E3-40FF-98B7-B1412E1CC9D4}" presName="node" presStyleLbl="node1" presStyleIdx="2" presStyleCnt="5">
        <dgm:presLayoutVars>
          <dgm:bulletEnabled val="1"/>
        </dgm:presLayoutVars>
      </dgm:prSet>
      <dgm:spPr/>
    </dgm:pt>
    <dgm:pt modelId="{B53E9E02-92E4-4A44-94E7-D7847A2D5B5D}" type="pres">
      <dgm:prSet presAssocID="{EF656EC4-D2DD-4475-B452-FFB77430A12B}" presName="sibTrans" presStyleLbl="sibTrans2D1" presStyleIdx="2" presStyleCnt="4"/>
      <dgm:spPr/>
    </dgm:pt>
    <dgm:pt modelId="{50440542-BB06-4FFE-A047-D492AA3DFFE1}" type="pres">
      <dgm:prSet presAssocID="{EF656EC4-D2DD-4475-B452-FFB77430A12B}" presName="connectorText" presStyleLbl="sibTrans2D1" presStyleIdx="2" presStyleCnt="4"/>
      <dgm:spPr/>
    </dgm:pt>
    <dgm:pt modelId="{4FD45275-AC76-4484-8969-32D16AA52173}" type="pres">
      <dgm:prSet presAssocID="{42DA0B52-DDE6-4B25-9A36-F838E2BAD8B2}" presName="node" presStyleLbl="node1" presStyleIdx="3" presStyleCnt="5">
        <dgm:presLayoutVars>
          <dgm:bulletEnabled val="1"/>
        </dgm:presLayoutVars>
      </dgm:prSet>
      <dgm:spPr/>
    </dgm:pt>
    <dgm:pt modelId="{B0CAA655-0C08-4131-9DE1-F62511B71DB5}" type="pres">
      <dgm:prSet presAssocID="{CF2F0AE2-FC11-4B36-8A75-77D3E002C159}" presName="sibTrans" presStyleLbl="sibTrans2D1" presStyleIdx="3" presStyleCnt="4"/>
      <dgm:spPr/>
    </dgm:pt>
    <dgm:pt modelId="{05C45999-9211-4E05-B044-E37611F5C95A}" type="pres">
      <dgm:prSet presAssocID="{CF2F0AE2-FC11-4B36-8A75-77D3E002C159}" presName="connectorText" presStyleLbl="sibTrans2D1" presStyleIdx="3" presStyleCnt="4"/>
      <dgm:spPr/>
    </dgm:pt>
    <dgm:pt modelId="{824659B2-25CA-4179-B5F5-60122EE97DC1}" type="pres">
      <dgm:prSet presAssocID="{5D2536C5-C104-48B0-87D8-6D0692D8FC1F}" presName="node" presStyleLbl="node1" presStyleIdx="4" presStyleCnt="5">
        <dgm:presLayoutVars>
          <dgm:bulletEnabled val="1"/>
        </dgm:presLayoutVars>
      </dgm:prSet>
      <dgm:spPr/>
    </dgm:pt>
  </dgm:ptLst>
  <dgm:cxnLst>
    <dgm:cxn modelId="{ADD1A801-CAB4-4D97-B077-1FB8377DC6B3}" srcId="{FE212205-56E1-4514-A808-514B62F61007}" destId="{42DA0B52-DDE6-4B25-9A36-F838E2BAD8B2}" srcOrd="3" destOrd="0" parTransId="{680F09F5-D52E-4B52-BAD0-1851BCF7C0F3}" sibTransId="{CF2F0AE2-FC11-4B36-8A75-77D3E002C159}"/>
    <dgm:cxn modelId="{F2F2600B-C64B-4C29-B231-23BB48AB0517}" type="presOf" srcId="{42DA0B52-DDE6-4B25-9A36-F838E2BAD8B2}" destId="{4FD45275-AC76-4484-8969-32D16AA52173}" srcOrd="0" destOrd="0" presId="urn:microsoft.com/office/officeart/2005/8/layout/process1"/>
    <dgm:cxn modelId="{7B716B0B-2411-4EE6-9868-00C65329B607}" type="presOf" srcId="{CF2F0AE2-FC11-4B36-8A75-77D3E002C159}" destId="{B0CAA655-0C08-4131-9DE1-F62511B71DB5}" srcOrd="0" destOrd="0" presId="urn:microsoft.com/office/officeart/2005/8/layout/process1"/>
    <dgm:cxn modelId="{A3A9780D-EA80-445F-A958-04D22F1385B5}" type="presOf" srcId="{0A78119F-1AFC-445E-80C8-CE7BA9080A3B}" destId="{E0044479-3C56-4E5E-969B-D768DB52E7E3}" srcOrd="0" destOrd="0" presId="urn:microsoft.com/office/officeart/2005/8/layout/process1"/>
    <dgm:cxn modelId="{5903D91C-08DD-4434-B3E9-FFF4A740B1C0}" type="presOf" srcId="{FE212205-56E1-4514-A808-514B62F61007}" destId="{4D26A021-0638-4BB3-AF6B-5BA36EB3552E}" srcOrd="0" destOrd="0" presId="urn:microsoft.com/office/officeart/2005/8/layout/process1"/>
    <dgm:cxn modelId="{385B751E-8D7B-4EF1-A0E5-9ECF92D5C38D}" type="presOf" srcId="{EF656EC4-D2DD-4475-B452-FFB77430A12B}" destId="{50440542-BB06-4FFE-A047-D492AA3DFFE1}" srcOrd="1" destOrd="0" presId="urn:microsoft.com/office/officeart/2005/8/layout/process1"/>
    <dgm:cxn modelId="{C422742B-12A1-4F24-A150-A4E466801A7A}" srcId="{FE212205-56E1-4514-A808-514B62F61007}" destId="{49A37FB7-8BD7-44CE-B0EF-19B9492F1AD1}" srcOrd="1" destOrd="0" parTransId="{4CD0EC1A-6CC2-415A-82BB-7FD20CB6107F}" sibTransId="{66A4FEA7-E0ED-4195-B84C-956725DDF8FA}"/>
    <dgm:cxn modelId="{F82ABE30-0103-4C11-B44D-E761F231B2BB}" type="presOf" srcId="{EF656EC4-D2DD-4475-B452-FFB77430A12B}" destId="{B53E9E02-92E4-4A44-94E7-D7847A2D5B5D}" srcOrd="0" destOrd="0" presId="urn:microsoft.com/office/officeart/2005/8/layout/process1"/>
    <dgm:cxn modelId="{23174644-454A-4321-BA29-91268FF7143A}" type="presOf" srcId="{49A37FB7-8BD7-44CE-B0EF-19B9492F1AD1}" destId="{39E73CC7-D384-404A-8216-BA86C29F56FB}" srcOrd="0" destOrd="0" presId="urn:microsoft.com/office/officeart/2005/8/layout/process1"/>
    <dgm:cxn modelId="{6D6CE56C-4ACA-4733-B1BD-C62C45AF3691}" type="presOf" srcId="{66A4FEA7-E0ED-4195-B84C-956725DDF8FA}" destId="{B0AA4CDF-DC56-41B9-B692-C21AD1147DF8}" srcOrd="1" destOrd="0" presId="urn:microsoft.com/office/officeart/2005/8/layout/process1"/>
    <dgm:cxn modelId="{BE521670-5A0A-453A-A8A7-1D2088596B56}" type="presOf" srcId="{262508E4-F225-4F88-B31E-624BA872A3D4}" destId="{D36F0F5B-0759-4ABE-879A-AFB7E608EE16}" srcOrd="0" destOrd="0" presId="urn:microsoft.com/office/officeart/2005/8/layout/process1"/>
    <dgm:cxn modelId="{BACCDF76-FE32-49D2-8F5F-1F8D43E44EC8}" type="presOf" srcId="{B52ECC12-03E3-40FF-98B7-B1412E1CC9D4}" destId="{15DBC1FE-293C-464B-B0AE-558272E5A85D}" srcOrd="0" destOrd="0" presId="urn:microsoft.com/office/officeart/2005/8/layout/process1"/>
    <dgm:cxn modelId="{A8886878-42EE-42D7-9E27-8CAC36D15811}" type="presOf" srcId="{5D2536C5-C104-48B0-87D8-6D0692D8FC1F}" destId="{824659B2-25CA-4179-B5F5-60122EE97DC1}" srcOrd="0" destOrd="0" presId="urn:microsoft.com/office/officeart/2005/8/layout/process1"/>
    <dgm:cxn modelId="{1780A380-4F5F-42F2-9001-9E9F12AB87BB}" srcId="{FE212205-56E1-4514-A808-514B62F61007}" destId="{B52ECC12-03E3-40FF-98B7-B1412E1CC9D4}" srcOrd="2" destOrd="0" parTransId="{FF37A11B-2229-4044-8ED7-0D1BEEDFE12E}" sibTransId="{EF656EC4-D2DD-4475-B452-FFB77430A12B}"/>
    <dgm:cxn modelId="{DB7EFF83-6F2E-4840-883A-15B6AF7B63ED}" srcId="{FE212205-56E1-4514-A808-514B62F61007}" destId="{5D2536C5-C104-48B0-87D8-6D0692D8FC1F}" srcOrd="4" destOrd="0" parTransId="{569B3AF0-3197-4F9D-8EB1-4E468C0DE375}" sibTransId="{0D8751A2-1DF4-42BD-BB28-4532E46A3131}"/>
    <dgm:cxn modelId="{D6A9D88D-63D0-4DAA-A5AD-E5B5EA37D5A7}" type="presOf" srcId="{66A4FEA7-E0ED-4195-B84C-956725DDF8FA}" destId="{7CA67F44-8FF3-4605-95C6-C910A5D4F00F}" srcOrd="0" destOrd="0" presId="urn:microsoft.com/office/officeart/2005/8/layout/process1"/>
    <dgm:cxn modelId="{1B852CC2-4954-42D8-AE12-33C144D6DDB7}" type="presOf" srcId="{CF2F0AE2-FC11-4B36-8A75-77D3E002C159}" destId="{05C45999-9211-4E05-B044-E37611F5C95A}" srcOrd="1" destOrd="0" presId="urn:microsoft.com/office/officeart/2005/8/layout/process1"/>
    <dgm:cxn modelId="{B850BCCB-D1C5-4F62-A8B2-1C5D4C746A18}" type="presOf" srcId="{0A78119F-1AFC-445E-80C8-CE7BA9080A3B}" destId="{561BEE69-E6B4-4122-B65B-7B0D358A578B}" srcOrd="1" destOrd="0" presId="urn:microsoft.com/office/officeart/2005/8/layout/process1"/>
    <dgm:cxn modelId="{886028D7-D839-40A8-B9AA-990F04D7B4C5}" srcId="{FE212205-56E1-4514-A808-514B62F61007}" destId="{262508E4-F225-4F88-B31E-624BA872A3D4}" srcOrd="0" destOrd="0" parTransId="{681985DD-6619-42DA-AB81-49BDDB12B121}" sibTransId="{0A78119F-1AFC-445E-80C8-CE7BA9080A3B}"/>
    <dgm:cxn modelId="{A262E144-853A-428C-9F71-923F1F514048}" type="presParOf" srcId="{4D26A021-0638-4BB3-AF6B-5BA36EB3552E}" destId="{D36F0F5B-0759-4ABE-879A-AFB7E608EE16}" srcOrd="0" destOrd="0" presId="urn:microsoft.com/office/officeart/2005/8/layout/process1"/>
    <dgm:cxn modelId="{C0FB0606-D4DA-47AB-B604-DB969E756CDA}" type="presParOf" srcId="{4D26A021-0638-4BB3-AF6B-5BA36EB3552E}" destId="{E0044479-3C56-4E5E-969B-D768DB52E7E3}" srcOrd="1" destOrd="0" presId="urn:microsoft.com/office/officeart/2005/8/layout/process1"/>
    <dgm:cxn modelId="{13986A3E-02CB-4744-BACE-2EF786983698}" type="presParOf" srcId="{E0044479-3C56-4E5E-969B-D768DB52E7E3}" destId="{561BEE69-E6B4-4122-B65B-7B0D358A578B}" srcOrd="0" destOrd="0" presId="urn:microsoft.com/office/officeart/2005/8/layout/process1"/>
    <dgm:cxn modelId="{C67C2E7F-4613-4236-8DCF-133458763F78}" type="presParOf" srcId="{4D26A021-0638-4BB3-AF6B-5BA36EB3552E}" destId="{39E73CC7-D384-404A-8216-BA86C29F56FB}" srcOrd="2" destOrd="0" presId="urn:microsoft.com/office/officeart/2005/8/layout/process1"/>
    <dgm:cxn modelId="{18287342-2700-46F5-8D72-12192615688D}" type="presParOf" srcId="{4D26A021-0638-4BB3-AF6B-5BA36EB3552E}" destId="{7CA67F44-8FF3-4605-95C6-C910A5D4F00F}" srcOrd="3" destOrd="0" presId="urn:microsoft.com/office/officeart/2005/8/layout/process1"/>
    <dgm:cxn modelId="{3AB566A8-1706-4C45-9AB2-0B71C7CFF8CE}" type="presParOf" srcId="{7CA67F44-8FF3-4605-95C6-C910A5D4F00F}" destId="{B0AA4CDF-DC56-41B9-B692-C21AD1147DF8}" srcOrd="0" destOrd="0" presId="urn:microsoft.com/office/officeart/2005/8/layout/process1"/>
    <dgm:cxn modelId="{C5F249AC-5513-4A39-8FEA-9AF6E42C1FEE}" type="presParOf" srcId="{4D26A021-0638-4BB3-AF6B-5BA36EB3552E}" destId="{15DBC1FE-293C-464B-B0AE-558272E5A85D}" srcOrd="4" destOrd="0" presId="urn:microsoft.com/office/officeart/2005/8/layout/process1"/>
    <dgm:cxn modelId="{BD5CD62A-F42C-4380-B8B2-AA6102945598}" type="presParOf" srcId="{4D26A021-0638-4BB3-AF6B-5BA36EB3552E}" destId="{B53E9E02-92E4-4A44-94E7-D7847A2D5B5D}" srcOrd="5" destOrd="0" presId="urn:microsoft.com/office/officeart/2005/8/layout/process1"/>
    <dgm:cxn modelId="{4085C0A0-36B5-4F00-8399-FDFA81AF47DD}" type="presParOf" srcId="{B53E9E02-92E4-4A44-94E7-D7847A2D5B5D}" destId="{50440542-BB06-4FFE-A047-D492AA3DFFE1}" srcOrd="0" destOrd="0" presId="urn:microsoft.com/office/officeart/2005/8/layout/process1"/>
    <dgm:cxn modelId="{7C7948DE-9C06-4665-90CF-84BF7BF95BB7}" type="presParOf" srcId="{4D26A021-0638-4BB3-AF6B-5BA36EB3552E}" destId="{4FD45275-AC76-4484-8969-32D16AA52173}" srcOrd="6" destOrd="0" presId="urn:microsoft.com/office/officeart/2005/8/layout/process1"/>
    <dgm:cxn modelId="{6E821884-8335-4764-88DF-9573DD50D551}" type="presParOf" srcId="{4D26A021-0638-4BB3-AF6B-5BA36EB3552E}" destId="{B0CAA655-0C08-4131-9DE1-F62511B71DB5}" srcOrd="7" destOrd="0" presId="urn:microsoft.com/office/officeart/2005/8/layout/process1"/>
    <dgm:cxn modelId="{7279BEAE-515E-4E74-BF05-001040BF8F0A}" type="presParOf" srcId="{B0CAA655-0C08-4131-9DE1-F62511B71DB5}" destId="{05C45999-9211-4E05-B044-E37611F5C95A}" srcOrd="0" destOrd="0" presId="urn:microsoft.com/office/officeart/2005/8/layout/process1"/>
    <dgm:cxn modelId="{85CB5974-3E69-435C-9E54-94880967264C}" type="presParOf" srcId="{4D26A021-0638-4BB3-AF6B-5BA36EB3552E}" destId="{824659B2-25CA-4179-B5F5-60122EE97DC1}"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B94FF-BB9C-491C-8F4F-83D5D9C59D37}">
      <dsp:nvSpPr>
        <dsp:cNvPr id="0" name=""/>
        <dsp:cNvSpPr/>
      </dsp:nvSpPr>
      <dsp:spPr>
        <a:xfrm>
          <a:off x="715755" y="436520"/>
          <a:ext cx="959187" cy="959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EEAE9E-6026-4E6E-BB45-443C253D56F2}">
      <dsp:nvSpPr>
        <dsp:cNvPr id="0" name=""/>
        <dsp:cNvSpPr/>
      </dsp:nvSpPr>
      <dsp:spPr>
        <a:xfrm>
          <a:off x="129585" y="1797212"/>
          <a:ext cx="2131527" cy="131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Scope definition</a:t>
          </a:r>
          <a:endParaRPr lang="en-US" sz="2400" kern="1200" dirty="0"/>
        </a:p>
      </dsp:txBody>
      <dsp:txXfrm>
        <a:off x="129585" y="1797212"/>
        <a:ext cx="2131527" cy="1314843"/>
      </dsp:txXfrm>
    </dsp:sp>
    <dsp:sp modelId="{574DB4E1-62DB-478B-B4E4-77F28A137D93}">
      <dsp:nvSpPr>
        <dsp:cNvPr id="0" name=""/>
        <dsp:cNvSpPr/>
      </dsp:nvSpPr>
      <dsp:spPr>
        <a:xfrm>
          <a:off x="3220300" y="436520"/>
          <a:ext cx="959187" cy="959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053419-85BB-49D5-8C2A-8185EC987C42}">
      <dsp:nvSpPr>
        <dsp:cNvPr id="0" name=""/>
        <dsp:cNvSpPr/>
      </dsp:nvSpPr>
      <dsp:spPr>
        <a:xfrm>
          <a:off x="2634130" y="1797212"/>
          <a:ext cx="2131527" cy="131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pPr>
          <a:r>
            <a:rPr lang="en-GB" sz="2800" kern="1200" dirty="0"/>
            <a:t>Guide the literature search</a:t>
          </a:r>
          <a:endParaRPr lang="en-US" sz="2800" kern="1200" dirty="0"/>
        </a:p>
      </dsp:txBody>
      <dsp:txXfrm>
        <a:off x="2634130" y="1797212"/>
        <a:ext cx="2131527" cy="1314843"/>
      </dsp:txXfrm>
    </dsp:sp>
    <dsp:sp modelId="{7EFB7EB4-7EE7-4B8F-90B3-3DB9A0AC91DF}">
      <dsp:nvSpPr>
        <dsp:cNvPr id="0" name=""/>
        <dsp:cNvSpPr/>
      </dsp:nvSpPr>
      <dsp:spPr>
        <a:xfrm>
          <a:off x="5724844" y="436520"/>
          <a:ext cx="959187" cy="959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27906B-C6BC-4ED8-8571-61495F261601}">
      <dsp:nvSpPr>
        <dsp:cNvPr id="0" name=""/>
        <dsp:cNvSpPr/>
      </dsp:nvSpPr>
      <dsp:spPr>
        <a:xfrm>
          <a:off x="5138674" y="1797212"/>
          <a:ext cx="2131527" cy="131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Influence research design</a:t>
          </a:r>
          <a:endParaRPr lang="en-US" sz="2400" kern="1200"/>
        </a:p>
      </dsp:txBody>
      <dsp:txXfrm>
        <a:off x="5138674" y="1797212"/>
        <a:ext cx="2131527" cy="1314843"/>
      </dsp:txXfrm>
    </dsp:sp>
    <dsp:sp modelId="{D59F0D2D-810B-43E0-9A0E-4F388D4C8DFD}">
      <dsp:nvSpPr>
        <dsp:cNvPr id="0" name=""/>
        <dsp:cNvSpPr/>
      </dsp:nvSpPr>
      <dsp:spPr>
        <a:xfrm>
          <a:off x="8229389" y="436520"/>
          <a:ext cx="959187" cy="959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230B0D-F202-445A-BD63-ED2364898BD9}">
      <dsp:nvSpPr>
        <dsp:cNvPr id="0" name=""/>
        <dsp:cNvSpPr/>
      </dsp:nvSpPr>
      <dsp:spPr>
        <a:xfrm>
          <a:off x="7643219" y="1797212"/>
          <a:ext cx="2131527" cy="131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Guide data collection and data analysis</a:t>
          </a:r>
          <a:endParaRPr lang="en-US" sz="2400" kern="1200"/>
        </a:p>
      </dsp:txBody>
      <dsp:txXfrm>
        <a:off x="7643219" y="1797212"/>
        <a:ext cx="2131527" cy="1314843"/>
      </dsp:txXfrm>
    </dsp:sp>
    <dsp:sp modelId="{22BBE089-CD76-4CF9-B6D0-C6B31FB0B731}">
      <dsp:nvSpPr>
        <dsp:cNvPr id="0" name=""/>
        <dsp:cNvSpPr/>
      </dsp:nvSpPr>
      <dsp:spPr>
        <a:xfrm>
          <a:off x="10733934" y="436520"/>
          <a:ext cx="959187" cy="959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B0F095-D0D6-4D34-BEAD-DE0F6B3C87EE}">
      <dsp:nvSpPr>
        <dsp:cNvPr id="0" name=""/>
        <dsp:cNvSpPr/>
      </dsp:nvSpPr>
      <dsp:spPr>
        <a:xfrm>
          <a:off x="10147764" y="1797212"/>
          <a:ext cx="2131527" cy="131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Organise the final paper</a:t>
          </a:r>
          <a:endParaRPr lang="en-US" sz="2400" kern="1200"/>
        </a:p>
      </dsp:txBody>
      <dsp:txXfrm>
        <a:off x="10147764" y="1797212"/>
        <a:ext cx="2131527" cy="1314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59D90-C948-40ED-A836-8603E442A40F}">
      <dsp:nvSpPr>
        <dsp:cNvPr id="0" name=""/>
        <dsp:cNvSpPr/>
      </dsp:nvSpPr>
      <dsp:spPr>
        <a:xfrm rot="10800000">
          <a:off x="1637982" y="1693"/>
          <a:ext cx="5405120" cy="1106169"/>
        </a:xfrm>
        <a:prstGeom prst="homePlate">
          <a:avLst/>
        </a:prstGeom>
        <a:solidFill>
          <a:schemeClr val="lt1"/>
        </a:solidFill>
        <a:ln w="19050" cap="flat" cmpd="sng" algn="ctr">
          <a:solidFill>
            <a:schemeClr val="accent5"/>
          </a:solidFill>
          <a:prstDash val="solid"/>
          <a:miter lim="800000"/>
        </a:ln>
        <a:effectLst/>
      </dsp:spPr>
      <dsp:style>
        <a:lnRef idx="2">
          <a:schemeClr val="accent5"/>
        </a:lnRef>
        <a:fillRef idx="1">
          <a:schemeClr val="lt1"/>
        </a:fillRef>
        <a:effectRef idx="0">
          <a:schemeClr val="accent5"/>
        </a:effectRef>
        <a:fontRef idx="minor">
          <a:schemeClr val="dk1"/>
        </a:fontRef>
      </dsp:style>
      <dsp:txBody>
        <a:bodyPr spcFirstLastPara="0" vert="horz" wrap="square" lIns="487790" tIns="64770" rIns="120904" bIns="64770" numCol="1" spcCol="1270" anchor="ctr" anchorCtr="0">
          <a:noAutofit/>
        </a:bodyPr>
        <a:lstStyle/>
        <a:p>
          <a:pPr marL="0" lvl="0" indent="0" algn="l" defTabSz="755650">
            <a:lnSpc>
              <a:spcPct val="90000"/>
            </a:lnSpc>
            <a:spcBef>
              <a:spcPct val="0"/>
            </a:spcBef>
            <a:spcAft>
              <a:spcPct val="35000"/>
            </a:spcAft>
            <a:buNone/>
          </a:pPr>
          <a:r>
            <a:rPr lang="en-GB" sz="1700" b="1" kern="1200" dirty="0"/>
            <a:t>POPULATION</a:t>
          </a:r>
          <a:r>
            <a:rPr lang="en-GB" sz="1700" kern="1200" dirty="0"/>
            <a:t>: the group of individuals or patients being studied, including characteristics like age, condition, or demographic factors.</a:t>
          </a:r>
        </a:p>
      </dsp:txBody>
      <dsp:txXfrm rot="10800000">
        <a:off x="1914524" y="1693"/>
        <a:ext cx="5128578" cy="1106169"/>
      </dsp:txXfrm>
    </dsp:sp>
    <dsp:sp modelId="{5FE6F1B8-60D3-4150-AA35-2114FC95B007}">
      <dsp:nvSpPr>
        <dsp:cNvPr id="0" name=""/>
        <dsp:cNvSpPr/>
      </dsp:nvSpPr>
      <dsp:spPr>
        <a:xfrm>
          <a:off x="1084897" y="1693"/>
          <a:ext cx="1106169" cy="1106169"/>
        </a:xfrm>
        <a:prstGeom prst="ellipse">
          <a:avLst/>
        </a:prstGeom>
        <a:blipFill>
          <a:blip xmlns:r="http://schemas.openxmlformats.org/officeDocument/2006/relationships" r:embed="rId1">
            <a:duotone>
              <a:prstClr val="black"/>
              <a:schemeClr val="accent5">
                <a:tint val="45000"/>
                <a:satMod val="400000"/>
              </a:schemeClr>
            </a:duotone>
            <a:extLst>
              <a:ext uri="{837473B0-CC2E-450A-ABE3-18F120FF3D39}">
                <a1611:picAttrSrcUrl xmlns:a1611="http://schemas.microsoft.com/office/drawing/2016/11/main" r:id="rId2"/>
              </a:ext>
            </a:extLst>
          </a:blip>
          <a:srcRect/>
          <a:stretch>
            <a:fillRect t="-15000" b="-1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E87585-02F8-43DB-81F4-C9C0907B1178}">
      <dsp:nvSpPr>
        <dsp:cNvPr id="0" name=""/>
        <dsp:cNvSpPr/>
      </dsp:nvSpPr>
      <dsp:spPr>
        <a:xfrm rot="10800000">
          <a:off x="1637982" y="1438063"/>
          <a:ext cx="5405120" cy="1106169"/>
        </a:xfrm>
        <a:prstGeom prst="homePlate">
          <a:avLst/>
        </a:prstGeom>
        <a:solidFill>
          <a:schemeClr val="lt1"/>
        </a:solidFill>
        <a:ln w="1905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87790" tIns="64770" rIns="120904" bIns="64770" numCol="1" spcCol="1270" anchor="ctr" anchorCtr="0">
          <a:noAutofit/>
        </a:bodyPr>
        <a:lstStyle/>
        <a:p>
          <a:pPr marL="0" lvl="0" indent="0" algn="l" defTabSz="755650">
            <a:lnSpc>
              <a:spcPct val="90000"/>
            </a:lnSpc>
            <a:spcBef>
              <a:spcPct val="0"/>
            </a:spcBef>
            <a:spcAft>
              <a:spcPct val="35000"/>
            </a:spcAft>
            <a:buNone/>
          </a:pPr>
          <a:r>
            <a:rPr lang="en-GB" sz="1700" b="1" kern="1200" dirty="0"/>
            <a:t>INTERVENTION</a:t>
          </a:r>
          <a:r>
            <a:rPr lang="en-GB" sz="1700" kern="1200" dirty="0"/>
            <a:t>: treatment, action, being evaluated or studied</a:t>
          </a:r>
        </a:p>
      </dsp:txBody>
      <dsp:txXfrm rot="10800000">
        <a:off x="1914524" y="1438063"/>
        <a:ext cx="5128578" cy="1106169"/>
      </dsp:txXfrm>
    </dsp:sp>
    <dsp:sp modelId="{D2D56D37-2705-47FC-AC36-35BB50714201}">
      <dsp:nvSpPr>
        <dsp:cNvPr id="0" name=""/>
        <dsp:cNvSpPr/>
      </dsp:nvSpPr>
      <dsp:spPr>
        <a:xfrm>
          <a:off x="1084897" y="1438063"/>
          <a:ext cx="1106169" cy="1106169"/>
        </a:xfrm>
        <a:prstGeom prst="ellipse">
          <a:avLst/>
        </a:prstGeom>
        <a:blipFill>
          <a:blip xmlns:r="http://schemas.openxmlformats.org/officeDocument/2006/relationships" r:embed="rId3">
            <a:duotone>
              <a:prstClr val="black"/>
              <a:schemeClr val="accent3">
                <a:tint val="45000"/>
                <a:satMod val="400000"/>
              </a:schemeClr>
            </a:duotone>
            <a:extLst>
              <a:ext uri="{837473B0-CC2E-450A-ABE3-18F120FF3D39}">
                <a1611:picAttrSrcUrl xmlns:a1611="http://schemas.microsoft.com/office/drawing/2016/11/main" r:id="rId4"/>
              </a:ext>
            </a:extLst>
          </a:blip>
          <a:srcRect/>
          <a:stretch>
            <a:fillRect t="-15000" b="-1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CC1350-CFE7-41A9-A1E6-A959AED47600}">
      <dsp:nvSpPr>
        <dsp:cNvPr id="0" name=""/>
        <dsp:cNvSpPr/>
      </dsp:nvSpPr>
      <dsp:spPr>
        <a:xfrm rot="10800000">
          <a:off x="1637982" y="2874433"/>
          <a:ext cx="5405120" cy="1106169"/>
        </a:xfrm>
        <a:prstGeom prst="homePlate">
          <a:avLst/>
        </a:prstGeom>
        <a:solidFill>
          <a:schemeClr val="lt1"/>
        </a:solidFill>
        <a:ln w="1905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7790" tIns="64770" rIns="120904" bIns="64770" numCol="1" spcCol="1270" anchor="ctr" anchorCtr="0">
          <a:noAutofit/>
        </a:bodyPr>
        <a:lstStyle/>
        <a:p>
          <a:pPr marL="0" lvl="0" indent="0" algn="l" defTabSz="755650">
            <a:lnSpc>
              <a:spcPct val="90000"/>
            </a:lnSpc>
            <a:spcBef>
              <a:spcPct val="0"/>
            </a:spcBef>
            <a:spcAft>
              <a:spcPct val="35000"/>
            </a:spcAft>
            <a:buNone/>
          </a:pPr>
          <a:r>
            <a:rPr lang="en-GB" sz="1700" b="1" kern="1200" dirty="0"/>
            <a:t>COMPARISON</a:t>
          </a:r>
          <a:r>
            <a:rPr lang="en-GB" sz="1700" kern="1200" dirty="0"/>
            <a:t>: alternative intervention, placebo, or standard care against which the intervention is measured</a:t>
          </a:r>
        </a:p>
      </dsp:txBody>
      <dsp:txXfrm rot="10800000">
        <a:off x="1914524" y="2874433"/>
        <a:ext cx="5128578" cy="1106169"/>
      </dsp:txXfrm>
    </dsp:sp>
    <dsp:sp modelId="{1A3E632E-D7AF-4043-956A-9E9774B37E4B}">
      <dsp:nvSpPr>
        <dsp:cNvPr id="0" name=""/>
        <dsp:cNvSpPr/>
      </dsp:nvSpPr>
      <dsp:spPr>
        <a:xfrm>
          <a:off x="1084897" y="2874433"/>
          <a:ext cx="1106169" cy="1106169"/>
        </a:xfrm>
        <a:prstGeom prst="ellipse">
          <a:avLst/>
        </a:prstGeom>
        <a:blipFill>
          <a:blip xmlns:r="http://schemas.openxmlformats.org/officeDocument/2006/relationships" r:embed="rId5">
            <a:duotone>
              <a:prstClr val="black"/>
              <a:schemeClr val="accent2">
                <a:tint val="45000"/>
                <a:satMod val="400000"/>
              </a:schemeClr>
            </a:duotone>
            <a:extLst>
              <a:ext uri="{837473B0-CC2E-450A-ABE3-18F120FF3D39}">
                <a1611:picAttrSrcUrl xmlns:a1611="http://schemas.microsoft.com/office/drawing/2016/11/main" r:id="rId6"/>
              </a:ext>
            </a:extLst>
          </a:blip>
          <a:srcRect/>
          <a:stretch>
            <a:fillRect t="-15000" b="-1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7BE61C4-3C3B-4F9D-9C59-464FC2AA0C76}">
      <dsp:nvSpPr>
        <dsp:cNvPr id="0" name=""/>
        <dsp:cNvSpPr/>
      </dsp:nvSpPr>
      <dsp:spPr>
        <a:xfrm rot="10800000">
          <a:off x="1637982" y="4310803"/>
          <a:ext cx="5405120" cy="1106169"/>
        </a:xfrm>
        <a:prstGeom prst="homePlate">
          <a:avLst/>
        </a:prstGeom>
        <a:solidFill>
          <a:schemeClr val="lt1"/>
        </a:solidFill>
        <a:ln w="19050" cap="flat" cmpd="sng" algn="ctr">
          <a:solidFill>
            <a:schemeClr val="accent4"/>
          </a:solidFill>
          <a:prstDash val="solid"/>
          <a:miter lim="800000"/>
        </a:ln>
        <a:effectLst/>
      </dsp:spPr>
      <dsp:style>
        <a:lnRef idx="2">
          <a:schemeClr val="accent4"/>
        </a:lnRef>
        <a:fillRef idx="1">
          <a:schemeClr val="lt1"/>
        </a:fillRef>
        <a:effectRef idx="0">
          <a:schemeClr val="accent4"/>
        </a:effectRef>
        <a:fontRef idx="minor">
          <a:schemeClr val="dk1"/>
        </a:fontRef>
      </dsp:style>
      <dsp:txBody>
        <a:bodyPr spcFirstLastPara="0" vert="horz" wrap="square" lIns="487790" tIns="64770" rIns="120904" bIns="64770" numCol="1" spcCol="1270" anchor="ctr" anchorCtr="0">
          <a:noAutofit/>
        </a:bodyPr>
        <a:lstStyle/>
        <a:p>
          <a:pPr marL="0" lvl="0" indent="0" algn="l" defTabSz="755650">
            <a:lnSpc>
              <a:spcPct val="90000"/>
            </a:lnSpc>
            <a:spcBef>
              <a:spcPct val="0"/>
            </a:spcBef>
            <a:spcAft>
              <a:spcPct val="35000"/>
            </a:spcAft>
            <a:buNone/>
          </a:pPr>
          <a:r>
            <a:rPr lang="en-GB" sz="1700" b="1" kern="1200" dirty="0"/>
            <a:t>OUTCOME</a:t>
          </a:r>
          <a:r>
            <a:rPr lang="en-GB" sz="1700" kern="1200" dirty="0"/>
            <a:t>: measurable effect or result of the intervention, such as improvement, recovery, or adverse events. </a:t>
          </a:r>
        </a:p>
      </dsp:txBody>
      <dsp:txXfrm rot="10800000">
        <a:off x="1914524" y="4310803"/>
        <a:ext cx="5128578" cy="1106169"/>
      </dsp:txXfrm>
    </dsp:sp>
    <dsp:sp modelId="{5DC1DD08-F947-44CB-953A-4FBB1689DB36}">
      <dsp:nvSpPr>
        <dsp:cNvPr id="0" name=""/>
        <dsp:cNvSpPr/>
      </dsp:nvSpPr>
      <dsp:spPr>
        <a:xfrm>
          <a:off x="1084897" y="4310803"/>
          <a:ext cx="1106169" cy="1106169"/>
        </a:xfrm>
        <a:prstGeom prst="ellipse">
          <a:avLst/>
        </a:prstGeom>
        <a:blipFill>
          <a:blip xmlns:r="http://schemas.openxmlformats.org/officeDocument/2006/relationships" r:embed="rId7">
            <a:duotone>
              <a:prstClr val="black"/>
              <a:schemeClr val="accent1">
                <a:tint val="45000"/>
                <a:satMod val="400000"/>
              </a:schemeClr>
            </a:duotone>
            <a:extLst>
              <a:ext uri="{837473B0-CC2E-450A-ABE3-18F120FF3D39}">
                <a1611:picAttrSrcUrl xmlns:a1611="http://schemas.microsoft.com/office/drawing/2016/11/main" r:id="rId8"/>
              </a:ext>
            </a:extLst>
          </a:blip>
          <a:srcRect/>
          <a:stretch>
            <a:fillRect t="-15000" b="-1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4DE85-2263-47CC-96C8-484E0775FAF1}">
      <dsp:nvSpPr>
        <dsp:cNvPr id="0" name=""/>
        <dsp:cNvSpPr/>
      </dsp:nvSpPr>
      <dsp:spPr>
        <a:xfrm>
          <a:off x="992" y="0"/>
          <a:ext cx="2579687" cy="541866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b="1" kern="1200" dirty="0"/>
            <a:t>PICOT</a:t>
          </a:r>
        </a:p>
      </dsp:txBody>
      <dsp:txXfrm>
        <a:off x="992" y="0"/>
        <a:ext cx="2579687" cy="1625600"/>
      </dsp:txXfrm>
    </dsp:sp>
    <dsp:sp modelId="{9C6682DE-DB0E-46DD-937E-A1CE136B625D}">
      <dsp:nvSpPr>
        <dsp:cNvPr id="0" name=""/>
        <dsp:cNvSpPr/>
      </dsp:nvSpPr>
      <dsp:spPr>
        <a:xfrm>
          <a:off x="258960" y="1627187"/>
          <a:ext cx="2063749" cy="1633802"/>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Font typeface="Aptos" panose="020B0004020202020204" pitchFamily="34" charset="0"/>
            <a:buNone/>
          </a:pPr>
          <a:r>
            <a:rPr lang="en-GB" sz="1700" kern="1200" dirty="0"/>
            <a:t>Timeframe</a:t>
          </a:r>
        </a:p>
      </dsp:txBody>
      <dsp:txXfrm>
        <a:off x="306812" y="1675039"/>
        <a:ext cx="1968045" cy="1538098"/>
      </dsp:txXfrm>
    </dsp:sp>
    <dsp:sp modelId="{775EE39F-751A-4565-9DA2-61B1D6A5D641}">
      <dsp:nvSpPr>
        <dsp:cNvPr id="0" name=""/>
        <dsp:cNvSpPr/>
      </dsp:nvSpPr>
      <dsp:spPr>
        <a:xfrm>
          <a:off x="258960" y="3512343"/>
          <a:ext cx="2063749" cy="1633802"/>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specify the duration of the intervention or follow-up. </a:t>
          </a:r>
        </a:p>
      </dsp:txBody>
      <dsp:txXfrm>
        <a:off x="306812" y="3560195"/>
        <a:ext cx="1968045" cy="1538098"/>
      </dsp:txXfrm>
    </dsp:sp>
    <dsp:sp modelId="{298B8BAB-2DC0-4913-8129-64EFFD03B1A4}">
      <dsp:nvSpPr>
        <dsp:cNvPr id="0" name=""/>
        <dsp:cNvSpPr/>
      </dsp:nvSpPr>
      <dsp:spPr>
        <a:xfrm>
          <a:off x="2774156" y="0"/>
          <a:ext cx="2579687" cy="541866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b="1" kern="1200" dirty="0"/>
            <a:t>PICOS</a:t>
          </a:r>
        </a:p>
      </dsp:txBody>
      <dsp:txXfrm>
        <a:off x="2774156" y="0"/>
        <a:ext cx="2579687" cy="1625600"/>
      </dsp:txXfrm>
    </dsp:sp>
    <dsp:sp modelId="{C060BCF3-BE80-4B15-9A0B-91585D317D3B}">
      <dsp:nvSpPr>
        <dsp:cNvPr id="0" name=""/>
        <dsp:cNvSpPr/>
      </dsp:nvSpPr>
      <dsp:spPr>
        <a:xfrm>
          <a:off x="3032125" y="1627187"/>
          <a:ext cx="2063749" cy="1633802"/>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Study type</a:t>
          </a:r>
        </a:p>
      </dsp:txBody>
      <dsp:txXfrm>
        <a:off x="3079977" y="1675039"/>
        <a:ext cx="1968045" cy="1538098"/>
      </dsp:txXfrm>
    </dsp:sp>
    <dsp:sp modelId="{6AA03386-5756-4200-BCA4-72F535FB93E6}">
      <dsp:nvSpPr>
        <dsp:cNvPr id="0" name=""/>
        <dsp:cNvSpPr/>
      </dsp:nvSpPr>
      <dsp:spPr>
        <a:xfrm>
          <a:off x="3032125" y="3512343"/>
          <a:ext cx="2063749" cy="1633802"/>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Define eligible study designs, such a randomised controlled trials or observational studies.</a:t>
          </a:r>
        </a:p>
      </dsp:txBody>
      <dsp:txXfrm>
        <a:off x="3079977" y="3560195"/>
        <a:ext cx="1968045" cy="1538098"/>
      </dsp:txXfrm>
    </dsp:sp>
    <dsp:sp modelId="{80240E12-09B9-4D62-91BB-B74A209EB0A7}">
      <dsp:nvSpPr>
        <dsp:cNvPr id="0" name=""/>
        <dsp:cNvSpPr/>
      </dsp:nvSpPr>
      <dsp:spPr>
        <a:xfrm>
          <a:off x="5547320" y="0"/>
          <a:ext cx="2579687" cy="541866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b="1" kern="1200" dirty="0"/>
            <a:t>PCC</a:t>
          </a:r>
        </a:p>
      </dsp:txBody>
      <dsp:txXfrm>
        <a:off x="5547320" y="0"/>
        <a:ext cx="2579687" cy="1625600"/>
      </dsp:txXfrm>
    </dsp:sp>
    <dsp:sp modelId="{FC00CC8F-5955-4891-91C7-DA293CA7A246}">
      <dsp:nvSpPr>
        <dsp:cNvPr id="0" name=""/>
        <dsp:cNvSpPr/>
      </dsp:nvSpPr>
      <dsp:spPr>
        <a:xfrm>
          <a:off x="5805289" y="1627187"/>
          <a:ext cx="2063749" cy="1633802"/>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Concept</a:t>
          </a:r>
        </a:p>
      </dsp:txBody>
      <dsp:txXfrm>
        <a:off x="5853141" y="1675039"/>
        <a:ext cx="1968045" cy="1538098"/>
      </dsp:txXfrm>
    </dsp:sp>
    <dsp:sp modelId="{4F46BE7F-BDC6-429F-8E3F-99E36FBA2442}">
      <dsp:nvSpPr>
        <dsp:cNvPr id="0" name=""/>
        <dsp:cNvSpPr/>
      </dsp:nvSpPr>
      <dsp:spPr>
        <a:xfrm>
          <a:off x="5805289" y="3512343"/>
          <a:ext cx="2063749" cy="1633802"/>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Context</a:t>
          </a:r>
        </a:p>
      </dsp:txBody>
      <dsp:txXfrm>
        <a:off x="5853141" y="3560195"/>
        <a:ext cx="1968045" cy="15380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07FE1-272B-44FC-BF3B-B819B637A642}">
      <dsp:nvSpPr>
        <dsp:cNvPr id="0" name=""/>
        <dsp:cNvSpPr/>
      </dsp:nvSpPr>
      <dsp:spPr>
        <a:xfrm>
          <a:off x="-6126981" y="-937410"/>
          <a:ext cx="7293488" cy="7293488"/>
        </a:xfrm>
        <a:prstGeom prst="blockArc">
          <a:avLst>
            <a:gd name="adj1" fmla="val 18900000"/>
            <a:gd name="adj2" fmla="val 2700000"/>
            <a:gd name="adj3" fmla="val 296"/>
          </a:avLst>
        </a:prstGeom>
        <a:noFill/>
        <a:ln w="19050" cap="flat" cmpd="sng" algn="ctr">
          <a:solidFill>
            <a:schemeClr val="accent1">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7D9BB16-E1C0-46D4-A12E-B0EDEAE272BE}">
      <dsp:nvSpPr>
        <dsp:cNvPr id="0" name=""/>
        <dsp:cNvSpPr/>
      </dsp:nvSpPr>
      <dsp:spPr>
        <a:xfrm>
          <a:off x="509717" y="338558"/>
          <a:ext cx="7541700" cy="677550"/>
        </a:xfrm>
        <a:prstGeom prst="rect">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A population too broad</a:t>
          </a:r>
        </a:p>
      </dsp:txBody>
      <dsp:txXfrm>
        <a:off x="509717" y="338558"/>
        <a:ext cx="7541700" cy="677550"/>
      </dsp:txXfrm>
    </dsp:sp>
    <dsp:sp modelId="{067F54F3-295F-4F66-943D-3F2019A736C5}">
      <dsp:nvSpPr>
        <dsp:cNvPr id="0" name=""/>
        <dsp:cNvSpPr/>
      </dsp:nvSpPr>
      <dsp:spPr>
        <a:xfrm>
          <a:off x="86248" y="253864"/>
          <a:ext cx="846937" cy="846937"/>
        </a:xfrm>
        <a:prstGeom prst="ellipse">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C8AAD8-35C2-4F7A-9BBC-7388614935B1}">
      <dsp:nvSpPr>
        <dsp:cNvPr id="0" name=""/>
        <dsp:cNvSpPr/>
      </dsp:nvSpPr>
      <dsp:spPr>
        <a:xfrm>
          <a:off x="995230" y="1354558"/>
          <a:ext cx="7056187" cy="677550"/>
        </a:xfrm>
        <a:prstGeom prst="rect">
          <a:avLst/>
        </a:prstGeom>
        <a:solidFill>
          <a:schemeClr val="accent1">
            <a:shade val="80000"/>
            <a:hueOff val="136400"/>
            <a:satOff val="-14223"/>
            <a:lumOff val="95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An intervention too narrow</a:t>
          </a:r>
        </a:p>
      </dsp:txBody>
      <dsp:txXfrm>
        <a:off x="995230" y="1354558"/>
        <a:ext cx="7056187" cy="677550"/>
      </dsp:txXfrm>
    </dsp:sp>
    <dsp:sp modelId="{CAAC38AA-EBD2-489E-B4B2-6D4601EB3A4D}">
      <dsp:nvSpPr>
        <dsp:cNvPr id="0" name=""/>
        <dsp:cNvSpPr/>
      </dsp:nvSpPr>
      <dsp:spPr>
        <a:xfrm>
          <a:off x="571761" y="1269864"/>
          <a:ext cx="846937" cy="846937"/>
        </a:xfrm>
        <a:prstGeom prst="ellipse">
          <a:avLst/>
        </a:prstGeom>
        <a:solidFill>
          <a:schemeClr val="lt1">
            <a:hueOff val="0"/>
            <a:satOff val="0"/>
            <a:lumOff val="0"/>
            <a:alphaOff val="0"/>
          </a:schemeClr>
        </a:solidFill>
        <a:ln w="19050" cap="flat" cmpd="sng" algn="ctr">
          <a:solidFill>
            <a:schemeClr val="accent1">
              <a:shade val="80000"/>
              <a:hueOff val="136400"/>
              <a:satOff val="-14223"/>
              <a:lumOff val="9555"/>
              <a:alphaOff val="0"/>
            </a:schemeClr>
          </a:solidFill>
          <a:prstDash val="solid"/>
          <a:miter lim="800000"/>
        </a:ln>
        <a:effectLst/>
      </dsp:spPr>
      <dsp:style>
        <a:lnRef idx="2">
          <a:scrgbClr r="0" g="0" b="0"/>
        </a:lnRef>
        <a:fillRef idx="1">
          <a:scrgbClr r="0" g="0" b="0"/>
        </a:fillRef>
        <a:effectRef idx="0">
          <a:scrgbClr r="0" g="0" b="0"/>
        </a:effectRef>
        <a:fontRef idx="minor"/>
      </dsp:style>
    </dsp:sp>
    <dsp:sp modelId="{8E4FC3C1-470E-4529-9AD2-8D5585FE536D}">
      <dsp:nvSpPr>
        <dsp:cNvPr id="0" name=""/>
        <dsp:cNvSpPr/>
      </dsp:nvSpPr>
      <dsp:spPr>
        <a:xfrm>
          <a:off x="1144243" y="2370558"/>
          <a:ext cx="6907174" cy="677550"/>
        </a:xfrm>
        <a:prstGeom prst="rect">
          <a:avLst/>
        </a:prstGeom>
        <a:solidFill>
          <a:schemeClr val="accent1">
            <a:shade val="80000"/>
            <a:hueOff val="272799"/>
            <a:satOff val="-28446"/>
            <a:lumOff val="191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Missing or vague comparison</a:t>
          </a:r>
        </a:p>
      </dsp:txBody>
      <dsp:txXfrm>
        <a:off x="1144243" y="2370558"/>
        <a:ext cx="6907174" cy="677550"/>
      </dsp:txXfrm>
    </dsp:sp>
    <dsp:sp modelId="{6CCB7D2B-AE29-4C8D-ABE2-A11B9855CA9A}">
      <dsp:nvSpPr>
        <dsp:cNvPr id="0" name=""/>
        <dsp:cNvSpPr/>
      </dsp:nvSpPr>
      <dsp:spPr>
        <a:xfrm>
          <a:off x="720774" y="2285864"/>
          <a:ext cx="846937" cy="846937"/>
        </a:xfrm>
        <a:prstGeom prst="ellipse">
          <a:avLst/>
        </a:prstGeom>
        <a:solidFill>
          <a:schemeClr val="lt1">
            <a:hueOff val="0"/>
            <a:satOff val="0"/>
            <a:lumOff val="0"/>
            <a:alphaOff val="0"/>
          </a:schemeClr>
        </a:solidFill>
        <a:ln w="19050" cap="flat" cmpd="sng" algn="ctr">
          <a:solidFill>
            <a:schemeClr val="accent1">
              <a:shade val="80000"/>
              <a:hueOff val="272799"/>
              <a:satOff val="-28446"/>
              <a:lumOff val="1911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F55DA4-BD1F-471C-BCF9-CFFDE0D5DB5B}">
      <dsp:nvSpPr>
        <dsp:cNvPr id="0" name=""/>
        <dsp:cNvSpPr/>
      </dsp:nvSpPr>
      <dsp:spPr>
        <a:xfrm>
          <a:off x="995230" y="3386558"/>
          <a:ext cx="7056187" cy="677550"/>
        </a:xfrm>
        <a:prstGeom prst="rect">
          <a:avLst/>
        </a:prstGeom>
        <a:solidFill>
          <a:schemeClr val="accent1">
            <a:shade val="80000"/>
            <a:hueOff val="409199"/>
            <a:satOff val="-42669"/>
            <a:lumOff val="2866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Outcome without measurement specification</a:t>
          </a:r>
        </a:p>
      </dsp:txBody>
      <dsp:txXfrm>
        <a:off x="995230" y="3386558"/>
        <a:ext cx="7056187" cy="677550"/>
      </dsp:txXfrm>
    </dsp:sp>
    <dsp:sp modelId="{D557F0CB-D587-463B-9A14-929D6D5C21D8}">
      <dsp:nvSpPr>
        <dsp:cNvPr id="0" name=""/>
        <dsp:cNvSpPr/>
      </dsp:nvSpPr>
      <dsp:spPr>
        <a:xfrm>
          <a:off x="571761" y="3301864"/>
          <a:ext cx="846937" cy="846937"/>
        </a:xfrm>
        <a:prstGeom prst="ellipse">
          <a:avLst/>
        </a:prstGeom>
        <a:solidFill>
          <a:schemeClr val="lt1">
            <a:hueOff val="0"/>
            <a:satOff val="0"/>
            <a:lumOff val="0"/>
            <a:alphaOff val="0"/>
          </a:schemeClr>
        </a:solidFill>
        <a:ln w="19050" cap="flat" cmpd="sng" algn="ctr">
          <a:solidFill>
            <a:schemeClr val="accent1">
              <a:shade val="80000"/>
              <a:hueOff val="409199"/>
              <a:satOff val="-42669"/>
              <a:lumOff val="28666"/>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1A59D6-2870-4C10-97BD-B558D90A595F}">
      <dsp:nvSpPr>
        <dsp:cNvPr id="0" name=""/>
        <dsp:cNvSpPr/>
      </dsp:nvSpPr>
      <dsp:spPr>
        <a:xfrm>
          <a:off x="509717" y="4402558"/>
          <a:ext cx="7541700" cy="677550"/>
        </a:xfrm>
        <a:prstGeom prst="rect">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Failing to iterate</a:t>
          </a:r>
        </a:p>
      </dsp:txBody>
      <dsp:txXfrm>
        <a:off x="509717" y="4402558"/>
        <a:ext cx="7541700" cy="677550"/>
      </dsp:txXfrm>
    </dsp:sp>
    <dsp:sp modelId="{DF09E640-A9C1-47C9-B5A0-F03A058050BF}">
      <dsp:nvSpPr>
        <dsp:cNvPr id="0" name=""/>
        <dsp:cNvSpPr/>
      </dsp:nvSpPr>
      <dsp:spPr>
        <a:xfrm>
          <a:off x="86248" y="4317864"/>
          <a:ext cx="846937" cy="846937"/>
        </a:xfrm>
        <a:prstGeom prst="ellipse">
          <a:avLst/>
        </a:prstGeom>
        <a:solidFill>
          <a:schemeClr val="lt1">
            <a:hueOff val="0"/>
            <a:satOff val="0"/>
            <a:lumOff val="0"/>
            <a:alphaOff val="0"/>
          </a:schemeClr>
        </a:solidFill>
        <a:ln w="19050" cap="flat" cmpd="sng" algn="ctr">
          <a:solidFill>
            <a:schemeClr val="accent1">
              <a:shade val="80000"/>
              <a:hueOff val="545598"/>
              <a:satOff val="-56892"/>
              <a:lumOff val="38221"/>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1DBE9-5327-4056-84A4-7C320ADC51EE}">
      <dsp:nvSpPr>
        <dsp:cNvPr id="0" name=""/>
        <dsp:cNvSpPr/>
      </dsp:nvSpPr>
      <dsp:spPr>
        <a:xfrm>
          <a:off x="4528" y="1011414"/>
          <a:ext cx="1980099" cy="118805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PICO element </a:t>
          </a:r>
        </a:p>
      </dsp:txBody>
      <dsp:txXfrm>
        <a:off x="39325" y="1046211"/>
        <a:ext cx="1910505" cy="1118465"/>
      </dsp:txXfrm>
    </dsp:sp>
    <dsp:sp modelId="{F61F68C9-4678-49C0-A2E5-9569960E61F0}">
      <dsp:nvSpPr>
        <dsp:cNvPr id="0" name=""/>
        <dsp:cNvSpPr/>
      </dsp:nvSpPr>
      <dsp:spPr>
        <a:xfrm>
          <a:off x="2182638" y="1359912"/>
          <a:ext cx="419781" cy="49106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182638" y="1458125"/>
        <a:ext cx="293847" cy="294638"/>
      </dsp:txXfrm>
    </dsp:sp>
    <dsp:sp modelId="{2769D3F3-913A-4D6E-A695-E156B797F3FB}">
      <dsp:nvSpPr>
        <dsp:cNvPr id="0" name=""/>
        <dsp:cNvSpPr/>
      </dsp:nvSpPr>
      <dsp:spPr>
        <a:xfrm>
          <a:off x="2776668" y="1011414"/>
          <a:ext cx="1980099" cy="1188059"/>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Search concept</a:t>
          </a:r>
        </a:p>
      </dsp:txBody>
      <dsp:txXfrm>
        <a:off x="2811465" y="1046211"/>
        <a:ext cx="1910505" cy="1118465"/>
      </dsp:txXfrm>
    </dsp:sp>
    <dsp:sp modelId="{A472A123-BAD7-41C6-9164-B645C078B35A}">
      <dsp:nvSpPr>
        <dsp:cNvPr id="0" name=""/>
        <dsp:cNvSpPr/>
      </dsp:nvSpPr>
      <dsp:spPr>
        <a:xfrm>
          <a:off x="4954778" y="1359912"/>
          <a:ext cx="419781" cy="491064"/>
        </a:xfrm>
        <a:prstGeom prst="rightArrow">
          <a:avLst>
            <a:gd name="adj1" fmla="val 60000"/>
            <a:gd name="adj2" fmla="val 50000"/>
          </a:avLst>
        </a:prstGeom>
        <a:solidFill>
          <a:schemeClr val="accent2">
            <a:hueOff val="3221807"/>
            <a:satOff val="-9246"/>
            <a:lumOff val="-148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4954778" y="1458125"/>
        <a:ext cx="293847" cy="294638"/>
      </dsp:txXfrm>
    </dsp:sp>
    <dsp:sp modelId="{6E6AA2FD-2B1A-49D4-8C58-6EA029AB7233}">
      <dsp:nvSpPr>
        <dsp:cNvPr id="0" name=""/>
        <dsp:cNvSpPr/>
      </dsp:nvSpPr>
      <dsp:spPr>
        <a:xfrm>
          <a:off x="5548807" y="1011414"/>
          <a:ext cx="1980099" cy="1188059"/>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Block of terms</a:t>
          </a:r>
        </a:p>
      </dsp:txBody>
      <dsp:txXfrm>
        <a:off x="5583604" y="1046211"/>
        <a:ext cx="1910505" cy="1118465"/>
      </dsp:txXfrm>
    </dsp:sp>
    <dsp:sp modelId="{E9738AD5-7F23-4603-85C7-6E5A1DE62E94}">
      <dsp:nvSpPr>
        <dsp:cNvPr id="0" name=""/>
        <dsp:cNvSpPr/>
      </dsp:nvSpPr>
      <dsp:spPr>
        <a:xfrm>
          <a:off x="7726917" y="1359912"/>
          <a:ext cx="419781" cy="491064"/>
        </a:xfrm>
        <a:prstGeom prst="rightArrow">
          <a:avLst>
            <a:gd name="adj1" fmla="val 60000"/>
            <a:gd name="adj2" fmla="val 50000"/>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7726917" y="1458125"/>
        <a:ext cx="293847" cy="294638"/>
      </dsp:txXfrm>
    </dsp:sp>
    <dsp:sp modelId="{0AF4ACFC-07E1-4131-8556-CFEF84E1A7D7}">
      <dsp:nvSpPr>
        <dsp:cNvPr id="0" name=""/>
        <dsp:cNvSpPr/>
      </dsp:nvSpPr>
      <dsp:spPr>
        <a:xfrm>
          <a:off x="8320947" y="1011414"/>
          <a:ext cx="1980099" cy="1188059"/>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Boolean operators</a:t>
          </a:r>
        </a:p>
      </dsp:txBody>
      <dsp:txXfrm>
        <a:off x="8355744" y="1046211"/>
        <a:ext cx="1910505" cy="11184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6F0F5B-0759-4ABE-879A-AFB7E608EE16}">
      <dsp:nvSpPr>
        <dsp:cNvPr id="0" name=""/>
        <dsp:cNvSpPr/>
      </dsp:nvSpPr>
      <dsp:spPr>
        <a:xfrm>
          <a:off x="5361" y="1299456"/>
          <a:ext cx="1662126" cy="15114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ptos" panose="020B0004020202020204" pitchFamily="34" charset="0"/>
            <a:buNone/>
          </a:pPr>
          <a:r>
            <a:rPr lang="en-GB" sz="1800" kern="1200" dirty="0"/>
            <a:t>Searching databases</a:t>
          </a:r>
        </a:p>
      </dsp:txBody>
      <dsp:txXfrm>
        <a:off x="49631" y="1343726"/>
        <a:ext cx="1573586" cy="1422956"/>
      </dsp:txXfrm>
    </dsp:sp>
    <dsp:sp modelId="{E0044479-3C56-4E5E-969B-D768DB52E7E3}">
      <dsp:nvSpPr>
        <dsp:cNvPr id="0" name=""/>
        <dsp:cNvSpPr/>
      </dsp:nvSpPr>
      <dsp:spPr>
        <a:xfrm>
          <a:off x="1833701" y="1849100"/>
          <a:ext cx="352370" cy="4122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833701" y="1931541"/>
        <a:ext cx="246659" cy="247325"/>
      </dsp:txXfrm>
    </dsp:sp>
    <dsp:sp modelId="{39E73CC7-D384-404A-8216-BA86C29F56FB}">
      <dsp:nvSpPr>
        <dsp:cNvPr id="0" name=""/>
        <dsp:cNvSpPr/>
      </dsp:nvSpPr>
      <dsp:spPr>
        <a:xfrm>
          <a:off x="2332339" y="1299456"/>
          <a:ext cx="1662126" cy="15114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ptos" panose="020B0004020202020204" pitchFamily="34" charset="0"/>
            <a:buNone/>
          </a:pPr>
          <a:r>
            <a:rPr lang="en-GB" sz="1800" kern="1200" dirty="0"/>
            <a:t>Trying different keywords and combination of keywords </a:t>
          </a:r>
        </a:p>
      </dsp:txBody>
      <dsp:txXfrm>
        <a:off x="2376609" y="1343726"/>
        <a:ext cx="1573586" cy="1422956"/>
      </dsp:txXfrm>
    </dsp:sp>
    <dsp:sp modelId="{7CA67F44-8FF3-4605-95C6-C910A5D4F00F}">
      <dsp:nvSpPr>
        <dsp:cNvPr id="0" name=""/>
        <dsp:cNvSpPr/>
      </dsp:nvSpPr>
      <dsp:spPr>
        <a:xfrm>
          <a:off x="4160678" y="1849100"/>
          <a:ext cx="352370" cy="4122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160678" y="1931541"/>
        <a:ext cx="246659" cy="247325"/>
      </dsp:txXfrm>
    </dsp:sp>
    <dsp:sp modelId="{15DBC1FE-293C-464B-B0AE-558272E5A85D}">
      <dsp:nvSpPr>
        <dsp:cNvPr id="0" name=""/>
        <dsp:cNvSpPr/>
      </dsp:nvSpPr>
      <dsp:spPr>
        <a:xfrm>
          <a:off x="4659317" y="1299456"/>
          <a:ext cx="1662126" cy="15114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ptos" panose="020B0004020202020204" pitchFamily="34" charset="0"/>
            <a:buNone/>
          </a:pPr>
          <a:r>
            <a:rPr lang="en-GB" sz="1800" kern="1200"/>
            <a:t>Refining search string</a:t>
          </a:r>
        </a:p>
      </dsp:txBody>
      <dsp:txXfrm>
        <a:off x="4703587" y="1343726"/>
        <a:ext cx="1573586" cy="1422956"/>
      </dsp:txXfrm>
    </dsp:sp>
    <dsp:sp modelId="{B53E9E02-92E4-4A44-94E7-D7847A2D5B5D}">
      <dsp:nvSpPr>
        <dsp:cNvPr id="0" name=""/>
        <dsp:cNvSpPr/>
      </dsp:nvSpPr>
      <dsp:spPr>
        <a:xfrm>
          <a:off x="6487656" y="1849100"/>
          <a:ext cx="352370" cy="4122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487656" y="1931541"/>
        <a:ext cx="246659" cy="247325"/>
      </dsp:txXfrm>
    </dsp:sp>
    <dsp:sp modelId="{4FD45275-AC76-4484-8969-32D16AA52173}">
      <dsp:nvSpPr>
        <dsp:cNvPr id="0" name=""/>
        <dsp:cNvSpPr/>
      </dsp:nvSpPr>
      <dsp:spPr>
        <a:xfrm>
          <a:off x="6986294" y="1299456"/>
          <a:ext cx="1662126" cy="15114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ptos" panose="020B0004020202020204" pitchFamily="34" charset="0"/>
            <a:buNone/>
          </a:pPr>
          <a:r>
            <a:rPr lang="en-GB" sz="1800" kern="1200"/>
            <a:t>Applying inclusions and exclusion criteria</a:t>
          </a:r>
        </a:p>
      </dsp:txBody>
      <dsp:txXfrm>
        <a:off x="7030564" y="1343726"/>
        <a:ext cx="1573586" cy="1422956"/>
      </dsp:txXfrm>
    </dsp:sp>
    <dsp:sp modelId="{B0CAA655-0C08-4131-9DE1-F62511B71DB5}">
      <dsp:nvSpPr>
        <dsp:cNvPr id="0" name=""/>
        <dsp:cNvSpPr/>
      </dsp:nvSpPr>
      <dsp:spPr>
        <a:xfrm>
          <a:off x="8814634" y="1849100"/>
          <a:ext cx="352370" cy="4122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8814634" y="1931541"/>
        <a:ext cx="246659" cy="247325"/>
      </dsp:txXfrm>
    </dsp:sp>
    <dsp:sp modelId="{824659B2-25CA-4179-B5F5-60122EE97DC1}">
      <dsp:nvSpPr>
        <dsp:cNvPr id="0" name=""/>
        <dsp:cNvSpPr/>
      </dsp:nvSpPr>
      <dsp:spPr>
        <a:xfrm>
          <a:off x="9313272" y="1299456"/>
          <a:ext cx="1662126" cy="15114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ptos" panose="020B0004020202020204" pitchFamily="34" charset="0"/>
            <a:buNone/>
          </a:pPr>
          <a:r>
            <a:rPr lang="en-GB" sz="1800" kern="1200"/>
            <a:t>Recording what we did and what we found</a:t>
          </a:r>
        </a:p>
      </dsp:txBody>
      <dsp:txXfrm>
        <a:off x="9357542" y="1343726"/>
        <a:ext cx="1573586" cy="142295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E6F53A-2373-4AE3-B771-E3BD86F4DA44}"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692AFD-C0E2-42B1-AA1A-A4677A3FB17F}" type="slidenum">
              <a:rPr lang="en-GB" smtClean="0"/>
              <a:t>‹#›</a:t>
            </a:fld>
            <a:endParaRPr lang="en-GB"/>
          </a:p>
        </p:txBody>
      </p:sp>
    </p:spTree>
    <p:extLst>
      <p:ext uri="{BB962C8B-B14F-4D97-AF65-F5344CB8AC3E}">
        <p14:creationId xmlns:p14="http://schemas.microsoft.com/office/powerpoint/2010/main" val="2252205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692AFD-C0E2-42B1-AA1A-A4677A3FB17F}" type="slidenum">
              <a:rPr lang="en-GB" smtClean="0"/>
              <a:t>10</a:t>
            </a:fld>
            <a:endParaRPr lang="en-GB"/>
          </a:p>
        </p:txBody>
      </p:sp>
    </p:spTree>
    <p:extLst>
      <p:ext uri="{BB962C8B-B14F-4D97-AF65-F5344CB8AC3E}">
        <p14:creationId xmlns:p14="http://schemas.microsoft.com/office/powerpoint/2010/main" val="28117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692AFD-C0E2-42B1-AA1A-A4677A3FB17F}" type="slidenum">
              <a:rPr lang="en-GB" smtClean="0"/>
              <a:t>19</a:t>
            </a:fld>
            <a:endParaRPr lang="en-GB"/>
          </a:p>
        </p:txBody>
      </p:sp>
    </p:spTree>
    <p:extLst>
      <p:ext uri="{BB962C8B-B14F-4D97-AF65-F5344CB8AC3E}">
        <p14:creationId xmlns:p14="http://schemas.microsoft.com/office/powerpoint/2010/main" val="3939406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DFD4F-F974-9277-C546-E0CB52271A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02E88E6-03B6-0815-E0A9-2083066FE8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7C726B-C791-15CB-A358-5D210CAC64F6}"/>
              </a:ext>
            </a:extLst>
          </p:cNvPr>
          <p:cNvSpPr>
            <a:spLocks noGrp="1"/>
          </p:cNvSpPr>
          <p:nvPr>
            <p:ph type="dt" sz="half" idx="10"/>
          </p:nvPr>
        </p:nvSpPr>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29CA0899-5A6C-3C9E-468C-7F312895896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0A4F7DC-BBA6-E12B-D0AF-110EA268CCE3}"/>
              </a:ext>
            </a:extLst>
          </p:cNvPr>
          <p:cNvSpPr>
            <a:spLocks noGrp="1"/>
          </p:cNvSpPr>
          <p:nvPr>
            <p:ph type="sldNum" sz="quarter" idx="12"/>
          </p:nvPr>
        </p:nvSpPr>
        <p:spPr/>
        <p:txBody>
          <a:bodyPr/>
          <a:lstStyle/>
          <a:p>
            <a:fld id="{3CFD72B2-4EB6-4FCF-A89A-DEA01A3779BF}" type="slidenum">
              <a:rPr lang="en-GB" smtClean="0"/>
              <a:t>‹#›</a:t>
            </a:fld>
            <a:endParaRPr lang="en-GB"/>
          </a:p>
        </p:txBody>
      </p:sp>
    </p:spTree>
    <p:extLst>
      <p:ext uri="{BB962C8B-B14F-4D97-AF65-F5344CB8AC3E}">
        <p14:creationId xmlns:p14="http://schemas.microsoft.com/office/powerpoint/2010/main" val="1063112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3CF03-2BCF-C5A0-475B-60AE46C46B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0DA480-7DF6-E665-23A2-282EDFDAF8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E1A3E1-A91D-9348-18E6-413A07240339}"/>
              </a:ext>
            </a:extLst>
          </p:cNvPr>
          <p:cNvSpPr>
            <a:spLocks noGrp="1"/>
          </p:cNvSpPr>
          <p:nvPr>
            <p:ph type="dt" sz="half" idx="10"/>
          </p:nvPr>
        </p:nvSpPr>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1016E66E-CB6C-161E-1BC5-B521E8960CE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FEF8A6D-BC10-D554-4640-6D79C3D61DAF}"/>
              </a:ext>
            </a:extLst>
          </p:cNvPr>
          <p:cNvSpPr>
            <a:spLocks noGrp="1"/>
          </p:cNvSpPr>
          <p:nvPr>
            <p:ph type="sldNum" sz="quarter" idx="12"/>
          </p:nvPr>
        </p:nvSpPr>
        <p:spPr/>
        <p:txBody>
          <a:bodyPr/>
          <a:lstStyle/>
          <a:p>
            <a:fld id="{3CFD72B2-4EB6-4FCF-A89A-DEA01A3779BF}" type="slidenum">
              <a:rPr lang="en-GB" smtClean="0"/>
              <a:t>‹#›</a:t>
            </a:fld>
            <a:endParaRPr lang="en-GB"/>
          </a:p>
        </p:txBody>
      </p:sp>
    </p:spTree>
    <p:extLst>
      <p:ext uri="{BB962C8B-B14F-4D97-AF65-F5344CB8AC3E}">
        <p14:creationId xmlns:p14="http://schemas.microsoft.com/office/powerpoint/2010/main" val="3833995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5C750-12B8-4856-ACA1-ECCDA69B6F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633E4D-C990-6D6B-8205-CB094112E1C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0FCF1D-838B-E1A4-39A9-413D85FA5F50}"/>
              </a:ext>
            </a:extLst>
          </p:cNvPr>
          <p:cNvSpPr>
            <a:spLocks noGrp="1"/>
          </p:cNvSpPr>
          <p:nvPr>
            <p:ph type="dt" sz="half" idx="10"/>
          </p:nvPr>
        </p:nvSpPr>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395F7DDE-00D7-C326-17CB-76DBB714579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A66A707-6BF9-47AB-A839-8F87540978A1}"/>
              </a:ext>
            </a:extLst>
          </p:cNvPr>
          <p:cNvSpPr>
            <a:spLocks noGrp="1"/>
          </p:cNvSpPr>
          <p:nvPr>
            <p:ph type="sldNum" sz="quarter" idx="12"/>
          </p:nvPr>
        </p:nvSpPr>
        <p:spPr/>
        <p:txBody>
          <a:bodyPr/>
          <a:lstStyle/>
          <a:p>
            <a:fld id="{3CFD72B2-4EB6-4FCF-A89A-DEA01A3779BF}" type="slidenum">
              <a:rPr lang="en-GB" smtClean="0"/>
              <a:t>‹#›</a:t>
            </a:fld>
            <a:endParaRPr lang="en-GB"/>
          </a:p>
        </p:txBody>
      </p:sp>
    </p:spTree>
    <p:extLst>
      <p:ext uri="{BB962C8B-B14F-4D97-AF65-F5344CB8AC3E}">
        <p14:creationId xmlns:p14="http://schemas.microsoft.com/office/powerpoint/2010/main" val="3515134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49079-38BA-DC23-B014-83562E9DCC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6A92D8-2B0F-F20D-EC2D-A66CAD061E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17632C-960A-FA69-37C0-A5AE3F87FE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A90B8C-155A-E132-CC83-8CC026273D9F}"/>
              </a:ext>
            </a:extLst>
          </p:cNvPr>
          <p:cNvSpPr>
            <a:spLocks noGrp="1"/>
          </p:cNvSpPr>
          <p:nvPr>
            <p:ph type="dt" sz="half" idx="10"/>
          </p:nvPr>
        </p:nvSpPr>
        <p:spPr/>
        <p:txBody>
          <a:bodyPr/>
          <a:lstStyle/>
          <a:p>
            <a:r>
              <a:rPr lang="en-US"/>
              <a:t>BMSC4015A - Study and Academic Research Skills</a:t>
            </a:r>
            <a:endParaRPr lang="en-GB"/>
          </a:p>
        </p:txBody>
      </p:sp>
      <p:sp>
        <p:nvSpPr>
          <p:cNvPr id="6" name="Footer Placeholder 5">
            <a:extLst>
              <a:ext uri="{FF2B5EF4-FFF2-40B4-BE49-F238E27FC236}">
                <a16:creationId xmlns:a16="http://schemas.microsoft.com/office/drawing/2014/main" id="{B89FAD38-C7B1-A945-99AC-8E47F9B35CE7}"/>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80B1A49D-2B31-D514-7647-4CE8D5DE9411}"/>
              </a:ext>
            </a:extLst>
          </p:cNvPr>
          <p:cNvSpPr>
            <a:spLocks noGrp="1"/>
          </p:cNvSpPr>
          <p:nvPr>
            <p:ph type="sldNum" sz="quarter" idx="12"/>
          </p:nvPr>
        </p:nvSpPr>
        <p:spPr/>
        <p:txBody>
          <a:bodyPr/>
          <a:lstStyle/>
          <a:p>
            <a:fld id="{3CFD72B2-4EB6-4FCF-A89A-DEA01A3779BF}" type="slidenum">
              <a:rPr lang="en-GB" smtClean="0"/>
              <a:t>‹#›</a:t>
            </a:fld>
            <a:endParaRPr lang="en-GB"/>
          </a:p>
        </p:txBody>
      </p:sp>
    </p:spTree>
    <p:extLst>
      <p:ext uri="{BB962C8B-B14F-4D97-AF65-F5344CB8AC3E}">
        <p14:creationId xmlns:p14="http://schemas.microsoft.com/office/powerpoint/2010/main" val="846744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1773B-D47E-4E09-D31F-23F6C603FD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4DDA69-D873-8913-B964-D88DD8151B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C900D4-5B3F-64A0-D8C0-250EB20F356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DA9F61-FD9D-9398-A407-17EEADD7FF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F610E3-1EC6-D1AC-69C5-2E0B77336D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4BDC1E-EC12-DA2D-9B96-75D7740D87F1}"/>
              </a:ext>
            </a:extLst>
          </p:cNvPr>
          <p:cNvSpPr>
            <a:spLocks noGrp="1"/>
          </p:cNvSpPr>
          <p:nvPr>
            <p:ph type="dt" sz="half" idx="10"/>
          </p:nvPr>
        </p:nvSpPr>
        <p:spPr/>
        <p:txBody>
          <a:bodyPr/>
          <a:lstStyle/>
          <a:p>
            <a:r>
              <a:rPr lang="en-US"/>
              <a:t>BMSC4015A - Study and Academic Research Skills</a:t>
            </a:r>
            <a:endParaRPr lang="en-GB"/>
          </a:p>
        </p:txBody>
      </p:sp>
      <p:sp>
        <p:nvSpPr>
          <p:cNvPr id="8" name="Footer Placeholder 7">
            <a:extLst>
              <a:ext uri="{FF2B5EF4-FFF2-40B4-BE49-F238E27FC236}">
                <a16:creationId xmlns:a16="http://schemas.microsoft.com/office/drawing/2014/main" id="{74E6C8F2-29BC-2838-B68E-13F0FF5E97DE}"/>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5F7F4F85-D009-271B-5604-04D29E698377}"/>
              </a:ext>
            </a:extLst>
          </p:cNvPr>
          <p:cNvSpPr>
            <a:spLocks noGrp="1"/>
          </p:cNvSpPr>
          <p:nvPr>
            <p:ph type="sldNum" sz="quarter" idx="12"/>
          </p:nvPr>
        </p:nvSpPr>
        <p:spPr/>
        <p:txBody>
          <a:bodyPr/>
          <a:lstStyle/>
          <a:p>
            <a:fld id="{3CFD72B2-4EB6-4FCF-A89A-DEA01A3779BF}" type="slidenum">
              <a:rPr lang="en-GB" smtClean="0"/>
              <a:t>‹#›</a:t>
            </a:fld>
            <a:endParaRPr lang="en-GB"/>
          </a:p>
        </p:txBody>
      </p:sp>
    </p:spTree>
    <p:extLst>
      <p:ext uri="{BB962C8B-B14F-4D97-AF65-F5344CB8AC3E}">
        <p14:creationId xmlns:p14="http://schemas.microsoft.com/office/powerpoint/2010/main" val="2237952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AE882-F3A9-F0A1-7022-0422CB5966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F2BCC1-D191-329C-1C39-C6E8808630C6}"/>
              </a:ext>
            </a:extLst>
          </p:cNvPr>
          <p:cNvSpPr>
            <a:spLocks noGrp="1"/>
          </p:cNvSpPr>
          <p:nvPr>
            <p:ph type="dt" sz="half" idx="10"/>
          </p:nvPr>
        </p:nvSpPr>
        <p:spPr/>
        <p:txBody>
          <a:bodyPr/>
          <a:lstStyle/>
          <a:p>
            <a:r>
              <a:rPr lang="en-US"/>
              <a:t>BMSC4015A - Study and Academic Research Skills</a:t>
            </a:r>
            <a:endParaRPr lang="en-GB"/>
          </a:p>
        </p:txBody>
      </p:sp>
      <p:sp>
        <p:nvSpPr>
          <p:cNvPr id="4" name="Footer Placeholder 3">
            <a:extLst>
              <a:ext uri="{FF2B5EF4-FFF2-40B4-BE49-F238E27FC236}">
                <a16:creationId xmlns:a16="http://schemas.microsoft.com/office/drawing/2014/main" id="{3EC69A4F-27B8-6E91-481B-1D245D852AF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CE2F7C71-9ABB-F975-0B97-3C36FE9002D4}"/>
              </a:ext>
            </a:extLst>
          </p:cNvPr>
          <p:cNvSpPr>
            <a:spLocks noGrp="1"/>
          </p:cNvSpPr>
          <p:nvPr>
            <p:ph type="sldNum" sz="quarter" idx="12"/>
          </p:nvPr>
        </p:nvSpPr>
        <p:spPr/>
        <p:txBody>
          <a:bodyPr/>
          <a:lstStyle/>
          <a:p>
            <a:fld id="{3CFD72B2-4EB6-4FCF-A89A-DEA01A3779BF}" type="slidenum">
              <a:rPr lang="en-GB" smtClean="0"/>
              <a:t>‹#›</a:t>
            </a:fld>
            <a:endParaRPr lang="en-GB"/>
          </a:p>
        </p:txBody>
      </p:sp>
    </p:spTree>
    <p:extLst>
      <p:ext uri="{BB962C8B-B14F-4D97-AF65-F5344CB8AC3E}">
        <p14:creationId xmlns:p14="http://schemas.microsoft.com/office/powerpoint/2010/main" val="595998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D2DE29-8BD7-736C-F454-AB8152E7A5F4}"/>
              </a:ext>
            </a:extLst>
          </p:cNvPr>
          <p:cNvSpPr>
            <a:spLocks noGrp="1"/>
          </p:cNvSpPr>
          <p:nvPr>
            <p:ph type="dt" sz="half" idx="10"/>
          </p:nvPr>
        </p:nvSpPr>
        <p:spPr/>
        <p:txBody>
          <a:bodyPr/>
          <a:lstStyle/>
          <a:p>
            <a:r>
              <a:rPr lang="en-US"/>
              <a:t>BMSC4015A - Study and Academic Research Skills</a:t>
            </a:r>
            <a:endParaRPr lang="en-GB"/>
          </a:p>
        </p:txBody>
      </p:sp>
      <p:sp>
        <p:nvSpPr>
          <p:cNvPr id="3" name="Footer Placeholder 2">
            <a:extLst>
              <a:ext uri="{FF2B5EF4-FFF2-40B4-BE49-F238E27FC236}">
                <a16:creationId xmlns:a16="http://schemas.microsoft.com/office/drawing/2014/main" id="{AC6B1E68-D511-CB60-8578-A4261E86EEEC}"/>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70323D86-9E25-31B1-CDC3-D90C0197394F}"/>
              </a:ext>
            </a:extLst>
          </p:cNvPr>
          <p:cNvSpPr>
            <a:spLocks noGrp="1"/>
          </p:cNvSpPr>
          <p:nvPr>
            <p:ph type="sldNum" sz="quarter" idx="12"/>
          </p:nvPr>
        </p:nvSpPr>
        <p:spPr/>
        <p:txBody>
          <a:bodyPr/>
          <a:lstStyle/>
          <a:p>
            <a:fld id="{3CFD72B2-4EB6-4FCF-A89A-DEA01A3779BF}" type="slidenum">
              <a:rPr lang="en-GB" smtClean="0"/>
              <a:t>‹#›</a:t>
            </a:fld>
            <a:endParaRPr lang="en-GB"/>
          </a:p>
        </p:txBody>
      </p:sp>
    </p:spTree>
    <p:extLst>
      <p:ext uri="{BB962C8B-B14F-4D97-AF65-F5344CB8AC3E}">
        <p14:creationId xmlns:p14="http://schemas.microsoft.com/office/powerpoint/2010/main" val="910256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66B94-8F14-BD8E-556E-9B478988B8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3C5313-617A-CECC-0018-3AF29C7F8D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912351-022A-3F44-0C92-D45741C4EA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E02BB4-14A9-669E-1696-F246542D4543}"/>
              </a:ext>
            </a:extLst>
          </p:cNvPr>
          <p:cNvSpPr>
            <a:spLocks noGrp="1"/>
          </p:cNvSpPr>
          <p:nvPr>
            <p:ph type="dt" sz="half" idx="10"/>
          </p:nvPr>
        </p:nvSpPr>
        <p:spPr/>
        <p:txBody>
          <a:bodyPr/>
          <a:lstStyle/>
          <a:p>
            <a:r>
              <a:rPr lang="en-US"/>
              <a:t>BMSC4015A - Study and Academic Research Skills</a:t>
            </a:r>
            <a:endParaRPr lang="en-GB"/>
          </a:p>
        </p:txBody>
      </p:sp>
      <p:sp>
        <p:nvSpPr>
          <p:cNvPr id="6" name="Footer Placeholder 5">
            <a:extLst>
              <a:ext uri="{FF2B5EF4-FFF2-40B4-BE49-F238E27FC236}">
                <a16:creationId xmlns:a16="http://schemas.microsoft.com/office/drawing/2014/main" id="{9A0619A6-BCF5-A58E-A131-7C82E16686D3}"/>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43370201-761F-2FEB-436A-6DA0271B1AAA}"/>
              </a:ext>
            </a:extLst>
          </p:cNvPr>
          <p:cNvSpPr>
            <a:spLocks noGrp="1"/>
          </p:cNvSpPr>
          <p:nvPr>
            <p:ph type="sldNum" sz="quarter" idx="12"/>
          </p:nvPr>
        </p:nvSpPr>
        <p:spPr/>
        <p:txBody>
          <a:bodyPr/>
          <a:lstStyle/>
          <a:p>
            <a:fld id="{3CFD72B2-4EB6-4FCF-A89A-DEA01A3779BF}" type="slidenum">
              <a:rPr lang="en-GB" smtClean="0"/>
              <a:t>‹#›</a:t>
            </a:fld>
            <a:endParaRPr lang="en-GB"/>
          </a:p>
        </p:txBody>
      </p:sp>
    </p:spTree>
    <p:extLst>
      <p:ext uri="{BB962C8B-B14F-4D97-AF65-F5344CB8AC3E}">
        <p14:creationId xmlns:p14="http://schemas.microsoft.com/office/powerpoint/2010/main" val="2434069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514AE-2D6F-35F1-1833-3C14E03473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F2E30C-A4A4-7905-3AB4-2CFC8DE01A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DBB1D0-B462-6D67-D6ED-4B07B9BE48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66A770-8270-AF76-E16E-DCB6BEDF825C}"/>
              </a:ext>
            </a:extLst>
          </p:cNvPr>
          <p:cNvSpPr>
            <a:spLocks noGrp="1"/>
          </p:cNvSpPr>
          <p:nvPr>
            <p:ph type="dt" sz="half" idx="10"/>
          </p:nvPr>
        </p:nvSpPr>
        <p:spPr/>
        <p:txBody>
          <a:bodyPr/>
          <a:lstStyle/>
          <a:p>
            <a:r>
              <a:rPr lang="en-US"/>
              <a:t>BMSC4015A - Study and Academic Research Skills</a:t>
            </a:r>
            <a:endParaRPr lang="en-GB"/>
          </a:p>
        </p:txBody>
      </p:sp>
      <p:sp>
        <p:nvSpPr>
          <p:cNvPr id="6" name="Footer Placeholder 5">
            <a:extLst>
              <a:ext uri="{FF2B5EF4-FFF2-40B4-BE49-F238E27FC236}">
                <a16:creationId xmlns:a16="http://schemas.microsoft.com/office/drawing/2014/main" id="{E61FEC32-3A91-32DA-2033-48958DE80E90}"/>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E805DAFF-A377-4EA3-74DB-DED832ABAC55}"/>
              </a:ext>
            </a:extLst>
          </p:cNvPr>
          <p:cNvSpPr>
            <a:spLocks noGrp="1"/>
          </p:cNvSpPr>
          <p:nvPr>
            <p:ph type="sldNum" sz="quarter" idx="12"/>
          </p:nvPr>
        </p:nvSpPr>
        <p:spPr/>
        <p:txBody>
          <a:bodyPr/>
          <a:lstStyle/>
          <a:p>
            <a:fld id="{3CFD72B2-4EB6-4FCF-A89A-DEA01A3779BF}" type="slidenum">
              <a:rPr lang="en-GB" smtClean="0"/>
              <a:t>‹#›</a:t>
            </a:fld>
            <a:endParaRPr lang="en-GB"/>
          </a:p>
        </p:txBody>
      </p:sp>
    </p:spTree>
    <p:extLst>
      <p:ext uri="{BB962C8B-B14F-4D97-AF65-F5344CB8AC3E}">
        <p14:creationId xmlns:p14="http://schemas.microsoft.com/office/powerpoint/2010/main" val="3646857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F9D63-6F38-9848-2292-DF67B8E1C51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215AA5-330A-34A7-5436-E7B702FF27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9C2E83-15DC-E348-86DD-DD37426404BA}"/>
              </a:ext>
            </a:extLst>
          </p:cNvPr>
          <p:cNvSpPr>
            <a:spLocks noGrp="1"/>
          </p:cNvSpPr>
          <p:nvPr>
            <p:ph type="dt" sz="half" idx="10"/>
          </p:nvPr>
        </p:nvSpPr>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830C780E-1784-897C-8D3D-ACDC92AA6A0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CA3C524-7455-A4D7-F663-E5298C306055}"/>
              </a:ext>
            </a:extLst>
          </p:cNvPr>
          <p:cNvSpPr>
            <a:spLocks noGrp="1"/>
          </p:cNvSpPr>
          <p:nvPr>
            <p:ph type="sldNum" sz="quarter" idx="12"/>
          </p:nvPr>
        </p:nvSpPr>
        <p:spPr/>
        <p:txBody>
          <a:bodyPr/>
          <a:lstStyle/>
          <a:p>
            <a:fld id="{3CFD72B2-4EB6-4FCF-A89A-DEA01A3779BF}" type="slidenum">
              <a:rPr lang="en-GB" smtClean="0"/>
              <a:t>‹#›</a:t>
            </a:fld>
            <a:endParaRPr lang="en-GB"/>
          </a:p>
        </p:txBody>
      </p:sp>
    </p:spTree>
    <p:extLst>
      <p:ext uri="{BB962C8B-B14F-4D97-AF65-F5344CB8AC3E}">
        <p14:creationId xmlns:p14="http://schemas.microsoft.com/office/powerpoint/2010/main" val="2880650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329F16-012C-8B02-E2A1-66088EFB40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4A7951-630E-B39C-A209-761D63D5D0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374312-80B5-2C99-98AA-98A010114CEC}"/>
              </a:ext>
            </a:extLst>
          </p:cNvPr>
          <p:cNvSpPr>
            <a:spLocks noGrp="1"/>
          </p:cNvSpPr>
          <p:nvPr>
            <p:ph type="dt" sz="half" idx="10"/>
          </p:nvPr>
        </p:nvSpPr>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F8823A0A-8C6B-4437-6E60-7550C70FADB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08463A8-0FDA-DA9E-BC77-57A1C8B8645B}"/>
              </a:ext>
            </a:extLst>
          </p:cNvPr>
          <p:cNvSpPr>
            <a:spLocks noGrp="1"/>
          </p:cNvSpPr>
          <p:nvPr>
            <p:ph type="sldNum" sz="quarter" idx="12"/>
          </p:nvPr>
        </p:nvSpPr>
        <p:spPr/>
        <p:txBody>
          <a:bodyPr/>
          <a:lstStyle/>
          <a:p>
            <a:fld id="{3CFD72B2-4EB6-4FCF-A89A-DEA01A3779BF}" type="slidenum">
              <a:rPr lang="en-GB" smtClean="0"/>
              <a:t>‹#›</a:t>
            </a:fld>
            <a:endParaRPr lang="en-GB"/>
          </a:p>
        </p:txBody>
      </p:sp>
    </p:spTree>
    <p:extLst>
      <p:ext uri="{BB962C8B-B14F-4D97-AF65-F5344CB8AC3E}">
        <p14:creationId xmlns:p14="http://schemas.microsoft.com/office/powerpoint/2010/main" val="765167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199B82-F413-79D0-B5E1-2C03EC0BB2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EF43A4-E9E0-A81A-091A-754DC9B53B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74129A-45EB-40D6-D3F9-3763A87ACD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17A75219-1135-6464-4E4E-4CA6D97148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E084A3CF-6596-4352-552F-A883F9887E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FD72B2-4EB6-4FCF-A89A-DEA01A3779BF}" type="slidenum">
              <a:rPr lang="en-GB" smtClean="0"/>
              <a:t>‹#›</a:t>
            </a:fld>
            <a:endParaRPr lang="en-GB"/>
          </a:p>
        </p:txBody>
      </p:sp>
    </p:spTree>
    <p:extLst>
      <p:ext uri="{BB962C8B-B14F-4D97-AF65-F5344CB8AC3E}">
        <p14:creationId xmlns:p14="http://schemas.microsoft.com/office/powerpoint/2010/main" val="11228814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mailto:s.ferraraccio@uwtsd.ac.u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ellsouth.nz/provider-access/clinical-resources/continuous-improvement-toolkit/plan-do-study-act-cycle"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vectorstock.com/royalty-free-vector/graphic-cartoon-character-of-plan-vector-50751709"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vecteezy.com/free-vector/solution?page=6"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vecteezy.com/free-vector/solution?page=6"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vecteezy.com/vector-art/26570591-person-people-question-mark-answer-vector-illustration-concept-action-advice-ask-business-cartoon-faq-help-man-and-woman-background-problem-idea-confusion-human-think-banner-support-conversation"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hyperlink" Target="https://www.vecteezy.com/free-vector/solution?page=6"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narodnatribuna.info/lists/d/cartoon-star-png-png-image-collection/" TargetMode="External"/><Relationship Id="rId3" Type="http://schemas.openxmlformats.org/officeDocument/2006/relationships/diagramLayout" Target="../diagrams/layout5.xml"/><Relationship Id="rId7" Type="http://schemas.openxmlformats.org/officeDocument/2006/relationships/image" Target="../media/image22.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publicdomainpictures.net/en/view-image.php?image=151821&amp;picture=thinking-stick-man"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vecteezy.com/free-vector/solution?page=6"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geeksforgeeks.org/hr/recruitment-process-in-hrm/" TargetMode="External"/><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vecteezy.com/free-vector/solution?page=6"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slideegg.com/powerpoint/break-section-powerpoint-templates" TargetMode="External"/><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vecteezy.com/vector-art/963090-cartoon-man-with-to-do-list-on-clipboard" TargetMode="External"/><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9.xml.rels><?xml version="1.0" encoding="UTF-8" standalone="yes"?>
<Relationships xmlns="http://schemas.openxmlformats.org/package/2006/relationships"><Relationship Id="rId8" Type="http://schemas.openxmlformats.org/officeDocument/2006/relationships/hyperlink" Target="https://www.cochranelibrary.com/?contentLanguage=enNational" TargetMode="External"/><Relationship Id="rId3" Type="http://schemas.openxmlformats.org/officeDocument/2006/relationships/hyperlink" Target="https://scholar.google.co.uk/schhp?hl=en&amp;as_sdt=0" TargetMode="External"/><Relationship Id="rId7" Type="http://schemas.openxmlformats.org/officeDocument/2006/relationships/hyperlink" Target="https://www.webofscience.com/wos/" TargetMode="External"/><Relationship Id="rId2" Type="http://schemas.openxmlformats.org/officeDocument/2006/relationships/image" Target="../media/image29.svg"/><Relationship Id="rId1" Type="http://schemas.openxmlformats.org/officeDocument/2006/relationships/slideLayout" Target="../slideLayouts/slideLayout2.xml"/><Relationship Id="rId6" Type="http://schemas.openxmlformats.org/officeDocument/2006/relationships/hyperlink" Target="https://www.scopus.com/pages/home?display=basic&amp;origin=sbrowse" TargetMode="External"/><Relationship Id="rId5" Type="http://schemas.openxmlformats.org/officeDocument/2006/relationships/hyperlink" Target="https://www.ebsco.com/" TargetMode="External"/><Relationship Id="rId4" Type="http://schemas.openxmlformats.org/officeDocument/2006/relationships/hyperlink" Target="https://pubmed.ncbi.nlm.nih.gov/"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vecteezy.com/free-vector/solution?page=6"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qaqooking.wiki/all/how-to/student-studying-cartoon" TargetMode="External"/><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hyperlink" Target="https://libguides.csuchico.edu/c.php?g=414315&amp;p=2822716#s-lg-box-8647771" TargetMode="External"/><Relationship Id="rId1" Type="http://schemas.openxmlformats.org/officeDocument/2006/relationships/slideLayout" Target="../slideLayouts/slideLayout2.xml"/><Relationship Id="rId4" Type="http://schemas.openxmlformats.org/officeDocument/2006/relationships/hyperlink" Target="https://pressbooks.bccampus.ca/businesswritingessentials/chapter/chapter-12-the-research-process/"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freepik.com/premium-vector/filling-admission-form-isolated-cartoon-vector-illustration_38356355.htm" TargetMode="External"/><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ellsouth.nz/provider-access/clinical-resources/continuous-improvement-toolkit/plan-do-study-act-cycle"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doi.org/10.4135/9781412961288.n18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9F9C2A6-9056-661E-4B35-74249042EE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173" y="31764"/>
            <a:ext cx="2597727" cy="1157918"/>
          </a:xfrm>
          <a:prstGeom prst="rect">
            <a:avLst/>
          </a:prstGeom>
        </p:spPr>
      </p:pic>
      <p:pic>
        <p:nvPicPr>
          <p:cNvPr id="9" name="Picture 8" descr="Why Research Skills Are Becoming More Important in Marketing -  Marketing.com.au">
            <a:extLst>
              <a:ext uri="{FF2B5EF4-FFF2-40B4-BE49-F238E27FC236}">
                <a16:creationId xmlns:a16="http://schemas.microsoft.com/office/drawing/2014/main" id="{D3A3CCA6-6DF2-227E-A425-5361363D84E7}"/>
              </a:ext>
            </a:extLst>
          </p:cNvPr>
          <p:cNvPicPr>
            <a:picLocks noChangeAspect="1"/>
          </p:cNvPicPr>
          <p:nvPr/>
        </p:nvPicPr>
        <p:blipFill>
          <a:blip r:embed="rId3">
            <a:alphaModFix amt="35000"/>
          </a:blip>
          <a:stretch>
            <a:fillRect/>
          </a:stretch>
        </p:blipFill>
        <p:spPr>
          <a:xfrm>
            <a:off x="0" y="1122363"/>
            <a:ext cx="12192000" cy="5143526"/>
          </a:xfrm>
          <a:prstGeom prst="rect">
            <a:avLst/>
          </a:prstGeom>
        </p:spPr>
      </p:pic>
      <p:sp>
        <p:nvSpPr>
          <p:cNvPr id="2" name="Title 1">
            <a:extLst>
              <a:ext uri="{FF2B5EF4-FFF2-40B4-BE49-F238E27FC236}">
                <a16:creationId xmlns:a16="http://schemas.microsoft.com/office/drawing/2014/main" id="{5CC2C631-1BBA-6245-A95B-DF70DF4AB972}"/>
              </a:ext>
            </a:extLst>
          </p:cNvPr>
          <p:cNvSpPr>
            <a:spLocks noGrp="1"/>
          </p:cNvSpPr>
          <p:nvPr>
            <p:ph type="ctrTitle"/>
          </p:nvPr>
        </p:nvSpPr>
        <p:spPr/>
        <p:txBody>
          <a:bodyPr/>
          <a:lstStyle/>
          <a:p>
            <a:r>
              <a:rPr lang="en-GB" dirty="0"/>
              <a:t>Study and Research Skills </a:t>
            </a:r>
            <a:br>
              <a:rPr lang="en-GB" dirty="0"/>
            </a:br>
            <a:r>
              <a:rPr lang="en-GB" sz="4400" b="1" dirty="0"/>
              <a:t>BMSC4015A</a:t>
            </a:r>
            <a:endParaRPr lang="en-GB" b="1" dirty="0"/>
          </a:p>
        </p:txBody>
      </p:sp>
      <p:sp>
        <p:nvSpPr>
          <p:cNvPr id="4" name="Subtitle 2">
            <a:extLst>
              <a:ext uri="{FF2B5EF4-FFF2-40B4-BE49-F238E27FC236}">
                <a16:creationId xmlns:a16="http://schemas.microsoft.com/office/drawing/2014/main" id="{83DEE942-5528-201F-48B7-DADB8E9F7ED7}"/>
              </a:ext>
            </a:extLst>
          </p:cNvPr>
          <p:cNvSpPr txBox="1">
            <a:spLocks/>
          </p:cNvSpPr>
          <p:nvPr/>
        </p:nvSpPr>
        <p:spPr>
          <a:xfrm>
            <a:off x="1524000" y="4079875"/>
            <a:ext cx="9144000" cy="1655762"/>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Dr Simona Ferraraccio</a:t>
            </a:r>
          </a:p>
          <a:p>
            <a:r>
              <a:rPr lang="en-GB" dirty="0">
                <a:hlinkClick r:id="rId4"/>
              </a:rPr>
              <a:t>s.ferraraccio@uwtsd.ac.uk</a:t>
            </a:r>
            <a:endParaRPr lang="en-GB" dirty="0"/>
          </a:p>
          <a:p>
            <a:endParaRPr lang="en-GB" dirty="0"/>
          </a:p>
          <a:p>
            <a:r>
              <a:rPr lang="en-GB" b="1" dirty="0"/>
              <a:t>Week 3 – 14 Oct 2026</a:t>
            </a:r>
          </a:p>
        </p:txBody>
      </p:sp>
      <p:sp>
        <p:nvSpPr>
          <p:cNvPr id="5" name="TextBox 4">
            <a:extLst>
              <a:ext uri="{FF2B5EF4-FFF2-40B4-BE49-F238E27FC236}">
                <a16:creationId xmlns:a16="http://schemas.microsoft.com/office/drawing/2014/main" id="{FCB9075E-3388-37C9-1FA7-4702E8B2538A}"/>
              </a:ext>
            </a:extLst>
          </p:cNvPr>
          <p:cNvSpPr txBox="1"/>
          <p:nvPr/>
        </p:nvSpPr>
        <p:spPr>
          <a:xfrm>
            <a:off x="3165763" y="330501"/>
            <a:ext cx="5694219" cy="523220"/>
          </a:xfrm>
          <a:prstGeom prst="rect">
            <a:avLst/>
          </a:prstGeom>
          <a:noFill/>
        </p:spPr>
        <p:txBody>
          <a:bodyPr wrap="square" rtlCol="0">
            <a:spAutoFit/>
          </a:bodyPr>
          <a:lstStyle/>
          <a:p>
            <a:r>
              <a:rPr lang="en-GB" sz="2800" b="1" dirty="0" err="1">
                <a:solidFill>
                  <a:schemeClr val="tx2"/>
                </a:solidFill>
              </a:rPr>
              <a:t>CertHE</a:t>
            </a:r>
            <a:r>
              <a:rPr lang="en-GB" sz="2800" b="1" dirty="0">
                <a:solidFill>
                  <a:schemeClr val="tx2"/>
                </a:solidFill>
              </a:rPr>
              <a:t> Healthcare Science </a:t>
            </a:r>
          </a:p>
        </p:txBody>
      </p:sp>
      <p:sp>
        <p:nvSpPr>
          <p:cNvPr id="10" name="Date Placeholder 9">
            <a:extLst>
              <a:ext uri="{FF2B5EF4-FFF2-40B4-BE49-F238E27FC236}">
                <a16:creationId xmlns:a16="http://schemas.microsoft.com/office/drawing/2014/main" id="{D81D6B90-498E-2B2D-1B1C-C0BA6B0FE43F}"/>
              </a:ext>
            </a:extLst>
          </p:cNvPr>
          <p:cNvSpPr>
            <a:spLocks noGrp="1"/>
          </p:cNvSpPr>
          <p:nvPr>
            <p:ph type="dt" sz="half" idx="10"/>
          </p:nvPr>
        </p:nvSpPr>
        <p:spPr>
          <a:xfrm>
            <a:off x="31173" y="6356350"/>
            <a:ext cx="3550227" cy="365125"/>
          </a:xfrm>
        </p:spPr>
        <p:txBody>
          <a:bodyPr/>
          <a:lstStyle/>
          <a:p>
            <a:r>
              <a:rPr lang="en-US"/>
              <a:t>BMSC4015A - Study and Academic Research Skills</a:t>
            </a:r>
            <a:endParaRPr lang="en-GB" dirty="0"/>
          </a:p>
        </p:txBody>
      </p:sp>
      <p:sp>
        <p:nvSpPr>
          <p:cNvPr id="12" name="Slide Number Placeholder 11">
            <a:extLst>
              <a:ext uri="{FF2B5EF4-FFF2-40B4-BE49-F238E27FC236}">
                <a16:creationId xmlns:a16="http://schemas.microsoft.com/office/drawing/2014/main" id="{6B0FE68D-22A5-879F-5E93-0661EE2CB549}"/>
              </a:ext>
            </a:extLst>
          </p:cNvPr>
          <p:cNvSpPr>
            <a:spLocks noGrp="1"/>
          </p:cNvSpPr>
          <p:nvPr>
            <p:ph type="sldNum" sz="quarter" idx="12"/>
          </p:nvPr>
        </p:nvSpPr>
        <p:spPr/>
        <p:txBody>
          <a:bodyPr/>
          <a:lstStyle/>
          <a:p>
            <a:fld id="{D85DA1B2-2249-4015-9851-16383E997E1D}" type="slidenum">
              <a:rPr lang="en-GB" smtClean="0"/>
              <a:t>1</a:t>
            </a:fld>
            <a:endParaRPr lang="en-GB"/>
          </a:p>
        </p:txBody>
      </p:sp>
      <p:sp>
        <p:nvSpPr>
          <p:cNvPr id="3" name="Footer Placeholder 2">
            <a:extLst>
              <a:ext uri="{FF2B5EF4-FFF2-40B4-BE49-F238E27FC236}">
                <a16:creationId xmlns:a16="http://schemas.microsoft.com/office/drawing/2014/main" id="{EFC7A21A-6636-B126-A62B-923DFFA7A455}"/>
              </a:ext>
            </a:extLst>
          </p:cNvPr>
          <p:cNvSpPr>
            <a:spLocks noGrp="1"/>
          </p:cNvSpPr>
          <p:nvPr>
            <p:ph type="ftr" sz="quarter" idx="11"/>
          </p:nvPr>
        </p:nvSpPr>
        <p:spPr/>
        <p:txBody>
          <a:bodyPr/>
          <a:lstStyle/>
          <a:p>
            <a:r>
              <a:rPr lang="en-GB"/>
              <a:t>Dr Simona Ferraraccio</a:t>
            </a:r>
          </a:p>
        </p:txBody>
      </p:sp>
    </p:spTree>
    <p:extLst>
      <p:ext uri="{BB962C8B-B14F-4D97-AF65-F5344CB8AC3E}">
        <p14:creationId xmlns:p14="http://schemas.microsoft.com/office/powerpoint/2010/main" val="34967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Why Research Skills Are Becoming More Important in Marketing -  Marketing.com.au">
            <a:extLst>
              <a:ext uri="{FF2B5EF4-FFF2-40B4-BE49-F238E27FC236}">
                <a16:creationId xmlns:a16="http://schemas.microsoft.com/office/drawing/2014/main" id="{99DE5094-39DF-6A44-788B-943001B21E7D}"/>
              </a:ext>
            </a:extLst>
          </p:cNvPr>
          <p:cNvPicPr>
            <a:picLocks noChangeAspect="1"/>
          </p:cNvPicPr>
          <p:nvPr/>
        </p:nvPicPr>
        <p:blipFill>
          <a:blip r:embed="rId2">
            <a:alphaModFix amt="20000"/>
          </a:blip>
          <a:stretch>
            <a:fillRect/>
          </a:stretch>
        </p:blipFill>
        <p:spPr>
          <a:xfrm>
            <a:off x="0" y="1122363"/>
            <a:ext cx="12192000" cy="5143526"/>
          </a:xfrm>
          <a:prstGeom prst="rect">
            <a:avLst/>
          </a:prstGeom>
        </p:spPr>
      </p:pic>
      <p:sp>
        <p:nvSpPr>
          <p:cNvPr id="2" name="Title 1">
            <a:extLst>
              <a:ext uri="{FF2B5EF4-FFF2-40B4-BE49-F238E27FC236}">
                <a16:creationId xmlns:a16="http://schemas.microsoft.com/office/drawing/2014/main" id="{53166A11-5472-B6FC-8F0B-312BD1056431}"/>
              </a:ext>
            </a:extLst>
          </p:cNvPr>
          <p:cNvSpPr>
            <a:spLocks noGrp="1"/>
          </p:cNvSpPr>
          <p:nvPr>
            <p:ph type="ctrTitle"/>
          </p:nvPr>
        </p:nvSpPr>
        <p:spPr>
          <a:xfrm>
            <a:off x="519659" y="312895"/>
            <a:ext cx="9144000" cy="867319"/>
          </a:xfrm>
        </p:spPr>
        <p:txBody>
          <a:bodyPr>
            <a:normAutofit/>
          </a:bodyPr>
          <a:lstStyle/>
          <a:p>
            <a:pPr algn="l"/>
            <a:r>
              <a:rPr lang="en-GB" sz="4800" b="1" dirty="0"/>
              <a:t>Contents</a:t>
            </a:r>
          </a:p>
        </p:txBody>
      </p:sp>
      <p:sp>
        <p:nvSpPr>
          <p:cNvPr id="3" name="Subtitle 2">
            <a:extLst>
              <a:ext uri="{FF2B5EF4-FFF2-40B4-BE49-F238E27FC236}">
                <a16:creationId xmlns:a16="http://schemas.microsoft.com/office/drawing/2014/main" id="{9B7AC983-E2FE-D8E7-6AC8-A0360E729246}"/>
              </a:ext>
            </a:extLst>
          </p:cNvPr>
          <p:cNvSpPr>
            <a:spLocks noGrp="1"/>
          </p:cNvSpPr>
          <p:nvPr>
            <p:ph type="subTitle" idx="1"/>
          </p:nvPr>
        </p:nvSpPr>
        <p:spPr>
          <a:xfrm>
            <a:off x="138223" y="2630628"/>
            <a:ext cx="11915553" cy="2126995"/>
          </a:xfrm>
        </p:spPr>
        <p:txBody>
          <a:bodyPr>
            <a:noAutofit/>
          </a:bodyPr>
          <a:lstStyle/>
          <a:p>
            <a:pPr algn="l"/>
            <a:r>
              <a:rPr lang="en-GB" sz="1800" b="1" dirty="0"/>
              <a:t>Lecture: Developing a search strategy </a:t>
            </a:r>
          </a:p>
          <a:p>
            <a:pPr marL="914400" lvl="1" indent="-457200" algn="l">
              <a:buFont typeface="Arial" panose="020B0604020202020204" pitchFamily="34" charset="0"/>
              <a:buChar char="•"/>
            </a:pPr>
            <a:r>
              <a:rPr lang="en-GB" sz="1600" dirty="0"/>
              <a:t>Research questions and PICO framework</a:t>
            </a:r>
          </a:p>
          <a:p>
            <a:pPr marL="914400" lvl="1" indent="-457200" algn="l">
              <a:buFont typeface="Arial" panose="020B0604020202020204" pitchFamily="34" charset="0"/>
              <a:buChar char="•"/>
            </a:pPr>
            <a:r>
              <a:rPr lang="en-GB" sz="1600" dirty="0"/>
              <a:t>Identification of keywords and Boolean operators</a:t>
            </a:r>
          </a:p>
          <a:p>
            <a:pPr marL="914400" lvl="1" indent="-457200" algn="l">
              <a:buFont typeface="Arial" panose="020B0604020202020204" pitchFamily="34" charset="0"/>
              <a:buChar char="•"/>
            </a:pPr>
            <a:r>
              <a:rPr lang="en-GB" sz="1600" dirty="0"/>
              <a:t>Database search and filters application</a:t>
            </a:r>
          </a:p>
          <a:p>
            <a:pPr marL="914400" lvl="1" indent="-457200" algn="l">
              <a:buFont typeface="Arial" panose="020B0604020202020204" pitchFamily="34" charset="0"/>
              <a:buChar char="•"/>
            </a:pPr>
            <a:r>
              <a:rPr lang="en-GB" sz="1600" dirty="0"/>
              <a:t>Inclusion and exclusion criteria</a:t>
            </a:r>
          </a:p>
        </p:txBody>
      </p:sp>
      <p:sp>
        <p:nvSpPr>
          <p:cNvPr id="4" name="Date Placeholder 3">
            <a:extLst>
              <a:ext uri="{FF2B5EF4-FFF2-40B4-BE49-F238E27FC236}">
                <a16:creationId xmlns:a16="http://schemas.microsoft.com/office/drawing/2014/main" id="{A89AACB6-DA8E-6E67-CED0-E2C267D165F3}"/>
              </a:ext>
            </a:extLst>
          </p:cNvPr>
          <p:cNvSpPr>
            <a:spLocks noGrp="1"/>
          </p:cNvSpPr>
          <p:nvPr>
            <p:ph type="dt" sz="half" idx="10"/>
          </p:nvPr>
        </p:nvSpPr>
        <p:spPr>
          <a:xfrm>
            <a:off x="1" y="6356350"/>
            <a:ext cx="3581400" cy="365125"/>
          </a:xfrm>
        </p:spPr>
        <p:txBody>
          <a:bodyPr/>
          <a:lstStyle/>
          <a:p>
            <a:r>
              <a:rPr lang="en-US"/>
              <a:t>BMSC4015A - Study and Academic Research Skills</a:t>
            </a:r>
            <a:endParaRPr lang="en-GB"/>
          </a:p>
        </p:txBody>
      </p:sp>
      <p:sp>
        <p:nvSpPr>
          <p:cNvPr id="6" name="Slide Number Placeholder 5">
            <a:extLst>
              <a:ext uri="{FF2B5EF4-FFF2-40B4-BE49-F238E27FC236}">
                <a16:creationId xmlns:a16="http://schemas.microsoft.com/office/drawing/2014/main" id="{ED43DC63-E2D3-D30C-A0C3-12B8248BD2C2}"/>
              </a:ext>
            </a:extLst>
          </p:cNvPr>
          <p:cNvSpPr>
            <a:spLocks noGrp="1"/>
          </p:cNvSpPr>
          <p:nvPr>
            <p:ph type="sldNum" sz="quarter" idx="12"/>
          </p:nvPr>
        </p:nvSpPr>
        <p:spPr/>
        <p:txBody>
          <a:bodyPr/>
          <a:lstStyle/>
          <a:p>
            <a:fld id="{72153C27-CB71-4FBC-B77E-6EF3BC1D43C8}" type="slidenum">
              <a:rPr lang="en-GB" smtClean="0"/>
              <a:t>2</a:t>
            </a:fld>
            <a:endParaRPr lang="en-GB"/>
          </a:p>
        </p:txBody>
      </p:sp>
      <p:pic>
        <p:nvPicPr>
          <p:cNvPr id="10" name="Picture 9">
            <a:extLst>
              <a:ext uri="{FF2B5EF4-FFF2-40B4-BE49-F238E27FC236}">
                <a16:creationId xmlns:a16="http://schemas.microsoft.com/office/drawing/2014/main" id="{DEE0CBB4-0C81-4D1B-9471-D1C53F63C8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59580" y="13152"/>
            <a:ext cx="2597727" cy="1157918"/>
          </a:xfrm>
          <a:prstGeom prst="rect">
            <a:avLst/>
          </a:prstGeom>
        </p:spPr>
      </p:pic>
      <p:sp>
        <p:nvSpPr>
          <p:cNvPr id="7" name="Footer Placeholder 6">
            <a:extLst>
              <a:ext uri="{FF2B5EF4-FFF2-40B4-BE49-F238E27FC236}">
                <a16:creationId xmlns:a16="http://schemas.microsoft.com/office/drawing/2014/main" id="{F4049E87-C7BE-37A6-6190-1467C85B78EF}"/>
              </a:ext>
            </a:extLst>
          </p:cNvPr>
          <p:cNvSpPr>
            <a:spLocks noGrp="1"/>
          </p:cNvSpPr>
          <p:nvPr>
            <p:ph type="ftr" sz="quarter" idx="11"/>
          </p:nvPr>
        </p:nvSpPr>
        <p:spPr/>
        <p:txBody>
          <a:bodyPr/>
          <a:lstStyle/>
          <a:p>
            <a:r>
              <a:rPr lang="en-GB"/>
              <a:t>Dr Simona Ferraraccio</a:t>
            </a:r>
          </a:p>
        </p:txBody>
      </p:sp>
    </p:spTree>
    <p:extLst>
      <p:ext uri="{BB962C8B-B14F-4D97-AF65-F5344CB8AC3E}">
        <p14:creationId xmlns:p14="http://schemas.microsoft.com/office/powerpoint/2010/main" val="1330036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48596092-6681-49FB-F983-4A161634A6F1}"/>
              </a:ext>
            </a:extLst>
          </p:cNvPr>
          <p:cNvGrpSpPr/>
          <p:nvPr/>
        </p:nvGrpSpPr>
        <p:grpSpPr>
          <a:xfrm>
            <a:off x="0" y="26581"/>
            <a:ext cx="12192000" cy="6804837"/>
            <a:chOff x="0" y="26581"/>
            <a:chExt cx="12192000" cy="6804837"/>
          </a:xfrm>
        </p:grpSpPr>
        <p:pic>
          <p:nvPicPr>
            <p:cNvPr id="10" name="Picture 9">
              <a:extLst>
                <a:ext uri="{FF2B5EF4-FFF2-40B4-BE49-F238E27FC236}">
                  <a16:creationId xmlns:a16="http://schemas.microsoft.com/office/drawing/2014/main" id="{74E5B9E5-9921-5B69-DB1D-27159C1D27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6581"/>
              <a:ext cx="12192000" cy="6804837"/>
            </a:xfrm>
            <a:prstGeom prst="rect">
              <a:avLst/>
            </a:prstGeom>
          </p:spPr>
        </p:pic>
        <p:pic>
          <p:nvPicPr>
            <p:cNvPr id="12" name="Picture 11">
              <a:extLst>
                <a:ext uri="{FF2B5EF4-FFF2-40B4-BE49-F238E27FC236}">
                  <a16:creationId xmlns:a16="http://schemas.microsoft.com/office/drawing/2014/main" id="{C5342EE1-9717-6E7D-730A-54ADEF891108}"/>
                </a:ext>
              </a:extLst>
            </p:cNvPr>
            <p:cNvPicPr>
              <a:picLocks noChangeAspect="1"/>
            </p:cNvPicPr>
            <p:nvPr/>
          </p:nvPicPr>
          <p:blipFill>
            <a:blip r:embed="rId3">
              <a:extLst>
                <a:ext uri="{28A0092B-C50C-407E-A947-70E740481C1C}">
                  <a14:useLocalDpi xmlns:a14="http://schemas.microsoft.com/office/drawing/2010/main" val="0"/>
                </a:ext>
              </a:extLst>
            </a:blip>
            <a:srcRect l="40154" b="89232"/>
            <a:stretch>
              <a:fillRect/>
            </a:stretch>
          </p:blipFill>
          <p:spPr>
            <a:xfrm>
              <a:off x="4895556" y="41072"/>
              <a:ext cx="7296443" cy="732652"/>
            </a:xfrm>
            <a:prstGeom prst="rect">
              <a:avLst/>
            </a:prstGeom>
          </p:spPr>
        </p:pic>
      </p:grpSp>
      <p:sp>
        <p:nvSpPr>
          <p:cNvPr id="2" name="Title 1">
            <a:extLst>
              <a:ext uri="{FF2B5EF4-FFF2-40B4-BE49-F238E27FC236}">
                <a16:creationId xmlns:a16="http://schemas.microsoft.com/office/drawing/2014/main" id="{DCBCA344-1C46-1E40-A37B-CB39575C9895}"/>
              </a:ext>
            </a:extLst>
          </p:cNvPr>
          <p:cNvSpPr>
            <a:spLocks noGrp="1"/>
          </p:cNvSpPr>
          <p:nvPr>
            <p:ph type="title"/>
          </p:nvPr>
        </p:nvSpPr>
        <p:spPr>
          <a:xfrm>
            <a:off x="106680" y="18255"/>
            <a:ext cx="10515600" cy="1325563"/>
          </a:xfrm>
        </p:spPr>
        <p:txBody>
          <a:bodyPr/>
          <a:lstStyle/>
          <a:p>
            <a:r>
              <a:rPr lang="en-GB" b="1" dirty="0"/>
              <a:t>Mind Map</a:t>
            </a:r>
          </a:p>
        </p:txBody>
      </p:sp>
      <p:sp>
        <p:nvSpPr>
          <p:cNvPr id="4" name="Date Placeholder 3">
            <a:extLst>
              <a:ext uri="{FF2B5EF4-FFF2-40B4-BE49-F238E27FC236}">
                <a16:creationId xmlns:a16="http://schemas.microsoft.com/office/drawing/2014/main" id="{935557B4-5BEC-D3FA-C7E5-0DC31D5B0570}"/>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564B9B9C-CFD3-64FC-A8F4-642CF19BFB7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B4B3315-2297-F9C1-A6B9-AF9E473A3858}"/>
              </a:ext>
            </a:extLst>
          </p:cNvPr>
          <p:cNvSpPr>
            <a:spLocks noGrp="1"/>
          </p:cNvSpPr>
          <p:nvPr>
            <p:ph type="sldNum" sz="quarter" idx="12"/>
          </p:nvPr>
        </p:nvSpPr>
        <p:spPr/>
        <p:txBody>
          <a:bodyPr/>
          <a:lstStyle/>
          <a:p>
            <a:fld id="{3CFD72B2-4EB6-4FCF-A89A-DEA01A3779BF}" type="slidenum">
              <a:rPr lang="en-GB" smtClean="0"/>
              <a:t>3</a:t>
            </a:fld>
            <a:endParaRPr lang="en-GB"/>
          </a:p>
        </p:txBody>
      </p:sp>
      <p:sp>
        <p:nvSpPr>
          <p:cNvPr id="3" name="TextBox 2">
            <a:extLst>
              <a:ext uri="{FF2B5EF4-FFF2-40B4-BE49-F238E27FC236}">
                <a16:creationId xmlns:a16="http://schemas.microsoft.com/office/drawing/2014/main" id="{3E66B82F-0F1E-8302-A3CC-0B4A6F18F046}"/>
              </a:ext>
            </a:extLst>
          </p:cNvPr>
          <p:cNvSpPr txBox="1"/>
          <p:nvPr/>
        </p:nvSpPr>
        <p:spPr>
          <a:xfrm>
            <a:off x="9294126" y="1064525"/>
            <a:ext cx="245660" cy="156462"/>
          </a:xfrm>
          <a:prstGeom prst="rect">
            <a:avLst/>
          </a:prstGeom>
          <a:solidFill>
            <a:schemeClr val="bg1">
              <a:lumMod val="95000"/>
            </a:schemeClr>
          </a:solidFill>
        </p:spPr>
        <p:txBody>
          <a:bodyPr wrap="square" rtlCol="0">
            <a:spAutoFit/>
          </a:bodyPr>
          <a:lstStyle/>
          <a:p>
            <a:endParaRPr lang="en-GB" sz="1050" dirty="0"/>
          </a:p>
        </p:txBody>
      </p:sp>
    </p:spTree>
    <p:extLst>
      <p:ext uri="{BB962C8B-B14F-4D97-AF65-F5344CB8AC3E}">
        <p14:creationId xmlns:p14="http://schemas.microsoft.com/office/powerpoint/2010/main" val="121862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8F2B8-BEA5-773F-C3E3-1C3345C9EB43}"/>
              </a:ext>
            </a:extLst>
          </p:cNvPr>
          <p:cNvSpPr>
            <a:spLocks noGrp="1"/>
          </p:cNvSpPr>
          <p:nvPr>
            <p:ph type="title"/>
          </p:nvPr>
        </p:nvSpPr>
        <p:spPr>
          <a:xfrm>
            <a:off x="106680" y="0"/>
            <a:ext cx="10515600" cy="1325563"/>
          </a:xfrm>
        </p:spPr>
        <p:txBody>
          <a:bodyPr/>
          <a:lstStyle/>
          <a:p>
            <a:r>
              <a:rPr lang="en-GB" b="1" dirty="0"/>
              <a:t>5 steps of EBP - Overview</a:t>
            </a:r>
          </a:p>
        </p:txBody>
      </p:sp>
      <p:grpSp>
        <p:nvGrpSpPr>
          <p:cNvPr id="24" name="Group 23">
            <a:extLst>
              <a:ext uri="{FF2B5EF4-FFF2-40B4-BE49-F238E27FC236}">
                <a16:creationId xmlns:a16="http://schemas.microsoft.com/office/drawing/2014/main" id="{B23887B0-2911-25A9-90CC-E8CD2A99E5EF}"/>
              </a:ext>
            </a:extLst>
          </p:cNvPr>
          <p:cNvGrpSpPr/>
          <p:nvPr/>
        </p:nvGrpSpPr>
        <p:grpSpPr>
          <a:xfrm>
            <a:off x="265566" y="1579002"/>
            <a:ext cx="11827990" cy="2030154"/>
            <a:chOff x="265566" y="1579002"/>
            <a:chExt cx="11827990" cy="2030154"/>
          </a:xfrm>
        </p:grpSpPr>
        <p:sp>
          <p:nvSpPr>
            <p:cNvPr id="14" name="Oval 13">
              <a:extLst>
                <a:ext uri="{FF2B5EF4-FFF2-40B4-BE49-F238E27FC236}">
                  <a16:creationId xmlns:a16="http://schemas.microsoft.com/office/drawing/2014/main" id="{8B8C311C-8272-A7C0-A950-988669E72111}"/>
                </a:ext>
              </a:extLst>
            </p:cNvPr>
            <p:cNvSpPr/>
            <p:nvPr/>
          </p:nvSpPr>
          <p:spPr>
            <a:xfrm>
              <a:off x="10063734" y="1579002"/>
              <a:ext cx="2029822" cy="2030154"/>
            </a:xfrm>
            <a:prstGeom prst="ellipse">
              <a:avLst/>
            </a:prstGeom>
          </p:spPr>
          <p:style>
            <a:lnRef idx="3">
              <a:schemeClr val="lt1">
                <a:hueOff val="0"/>
                <a:satOff val="0"/>
                <a:lumOff val="0"/>
                <a:alphaOff val="0"/>
              </a:schemeClr>
            </a:lnRef>
            <a:fillRef idx="1">
              <a:schemeClr val="accent1">
                <a:shade val="80000"/>
                <a:hueOff val="0"/>
                <a:satOff val="0"/>
                <a:lumOff val="0"/>
                <a:alphaOff val="0"/>
              </a:schemeClr>
            </a:fillRef>
            <a:effectRef idx="1">
              <a:schemeClr val="accent1">
                <a:shade val="80000"/>
                <a:hueOff val="0"/>
                <a:satOff val="0"/>
                <a:lumOff val="0"/>
                <a:alphaOff val="0"/>
              </a:schemeClr>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8B948836-8D9D-598F-A386-6138C4076326}"/>
                </a:ext>
              </a:extLst>
            </p:cNvPr>
            <p:cNvSpPr/>
            <p:nvPr/>
          </p:nvSpPr>
          <p:spPr>
            <a:xfrm>
              <a:off x="10130711" y="1646686"/>
              <a:ext cx="1894789" cy="1894787"/>
            </a:xfrm>
            <a:custGeom>
              <a:avLst/>
              <a:gdLst>
                <a:gd name="csX0" fmla="*/ 0 w 1894789"/>
                <a:gd name="csY0" fmla="*/ 947394 h 1894787"/>
                <a:gd name="csX1" fmla="*/ 947395 w 1894789"/>
                <a:gd name="csY1" fmla="*/ 0 h 1894787"/>
                <a:gd name="csX2" fmla="*/ 1894790 w 1894789"/>
                <a:gd name="csY2" fmla="*/ 947394 h 1894787"/>
                <a:gd name="csX3" fmla="*/ 947395 w 1894789"/>
                <a:gd name="csY3" fmla="*/ 1894788 h 1894787"/>
                <a:gd name="csX4" fmla="*/ 0 w 1894789"/>
                <a:gd name="csY4" fmla="*/ 947394 h 1894787"/>
              </a:gdLst>
              <a:ahLst/>
              <a:cxnLst>
                <a:cxn ang="0">
                  <a:pos x="csX0" y="csY0"/>
                </a:cxn>
                <a:cxn ang="0">
                  <a:pos x="csX1" y="csY1"/>
                </a:cxn>
                <a:cxn ang="0">
                  <a:pos x="csX2" y="csY2"/>
                </a:cxn>
                <a:cxn ang="0">
                  <a:pos x="csX3" y="csY3"/>
                </a:cxn>
                <a:cxn ang="0">
                  <a:pos x="csX4" y="csY4"/>
                </a:cxn>
              </a:cxnLst>
              <a:rect l="l" t="t" r="r" b="b"/>
              <a:pathLst>
                <a:path w="1894789" h="1894787">
                  <a:moveTo>
                    <a:pt x="0" y="947394"/>
                  </a:moveTo>
                  <a:cubicBezTo>
                    <a:pt x="0" y="424163"/>
                    <a:pt x="424163" y="0"/>
                    <a:pt x="947395" y="0"/>
                  </a:cubicBezTo>
                  <a:cubicBezTo>
                    <a:pt x="1470627" y="0"/>
                    <a:pt x="1894790" y="424163"/>
                    <a:pt x="1894790" y="947394"/>
                  </a:cubicBezTo>
                  <a:cubicBezTo>
                    <a:pt x="1894790" y="1470625"/>
                    <a:pt x="1470627" y="1894788"/>
                    <a:pt x="947395" y="1894788"/>
                  </a:cubicBezTo>
                  <a:cubicBezTo>
                    <a:pt x="424163" y="1894788"/>
                    <a:pt x="0" y="1470625"/>
                    <a:pt x="0" y="947394"/>
                  </a:cubicBezTo>
                  <a:close/>
                </a:path>
              </a:pathLst>
            </a:custGeom>
          </p:spPr>
          <p:style>
            <a:lnRef idx="2">
              <a:schemeClr val="accent1">
                <a:shade val="80000"/>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04167" tIns="303755" rIns="303087" bIns="303755" numCol="1" spcCol="1270" anchor="ctr" anchorCtr="0">
              <a:noAutofit/>
            </a:bodyPr>
            <a:lstStyle/>
            <a:p>
              <a:pPr marL="0" lvl="0" indent="0" algn="ctr" defTabSz="1155700">
                <a:lnSpc>
                  <a:spcPct val="90000"/>
                </a:lnSpc>
                <a:spcBef>
                  <a:spcPct val="0"/>
                </a:spcBef>
                <a:spcAft>
                  <a:spcPct val="35000"/>
                </a:spcAft>
                <a:buNone/>
              </a:pPr>
              <a:r>
                <a:rPr lang="en-GB" sz="2600" kern="1200" dirty="0"/>
                <a:t>Evaluate</a:t>
              </a:r>
            </a:p>
          </p:txBody>
        </p:sp>
        <p:sp>
          <p:nvSpPr>
            <p:cNvPr id="16" name="Teardrop 15">
              <a:extLst>
                <a:ext uri="{FF2B5EF4-FFF2-40B4-BE49-F238E27FC236}">
                  <a16:creationId xmlns:a16="http://schemas.microsoft.com/office/drawing/2014/main" id="{5AFFF8AB-686E-9218-0E2A-A77AF72410C4}"/>
                </a:ext>
              </a:extLst>
            </p:cNvPr>
            <p:cNvSpPr/>
            <p:nvPr/>
          </p:nvSpPr>
          <p:spPr>
            <a:xfrm rot="2700000">
              <a:off x="7655403" y="1579108"/>
              <a:ext cx="2029587" cy="2029587"/>
            </a:xfrm>
            <a:prstGeom prst="teardrop">
              <a:avLst>
                <a:gd name="adj" fmla="val 100000"/>
              </a:avLst>
            </a:prstGeom>
          </p:spPr>
          <p:style>
            <a:lnRef idx="3">
              <a:schemeClr val="lt1">
                <a:hueOff val="0"/>
                <a:satOff val="0"/>
                <a:lumOff val="0"/>
                <a:alphaOff val="0"/>
              </a:schemeClr>
            </a:lnRef>
            <a:fillRef idx="1">
              <a:schemeClr val="accent1">
                <a:shade val="80000"/>
                <a:hueOff val="136400"/>
                <a:satOff val="-14223"/>
                <a:lumOff val="9555"/>
                <a:alphaOff val="0"/>
              </a:schemeClr>
            </a:fillRef>
            <a:effectRef idx="1">
              <a:schemeClr val="accent1">
                <a:shade val="80000"/>
                <a:hueOff val="136400"/>
                <a:satOff val="-14223"/>
                <a:lumOff val="9555"/>
                <a:alphaOff val="0"/>
              </a:schemeClr>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FA08E7BD-3B11-76C7-D2F4-598E0F6F1DF5}"/>
                </a:ext>
              </a:extLst>
            </p:cNvPr>
            <p:cNvSpPr/>
            <p:nvPr/>
          </p:nvSpPr>
          <p:spPr>
            <a:xfrm>
              <a:off x="7724423" y="1646686"/>
              <a:ext cx="1894789" cy="1894787"/>
            </a:xfrm>
            <a:custGeom>
              <a:avLst/>
              <a:gdLst>
                <a:gd name="csX0" fmla="*/ 0 w 1894789"/>
                <a:gd name="csY0" fmla="*/ 947394 h 1894787"/>
                <a:gd name="csX1" fmla="*/ 947395 w 1894789"/>
                <a:gd name="csY1" fmla="*/ 0 h 1894787"/>
                <a:gd name="csX2" fmla="*/ 1894790 w 1894789"/>
                <a:gd name="csY2" fmla="*/ 947394 h 1894787"/>
                <a:gd name="csX3" fmla="*/ 947395 w 1894789"/>
                <a:gd name="csY3" fmla="*/ 1894788 h 1894787"/>
                <a:gd name="csX4" fmla="*/ 0 w 1894789"/>
                <a:gd name="csY4" fmla="*/ 947394 h 1894787"/>
              </a:gdLst>
              <a:ahLst/>
              <a:cxnLst>
                <a:cxn ang="0">
                  <a:pos x="csX0" y="csY0"/>
                </a:cxn>
                <a:cxn ang="0">
                  <a:pos x="csX1" y="csY1"/>
                </a:cxn>
                <a:cxn ang="0">
                  <a:pos x="csX2" y="csY2"/>
                </a:cxn>
                <a:cxn ang="0">
                  <a:pos x="csX3" y="csY3"/>
                </a:cxn>
                <a:cxn ang="0">
                  <a:pos x="csX4" y="csY4"/>
                </a:cxn>
              </a:cxnLst>
              <a:rect l="l" t="t" r="r" b="b"/>
              <a:pathLst>
                <a:path w="1894789" h="1894787">
                  <a:moveTo>
                    <a:pt x="0" y="947394"/>
                  </a:moveTo>
                  <a:cubicBezTo>
                    <a:pt x="0" y="424163"/>
                    <a:pt x="424163" y="0"/>
                    <a:pt x="947395" y="0"/>
                  </a:cubicBezTo>
                  <a:cubicBezTo>
                    <a:pt x="1470627" y="0"/>
                    <a:pt x="1894790" y="424163"/>
                    <a:pt x="1894790" y="947394"/>
                  </a:cubicBezTo>
                  <a:cubicBezTo>
                    <a:pt x="1894790" y="1470625"/>
                    <a:pt x="1470627" y="1894788"/>
                    <a:pt x="947395" y="1894788"/>
                  </a:cubicBezTo>
                  <a:cubicBezTo>
                    <a:pt x="424163" y="1894788"/>
                    <a:pt x="0" y="1470625"/>
                    <a:pt x="0" y="947394"/>
                  </a:cubicBezTo>
                  <a:close/>
                </a:path>
              </a:pathLst>
            </a:custGeom>
          </p:spPr>
          <p:style>
            <a:lnRef idx="2">
              <a:schemeClr val="accent1">
                <a:shade val="80000"/>
                <a:hueOff val="136400"/>
                <a:satOff val="-14223"/>
                <a:lumOff val="9555"/>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03086" tIns="303755" rIns="304168" bIns="303755" numCol="1" spcCol="1270" anchor="ctr" anchorCtr="0">
              <a:noAutofit/>
            </a:bodyPr>
            <a:lstStyle/>
            <a:p>
              <a:pPr marL="0" lvl="0" indent="0" algn="ctr" defTabSz="1155700">
                <a:lnSpc>
                  <a:spcPct val="90000"/>
                </a:lnSpc>
                <a:spcBef>
                  <a:spcPct val="0"/>
                </a:spcBef>
                <a:spcAft>
                  <a:spcPct val="35000"/>
                </a:spcAft>
                <a:buNone/>
              </a:pPr>
              <a:r>
                <a:rPr lang="en-GB" sz="2600" kern="1200" dirty="0"/>
                <a:t>Apply</a:t>
              </a:r>
            </a:p>
          </p:txBody>
        </p:sp>
        <p:sp>
          <p:nvSpPr>
            <p:cNvPr id="18" name="Teardrop 17">
              <a:extLst>
                <a:ext uri="{FF2B5EF4-FFF2-40B4-BE49-F238E27FC236}">
                  <a16:creationId xmlns:a16="http://schemas.microsoft.com/office/drawing/2014/main" id="{EB4D0AC9-A243-4593-F919-F325402B0784}"/>
                </a:ext>
              </a:extLst>
            </p:cNvPr>
            <p:cNvSpPr/>
            <p:nvPr/>
          </p:nvSpPr>
          <p:spPr>
            <a:xfrm rot="2700000">
              <a:off x="5206905" y="1579108"/>
              <a:ext cx="2029587" cy="2029587"/>
            </a:xfrm>
            <a:prstGeom prst="teardrop">
              <a:avLst>
                <a:gd name="adj" fmla="val 100000"/>
              </a:avLst>
            </a:prstGeom>
          </p:spPr>
          <p:style>
            <a:lnRef idx="3">
              <a:schemeClr val="lt1">
                <a:hueOff val="0"/>
                <a:satOff val="0"/>
                <a:lumOff val="0"/>
                <a:alphaOff val="0"/>
              </a:schemeClr>
            </a:lnRef>
            <a:fillRef idx="1">
              <a:schemeClr val="accent1">
                <a:shade val="80000"/>
                <a:hueOff val="272799"/>
                <a:satOff val="-28446"/>
                <a:lumOff val="19110"/>
                <a:alphaOff val="0"/>
              </a:schemeClr>
            </a:fillRef>
            <a:effectRef idx="1">
              <a:schemeClr val="accent1">
                <a:shade val="80000"/>
                <a:hueOff val="272799"/>
                <a:satOff val="-28446"/>
                <a:lumOff val="1911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71D705CF-6878-9A1B-65F6-9612F0118995}"/>
                </a:ext>
              </a:extLst>
            </p:cNvPr>
            <p:cNvSpPr/>
            <p:nvPr/>
          </p:nvSpPr>
          <p:spPr>
            <a:xfrm>
              <a:off x="5274844" y="1646686"/>
              <a:ext cx="1894789" cy="1894787"/>
            </a:xfrm>
            <a:custGeom>
              <a:avLst/>
              <a:gdLst>
                <a:gd name="csX0" fmla="*/ 0 w 1894789"/>
                <a:gd name="csY0" fmla="*/ 947394 h 1894787"/>
                <a:gd name="csX1" fmla="*/ 947395 w 1894789"/>
                <a:gd name="csY1" fmla="*/ 0 h 1894787"/>
                <a:gd name="csX2" fmla="*/ 1894790 w 1894789"/>
                <a:gd name="csY2" fmla="*/ 947394 h 1894787"/>
                <a:gd name="csX3" fmla="*/ 947395 w 1894789"/>
                <a:gd name="csY3" fmla="*/ 1894788 h 1894787"/>
                <a:gd name="csX4" fmla="*/ 0 w 1894789"/>
                <a:gd name="csY4" fmla="*/ 947394 h 1894787"/>
              </a:gdLst>
              <a:ahLst/>
              <a:cxnLst>
                <a:cxn ang="0">
                  <a:pos x="csX0" y="csY0"/>
                </a:cxn>
                <a:cxn ang="0">
                  <a:pos x="csX1" y="csY1"/>
                </a:cxn>
                <a:cxn ang="0">
                  <a:pos x="csX2" y="csY2"/>
                </a:cxn>
                <a:cxn ang="0">
                  <a:pos x="csX3" y="csY3"/>
                </a:cxn>
                <a:cxn ang="0">
                  <a:pos x="csX4" y="csY4"/>
                </a:cxn>
              </a:cxnLst>
              <a:rect l="l" t="t" r="r" b="b"/>
              <a:pathLst>
                <a:path w="1894789" h="1894787">
                  <a:moveTo>
                    <a:pt x="0" y="947394"/>
                  </a:moveTo>
                  <a:cubicBezTo>
                    <a:pt x="0" y="424163"/>
                    <a:pt x="424163" y="0"/>
                    <a:pt x="947395" y="0"/>
                  </a:cubicBezTo>
                  <a:cubicBezTo>
                    <a:pt x="1470627" y="0"/>
                    <a:pt x="1894790" y="424163"/>
                    <a:pt x="1894790" y="947394"/>
                  </a:cubicBezTo>
                  <a:cubicBezTo>
                    <a:pt x="1894790" y="1470625"/>
                    <a:pt x="1470627" y="1894788"/>
                    <a:pt x="947395" y="1894788"/>
                  </a:cubicBezTo>
                  <a:cubicBezTo>
                    <a:pt x="424163" y="1894788"/>
                    <a:pt x="0" y="1470625"/>
                    <a:pt x="0" y="947394"/>
                  </a:cubicBezTo>
                  <a:close/>
                </a:path>
              </a:pathLst>
            </a:custGeom>
          </p:spPr>
          <p:style>
            <a:lnRef idx="2">
              <a:schemeClr val="accent1">
                <a:shade val="80000"/>
                <a:hueOff val="272799"/>
                <a:satOff val="-28446"/>
                <a:lumOff val="1911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03087" tIns="303755" rIns="304167" bIns="303755" numCol="1" spcCol="1270" anchor="ctr" anchorCtr="0">
              <a:noAutofit/>
            </a:bodyPr>
            <a:lstStyle/>
            <a:p>
              <a:pPr marL="0" lvl="0" indent="0" algn="ctr" defTabSz="1155700">
                <a:lnSpc>
                  <a:spcPct val="90000"/>
                </a:lnSpc>
                <a:spcBef>
                  <a:spcPct val="0"/>
                </a:spcBef>
                <a:spcAft>
                  <a:spcPct val="35000"/>
                </a:spcAft>
                <a:buNone/>
              </a:pPr>
              <a:r>
                <a:rPr lang="en-GB" sz="2600" kern="1200" dirty="0"/>
                <a:t>Appraise</a:t>
              </a:r>
            </a:p>
          </p:txBody>
        </p:sp>
        <p:sp>
          <p:nvSpPr>
            <p:cNvPr id="20" name="Teardrop 19">
              <a:extLst>
                <a:ext uri="{FF2B5EF4-FFF2-40B4-BE49-F238E27FC236}">
                  <a16:creationId xmlns:a16="http://schemas.microsoft.com/office/drawing/2014/main" id="{C27C492E-7525-CD09-88A2-FB4C34CFB4F5}"/>
                </a:ext>
              </a:extLst>
            </p:cNvPr>
            <p:cNvSpPr/>
            <p:nvPr/>
          </p:nvSpPr>
          <p:spPr>
            <a:xfrm rot="2700000">
              <a:off x="2729202" y="1579108"/>
              <a:ext cx="2029587" cy="2029587"/>
            </a:xfrm>
            <a:prstGeom prst="teardrop">
              <a:avLst>
                <a:gd name="adj" fmla="val 100000"/>
              </a:avLst>
            </a:prstGeom>
          </p:spPr>
          <p:style>
            <a:lnRef idx="3">
              <a:schemeClr val="lt1">
                <a:hueOff val="0"/>
                <a:satOff val="0"/>
                <a:lumOff val="0"/>
                <a:alphaOff val="0"/>
              </a:schemeClr>
            </a:lnRef>
            <a:fillRef idx="1">
              <a:schemeClr val="accent1">
                <a:shade val="80000"/>
                <a:hueOff val="409199"/>
                <a:satOff val="-42669"/>
                <a:lumOff val="28666"/>
                <a:alphaOff val="0"/>
              </a:schemeClr>
            </a:fillRef>
            <a:effectRef idx="1">
              <a:schemeClr val="accent1">
                <a:shade val="80000"/>
                <a:hueOff val="409199"/>
                <a:satOff val="-42669"/>
                <a:lumOff val="28666"/>
                <a:alphaOff val="0"/>
              </a:schemeClr>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6406F48F-8AB4-EC46-BC6F-63E0BDD95865}"/>
                </a:ext>
              </a:extLst>
            </p:cNvPr>
            <p:cNvSpPr/>
            <p:nvPr/>
          </p:nvSpPr>
          <p:spPr>
            <a:xfrm>
              <a:off x="2797142" y="1646686"/>
              <a:ext cx="1894789" cy="1894787"/>
            </a:xfrm>
            <a:custGeom>
              <a:avLst/>
              <a:gdLst>
                <a:gd name="csX0" fmla="*/ 0 w 1894789"/>
                <a:gd name="csY0" fmla="*/ 947394 h 1894787"/>
                <a:gd name="csX1" fmla="*/ 947395 w 1894789"/>
                <a:gd name="csY1" fmla="*/ 0 h 1894787"/>
                <a:gd name="csX2" fmla="*/ 1894790 w 1894789"/>
                <a:gd name="csY2" fmla="*/ 947394 h 1894787"/>
                <a:gd name="csX3" fmla="*/ 947395 w 1894789"/>
                <a:gd name="csY3" fmla="*/ 1894788 h 1894787"/>
                <a:gd name="csX4" fmla="*/ 0 w 1894789"/>
                <a:gd name="csY4" fmla="*/ 947394 h 1894787"/>
              </a:gdLst>
              <a:ahLst/>
              <a:cxnLst>
                <a:cxn ang="0">
                  <a:pos x="csX0" y="csY0"/>
                </a:cxn>
                <a:cxn ang="0">
                  <a:pos x="csX1" y="csY1"/>
                </a:cxn>
                <a:cxn ang="0">
                  <a:pos x="csX2" y="csY2"/>
                </a:cxn>
                <a:cxn ang="0">
                  <a:pos x="csX3" y="csY3"/>
                </a:cxn>
                <a:cxn ang="0">
                  <a:pos x="csX4" y="csY4"/>
                </a:cxn>
              </a:cxnLst>
              <a:rect l="l" t="t" r="r" b="b"/>
              <a:pathLst>
                <a:path w="1894789" h="1894787">
                  <a:moveTo>
                    <a:pt x="0" y="947394"/>
                  </a:moveTo>
                  <a:cubicBezTo>
                    <a:pt x="0" y="424163"/>
                    <a:pt x="424163" y="0"/>
                    <a:pt x="947395" y="0"/>
                  </a:cubicBezTo>
                  <a:cubicBezTo>
                    <a:pt x="1470627" y="0"/>
                    <a:pt x="1894790" y="424163"/>
                    <a:pt x="1894790" y="947394"/>
                  </a:cubicBezTo>
                  <a:cubicBezTo>
                    <a:pt x="1894790" y="1470625"/>
                    <a:pt x="1470627" y="1894788"/>
                    <a:pt x="947395" y="1894788"/>
                  </a:cubicBezTo>
                  <a:cubicBezTo>
                    <a:pt x="424163" y="1894788"/>
                    <a:pt x="0" y="1470625"/>
                    <a:pt x="0" y="947394"/>
                  </a:cubicBezTo>
                  <a:close/>
                </a:path>
              </a:pathLst>
            </a:custGeom>
          </p:spPr>
          <p:style>
            <a:lnRef idx="2">
              <a:schemeClr val="accent1">
                <a:shade val="80000"/>
                <a:hueOff val="409199"/>
                <a:satOff val="-42669"/>
                <a:lumOff val="2866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04167" tIns="303755" rIns="303087" bIns="303755" numCol="1" spcCol="1270" anchor="ctr" anchorCtr="0">
              <a:noAutofit/>
            </a:bodyPr>
            <a:lstStyle/>
            <a:p>
              <a:pPr marL="0" lvl="0" indent="0" algn="ctr" defTabSz="1155700">
                <a:lnSpc>
                  <a:spcPct val="90000"/>
                </a:lnSpc>
                <a:spcBef>
                  <a:spcPct val="0"/>
                </a:spcBef>
                <a:spcAft>
                  <a:spcPct val="35000"/>
                </a:spcAft>
                <a:buNone/>
              </a:pPr>
              <a:r>
                <a:rPr lang="en-GB" sz="2600" kern="1200" dirty="0"/>
                <a:t>Acquire</a:t>
              </a:r>
            </a:p>
          </p:txBody>
        </p:sp>
        <p:sp>
          <p:nvSpPr>
            <p:cNvPr id="22" name="Teardrop 21">
              <a:extLst>
                <a:ext uri="{FF2B5EF4-FFF2-40B4-BE49-F238E27FC236}">
                  <a16:creationId xmlns:a16="http://schemas.microsoft.com/office/drawing/2014/main" id="{009486F0-4FFB-DDF1-222C-C881570651FF}"/>
                </a:ext>
              </a:extLst>
            </p:cNvPr>
            <p:cNvSpPr/>
            <p:nvPr/>
          </p:nvSpPr>
          <p:spPr>
            <a:xfrm rot="2700000">
              <a:off x="265566" y="1579108"/>
              <a:ext cx="2029587" cy="2029587"/>
            </a:xfrm>
            <a:prstGeom prst="teardrop">
              <a:avLst>
                <a:gd name="adj" fmla="val 100000"/>
              </a:avLst>
            </a:prstGeom>
          </p:spPr>
          <p:style>
            <a:lnRef idx="3">
              <a:schemeClr val="lt1">
                <a:hueOff val="0"/>
                <a:satOff val="0"/>
                <a:lumOff val="0"/>
                <a:alphaOff val="0"/>
              </a:schemeClr>
            </a:lnRef>
            <a:fillRef idx="1">
              <a:schemeClr val="accent1">
                <a:shade val="80000"/>
                <a:hueOff val="545598"/>
                <a:satOff val="-56892"/>
                <a:lumOff val="38221"/>
                <a:alphaOff val="0"/>
              </a:schemeClr>
            </a:fillRef>
            <a:effectRef idx="1">
              <a:schemeClr val="accent1">
                <a:shade val="80000"/>
                <a:hueOff val="545598"/>
                <a:satOff val="-56892"/>
                <a:lumOff val="38221"/>
                <a:alphaOff val="0"/>
              </a:schemeClr>
            </a:effectRef>
            <a:fontRef idx="minor">
              <a:schemeClr val="lt1"/>
            </a:fontRef>
          </p:style>
          <p:txBody>
            <a:bodyPr/>
            <a:lstStyle/>
            <a:p>
              <a:endParaRPr lang="en-GB"/>
            </a:p>
          </p:txBody>
        </p:sp>
        <p:sp>
          <p:nvSpPr>
            <p:cNvPr id="23" name="Freeform: Shape 22">
              <a:extLst>
                <a:ext uri="{FF2B5EF4-FFF2-40B4-BE49-F238E27FC236}">
                  <a16:creationId xmlns:a16="http://schemas.microsoft.com/office/drawing/2014/main" id="{716E0E02-C52A-5A45-9D2B-6FEB5E1BF89A}"/>
                </a:ext>
              </a:extLst>
            </p:cNvPr>
            <p:cNvSpPr/>
            <p:nvPr/>
          </p:nvSpPr>
          <p:spPr>
            <a:xfrm>
              <a:off x="333505" y="1646686"/>
              <a:ext cx="1894789" cy="1894787"/>
            </a:xfrm>
            <a:custGeom>
              <a:avLst/>
              <a:gdLst>
                <a:gd name="csX0" fmla="*/ 0 w 1894789"/>
                <a:gd name="csY0" fmla="*/ 947394 h 1894787"/>
                <a:gd name="csX1" fmla="*/ 947395 w 1894789"/>
                <a:gd name="csY1" fmla="*/ 0 h 1894787"/>
                <a:gd name="csX2" fmla="*/ 1894790 w 1894789"/>
                <a:gd name="csY2" fmla="*/ 947394 h 1894787"/>
                <a:gd name="csX3" fmla="*/ 947395 w 1894789"/>
                <a:gd name="csY3" fmla="*/ 1894788 h 1894787"/>
                <a:gd name="csX4" fmla="*/ 0 w 1894789"/>
                <a:gd name="csY4" fmla="*/ 947394 h 1894787"/>
              </a:gdLst>
              <a:ahLst/>
              <a:cxnLst>
                <a:cxn ang="0">
                  <a:pos x="csX0" y="csY0"/>
                </a:cxn>
                <a:cxn ang="0">
                  <a:pos x="csX1" y="csY1"/>
                </a:cxn>
                <a:cxn ang="0">
                  <a:pos x="csX2" y="csY2"/>
                </a:cxn>
                <a:cxn ang="0">
                  <a:pos x="csX3" y="csY3"/>
                </a:cxn>
                <a:cxn ang="0">
                  <a:pos x="csX4" y="csY4"/>
                </a:cxn>
              </a:cxnLst>
              <a:rect l="l" t="t" r="r" b="b"/>
              <a:pathLst>
                <a:path w="1894789" h="1894787">
                  <a:moveTo>
                    <a:pt x="0" y="947394"/>
                  </a:moveTo>
                  <a:cubicBezTo>
                    <a:pt x="0" y="424163"/>
                    <a:pt x="424163" y="0"/>
                    <a:pt x="947395" y="0"/>
                  </a:cubicBezTo>
                  <a:cubicBezTo>
                    <a:pt x="1470627" y="0"/>
                    <a:pt x="1894790" y="424163"/>
                    <a:pt x="1894790" y="947394"/>
                  </a:cubicBezTo>
                  <a:cubicBezTo>
                    <a:pt x="1894790" y="1470625"/>
                    <a:pt x="1470627" y="1894788"/>
                    <a:pt x="947395" y="1894788"/>
                  </a:cubicBezTo>
                  <a:cubicBezTo>
                    <a:pt x="424163" y="1894788"/>
                    <a:pt x="0" y="1470625"/>
                    <a:pt x="0" y="947394"/>
                  </a:cubicBezTo>
                  <a:close/>
                </a:path>
              </a:pathLst>
            </a:custGeom>
          </p:spPr>
          <p:style>
            <a:lnRef idx="2">
              <a:schemeClr val="accent1">
                <a:shade val="80000"/>
                <a:hueOff val="545598"/>
                <a:satOff val="-56892"/>
                <a:lumOff val="3822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04167" tIns="303755" rIns="303087" bIns="303755" numCol="1" spcCol="1270" anchor="ctr" anchorCtr="0">
              <a:noAutofit/>
            </a:bodyPr>
            <a:lstStyle/>
            <a:p>
              <a:pPr marL="0" lvl="0" indent="0" algn="ctr" defTabSz="1155700">
                <a:lnSpc>
                  <a:spcPct val="90000"/>
                </a:lnSpc>
                <a:spcBef>
                  <a:spcPct val="0"/>
                </a:spcBef>
                <a:spcAft>
                  <a:spcPct val="35000"/>
                </a:spcAft>
                <a:buNone/>
              </a:pPr>
              <a:r>
                <a:rPr lang="en-GB" sz="2600" kern="1200" dirty="0"/>
                <a:t>Ask</a:t>
              </a:r>
            </a:p>
          </p:txBody>
        </p:sp>
      </p:grpSp>
      <p:sp>
        <p:nvSpPr>
          <p:cNvPr id="4" name="Date Placeholder 3">
            <a:extLst>
              <a:ext uri="{FF2B5EF4-FFF2-40B4-BE49-F238E27FC236}">
                <a16:creationId xmlns:a16="http://schemas.microsoft.com/office/drawing/2014/main" id="{CED873CC-67DF-BA93-C6D2-B8A37C2D75BE}"/>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322B4CDE-2E02-854F-5F8A-3841BACA4CD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6455DBC-E242-5CA1-6C34-A6876ADCAF78}"/>
              </a:ext>
            </a:extLst>
          </p:cNvPr>
          <p:cNvSpPr>
            <a:spLocks noGrp="1"/>
          </p:cNvSpPr>
          <p:nvPr>
            <p:ph type="sldNum" sz="quarter" idx="12"/>
          </p:nvPr>
        </p:nvSpPr>
        <p:spPr/>
        <p:txBody>
          <a:bodyPr/>
          <a:lstStyle/>
          <a:p>
            <a:fld id="{3CFD72B2-4EB6-4FCF-A89A-DEA01A3779BF}" type="slidenum">
              <a:rPr lang="en-GB" smtClean="0"/>
              <a:t>4</a:t>
            </a:fld>
            <a:endParaRPr lang="en-GB"/>
          </a:p>
        </p:txBody>
      </p:sp>
      <p:sp>
        <p:nvSpPr>
          <p:cNvPr id="8" name="TextBox 7">
            <a:extLst>
              <a:ext uri="{FF2B5EF4-FFF2-40B4-BE49-F238E27FC236}">
                <a16:creationId xmlns:a16="http://schemas.microsoft.com/office/drawing/2014/main" id="{F61B14AB-C485-CE03-86C4-0613A0F53B73}"/>
              </a:ext>
            </a:extLst>
          </p:cNvPr>
          <p:cNvSpPr txBox="1"/>
          <p:nvPr/>
        </p:nvSpPr>
        <p:spPr>
          <a:xfrm>
            <a:off x="42198" y="3615397"/>
            <a:ext cx="2086540" cy="830997"/>
          </a:xfrm>
          <a:prstGeom prst="rect">
            <a:avLst/>
          </a:prstGeom>
          <a:noFill/>
          <a:ln>
            <a:solidFill>
              <a:schemeClr val="accent1"/>
            </a:solidFill>
          </a:ln>
        </p:spPr>
        <p:txBody>
          <a:bodyPr wrap="square" rtlCol="0">
            <a:spAutoFit/>
          </a:bodyPr>
          <a:lstStyle/>
          <a:p>
            <a:pPr algn="ctr"/>
            <a:r>
              <a:rPr lang="en-GB" sz="1600" dirty="0"/>
              <a:t>Convert the need for information into an answerable question.</a:t>
            </a:r>
          </a:p>
        </p:txBody>
      </p:sp>
      <p:cxnSp>
        <p:nvCxnSpPr>
          <p:cNvPr id="10" name="Straight Arrow Connector 9">
            <a:extLst>
              <a:ext uri="{FF2B5EF4-FFF2-40B4-BE49-F238E27FC236}">
                <a16:creationId xmlns:a16="http://schemas.microsoft.com/office/drawing/2014/main" id="{E78DA3C4-6BFD-A432-5DCD-0D09DB54A9A0}"/>
              </a:ext>
            </a:extLst>
          </p:cNvPr>
          <p:cNvCxnSpPr>
            <a:cxnSpLocks/>
            <a:stCxn id="8" idx="2"/>
          </p:cNvCxnSpPr>
          <p:nvPr/>
        </p:nvCxnSpPr>
        <p:spPr>
          <a:xfrm>
            <a:off x="1085468" y="4446394"/>
            <a:ext cx="0" cy="86403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98D52C32-E2CB-5AC6-EA11-F3C1ADEC0D36}"/>
              </a:ext>
            </a:extLst>
          </p:cNvPr>
          <p:cNvSpPr txBox="1"/>
          <p:nvPr/>
        </p:nvSpPr>
        <p:spPr>
          <a:xfrm>
            <a:off x="46217" y="5358456"/>
            <a:ext cx="2182077" cy="646331"/>
          </a:xfrm>
          <a:prstGeom prst="rect">
            <a:avLst/>
          </a:prstGeom>
          <a:noFill/>
        </p:spPr>
        <p:txBody>
          <a:bodyPr wrap="square" rtlCol="0">
            <a:spAutoFit/>
          </a:bodyPr>
          <a:lstStyle/>
          <a:p>
            <a:r>
              <a:rPr lang="en-GB" dirty="0"/>
              <a:t>Research Question</a:t>
            </a:r>
          </a:p>
          <a:p>
            <a:pPr algn="ctr"/>
            <a:r>
              <a:rPr lang="en-GB" dirty="0"/>
              <a:t>PICO </a:t>
            </a:r>
          </a:p>
        </p:txBody>
      </p:sp>
      <p:sp>
        <p:nvSpPr>
          <p:cNvPr id="25" name="TextBox 24">
            <a:extLst>
              <a:ext uri="{FF2B5EF4-FFF2-40B4-BE49-F238E27FC236}">
                <a16:creationId xmlns:a16="http://schemas.microsoft.com/office/drawing/2014/main" id="{DC075E8A-0642-F8C8-B1AB-3B18557DBCC4}"/>
              </a:ext>
            </a:extLst>
          </p:cNvPr>
          <p:cNvSpPr txBox="1"/>
          <p:nvPr/>
        </p:nvSpPr>
        <p:spPr>
          <a:xfrm>
            <a:off x="2774263" y="3609156"/>
            <a:ext cx="2086539" cy="1077218"/>
          </a:xfrm>
          <a:prstGeom prst="rect">
            <a:avLst/>
          </a:prstGeom>
          <a:noFill/>
          <a:ln>
            <a:solidFill>
              <a:schemeClr val="accent1"/>
            </a:solidFill>
          </a:ln>
        </p:spPr>
        <p:txBody>
          <a:bodyPr wrap="square" rtlCol="0">
            <a:spAutoFit/>
          </a:bodyPr>
          <a:lstStyle/>
          <a:p>
            <a:pPr algn="ctr"/>
            <a:r>
              <a:rPr lang="en-GB" sz="1600" dirty="0"/>
              <a:t>Find the best evidence with which to answer the questions</a:t>
            </a:r>
          </a:p>
        </p:txBody>
      </p:sp>
      <p:cxnSp>
        <p:nvCxnSpPr>
          <p:cNvPr id="26" name="Straight Arrow Connector 25">
            <a:extLst>
              <a:ext uri="{FF2B5EF4-FFF2-40B4-BE49-F238E27FC236}">
                <a16:creationId xmlns:a16="http://schemas.microsoft.com/office/drawing/2014/main" id="{5F57BAA8-116D-ABE7-4482-403F634522D1}"/>
              </a:ext>
            </a:extLst>
          </p:cNvPr>
          <p:cNvCxnSpPr>
            <a:cxnSpLocks/>
            <a:stCxn id="25" idx="2"/>
            <a:endCxn id="27" idx="0"/>
          </p:cNvCxnSpPr>
          <p:nvPr/>
        </p:nvCxnSpPr>
        <p:spPr>
          <a:xfrm flipH="1">
            <a:off x="3817532" y="4686374"/>
            <a:ext cx="1" cy="63807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56AAFD3F-0340-3C66-3D4F-88686D93E91F}"/>
              </a:ext>
            </a:extLst>
          </p:cNvPr>
          <p:cNvSpPr txBox="1"/>
          <p:nvPr/>
        </p:nvSpPr>
        <p:spPr>
          <a:xfrm>
            <a:off x="2471182" y="5324447"/>
            <a:ext cx="2692700" cy="369332"/>
          </a:xfrm>
          <a:prstGeom prst="rect">
            <a:avLst/>
          </a:prstGeom>
          <a:noFill/>
        </p:spPr>
        <p:txBody>
          <a:bodyPr wrap="square" rtlCol="0">
            <a:spAutoFit/>
          </a:bodyPr>
          <a:lstStyle/>
          <a:p>
            <a:pPr algn="ctr"/>
            <a:r>
              <a:rPr lang="en-GB" dirty="0"/>
              <a:t>Search strategy</a:t>
            </a:r>
          </a:p>
        </p:txBody>
      </p:sp>
      <p:sp>
        <p:nvSpPr>
          <p:cNvPr id="28" name="TextBox 27">
            <a:extLst>
              <a:ext uri="{FF2B5EF4-FFF2-40B4-BE49-F238E27FC236}">
                <a16:creationId xmlns:a16="http://schemas.microsoft.com/office/drawing/2014/main" id="{869D4529-600F-3690-001E-31F7B6579B0A}"/>
              </a:ext>
            </a:extLst>
          </p:cNvPr>
          <p:cNvSpPr txBox="1"/>
          <p:nvPr/>
        </p:nvSpPr>
        <p:spPr>
          <a:xfrm>
            <a:off x="5274404" y="3637292"/>
            <a:ext cx="2086539" cy="830997"/>
          </a:xfrm>
          <a:prstGeom prst="rect">
            <a:avLst/>
          </a:prstGeom>
          <a:noFill/>
          <a:ln>
            <a:solidFill>
              <a:schemeClr val="accent1"/>
            </a:solidFill>
          </a:ln>
        </p:spPr>
        <p:txBody>
          <a:bodyPr wrap="square" rtlCol="0">
            <a:spAutoFit/>
          </a:bodyPr>
          <a:lstStyle/>
          <a:p>
            <a:pPr algn="ctr"/>
            <a:r>
              <a:rPr lang="en-GB" sz="1600" dirty="0"/>
              <a:t>Critically appraise the evidence for its quality and credibility</a:t>
            </a:r>
          </a:p>
        </p:txBody>
      </p:sp>
      <p:cxnSp>
        <p:nvCxnSpPr>
          <p:cNvPr id="29" name="Straight Arrow Connector 28">
            <a:extLst>
              <a:ext uri="{FF2B5EF4-FFF2-40B4-BE49-F238E27FC236}">
                <a16:creationId xmlns:a16="http://schemas.microsoft.com/office/drawing/2014/main" id="{332441D1-94FE-6C5C-DBB4-86B35ED1F8A3}"/>
              </a:ext>
            </a:extLst>
          </p:cNvPr>
          <p:cNvCxnSpPr>
            <a:cxnSpLocks/>
            <a:stCxn id="28" idx="2"/>
            <a:endCxn id="30" idx="0"/>
          </p:cNvCxnSpPr>
          <p:nvPr/>
        </p:nvCxnSpPr>
        <p:spPr>
          <a:xfrm>
            <a:off x="6317674" y="4468289"/>
            <a:ext cx="107" cy="85615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0202FD06-FD55-00AD-7F3E-8EB76B39A112}"/>
              </a:ext>
            </a:extLst>
          </p:cNvPr>
          <p:cNvSpPr txBox="1"/>
          <p:nvPr/>
        </p:nvSpPr>
        <p:spPr>
          <a:xfrm>
            <a:off x="4971431" y="5324447"/>
            <a:ext cx="2692700" cy="923330"/>
          </a:xfrm>
          <a:prstGeom prst="rect">
            <a:avLst/>
          </a:prstGeom>
          <a:noFill/>
        </p:spPr>
        <p:txBody>
          <a:bodyPr wrap="square" rtlCol="0">
            <a:spAutoFit/>
          </a:bodyPr>
          <a:lstStyle/>
          <a:p>
            <a:pPr algn="ctr"/>
            <a:r>
              <a:rPr lang="en-GB" dirty="0"/>
              <a:t>CRAAP test</a:t>
            </a:r>
          </a:p>
          <a:p>
            <a:pPr algn="ctr"/>
            <a:r>
              <a:rPr lang="en-GB" dirty="0"/>
              <a:t>AACODS checklist</a:t>
            </a:r>
          </a:p>
          <a:p>
            <a:pPr algn="ctr"/>
            <a:r>
              <a:rPr lang="en-GB" dirty="0"/>
              <a:t>SMART list</a:t>
            </a:r>
          </a:p>
        </p:txBody>
      </p:sp>
      <p:sp>
        <p:nvSpPr>
          <p:cNvPr id="40" name="TextBox 39">
            <a:extLst>
              <a:ext uri="{FF2B5EF4-FFF2-40B4-BE49-F238E27FC236}">
                <a16:creationId xmlns:a16="http://schemas.microsoft.com/office/drawing/2014/main" id="{1CFF9FC8-C188-462D-0FB7-0912B3C5CA3D}"/>
              </a:ext>
            </a:extLst>
          </p:cNvPr>
          <p:cNvSpPr txBox="1"/>
          <p:nvPr/>
        </p:nvSpPr>
        <p:spPr>
          <a:xfrm>
            <a:off x="7690402" y="3635926"/>
            <a:ext cx="2086539" cy="1077218"/>
          </a:xfrm>
          <a:prstGeom prst="rect">
            <a:avLst/>
          </a:prstGeom>
          <a:noFill/>
          <a:ln>
            <a:solidFill>
              <a:schemeClr val="accent1"/>
            </a:solidFill>
          </a:ln>
        </p:spPr>
        <p:txBody>
          <a:bodyPr wrap="square" rtlCol="0">
            <a:spAutoFit/>
          </a:bodyPr>
          <a:lstStyle/>
          <a:p>
            <a:pPr algn="ctr"/>
            <a:r>
              <a:rPr lang="en-GB" sz="1600" dirty="0"/>
              <a:t>Combine evidence with professional expertise and patient values</a:t>
            </a:r>
          </a:p>
        </p:txBody>
      </p:sp>
      <p:sp>
        <p:nvSpPr>
          <p:cNvPr id="44" name="TextBox 43">
            <a:extLst>
              <a:ext uri="{FF2B5EF4-FFF2-40B4-BE49-F238E27FC236}">
                <a16:creationId xmlns:a16="http://schemas.microsoft.com/office/drawing/2014/main" id="{AEC9CE9A-8A60-1A42-BE0C-97F60E21C8EE}"/>
              </a:ext>
            </a:extLst>
          </p:cNvPr>
          <p:cNvSpPr txBox="1"/>
          <p:nvPr/>
        </p:nvSpPr>
        <p:spPr>
          <a:xfrm>
            <a:off x="10007017" y="3652876"/>
            <a:ext cx="2086539" cy="830997"/>
          </a:xfrm>
          <a:prstGeom prst="rect">
            <a:avLst/>
          </a:prstGeom>
          <a:noFill/>
          <a:ln>
            <a:solidFill>
              <a:schemeClr val="accent1"/>
            </a:solidFill>
          </a:ln>
        </p:spPr>
        <p:txBody>
          <a:bodyPr wrap="square" rtlCol="0">
            <a:spAutoFit/>
          </a:bodyPr>
          <a:lstStyle/>
          <a:p>
            <a:pPr algn="ctr"/>
            <a:r>
              <a:rPr lang="en-GB" sz="1600" dirty="0"/>
              <a:t>Evaluate the effectiveness and efficiency </a:t>
            </a:r>
          </a:p>
        </p:txBody>
      </p:sp>
      <p:cxnSp>
        <p:nvCxnSpPr>
          <p:cNvPr id="46" name="Straight Arrow Connector 45">
            <a:extLst>
              <a:ext uri="{FF2B5EF4-FFF2-40B4-BE49-F238E27FC236}">
                <a16:creationId xmlns:a16="http://schemas.microsoft.com/office/drawing/2014/main" id="{F1A0BA8B-BB95-8829-4B42-5468DB05CC41}"/>
              </a:ext>
            </a:extLst>
          </p:cNvPr>
          <p:cNvCxnSpPr>
            <a:cxnSpLocks/>
            <a:stCxn id="40" idx="2"/>
            <a:endCxn id="47" idx="0"/>
          </p:cNvCxnSpPr>
          <p:nvPr/>
        </p:nvCxnSpPr>
        <p:spPr>
          <a:xfrm>
            <a:off x="8733672" y="4713144"/>
            <a:ext cx="25310" cy="79596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7" name="TextBox 46">
            <a:extLst>
              <a:ext uri="{FF2B5EF4-FFF2-40B4-BE49-F238E27FC236}">
                <a16:creationId xmlns:a16="http://schemas.microsoft.com/office/drawing/2014/main" id="{038EE8D0-A719-2B26-22F1-F51E23350212}"/>
              </a:ext>
            </a:extLst>
          </p:cNvPr>
          <p:cNvSpPr txBox="1"/>
          <p:nvPr/>
        </p:nvSpPr>
        <p:spPr>
          <a:xfrm>
            <a:off x="7412632" y="5509113"/>
            <a:ext cx="2692700" cy="369332"/>
          </a:xfrm>
          <a:prstGeom prst="rect">
            <a:avLst/>
          </a:prstGeom>
          <a:noFill/>
        </p:spPr>
        <p:txBody>
          <a:bodyPr wrap="square" rtlCol="0">
            <a:spAutoFit/>
          </a:bodyPr>
          <a:lstStyle/>
          <a:p>
            <a:pPr algn="ctr"/>
            <a:r>
              <a:rPr lang="en-GB" dirty="0"/>
              <a:t>Informed decisions</a:t>
            </a:r>
          </a:p>
        </p:txBody>
      </p:sp>
    </p:spTree>
    <p:extLst>
      <p:ext uri="{BB962C8B-B14F-4D97-AF65-F5344CB8AC3E}">
        <p14:creationId xmlns:p14="http://schemas.microsoft.com/office/powerpoint/2010/main" val="2343268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485C7-30F0-5FE6-519F-1E09FFB04F0B}"/>
              </a:ext>
            </a:extLst>
          </p:cNvPr>
          <p:cNvSpPr>
            <a:spLocks noGrp="1"/>
          </p:cNvSpPr>
          <p:nvPr>
            <p:ph type="title"/>
          </p:nvPr>
        </p:nvSpPr>
        <p:spPr>
          <a:xfrm>
            <a:off x="160900" y="2501179"/>
            <a:ext cx="6141426" cy="2317305"/>
          </a:xfrm>
        </p:spPr>
        <p:txBody>
          <a:bodyPr>
            <a:noAutofit/>
          </a:bodyPr>
          <a:lstStyle/>
          <a:p>
            <a:pPr>
              <a:lnSpc>
                <a:spcPct val="100000"/>
              </a:lnSpc>
            </a:pPr>
            <a:br>
              <a:rPr lang="en-GB" sz="1800" b="1" dirty="0">
                <a:latin typeface="+mn-lt"/>
              </a:rPr>
            </a:br>
            <a:br>
              <a:rPr lang="en-GB" sz="1800" b="1" dirty="0">
                <a:latin typeface="+mn-lt"/>
              </a:rPr>
            </a:br>
            <a:r>
              <a:rPr lang="en-GB" sz="1800" dirty="0">
                <a:latin typeface="+mn-lt"/>
              </a:rPr>
              <a:t>Applying the </a:t>
            </a:r>
            <a:r>
              <a:rPr lang="en-GB" sz="1800" b="1" dirty="0">
                <a:latin typeface="+mn-lt"/>
              </a:rPr>
              <a:t>Plan-Do-Study-Act (PDSA) cycle</a:t>
            </a:r>
            <a:r>
              <a:rPr lang="en-GB" sz="1800" dirty="0">
                <a:latin typeface="+mn-lt"/>
              </a:rPr>
              <a:t> to search strategies and Evidence-Based Practice (EBP) provides a structured, iterative method for refining how evidence is found, appraised, and implemented in clinical settings. </a:t>
            </a:r>
            <a:br>
              <a:rPr lang="en-GB" sz="1800" dirty="0">
                <a:latin typeface="+mn-lt"/>
              </a:rPr>
            </a:br>
            <a:br>
              <a:rPr lang="en-GB" sz="1800" dirty="0">
                <a:latin typeface="+mn-lt"/>
              </a:rPr>
            </a:br>
            <a:r>
              <a:rPr lang="en-GB" sz="1800" dirty="0">
                <a:latin typeface="+mn-lt"/>
              </a:rPr>
              <a:t>It can be used for :</a:t>
            </a:r>
            <a:br>
              <a:rPr lang="en-GB" sz="1800" dirty="0">
                <a:latin typeface="+mn-lt"/>
              </a:rPr>
            </a:br>
            <a:br>
              <a:rPr lang="en-GB" sz="1800" dirty="0">
                <a:latin typeface="+mn-lt"/>
              </a:rPr>
            </a:br>
            <a:r>
              <a:rPr lang="en-GB" sz="1800" dirty="0">
                <a:latin typeface="+mn-lt"/>
              </a:rPr>
              <a:t>1. Cognitive tool for your research</a:t>
            </a:r>
            <a:br>
              <a:rPr lang="en-GB" sz="1800" dirty="0">
                <a:latin typeface="+mn-lt"/>
              </a:rPr>
            </a:br>
            <a:r>
              <a:rPr lang="en-GB" sz="1800" dirty="0">
                <a:latin typeface="+mn-lt"/>
              </a:rPr>
              <a:t>2. Quality improvement tool for the practice </a:t>
            </a:r>
            <a:br>
              <a:rPr lang="en-GB" sz="1800" dirty="0">
                <a:latin typeface="+mn-lt"/>
              </a:rPr>
            </a:br>
            <a:br>
              <a:rPr lang="en-GB" sz="1800" dirty="0">
                <a:latin typeface="+mn-lt"/>
              </a:rPr>
            </a:br>
            <a:br>
              <a:rPr lang="en-GB" sz="1800" dirty="0">
                <a:latin typeface="+mn-lt"/>
              </a:rPr>
            </a:br>
            <a:br>
              <a:rPr lang="en-GB" sz="1800" dirty="0">
                <a:latin typeface="+mn-lt"/>
              </a:rPr>
            </a:br>
            <a:endParaRPr lang="en-GB" sz="1800" b="1" dirty="0">
              <a:latin typeface="+mn-lt"/>
            </a:endParaRPr>
          </a:p>
        </p:txBody>
      </p:sp>
      <p:sp>
        <p:nvSpPr>
          <p:cNvPr id="5" name="Footer Placeholder 4">
            <a:extLst>
              <a:ext uri="{FF2B5EF4-FFF2-40B4-BE49-F238E27FC236}">
                <a16:creationId xmlns:a16="http://schemas.microsoft.com/office/drawing/2014/main" id="{1FEA6FAC-0406-BB3C-1D56-CB2A1A43440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1C6890F-8AFC-F2BD-7473-E88AC7E11715}"/>
              </a:ext>
            </a:extLst>
          </p:cNvPr>
          <p:cNvSpPr>
            <a:spLocks noGrp="1"/>
          </p:cNvSpPr>
          <p:nvPr>
            <p:ph type="sldNum" sz="quarter" idx="12"/>
          </p:nvPr>
        </p:nvSpPr>
        <p:spPr/>
        <p:txBody>
          <a:bodyPr/>
          <a:lstStyle/>
          <a:p>
            <a:fld id="{7BEA7D36-F633-4FCB-BAEE-E2578BDEE5E8}" type="slidenum">
              <a:rPr lang="en-GB" smtClean="0"/>
              <a:t>5</a:t>
            </a:fld>
            <a:endParaRPr lang="en-GB"/>
          </a:p>
        </p:txBody>
      </p:sp>
      <p:sp>
        <p:nvSpPr>
          <p:cNvPr id="22" name="TextBox 21">
            <a:extLst>
              <a:ext uri="{FF2B5EF4-FFF2-40B4-BE49-F238E27FC236}">
                <a16:creationId xmlns:a16="http://schemas.microsoft.com/office/drawing/2014/main" id="{0B3FCA07-303D-6757-880F-8921050E0E3D}"/>
              </a:ext>
            </a:extLst>
          </p:cNvPr>
          <p:cNvSpPr txBox="1"/>
          <p:nvPr/>
        </p:nvSpPr>
        <p:spPr>
          <a:xfrm>
            <a:off x="235344" y="5402751"/>
            <a:ext cx="2047355" cy="369332"/>
          </a:xfrm>
          <a:prstGeom prst="rect">
            <a:avLst/>
          </a:prstGeom>
          <a:noFill/>
        </p:spPr>
        <p:txBody>
          <a:bodyPr wrap="none" rtlCol="0">
            <a:spAutoFit/>
          </a:bodyPr>
          <a:lstStyle/>
          <a:p>
            <a:r>
              <a:rPr lang="en-GB" dirty="0"/>
              <a:t>(Taylor </a:t>
            </a:r>
            <a:r>
              <a:rPr lang="en-GB" i="1" dirty="0"/>
              <a:t>et al.</a:t>
            </a:r>
            <a:r>
              <a:rPr lang="en-GB" dirty="0"/>
              <a:t>, 2014)</a:t>
            </a:r>
          </a:p>
        </p:txBody>
      </p:sp>
      <p:sp>
        <p:nvSpPr>
          <p:cNvPr id="27" name="TextBox 26">
            <a:extLst>
              <a:ext uri="{FF2B5EF4-FFF2-40B4-BE49-F238E27FC236}">
                <a16:creationId xmlns:a16="http://schemas.microsoft.com/office/drawing/2014/main" id="{45C2F0E0-FB36-D08C-A782-2DDD02909B0B}"/>
              </a:ext>
            </a:extLst>
          </p:cNvPr>
          <p:cNvSpPr txBox="1"/>
          <p:nvPr/>
        </p:nvSpPr>
        <p:spPr>
          <a:xfrm>
            <a:off x="272663" y="258001"/>
            <a:ext cx="6264874" cy="923330"/>
          </a:xfrm>
          <a:prstGeom prst="rect">
            <a:avLst/>
          </a:prstGeom>
          <a:noFill/>
        </p:spPr>
        <p:txBody>
          <a:bodyPr wrap="square">
            <a:spAutoFit/>
          </a:bodyPr>
          <a:lstStyle/>
          <a:p>
            <a:r>
              <a:rPr lang="en-GB" sz="5400" b="1">
                <a:latin typeface="+mn-lt"/>
              </a:rPr>
              <a:t>The PDSA cycle</a:t>
            </a:r>
            <a:endParaRPr lang="en-GB" sz="5400"/>
          </a:p>
        </p:txBody>
      </p:sp>
      <p:pic>
        <p:nvPicPr>
          <p:cNvPr id="4" name="Picture 3">
            <a:extLst>
              <a:ext uri="{FF2B5EF4-FFF2-40B4-BE49-F238E27FC236}">
                <a16:creationId xmlns:a16="http://schemas.microsoft.com/office/drawing/2014/main" id="{2FEC5DEE-1C73-E0F5-236A-28001F60022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553"/>
          <a:stretch>
            <a:fillRect/>
          </a:stretch>
        </p:blipFill>
        <p:spPr>
          <a:xfrm>
            <a:off x="6096000" y="826590"/>
            <a:ext cx="6096000" cy="4945494"/>
          </a:xfrm>
          <a:prstGeom prst="rect">
            <a:avLst/>
          </a:prstGeom>
        </p:spPr>
      </p:pic>
      <p:sp>
        <p:nvSpPr>
          <p:cNvPr id="7" name="Date Placeholder 3">
            <a:extLst>
              <a:ext uri="{FF2B5EF4-FFF2-40B4-BE49-F238E27FC236}">
                <a16:creationId xmlns:a16="http://schemas.microsoft.com/office/drawing/2014/main" id="{9674AB4F-E2CF-4651-2BED-C8121229279E}"/>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9" name="TextBox 8">
            <a:extLst>
              <a:ext uri="{FF2B5EF4-FFF2-40B4-BE49-F238E27FC236}">
                <a16:creationId xmlns:a16="http://schemas.microsoft.com/office/drawing/2014/main" id="{780EE6A4-9E0C-00F6-AC17-1183363D06FB}"/>
              </a:ext>
            </a:extLst>
          </p:cNvPr>
          <p:cNvSpPr txBox="1"/>
          <p:nvPr/>
        </p:nvSpPr>
        <p:spPr>
          <a:xfrm>
            <a:off x="9909301" y="5402751"/>
            <a:ext cx="1696298" cy="369332"/>
          </a:xfrm>
          <a:prstGeom prst="rect">
            <a:avLst/>
          </a:prstGeom>
          <a:noFill/>
        </p:spPr>
        <p:txBody>
          <a:bodyPr wrap="none" rtlCol="0">
            <a:spAutoFit/>
          </a:bodyPr>
          <a:lstStyle/>
          <a:p>
            <a:r>
              <a:rPr lang="en-GB" dirty="0"/>
              <a:t>(Deming, 1986)</a:t>
            </a:r>
          </a:p>
        </p:txBody>
      </p:sp>
    </p:spTree>
    <p:extLst>
      <p:ext uri="{BB962C8B-B14F-4D97-AF65-F5344CB8AC3E}">
        <p14:creationId xmlns:p14="http://schemas.microsoft.com/office/powerpoint/2010/main" val="1604577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61C23C7A-B3D7-667D-723D-5D8E91DE0C79}"/>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0769"/>
          <a:stretch>
            <a:fillRect/>
          </a:stretch>
        </p:blipFill>
        <p:spPr>
          <a:xfrm>
            <a:off x="1777360" y="236904"/>
            <a:ext cx="8637280" cy="6119446"/>
          </a:xfrm>
          <a:prstGeom prst="ellipse">
            <a:avLst/>
          </a:prstGeom>
        </p:spPr>
      </p:pic>
      <p:sp>
        <p:nvSpPr>
          <p:cNvPr id="2" name="Title 1">
            <a:extLst>
              <a:ext uri="{FF2B5EF4-FFF2-40B4-BE49-F238E27FC236}">
                <a16:creationId xmlns:a16="http://schemas.microsoft.com/office/drawing/2014/main" id="{33A1BCDF-1011-D868-C92B-53029FDF2FA6}"/>
              </a:ext>
            </a:extLst>
          </p:cNvPr>
          <p:cNvSpPr>
            <a:spLocks noGrp="1"/>
          </p:cNvSpPr>
          <p:nvPr>
            <p:ph type="title"/>
          </p:nvPr>
        </p:nvSpPr>
        <p:spPr>
          <a:xfrm>
            <a:off x="1524000" y="2358692"/>
            <a:ext cx="9144000" cy="2764028"/>
          </a:xfrm>
        </p:spPr>
        <p:txBody>
          <a:bodyPr vert="horz" lIns="91440" tIns="45720" rIns="91440" bIns="45720" rtlCol="0" anchor="ctr">
            <a:normAutofit/>
          </a:bodyPr>
          <a:lstStyle/>
          <a:p>
            <a:pPr algn="ctr"/>
            <a:r>
              <a:rPr lang="en-US" sz="9600" kern="1200" dirty="0">
                <a:solidFill>
                  <a:schemeClr val="tx1"/>
                </a:solidFill>
                <a:latin typeface="+mj-lt"/>
                <a:ea typeface="+mj-ea"/>
                <a:cs typeface="+mj-cs"/>
              </a:rPr>
              <a:t>PLAN</a:t>
            </a:r>
          </a:p>
        </p:txBody>
      </p:sp>
      <p:sp>
        <p:nvSpPr>
          <p:cNvPr id="17" name="Rectangle 16">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Date Placeholder 3">
            <a:extLst>
              <a:ext uri="{FF2B5EF4-FFF2-40B4-BE49-F238E27FC236}">
                <a16:creationId xmlns:a16="http://schemas.microsoft.com/office/drawing/2014/main" id="{FB3B2F34-2E69-3965-438F-CFD4F0E9A282}"/>
              </a:ext>
            </a:extLst>
          </p:cNvPr>
          <p:cNvSpPr>
            <a:spLocks noGrp="1"/>
          </p:cNvSpPr>
          <p:nvPr>
            <p:ph type="dt" sz="half" idx="10"/>
          </p:nvPr>
        </p:nvSpPr>
        <p:spPr>
          <a:xfrm>
            <a:off x="7239" y="6356350"/>
            <a:ext cx="4227136" cy="365125"/>
          </a:xfrm>
        </p:spPr>
        <p:txBody>
          <a:bodyPr vert="horz" lIns="91440" tIns="45720" rIns="91440" bIns="45720" rtlCol="0" anchor="ctr">
            <a:noAutofit/>
          </a:bodyPr>
          <a:lstStyle/>
          <a:p>
            <a:pPr>
              <a:lnSpc>
                <a:spcPct val="90000"/>
              </a:lnSpc>
              <a:spcAft>
                <a:spcPts val="600"/>
              </a:spcAft>
            </a:pPr>
            <a:r>
              <a:rPr lang="en-US">
                <a:solidFill>
                  <a:schemeClr val="tx1">
                    <a:lumMod val="50000"/>
                    <a:lumOff val="50000"/>
                  </a:schemeClr>
                </a:solidFill>
              </a:rPr>
              <a:t>BMSC4015A - Study and Academic Research Skills</a:t>
            </a:r>
          </a:p>
        </p:txBody>
      </p:sp>
      <p:sp>
        <p:nvSpPr>
          <p:cNvPr id="5" name="Footer Placeholder 4">
            <a:extLst>
              <a:ext uri="{FF2B5EF4-FFF2-40B4-BE49-F238E27FC236}">
                <a16:creationId xmlns:a16="http://schemas.microsoft.com/office/drawing/2014/main" id="{A2DF0FD1-947C-5797-E624-358D0095059B}"/>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973A3150-6ACA-C8D5-E3B7-121EBA143B94}"/>
              </a:ext>
            </a:extLst>
          </p:cNvPr>
          <p:cNvSpPr>
            <a:spLocks noGrp="1"/>
          </p:cNvSpPr>
          <p:nvPr>
            <p:ph type="sldNum" sz="quarter" idx="12"/>
          </p:nvPr>
        </p:nvSpPr>
        <p:spPr>
          <a:xfrm>
            <a:off x="10489019" y="6356350"/>
            <a:ext cx="1268818" cy="365125"/>
          </a:xfrm>
        </p:spPr>
        <p:txBody>
          <a:bodyPr vert="horz" lIns="91440" tIns="45720" rIns="91440" bIns="45720" rtlCol="0" anchor="ctr">
            <a:normAutofit/>
          </a:bodyPr>
          <a:lstStyle/>
          <a:p>
            <a:pPr>
              <a:spcAft>
                <a:spcPts val="600"/>
              </a:spcAft>
            </a:pPr>
            <a:fld id="{3CFD72B2-4EB6-4FCF-A89A-DEA01A3779BF}" type="slidenum">
              <a:rPr lang="en-US">
                <a:solidFill>
                  <a:schemeClr val="tx1">
                    <a:lumMod val="50000"/>
                    <a:lumOff val="50000"/>
                  </a:schemeClr>
                </a:solidFill>
              </a:rPr>
              <a:pPr>
                <a:spcAft>
                  <a:spcPts val="600"/>
                </a:spcAft>
              </a:pPr>
              <a:t>6</a:t>
            </a:fld>
            <a:endParaRPr lang="en-US">
              <a:solidFill>
                <a:schemeClr val="tx1">
                  <a:lumMod val="50000"/>
                  <a:lumOff val="50000"/>
                </a:schemeClr>
              </a:solidFill>
            </a:endParaRPr>
          </a:p>
        </p:txBody>
      </p:sp>
    </p:spTree>
    <p:extLst>
      <p:ext uri="{BB962C8B-B14F-4D97-AF65-F5344CB8AC3E}">
        <p14:creationId xmlns:p14="http://schemas.microsoft.com/office/powerpoint/2010/main" val="1261713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F6743F-8A0B-C19D-9816-497E7F4E7A07}"/>
              </a:ext>
            </a:extLst>
          </p:cNvPr>
          <p:cNvSpPr>
            <a:spLocks noGrp="1"/>
          </p:cNvSpPr>
          <p:nvPr>
            <p:ph type="dt" sz="half" idx="10"/>
          </p:nvPr>
        </p:nvSpPr>
        <p:spPr>
          <a:xfrm>
            <a:off x="0" y="6356350"/>
            <a:ext cx="3581400" cy="365125"/>
          </a:xfrm>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881AFFB7-8A0A-C3AD-EA6C-0B3E7365595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9E04604-0D2F-7E73-3653-A8FFEE835ED6}"/>
              </a:ext>
            </a:extLst>
          </p:cNvPr>
          <p:cNvSpPr>
            <a:spLocks noGrp="1"/>
          </p:cNvSpPr>
          <p:nvPr>
            <p:ph type="sldNum" sz="quarter" idx="12"/>
          </p:nvPr>
        </p:nvSpPr>
        <p:spPr/>
        <p:txBody>
          <a:bodyPr/>
          <a:lstStyle/>
          <a:p>
            <a:fld id="{3CFD72B2-4EB6-4FCF-A89A-DEA01A3779BF}" type="slidenum">
              <a:rPr lang="en-GB" smtClean="0"/>
              <a:t>7</a:t>
            </a:fld>
            <a:endParaRPr lang="en-GB"/>
          </a:p>
        </p:txBody>
      </p:sp>
      <p:pic>
        <p:nvPicPr>
          <p:cNvPr id="7" name="Picture 6" descr="A group of people standing next to a diagram of a spine&#10;&#10;AI-generated content may be incorrect.">
            <a:extLst>
              <a:ext uri="{FF2B5EF4-FFF2-40B4-BE49-F238E27FC236}">
                <a16:creationId xmlns:a16="http://schemas.microsoft.com/office/drawing/2014/main" id="{2D60FB0A-12DC-A6DA-08E4-B43997B81BC6}"/>
              </a:ext>
            </a:extLst>
          </p:cNvPr>
          <p:cNvPicPr>
            <a:picLocks noChangeAspect="1"/>
          </p:cNvPicPr>
          <p:nvPr/>
        </p:nvPicPr>
        <p:blipFill>
          <a:blip r:embed="rId2">
            <a:extLst>
              <a:ext uri="{28A0092B-C50C-407E-A947-70E740481C1C}">
                <a14:useLocalDpi xmlns:a14="http://schemas.microsoft.com/office/drawing/2010/main" val="0"/>
              </a:ext>
            </a:extLst>
          </a:blip>
          <a:srcRect l="10191" t="8476" r="11456" b="10651"/>
          <a:stretch>
            <a:fillRect/>
          </a:stretch>
        </p:blipFill>
        <p:spPr>
          <a:xfrm>
            <a:off x="6818588" y="855299"/>
            <a:ext cx="5373412" cy="5546347"/>
          </a:xfrm>
          <a:prstGeom prst="rect">
            <a:avLst/>
          </a:prstGeom>
        </p:spPr>
      </p:pic>
      <p:sp>
        <p:nvSpPr>
          <p:cNvPr id="8" name="TextBox 7">
            <a:extLst>
              <a:ext uri="{FF2B5EF4-FFF2-40B4-BE49-F238E27FC236}">
                <a16:creationId xmlns:a16="http://schemas.microsoft.com/office/drawing/2014/main" id="{E7EBDB4C-31EF-C46E-CA4B-73CDAF1DCE9F}"/>
              </a:ext>
            </a:extLst>
          </p:cNvPr>
          <p:cNvSpPr txBox="1"/>
          <p:nvPr/>
        </p:nvSpPr>
        <p:spPr>
          <a:xfrm>
            <a:off x="88024" y="1612535"/>
            <a:ext cx="7030228" cy="4093428"/>
          </a:xfrm>
          <a:prstGeom prst="rect">
            <a:avLst/>
          </a:prstGeom>
          <a:noFill/>
        </p:spPr>
        <p:txBody>
          <a:bodyPr wrap="square" rtlCol="0">
            <a:spAutoFit/>
          </a:bodyPr>
          <a:lstStyle/>
          <a:p>
            <a:r>
              <a:rPr lang="en-GB" sz="2000" dirty="0"/>
              <a:t>It defines:</a:t>
            </a:r>
          </a:p>
          <a:p>
            <a:endParaRPr lang="en-GB" sz="2000" dirty="0"/>
          </a:p>
          <a:p>
            <a:pPr marL="342900" indent="-342900">
              <a:buFont typeface="+mj-lt"/>
              <a:buAutoNum type="arabicPeriod"/>
            </a:pPr>
            <a:r>
              <a:rPr lang="en-GB" sz="2000" dirty="0"/>
              <a:t>the scope of your work, </a:t>
            </a:r>
          </a:p>
          <a:p>
            <a:pPr marL="342900" indent="-342900">
              <a:buFont typeface="+mj-lt"/>
              <a:buAutoNum type="arabicPeriod"/>
            </a:pPr>
            <a:r>
              <a:rPr lang="en-GB" sz="2000" dirty="0"/>
              <a:t>guides your process,</a:t>
            </a:r>
          </a:p>
          <a:p>
            <a:pPr marL="342900" indent="-342900">
              <a:buFont typeface="+mj-lt"/>
              <a:buAutoNum type="arabicPeriod"/>
            </a:pPr>
            <a:r>
              <a:rPr lang="en-GB" sz="2000" dirty="0"/>
              <a:t>ensures you are contributing something meaningful to your field. </a:t>
            </a:r>
          </a:p>
          <a:p>
            <a:endParaRPr lang="en-GB" sz="2000" dirty="0"/>
          </a:p>
          <a:p>
            <a:endParaRPr lang="en-GB" sz="2000" dirty="0"/>
          </a:p>
          <a:p>
            <a:r>
              <a:rPr lang="en-GB" sz="2000" dirty="0"/>
              <a:t>According to academic standards, the most successful questions are </a:t>
            </a:r>
            <a:r>
              <a:rPr lang="en-GB" sz="2000" b="1" dirty="0"/>
              <a:t>narrowly focused</a:t>
            </a:r>
            <a:r>
              <a:rPr lang="en-GB" sz="2000" dirty="0"/>
              <a:t> and address specific parts of a complex problem rather than trying to solve everything at once.</a:t>
            </a:r>
            <a:r>
              <a:rPr lang="en-GB" sz="2000" b="1" dirty="0"/>
              <a:t> </a:t>
            </a:r>
            <a:br>
              <a:rPr lang="en-GB" sz="2000" b="1" dirty="0"/>
            </a:br>
            <a:endParaRPr lang="en-GB" sz="2000" dirty="0"/>
          </a:p>
        </p:txBody>
      </p:sp>
      <p:sp>
        <p:nvSpPr>
          <p:cNvPr id="9" name="TextBox 8">
            <a:extLst>
              <a:ext uri="{FF2B5EF4-FFF2-40B4-BE49-F238E27FC236}">
                <a16:creationId xmlns:a16="http://schemas.microsoft.com/office/drawing/2014/main" id="{E82FFA67-2D34-F065-1AA2-D60D3AE57EFD}"/>
              </a:ext>
            </a:extLst>
          </p:cNvPr>
          <p:cNvSpPr txBox="1"/>
          <p:nvPr/>
        </p:nvSpPr>
        <p:spPr>
          <a:xfrm>
            <a:off x="0" y="5829074"/>
            <a:ext cx="6159062" cy="369332"/>
          </a:xfrm>
          <a:prstGeom prst="rect">
            <a:avLst/>
          </a:prstGeom>
          <a:noFill/>
        </p:spPr>
        <p:txBody>
          <a:bodyPr wrap="square">
            <a:spAutoFit/>
          </a:bodyPr>
          <a:lstStyle/>
          <a:p>
            <a:r>
              <a:rPr lang="en-GB" sz="1800" dirty="0"/>
              <a:t>(Ratan, </a:t>
            </a:r>
            <a:r>
              <a:rPr lang="en-GB" sz="1800" i="1" dirty="0"/>
              <a:t>et al., </a:t>
            </a:r>
            <a:r>
              <a:rPr lang="en-GB" sz="1800" dirty="0"/>
              <a:t>2019)</a:t>
            </a:r>
            <a:endParaRPr lang="en-GB" dirty="0"/>
          </a:p>
        </p:txBody>
      </p:sp>
      <p:sp>
        <p:nvSpPr>
          <p:cNvPr id="10" name="Title 1">
            <a:extLst>
              <a:ext uri="{FF2B5EF4-FFF2-40B4-BE49-F238E27FC236}">
                <a16:creationId xmlns:a16="http://schemas.microsoft.com/office/drawing/2014/main" id="{20A36AB4-46FE-EE64-C0E4-97EB781C4290}"/>
              </a:ext>
            </a:extLst>
          </p:cNvPr>
          <p:cNvSpPr txBox="1">
            <a:spLocks/>
          </p:cNvSpPr>
          <p:nvPr/>
        </p:nvSpPr>
        <p:spPr>
          <a:xfrm>
            <a:off x="115613" y="-170730"/>
            <a:ext cx="10515600" cy="205205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u="sng"/>
              <a:t>Research questions </a:t>
            </a:r>
            <a:r>
              <a:rPr lang="en-GB" sz="4000"/>
              <a:t>- the "</a:t>
            </a:r>
            <a:r>
              <a:rPr lang="en-GB" sz="4000" b="1"/>
              <a:t>backbone</a:t>
            </a:r>
            <a:r>
              <a:rPr lang="en-GB" sz="4000"/>
              <a:t>" of research. </a:t>
            </a:r>
            <a:endParaRPr lang="en-GB" sz="4000" dirty="0"/>
          </a:p>
        </p:txBody>
      </p:sp>
    </p:spTree>
    <p:extLst>
      <p:ext uri="{BB962C8B-B14F-4D97-AF65-F5344CB8AC3E}">
        <p14:creationId xmlns:p14="http://schemas.microsoft.com/office/powerpoint/2010/main" val="3886734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F2CAD-9E95-7A63-C70F-3D32004B65ED}"/>
              </a:ext>
            </a:extLst>
          </p:cNvPr>
          <p:cNvSpPr>
            <a:spLocks noGrp="1"/>
          </p:cNvSpPr>
          <p:nvPr>
            <p:ph type="title"/>
          </p:nvPr>
        </p:nvSpPr>
        <p:spPr>
          <a:xfrm>
            <a:off x="182880" y="136525"/>
            <a:ext cx="10515600" cy="1325563"/>
          </a:xfrm>
        </p:spPr>
        <p:txBody>
          <a:bodyPr/>
          <a:lstStyle/>
          <a:p>
            <a:r>
              <a:rPr lang="en-GB" b="1" dirty="0"/>
              <a:t>Why Research questions matter?</a:t>
            </a:r>
          </a:p>
        </p:txBody>
      </p:sp>
      <p:graphicFrame>
        <p:nvGraphicFramePr>
          <p:cNvPr id="16" name="Content Placeholder 2">
            <a:extLst>
              <a:ext uri="{FF2B5EF4-FFF2-40B4-BE49-F238E27FC236}">
                <a16:creationId xmlns:a16="http://schemas.microsoft.com/office/drawing/2014/main" id="{EE44714B-B24E-5E0B-F0D6-F6142FD43B8B}"/>
              </a:ext>
            </a:extLst>
          </p:cNvPr>
          <p:cNvGraphicFramePr>
            <a:graphicFrameLocks noGrp="1"/>
          </p:cNvGraphicFramePr>
          <p:nvPr>
            <p:ph idx="1"/>
            <p:extLst>
              <p:ext uri="{D42A27DB-BD31-4B8C-83A1-F6EECF244321}">
                <p14:modId xmlns:p14="http://schemas.microsoft.com/office/powerpoint/2010/main" val="1118891426"/>
              </p:ext>
            </p:extLst>
          </p:nvPr>
        </p:nvGraphicFramePr>
        <p:xfrm>
          <a:off x="-108439" y="1951890"/>
          <a:ext cx="12408877" cy="35485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B8B11E79-673D-058E-4E48-9ADB877E17EE}"/>
              </a:ext>
            </a:extLst>
          </p:cNvPr>
          <p:cNvSpPr>
            <a:spLocks noGrp="1"/>
          </p:cNvSpPr>
          <p:nvPr>
            <p:ph type="dt" sz="half" idx="10"/>
          </p:nvPr>
        </p:nvSpPr>
        <p:spPr>
          <a:xfrm>
            <a:off x="0" y="6356350"/>
            <a:ext cx="3581400" cy="365125"/>
          </a:xfrm>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2B3277F1-62EB-CE7C-AD14-9B238DBBEED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5ACF9CF-7E05-C35B-7085-8D30E13CC4D5}"/>
              </a:ext>
            </a:extLst>
          </p:cNvPr>
          <p:cNvSpPr>
            <a:spLocks noGrp="1"/>
          </p:cNvSpPr>
          <p:nvPr>
            <p:ph type="sldNum" sz="quarter" idx="12"/>
          </p:nvPr>
        </p:nvSpPr>
        <p:spPr/>
        <p:txBody>
          <a:bodyPr/>
          <a:lstStyle/>
          <a:p>
            <a:fld id="{3CFD72B2-4EB6-4FCF-A89A-DEA01A3779BF}" type="slidenum">
              <a:rPr lang="en-GB" smtClean="0"/>
              <a:t>8</a:t>
            </a:fld>
            <a:endParaRPr lang="en-GB"/>
          </a:p>
        </p:txBody>
      </p:sp>
    </p:spTree>
    <p:extLst>
      <p:ext uri="{BB962C8B-B14F-4D97-AF65-F5344CB8AC3E}">
        <p14:creationId xmlns:p14="http://schemas.microsoft.com/office/powerpoint/2010/main" val="1308778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AD2C-6002-0917-2954-3CDF740642BC}"/>
              </a:ext>
            </a:extLst>
          </p:cNvPr>
          <p:cNvSpPr>
            <a:spLocks noGrp="1"/>
          </p:cNvSpPr>
          <p:nvPr>
            <p:ph type="title"/>
          </p:nvPr>
        </p:nvSpPr>
        <p:spPr>
          <a:xfrm>
            <a:off x="1676400" y="0"/>
            <a:ext cx="10515600" cy="937683"/>
          </a:xfrm>
        </p:spPr>
        <p:txBody>
          <a:bodyPr/>
          <a:lstStyle/>
          <a:p>
            <a:pPr algn="r"/>
            <a:r>
              <a:rPr lang="en-GB" b="1" dirty="0"/>
              <a:t>Research question functions</a:t>
            </a:r>
          </a:p>
        </p:txBody>
      </p:sp>
      <p:sp>
        <p:nvSpPr>
          <p:cNvPr id="4" name="Date Placeholder 3">
            <a:extLst>
              <a:ext uri="{FF2B5EF4-FFF2-40B4-BE49-F238E27FC236}">
                <a16:creationId xmlns:a16="http://schemas.microsoft.com/office/drawing/2014/main" id="{054E6931-6219-2779-332E-F573F877E8D5}"/>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1DAD9917-5F3F-A34A-9D9E-684848AB736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A4B7F59-0032-EBF2-8DCF-4B2AF43017D2}"/>
              </a:ext>
            </a:extLst>
          </p:cNvPr>
          <p:cNvSpPr>
            <a:spLocks noGrp="1"/>
          </p:cNvSpPr>
          <p:nvPr>
            <p:ph type="sldNum" sz="quarter" idx="12"/>
          </p:nvPr>
        </p:nvSpPr>
        <p:spPr/>
        <p:txBody>
          <a:bodyPr/>
          <a:lstStyle/>
          <a:p>
            <a:fld id="{3CFD72B2-4EB6-4FCF-A89A-DEA01A3779BF}" type="slidenum">
              <a:rPr lang="en-GB" smtClean="0"/>
              <a:t>9</a:t>
            </a:fld>
            <a:endParaRPr lang="en-GB"/>
          </a:p>
        </p:txBody>
      </p:sp>
      <p:grpSp>
        <p:nvGrpSpPr>
          <p:cNvPr id="3" name="Group 2">
            <a:extLst>
              <a:ext uri="{FF2B5EF4-FFF2-40B4-BE49-F238E27FC236}">
                <a16:creationId xmlns:a16="http://schemas.microsoft.com/office/drawing/2014/main" id="{A916E926-71E6-BE9A-B609-AE6AEC3E9A62}"/>
              </a:ext>
            </a:extLst>
          </p:cNvPr>
          <p:cNvGrpSpPr/>
          <p:nvPr/>
        </p:nvGrpSpPr>
        <p:grpSpPr>
          <a:xfrm>
            <a:off x="-123208" y="1373717"/>
            <a:ext cx="4818038" cy="4982165"/>
            <a:chOff x="-123208" y="938149"/>
            <a:chExt cx="5420200" cy="5417733"/>
          </a:xfrm>
        </p:grpSpPr>
        <p:sp>
          <p:nvSpPr>
            <p:cNvPr id="9" name="Freeform: Shape 8">
              <a:extLst>
                <a:ext uri="{FF2B5EF4-FFF2-40B4-BE49-F238E27FC236}">
                  <a16:creationId xmlns:a16="http://schemas.microsoft.com/office/drawing/2014/main" id="{0B96A47B-3766-E5F3-1484-D1488D534DB6}"/>
                </a:ext>
              </a:extLst>
            </p:cNvPr>
            <p:cNvSpPr/>
            <p:nvPr/>
          </p:nvSpPr>
          <p:spPr>
            <a:xfrm>
              <a:off x="629879" y="1145923"/>
              <a:ext cx="4667112" cy="1019663"/>
            </a:xfrm>
            <a:custGeom>
              <a:avLst/>
              <a:gdLst>
                <a:gd name="csX0" fmla="*/ 0 w 4667112"/>
                <a:gd name="csY0" fmla="*/ 0 h 1506174"/>
                <a:gd name="csX1" fmla="*/ 3914025 w 4667112"/>
                <a:gd name="csY1" fmla="*/ 0 h 1506174"/>
                <a:gd name="csX2" fmla="*/ 4667112 w 4667112"/>
                <a:gd name="csY2" fmla="*/ 753087 h 1506174"/>
                <a:gd name="csX3" fmla="*/ 3914025 w 4667112"/>
                <a:gd name="csY3" fmla="*/ 1506174 h 1506174"/>
                <a:gd name="csX4" fmla="*/ 0 w 4667112"/>
                <a:gd name="csY4" fmla="*/ 1506174 h 1506174"/>
                <a:gd name="csX5" fmla="*/ 0 w 4667112"/>
                <a:gd name="csY5" fmla="*/ 0 h 1506174"/>
              </a:gdLst>
              <a:ahLst/>
              <a:cxnLst>
                <a:cxn ang="0">
                  <a:pos x="csX0" y="csY0"/>
                </a:cxn>
                <a:cxn ang="0">
                  <a:pos x="csX1" y="csY1"/>
                </a:cxn>
                <a:cxn ang="0">
                  <a:pos x="csX2" y="csY2"/>
                </a:cxn>
                <a:cxn ang="0">
                  <a:pos x="csX3" y="csY3"/>
                </a:cxn>
                <a:cxn ang="0">
                  <a:pos x="csX4" y="csY4"/>
                </a:cxn>
                <a:cxn ang="0">
                  <a:pos x="csX5" y="csY5"/>
                </a:cxn>
              </a:cxnLst>
              <a:rect l="l" t="t" r="r" b="b"/>
              <a:pathLst>
                <a:path w="4667112" h="1506174">
                  <a:moveTo>
                    <a:pt x="4667112" y="1506173"/>
                  </a:moveTo>
                  <a:lnTo>
                    <a:pt x="753087" y="1506173"/>
                  </a:lnTo>
                  <a:lnTo>
                    <a:pt x="0" y="753087"/>
                  </a:lnTo>
                  <a:lnTo>
                    <a:pt x="753087" y="1"/>
                  </a:lnTo>
                  <a:lnTo>
                    <a:pt x="4667112" y="1"/>
                  </a:lnTo>
                  <a:lnTo>
                    <a:pt x="4667112" y="1506173"/>
                  </a:lnTo>
                  <a:close/>
                </a:path>
              </a:pathLst>
            </a:custGeom>
          </p:spPr>
          <p:style>
            <a:lnRef idx="2">
              <a:schemeClr val="lt1">
                <a:hueOff val="0"/>
                <a:satOff val="0"/>
                <a:lumOff val="0"/>
                <a:alphaOff val="0"/>
              </a:schemeClr>
            </a:lnRef>
            <a:fillRef idx="1">
              <a:schemeClr val="accent1">
                <a:shade val="80000"/>
                <a:hueOff val="0"/>
                <a:satOff val="0"/>
                <a:lumOff val="0"/>
                <a:alphaOff val="0"/>
              </a:schemeClr>
            </a:fillRef>
            <a:effectRef idx="0">
              <a:schemeClr val="accent1">
                <a:shade val="80000"/>
                <a:hueOff val="0"/>
                <a:satOff val="0"/>
                <a:lumOff val="0"/>
                <a:alphaOff val="0"/>
              </a:schemeClr>
            </a:effectRef>
            <a:fontRef idx="minor">
              <a:schemeClr val="lt1"/>
            </a:fontRef>
          </p:style>
          <p:txBody>
            <a:bodyPr spcFirstLastPara="0" vert="horz" wrap="square" lIns="1040724" tIns="121921" rIns="227584" bIns="121920" numCol="1" spcCol="1270" anchor="ctr" anchorCtr="0">
              <a:noAutofit/>
            </a:bodyPr>
            <a:lstStyle/>
            <a:p>
              <a:pPr marL="0" lvl="0" indent="0" algn="ctr" defTabSz="1422400">
                <a:lnSpc>
                  <a:spcPct val="90000"/>
                </a:lnSpc>
                <a:spcBef>
                  <a:spcPct val="0"/>
                </a:spcBef>
                <a:spcAft>
                  <a:spcPct val="35000"/>
                </a:spcAft>
                <a:buNone/>
              </a:pPr>
              <a:r>
                <a:rPr lang="en-GB" sz="2400" kern="1200" dirty="0"/>
                <a:t>Conceptual </a:t>
              </a:r>
            </a:p>
          </p:txBody>
        </p:sp>
        <p:sp>
          <p:nvSpPr>
            <p:cNvPr id="11" name="Oval 10" descr="Badge 1 outline">
              <a:extLst>
                <a:ext uri="{FF2B5EF4-FFF2-40B4-BE49-F238E27FC236}">
                  <a16:creationId xmlns:a16="http://schemas.microsoft.com/office/drawing/2014/main" id="{8BB3188A-DF15-056D-D209-95D50855332A}"/>
                </a:ext>
              </a:extLst>
            </p:cNvPr>
            <p:cNvSpPr/>
            <p:nvPr/>
          </p:nvSpPr>
          <p:spPr>
            <a:xfrm>
              <a:off x="-123208" y="938149"/>
              <a:ext cx="1506174" cy="1506174"/>
            </a:xfrm>
            <a:prstGeom prst="ellipse">
              <a:avLst/>
            </a:prstGeom>
            <a:blipFill>
              <a:blip>
                <a:extLst>
                  <a:ext uri="{96DAC541-7B7A-43D3-8B79-37D633B846F1}">
                    <asvg:svgBlip xmlns:asvg="http://schemas.microsoft.com/office/drawing/2016/SVG/main" r:embed="rId2"/>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sz="1400"/>
            </a:p>
          </p:txBody>
        </p:sp>
        <p:sp>
          <p:nvSpPr>
            <p:cNvPr id="13" name="Freeform: Shape 12">
              <a:extLst>
                <a:ext uri="{FF2B5EF4-FFF2-40B4-BE49-F238E27FC236}">
                  <a16:creationId xmlns:a16="http://schemas.microsoft.com/office/drawing/2014/main" id="{12A40A6D-F48A-B8BA-5FDF-9DF0601A44EB}"/>
                </a:ext>
              </a:extLst>
            </p:cNvPr>
            <p:cNvSpPr/>
            <p:nvPr/>
          </p:nvSpPr>
          <p:spPr>
            <a:xfrm>
              <a:off x="629879" y="3101705"/>
              <a:ext cx="4667112" cy="1019661"/>
            </a:xfrm>
            <a:custGeom>
              <a:avLst/>
              <a:gdLst>
                <a:gd name="csX0" fmla="*/ 0 w 4667112"/>
                <a:gd name="csY0" fmla="*/ 0 h 1506174"/>
                <a:gd name="csX1" fmla="*/ 3914025 w 4667112"/>
                <a:gd name="csY1" fmla="*/ 0 h 1506174"/>
                <a:gd name="csX2" fmla="*/ 4667112 w 4667112"/>
                <a:gd name="csY2" fmla="*/ 753087 h 1506174"/>
                <a:gd name="csX3" fmla="*/ 3914025 w 4667112"/>
                <a:gd name="csY3" fmla="*/ 1506174 h 1506174"/>
                <a:gd name="csX4" fmla="*/ 0 w 4667112"/>
                <a:gd name="csY4" fmla="*/ 1506174 h 1506174"/>
                <a:gd name="csX5" fmla="*/ 0 w 4667112"/>
                <a:gd name="csY5" fmla="*/ 0 h 1506174"/>
              </a:gdLst>
              <a:ahLst/>
              <a:cxnLst>
                <a:cxn ang="0">
                  <a:pos x="csX0" y="csY0"/>
                </a:cxn>
                <a:cxn ang="0">
                  <a:pos x="csX1" y="csY1"/>
                </a:cxn>
                <a:cxn ang="0">
                  <a:pos x="csX2" y="csY2"/>
                </a:cxn>
                <a:cxn ang="0">
                  <a:pos x="csX3" y="csY3"/>
                </a:cxn>
                <a:cxn ang="0">
                  <a:pos x="csX4" y="csY4"/>
                </a:cxn>
                <a:cxn ang="0">
                  <a:pos x="csX5" y="csY5"/>
                </a:cxn>
              </a:cxnLst>
              <a:rect l="l" t="t" r="r" b="b"/>
              <a:pathLst>
                <a:path w="4667112" h="1506174">
                  <a:moveTo>
                    <a:pt x="4667112" y="1506173"/>
                  </a:moveTo>
                  <a:lnTo>
                    <a:pt x="753087" y="1506173"/>
                  </a:lnTo>
                  <a:lnTo>
                    <a:pt x="0" y="753087"/>
                  </a:lnTo>
                  <a:lnTo>
                    <a:pt x="753087" y="1"/>
                  </a:lnTo>
                  <a:lnTo>
                    <a:pt x="4667112" y="1"/>
                  </a:lnTo>
                  <a:lnTo>
                    <a:pt x="4667112" y="1506173"/>
                  </a:lnTo>
                  <a:close/>
                </a:path>
              </a:pathLst>
            </a:custGeom>
          </p:spPr>
          <p:style>
            <a:lnRef idx="2">
              <a:schemeClr val="lt1">
                <a:hueOff val="0"/>
                <a:satOff val="0"/>
                <a:lumOff val="0"/>
                <a:alphaOff val="0"/>
              </a:schemeClr>
            </a:lnRef>
            <a:fillRef idx="1">
              <a:schemeClr val="accent1">
                <a:shade val="80000"/>
                <a:hueOff val="272799"/>
                <a:satOff val="-28446"/>
                <a:lumOff val="19110"/>
                <a:alphaOff val="0"/>
              </a:schemeClr>
            </a:fillRef>
            <a:effectRef idx="0">
              <a:schemeClr val="accent1">
                <a:shade val="80000"/>
                <a:hueOff val="272799"/>
                <a:satOff val="-28446"/>
                <a:lumOff val="19110"/>
                <a:alphaOff val="0"/>
              </a:schemeClr>
            </a:effectRef>
            <a:fontRef idx="minor">
              <a:schemeClr val="lt1"/>
            </a:fontRef>
          </p:style>
          <p:txBody>
            <a:bodyPr spcFirstLastPara="0" vert="horz" wrap="square" lIns="1040724" tIns="121921" rIns="227584" bIns="121920" numCol="1" spcCol="1270" anchor="ctr" anchorCtr="0">
              <a:noAutofit/>
            </a:bodyPr>
            <a:lstStyle/>
            <a:p>
              <a:pPr marL="0" lvl="0" indent="0" algn="ctr" defTabSz="1422400">
                <a:lnSpc>
                  <a:spcPct val="90000"/>
                </a:lnSpc>
                <a:spcBef>
                  <a:spcPct val="0"/>
                </a:spcBef>
                <a:spcAft>
                  <a:spcPct val="35000"/>
                </a:spcAft>
                <a:buNone/>
              </a:pPr>
              <a:r>
                <a:rPr lang="en-GB" sz="2400" kern="1200" dirty="0"/>
                <a:t>Practical</a:t>
              </a:r>
            </a:p>
          </p:txBody>
        </p:sp>
        <p:sp>
          <p:nvSpPr>
            <p:cNvPr id="14" name="Oval 13" descr="Badge outline">
              <a:extLst>
                <a:ext uri="{FF2B5EF4-FFF2-40B4-BE49-F238E27FC236}">
                  <a16:creationId xmlns:a16="http://schemas.microsoft.com/office/drawing/2014/main" id="{EAF92245-8308-2952-7B6F-ED50D7B95F85}"/>
                </a:ext>
              </a:extLst>
            </p:cNvPr>
            <p:cNvSpPr/>
            <p:nvPr/>
          </p:nvSpPr>
          <p:spPr>
            <a:xfrm>
              <a:off x="-123208" y="2893929"/>
              <a:ext cx="1506174" cy="1506174"/>
            </a:xfrm>
            <a:prstGeom prst="ellipse">
              <a:avLst/>
            </a:prstGeom>
            <a:blipFill>
              <a:blip>
                <a:extLs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18820"/>
                <a:satOff val="-838"/>
                <a:lumOff val="7326"/>
                <a:alphaOff val="0"/>
              </a:schemeClr>
            </a:effectRef>
            <a:fontRef idx="minor">
              <a:schemeClr val="lt1">
                <a:hueOff val="0"/>
                <a:satOff val="0"/>
                <a:lumOff val="0"/>
                <a:alphaOff val="0"/>
              </a:schemeClr>
            </a:fontRef>
          </p:style>
          <p:txBody>
            <a:bodyPr/>
            <a:lstStyle/>
            <a:p>
              <a:endParaRPr lang="en-GB" sz="1400"/>
            </a:p>
          </p:txBody>
        </p:sp>
        <p:sp>
          <p:nvSpPr>
            <p:cNvPr id="15" name="Freeform: Shape 14">
              <a:extLst>
                <a:ext uri="{FF2B5EF4-FFF2-40B4-BE49-F238E27FC236}">
                  <a16:creationId xmlns:a16="http://schemas.microsoft.com/office/drawing/2014/main" id="{C624657B-676C-C9E8-5F10-B871502DF1ED}"/>
                </a:ext>
              </a:extLst>
            </p:cNvPr>
            <p:cNvSpPr/>
            <p:nvPr/>
          </p:nvSpPr>
          <p:spPr>
            <a:xfrm>
              <a:off x="629879" y="5057484"/>
              <a:ext cx="4667113" cy="1019661"/>
            </a:xfrm>
            <a:custGeom>
              <a:avLst/>
              <a:gdLst>
                <a:gd name="csX0" fmla="*/ 0 w 4667112"/>
                <a:gd name="csY0" fmla="*/ 0 h 1506174"/>
                <a:gd name="csX1" fmla="*/ 3914025 w 4667112"/>
                <a:gd name="csY1" fmla="*/ 0 h 1506174"/>
                <a:gd name="csX2" fmla="*/ 4667112 w 4667112"/>
                <a:gd name="csY2" fmla="*/ 753087 h 1506174"/>
                <a:gd name="csX3" fmla="*/ 3914025 w 4667112"/>
                <a:gd name="csY3" fmla="*/ 1506174 h 1506174"/>
                <a:gd name="csX4" fmla="*/ 0 w 4667112"/>
                <a:gd name="csY4" fmla="*/ 1506174 h 1506174"/>
                <a:gd name="csX5" fmla="*/ 0 w 4667112"/>
                <a:gd name="csY5" fmla="*/ 0 h 1506174"/>
              </a:gdLst>
              <a:ahLst/>
              <a:cxnLst>
                <a:cxn ang="0">
                  <a:pos x="csX0" y="csY0"/>
                </a:cxn>
                <a:cxn ang="0">
                  <a:pos x="csX1" y="csY1"/>
                </a:cxn>
                <a:cxn ang="0">
                  <a:pos x="csX2" y="csY2"/>
                </a:cxn>
                <a:cxn ang="0">
                  <a:pos x="csX3" y="csY3"/>
                </a:cxn>
                <a:cxn ang="0">
                  <a:pos x="csX4" y="csY4"/>
                </a:cxn>
                <a:cxn ang="0">
                  <a:pos x="csX5" y="csY5"/>
                </a:cxn>
              </a:cxnLst>
              <a:rect l="l" t="t" r="r" b="b"/>
              <a:pathLst>
                <a:path w="4667112" h="1506174">
                  <a:moveTo>
                    <a:pt x="4667112" y="1506173"/>
                  </a:moveTo>
                  <a:lnTo>
                    <a:pt x="753087" y="1506173"/>
                  </a:lnTo>
                  <a:lnTo>
                    <a:pt x="0" y="753087"/>
                  </a:lnTo>
                  <a:lnTo>
                    <a:pt x="753087" y="1"/>
                  </a:lnTo>
                  <a:lnTo>
                    <a:pt x="4667112" y="1"/>
                  </a:lnTo>
                  <a:lnTo>
                    <a:pt x="4667112" y="1506173"/>
                  </a:lnTo>
                  <a:close/>
                </a:path>
              </a:pathLst>
            </a:custGeom>
          </p:spPr>
          <p:style>
            <a:lnRef idx="2">
              <a:schemeClr val="lt1">
                <a:hueOff val="0"/>
                <a:satOff val="0"/>
                <a:lumOff val="0"/>
                <a:alphaOff val="0"/>
              </a:schemeClr>
            </a:lnRef>
            <a:fillRef idx="1">
              <a:schemeClr val="accent1">
                <a:shade val="80000"/>
                <a:hueOff val="545598"/>
                <a:satOff val="-56892"/>
                <a:lumOff val="38221"/>
                <a:alphaOff val="0"/>
              </a:schemeClr>
            </a:fillRef>
            <a:effectRef idx="0">
              <a:schemeClr val="accent1">
                <a:shade val="80000"/>
                <a:hueOff val="545598"/>
                <a:satOff val="-56892"/>
                <a:lumOff val="38221"/>
                <a:alphaOff val="0"/>
              </a:schemeClr>
            </a:effectRef>
            <a:fontRef idx="minor">
              <a:schemeClr val="lt1"/>
            </a:fontRef>
          </p:style>
          <p:txBody>
            <a:bodyPr spcFirstLastPara="0" vert="horz" wrap="square" lIns="1040724" tIns="121921" rIns="227585" bIns="121920" numCol="1" spcCol="1270" anchor="ctr" anchorCtr="0">
              <a:noAutofit/>
            </a:bodyPr>
            <a:lstStyle/>
            <a:p>
              <a:pPr marL="0" lvl="0" indent="0" algn="ctr" defTabSz="1422400">
                <a:lnSpc>
                  <a:spcPct val="90000"/>
                </a:lnSpc>
                <a:spcBef>
                  <a:spcPct val="0"/>
                </a:spcBef>
                <a:spcAft>
                  <a:spcPct val="35000"/>
                </a:spcAft>
                <a:buNone/>
              </a:pPr>
              <a:r>
                <a:rPr lang="en-GB" sz="2400" kern="1200" dirty="0"/>
                <a:t>Methodological</a:t>
              </a:r>
            </a:p>
          </p:txBody>
        </p:sp>
        <p:sp>
          <p:nvSpPr>
            <p:cNvPr id="16" name="Oval 15" descr="Badge 3 outline">
              <a:extLst>
                <a:ext uri="{FF2B5EF4-FFF2-40B4-BE49-F238E27FC236}">
                  <a16:creationId xmlns:a16="http://schemas.microsoft.com/office/drawing/2014/main" id="{580C561A-5D6F-56A5-5EFE-BB2EFAF953B2}"/>
                </a:ext>
              </a:extLst>
            </p:cNvPr>
            <p:cNvSpPr/>
            <p:nvPr/>
          </p:nvSpPr>
          <p:spPr>
            <a:xfrm>
              <a:off x="-123208" y="4849708"/>
              <a:ext cx="1506174" cy="1506174"/>
            </a:xfrm>
            <a:prstGeom prst="ellipse">
              <a:avLst/>
            </a:prstGeom>
            <a:blipFill>
              <a:blip>
                <a:extLs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37639"/>
                <a:satOff val="-1677"/>
                <a:lumOff val="14651"/>
                <a:alphaOff val="0"/>
              </a:schemeClr>
            </a:effectRef>
            <a:fontRef idx="minor">
              <a:schemeClr val="lt1">
                <a:hueOff val="0"/>
                <a:satOff val="0"/>
                <a:lumOff val="0"/>
                <a:alphaOff val="0"/>
              </a:schemeClr>
            </a:fontRef>
          </p:style>
          <p:txBody>
            <a:bodyPr/>
            <a:lstStyle/>
            <a:p>
              <a:endParaRPr lang="en-GB" sz="1400"/>
            </a:p>
          </p:txBody>
        </p:sp>
      </p:grpSp>
      <p:sp>
        <p:nvSpPr>
          <p:cNvPr id="8" name="TextBox 7">
            <a:extLst>
              <a:ext uri="{FF2B5EF4-FFF2-40B4-BE49-F238E27FC236}">
                <a16:creationId xmlns:a16="http://schemas.microsoft.com/office/drawing/2014/main" id="{68DE8CBC-45C1-D397-9C01-D9024F238625}"/>
              </a:ext>
            </a:extLst>
          </p:cNvPr>
          <p:cNvSpPr txBox="1"/>
          <p:nvPr/>
        </p:nvSpPr>
        <p:spPr>
          <a:xfrm>
            <a:off x="4758519" y="1712315"/>
            <a:ext cx="5809957" cy="707886"/>
          </a:xfrm>
          <a:prstGeom prst="rect">
            <a:avLst/>
          </a:prstGeom>
          <a:noFill/>
        </p:spPr>
        <p:txBody>
          <a:bodyPr wrap="square" rtlCol="0">
            <a:spAutoFit/>
          </a:bodyPr>
          <a:lstStyle/>
          <a:p>
            <a:r>
              <a:rPr lang="en-GB" sz="2000" dirty="0"/>
              <a:t>identifies the phenomenon, problem, relationship, argument, or interpretation under investigation.</a:t>
            </a:r>
          </a:p>
        </p:txBody>
      </p:sp>
      <p:sp>
        <p:nvSpPr>
          <p:cNvPr id="10" name="TextBox 9">
            <a:extLst>
              <a:ext uri="{FF2B5EF4-FFF2-40B4-BE49-F238E27FC236}">
                <a16:creationId xmlns:a16="http://schemas.microsoft.com/office/drawing/2014/main" id="{FA1C7363-8356-D6F8-37DA-F350AE2C781C}"/>
              </a:ext>
            </a:extLst>
          </p:cNvPr>
          <p:cNvSpPr txBox="1"/>
          <p:nvPr/>
        </p:nvSpPr>
        <p:spPr>
          <a:xfrm>
            <a:off x="4758519" y="3367582"/>
            <a:ext cx="5809957" cy="707886"/>
          </a:xfrm>
          <a:prstGeom prst="rect">
            <a:avLst/>
          </a:prstGeom>
          <a:noFill/>
        </p:spPr>
        <p:txBody>
          <a:bodyPr wrap="square" rtlCol="0">
            <a:spAutoFit/>
          </a:bodyPr>
          <a:lstStyle/>
          <a:p>
            <a:r>
              <a:rPr lang="en-GB" sz="2000" dirty="0"/>
              <a:t>limits the population, sources, cases, setting, variables, or timeframe.</a:t>
            </a:r>
          </a:p>
        </p:txBody>
      </p:sp>
      <p:sp>
        <p:nvSpPr>
          <p:cNvPr id="12" name="TextBox 11">
            <a:extLst>
              <a:ext uri="{FF2B5EF4-FFF2-40B4-BE49-F238E27FC236}">
                <a16:creationId xmlns:a16="http://schemas.microsoft.com/office/drawing/2014/main" id="{DC7317B1-5CB2-7DB6-3799-19CA95B98335}"/>
              </a:ext>
            </a:extLst>
          </p:cNvPr>
          <p:cNvSpPr txBox="1"/>
          <p:nvPr/>
        </p:nvSpPr>
        <p:spPr>
          <a:xfrm>
            <a:off x="4758519" y="5276770"/>
            <a:ext cx="5809957" cy="707886"/>
          </a:xfrm>
          <a:prstGeom prst="rect">
            <a:avLst/>
          </a:prstGeom>
          <a:noFill/>
        </p:spPr>
        <p:txBody>
          <a:bodyPr wrap="square" rtlCol="0">
            <a:spAutoFit/>
          </a:bodyPr>
          <a:lstStyle/>
          <a:p>
            <a:r>
              <a:rPr lang="en-GB" sz="2000" dirty="0"/>
              <a:t>helps determine which research design, evidence, and analytical techniques can answer the question.</a:t>
            </a:r>
          </a:p>
        </p:txBody>
      </p:sp>
      <p:sp>
        <p:nvSpPr>
          <p:cNvPr id="18" name="TextBox 17">
            <a:extLst>
              <a:ext uri="{FF2B5EF4-FFF2-40B4-BE49-F238E27FC236}">
                <a16:creationId xmlns:a16="http://schemas.microsoft.com/office/drawing/2014/main" id="{17E7ED35-EE0B-3859-ADE9-E596B097651C}"/>
              </a:ext>
            </a:extLst>
          </p:cNvPr>
          <p:cNvSpPr txBox="1"/>
          <p:nvPr/>
        </p:nvSpPr>
        <p:spPr>
          <a:xfrm>
            <a:off x="669043" y="859254"/>
            <a:ext cx="11395578" cy="646331"/>
          </a:xfrm>
          <a:prstGeom prst="rect">
            <a:avLst/>
          </a:prstGeom>
          <a:noFill/>
        </p:spPr>
        <p:txBody>
          <a:bodyPr wrap="square">
            <a:spAutoFit/>
          </a:bodyPr>
          <a:lstStyle/>
          <a:p>
            <a:pPr algn="ctr"/>
            <a:r>
              <a:rPr lang="en-GB" sz="1800" b="1" dirty="0">
                <a:effectLst/>
                <a:latin typeface="+mn-lt"/>
                <a:ea typeface="DengXian" panose="02010600030101010101" pitchFamily="2" charset="-122"/>
                <a:cs typeface="Arial" panose="020B0604020202020204" pitchFamily="34" charset="0"/>
              </a:rPr>
              <a:t>RQ example: </a:t>
            </a:r>
            <a:r>
              <a:rPr lang="en-GB" sz="1800" i="1" dirty="0">
                <a:effectLst/>
                <a:latin typeface="+mn-lt"/>
                <a:ea typeface="DengXian" panose="02010600030101010101" pitchFamily="2" charset="-122"/>
                <a:cs typeface="Arial" panose="020B0604020202020204" pitchFamily="34" charset="0"/>
              </a:rPr>
              <a:t>Does artificial intelligence improve the detection of breast cancer compared with standard mammography interpretation?</a:t>
            </a:r>
            <a:r>
              <a:rPr lang="en-GB" sz="1800" dirty="0">
                <a:effectLst/>
                <a:latin typeface="+mn-lt"/>
                <a:ea typeface="DengXian" panose="02010600030101010101" pitchFamily="2" charset="-122"/>
                <a:cs typeface="Arial" panose="020B0604020202020204" pitchFamily="34" charset="0"/>
              </a:rPr>
              <a:t> </a:t>
            </a:r>
            <a:endParaRPr lang="en-GB" dirty="0"/>
          </a:p>
        </p:txBody>
      </p:sp>
    </p:spTree>
    <p:extLst>
      <p:ext uri="{BB962C8B-B14F-4D97-AF65-F5344CB8AC3E}">
        <p14:creationId xmlns:p14="http://schemas.microsoft.com/office/powerpoint/2010/main" val="2184160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A388F-16A7-5C7B-5CA6-61D195C261EB}"/>
              </a:ext>
            </a:extLst>
          </p:cNvPr>
          <p:cNvSpPr>
            <a:spLocks noGrp="1"/>
          </p:cNvSpPr>
          <p:nvPr>
            <p:ph type="title"/>
          </p:nvPr>
        </p:nvSpPr>
        <p:spPr>
          <a:xfrm>
            <a:off x="618900" y="68043"/>
            <a:ext cx="10515600" cy="886265"/>
          </a:xfrm>
          <a:ln>
            <a:solidFill>
              <a:srgbClr val="C00000"/>
            </a:solidFill>
          </a:ln>
        </p:spPr>
        <p:txBody>
          <a:bodyPr>
            <a:normAutofit/>
          </a:bodyPr>
          <a:lstStyle/>
          <a:p>
            <a:pPr algn="ctr"/>
            <a:r>
              <a:rPr lang="en-GB" sz="3600" b="1" dirty="0"/>
              <a:t>Research question types - Research approach</a:t>
            </a:r>
          </a:p>
        </p:txBody>
      </p:sp>
      <p:sp>
        <p:nvSpPr>
          <p:cNvPr id="4" name="Date Placeholder 3">
            <a:extLst>
              <a:ext uri="{FF2B5EF4-FFF2-40B4-BE49-F238E27FC236}">
                <a16:creationId xmlns:a16="http://schemas.microsoft.com/office/drawing/2014/main" id="{06784285-F9BC-44FB-271D-30C992E4E612}"/>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53FB3F8C-84BA-CE8E-C186-21B0AF6FEC2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F49F15F-E56A-6CC2-B3E4-BF242D854E44}"/>
              </a:ext>
            </a:extLst>
          </p:cNvPr>
          <p:cNvSpPr>
            <a:spLocks noGrp="1"/>
          </p:cNvSpPr>
          <p:nvPr>
            <p:ph type="sldNum" sz="quarter" idx="12"/>
          </p:nvPr>
        </p:nvSpPr>
        <p:spPr/>
        <p:txBody>
          <a:bodyPr/>
          <a:lstStyle/>
          <a:p>
            <a:fld id="{3CFD72B2-4EB6-4FCF-A89A-DEA01A3779BF}" type="slidenum">
              <a:rPr lang="en-GB" smtClean="0"/>
              <a:t>10</a:t>
            </a:fld>
            <a:endParaRPr lang="en-GB"/>
          </a:p>
        </p:txBody>
      </p:sp>
      <p:grpSp>
        <p:nvGrpSpPr>
          <p:cNvPr id="11" name="Group 10">
            <a:extLst>
              <a:ext uri="{FF2B5EF4-FFF2-40B4-BE49-F238E27FC236}">
                <a16:creationId xmlns:a16="http://schemas.microsoft.com/office/drawing/2014/main" id="{98132D57-D2B9-132F-A5A9-CE88AFA85518}"/>
              </a:ext>
            </a:extLst>
          </p:cNvPr>
          <p:cNvGrpSpPr/>
          <p:nvPr/>
        </p:nvGrpSpPr>
        <p:grpSpPr>
          <a:xfrm>
            <a:off x="25402" y="1517436"/>
            <a:ext cx="5988124" cy="5035288"/>
            <a:chOff x="25400" y="1579098"/>
            <a:chExt cx="6091381" cy="5035288"/>
          </a:xfrm>
        </p:grpSpPr>
        <p:sp>
          <p:nvSpPr>
            <p:cNvPr id="12" name="Straight Connector 11">
              <a:extLst>
                <a:ext uri="{FF2B5EF4-FFF2-40B4-BE49-F238E27FC236}">
                  <a16:creationId xmlns:a16="http://schemas.microsoft.com/office/drawing/2014/main" id="{254ACA1B-1FF0-F354-6E33-5F2C8AC49304}"/>
                </a:ext>
              </a:extLst>
            </p:cNvPr>
            <p:cNvSpPr/>
            <p:nvPr/>
          </p:nvSpPr>
          <p:spPr>
            <a:xfrm>
              <a:off x="25400" y="5383991"/>
              <a:ext cx="6070599" cy="0"/>
            </a:xfrm>
            <a:prstGeom prst="line">
              <a:avLst/>
            </a:prstGeom>
          </p:spPr>
          <p:style>
            <a:lnRef idx="1">
              <a:schemeClr val="accent2"/>
            </a:lnRef>
            <a:fillRef idx="0">
              <a:schemeClr val="accent2"/>
            </a:fillRef>
            <a:effectRef idx="0">
              <a:schemeClr val="accent2"/>
            </a:effectRef>
            <a:fontRef idx="minor">
              <a:schemeClr val="tx1"/>
            </a:fontRef>
          </p:style>
          <p:txBody>
            <a:bodyPr/>
            <a:lstStyle/>
            <a:p>
              <a:endParaRPr lang="en-GB"/>
            </a:p>
          </p:txBody>
        </p:sp>
        <p:sp>
          <p:nvSpPr>
            <p:cNvPr id="13" name="Straight Connector 12">
              <a:extLst>
                <a:ext uri="{FF2B5EF4-FFF2-40B4-BE49-F238E27FC236}">
                  <a16:creationId xmlns:a16="http://schemas.microsoft.com/office/drawing/2014/main" id="{2A09A8C4-617B-7622-5735-C075D7B1908D}"/>
                </a:ext>
              </a:extLst>
            </p:cNvPr>
            <p:cNvSpPr/>
            <p:nvPr/>
          </p:nvSpPr>
          <p:spPr>
            <a:xfrm>
              <a:off x="25400" y="3792622"/>
              <a:ext cx="6070599" cy="0"/>
            </a:xfrm>
            <a:prstGeom prst="line">
              <a:avLst/>
            </a:prstGeom>
          </p:spPr>
          <p:style>
            <a:lnRef idx="1">
              <a:schemeClr val="accent2"/>
            </a:lnRef>
            <a:fillRef idx="0">
              <a:schemeClr val="accent2"/>
            </a:fillRef>
            <a:effectRef idx="0">
              <a:schemeClr val="accent2"/>
            </a:effectRef>
            <a:fontRef idx="minor">
              <a:schemeClr val="tx1"/>
            </a:fontRef>
          </p:style>
          <p:txBody>
            <a:bodyPr/>
            <a:lstStyle/>
            <a:p>
              <a:endParaRPr lang="en-GB"/>
            </a:p>
          </p:txBody>
        </p:sp>
        <p:sp>
          <p:nvSpPr>
            <p:cNvPr id="14" name="Straight Connector 13">
              <a:extLst>
                <a:ext uri="{FF2B5EF4-FFF2-40B4-BE49-F238E27FC236}">
                  <a16:creationId xmlns:a16="http://schemas.microsoft.com/office/drawing/2014/main" id="{F4D1B5A1-BC44-4133-2C91-3E0093DB04F9}"/>
                </a:ext>
              </a:extLst>
            </p:cNvPr>
            <p:cNvSpPr/>
            <p:nvPr/>
          </p:nvSpPr>
          <p:spPr>
            <a:xfrm>
              <a:off x="25400" y="2215915"/>
              <a:ext cx="6070599" cy="0"/>
            </a:xfrm>
            <a:prstGeom prst="line">
              <a:avLst/>
            </a:prstGeom>
          </p:spPr>
          <p:style>
            <a:lnRef idx="1">
              <a:schemeClr val="accent2"/>
            </a:lnRef>
            <a:fillRef idx="0">
              <a:schemeClr val="accent2"/>
            </a:fillRef>
            <a:effectRef idx="0">
              <a:schemeClr val="accent2"/>
            </a:effectRef>
            <a:fontRef idx="minor">
              <a:schemeClr val="tx1"/>
            </a:fontRef>
          </p:style>
          <p:txBody>
            <a:bodyPr/>
            <a:lstStyle/>
            <a:p>
              <a:endParaRPr lang="en-GB"/>
            </a:p>
          </p:txBody>
        </p:sp>
        <p:sp>
          <p:nvSpPr>
            <p:cNvPr id="15" name="Freeform: Shape 14">
              <a:extLst>
                <a:ext uri="{FF2B5EF4-FFF2-40B4-BE49-F238E27FC236}">
                  <a16:creationId xmlns:a16="http://schemas.microsoft.com/office/drawing/2014/main" id="{F0073CC1-F8F5-8114-DAF6-962E5EF7D914}"/>
                </a:ext>
              </a:extLst>
            </p:cNvPr>
            <p:cNvSpPr/>
            <p:nvPr/>
          </p:nvSpPr>
          <p:spPr>
            <a:xfrm>
              <a:off x="1603755" y="1579098"/>
              <a:ext cx="4492244" cy="595253"/>
            </a:xfrm>
            <a:custGeom>
              <a:avLst/>
              <a:gdLst>
                <a:gd name="csX0" fmla="*/ 0 w 4492244"/>
                <a:gd name="csY0" fmla="*/ 0 h 595253"/>
                <a:gd name="csX1" fmla="*/ 4492244 w 4492244"/>
                <a:gd name="csY1" fmla="*/ 0 h 595253"/>
                <a:gd name="csX2" fmla="*/ 4492244 w 4492244"/>
                <a:gd name="csY2" fmla="*/ 595253 h 595253"/>
                <a:gd name="csX3" fmla="*/ 0 w 4492244"/>
                <a:gd name="csY3" fmla="*/ 595253 h 595253"/>
                <a:gd name="csX4" fmla="*/ 0 w 4492244"/>
                <a:gd name="csY4" fmla="*/ 0 h 595253"/>
              </a:gdLst>
              <a:ahLst/>
              <a:cxnLst>
                <a:cxn ang="0">
                  <a:pos x="csX0" y="csY0"/>
                </a:cxn>
                <a:cxn ang="0">
                  <a:pos x="csX1" y="csY1"/>
                </a:cxn>
                <a:cxn ang="0">
                  <a:pos x="csX2" y="csY2"/>
                </a:cxn>
                <a:cxn ang="0">
                  <a:pos x="csX3" y="csY3"/>
                </a:cxn>
                <a:cxn ang="0">
                  <a:pos x="csX4" y="csY4"/>
                </a:cxn>
              </a:cxnLst>
              <a:rect l="l" t="t" r="r" b="b"/>
              <a:pathLst>
                <a:path w="4492244" h="595253">
                  <a:moveTo>
                    <a:pt x="0" y="0"/>
                  </a:moveTo>
                  <a:lnTo>
                    <a:pt x="4492244" y="0"/>
                  </a:lnTo>
                  <a:lnTo>
                    <a:pt x="4492244" y="595253"/>
                  </a:lnTo>
                  <a:lnTo>
                    <a:pt x="0" y="5952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sz="1300" kern="1200" dirty="0"/>
                <a:t>Investigate meaning, experiences, processes, interpretations, practices, identities or contexts</a:t>
              </a:r>
            </a:p>
          </p:txBody>
        </p:sp>
        <p:sp>
          <p:nvSpPr>
            <p:cNvPr id="16" name="Freeform: Shape 15">
              <a:extLst>
                <a:ext uri="{FF2B5EF4-FFF2-40B4-BE49-F238E27FC236}">
                  <a16:creationId xmlns:a16="http://schemas.microsoft.com/office/drawing/2014/main" id="{F17FBE28-E4A8-18F1-32D6-2E81C5A16E80}"/>
                </a:ext>
              </a:extLst>
            </p:cNvPr>
            <p:cNvSpPr/>
            <p:nvPr/>
          </p:nvSpPr>
          <p:spPr>
            <a:xfrm>
              <a:off x="25400" y="1620662"/>
              <a:ext cx="1578356" cy="595253"/>
            </a:xfrm>
            <a:custGeom>
              <a:avLst/>
              <a:gdLst>
                <a:gd name="csX0" fmla="*/ 99229 w 1578356"/>
                <a:gd name="csY0" fmla="*/ 0 h 595253"/>
                <a:gd name="csX1" fmla="*/ 1479127 w 1578356"/>
                <a:gd name="csY1" fmla="*/ 0 h 595253"/>
                <a:gd name="csX2" fmla="*/ 1578356 w 1578356"/>
                <a:gd name="csY2" fmla="*/ 99229 h 595253"/>
                <a:gd name="csX3" fmla="*/ 1578356 w 1578356"/>
                <a:gd name="csY3" fmla="*/ 595253 h 595253"/>
                <a:gd name="csX4" fmla="*/ 1578356 w 1578356"/>
                <a:gd name="csY4" fmla="*/ 595253 h 595253"/>
                <a:gd name="csX5" fmla="*/ 0 w 1578356"/>
                <a:gd name="csY5" fmla="*/ 595253 h 595253"/>
                <a:gd name="csX6" fmla="*/ 0 w 1578356"/>
                <a:gd name="csY6" fmla="*/ 595253 h 595253"/>
                <a:gd name="csX7" fmla="*/ 0 w 1578356"/>
                <a:gd name="csY7" fmla="*/ 99229 h 595253"/>
                <a:gd name="csX8" fmla="*/ 99229 w 1578356"/>
                <a:gd name="csY8" fmla="*/ 0 h 5952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8356" h="595253">
                  <a:moveTo>
                    <a:pt x="99229" y="0"/>
                  </a:moveTo>
                  <a:lnTo>
                    <a:pt x="1479127" y="0"/>
                  </a:lnTo>
                  <a:cubicBezTo>
                    <a:pt x="1533930" y="0"/>
                    <a:pt x="1578356" y="44426"/>
                    <a:pt x="1578356" y="99229"/>
                  </a:cubicBezTo>
                  <a:lnTo>
                    <a:pt x="1578356" y="595253"/>
                  </a:lnTo>
                  <a:lnTo>
                    <a:pt x="1578356" y="595253"/>
                  </a:lnTo>
                  <a:lnTo>
                    <a:pt x="0" y="595253"/>
                  </a:lnTo>
                  <a:lnTo>
                    <a:pt x="0" y="595253"/>
                  </a:lnTo>
                  <a:lnTo>
                    <a:pt x="0" y="99229"/>
                  </a:lnTo>
                  <a:cubicBezTo>
                    <a:pt x="0" y="44426"/>
                    <a:pt x="44426" y="0"/>
                    <a:pt x="99229" y="0"/>
                  </a:cubicBez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61448" tIns="61448" rIns="61448" bIns="32385" numCol="1" spcCol="1270" anchor="ctr" anchorCtr="0">
              <a:noAutofit/>
            </a:bodyPr>
            <a:lstStyle/>
            <a:p>
              <a:pPr marL="0" lvl="0" indent="0" algn="ctr" defTabSz="755650">
                <a:lnSpc>
                  <a:spcPct val="90000"/>
                </a:lnSpc>
                <a:spcBef>
                  <a:spcPct val="0"/>
                </a:spcBef>
                <a:spcAft>
                  <a:spcPct val="35000"/>
                </a:spcAft>
                <a:buNone/>
              </a:pPr>
              <a:r>
                <a:rPr lang="en-GB" sz="1700" kern="1200" dirty="0"/>
                <a:t>Qualitative</a:t>
              </a:r>
            </a:p>
          </p:txBody>
        </p:sp>
        <p:sp>
          <p:nvSpPr>
            <p:cNvPr id="17" name="Freeform: Shape 16">
              <a:extLst>
                <a:ext uri="{FF2B5EF4-FFF2-40B4-BE49-F238E27FC236}">
                  <a16:creationId xmlns:a16="http://schemas.microsoft.com/office/drawing/2014/main" id="{18251066-5596-315F-0ABD-CB590B5C593D}"/>
                </a:ext>
              </a:extLst>
            </p:cNvPr>
            <p:cNvSpPr/>
            <p:nvPr/>
          </p:nvSpPr>
          <p:spPr>
            <a:xfrm>
              <a:off x="25400" y="2215915"/>
              <a:ext cx="6070599" cy="1190684"/>
            </a:xfrm>
            <a:custGeom>
              <a:avLst/>
              <a:gdLst>
                <a:gd name="csX0" fmla="*/ 0 w 6070599"/>
                <a:gd name="csY0" fmla="*/ 0 h 1190684"/>
                <a:gd name="csX1" fmla="*/ 6070599 w 6070599"/>
                <a:gd name="csY1" fmla="*/ 0 h 1190684"/>
                <a:gd name="csX2" fmla="*/ 6070599 w 6070599"/>
                <a:gd name="csY2" fmla="*/ 1190684 h 1190684"/>
                <a:gd name="csX3" fmla="*/ 0 w 6070599"/>
                <a:gd name="csY3" fmla="*/ 1190684 h 1190684"/>
                <a:gd name="csX4" fmla="*/ 0 w 6070599"/>
                <a:gd name="csY4" fmla="*/ 0 h 1190684"/>
              </a:gdLst>
              <a:ahLst/>
              <a:cxnLst>
                <a:cxn ang="0">
                  <a:pos x="csX0" y="csY0"/>
                </a:cxn>
                <a:cxn ang="0">
                  <a:pos x="csX1" y="csY1"/>
                </a:cxn>
                <a:cxn ang="0">
                  <a:pos x="csX2" y="csY2"/>
                </a:cxn>
                <a:cxn ang="0">
                  <a:pos x="csX3" y="csY3"/>
                </a:cxn>
                <a:cxn ang="0">
                  <a:pos x="csX4" y="csY4"/>
                </a:cxn>
              </a:cxnLst>
              <a:rect l="l" t="t" r="r" b="b"/>
              <a:pathLst>
                <a:path w="6070599" h="1190684">
                  <a:moveTo>
                    <a:pt x="0" y="0"/>
                  </a:moveTo>
                  <a:lnTo>
                    <a:pt x="6070599" y="0"/>
                  </a:lnTo>
                  <a:lnTo>
                    <a:pt x="6070599" y="1190684"/>
                  </a:lnTo>
                  <a:lnTo>
                    <a:pt x="0" y="1190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t" anchorCtr="0">
              <a:noAutofit/>
            </a:bodyPr>
            <a:lstStyle/>
            <a:p>
              <a:pPr marL="0" lvl="1" algn="l" defTabSz="444500">
                <a:lnSpc>
                  <a:spcPct val="90000"/>
                </a:lnSpc>
                <a:spcBef>
                  <a:spcPct val="0"/>
                </a:spcBef>
                <a:spcAft>
                  <a:spcPct val="15000"/>
                </a:spcAft>
              </a:pPr>
              <a:endParaRPr lang="en-GB" sz="1400" kern="1200" dirty="0"/>
            </a:p>
            <a:p>
              <a:pPr marL="0" lvl="1" algn="l" defTabSz="444500">
                <a:lnSpc>
                  <a:spcPct val="90000"/>
                </a:lnSpc>
                <a:spcBef>
                  <a:spcPct val="0"/>
                </a:spcBef>
                <a:spcAft>
                  <a:spcPct val="15000"/>
                </a:spcAft>
              </a:pPr>
              <a:r>
                <a:rPr lang="en-GB" sz="1400" kern="1200" dirty="0"/>
                <a:t>Example:</a:t>
              </a:r>
              <a:r>
                <a:rPr lang="en-GB" sz="1400" dirty="0"/>
                <a:t> </a:t>
              </a:r>
              <a:r>
                <a:rPr lang="en-GB" sz="1400" i="1" kern="1200" dirty="0"/>
                <a:t>How do healthcare scientists perceive the challenges and benefits of implementing AI technologies in clinical practice?</a:t>
              </a:r>
            </a:p>
          </p:txBody>
        </p:sp>
        <p:sp>
          <p:nvSpPr>
            <p:cNvPr id="18" name="Freeform: Shape 17">
              <a:extLst>
                <a:ext uri="{FF2B5EF4-FFF2-40B4-BE49-F238E27FC236}">
                  <a16:creationId xmlns:a16="http://schemas.microsoft.com/office/drawing/2014/main" id="{57CCD32A-96D5-B986-BE54-3AA5D87E7350}"/>
                </a:ext>
              </a:extLst>
            </p:cNvPr>
            <p:cNvSpPr/>
            <p:nvPr/>
          </p:nvSpPr>
          <p:spPr>
            <a:xfrm>
              <a:off x="1603755" y="3197369"/>
              <a:ext cx="4492244" cy="595253"/>
            </a:xfrm>
            <a:custGeom>
              <a:avLst/>
              <a:gdLst>
                <a:gd name="csX0" fmla="*/ 0 w 4492244"/>
                <a:gd name="csY0" fmla="*/ 0 h 595253"/>
                <a:gd name="csX1" fmla="*/ 4492244 w 4492244"/>
                <a:gd name="csY1" fmla="*/ 0 h 595253"/>
                <a:gd name="csX2" fmla="*/ 4492244 w 4492244"/>
                <a:gd name="csY2" fmla="*/ 595253 h 595253"/>
                <a:gd name="csX3" fmla="*/ 0 w 4492244"/>
                <a:gd name="csY3" fmla="*/ 595253 h 595253"/>
                <a:gd name="csX4" fmla="*/ 0 w 4492244"/>
                <a:gd name="csY4" fmla="*/ 0 h 595253"/>
              </a:gdLst>
              <a:ahLst/>
              <a:cxnLst>
                <a:cxn ang="0">
                  <a:pos x="csX0" y="csY0"/>
                </a:cxn>
                <a:cxn ang="0">
                  <a:pos x="csX1" y="csY1"/>
                </a:cxn>
                <a:cxn ang="0">
                  <a:pos x="csX2" y="csY2"/>
                </a:cxn>
                <a:cxn ang="0">
                  <a:pos x="csX3" y="csY3"/>
                </a:cxn>
                <a:cxn ang="0">
                  <a:pos x="csX4" y="csY4"/>
                </a:cxn>
              </a:cxnLst>
              <a:rect l="l" t="t" r="r" b="b"/>
              <a:pathLst>
                <a:path w="4492244" h="595253">
                  <a:moveTo>
                    <a:pt x="0" y="0"/>
                  </a:moveTo>
                  <a:lnTo>
                    <a:pt x="4492244" y="0"/>
                  </a:lnTo>
                  <a:lnTo>
                    <a:pt x="4492244" y="595253"/>
                  </a:lnTo>
                  <a:lnTo>
                    <a:pt x="0" y="5952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sz="1300" kern="1200" dirty="0"/>
                <a:t>Investigate measurable characteristics, frequencies, differences, relationships, predictions or effects</a:t>
              </a:r>
            </a:p>
          </p:txBody>
        </p:sp>
        <p:sp>
          <p:nvSpPr>
            <p:cNvPr id="19" name="Freeform: Shape 18">
              <a:extLst>
                <a:ext uri="{FF2B5EF4-FFF2-40B4-BE49-F238E27FC236}">
                  <a16:creationId xmlns:a16="http://schemas.microsoft.com/office/drawing/2014/main" id="{1178229C-E30F-5791-BE49-1CC0FE4B33BD}"/>
                </a:ext>
              </a:extLst>
            </p:cNvPr>
            <p:cNvSpPr/>
            <p:nvPr/>
          </p:nvSpPr>
          <p:spPr>
            <a:xfrm>
              <a:off x="25400" y="3197369"/>
              <a:ext cx="1578356" cy="595253"/>
            </a:xfrm>
            <a:custGeom>
              <a:avLst/>
              <a:gdLst>
                <a:gd name="csX0" fmla="*/ 99229 w 1578356"/>
                <a:gd name="csY0" fmla="*/ 0 h 595253"/>
                <a:gd name="csX1" fmla="*/ 1479127 w 1578356"/>
                <a:gd name="csY1" fmla="*/ 0 h 595253"/>
                <a:gd name="csX2" fmla="*/ 1578356 w 1578356"/>
                <a:gd name="csY2" fmla="*/ 99229 h 595253"/>
                <a:gd name="csX3" fmla="*/ 1578356 w 1578356"/>
                <a:gd name="csY3" fmla="*/ 595253 h 595253"/>
                <a:gd name="csX4" fmla="*/ 1578356 w 1578356"/>
                <a:gd name="csY4" fmla="*/ 595253 h 595253"/>
                <a:gd name="csX5" fmla="*/ 0 w 1578356"/>
                <a:gd name="csY5" fmla="*/ 595253 h 595253"/>
                <a:gd name="csX6" fmla="*/ 0 w 1578356"/>
                <a:gd name="csY6" fmla="*/ 595253 h 595253"/>
                <a:gd name="csX7" fmla="*/ 0 w 1578356"/>
                <a:gd name="csY7" fmla="*/ 99229 h 595253"/>
                <a:gd name="csX8" fmla="*/ 99229 w 1578356"/>
                <a:gd name="csY8" fmla="*/ 0 h 5952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8356" h="595253">
                  <a:moveTo>
                    <a:pt x="99229" y="0"/>
                  </a:moveTo>
                  <a:lnTo>
                    <a:pt x="1479127" y="0"/>
                  </a:lnTo>
                  <a:cubicBezTo>
                    <a:pt x="1533930" y="0"/>
                    <a:pt x="1578356" y="44426"/>
                    <a:pt x="1578356" y="99229"/>
                  </a:cubicBezTo>
                  <a:lnTo>
                    <a:pt x="1578356" y="595253"/>
                  </a:lnTo>
                  <a:lnTo>
                    <a:pt x="1578356" y="595253"/>
                  </a:lnTo>
                  <a:lnTo>
                    <a:pt x="0" y="595253"/>
                  </a:lnTo>
                  <a:lnTo>
                    <a:pt x="0" y="595253"/>
                  </a:lnTo>
                  <a:lnTo>
                    <a:pt x="0" y="99229"/>
                  </a:lnTo>
                  <a:cubicBezTo>
                    <a:pt x="0" y="44426"/>
                    <a:pt x="44426" y="0"/>
                    <a:pt x="99229" y="0"/>
                  </a:cubicBez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61448" tIns="61448" rIns="61448" bIns="32385" numCol="1" spcCol="1270" anchor="ctr" anchorCtr="0">
              <a:noAutofit/>
            </a:bodyPr>
            <a:lstStyle/>
            <a:p>
              <a:pPr marL="0" lvl="0" indent="0" algn="ctr" defTabSz="755650">
                <a:lnSpc>
                  <a:spcPct val="90000"/>
                </a:lnSpc>
                <a:spcBef>
                  <a:spcPct val="0"/>
                </a:spcBef>
                <a:spcAft>
                  <a:spcPct val="35000"/>
                </a:spcAft>
                <a:buNone/>
              </a:pPr>
              <a:r>
                <a:rPr lang="en-GB" sz="1700" kern="1200" dirty="0"/>
                <a:t>Quantitative</a:t>
              </a:r>
            </a:p>
          </p:txBody>
        </p:sp>
        <p:sp>
          <p:nvSpPr>
            <p:cNvPr id="20" name="Freeform: Shape 19">
              <a:extLst>
                <a:ext uri="{FF2B5EF4-FFF2-40B4-BE49-F238E27FC236}">
                  <a16:creationId xmlns:a16="http://schemas.microsoft.com/office/drawing/2014/main" id="{A8D39610-4E58-6B82-AE27-86F1D2A84BD2}"/>
                </a:ext>
              </a:extLst>
            </p:cNvPr>
            <p:cNvSpPr/>
            <p:nvPr/>
          </p:nvSpPr>
          <p:spPr>
            <a:xfrm>
              <a:off x="25400" y="3792622"/>
              <a:ext cx="6070599" cy="1190684"/>
            </a:xfrm>
            <a:custGeom>
              <a:avLst/>
              <a:gdLst>
                <a:gd name="csX0" fmla="*/ 0 w 6070599"/>
                <a:gd name="csY0" fmla="*/ 0 h 1190684"/>
                <a:gd name="csX1" fmla="*/ 6070599 w 6070599"/>
                <a:gd name="csY1" fmla="*/ 0 h 1190684"/>
                <a:gd name="csX2" fmla="*/ 6070599 w 6070599"/>
                <a:gd name="csY2" fmla="*/ 1190684 h 1190684"/>
                <a:gd name="csX3" fmla="*/ 0 w 6070599"/>
                <a:gd name="csY3" fmla="*/ 1190684 h 1190684"/>
                <a:gd name="csX4" fmla="*/ 0 w 6070599"/>
                <a:gd name="csY4" fmla="*/ 0 h 1190684"/>
              </a:gdLst>
              <a:ahLst/>
              <a:cxnLst>
                <a:cxn ang="0">
                  <a:pos x="csX0" y="csY0"/>
                </a:cxn>
                <a:cxn ang="0">
                  <a:pos x="csX1" y="csY1"/>
                </a:cxn>
                <a:cxn ang="0">
                  <a:pos x="csX2" y="csY2"/>
                </a:cxn>
                <a:cxn ang="0">
                  <a:pos x="csX3" y="csY3"/>
                </a:cxn>
                <a:cxn ang="0">
                  <a:pos x="csX4" y="csY4"/>
                </a:cxn>
              </a:cxnLst>
              <a:rect l="l" t="t" r="r" b="b"/>
              <a:pathLst>
                <a:path w="6070599" h="1190684">
                  <a:moveTo>
                    <a:pt x="0" y="0"/>
                  </a:moveTo>
                  <a:lnTo>
                    <a:pt x="6070599" y="0"/>
                  </a:lnTo>
                  <a:lnTo>
                    <a:pt x="6070599" y="1190684"/>
                  </a:lnTo>
                  <a:lnTo>
                    <a:pt x="0" y="1190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t" anchorCtr="0">
              <a:noAutofit/>
            </a:bodyPr>
            <a:lstStyle/>
            <a:p>
              <a:pPr marL="0" lvl="1" algn="l" defTabSz="444500">
                <a:lnSpc>
                  <a:spcPct val="90000"/>
                </a:lnSpc>
                <a:spcBef>
                  <a:spcPct val="0"/>
                </a:spcBef>
                <a:spcAft>
                  <a:spcPct val="15000"/>
                </a:spcAft>
              </a:pPr>
              <a:endParaRPr lang="en-GB" sz="1400" kern="1200" dirty="0"/>
            </a:p>
            <a:p>
              <a:pPr marL="0" lvl="1" algn="l" defTabSz="444500">
                <a:lnSpc>
                  <a:spcPct val="90000"/>
                </a:lnSpc>
                <a:spcBef>
                  <a:spcPct val="0"/>
                </a:spcBef>
                <a:spcAft>
                  <a:spcPct val="15000"/>
                </a:spcAft>
              </a:pPr>
              <a:r>
                <a:rPr lang="en-GB" sz="1400" kern="1200" dirty="0"/>
                <a:t>Example: </a:t>
              </a:r>
              <a:r>
                <a:rPr lang="en-GB" sz="1400" i="1" kern="1200" dirty="0"/>
                <a:t>To what extent does AI-assisted image analysis improve diagnostic accuracy in radiology?</a:t>
              </a:r>
            </a:p>
          </p:txBody>
        </p:sp>
        <p:sp>
          <p:nvSpPr>
            <p:cNvPr id="21" name="Freeform: Shape 20">
              <a:extLst>
                <a:ext uri="{FF2B5EF4-FFF2-40B4-BE49-F238E27FC236}">
                  <a16:creationId xmlns:a16="http://schemas.microsoft.com/office/drawing/2014/main" id="{4CB1CCDF-9856-64A6-BF99-98A201668791}"/>
                </a:ext>
              </a:extLst>
            </p:cNvPr>
            <p:cNvSpPr/>
            <p:nvPr/>
          </p:nvSpPr>
          <p:spPr>
            <a:xfrm>
              <a:off x="1624537" y="4784468"/>
              <a:ext cx="4492244" cy="595253"/>
            </a:xfrm>
            <a:custGeom>
              <a:avLst/>
              <a:gdLst>
                <a:gd name="csX0" fmla="*/ 0 w 4492244"/>
                <a:gd name="csY0" fmla="*/ 0 h 595253"/>
                <a:gd name="csX1" fmla="*/ 4492244 w 4492244"/>
                <a:gd name="csY1" fmla="*/ 0 h 595253"/>
                <a:gd name="csX2" fmla="*/ 4492244 w 4492244"/>
                <a:gd name="csY2" fmla="*/ 595253 h 595253"/>
                <a:gd name="csX3" fmla="*/ 0 w 4492244"/>
                <a:gd name="csY3" fmla="*/ 595253 h 595253"/>
                <a:gd name="csX4" fmla="*/ 0 w 4492244"/>
                <a:gd name="csY4" fmla="*/ 0 h 595253"/>
              </a:gdLst>
              <a:ahLst/>
              <a:cxnLst>
                <a:cxn ang="0">
                  <a:pos x="csX0" y="csY0"/>
                </a:cxn>
                <a:cxn ang="0">
                  <a:pos x="csX1" y="csY1"/>
                </a:cxn>
                <a:cxn ang="0">
                  <a:pos x="csX2" y="csY2"/>
                </a:cxn>
                <a:cxn ang="0">
                  <a:pos x="csX3" y="csY3"/>
                </a:cxn>
                <a:cxn ang="0">
                  <a:pos x="csX4" y="csY4"/>
                </a:cxn>
              </a:cxnLst>
              <a:rect l="l" t="t" r="r" b="b"/>
              <a:pathLst>
                <a:path w="4492244" h="595253">
                  <a:moveTo>
                    <a:pt x="0" y="0"/>
                  </a:moveTo>
                  <a:lnTo>
                    <a:pt x="4492244" y="0"/>
                  </a:lnTo>
                  <a:lnTo>
                    <a:pt x="4492244" y="595253"/>
                  </a:lnTo>
                  <a:lnTo>
                    <a:pt x="0" y="5952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sz="1300" kern="1200" dirty="0"/>
                <a:t>Integrate both, the qualitative and quantitative evidence to address a question that neither approach can answer fully on it own</a:t>
              </a:r>
            </a:p>
          </p:txBody>
        </p:sp>
        <p:sp>
          <p:nvSpPr>
            <p:cNvPr id="22" name="Freeform: Shape 21">
              <a:extLst>
                <a:ext uri="{FF2B5EF4-FFF2-40B4-BE49-F238E27FC236}">
                  <a16:creationId xmlns:a16="http://schemas.microsoft.com/office/drawing/2014/main" id="{BC03B725-5507-1946-09E9-96CDAE5F1F54}"/>
                </a:ext>
              </a:extLst>
            </p:cNvPr>
            <p:cNvSpPr/>
            <p:nvPr/>
          </p:nvSpPr>
          <p:spPr>
            <a:xfrm>
              <a:off x="25400" y="4794859"/>
              <a:ext cx="1578356" cy="595253"/>
            </a:xfrm>
            <a:custGeom>
              <a:avLst/>
              <a:gdLst>
                <a:gd name="csX0" fmla="*/ 99229 w 1578356"/>
                <a:gd name="csY0" fmla="*/ 0 h 595253"/>
                <a:gd name="csX1" fmla="*/ 1479127 w 1578356"/>
                <a:gd name="csY1" fmla="*/ 0 h 595253"/>
                <a:gd name="csX2" fmla="*/ 1578356 w 1578356"/>
                <a:gd name="csY2" fmla="*/ 99229 h 595253"/>
                <a:gd name="csX3" fmla="*/ 1578356 w 1578356"/>
                <a:gd name="csY3" fmla="*/ 595253 h 595253"/>
                <a:gd name="csX4" fmla="*/ 1578356 w 1578356"/>
                <a:gd name="csY4" fmla="*/ 595253 h 595253"/>
                <a:gd name="csX5" fmla="*/ 0 w 1578356"/>
                <a:gd name="csY5" fmla="*/ 595253 h 595253"/>
                <a:gd name="csX6" fmla="*/ 0 w 1578356"/>
                <a:gd name="csY6" fmla="*/ 595253 h 595253"/>
                <a:gd name="csX7" fmla="*/ 0 w 1578356"/>
                <a:gd name="csY7" fmla="*/ 99229 h 595253"/>
                <a:gd name="csX8" fmla="*/ 99229 w 1578356"/>
                <a:gd name="csY8" fmla="*/ 0 h 5952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8356" h="595253">
                  <a:moveTo>
                    <a:pt x="99229" y="0"/>
                  </a:moveTo>
                  <a:lnTo>
                    <a:pt x="1479127" y="0"/>
                  </a:lnTo>
                  <a:cubicBezTo>
                    <a:pt x="1533930" y="0"/>
                    <a:pt x="1578356" y="44426"/>
                    <a:pt x="1578356" y="99229"/>
                  </a:cubicBezTo>
                  <a:lnTo>
                    <a:pt x="1578356" y="595253"/>
                  </a:lnTo>
                  <a:lnTo>
                    <a:pt x="1578356" y="595253"/>
                  </a:lnTo>
                  <a:lnTo>
                    <a:pt x="0" y="595253"/>
                  </a:lnTo>
                  <a:lnTo>
                    <a:pt x="0" y="595253"/>
                  </a:lnTo>
                  <a:lnTo>
                    <a:pt x="0" y="99229"/>
                  </a:lnTo>
                  <a:cubicBezTo>
                    <a:pt x="0" y="44426"/>
                    <a:pt x="44426" y="0"/>
                    <a:pt x="99229" y="0"/>
                  </a:cubicBez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61448" tIns="61448" rIns="61448" bIns="32385" numCol="1" spcCol="1270" anchor="ctr" anchorCtr="0">
              <a:noAutofit/>
            </a:bodyPr>
            <a:lstStyle/>
            <a:p>
              <a:pPr marL="0" lvl="0" indent="0" algn="ctr" defTabSz="755650">
                <a:lnSpc>
                  <a:spcPct val="90000"/>
                </a:lnSpc>
                <a:spcBef>
                  <a:spcPct val="0"/>
                </a:spcBef>
                <a:spcAft>
                  <a:spcPct val="35000"/>
                </a:spcAft>
                <a:buNone/>
              </a:pPr>
              <a:r>
                <a:rPr lang="en-GB" sz="1700" kern="1200" dirty="0"/>
                <a:t>Mixed-methods</a:t>
              </a:r>
            </a:p>
          </p:txBody>
        </p:sp>
        <p:sp>
          <p:nvSpPr>
            <p:cNvPr id="23" name="Freeform: Shape 22">
              <a:extLst>
                <a:ext uri="{FF2B5EF4-FFF2-40B4-BE49-F238E27FC236}">
                  <a16:creationId xmlns:a16="http://schemas.microsoft.com/office/drawing/2014/main" id="{1038CFA6-2CB6-90C2-B965-F182F0C48F66}"/>
                </a:ext>
              </a:extLst>
            </p:cNvPr>
            <p:cNvSpPr/>
            <p:nvPr/>
          </p:nvSpPr>
          <p:spPr>
            <a:xfrm>
              <a:off x="25400" y="5423702"/>
              <a:ext cx="6070599" cy="1190684"/>
            </a:xfrm>
            <a:custGeom>
              <a:avLst/>
              <a:gdLst>
                <a:gd name="csX0" fmla="*/ 0 w 6070599"/>
                <a:gd name="csY0" fmla="*/ 0 h 1190684"/>
                <a:gd name="csX1" fmla="*/ 6070599 w 6070599"/>
                <a:gd name="csY1" fmla="*/ 0 h 1190684"/>
                <a:gd name="csX2" fmla="*/ 6070599 w 6070599"/>
                <a:gd name="csY2" fmla="*/ 1190684 h 1190684"/>
                <a:gd name="csX3" fmla="*/ 0 w 6070599"/>
                <a:gd name="csY3" fmla="*/ 1190684 h 1190684"/>
                <a:gd name="csX4" fmla="*/ 0 w 6070599"/>
                <a:gd name="csY4" fmla="*/ 0 h 1190684"/>
              </a:gdLst>
              <a:ahLst/>
              <a:cxnLst>
                <a:cxn ang="0">
                  <a:pos x="csX0" y="csY0"/>
                </a:cxn>
                <a:cxn ang="0">
                  <a:pos x="csX1" y="csY1"/>
                </a:cxn>
                <a:cxn ang="0">
                  <a:pos x="csX2" y="csY2"/>
                </a:cxn>
                <a:cxn ang="0">
                  <a:pos x="csX3" y="csY3"/>
                </a:cxn>
                <a:cxn ang="0">
                  <a:pos x="csX4" y="csY4"/>
                </a:cxn>
              </a:cxnLst>
              <a:rect l="l" t="t" r="r" b="b"/>
              <a:pathLst>
                <a:path w="6070599" h="1190684">
                  <a:moveTo>
                    <a:pt x="0" y="0"/>
                  </a:moveTo>
                  <a:lnTo>
                    <a:pt x="6070599" y="0"/>
                  </a:lnTo>
                  <a:lnTo>
                    <a:pt x="6070599" y="1190684"/>
                  </a:lnTo>
                  <a:lnTo>
                    <a:pt x="0" y="1190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t" anchorCtr="0">
              <a:noAutofit/>
            </a:bodyPr>
            <a:lstStyle/>
            <a:p>
              <a:pPr marL="0" lvl="1" algn="l" defTabSz="444500">
                <a:lnSpc>
                  <a:spcPct val="90000"/>
                </a:lnSpc>
                <a:spcBef>
                  <a:spcPct val="0"/>
                </a:spcBef>
                <a:spcAft>
                  <a:spcPct val="15000"/>
                </a:spcAft>
              </a:pPr>
              <a:endParaRPr lang="en-GB" sz="1000" kern="1200" dirty="0"/>
            </a:p>
            <a:p>
              <a:pPr marL="0" lvl="1" algn="l" defTabSz="444500">
                <a:lnSpc>
                  <a:spcPct val="90000"/>
                </a:lnSpc>
                <a:spcBef>
                  <a:spcPct val="0"/>
                </a:spcBef>
                <a:spcAft>
                  <a:spcPct val="15000"/>
                </a:spcAft>
              </a:pPr>
              <a:r>
                <a:rPr lang="en-GB" sz="1400" kern="1200" dirty="0"/>
                <a:t>Example: </a:t>
              </a:r>
              <a:r>
                <a:rPr lang="en-GB" sz="1400" i="1" kern="1200" dirty="0"/>
                <a:t>To what extent does the implementation of AI-assisted diagnostic technologies improve clinical decision-making, and how do healthcare professionals perceive their impact on practice?</a:t>
              </a:r>
            </a:p>
          </p:txBody>
        </p:sp>
      </p:grpSp>
      <p:sp>
        <p:nvSpPr>
          <p:cNvPr id="36" name="Freeform: Shape 35">
            <a:extLst>
              <a:ext uri="{FF2B5EF4-FFF2-40B4-BE49-F238E27FC236}">
                <a16:creationId xmlns:a16="http://schemas.microsoft.com/office/drawing/2014/main" id="{0EF4E354-F267-3F1B-2CD5-73553B3334C2}"/>
              </a:ext>
            </a:extLst>
          </p:cNvPr>
          <p:cNvSpPr/>
          <p:nvPr/>
        </p:nvSpPr>
        <p:spPr>
          <a:xfrm>
            <a:off x="7796120" y="2347450"/>
            <a:ext cx="4492243" cy="595253"/>
          </a:xfrm>
          <a:custGeom>
            <a:avLst/>
            <a:gdLst>
              <a:gd name="csX0" fmla="*/ 0 w 4492244"/>
              <a:gd name="csY0" fmla="*/ 0 h 595253"/>
              <a:gd name="csX1" fmla="*/ 4492244 w 4492244"/>
              <a:gd name="csY1" fmla="*/ 0 h 595253"/>
              <a:gd name="csX2" fmla="*/ 4492244 w 4492244"/>
              <a:gd name="csY2" fmla="*/ 595253 h 595253"/>
              <a:gd name="csX3" fmla="*/ 0 w 4492244"/>
              <a:gd name="csY3" fmla="*/ 595253 h 595253"/>
              <a:gd name="csX4" fmla="*/ 0 w 4492244"/>
              <a:gd name="csY4" fmla="*/ 0 h 595253"/>
            </a:gdLst>
            <a:ahLst/>
            <a:cxnLst>
              <a:cxn ang="0">
                <a:pos x="csX0" y="csY0"/>
              </a:cxn>
              <a:cxn ang="0">
                <a:pos x="csX1" y="csY1"/>
              </a:cxn>
              <a:cxn ang="0">
                <a:pos x="csX2" y="csY2"/>
              </a:cxn>
              <a:cxn ang="0">
                <a:pos x="csX3" y="csY3"/>
              </a:cxn>
              <a:cxn ang="0">
                <a:pos x="csX4" y="csY4"/>
              </a:cxn>
            </a:cxnLst>
            <a:rect l="l" t="t" r="r" b="b"/>
            <a:pathLst>
              <a:path w="4492244" h="595253">
                <a:moveTo>
                  <a:pt x="0" y="0"/>
                </a:moveTo>
                <a:lnTo>
                  <a:pt x="4492244" y="0"/>
                </a:lnTo>
                <a:lnTo>
                  <a:pt x="4492244" y="595253"/>
                </a:lnTo>
                <a:lnTo>
                  <a:pt x="0" y="5952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lvl="0" defTabSz="577850">
              <a:spcBef>
                <a:spcPct val="0"/>
              </a:spcBef>
              <a:spcAft>
                <a:spcPct val="35000"/>
              </a:spcAft>
            </a:pPr>
            <a:r>
              <a:rPr lang="en-GB" sz="1400" dirty="0"/>
              <a:t>Understanding, analysing, explaining, or making sense of a phenomenon </a:t>
            </a:r>
            <a:endParaRPr lang="en-GB" sz="1100" kern="1200" dirty="0"/>
          </a:p>
        </p:txBody>
      </p:sp>
      <p:sp>
        <p:nvSpPr>
          <p:cNvPr id="38" name="Freeform: Shape 37">
            <a:extLst>
              <a:ext uri="{FF2B5EF4-FFF2-40B4-BE49-F238E27FC236}">
                <a16:creationId xmlns:a16="http://schemas.microsoft.com/office/drawing/2014/main" id="{BFCDC60C-FAE5-9973-399A-8A6F8026D357}"/>
              </a:ext>
            </a:extLst>
          </p:cNvPr>
          <p:cNvSpPr/>
          <p:nvPr/>
        </p:nvSpPr>
        <p:spPr>
          <a:xfrm>
            <a:off x="6096000" y="2389014"/>
            <a:ext cx="1578355" cy="595253"/>
          </a:xfrm>
          <a:custGeom>
            <a:avLst/>
            <a:gdLst>
              <a:gd name="csX0" fmla="*/ 99229 w 1578356"/>
              <a:gd name="csY0" fmla="*/ 0 h 595253"/>
              <a:gd name="csX1" fmla="*/ 1479127 w 1578356"/>
              <a:gd name="csY1" fmla="*/ 0 h 595253"/>
              <a:gd name="csX2" fmla="*/ 1578356 w 1578356"/>
              <a:gd name="csY2" fmla="*/ 99229 h 595253"/>
              <a:gd name="csX3" fmla="*/ 1578356 w 1578356"/>
              <a:gd name="csY3" fmla="*/ 595253 h 595253"/>
              <a:gd name="csX4" fmla="*/ 1578356 w 1578356"/>
              <a:gd name="csY4" fmla="*/ 595253 h 595253"/>
              <a:gd name="csX5" fmla="*/ 0 w 1578356"/>
              <a:gd name="csY5" fmla="*/ 595253 h 595253"/>
              <a:gd name="csX6" fmla="*/ 0 w 1578356"/>
              <a:gd name="csY6" fmla="*/ 595253 h 595253"/>
              <a:gd name="csX7" fmla="*/ 0 w 1578356"/>
              <a:gd name="csY7" fmla="*/ 99229 h 595253"/>
              <a:gd name="csX8" fmla="*/ 99229 w 1578356"/>
              <a:gd name="csY8" fmla="*/ 0 h 5952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8356" h="595253">
                <a:moveTo>
                  <a:pt x="99229" y="0"/>
                </a:moveTo>
                <a:lnTo>
                  <a:pt x="1479127" y="0"/>
                </a:lnTo>
                <a:cubicBezTo>
                  <a:pt x="1533930" y="0"/>
                  <a:pt x="1578356" y="44426"/>
                  <a:pt x="1578356" y="99229"/>
                </a:cubicBezTo>
                <a:lnTo>
                  <a:pt x="1578356" y="595253"/>
                </a:lnTo>
                <a:lnTo>
                  <a:pt x="1578356" y="595253"/>
                </a:lnTo>
                <a:lnTo>
                  <a:pt x="0" y="595253"/>
                </a:lnTo>
                <a:lnTo>
                  <a:pt x="0" y="595253"/>
                </a:lnTo>
                <a:lnTo>
                  <a:pt x="0" y="99229"/>
                </a:lnTo>
                <a:cubicBezTo>
                  <a:pt x="0" y="44426"/>
                  <a:pt x="44426" y="0"/>
                  <a:pt x="99229" y="0"/>
                </a:cubicBez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61448" tIns="61448" rIns="61448" bIns="32385" numCol="1" spcCol="1270" anchor="ctr" anchorCtr="0">
            <a:noAutofit/>
          </a:bodyPr>
          <a:lstStyle/>
          <a:p>
            <a:pPr marL="0" lvl="0" indent="0" algn="ctr" defTabSz="755650">
              <a:lnSpc>
                <a:spcPct val="90000"/>
              </a:lnSpc>
              <a:spcBef>
                <a:spcPct val="0"/>
              </a:spcBef>
              <a:spcAft>
                <a:spcPct val="35000"/>
              </a:spcAft>
              <a:buNone/>
            </a:pPr>
            <a:r>
              <a:rPr lang="en-GB" sz="1700" kern="1200" dirty="0"/>
              <a:t>Interpretative</a:t>
            </a:r>
          </a:p>
        </p:txBody>
      </p:sp>
      <p:sp>
        <p:nvSpPr>
          <p:cNvPr id="40" name="Freeform: Shape 39">
            <a:extLst>
              <a:ext uri="{FF2B5EF4-FFF2-40B4-BE49-F238E27FC236}">
                <a16:creationId xmlns:a16="http://schemas.microsoft.com/office/drawing/2014/main" id="{4DC88BA1-E96E-3E34-35A3-10390787DA8F}"/>
              </a:ext>
            </a:extLst>
          </p:cNvPr>
          <p:cNvSpPr/>
          <p:nvPr/>
        </p:nvSpPr>
        <p:spPr>
          <a:xfrm>
            <a:off x="6096000" y="2984267"/>
            <a:ext cx="6070598" cy="1190684"/>
          </a:xfrm>
          <a:custGeom>
            <a:avLst/>
            <a:gdLst>
              <a:gd name="csX0" fmla="*/ 0 w 6070599"/>
              <a:gd name="csY0" fmla="*/ 0 h 1190684"/>
              <a:gd name="csX1" fmla="*/ 6070599 w 6070599"/>
              <a:gd name="csY1" fmla="*/ 0 h 1190684"/>
              <a:gd name="csX2" fmla="*/ 6070599 w 6070599"/>
              <a:gd name="csY2" fmla="*/ 1190684 h 1190684"/>
              <a:gd name="csX3" fmla="*/ 0 w 6070599"/>
              <a:gd name="csY3" fmla="*/ 1190684 h 1190684"/>
              <a:gd name="csX4" fmla="*/ 0 w 6070599"/>
              <a:gd name="csY4" fmla="*/ 0 h 1190684"/>
            </a:gdLst>
            <a:ahLst/>
            <a:cxnLst>
              <a:cxn ang="0">
                <a:pos x="csX0" y="csY0"/>
              </a:cxn>
              <a:cxn ang="0">
                <a:pos x="csX1" y="csY1"/>
              </a:cxn>
              <a:cxn ang="0">
                <a:pos x="csX2" y="csY2"/>
              </a:cxn>
              <a:cxn ang="0">
                <a:pos x="csX3" y="csY3"/>
              </a:cxn>
              <a:cxn ang="0">
                <a:pos x="csX4" y="csY4"/>
              </a:cxn>
            </a:cxnLst>
            <a:rect l="l" t="t" r="r" b="b"/>
            <a:pathLst>
              <a:path w="6070599" h="1190684">
                <a:moveTo>
                  <a:pt x="0" y="0"/>
                </a:moveTo>
                <a:lnTo>
                  <a:pt x="6070599" y="0"/>
                </a:lnTo>
                <a:lnTo>
                  <a:pt x="6070599" y="1190684"/>
                </a:lnTo>
                <a:lnTo>
                  <a:pt x="0" y="1190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t" anchorCtr="0">
            <a:noAutofit/>
          </a:bodyPr>
          <a:lstStyle/>
          <a:p>
            <a:pPr marL="0" lvl="1" defTabSz="444500">
              <a:spcBef>
                <a:spcPct val="0"/>
              </a:spcBef>
              <a:spcAft>
                <a:spcPct val="15000"/>
              </a:spcAft>
            </a:pPr>
            <a:endParaRPr lang="en-GB" sz="1400" kern="1200" dirty="0"/>
          </a:p>
          <a:p>
            <a:pPr marL="0" lvl="1" defTabSz="444500">
              <a:spcBef>
                <a:spcPct val="0"/>
              </a:spcBef>
              <a:spcAft>
                <a:spcPct val="15000"/>
              </a:spcAft>
            </a:pPr>
            <a:r>
              <a:rPr lang="en-GB" sz="1400" kern="1200" dirty="0"/>
              <a:t>Example:</a:t>
            </a:r>
            <a:r>
              <a:rPr lang="en-GB" sz="1400" dirty="0"/>
              <a:t> </a:t>
            </a:r>
            <a:r>
              <a:rPr lang="en-GB" sz="1400" i="1" dirty="0"/>
              <a:t>How does the use of remote patient monitoring support the management of patients with heart failure?</a:t>
            </a:r>
            <a:endParaRPr lang="en-GB" sz="1400" i="1" kern="1200" dirty="0"/>
          </a:p>
        </p:txBody>
      </p:sp>
      <p:sp>
        <p:nvSpPr>
          <p:cNvPr id="42" name="Freeform: Shape 41">
            <a:extLst>
              <a:ext uri="{FF2B5EF4-FFF2-40B4-BE49-F238E27FC236}">
                <a16:creationId xmlns:a16="http://schemas.microsoft.com/office/drawing/2014/main" id="{23ECE615-28C2-89E9-F3D8-15519AE2A1CF}"/>
              </a:ext>
            </a:extLst>
          </p:cNvPr>
          <p:cNvSpPr/>
          <p:nvPr/>
        </p:nvSpPr>
        <p:spPr>
          <a:xfrm>
            <a:off x="7796120" y="3965721"/>
            <a:ext cx="4492243" cy="595253"/>
          </a:xfrm>
          <a:custGeom>
            <a:avLst/>
            <a:gdLst>
              <a:gd name="csX0" fmla="*/ 0 w 4492244"/>
              <a:gd name="csY0" fmla="*/ 0 h 595253"/>
              <a:gd name="csX1" fmla="*/ 4492244 w 4492244"/>
              <a:gd name="csY1" fmla="*/ 0 h 595253"/>
              <a:gd name="csX2" fmla="*/ 4492244 w 4492244"/>
              <a:gd name="csY2" fmla="*/ 595253 h 595253"/>
              <a:gd name="csX3" fmla="*/ 0 w 4492244"/>
              <a:gd name="csY3" fmla="*/ 595253 h 595253"/>
              <a:gd name="csX4" fmla="*/ 0 w 4492244"/>
              <a:gd name="csY4" fmla="*/ 0 h 595253"/>
            </a:gdLst>
            <a:ahLst/>
            <a:cxnLst>
              <a:cxn ang="0">
                <a:pos x="csX0" y="csY0"/>
              </a:cxn>
              <a:cxn ang="0">
                <a:pos x="csX1" y="csY1"/>
              </a:cxn>
              <a:cxn ang="0">
                <a:pos x="csX2" y="csY2"/>
              </a:cxn>
              <a:cxn ang="0">
                <a:pos x="csX3" y="csY3"/>
              </a:cxn>
              <a:cxn ang="0">
                <a:pos x="csX4" y="csY4"/>
              </a:cxn>
            </a:cxnLst>
            <a:rect l="l" t="t" r="r" b="b"/>
            <a:pathLst>
              <a:path w="4492244" h="595253">
                <a:moveTo>
                  <a:pt x="0" y="0"/>
                </a:moveTo>
                <a:lnTo>
                  <a:pt x="4492244" y="0"/>
                </a:lnTo>
                <a:lnTo>
                  <a:pt x="4492244" y="595253"/>
                </a:lnTo>
                <a:lnTo>
                  <a:pt x="0" y="5952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sz="1300" kern="1200" dirty="0"/>
              <a:t>Investigate measurable characteristics, frequencies, differences, relationships, predictions or effects</a:t>
            </a:r>
          </a:p>
        </p:txBody>
      </p:sp>
      <p:sp>
        <p:nvSpPr>
          <p:cNvPr id="44" name="Freeform: Shape 43">
            <a:extLst>
              <a:ext uri="{FF2B5EF4-FFF2-40B4-BE49-F238E27FC236}">
                <a16:creationId xmlns:a16="http://schemas.microsoft.com/office/drawing/2014/main" id="{6D125256-6E83-8863-9321-9DD1C4687777}"/>
              </a:ext>
            </a:extLst>
          </p:cNvPr>
          <p:cNvSpPr/>
          <p:nvPr/>
        </p:nvSpPr>
        <p:spPr>
          <a:xfrm>
            <a:off x="6096000" y="3965721"/>
            <a:ext cx="1578355" cy="595253"/>
          </a:xfrm>
          <a:custGeom>
            <a:avLst/>
            <a:gdLst>
              <a:gd name="csX0" fmla="*/ 99229 w 1578356"/>
              <a:gd name="csY0" fmla="*/ 0 h 595253"/>
              <a:gd name="csX1" fmla="*/ 1479127 w 1578356"/>
              <a:gd name="csY1" fmla="*/ 0 h 595253"/>
              <a:gd name="csX2" fmla="*/ 1578356 w 1578356"/>
              <a:gd name="csY2" fmla="*/ 99229 h 595253"/>
              <a:gd name="csX3" fmla="*/ 1578356 w 1578356"/>
              <a:gd name="csY3" fmla="*/ 595253 h 595253"/>
              <a:gd name="csX4" fmla="*/ 1578356 w 1578356"/>
              <a:gd name="csY4" fmla="*/ 595253 h 595253"/>
              <a:gd name="csX5" fmla="*/ 0 w 1578356"/>
              <a:gd name="csY5" fmla="*/ 595253 h 595253"/>
              <a:gd name="csX6" fmla="*/ 0 w 1578356"/>
              <a:gd name="csY6" fmla="*/ 595253 h 595253"/>
              <a:gd name="csX7" fmla="*/ 0 w 1578356"/>
              <a:gd name="csY7" fmla="*/ 99229 h 595253"/>
              <a:gd name="csX8" fmla="*/ 99229 w 1578356"/>
              <a:gd name="csY8" fmla="*/ 0 h 5952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8356" h="595253">
                <a:moveTo>
                  <a:pt x="99229" y="0"/>
                </a:moveTo>
                <a:lnTo>
                  <a:pt x="1479127" y="0"/>
                </a:lnTo>
                <a:cubicBezTo>
                  <a:pt x="1533930" y="0"/>
                  <a:pt x="1578356" y="44426"/>
                  <a:pt x="1578356" y="99229"/>
                </a:cubicBezTo>
                <a:lnTo>
                  <a:pt x="1578356" y="595253"/>
                </a:lnTo>
                <a:lnTo>
                  <a:pt x="1578356" y="595253"/>
                </a:lnTo>
                <a:lnTo>
                  <a:pt x="0" y="595253"/>
                </a:lnTo>
                <a:lnTo>
                  <a:pt x="0" y="595253"/>
                </a:lnTo>
                <a:lnTo>
                  <a:pt x="0" y="99229"/>
                </a:lnTo>
                <a:cubicBezTo>
                  <a:pt x="0" y="44426"/>
                  <a:pt x="44426" y="0"/>
                  <a:pt x="99229" y="0"/>
                </a:cubicBez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61448" tIns="61448" rIns="61448" bIns="32385" numCol="1" spcCol="1270" anchor="ctr" anchorCtr="0">
            <a:noAutofit/>
          </a:bodyPr>
          <a:lstStyle/>
          <a:p>
            <a:pPr marL="0" lvl="0" indent="0" algn="ctr" defTabSz="755650">
              <a:lnSpc>
                <a:spcPct val="90000"/>
              </a:lnSpc>
              <a:spcBef>
                <a:spcPct val="0"/>
              </a:spcBef>
              <a:spcAft>
                <a:spcPct val="35000"/>
              </a:spcAft>
              <a:buNone/>
            </a:pPr>
            <a:r>
              <a:rPr lang="en-GB" sz="1700" kern="1200" dirty="0"/>
              <a:t>Evidence-synthesis</a:t>
            </a:r>
          </a:p>
        </p:txBody>
      </p:sp>
      <p:sp>
        <p:nvSpPr>
          <p:cNvPr id="46" name="Freeform: Shape 45">
            <a:extLst>
              <a:ext uri="{FF2B5EF4-FFF2-40B4-BE49-F238E27FC236}">
                <a16:creationId xmlns:a16="http://schemas.microsoft.com/office/drawing/2014/main" id="{AD513F84-531E-7CC0-2B9B-ABD170F673BA}"/>
              </a:ext>
            </a:extLst>
          </p:cNvPr>
          <p:cNvSpPr/>
          <p:nvPr/>
        </p:nvSpPr>
        <p:spPr>
          <a:xfrm>
            <a:off x="6096000" y="4560974"/>
            <a:ext cx="6070598" cy="1190684"/>
          </a:xfrm>
          <a:custGeom>
            <a:avLst/>
            <a:gdLst>
              <a:gd name="csX0" fmla="*/ 0 w 6070599"/>
              <a:gd name="csY0" fmla="*/ 0 h 1190684"/>
              <a:gd name="csX1" fmla="*/ 6070599 w 6070599"/>
              <a:gd name="csY1" fmla="*/ 0 h 1190684"/>
              <a:gd name="csX2" fmla="*/ 6070599 w 6070599"/>
              <a:gd name="csY2" fmla="*/ 1190684 h 1190684"/>
              <a:gd name="csX3" fmla="*/ 0 w 6070599"/>
              <a:gd name="csY3" fmla="*/ 1190684 h 1190684"/>
              <a:gd name="csX4" fmla="*/ 0 w 6070599"/>
              <a:gd name="csY4" fmla="*/ 0 h 1190684"/>
            </a:gdLst>
            <a:ahLst/>
            <a:cxnLst>
              <a:cxn ang="0">
                <a:pos x="csX0" y="csY0"/>
              </a:cxn>
              <a:cxn ang="0">
                <a:pos x="csX1" y="csY1"/>
              </a:cxn>
              <a:cxn ang="0">
                <a:pos x="csX2" y="csY2"/>
              </a:cxn>
              <a:cxn ang="0">
                <a:pos x="csX3" y="csY3"/>
              </a:cxn>
              <a:cxn ang="0">
                <a:pos x="csX4" y="csY4"/>
              </a:cxn>
            </a:cxnLst>
            <a:rect l="l" t="t" r="r" b="b"/>
            <a:pathLst>
              <a:path w="6070599" h="1190684">
                <a:moveTo>
                  <a:pt x="0" y="0"/>
                </a:moveTo>
                <a:lnTo>
                  <a:pt x="6070599" y="0"/>
                </a:lnTo>
                <a:lnTo>
                  <a:pt x="6070599" y="1190684"/>
                </a:lnTo>
                <a:lnTo>
                  <a:pt x="0" y="1190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t" anchorCtr="0">
            <a:noAutofit/>
          </a:bodyPr>
          <a:lstStyle/>
          <a:p>
            <a:pPr marL="0" lvl="1" algn="l" defTabSz="444500">
              <a:lnSpc>
                <a:spcPct val="90000"/>
              </a:lnSpc>
              <a:spcBef>
                <a:spcPct val="0"/>
              </a:spcBef>
              <a:spcAft>
                <a:spcPct val="15000"/>
              </a:spcAft>
            </a:pPr>
            <a:endParaRPr lang="en-GB" sz="1400" kern="1200" dirty="0"/>
          </a:p>
          <a:p>
            <a:pPr marL="0" lvl="1" algn="l" defTabSz="444500">
              <a:lnSpc>
                <a:spcPct val="90000"/>
              </a:lnSpc>
              <a:spcBef>
                <a:spcPct val="0"/>
              </a:spcBef>
              <a:spcAft>
                <a:spcPct val="15000"/>
              </a:spcAft>
            </a:pPr>
            <a:r>
              <a:rPr lang="en-GB" sz="1400" kern="1200" dirty="0"/>
              <a:t>Example: </a:t>
            </a:r>
            <a:r>
              <a:rPr lang="en-GB" sz="1400" i="1" kern="1200" dirty="0"/>
              <a:t>To what extent does AI-assisted image analysis improve diagnostic accuracy in radiology?</a:t>
            </a:r>
          </a:p>
        </p:txBody>
      </p:sp>
      <p:sp>
        <p:nvSpPr>
          <p:cNvPr id="48" name="Straight Connector 47">
            <a:extLst>
              <a:ext uri="{FF2B5EF4-FFF2-40B4-BE49-F238E27FC236}">
                <a16:creationId xmlns:a16="http://schemas.microsoft.com/office/drawing/2014/main" id="{BCCA28C8-FB2A-74CE-7B55-0C9D7D9627BF}"/>
              </a:ext>
            </a:extLst>
          </p:cNvPr>
          <p:cNvSpPr/>
          <p:nvPr/>
        </p:nvSpPr>
        <p:spPr>
          <a:xfrm>
            <a:off x="6096000" y="4560974"/>
            <a:ext cx="6096000" cy="0"/>
          </a:xfrm>
          <a:prstGeom prst="line">
            <a:avLst/>
          </a:prstGeom>
        </p:spPr>
        <p:style>
          <a:lnRef idx="1">
            <a:schemeClr val="accent2"/>
          </a:lnRef>
          <a:fillRef idx="0">
            <a:schemeClr val="accent2"/>
          </a:fillRef>
          <a:effectRef idx="0">
            <a:schemeClr val="accent2"/>
          </a:effectRef>
          <a:fontRef idx="minor">
            <a:schemeClr val="tx1"/>
          </a:fontRef>
        </p:style>
        <p:txBody>
          <a:bodyPr/>
          <a:lstStyle/>
          <a:p>
            <a:endParaRPr lang="en-GB"/>
          </a:p>
        </p:txBody>
      </p:sp>
      <p:sp>
        <p:nvSpPr>
          <p:cNvPr id="50" name="Straight Connector 49">
            <a:extLst>
              <a:ext uri="{FF2B5EF4-FFF2-40B4-BE49-F238E27FC236}">
                <a16:creationId xmlns:a16="http://schemas.microsoft.com/office/drawing/2014/main" id="{3262372A-7975-67AE-2CA5-8A3A95CE5583}"/>
              </a:ext>
            </a:extLst>
          </p:cNvPr>
          <p:cNvSpPr/>
          <p:nvPr/>
        </p:nvSpPr>
        <p:spPr>
          <a:xfrm>
            <a:off x="6096000" y="2984267"/>
            <a:ext cx="6096000" cy="0"/>
          </a:xfrm>
          <a:prstGeom prst="line">
            <a:avLst/>
          </a:prstGeom>
        </p:spPr>
        <p:style>
          <a:lnRef idx="1">
            <a:schemeClr val="accent2"/>
          </a:lnRef>
          <a:fillRef idx="0">
            <a:schemeClr val="accent2"/>
          </a:fillRef>
          <a:effectRef idx="0">
            <a:schemeClr val="accent2"/>
          </a:effectRef>
          <a:fontRef idx="minor">
            <a:schemeClr val="tx1"/>
          </a:fontRef>
        </p:style>
        <p:txBody>
          <a:bodyPr/>
          <a:lstStyle/>
          <a:p>
            <a:endParaRPr lang="en-GB"/>
          </a:p>
        </p:txBody>
      </p:sp>
      <p:sp>
        <p:nvSpPr>
          <p:cNvPr id="51" name="TextBox 50">
            <a:extLst>
              <a:ext uri="{FF2B5EF4-FFF2-40B4-BE49-F238E27FC236}">
                <a16:creationId xmlns:a16="http://schemas.microsoft.com/office/drawing/2014/main" id="{7536CE10-E0B0-C8F9-75EA-3A8BFE17CAB7}"/>
              </a:ext>
            </a:extLst>
          </p:cNvPr>
          <p:cNvSpPr txBox="1"/>
          <p:nvPr/>
        </p:nvSpPr>
        <p:spPr>
          <a:xfrm>
            <a:off x="3202193" y="1139403"/>
            <a:ext cx="2893807" cy="369332"/>
          </a:xfrm>
          <a:prstGeom prst="rect">
            <a:avLst/>
          </a:prstGeom>
          <a:noFill/>
          <a:ln>
            <a:solidFill>
              <a:srgbClr val="C00000"/>
            </a:solidFill>
          </a:ln>
        </p:spPr>
        <p:txBody>
          <a:bodyPr wrap="square" rtlCol="0">
            <a:spAutoFit/>
          </a:bodyPr>
          <a:lstStyle/>
          <a:p>
            <a:pPr algn="ctr"/>
            <a:r>
              <a:rPr lang="en-GB" dirty="0"/>
              <a:t>Primary studies</a:t>
            </a:r>
          </a:p>
        </p:txBody>
      </p:sp>
      <p:sp>
        <p:nvSpPr>
          <p:cNvPr id="53" name="TextBox 52">
            <a:extLst>
              <a:ext uri="{FF2B5EF4-FFF2-40B4-BE49-F238E27FC236}">
                <a16:creationId xmlns:a16="http://schemas.microsoft.com/office/drawing/2014/main" id="{945929FC-7F15-DE15-A2E6-0D1C5713CE57}"/>
              </a:ext>
            </a:extLst>
          </p:cNvPr>
          <p:cNvSpPr txBox="1"/>
          <p:nvPr/>
        </p:nvSpPr>
        <p:spPr>
          <a:xfrm>
            <a:off x="9102051" y="1630396"/>
            <a:ext cx="2893807" cy="369332"/>
          </a:xfrm>
          <a:prstGeom prst="rect">
            <a:avLst/>
          </a:prstGeom>
          <a:noFill/>
          <a:ln>
            <a:solidFill>
              <a:srgbClr val="C00000"/>
            </a:solidFill>
          </a:ln>
        </p:spPr>
        <p:txBody>
          <a:bodyPr wrap="square" rtlCol="0">
            <a:spAutoFit/>
          </a:bodyPr>
          <a:lstStyle/>
          <a:p>
            <a:pPr algn="ctr"/>
            <a:r>
              <a:rPr lang="en-GB" dirty="0"/>
              <a:t>Secondary studies</a:t>
            </a:r>
          </a:p>
        </p:txBody>
      </p:sp>
    </p:spTree>
    <p:extLst>
      <p:ext uri="{BB962C8B-B14F-4D97-AF65-F5344CB8AC3E}">
        <p14:creationId xmlns:p14="http://schemas.microsoft.com/office/powerpoint/2010/main" val="3290104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055C22-4E0A-FC85-A777-F22537C78EF1}"/>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DE479A3F-F5B0-0220-BC10-B6351CF159A9}"/>
              </a:ext>
            </a:extLst>
          </p:cNvPr>
          <p:cNvSpPr>
            <a:spLocks noGrp="1"/>
          </p:cNvSpPr>
          <p:nvPr>
            <p:ph type="dt" sz="half" idx="10"/>
          </p:nvPr>
        </p:nvSpPr>
        <p:spPr>
          <a:xfrm>
            <a:off x="0" y="6560746"/>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D86C62AF-F3AE-63F1-8D59-F7B020DACFA3}"/>
              </a:ext>
            </a:extLst>
          </p:cNvPr>
          <p:cNvSpPr>
            <a:spLocks noGrp="1"/>
          </p:cNvSpPr>
          <p:nvPr>
            <p:ph type="ftr" sz="quarter" idx="11"/>
          </p:nvPr>
        </p:nvSpPr>
        <p:spPr>
          <a:xfrm>
            <a:off x="4038600" y="6560746"/>
            <a:ext cx="4114800" cy="365125"/>
          </a:xfrm>
        </p:spPr>
        <p:txBody>
          <a:bodyPr/>
          <a:lstStyle/>
          <a:p>
            <a:r>
              <a:rPr lang="en-GB"/>
              <a:t>Dr Simona Ferraraccio</a:t>
            </a:r>
          </a:p>
        </p:txBody>
      </p:sp>
      <p:sp>
        <p:nvSpPr>
          <p:cNvPr id="6" name="Slide Number Placeholder 5">
            <a:extLst>
              <a:ext uri="{FF2B5EF4-FFF2-40B4-BE49-F238E27FC236}">
                <a16:creationId xmlns:a16="http://schemas.microsoft.com/office/drawing/2014/main" id="{2B30562A-650B-42ED-93EA-2980A2B64EF5}"/>
              </a:ext>
            </a:extLst>
          </p:cNvPr>
          <p:cNvSpPr>
            <a:spLocks noGrp="1"/>
          </p:cNvSpPr>
          <p:nvPr>
            <p:ph type="sldNum" sz="quarter" idx="12"/>
          </p:nvPr>
        </p:nvSpPr>
        <p:spPr/>
        <p:txBody>
          <a:bodyPr/>
          <a:lstStyle/>
          <a:p>
            <a:fld id="{3CFD72B2-4EB6-4FCF-A89A-DEA01A3779BF}" type="slidenum">
              <a:rPr lang="en-GB" smtClean="0"/>
              <a:t>11</a:t>
            </a:fld>
            <a:endParaRPr lang="en-GB"/>
          </a:p>
        </p:txBody>
      </p:sp>
      <p:sp>
        <p:nvSpPr>
          <p:cNvPr id="7" name="TextBox 6">
            <a:extLst>
              <a:ext uri="{FF2B5EF4-FFF2-40B4-BE49-F238E27FC236}">
                <a16:creationId xmlns:a16="http://schemas.microsoft.com/office/drawing/2014/main" id="{4FA2B3C7-5F3C-8248-09C8-195286CAF65B}"/>
              </a:ext>
            </a:extLst>
          </p:cNvPr>
          <p:cNvSpPr txBox="1"/>
          <p:nvPr/>
        </p:nvSpPr>
        <p:spPr>
          <a:xfrm>
            <a:off x="100278" y="62602"/>
            <a:ext cx="11797680" cy="646331"/>
          </a:xfrm>
          <a:prstGeom prst="rect">
            <a:avLst/>
          </a:prstGeom>
          <a:noFill/>
          <a:ln>
            <a:solidFill>
              <a:schemeClr val="accent6">
                <a:lumMod val="75000"/>
              </a:schemeClr>
            </a:solidFill>
          </a:ln>
        </p:spPr>
        <p:txBody>
          <a:bodyPr wrap="square" rtlCol="0">
            <a:spAutoFit/>
          </a:bodyPr>
          <a:lstStyle/>
          <a:p>
            <a:pPr algn="ctr"/>
            <a:r>
              <a:rPr lang="en-GB" sz="3600" b="1" dirty="0"/>
              <a:t>Research question types - Research purpose</a:t>
            </a:r>
          </a:p>
        </p:txBody>
      </p:sp>
      <p:grpSp>
        <p:nvGrpSpPr>
          <p:cNvPr id="24" name="Group 23">
            <a:extLst>
              <a:ext uri="{FF2B5EF4-FFF2-40B4-BE49-F238E27FC236}">
                <a16:creationId xmlns:a16="http://schemas.microsoft.com/office/drawing/2014/main" id="{B066EE5E-1975-EE1C-F41E-8B67CB76DBC8}"/>
              </a:ext>
            </a:extLst>
          </p:cNvPr>
          <p:cNvGrpSpPr/>
          <p:nvPr/>
        </p:nvGrpSpPr>
        <p:grpSpPr>
          <a:xfrm>
            <a:off x="100278" y="2781665"/>
            <a:ext cx="6335588" cy="1829918"/>
            <a:chOff x="100279" y="1054663"/>
            <a:chExt cx="6335588" cy="1829918"/>
          </a:xfrm>
        </p:grpSpPr>
        <p:grpSp>
          <p:nvGrpSpPr>
            <p:cNvPr id="11" name="Group 10">
              <a:extLst>
                <a:ext uri="{FF2B5EF4-FFF2-40B4-BE49-F238E27FC236}">
                  <a16:creationId xmlns:a16="http://schemas.microsoft.com/office/drawing/2014/main" id="{1B5002FD-CE77-A3B0-76DD-42A880C3579A}"/>
                </a:ext>
              </a:extLst>
            </p:cNvPr>
            <p:cNvGrpSpPr/>
            <p:nvPr/>
          </p:nvGrpSpPr>
          <p:grpSpPr>
            <a:xfrm>
              <a:off x="100279" y="1054663"/>
              <a:ext cx="5995722" cy="1829918"/>
              <a:chOff x="25400" y="4784468"/>
              <a:chExt cx="6091381" cy="1829918"/>
            </a:xfrm>
          </p:grpSpPr>
          <p:sp>
            <p:nvSpPr>
              <p:cNvPr id="12" name="Straight Connector 11">
                <a:extLst>
                  <a:ext uri="{FF2B5EF4-FFF2-40B4-BE49-F238E27FC236}">
                    <a16:creationId xmlns:a16="http://schemas.microsoft.com/office/drawing/2014/main" id="{F08B6DFC-952B-90EF-622F-5860F89560EE}"/>
                  </a:ext>
                </a:extLst>
              </p:cNvPr>
              <p:cNvSpPr/>
              <p:nvPr/>
            </p:nvSpPr>
            <p:spPr>
              <a:xfrm>
                <a:off x="25400" y="5383991"/>
                <a:ext cx="6070599" cy="0"/>
              </a:xfrm>
              <a:prstGeom prst="line">
                <a:avLst/>
              </a:prstGeom>
            </p:spPr>
            <p:style>
              <a:lnRef idx="1">
                <a:schemeClr val="accent6"/>
              </a:lnRef>
              <a:fillRef idx="2">
                <a:schemeClr val="accent6"/>
              </a:fillRef>
              <a:effectRef idx="1">
                <a:schemeClr val="accent6"/>
              </a:effectRef>
              <a:fontRef idx="minor">
                <a:schemeClr val="dk1"/>
              </a:fontRef>
            </p:style>
            <p:txBody>
              <a:bodyPr/>
              <a:lstStyle/>
              <a:p>
                <a:endParaRPr lang="en-GB"/>
              </a:p>
            </p:txBody>
          </p:sp>
          <p:sp>
            <p:nvSpPr>
              <p:cNvPr id="21" name="Freeform: Shape 20">
                <a:extLst>
                  <a:ext uri="{FF2B5EF4-FFF2-40B4-BE49-F238E27FC236}">
                    <a16:creationId xmlns:a16="http://schemas.microsoft.com/office/drawing/2014/main" id="{AAAF6339-6822-1F99-03B5-67F50C700132}"/>
                  </a:ext>
                </a:extLst>
              </p:cNvPr>
              <p:cNvSpPr/>
              <p:nvPr/>
            </p:nvSpPr>
            <p:spPr>
              <a:xfrm>
                <a:off x="1624537" y="4784468"/>
                <a:ext cx="4492244" cy="595253"/>
              </a:xfrm>
              <a:custGeom>
                <a:avLst/>
                <a:gdLst>
                  <a:gd name="csX0" fmla="*/ 0 w 4492244"/>
                  <a:gd name="csY0" fmla="*/ 0 h 595253"/>
                  <a:gd name="csX1" fmla="*/ 4492244 w 4492244"/>
                  <a:gd name="csY1" fmla="*/ 0 h 595253"/>
                  <a:gd name="csX2" fmla="*/ 4492244 w 4492244"/>
                  <a:gd name="csY2" fmla="*/ 595253 h 595253"/>
                  <a:gd name="csX3" fmla="*/ 0 w 4492244"/>
                  <a:gd name="csY3" fmla="*/ 595253 h 595253"/>
                  <a:gd name="csX4" fmla="*/ 0 w 4492244"/>
                  <a:gd name="csY4" fmla="*/ 0 h 595253"/>
                </a:gdLst>
                <a:ahLst/>
                <a:cxnLst>
                  <a:cxn ang="0">
                    <a:pos x="csX0" y="csY0"/>
                  </a:cxn>
                  <a:cxn ang="0">
                    <a:pos x="csX1" y="csY1"/>
                  </a:cxn>
                  <a:cxn ang="0">
                    <a:pos x="csX2" y="csY2"/>
                  </a:cxn>
                  <a:cxn ang="0">
                    <a:pos x="csX3" y="csY3"/>
                  </a:cxn>
                  <a:cxn ang="0">
                    <a:pos x="csX4" y="csY4"/>
                  </a:cxn>
                </a:cxnLst>
                <a:rect l="l" t="t" r="r" b="b"/>
                <a:pathLst>
                  <a:path w="4492244" h="595253">
                    <a:moveTo>
                      <a:pt x="0" y="0"/>
                    </a:moveTo>
                    <a:lnTo>
                      <a:pt x="4492244" y="0"/>
                    </a:lnTo>
                    <a:lnTo>
                      <a:pt x="4492244" y="595253"/>
                    </a:lnTo>
                    <a:lnTo>
                      <a:pt x="0" y="5952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endParaRPr lang="en-GB" sz="1300" kern="1200" dirty="0"/>
              </a:p>
            </p:txBody>
          </p:sp>
          <p:sp>
            <p:nvSpPr>
              <p:cNvPr id="22" name="Freeform: Shape 21">
                <a:extLst>
                  <a:ext uri="{FF2B5EF4-FFF2-40B4-BE49-F238E27FC236}">
                    <a16:creationId xmlns:a16="http://schemas.microsoft.com/office/drawing/2014/main" id="{DBBCB862-D82E-6A21-5122-96B468D25143}"/>
                  </a:ext>
                </a:extLst>
              </p:cNvPr>
              <p:cNvSpPr/>
              <p:nvPr/>
            </p:nvSpPr>
            <p:spPr>
              <a:xfrm>
                <a:off x="25400" y="4794859"/>
                <a:ext cx="1578356" cy="595253"/>
              </a:xfrm>
              <a:custGeom>
                <a:avLst/>
                <a:gdLst>
                  <a:gd name="csX0" fmla="*/ 99229 w 1578356"/>
                  <a:gd name="csY0" fmla="*/ 0 h 595253"/>
                  <a:gd name="csX1" fmla="*/ 1479127 w 1578356"/>
                  <a:gd name="csY1" fmla="*/ 0 h 595253"/>
                  <a:gd name="csX2" fmla="*/ 1578356 w 1578356"/>
                  <a:gd name="csY2" fmla="*/ 99229 h 595253"/>
                  <a:gd name="csX3" fmla="*/ 1578356 w 1578356"/>
                  <a:gd name="csY3" fmla="*/ 595253 h 595253"/>
                  <a:gd name="csX4" fmla="*/ 1578356 w 1578356"/>
                  <a:gd name="csY4" fmla="*/ 595253 h 595253"/>
                  <a:gd name="csX5" fmla="*/ 0 w 1578356"/>
                  <a:gd name="csY5" fmla="*/ 595253 h 595253"/>
                  <a:gd name="csX6" fmla="*/ 0 w 1578356"/>
                  <a:gd name="csY6" fmla="*/ 595253 h 595253"/>
                  <a:gd name="csX7" fmla="*/ 0 w 1578356"/>
                  <a:gd name="csY7" fmla="*/ 99229 h 595253"/>
                  <a:gd name="csX8" fmla="*/ 99229 w 1578356"/>
                  <a:gd name="csY8" fmla="*/ 0 h 5952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8356" h="595253">
                    <a:moveTo>
                      <a:pt x="99229" y="0"/>
                    </a:moveTo>
                    <a:lnTo>
                      <a:pt x="1479127" y="0"/>
                    </a:lnTo>
                    <a:cubicBezTo>
                      <a:pt x="1533930" y="0"/>
                      <a:pt x="1578356" y="44426"/>
                      <a:pt x="1578356" y="99229"/>
                    </a:cubicBezTo>
                    <a:lnTo>
                      <a:pt x="1578356" y="595253"/>
                    </a:lnTo>
                    <a:lnTo>
                      <a:pt x="1578356" y="595253"/>
                    </a:lnTo>
                    <a:lnTo>
                      <a:pt x="0" y="595253"/>
                    </a:lnTo>
                    <a:lnTo>
                      <a:pt x="0" y="595253"/>
                    </a:lnTo>
                    <a:lnTo>
                      <a:pt x="0" y="99229"/>
                    </a:lnTo>
                    <a:cubicBezTo>
                      <a:pt x="0" y="44426"/>
                      <a:pt x="44426" y="0"/>
                      <a:pt x="99229" y="0"/>
                    </a:cubicBezTo>
                    <a:close/>
                  </a:path>
                </a:pathLst>
              </a:custGeom>
            </p:spPr>
            <p:style>
              <a:lnRef idx="1">
                <a:schemeClr val="accent6"/>
              </a:lnRef>
              <a:fillRef idx="2">
                <a:schemeClr val="accent6"/>
              </a:fillRef>
              <a:effectRef idx="1">
                <a:schemeClr val="accent6"/>
              </a:effectRef>
              <a:fontRef idx="minor">
                <a:schemeClr val="dk1"/>
              </a:fontRef>
            </p:style>
            <p:txBody>
              <a:bodyPr spcFirstLastPara="0" vert="horz" wrap="square" lIns="61448" tIns="61448" rIns="61448"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Comparative</a:t>
                </a:r>
              </a:p>
            </p:txBody>
          </p:sp>
          <p:sp>
            <p:nvSpPr>
              <p:cNvPr id="23" name="Freeform: Shape 22">
                <a:extLst>
                  <a:ext uri="{FF2B5EF4-FFF2-40B4-BE49-F238E27FC236}">
                    <a16:creationId xmlns:a16="http://schemas.microsoft.com/office/drawing/2014/main" id="{F9914A95-6254-909D-992E-B7F882E6C06A}"/>
                  </a:ext>
                </a:extLst>
              </p:cNvPr>
              <p:cNvSpPr/>
              <p:nvPr/>
            </p:nvSpPr>
            <p:spPr>
              <a:xfrm>
                <a:off x="25400" y="5423702"/>
                <a:ext cx="6070599" cy="1190684"/>
              </a:xfrm>
              <a:custGeom>
                <a:avLst/>
                <a:gdLst>
                  <a:gd name="csX0" fmla="*/ 0 w 6070599"/>
                  <a:gd name="csY0" fmla="*/ 0 h 1190684"/>
                  <a:gd name="csX1" fmla="*/ 6070599 w 6070599"/>
                  <a:gd name="csY1" fmla="*/ 0 h 1190684"/>
                  <a:gd name="csX2" fmla="*/ 6070599 w 6070599"/>
                  <a:gd name="csY2" fmla="*/ 1190684 h 1190684"/>
                  <a:gd name="csX3" fmla="*/ 0 w 6070599"/>
                  <a:gd name="csY3" fmla="*/ 1190684 h 1190684"/>
                  <a:gd name="csX4" fmla="*/ 0 w 6070599"/>
                  <a:gd name="csY4" fmla="*/ 0 h 1190684"/>
                </a:gdLst>
                <a:ahLst/>
                <a:cxnLst>
                  <a:cxn ang="0">
                    <a:pos x="csX0" y="csY0"/>
                  </a:cxn>
                  <a:cxn ang="0">
                    <a:pos x="csX1" y="csY1"/>
                  </a:cxn>
                  <a:cxn ang="0">
                    <a:pos x="csX2" y="csY2"/>
                  </a:cxn>
                  <a:cxn ang="0">
                    <a:pos x="csX3" y="csY3"/>
                  </a:cxn>
                  <a:cxn ang="0">
                    <a:pos x="csX4" y="csY4"/>
                  </a:cxn>
                </a:cxnLst>
                <a:rect l="l" t="t" r="r" b="b"/>
                <a:pathLst>
                  <a:path w="6070599" h="1190684">
                    <a:moveTo>
                      <a:pt x="0" y="0"/>
                    </a:moveTo>
                    <a:lnTo>
                      <a:pt x="6070599" y="0"/>
                    </a:lnTo>
                    <a:lnTo>
                      <a:pt x="6070599" y="1190684"/>
                    </a:lnTo>
                    <a:lnTo>
                      <a:pt x="0" y="1190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t" anchorCtr="0">
                <a:noAutofit/>
              </a:bodyPr>
              <a:lstStyle/>
              <a:p>
                <a:pPr marL="0" lvl="1" algn="l" defTabSz="444500">
                  <a:lnSpc>
                    <a:spcPct val="90000"/>
                  </a:lnSpc>
                  <a:spcBef>
                    <a:spcPct val="0"/>
                  </a:spcBef>
                  <a:spcAft>
                    <a:spcPct val="15000"/>
                  </a:spcAft>
                </a:pPr>
                <a:endParaRPr lang="en-GB" sz="1000" kern="1200" dirty="0"/>
              </a:p>
              <a:p>
                <a:pPr marL="0" lvl="1" defTabSz="444500">
                  <a:lnSpc>
                    <a:spcPct val="100000"/>
                  </a:lnSpc>
                  <a:spcBef>
                    <a:spcPct val="0"/>
                  </a:spcBef>
                  <a:spcAft>
                    <a:spcPct val="15000"/>
                  </a:spcAft>
                </a:pPr>
                <a:r>
                  <a:rPr lang="en-GB" sz="1400" kern="1200" dirty="0"/>
                  <a:t>Example: </a:t>
                </a:r>
                <a:r>
                  <a:rPr lang="en-GB" sz="1400" i="1" dirty="0"/>
                  <a:t>How does outcomes differ between patients receiving remote monitoring and those receiving standard care?</a:t>
                </a:r>
                <a:endParaRPr lang="en-GB" sz="1400" dirty="0"/>
              </a:p>
              <a:p>
                <a:pPr marL="0" lvl="1" algn="l" defTabSz="444500">
                  <a:lnSpc>
                    <a:spcPct val="90000"/>
                  </a:lnSpc>
                  <a:spcBef>
                    <a:spcPct val="0"/>
                  </a:spcBef>
                  <a:spcAft>
                    <a:spcPct val="15000"/>
                  </a:spcAft>
                </a:pPr>
                <a:endParaRPr lang="en-GB" sz="1400" i="1" kern="1200" dirty="0"/>
              </a:p>
            </p:txBody>
          </p:sp>
        </p:grpSp>
        <p:sp>
          <p:nvSpPr>
            <p:cNvPr id="10" name="TextBox 9">
              <a:extLst>
                <a:ext uri="{FF2B5EF4-FFF2-40B4-BE49-F238E27FC236}">
                  <a16:creationId xmlns:a16="http://schemas.microsoft.com/office/drawing/2014/main" id="{0771EE25-9C98-2BE6-CA57-50E071A38D96}"/>
                </a:ext>
              </a:extLst>
            </p:cNvPr>
            <p:cNvSpPr txBox="1"/>
            <p:nvPr/>
          </p:nvSpPr>
          <p:spPr>
            <a:xfrm>
              <a:off x="1597060" y="1145995"/>
              <a:ext cx="4838807" cy="492443"/>
            </a:xfrm>
            <a:prstGeom prst="rect">
              <a:avLst/>
            </a:prstGeom>
            <a:noFill/>
          </p:spPr>
          <p:txBody>
            <a:bodyPr wrap="square">
              <a:spAutoFit/>
            </a:bodyPr>
            <a:lstStyle/>
            <a:p>
              <a:r>
                <a:rPr lang="en-GB" sz="1300" dirty="0">
                  <a:ea typeface="DengXian" panose="02010600030101010101" pitchFamily="2" charset="-122"/>
                  <a:cs typeface="Arial" panose="020B0604020202020204" pitchFamily="34" charset="0"/>
                </a:rPr>
                <a:t>C</a:t>
              </a:r>
              <a:r>
                <a:rPr lang="en-GB" sz="1300" dirty="0">
                  <a:effectLst/>
                  <a:latin typeface="+mn-lt"/>
                  <a:ea typeface="DengXian" panose="02010600030101010101" pitchFamily="2" charset="-122"/>
                  <a:cs typeface="Arial" panose="020B0604020202020204" pitchFamily="34" charset="0"/>
                </a:rPr>
                <a:t>ompare outcomes, experiences, or approaches in order to identify which is more effective or how they differ</a:t>
              </a:r>
              <a:endParaRPr lang="en-GB" sz="1300" dirty="0"/>
            </a:p>
          </p:txBody>
        </p:sp>
      </p:grpSp>
      <p:grpSp>
        <p:nvGrpSpPr>
          <p:cNvPr id="25" name="Group 24">
            <a:extLst>
              <a:ext uri="{FF2B5EF4-FFF2-40B4-BE49-F238E27FC236}">
                <a16:creationId xmlns:a16="http://schemas.microsoft.com/office/drawing/2014/main" id="{E6BBB70E-2410-32BA-D9CE-92958D2A9426}"/>
              </a:ext>
            </a:extLst>
          </p:cNvPr>
          <p:cNvGrpSpPr/>
          <p:nvPr/>
        </p:nvGrpSpPr>
        <p:grpSpPr>
          <a:xfrm>
            <a:off x="90050" y="4155626"/>
            <a:ext cx="5995722" cy="1829918"/>
            <a:chOff x="100279" y="1054663"/>
            <a:chExt cx="5995722" cy="1829918"/>
          </a:xfrm>
        </p:grpSpPr>
        <p:grpSp>
          <p:nvGrpSpPr>
            <p:cNvPr id="26" name="Group 25">
              <a:extLst>
                <a:ext uri="{FF2B5EF4-FFF2-40B4-BE49-F238E27FC236}">
                  <a16:creationId xmlns:a16="http://schemas.microsoft.com/office/drawing/2014/main" id="{1B62D785-4847-2442-1994-36D1F78B07DB}"/>
                </a:ext>
              </a:extLst>
            </p:cNvPr>
            <p:cNvGrpSpPr/>
            <p:nvPr/>
          </p:nvGrpSpPr>
          <p:grpSpPr>
            <a:xfrm>
              <a:off x="100279" y="1054663"/>
              <a:ext cx="5995722" cy="1829918"/>
              <a:chOff x="25400" y="4784468"/>
              <a:chExt cx="6091381" cy="1829918"/>
            </a:xfrm>
          </p:grpSpPr>
          <p:sp>
            <p:nvSpPr>
              <p:cNvPr id="28" name="Straight Connector 27">
                <a:extLst>
                  <a:ext uri="{FF2B5EF4-FFF2-40B4-BE49-F238E27FC236}">
                    <a16:creationId xmlns:a16="http://schemas.microsoft.com/office/drawing/2014/main" id="{F8A9A6F2-C584-592A-C63D-7B8AF179874D}"/>
                  </a:ext>
                </a:extLst>
              </p:cNvPr>
              <p:cNvSpPr/>
              <p:nvPr/>
            </p:nvSpPr>
            <p:spPr>
              <a:xfrm>
                <a:off x="25400" y="5383991"/>
                <a:ext cx="6070599" cy="0"/>
              </a:xfrm>
              <a:prstGeom prst="line">
                <a:avLst/>
              </a:prstGeom>
            </p:spPr>
            <p:style>
              <a:lnRef idx="1">
                <a:schemeClr val="accent6"/>
              </a:lnRef>
              <a:fillRef idx="2">
                <a:schemeClr val="accent6"/>
              </a:fillRef>
              <a:effectRef idx="1">
                <a:schemeClr val="accent6"/>
              </a:effectRef>
              <a:fontRef idx="minor">
                <a:schemeClr val="dk1"/>
              </a:fontRef>
            </p:style>
            <p:txBody>
              <a:bodyPr/>
              <a:lstStyle/>
              <a:p>
                <a:endParaRPr lang="en-GB"/>
              </a:p>
            </p:txBody>
          </p:sp>
          <p:sp>
            <p:nvSpPr>
              <p:cNvPr id="29" name="Freeform: Shape 28">
                <a:extLst>
                  <a:ext uri="{FF2B5EF4-FFF2-40B4-BE49-F238E27FC236}">
                    <a16:creationId xmlns:a16="http://schemas.microsoft.com/office/drawing/2014/main" id="{00065220-433F-9354-11C7-FA92639E3D1A}"/>
                  </a:ext>
                </a:extLst>
              </p:cNvPr>
              <p:cNvSpPr/>
              <p:nvPr/>
            </p:nvSpPr>
            <p:spPr>
              <a:xfrm>
                <a:off x="1624537" y="4784468"/>
                <a:ext cx="4492244" cy="595253"/>
              </a:xfrm>
              <a:custGeom>
                <a:avLst/>
                <a:gdLst>
                  <a:gd name="csX0" fmla="*/ 0 w 4492244"/>
                  <a:gd name="csY0" fmla="*/ 0 h 595253"/>
                  <a:gd name="csX1" fmla="*/ 4492244 w 4492244"/>
                  <a:gd name="csY1" fmla="*/ 0 h 595253"/>
                  <a:gd name="csX2" fmla="*/ 4492244 w 4492244"/>
                  <a:gd name="csY2" fmla="*/ 595253 h 595253"/>
                  <a:gd name="csX3" fmla="*/ 0 w 4492244"/>
                  <a:gd name="csY3" fmla="*/ 595253 h 595253"/>
                  <a:gd name="csX4" fmla="*/ 0 w 4492244"/>
                  <a:gd name="csY4" fmla="*/ 0 h 595253"/>
                </a:gdLst>
                <a:ahLst/>
                <a:cxnLst>
                  <a:cxn ang="0">
                    <a:pos x="csX0" y="csY0"/>
                  </a:cxn>
                  <a:cxn ang="0">
                    <a:pos x="csX1" y="csY1"/>
                  </a:cxn>
                  <a:cxn ang="0">
                    <a:pos x="csX2" y="csY2"/>
                  </a:cxn>
                  <a:cxn ang="0">
                    <a:pos x="csX3" y="csY3"/>
                  </a:cxn>
                  <a:cxn ang="0">
                    <a:pos x="csX4" y="csY4"/>
                  </a:cxn>
                </a:cxnLst>
                <a:rect l="l" t="t" r="r" b="b"/>
                <a:pathLst>
                  <a:path w="4492244" h="595253">
                    <a:moveTo>
                      <a:pt x="0" y="0"/>
                    </a:moveTo>
                    <a:lnTo>
                      <a:pt x="4492244" y="0"/>
                    </a:lnTo>
                    <a:lnTo>
                      <a:pt x="4492244" y="595253"/>
                    </a:lnTo>
                    <a:lnTo>
                      <a:pt x="0" y="5952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endParaRPr lang="en-GB" sz="1300" kern="1200" dirty="0"/>
              </a:p>
            </p:txBody>
          </p:sp>
          <p:sp>
            <p:nvSpPr>
              <p:cNvPr id="30" name="Freeform: Shape 29">
                <a:extLst>
                  <a:ext uri="{FF2B5EF4-FFF2-40B4-BE49-F238E27FC236}">
                    <a16:creationId xmlns:a16="http://schemas.microsoft.com/office/drawing/2014/main" id="{1700E736-6CE2-45AB-1BA3-FCD55A200995}"/>
                  </a:ext>
                </a:extLst>
              </p:cNvPr>
              <p:cNvSpPr/>
              <p:nvPr/>
            </p:nvSpPr>
            <p:spPr>
              <a:xfrm>
                <a:off x="25400" y="4794859"/>
                <a:ext cx="1578356" cy="595253"/>
              </a:xfrm>
              <a:custGeom>
                <a:avLst/>
                <a:gdLst>
                  <a:gd name="csX0" fmla="*/ 99229 w 1578356"/>
                  <a:gd name="csY0" fmla="*/ 0 h 595253"/>
                  <a:gd name="csX1" fmla="*/ 1479127 w 1578356"/>
                  <a:gd name="csY1" fmla="*/ 0 h 595253"/>
                  <a:gd name="csX2" fmla="*/ 1578356 w 1578356"/>
                  <a:gd name="csY2" fmla="*/ 99229 h 595253"/>
                  <a:gd name="csX3" fmla="*/ 1578356 w 1578356"/>
                  <a:gd name="csY3" fmla="*/ 595253 h 595253"/>
                  <a:gd name="csX4" fmla="*/ 1578356 w 1578356"/>
                  <a:gd name="csY4" fmla="*/ 595253 h 595253"/>
                  <a:gd name="csX5" fmla="*/ 0 w 1578356"/>
                  <a:gd name="csY5" fmla="*/ 595253 h 595253"/>
                  <a:gd name="csX6" fmla="*/ 0 w 1578356"/>
                  <a:gd name="csY6" fmla="*/ 595253 h 595253"/>
                  <a:gd name="csX7" fmla="*/ 0 w 1578356"/>
                  <a:gd name="csY7" fmla="*/ 99229 h 595253"/>
                  <a:gd name="csX8" fmla="*/ 99229 w 1578356"/>
                  <a:gd name="csY8" fmla="*/ 0 h 5952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8356" h="595253">
                    <a:moveTo>
                      <a:pt x="99229" y="0"/>
                    </a:moveTo>
                    <a:lnTo>
                      <a:pt x="1479127" y="0"/>
                    </a:lnTo>
                    <a:cubicBezTo>
                      <a:pt x="1533930" y="0"/>
                      <a:pt x="1578356" y="44426"/>
                      <a:pt x="1578356" y="99229"/>
                    </a:cubicBezTo>
                    <a:lnTo>
                      <a:pt x="1578356" y="595253"/>
                    </a:lnTo>
                    <a:lnTo>
                      <a:pt x="1578356" y="595253"/>
                    </a:lnTo>
                    <a:lnTo>
                      <a:pt x="0" y="595253"/>
                    </a:lnTo>
                    <a:lnTo>
                      <a:pt x="0" y="595253"/>
                    </a:lnTo>
                    <a:lnTo>
                      <a:pt x="0" y="99229"/>
                    </a:lnTo>
                    <a:cubicBezTo>
                      <a:pt x="0" y="44426"/>
                      <a:pt x="44426" y="0"/>
                      <a:pt x="99229" y="0"/>
                    </a:cubicBezTo>
                    <a:close/>
                  </a:path>
                </a:pathLst>
              </a:custGeom>
            </p:spPr>
            <p:style>
              <a:lnRef idx="1">
                <a:schemeClr val="accent6"/>
              </a:lnRef>
              <a:fillRef idx="2">
                <a:schemeClr val="accent6"/>
              </a:fillRef>
              <a:effectRef idx="1">
                <a:schemeClr val="accent6"/>
              </a:effectRef>
              <a:fontRef idx="minor">
                <a:schemeClr val="dk1"/>
              </a:fontRef>
            </p:style>
            <p:txBody>
              <a:bodyPr spcFirstLastPara="0" vert="horz" wrap="square" lIns="61448" tIns="61448" rIns="61448" bIns="32385" numCol="1" spcCol="1270" anchor="ctr" anchorCtr="0">
                <a:noAutofit/>
              </a:bodyPr>
              <a:lstStyle/>
              <a:p>
                <a:pPr marL="0" lvl="0" indent="0" algn="ctr" defTabSz="755650">
                  <a:lnSpc>
                    <a:spcPct val="90000"/>
                  </a:lnSpc>
                  <a:spcBef>
                    <a:spcPct val="0"/>
                  </a:spcBef>
                  <a:spcAft>
                    <a:spcPct val="35000"/>
                  </a:spcAft>
                  <a:buNone/>
                </a:pPr>
                <a:r>
                  <a:rPr lang="en-GB" sz="1700" kern="1200" dirty="0"/>
                  <a:t>Predictive</a:t>
                </a:r>
              </a:p>
            </p:txBody>
          </p:sp>
          <p:sp>
            <p:nvSpPr>
              <p:cNvPr id="31" name="Freeform: Shape 30">
                <a:extLst>
                  <a:ext uri="{FF2B5EF4-FFF2-40B4-BE49-F238E27FC236}">
                    <a16:creationId xmlns:a16="http://schemas.microsoft.com/office/drawing/2014/main" id="{261081B5-8E35-1FAE-7823-CFFBCA729FDF}"/>
                  </a:ext>
                </a:extLst>
              </p:cNvPr>
              <p:cNvSpPr/>
              <p:nvPr/>
            </p:nvSpPr>
            <p:spPr>
              <a:xfrm>
                <a:off x="25400" y="5423702"/>
                <a:ext cx="6070599" cy="1190684"/>
              </a:xfrm>
              <a:custGeom>
                <a:avLst/>
                <a:gdLst>
                  <a:gd name="csX0" fmla="*/ 0 w 6070599"/>
                  <a:gd name="csY0" fmla="*/ 0 h 1190684"/>
                  <a:gd name="csX1" fmla="*/ 6070599 w 6070599"/>
                  <a:gd name="csY1" fmla="*/ 0 h 1190684"/>
                  <a:gd name="csX2" fmla="*/ 6070599 w 6070599"/>
                  <a:gd name="csY2" fmla="*/ 1190684 h 1190684"/>
                  <a:gd name="csX3" fmla="*/ 0 w 6070599"/>
                  <a:gd name="csY3" fmla="*/ 1190684 h 1190684"/>
                  <a:gd name="csX4" fmla="*/ 0 w 6070599"/>
                  <a:gd name="csY4" fmla="*/ 0 h 1190684"/>
                </a:gdLst>
                <a:ahLst/>
                <a:cxnLst>
                  <a:cxn ang="0">
                    <a:pos x="csX0" y="csY0"/>
                  </a:cxn>
                  <a:cxn ang="0">
                    <a:pos x="csX1" y="csY1"/>
                  </a:cxn>
                  <a:cxn ang="0">
                    <a:pos x="csX2" y="csY2"/>
                  </a:cxn>
                  <a:cxn ang="0">
                    <a:pos x="csX3" y="csY3"/>
                  </a:cxn>
                  <a:cxn ang="0">
                    <a:pos x="csX4" y="csY4"/>
                  </a:cxn>
                </a:cxnLst>
                <a:rect l="l" t="t" r="r" b="b"/>
                <a:pathLst>
                  <a:path w="6070599" h="1190684">
                    <a:moveTo>
                      <a:pt x="0" y="0"/>
                    </a:moveTo>
                    <a:lnTo>
                      <a:pt x="6070599" y="0"/>
                    </a:lnTo>
                    <a:lnTo>
                      <a:pt x="6070599" y="1190684"/>
                    </a:lnTo>
                    <a:lnTo>
                      <a:pt x="0" y="1190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t" anchorCtr="0">
                <a:noAutofit/>
              </a:bodyPr>
              <a:lstStyle/>
              <a:p>
                <a:pPr marL="0" lvl="1" algn="l" defTabSz="444500">
                  <a:lnSpc>
                    <a:spcPct val="90000"/>
                  </a:lnSpc>
                  <a:spcBef>
                    <a:spcPct val="0"/>
                  </a:spcBef>
                  <a:spcAft>
                    <a:spcPct val="15000"/>
                  </a:spcAft>
                </a:pPr>
                <a:endParaRPr lang="en-GB" sz="1000" kern="1200" dirty="0"/>
              </a:p>
              <a:p>
                <a:pPr marL="0" lvl="1" defTabSz="444500">
                  <a:lnSpc>
                    <a:spcPct val="100000"/>
                  </a:lnSpc>
                  <a:spcBef>
                    <a:spcPct val="0"/>
                  </a:spcBef>
                  <a:spcAft>
                    <a:spcPct val="15000"/>
                  </a:spcAft>
                </a:pPr>
                <a:r>
                  <a:rPr lang="en-GB" sz="1400" kern="1200" dirty="0"/>
                  <a:t>Example: </a:t>
                </a:r>
                <a:r>
                  <a:rPr lang="en-GB" sz="1400" i="1" dirty="0"/>
                  <a:t>Which factors predict hospital readmissions among patients with heart failure?</a:t>
                </a:r>
                <a:endParaRPr lang="en-GB" sz="1400" i="1" kern="1200" dirty="0"/>
              </a:p>
            </p:txBody>
          </p:sp>
        </p:grpSp>
        <p:sp>
          <p:nvSpPr>
            <p:cNvPr id="27" name="TextBox 26">
              <a:extLst>
                <a:ext uri="{FF2B5EF4-FFF2-40B4-BE49-F238E27FC236}">
                  <a16:creationId xmlns:a16="http://schemas.microsoft.com/office/drawing/2014/main" id="{F8C683B7-97DE-CF1B-8BD0-F24D4446A49C}"/>
                </a:ext>
              </a:extLst>
            </p:cNvPr>
            <p:cNvSpPr txBox="1"/>
            <p:nvPr/>
          </p:nvSpPr>
          <p:spPr>
            <a:xfrm>
              <a:off x="1629334" y="1156753"/>
              <a:ext cx="4421699" cy="492443"/>
            </a:xfrm>
            <a:prstGeom prst="rect">
              <a:avLst/>
            </a:prstGeom>
            <a:noFill/>
          </p:spPr>
          <p:txBody>
            <a:bodyPr wrap="square">
              <a:spAutoFit/>
            </a:bodyPr>
            <a:lstStyle/>
            <a:p>
              <a:r>
                <a:rPr lang="en-GB" sz="1300" dirty="0"/>
                <a:t>Identify factors that may influence future outcomes, risks, events, or trends </a:t>
              </a:r>
            </a:p>
          </p:txBody>
        </p:sp>
      </p:grpSp>
      <p:grpSp>
        <p:nvGrpSpPr>
          <p:cNvPr id="41" name="Group 40">
            <a:extLst>
              <a:ext uri="{FF2B5EF4-FFF2-40B4-BE49-F238E27FC236}">
                <a16:creationId xmlns:a16="http://schemas.microsoft.com/office/drawing/2014/main" id="{8572BA8B-56C9-A659-9882-1AF509C5137D}"/>
              </a:ext>
            </a:extLst>
          </p:cNvPr>
          <p:cNvGrpSpPr/>
          <p:nvPr/>
        </p:nvGrpSpPr>
        <p:grpSpPr>
          <a:xfrm>
            <a:off x="6196278" y="1204025"/>
            <a:ext cx="5995722" cy="1910713"/>
            <a:chOff x="100279" y="973868"/>
            <a:chExt cx="5995722" cy="1910713"/>
          </a:xfrm>
        </p:grpSpPr>
        <p:grpSp>
          <p:nvGrpSpPr>
            <p:cNvPr id="42" name="Group 41">
              <a:extLst>
                <a:ext uri="{FF2B5EF4-FFF2-40B4-BE49-F238E27FC236}">
                  <a16:creationId xmlns:a16="http://schemas.microsoft.com/office/drawing/2014/main" id="{3E679D81-D208-DAC3-1EF4-98331C483EE1}"/>
                </a:ext>
              </a:extLst>
            </p:cNvPr>
            <p:cNvGrpSpPr/>
            <p:nvPr/>
          </p:nvGrpSpPr>
          <p:grpSpPr>
            <a:xfrm>
              <a:off x="100279" y="1054663"/>
              <a:ext cx="5995722" cy="1829918"/>
              <a:chOff x="25400" y="4784468"/>
              <a:chExt cx="6091381" cy="1829918"/>
            </a:xfrm>
          </p:grpSpPr>
          <p:sp>
            <p:nvSpPr>
              <p:cNvPr id="44" name="Straight Connector 43">
                <a:extLst>
                  <a:ext uri="{FF2B5EF4-FFF2-40B4-BE49-F238E27FC236}">
                    <a16:creationId xmlns:a16="http://schemas.microsoft.com/office/drawing/2014/main" id="{CC3AF70B-9A80-47D6-BC6E-4463F0331B4F}"/>
                  </a:ext>
                </a:extLst>
              </p:cNvPr>
              <p:cNvSpPr/>
              <p:nvPr/>
            </p:nvSpPr>
            <p:spPr>
              <a:xfrm>
                <a:off x="25400" y="5383991"/>
                <a:ext cx="6070599" cy="0"/>
              </a:xfrm>
              <a:prstGeom prst="line">
                <a:avLst/>
              </a:prstGeom>
            </p:spPr>
            <p:style>
              <a:lnRef idx="1">
                <a:schemeClr val="accent6"/>
              </a:lnRef>
              <a:fillRef idx="2">
                <a:schemeClr val="accent6"/>
              </a:fillRef>
              <a:effectRef idx="1">
                <a:schemeClr val="accent6"/>
              </a:effectRef>
              <a:fontRef idx="minor">
                <a:schemeClr val="dk1"/>
              </a:fontRef>
            </p:style>
            <p:txBody>
              <a:bodyPr/>
              <a:lstStyle/>
              <a:p>
                <a:endParaRPr lang="en-GB"/>
              </a:p>
            </p:txBody>
          </p:sp>
          <p:sp>
            <p:nvSpPr>
              <p:cNvPr id="45" name="Freeform: Shape 44">
                <a:extLst>
                  <a:ext uri="{FF2B5EF4-FFF2-40B4-BE49-F238E27FC236}">
                    <a16:creationId xmlns:a16="http://schemas.microsoft.com/office/drawing/2014/main" id="{E23A7227-BF91-4E7D-DD70-ABFA4F8BCAB6}"/>
                  </a:ext>
                </a:extLst>
              </p:cNvPr>
              <p:cNvSpPr/>
              <p:nvPr/>
            </p:nvSpPr>
            <p:spPr>
              <a:xfrm>
                <a:off x="1624537" y="4784468"/>
                <a:ext cx="4492244" cy="595253"/>
              </a:xfrm>
              <a:custGeom>
                <a:avLst/>
                <a:gdLst>
                  <a:gd name="csX0" fmla="*/ 0 w 4492244"/>
                  <a:gd name="csY0" fmla="*/ 0 h 595253"/>
                  <a:gd name="csX1" fmla="*/ 4492244 w 4492244"/>
                  <a:gd name="csY1" fmla="*/ 0 h 595253"/>
                  <a:gd name="csX2" fmla="*/ 4492244 w 4492244"/>
                  <a:gd name="csY2" fmla="*/ 595253 h 595253"/>
                  <a:gd name="csX3" fmla="*/ 0 w 4492244"/>
                  <a:gd name="csY3" fmla="*/ 595253 h 595253"/>
                  <a:gd name="csX4" fmla="*/ 0 w 4492244"/>
                  <a:gd name="csY4" fmla="*/ 0 h 595253"/>
                </a:gdLst>
                <a:ahLst/>
                <a:cxnLst>
                  <a:cxn ang="0">
                    <a:pos x="csX0" y="csY0"/>
                  </a:cxn>
                  <a:cxn ang="0">
                    <a:pos x="csX1" y="csY1"/>
                  </a:cxn>
                  <a:cxn ang="0">
                    <a:pos x="csX2" y="csY2"/>
                  </a:cxn>
                  <a:cxn ang="0">
                    <a:pos x="csX3" y="csY3"/>
                  </a:cxn>
                  <a:cxn ang="0">
                    <a:pos x="csX4" y="csY4"/>
                  </a:cxn>
                </a:cxnLst>
                <a:rect l="l" t="t" r="r" b="b"/>
                <a:pathLst>
                  <a:path w="4492244" h="595253">
                    <a:moveTo>
                      <a:pt x="0" y="0"/>
                    </a:moveTo>
                    <a:lnTo>
                      <a:pt x="4492244" y="0"/>
                    </a:lnTo>
                    <a:lnTo>
                      <a:pt x="4492244" y="595253"/>
                    </a:lnTo>
                    <a:lnTo>
                      <a:pt x="0" y="5952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endParaRPr lang="en-GB" sz="1300" kern="1200" dirty="0"/>
              </a:p>
            </p:txBody>
          </p:sp>
          <p:sp>
            <p:nvSpPr>
              <p:cNvPr id="46" name="Freeform: Shape 45">
                <a:extLst>
                  <a:ext uri="{FF2B5EF4-FFF2-40B4-BE49-F238E27FC236}">
                    <a16:creationId xmlns:a16="http://schemas.microsoft.com/office/drawing/2014/main" id="{00129C77-DAD8-A9A8-B8AB-5DE2688D7871}"/>
                  </a:ext>
                </a:extLst>
              </p:cNvPr>
              <p:cNvSpPr/>
              <p:nvPr/>
            </p:nvSpPr>
            <p:spPr>
              <a:xfrm>
                <a:off x="25400" y="4794859"/>
                <a:ext cx="1578356" cy="595253"/>
              </a:xfrm>
              <a:custGeom>
                <a:avLst/>
                <a:gdLst>
                  <a:gd name="csX0" fmla="*/ 99229 w 1578356"/>
                  <a:gd name="csY0" fmla="*/ 0 h 595253"/>
                  <a:gd name="csX1" fmla="*/ 1479127 w 1578356"/>
                  <a:gd name="csY1" fmla="*/ 0 h 595253"/>
                  <a:gd name="csX2" fmla="*/ 1578356 w 1578356"/>
                  <a:gd name="csY2" fmla="*/ 99229 h 595253"/>
                  <a:gd name="csX3" fmla="*/ 1578356 w 1578356"/>
                  <a:gd name="csY3" fmla="*/ 595253 h 595253"/>
                  <a:gd name="csX4" fmla="*/ 1578356 w 1578356"/>
                  <a:gd name="csY4" fmla="*/ 595253 h 595253"/>
                  <a:gd name="csX5" fmla="*/ 0 w 1578356"/>
                  <a:gd name="csY5" fmla="*/ 595253 h 595253"/>
                  <a:gd name="csX6" fmla="*/ 0 w 1578356"/>
                  <a:gd name="csY6" fmla="*/ 595253 h 595253"/>
                  <a:gd name="csX7" fmla="*/ 0 w 1578356"/>
                  <a:gd name="csY7" fmla="*/ 99229 h 595253"/>
                  <a:gd name="csX8" fmla="*/ 99229 w 1578356"/>
                  <a:gd name="csY8" fmla="*/ 0 h 5952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8356" h="595253">
                    <a:moveTo>
                      <a:pt x="99229" y="0"/>
                    </a:moveTo>
                    <a:lnTo>
                      <a:pt x="1479127" y="0"/>
                    </a:lnTo>
                    <a:cubicBezTo>
                      <a:pt x="1533930" y="0"/>
                      <a:pt x="1578356" y="44426"/>
                      <a:pt x="1578356" y="99229"/>
                    </a:cubicBezTo>
                    <a:lnTo>
                      <a:pt x="1578356" y="595253"/>
                    </a:lnTo>
                    <a:lnTo>
                      <a:pt x="1578356" y="595253"/>
                    </a:lnTo>
                    <a:lnTo>
                      <a:pt x="0" y="595253"/>
                    </a:lnTo>
                    <a:lnTo>
                      <a:pt x="0" y="595253"/>
                    </a:lnTo>
                    <a:lnTo>
                      <a:pt x="0" y="99229"/>
                    </a:lnTo>
                    <a:cubicBezTo>
                      <a:pt x="0" y="44426"/>
                      <a:pt x="44426" y="0"/>
                      <a:pt x="99229" y="0"/>
                    </a:cubicBezTo>
                    <a:close/>
                  </a:path>
                </a:pathLst>
              </a:custGeom>
            </p:spPr>
            <p:style>
              <a:lnRef idx="1">
                <a:schemeClr val="accent6"/>
              </a:lnRef>
              <a:fillRef idx="2">
                <a:schemeClr val="accent6"/>
              </a:fillRef>
              <a:effectRef idx="1">
                <a:schemeClr val="accent6"/>
              </a:effectRef>
              <a:fontRef idx="minor">
                <a:schemeClr val="dk1"/>
              </a:fontRef>
            </p:style>
            <p:txBody>
              <a:bodyPr spcFirstLastPara="0" vert="horz" wrap="square" lIns="61448" tIns="61448" rIns="61448" bIns="32385" numCol="1" spcCol="1270" anchor="ctr" anchorCtr="0">
                <a:noAutofit/>
              </a:bodyPr>
              <a:lstStyle/>
              <a:p>
                <a:pPr marL="0" lvl="0" indent="0" algn="ctr" defTabSz="755650">
                  <a:lnSpc>
                    <a:spcPct val="90000"/>
                  </a:lnSpc>
                  <a:spcBef>
                    <a:spcPct val="0"/>
                  </a:spcBef>
                  <a:spcAft>
                    <a:spcPct val="35000"/>
                  </a:spcAft>
                  <a:buNone/>
                </a:pPr>
                <a:r>
                  <a:rPr lang="en-GB" sz="1700" kern="1200" dirty="0"/>
                  <a:t>Evaluative</a:t>
                </a:r>
              </a:p>
            </p:txBody>
          </p:sp>
          <p:sp>
            <p:nvSpPr>
              <p:cNvPr id="47" name="Freeform: Shape 46">
                <a:extLst>
                  <a:ext uri="{FF2B5EF4-FFF2-40B4-BE49-F238E27FC236}">
                    <a16:creationId xmlns:a16="http://schemas.microsoft.com/office/drawing/2014/main" id="{A520A0E7-6078-003B-96A6-D8C85F24BE6F}"/>
                  </a:ext>
                </a:extLst>
              </p:cNvPr>
              <p:cNvSpPr/>
              <p:nvPr/>
            </p:nvSpPr>
            <p:spPr>
              <a:xfrm>
                <a:off x="25400" y="5423702"/>
                <a:ext cx="6070599" cy="1190684"/>
              </a:xfrm>
              <a:custGeom>
                <a:avLst/>
                <a:gdLst>
                  <a:gd name="csX0" fmla="*/ 0 w 6070599"/>
                  <a:gd name="csY0" fmla="*/ 0 h 1190684"/>
                  <a:gd name="csX1" fmla="*/ 6070599 w 6070599"/>
                  <a:gd name="csY1" fmla="*/ 0 h 1190684"/>
                  <a:gd name="csX2" fmla="*/ 6070599 w 6070599"/>
                  <a:gd name="csY2" fmla="*/ 1190684 h 1190684"/>
                  <a:gd name="csX3" fmla="*/ 0 w 6070599"/>
                  <a:gd name="csY3" fmla="*/ 1190684 h 1190684"/>
                  <a:gd name="csX4" fmla="*/ 0 w 6070599"/>
                  <a:gd name="csY4" fmla="*/ 0 h 1190684"/>
                </a:gdLst>
                <a:ahLst/>
                <a:cxnLst>
                  <a:cxn ang="0">
                    <a:pos x="csX0" y="csY0"/>
                  </a:cxn>
                  <a:cxn ang="0">
                    <a:pos x="csX1" y="csY1"/>
                  </a:cxn>
                  <a:cxn ang="0">
                    <a:pos x="csX2" y="csY2"/>
                  </a:cxn>
                  <a:cxn ang="0">
                    <a:pos x="csX3" y="csY3"/>
                  </a:cxn>
                  <a:cxn ang="0">
                    <a:pos x="csX4" y="csY4"/>
                  </a:cxn>
                </a:cxnLst>
                <a:rect l="l" t="t" r="r" b="b"/>
                <a:pathLst>
                  <a:path w="6070599" h="1190684">
                    <a:moveTo>
                      <a:pt x="0" y="0"/>
                    </a:moveTo>
                    <a:lnTo>
                      <a:pt x="6070599" y="0"/>
                    </a:lnTo>
                    <a:lnTo>
                      <a:pt x="6070599" y="1190684"/>
                    </a:lnTo>
                    <a:lnTo>
                      <a:pt x="0" y="1190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t" anchorCtr="0">
                <a:noAutofit/>
              </a:bodyPr>
              <a:lstStyle/>
              <a:p>
                <a:pPr marL="0" lvl="1" algn="l" defTabSz="444500">
                  <a:lnSpc>
                    <a:spcPct val="90000"/>
                  </a:lnSpc>
                  <a:spcBef>
                    <a:spcPct val="0"/>
                  </a:spcBef>
                  <a:spcAft>
                    <a:spcPct val="15000"/>
                  </a:spcAft>
                </a:pPr>
                <a:endParaRPr lang="en-GB" sz="1000" kern="1200" dirty="0"/>
              </a:p>
              <a:p>
                <a:pPr marL="0" lvl="1" defTabSz="444500">
                  <a:spcBef>
                    <a:spcPct val="0"/>
                  </a:spcBef>
                  <a:spcAft>
                    <a:spcPct val="15000"/>
                  </a:spcAft>
                </a:pPr>
                <a:r>
                  <a:rPr lang="en-GB" sz="1400" kern="1200" dirty="0"/>
                  <a:t>Example: </a:t>
                </a:r>
                <a:r>
                  <a:rPr lang="en-GB" sz="1400" i="1" dirty="0"/>
                  <a:t>How effective are remote patient monitoring programmes in reducing hospital readmissions for patients with heart failure?</a:t>
                </a:r>
                <a:endParaRPr lang="en-GB" sz="1400" dirty="0"/>
              </a:p>
              <a:p>
                <a:pPr marL="0" lvl="1" defTabSz="444500">
                  <a:lnSpc>
                    <a:spcPct val="100000"/>
                  </a:lnSpc>
                  <a:spcBef>
                    <a:spcPct val="0"/>
                  </a:spcBef>
                  <a:spcAft>
                    <a:spcPct val="15000"/>
                  </a:spcAft>
                </a:pPr>
                <a:endParaRPr lang="en-GB" sz="1400" i="1" kern="1200" dirty="0"/>
              </a:p>
            </p:txBody>
          </p:sp>
        </p:grpSp>
        <p:sp>
          <p:nvSpPr>
            <p:cNvPr id="43" name="TextBox 42">
              <a:extLst>
                <a:ext uri="{FF2B5EF4-FFF2-40B4-BE49-F238E27FC236}">
                  <a16:creationId xmlns:a16="http://schemas.microsoft.com/office/drawing/2014/main" id="{40E6CA2F-D4B3-A39B-2760-4D8501AFF234}"/>
                </a:ext>
              </a:extLst>
            </p:cNvPr>
            <p:cNvSpPr txBox="1"/>
            <p:nvPr/>
          </p:nvSpPr>
          <p:spPr>
            <a:xfrm>
              <a:off x="1629334" y="973868"/>
              <a:ext cx="4421699" cy="692497"/>
            </a:xfrm>
            <a:prstGeom prst="rect">
              <a:avLst/>
            </a:prstGeom>
            <a:noFill/>
          </p:spPr>
          <p:txBody>
            <a:bodyPr wrap="square">
              <a:spAutoFit/>
            </a:bodyPr>
            <a:lstStyle/>
            <a:p>
              <a:r>
                <a:rPr lang="en-GB" sz="1300" dirty="0">
                  <a:ea typeface="DengXian" panose="02010600030101010101" pitchFamily="2" charset="-122"/>
                  <a:cs typeface="Arial" panose="020B0604020202020204" pitchFamily="34" charset="0"/>
                </a:rPr>
                <a:t>Assess the effectiveness, implementation, value, acceptability, equity, or consequences of a programme, policy, intervention, tool, or practice</a:t>
              </a:r>
              <a:endParaRPr lang="en-GB" sz="1300" dirty="0"/>
            </a:p>
          </p:txBody>
        </p:sp>
      </p:grpSp>
      <p:grpSp>
        <p:nvGrpSpPr>
          <p:cNvPr id="48" name="Group 47">
            <a:extLst>
              <a:ext uri="{FF2B5EF4-FFF2-40B4-BE49-F238E27FC236}">
                <a16:creationId xmlns:a16="http://schemas.microsoft.com/office/drawing/2014/main" id="{D64CF884-0A01-7BB4-EFAE-D175EC0725C6}"/>
              </a:ext>
            </a:extLst>
          </p:cNvPr>
          <p:cNvGrpSpPr/>
          <p:nvPr/>
        </p:nvGrpSpPr>
        <p:grpSpPr>
          <a:xfrm>
            <a:off x="6175822" y="2817765"/>
            <a:ext cx="5995722" cy="1910713"/>
            <a:chOff x="100279" y="973868"/>
            <a:chExt cx="5995722" cy="1910713"/>
          </a:xfrm>
        </p:grpSpPr>
        <p:grpSp>
          <p:nvGrpSpPr>
            <p:cNvPr id="49" name="Group 48">
              <a:extLst>
                <a:ext uri="{FF2B5EF4-FFF2-40B4-BE49-F238E27FC236}">
                  <a16:creationId xmlns:a16="http://schemas.microsoft.com/office/drawing/2014/main" id="{203EDA60-6B21-0819-4D46-1259EBFDFB4E}"/>
                </a:ext>
              </a:extLst>
            </p:cNvPr>
            <p:cNvGrpSpPr/>
            <p:nvPr/>
          </p:nvGrpSpPr>
          <p:grpSpPr>
            <a:xfrm>
              <a:off x="100279" y="1054663"/>
              <a:ext cx="5995722" cy="1829918"/>
              <a:chOff x="25400" y="4784468"/>
              <a:chExt cx="6091381" cy="1829918"/>
            </a:xfrm>
          </p:grpSpPr>
          <p:sp>
            <p:nvSpPr>
              <p:cNvPr id="51" name="Straight Connector 50">
                <a:extLst>
                  <a:ext uri="{FF2B5EF4-FFF2-40B4-BE49-F238E27FC236}">
                    <a16:creationId xmlns:a16="http://schemas.microsoft.com/office/drawing/2014/main" id="{A46B393C-F630-D83C-850E-8F3837DA1B6A}"/>
                  </a:ext>
                </a:extLst>
              </p:cNvPr>
              <p:cNvSpPr/>
              <p:nvPr/>
            </p:nvSpPr>
            <p:spPr>
              <a:xfrm>
                <a:off x="25400" y="5383991"/>
                <a:ext cx="6070599" cy="0"/>
              </a:xfrm>
              <a:prstGeom prst="line">
                <a:avLst/>
              </a:prstGeom>
            </p:spPr>
            <p:style>
              <a:lnRef idx="1">
                <a:schemeClr val="accent6"/>
              </a:lnRef>
              <a:fillRef idx="2">
                <a:schemeClr val="accent6"/>
              </a:fillRef>
              <a:effectRef idx="1">
                <a:schemeClr val="accent6"/>
              </a:effectRef>
              <a:fontRef idx="minor">
                <a:schemeClr val="dk1"/>
              </a:fontRef>
            </p:style>
            <p:txBody>
              <a:bodyPr/>
              <a:lstStyle/>
              <a:p>
                <a:endParaRPr lang="en-GB"/>
              </a:p>
            </p:txBody>
          </p:sp>
          <p:sp>
            <p:nvSpPr>
              <p:cNvPr id="52" name="Freeform: Shape 51">
                <a:extLst>
                  <a:ext uri="{FF2B5EF4-FFF2-40B4-BE49-F238E27FC236}">
                    <a16:creationId xmlns:a16="http://schemas.microsoft.com/office/drawing/2014/main" id="{1982F6DB-46E5-668A-89C5-F132944D5CD2}"/>
                  </a:ext>
                </a:extLst>
              </p:cNvPr>
              <p:cNvSpPr/>
              <p:nvPr/>
            </p:nvSpPr>
            <p:spPr>
              <a:xfrm>
                <a:off x="1624537" y="4784468"/>
                <a:ext cx="4492244" cy="595253"/>
              </a:xfrm>
              <a:custGeom>
                <a:avLst/>
                <a:gdLst>
                  <a:gd name="csX0" fmla="*/ 0 w 4492244"/>
                  <a:gd name="csY0" fmla="*/ 0 h 595253"/>
                  <a:gd name="csX1" fmla="*/ 4492244 w 4492244"/>
                  <a:gd name="csY1" fmla="*/ 0 h 595253"/>
                  <a:gd name="csX2" fmla="*/ 4492244 w 4492244"/>
                  <a:gd name="csY2" fmla="*/ 595253 h 595253"/>
                  <a:gd name="csX3" fmla="*/ 0 w 4492244"/>
                  <a:gd name="csY3" fmla="*/ 595253 h 595253"/>
                  <a:gd name="csX4" fmla="*/ 0 w 4492244"/>
                  <a:gd name="csY4" fmla="*/ 0 h 595253"/>
                </a:gdLst>
                <a:ahLst/>
                <a:cxnLst>
                  <a:cxn ang="0">
                    <a:pos x="csX0" y="csY0"/>
                  </a:cxn>
                  <a:cxn ang="0">
                    <a:pos x="csX1" y="csY1"/>
                  </a:cxn>
                  <a:cxn ang="0">
                    <a:pos x="csX2" y="csY2"/>
                  </a:cxn>
                  <a:cxn ang="0">
                    <a:pos x="csX3" y="csY3"/>
                  </a:cxn>
                  <a:cxn ang="0">
                    <a:pos x="csX4" y="csY4"/>
                  </a:cxn>
                </a:cxnLst>
                <a:rect l="l" t="t" r="r" b="b"/>
                <a:pathLst>
                  <a:path w="4492244" h="595253">
                    <a:moveTo>
                      <a:pt x="0" y="0"/>
                    </a:moveTo>
                    <a:lnTo>
                      <a:pt x="4492244" y="0"/>
                    </a:lnTo>
                    <a:lnTo>
                      <a:pt x="4492244" y="595253"/>
                    </a:lnTo>
                    <a:lnTo>
                      <a:pt x="0" y="5952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endParaRPr lang="en-GB" sz="1300" kern="1200" dirty="0"/>
              </a:p>
            </p:txBody>
          </p:sp>
          <p:sp>
            <p:nvSpPr>
              <p:cNvPr id="53" name="Freeform: Shape 52">
                <a:extLst>
                  <a:ext uri="{FF2B5EF4-FFF2-40B4-BE49-F238E27FC236}">
                    <a16:creationId xmlns:a16="http://schemas.microsoft.com/office/drawing/2014/main" id="{2FDC3252-E52C-EED5-2E23-9BCF16417C5B}"/>
                  </a:ext>
                </a:extLst>
              </p:cNvPr>
              <p:cNvSpPr/>
              <p:nvPr/>
            </p:nvSpPr>
            <p:spPr>
              <a:xfrm>
                <a:off x="25400" y="4794859"/>
                <a:ext cx="1578356" cy="595253"/>
              </a:xfrm>
              <a:custGeom>
                <a:avLst/>
                <a:gdLst>
                  <a:gd name="csX0" fmla="*/ 99229 w 1578356"/>
                  <a:gd name="csY0" fmla="*/ 0 h 595253"/>
                  <a:gd name="csX1" fmla="*/ 1479127 w 1578356"/>
                  <a:gd name="csY1" fmla="*/ 0 h 595253"/>
                  <a:gd name="csX2" fmla="*/ 1578356 w 1578356"/>
                  <a:gd name="csY2" fmla="*/ 99229 h 595253"/>
                  <a:gd name="csX3" fmla="*/ 1578356 w 1578356"/>
                  <a:gd name="csY3" fmla="*/ 595253 h 595253"/>
                  <a:gd name="csX4" fmla="*/ 1578356 w 1578356"/>
                  <a:gd name="csY4" fmla="*/ 595253 h 595253"/>
                  <a:gd name="csX5" fmla="*/ 0 w 1578356"/>
                  <a:gd name="csY5" fmla="*/ 595253 h 595253"/>
                  <a:gd name="csX6" fmla="*/ 0 w 1578356"/>
                  <a:gd name="csY6" fmla="*/ 595253 h 595253"/>
                  <a:gd name="csX7" fmla="*/ 0 w 1578356"/>
                  <a:gd name="csY7" fmla="*/ 99229 h 595253"/>
                  <a:gd name="csX8" fmla="*/ 99229 w 1578356"/>
                  <a:gd name="csY8" fmla="*/ 0 h 5952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8356" h="595253">
                    <a:moveTo>
                      <a:pt x="99229" y="0"/>
                    </a:moveTo>
                    <a:lnTo>
                      <a:pt x="1479127" y="0"/>
                    </a:lnTo>
                    <a:cubicBezTo>
                      <a:pt x="1533930" y="0"/>
                      <a:pt x="1578356" y="44426"/>
                      <a:pt x="1578356" y="99229"/>
                    </a:cubicBezTo>
                    <a:lnTo>
                      <a:pt x="1578356" y="595253"/>
                    </a:lnTo>
                    <a:lnTo>
                      <a:pt x="1578356" y="595253"/>
                    </a:lnTo>
                    <a:lnTo>
                      <a:pt x="0" y="595253"/>
                    </a:lnTo>
                    <a:lnTo>
                      <a:pt x="0" y="595253"/>
                    </a:lnTo>
                    <a:lnTo>
                      <a:pt x="0" y="99229"/>
                    </a:lnTo>
                    <a:cubicBezTo>
                      <a:pt x="0" y="44426"/>
                      <a:pt x="44426" y="0"/>
                      <a:pt x="99229" y="0"/>
                    </a:cubicBezTo>
                    <a:close/>
                  </a:path>
                </a:pathLst>
              </a:custGeom>
            </p:spPr>
            <p:style>
              <a:lnRef idx="1">
                <a:schemeClr val="accent6"/>
              </a:lnRef>
              <a:fillRef idx="2">
                <a:schemeClr val="accent6"/>
              </a:fillRef>
              <a:effectRef idx="1">
                <a:schemeClr val="accent6"/>
              </a:effectRef>
              <a:fontRef idx="minor">
                <a:schemeClr val="dk1"/>
              </a:fontRef>
            </p:style>
            <p:txBody>
              <a:bodyPr spcFirstLastPara="0" vert="horz" wrap="square" lIns="61448" tIns="61448" rIns="61448" bIns="32385" numCol="1" spcCol="1270" anchor="ctr" anchorCtr="0">
                <a:noAutofit/>
              </a:bodyPr>
              <a:lstStyle/>
              <a:p>
                <a:pPr marL="0" lvl="0" indent="0" algn="ctr" defTabSz="755650">
                  <a:lnSpc>
                    <a:spcPct val="90000"/>
                  </a:lnSpc>
                  <a:spcBef>
                    <a:spcPct val="0"/>
                  </a:spcBef>
                  <a:spcAft>
                    <a:spcPct val="35000"/>
                  </a:spcAft>
                  <a:buNone/>
                </a:pPr>
                <a:r>
                  <a:rPr lang="en-GB" sz="1700" kern="1200" dirty="0"/>
                  <a:t>Solution-oriented</a:t>
                </a:r>
              </a:p>
            </p:txBody>
          </p:sp>
          <p:sp>
            <p:nvSpPr>
              <p:cNvPr id="54" name="Freeform: Shape 53">
                <a:extLst>
                  <a:ext uri="{FF2B5EF4-FFF2-40B4-BE49-F238E27FC236}">
                    <a16:creationId xmlns:a16="http://schemas.microsoft.com/office/drawing/2014/main" id="{51F40B0C-6724-6038-7544-A458E57276FA}"/>
                  </a:ext>
                </a:extLst>
              </p:cNvPr>
              <p:cNvSpPr/>
              <p:nvPr/>
            </p:nvSpPr>
            <p:spPr>
              <a:xfrm>
                <a:off x="25400" y="5423702"/>
                <a:ext cx="6070599" cy="1190684"/>
              </a:xfrm>
              <a:custGeom>
                <a:avLst/>
                <a:gdLst>
                  <a:gd name="csX0" fmla="*/ 0 w 6070599"/>
                  <a:gd name="csY0" fmla="*/ 0 h 1190684"/>
                  <a:gd name="csX1" fmla="*/ 6070599 w 6070599"/>
                  <a:gd name="csY1" fmla="*/ 0 h 1190684"/>
                  <a:gd name="csX2" fmla="*/ 6070599 w 6070599"/>
                  <a:gd name="csY2" fmla="*/ 1190684 h 1190684"/>
                  <a:gd name="csX3" fmla="*/ 0 w 6070599"/>
                  <a:gd name="csY3" fmla="*/ 1190684 h 1190684"/>
                  <a:gd name="csX4" fmla="*/ 0 w 6070599"/>
                  <a:gd name="csY4" fmla="*/ 0 h 1190684"/>
                </a:gdLst>
                <a:ahLst/>
                <a:cxnLst>
                  <a:cxn ang="0">
                    <a:pos x="csX0" y="csY0"/>
                  </a:cxn>
                  <a:cxn ang="0">
                    <a:pos x="csX1" y="csY1"/>
                  </a:cxn>
                  <a:cxn ang="0">
                    <a:pos x="csX2" y="csY2"/>
                  </a:cxn>
                  <a:cxn ang="0">
                    <a:pos x="csX3" y="csY3"/>
                  </a:cxn>
                  <a:cxn ang="0">
                    <a:pos x="csX4" y="csY4"/>
                  </a:cxn>
                </a:cxnLst>
                <a:rect l="l" t="t" r="r" b="b"/>
                <a:pathLst>
                  <a:path w="6070599" h="1190684">
                    <a:moveTo>
                      <a:pt x="0" y="0"/>
                    </a:moveTo>
                    <a:lnTo>
                      <a:pt x="6070599" y="0"/>
                    </a:lnTo>
                    <a:lnTo>
                      <a:pt x="6070599" y="1190684"/>
                    </a:lnTo>
                    <a:lnTo>
                      <a:pt x="0" y="1190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t" anchorCtr="0">
                <a:noAutofit/>
              </a:bodyPr>
              <a:lstStyle/>
              <a:p>
                <a:pPr marL="0" lvl="1" algn="l" defTabSz="444500">
                  <a:lnSpc>
                    <a:spcPct val="90000"/>
                  </a:lnSpc>
                  <a:spcBef>
                    <a:spcPct val="0"/>
                  </a:spcBef>
                  <a:spcAft>
                    <a:spcPct val="15000"/>
                  </a:spcAft>
                </a:pPr>
                <a:endParaRPr lang="en-GB" sz="1000" kern="1200" dirty="0"/>
              </a:p>
              <a:p>
                <a:pPr marL="0" lvl="1" defTabSz="444500">
                  <a:spcBef>
                    <a:spcPct val="0"/>
                  </a:spcBef>
                  <a:spcAft>
                    <a:spcPct val="15000"/>
                  </a:spcAft>
                </a:pPr>
                <a:r>
                  <a:rPr lang="en-GB" sz="1400" kern="1200" dirty="0"/>
                  <a:t>Example: </a:t>
                </a:r>
                <a:r>
                  <a:rPr lang="en-GB" sz="1400" i="1" dirty="0"/>
                  <a:t>What features should be incorporated into a remote patient monitoring system to improve patient engagement and adherence? </a:t>
                </a:r>
                <a:endParaRPr lang="en-GB" sz="1400" i="1" kern="1200" dirty="0"/>
              </a:p>
            </p:txBody>
          </p:sp>
        </p:grpSp>
        <p:sp>
          <p:nvSpPr>
            <p:cNvPr id="50" name="TextBox 49">
              <a:extLst>
                <a:ext uri="{FF2B5EF4-FFF2-40B4-BE49-F238E27FC236}">
                  <a16:creationId xmlns:a16="http://schemas.microsoft.com/office/drawing/2014/main" id="{8109D293-A13C-6DF7-E52F-7C5C61848D92}"/>
                </a:ext>
              </a:extLst>
            </p:cNvPr>
            <p:cNvSpPr txBox="1"/>
            <p:nvPr/>
          </p:nvSpPr>
          <p:spPr>
            <a:xfrm>
              <a:off x="1629334" y="973868"/>
              <a:ext cx="4421699" cy="692497"/>
            </a:xfrm>
            <a:prstGeom prst="rect">
              <a:avLst/>
            </a:prstGeom>
            <a:noFill/>
          </p:spPr>
          <p:txBody>
            <a:bodyPr wrap="square">
              <a:spAutoFit/>
            </a:bodyPr>
            <a:lstStyle/>
            <a:p>
              <a:r>
                <a:rPr lang="en-GB" sz="1300" dirty="0"/>
                <a:t>Investigate how an artefact, system, technology, service, or intervention can be designed, improved, implemented, and evaluated to address a specific problem or need</a:t>
              </a:r>
            </a:p>
          </p:txBody>
        </p:sp>
      </p:grpSp>
      <p:grpSp>
        <p:nvGrpSpPr>
          <p:cNvPr id="55" name="Group 54">
            <a:extLst>
              <a:ext uri="{FF2B5EF4-FFF2-40B4-BE49-F238E27FC236}">
                <a16:creationId xmlns:a16="http://schemas.microsoft.com/office/drawing/2014/main" id="{CCCE9CC3-3089-9C81-4ABE-A945D43BECC8}"/>
              </a:ext>
            </a:extLst>
          </p:cNvPr>
          <p:cNvGrpSpPr/>
          <p:nvPr/>
        </p:nvGrpSpPr>
        <p:grpSpPr>
          <a:xfrm>
            <a:off x="6175822" y="4435145"/>
            <a:ext cx="5995722" cy="1829918"/>
            <a:chOff x="100279" y="1054663"/>
            <a:chExt cx="5995722" cy="1829918"/>
          </a:xfrm>
        </p:grpSpPr>
        <p:grpSp>
          <p:nvGrpSpPr>
            <p:cNvPr id="56" name="Group 55">
              <a:extLst>
                <a:ext uri="{FF2B5EF4-FFF2-40B4-BE49-F238E27FC236}">
                  <a16:creationId xmlns:a16="http://schemas.microsoft.com/office/drawing/2014/main" id="{096450DB-98ED-3EAF-86DC-485293212F17}"/>
                </a:ext>
              </a:extLst>
            </p:cNvPr>
            <p:cNvGrpSpPr/>
            <p:nvPr/>
          </p:nvGrpSpPr>
          <p:grpSpPr>
            <a:xfrm>
              <a:off x="100279" y="1054663"/>
              <a:ext cx="5995722" cy="1829918"/>
              <a:chOff x="25400" y="4784468"/>
              <a:chExt cx="6091381" cy="1829918"/>
            </a:xfrm>
          </p:grpSpPr>
          <p:sp>
            <p:nvSpPr>
              <p:cNvPr id="58" name="Straight Connector 57">
                <a:extLst>
                  <a:ext uri="{FF2B5EF4-FFF2-40B4-BE49-F238E27FC236}">
                    <a16:creationId xmlns:a16="http://schemas.microsoft.com/office/drawing/2014/main" id="{E2BAE8B4-05D7-91F1-5885-6B6EA3B6C260}"/>
                  </a:ext>
                </a:extLst>
              </p:cNvPr>
              <p:cNvSpPr/>
              <p:nvPr/>
            </p:nvSpPr>
            <p:spPr>
              <a:xfrm>
                <a:off x="25400" y="5383991"/>
                <a:ext cx="6070599" cy="0"/>
              </a:xfrm>
              <a:prstGeom prst="line">
                <a:avLst/>
              </a:prstGeom>
            </p:spPr>
            <p:style>
              <a:lnRef idx="1">
                <a:schemeClr val="accent6"/>
              </a:lnRef>
              <a:fillRef idx="2">
                <a:schemeClr val="accent6"/>
              </a:fillRef>
              <a:effectRef idx="1">
                <a:schemeClr val="accent6"/>
              </a:effectRef>
              <a:fontRef idx="minor">
                <a:schemeClr val="dk1"/>
              </a:fontRef>
            </p:style>
            <p:txBody>
              <a:bodyPr/>
              <a:lstStyle/>
              <a:p>
                <a:endParaRPr lang="en-GB"/>
              </a:p>
            </p:txBody>
          </p:sp>
          <p:sp>
            <p:nvSpPr>
              <p:cNvPr id="59" name="Freeform: Shape 58">
                <a:extLst>
                  <a:ext uri="{FF2B5EF4-FFF2-40B4-BE49-F238E27FC236}">
                    <a16:creationId xmlns:a16="http://schemas.microsoft.com/office/drawing/2014/main" id="{39A6224A-8E2E-75A8-1F20-00F31C1AE741}"/>
                  </a:ext>
                </a:extLst>
              </p:cNvPr>
              <p:cNvSpPr/>
              <p:nvPr/>
            </p:nvSpPr>
            <p:spPr>
              <a:xfrm>
                <a:off x="1624537" y="4784468"/>
                <a:ext cx="4492244" cy="595253"/>
              </a:xfrm>
              <a:custGeom>
                <a:avLst/>
                <a:gdLst>
                  <a:gd name="csX0" fmla="*/ 0 w 4492244"/>
                  <a:gd name="csY0" fmla="*/ 0 h 595253"/>
                  <a:gd name="csX1" fmla="*/ 4492244 w 4492244"/>
                  <a:gd name="csY1" fmla="*/ 0 h 595253"/>
                  <a:gd name="csX2" fmla="*/ 4492244 w 4492244"/>
                  <a:gd name="csY2" fmla="*/ 595253 h 595253"/>
                  <a:gd name="csX3" fmla="*/ 0 w 4492244"/>
                  <a:gd name="csY3" fmla="*/ 595253 h 595253"/>
                  <a:gd name="csX4" fmla="*/ 0 w 4492244"/>
                  <a:gd name="csY4" fmla="*/ 0 h 595253"/>
                </a:gdLst>
                <a:ahLst/>
                <a:cxnLst>
                  <a:cxn ang="0">
                    <a:pos x="csX0" y="csY0"/>
                  </a:cxn>
                  <a:cxn ang="0">
                    <a:pos x="csX1" y="csY1"/>
                  </a:cxn>
                  <a:cxn ang="0">
                    <a:pos x="csX2" y="csY2"/>
                  </a:cxn>
                  <a:cxn ang="0">
                    <a:pos x="csX3" y="csY3"/>
                  </a:cxn>
                  <a:cxn ang="0">
                    <a:pos x="csX4" y="csY4"/>
                  </a:cxn>
                </a:cxnLst>
                <a:rect l="l" t="t" r="r" b="b"/>
                <a:pathLst>
                  <a:path w="4492244" h="595253">
                    <a:moveTo>
                      <a:pt x="0" y="0"/>
                    </a:moveTo>
                    <a:lnTo>
                      <a:pt x="4492244" y="0"/>
                    </a:lnTo>
                    <a:lnTo>
                      <a:pt x="4492244" y="595253"/>
                    </a:lnTo>
                    <a:lnTo>
                      <a:pt x="0" y="5952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endParaRPr lang="en-GB" sz="1300" kern="1200" dirty="0"/>
              </a:p>
            </p:txBody>
          </p:sp>
          <p:sp>
            <p:nvSpPr>
              <p:cNvPr id="60" name="Freeform: Shape 59">
                <a:extLst>
                  <a:ext uri="{FF2B5EF4-FFF2-40B4-BE49-F238E27FC236}">
                    <a16:creationId xmlns:a16="http://schemas.microsoft.com/office/drawing/2014/main" id="{BE2A3E4C-1A99-6533-AF08-C911A2951304}"/>
                  </a:ext>
                </a:extLst>
              </p:cNvPr>
              <p:cNvSpPr/>
              <p:nvPr/>
            </p:nvSpPr>
            <p:spPr>
              <a:xfrm>
                <a:off x="25400" y="4794859"/>
                <a:ext cx="1578356" cy="595253"/>
              </a:xfrm>
              <a:custGeom>
                <a:avLst/>
                <a:gdLst>
                  <a:gd name="csX0" fmla="*/ 99229 w 1578356"/>
                  <a:gd name="csY0" fmla="*/ 0 h 595253"/>
                  <a:gd name="csX1" fmla="*/ 1479127 w 1578356"/>
                  <a:gd name="csY1" fmla="*/ 0 h 595253"/>
                  <a:gd name="csX2" fmla="*/ 1578356 w 1578356"/>
                  <a:gd name="csY2" fmla="*/ 99229 h 595253"/>
                  <a:gd name="csX3" fmla="*/ 1578356 w 1578356"/>
                  <a:gd name="csY3" fmla="*/ 595253 h 595253"/>
                  <a:gd name="csX4" fmla="*/ 1578356 w 1578356"/>
                  <a:gd name="csY4" fmla="*/ 595253 h 595253"/>
                  <a:gd name="csX5" fmla="*/ 0 w 1578356"/>
                  <a:gd name="csY5" fmla="*/ 595253 h 595253"/>
                  <a:gd name="csX6" fmla="*/ 0 w 1578356"/>
                  <a:gd name="csY6" fmla="*/ 595253 h 595253"/>
                  <a:gd name="csX7" fmla="*/ 0 w 1578356"/>
                  <a:gd name="csY7" fmla="*/ 99229 h 595253"/>
                  <a:gd name="csX8" fmla="*/ 99229 w 1578356"/>
                  <a:gd name="csY8" fmla="*/ 0 h 5952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8356" h="595253">
                    <a:moveTo>
                      <a:pt x="99229" y="0"/>
                    </a:moveTo>
                    <a:lnTo>
                      <a:pt x="1479127" y="0"/>
                    </a:lnTo>
                    <a:cubicBezTo>
                      <a:pt x="1533930" y="0"/>
                      <a:pt x="1578356" y="44426"/>
                      <a:pt x="1578356" y="99229"/>
                    </a:cubicBezTo>
                    <a:lnTo>
                      <a:pt x="1578356" y="595253"/>
                    </a:lnTo>
                    <a:lnTo>
                      <a:pt x="1578356" y="595253"/>
                    </a:lnTo>
                    <a:lnTo>
                      <a:pt x="0" y="595253"/>
                    </a:lnTo>
                    <a:lnTo>
                      <a:pt x="0" y="595253"/>
                    </a:lnTo>
                    <a:lnTo>
                      <a:pt x="0" y="99229"/>
                    </a:lnTo>
                    <a:cubicBezTo>
                      <a:pt x="0" y="44426"/>
                      <a:pt x="44426" y="0"/>
                      <a:pt x="99229" y="0"/>
                    </a:cubicBezTo>
                    <a:close/>
                  </a:path>
                </a:pathLst>
              </a:custGeom>
            </p:spPr>
            <p:style>
              <a:lnRef idx="1">
                <a:schemeClr val="accent6"/>
              </a:lnRef>
              <a:fillRef idx="2">
                <a:schemeClr val="accent6"/>
              </a:fillRef>
              <a:effectRef idx="1">
                <a:schemeClr val="accent6"/>
              </a:effectRef>
              <a:fontRef idx="minor">
                <a:schemeClr val="dk1"/>
              </a:fontRef>
            </p:style>
            <p:txBody>
              <a:bodyPr spcFirstLastPara="0" vert="horz" wrap="square" lIns="61448" tIns="61448" rIns="61448" bIns="32385" numCol="1" spcCol="1270" anchor="ctr" anchorCtr="0">
                <a:noAutofit/>
              </a:bodyPr>
              <a:lstStyle/>
              <a:p>
                <a:pPr marL="0" lvl="0" indent="0" algn="ctr" defTabSz="755650">
                  <a:lnSpc>
                    <a:spcPct val="90000"/>
                  </a:lnSpc>
                  <a:spcBef>
                    <a:spcPct val="0"/>
                  </a:spcBef>
                  <a:spcAft>
                    <a:spcPct val="35000"/>
                  </a:spcAft>
                  <a:buNone/>
                </a:pPr>
                <a:r>
                  <a:rPr lang="en-GB" sz="1700" kern="1200" dirty="0"/>
                  <a:t>Interpretative</a:t>
                </a:r>
              </a:p>
            </p:txBody>
          </p:sp>
          <p:sp>
            <p:nvSpPr>
              <p:cNvPr id="61" name="Freeform: Shape 60">
                <a:extLst>
                  <a:ext uri="{FF2B5EF4-FFF2-40B4-BE49-F238E27FC236}">
                    <a16:creationId xmlns:a16="http://schemas.microsoft.com/office/drawing/2014/main" id="{72C22EEF-B89F-59A4-826A-4D44C66005A3}"/>
                  </a:ext>
                </a:extLst>
              </p:cNvPr>
              <p:cNvSpPr/>
              <p:nvPr/>
            </p:nvSpPr>
            <p:spPr>
              <a:xfrm>
                <a:off x="25400" y="5423702"/>
                <a:ext cx="6070599" cy="1190684"/>
              </a:xfrm>
              <a:custGeom>
                <a:avLst/>
                <a:gdLst>
                  <a:gd name="csX0" fmla="*/ 0 w 6070599"/>
                  <a:gd name="csY0" fmla="*/ 0 h 1190684"/>
                  <a:gd name="csX1" fmla="*/ 6070599 w 6070599"/>
                  <a:gd name="csY1" fmla="*/ 0 h 1190684"/>
                  <a:gd name="csX2" fmla="*/ 6070599 w 6070599"/>
                  <a:gd name="csY2" fmla="*/ 1190684 h 1190684"/>
                  <a:gd name="csX3" fmla="*/ 0 w 6070599"/>
                  <a:gd name="csY3" fmla="*/ 1190684 h 1190684"/>
                  <a:gd name="csX4" fmla="*/ 0 w 6070599"/>
                  <a:gd name="csY4" fmla="*/ 0 h 1190684"/>
                </a:gdLst>
                <a:ahLst/>
                <a:cxnLst>
                  <a:cxn ang="0">
                    <a:pos x="csX0" y="csY0"/>
                  </a:cxn>
                  <a:cxn ang="0">
                    <a:pos x="csX1" y="csY1"/>
                  </a:cxn>
                  <a:cxn ang="0">
                    <a:pos x="csX2" y="csY2"/>
                  </a:cxn>
                  <a:cxn ang="0">
                    <a:pos x="csX3" y="csY3"/>
                  </a:cxn>
                  <a:cxn ang="0">
                    <a:pos x="csX4" y="csY4"/>
                  </a:cxn>
                </a:cxnLst>
                <a:rect l="l" t="t" r="r" b="b"/>
                <a:pathLst>
                  <a:path w="6070599" h="1190684">
                    <a:moveTo>
                      <a:pt x="0" y="0"/>
                    </a:moveTo>
                    <a:lnTo>
                      <a:pt x="6070599" y="0"/>
                    </a:lnTo>
                    <a:lnTo>
                      <a:pt x="6070599" y="1190684"/>
                    </a:lnTo>
                    <a:lnTo>
                      <a:pt x="0" y="1190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t" anchorCtr="0">
                <a:noAutofit/>
              </a:bodyPr>
              <a:lstStyle/>
              <a:p>
                <a:pPr marL="0" lvl="1" algn="l" defTabSz="444500">
                  <a:lnSpc>
                    <a:spcPct val="90000"/>
                  </a:lnSpc>
                  <a:spcBef>
                    <a:spcPct val="0"/>
                  </a:spcBef>
                  <a:spcAft>
                    <a:spcPct val="15000"/>
                  </a:spcAft>
                </a:pPr>
                <a:endParaRPr lang="en-GB" sz="1000" kern="1200" dirty="0"/>
              </a:p>
              <a:p>
                <a:pPr marL="0" lvl="1" defTabSz="444500">
                  <a:spcBef>
                    <a:spcPct val="0"/>
                  </a:spcBef>
                  <a:spcAft>
                    <a:spcPct val="15000"/>
                  </a:spcAft>
                </a:pPr>
                <a:r>
                  <a:rPr lang="en-GB" sz="1400" kern="1200" dirty="0"/>
                  <a:t>Example: </a:t>
                </a:r>
                <a:r>
                  <a:rPr lang="en-GB" sz="1400" i="1" dirty="0"/>
                  <a:t>What are the experiences of healthcare scientists implementing new diagnostic technologies in clinical practice?</a:t>
                </a:r>
                <a:endParaRPr lang="en-GB" sz="1400" dirty="0"/>
              </a:p>
            </p:txBody>
          </p:sp>
        </p:grpSp>
        <p:sp>
          <p:nvSpPr>
            <p:cNvPr id="57" name="TextBox 56">
              <a:extLst>
                <a:ext uri="{FF2B5EF4-FFF2-40B4-BE49-F238E27FC236}">
                  <a16:creationId xmlns:a16="http://schemas.microsoft.com/office/drawing/2014/main" id="{0CA7317B-7CD3-4C2D-AB66-D68EAA095D8E}"/>
                </a:ext>
              </a:extLst>
            </p:cNvPr>
            <p:cNvSpPr txBox="1"/>
            <p:nvPr/>
          </p:nvSpPr>
          <p:spPr>
            <a:xfrm>
              <a:off x="1629334" y="1148059"/>
              <a:ext cx="4421699" cy="492443"/>
            </a:xfrm>
            <a:prstGeom prst="rect">
              <a:avLst/>
            </a:prstGeom>
            <a:noFill/>
          </p:spPr>
          <p:txBody>
            <a:bodyPr wrap="square">
              <a:spAutoFit/>
            </a:bodyPr>
            <a:lstStyle/>
            <a:p>
              <a:r>
                <a:rPr lang="en-GB" sz="1300" dirty="0"/>
                <a:t>Examine meaning, representations, arguments, experiences, or significance</a:t>
              </a:r>
            </a:p>
          </p:txBody>
        </p:sp>
      </p:grpSp>
      <p:grpSp>
        <p:nvGrpSpPr>
          <p:cNvPr id="62" name="Group 61">
            <a:extLst>
              <a:ext uri="{FF2B5EF4-FFF2-40B4-BE49-F238E27FC236}">
                <a16:creationId xmlns:a16="http://schemas.microsoft.com/office/drawing/2014/main" id="{84FF2B4E-FC0C-54E2-CAC0-4B6EE2321F0F}"/>
              </a:ext>
            </a:extLst>
          </p:cNvPr>
          <p:cNvGrpSpPr/>
          <p:nvPr/>
        </p:nvGrpSpPr>
        <p:grpSpPr>
          <a:xfrm>
            <a:off x="100278" y="1295672"/>
            <a:ext cx="6335588" cy="1829918"/>
            <a:chOff x="100279" y="1054663"/>
            <a:chExt cx="6335588" cy="1829918"/>
          </a:xfrm>
        </p:grpSpPr>
        <p:grpSp>
          <p:nvGrpSpPr>
            <p:cNvPr id="63" name="Group 62">
              <a:extLst>
                <a:ext uri="{FF2B5EF4-FFF2-40B4-BE49-F238E27FC236}">
                  <a16:creationId xmlns:a16="http://schemas.microsoft.com/office/drawing/2014/main" id="{5D168307-9C73-BF61-33B4-25FCF3B0F17B}"/>
                </a:ext>
              </a:extLst>
            </p:cNvPr>
            <p:cNvGrpSpPr/>
            <p:nvPr/>
          </p:nvGrpSpPr>
          <p:grpSpPr>
            <a:xfrm>
              <a:off x="100279" y="1054663"/>
              <a:ext cx="5995722" cy="1829918"/>
              <a:chOff x="25400" y="4784468"/>
              <a:chExt cx="6091381" cy="1829918"/>
            </a:xfrm>
          </p:grpSpPr>
          <p:sp>
            <p:nvSpPr>
              <p:cNvPr id="65" name="Straight Connector 64">
                <a:extLst>
                  <a:ext uri="{FF2B5EF4-FFF2-40B4-BE49-F238E27FC236}">
                    <a16:creationId xmlns:a16="http://schemas.microsoft.com/office/drawing/2014/main" id="{4D2B5DC2-42A1-51DC-B8CC-ADAD7881D8FA}"/>
                  </a:ext>
                </a:extLst>
              </p:cNvPr>
              <p:cNvSpPr/>
              <p:nvPr/>
            </p:nvSpPr>
            <p:spPr>
              <a:xfrm>
                <a:off x="25400" y="5383991"/>
                <a:ext cx="6070599" cy="0"/>
              </a:xfrm>
              <a:prstGeom prst="line">
                <a:avLst/>
              </a:prstGeom>
            </p:spPr>
            <p:style>
              <a:lnRef idx="1">
                <a:schemeClr val="accent6"/>
              </a:lnRef>
              <a:fillRef idx="2">
                <a:schemeClr val="accent6"/>
              </a:fillRef>
              <a:effectRef idx="1">
                <a:schemeClr val="accent6"/>
              </a:effectRef>
              <a:fontRef idx="minor">
                <a:schemeClr val="dk1"/>
              </a:fontRef>
            </p:style>
            <p:txBody>
              <a:bodyPr/>
              <a:lstStyle/>
              <a:p>
                <a:endParaRPr lang="en-GB"/>
              </a:p>
            </p:txBody>
          </p:sp>
          <p:sp>
            <p:nvSpPr>
              <p:cNvPr id="66" name="Freeform: Shape 65">
                <a:extLst>
                  <a:ext uri="{FF2B5EF4-FFF2-40B4-BE49-F238E27FC236}">
                    <a16:creationId xmlns:a16="http://schemas.microsoft.com/office/drawing/2014/main" id="{BC5547C8-96C7-D8F8-E556-486E69F599DE}"/>
                  </a:ext>
                </a:extLst>
              </p:cNvPr>
              <p:cNvSpPr/>
              <p:nvPr/>
            </p:nvSpPr>
            <p:spPr>
              <a:xfrm>
                <a:off x="1624537" y="4784468"/>
                <a:ext cx="4492244" cy="595253"/>
              </a:xfrm>
              <a:custGeom>
                <a:avLst/>
                <a:gdLst>
                  <a:gd name="csX0" fmla="*/ 0 w 4492244"/>
                  <a:gd name="csY0" fmla="*/ 0 h 595253"/>
                  <a:gd name="csX1" fmla="*/ 4492244 w 4492244"/>
                  <a:gd name="csY1" fmla="*/ 0 h 595253"/>
                  <a:gd name="csX2" fmla="*/ 4492244 w 4492244"/>
                  <a:gd name="csY2" fmla="*/ 595253 h 595253"/>
                  <a:gd name="csX3" fmla="*/ 0 w 4492244"/>
                  <a:gd name="csY3" fmla="*/ 595253 h 595253"/>
                  <a:gd name="csX4" fmla="*/ 0 w 4492244"/>
                  <a:gd name="csY4" fmla="*/ 0 h 595253"/>
                </a:gdLst>
                <a:ahLst/>
                <a:cxnLst>
                  <a:cxn ang="0">
                    <a:pos x="csX0" y="csY0"/>
                  </a:cxn>
                  <a:cxn ang="0">
                    <a:pos x="csX1" y="csY1"/>
                  </a:cxn>
                  <a:cxn ang="0">
                    <a:pos x="csX2" y="csY2"/>
                  </a:cxn>
                  <a:cxn ang="0">
                    <a:pos x="csX3" y="csY3"/>
                  </a:cxn>
                  <a:cxn ang="0">
                    <a:pos x="csX4" y="csY4"/>
                  </a:cxn>
                </a:cxnLst>
                <a:rect l="l" t="t" r="r" b="b"/>
                <a:pathLst>
                  <a:path w="4492244" h="595253">
                    <a:moveTo>
                      <a:pt x="0" y="0"/>
                    </a:moveTo>
                    <a:lnTo>
                      <a:pt x="4492244" y="0"/>
                    </a:lnTo>
                    <a:lnTo>
                      <a:pt x="4492244" y="595253"/>
                    </a:lnTo>
                    <a:lnTo>
                      <a:pt x="0" y="5952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endParaRPr lang="en-GB" sz="1300" kern="1200" dirty="0"/>
              </a:p>
            </p:txBody>
          </p:sp>
          <p:sp>
            <p:nvSpPr>
              <p:cNvPr id="67" name="Freeform: Shape 66">
                <a:extLst>
                  <a:ext uri="{FF2B5EF4-FFF2-40B4-BE49-F238E27FC236}">
                    <a16:creationId xmlns:a16="http://schemas.microsoft.com/office/drawing/2014/main" id="{9A8781FC-AEC2-87EE-A8E6-449814F37998}"/>
                  </a:ext>
                </a:extLst>
              </p:cNvPr>
              <p:cNvSpPr/>
              <p:nvPr/>
            </p:nvSpPr>
            <p:spPr>
              <a:xfrm>
                <a:off x="25400" y="4794859"/>
                <a:ext cx="1578356" cy="595253"/>
              </a:xfrm>
              <a:custGeom>
                <a:avLst/>
                <a:gdLst>
                  <a:gd name="csX0" fmla="*/ 99229 w 1578356"/>
                  <a:gd name="csY0" fmla="*/ 0 h 595253"/>
                  <a:gd name="csX1" fmla="*/ 1479127 w 1578356"/>
                  <a:gd name="csY1" fmla="*/ 0 h 595253"/>
                  <a:gd name="csX2" fmla="*/ 1578356 w 1578356"/>
                  <a:gd name="csY2" fmla="*/ 99229 h 595253"/>
                  <a:gd name="csX3" fmla="*/ 1578356 w 1578356"/>
                  <a:gd name="csY3" fmla="*/ 595253 h 595253"/>
                  <a:gd name="csX4" fmla="*/ 1578356 w 1578356"/>
                  <a:gd name="csY4" fmla="*/ 595253 h 595253"/>
                  <a:gd name="csX5" fmla="*/ 0 w 1578356"/>
                  <a:gd name="csY5" fmla="*/ 595253 h 595253"/>
                  <a:gd name="csX6" fmla="*/ 0 w 1578356"/>
                  <a:gd name="csY6" fmla="*/ 595253 h 595253"/>
                  <a:gd name="csX7" fmla="*/ 0 w 1578356"/>
                  <a:gd name="csY7" fmla="*/ 99229 h 595253"/>
                  <a:gd name="csX8" fmla="*/ 99229 w 1578356"/>
                  <a:gd name="csY8" fmla="*/ 0 h 5952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78356" h="595253">
                    <a:moveTo>
                      <a:pt x="99229" y="0"/>
                    </a:moveTo>
                    <a:lnTo>
                      <a:pt x="1479127" y="0"/>
                    </a:lnTo>
                    <a:cubicBezTo>
                      <a:pt x="1533930" y="0"/>
                      <a:pt x="1578356" y="44426"/>
                      <a:pt x="1578356" y="99229"/>
                    </a:cubicBezTo>
                    <a:lnTo>
                      <a:pt x="1578356" y="595253"/>
                    </a:lnTo>
                    <a:lnTo>
                      <a:pt x="1578356" y="595253"/>
                    </a:lnTo>
                    <a:lnTo>
                      <a:pt x="0" y="595253"/>
                    </a:lnTo>
                    <a:lnTo>
                      <a:pt x="0" y="595253"/>
                    </a:lnTo>
                    <a:lnTo>
                      <a:pt x="0" y="99229"/>
                    </a:lnTo>
                    <a:cubicBezTo>
                      <a:pt x="0" y="44426"/>
                      <a:pt x="44426" y="0"/>
                      <a:pt x="99229" y="0"/>
                    </a:cubicBezTo>
                    <a:close/>
                  </a:path>
                </a:pathLst>
              </a:custGeom>
            </p:spPr>
            <p:style>
              <a:lnRef idx="1">
                <a:schemeClr val="accent6"/>
              </a:lnRef>
              <a:fillRef idx="2">
                <a:schemeClr val="accent6"/>
              </a:fillRef>
              <a:effectRef idx="1">
                <a:schemeClr val="accent6"/>
              </a:effectRef>
              <a:fontRef idx="minor">
                <a:schemeClr val="dk1"/>
              </a:fontRef>
            </p:style>
            <p:txBody>
              <a:bodyPr spcFirstLastPara="0" vert="horz" wrap="square" lIns="61448" tIns="61448" rIns="61448" bIns="32385" numCol="1" spcCol="1270" anchor="ctr" anchorCtr="0">
                <a:noAutofit/>
              </a:bodyPr>
              <a:lstStyle/>
              <a:p>
                <a:pPr marL="0" lvl="0" indent="0" algn="ctr" defTabSz="755650">
                  <a:lnSpc>
                    <a:spcPct val="90000"/>
                  </a:lnSpc>
                  <a:spcBef>
                    <a:spcPct val="0"/>
                  </a:spcBef>
                  <a:spcAft>
                    <a:spcPct val="35000"/>
                  </a:spcAft>
                  <a:buNone/>
                </a:pPr>
                <a:r>
                  <a:rPr lang="en-GB" sz="1700" kern="1200" dirty="0"/>
                  <a:t>Descriptive</a:t>
                </a:r>
              </a:p>
            </p:txBody>
          </p:sp>
          <p:sp>
            <p:nvSpPr>
              <p:cNvPr id="68" name="Freeform: Shape 67">
                <a:extLst>
                  <a:ext uri="{FF2B5EF4-FFF2-40B4-BE49-F238E27FC236}">
                    <a16:creationId xmlns:a16="http://schemas.microsoft.com/office/drawing/2014/main" id="{28705284-C63A-C6AB-75F7-5F87F967B075}"/>
                  </a:ext>
                </a:extLst>
              </p:cNvPr>
              <p:cNvSpPr/>
              <p:nvPr/>
            </p:nvSpPr>
            <p:spPr>
              <a:xfrm>
                <a:off x="25400" y="5423702"/>
                <a:ext cx="6070599" cy="1190684"/>
              </a:xfrm>
              <a:custGeom>
                <a:avLst/>
                <a:gdLst>
                  <a:gd name="csX0" fmla="*/ 0 w 6070599"/>
                  <a:gd name="csY0" fmla="*/ 0 h 1190684"/>
                  <a:gd name="csX1" fmla="*/ 6070599 w 6070599"/>
                  <a:gd name="csY1" fmla="*/ 0 h 1190684"/>
                  <a:gd name="csX2" fmla="*/ 6070599 w 6070599"/>
                  <a:gd name="csY2" fmla="*/ 1190684 h 1190684"/>
                  <a:gd name="csX3" fmla="*/ 0 w 6070599"/>
                  <a:gd name="csY3" fmla="*/ 1190684 h 1190684"/>
                  <a:gd name="csX4" fmla="*/ 0 w 6070599"/>
                  <a:gd name="csY4" fmla="*/ 0 h 1190684"/>
                </a:gdLst>
                <a:ahLst/>
                <a:cxnLst>
                  <a:cxn ang="0">
                    <a:pos x="csX0" y="csY0"/>
                  </a:cxn>
                  <a:cxn ang="0">
                    <a:pos x="csX1" y="csY1"/>
                  </a:cxn>
                  <a:cxn ang="0">
                    <a:pos x="csX2" y="csY2"/>
                  </a:cxn>
                  <a:cxn ang="0">
                    <a:pos x="csX3" y="csY3"/>
                  </a:cxn>
                  <a:cxn ang="0">
                    <a:pos x="csX4" y="csY4"/>
                  </a:cxn>
                </a:cxnLst>
                <a:rect l="l" t="t" r="r" b="b"/>
                <a:pathLst>
                  <a:path w="6070599" h="1190684">
                    <a:moveTo>
                      <a:pt x="0" y="0"/>
                    </a:moveTo>
                    <a:lnTo>
                      <a:pt x="6070599" y="0"/>
                    </a:lnTo>
                    <a:lnTo>
                      <a:pt x="6070599" y="1190684"/>
                    </a:lnTo>
                    <a:lnTo>
                      <a:pt x="0" y="1190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t" anchorCtr="0">
                <a:noAutofit/>
              </a:bodyPr>
              <a:lstStyle/>
              <a:p>
                <a:pPr marL="0" lvl="1" algn="l" defTabSz="444500">
                  <a:lnSpc>
                    <a:spcPct val="90000"/>
                  </a:lnSpc>
                  <a:spcBef>
                    <a:spcPct val="0"/>
                  </a:spcBef>
                  <a:spcAft>
                    <a:spcPct val="15000"/>
                  </a:spcAft>
                </a:pPr>
                <a:endParaRPr lang="en-GB" sz="1000" kern="1200" dirty="0"/>
              </a:p>
              <a:p>
                <a:pPr marL="0" lvl="1" defTabSz="444500">
                  <a:spcBef>
                    <a:spcPct val="0"/>
                  </a:spcBef>
                  <a:spcAft>
                    <a:spcPct val="15000"/>
                  </a:spcAft>
                </a:pPr>
                <a:r>
                  <a:rPr lang="en-GB" sz="1400" kern="1200" dirty="0"/>
                  <a:t>Example: </a:t>
                </a:r>
                <a:r>
                  <a:rPr lang="en-GB" sz="1400" dirty="0"/>
                  <a:t>What types of artificial intelligence technologies are currently being used in diagnostic imaging?</a:t>
                </a:r>
              </a:p>
              <a:p>
                <a:pPr marL="0" lvl="1" defTabSz="444500">
                  <a:lnSpc>
                    <a:spcPct val="100000"/>
                  </a:lnSpc>
                  <a:spcBef>
                    <a:spcPct val="0"/>
                  </a:spcBef>
                  <a:spcAft>
                    <a:spcPct val="15000"/>
                  </a:spcAft>
                </a:pPr>
                <a:endParaRPr lang="en-GB" sz="1400" dirty="0"/>
              </a:p>
            </p:txBody>
          </p:sp>
        </p:grpSp>
        <p:sp>
          <p:nvSpPr>
            <p:cNvPr id="64" name="TextBox 63">
              <a:extLst>
                <a:ext uri="{FF2B5EF4-FFF2-40B4-BE49-F238E27FC236}">
                  <a16:creationId xmlns:a16="http://schemas.microsoft.com/office/drawing/2014/main" id="{15296A04-07A8-DB54-DA1E-4758934D851C}"/>
                </a:ext>
              </a:extLst>
            </p:cNvPr>
            <p:cNvSpPr txBox="1"/>
            <p:nvPr/>
          </p:nvSpPr>
          <p:spPr>
            <a:xfrm>
              <a:off x="1597060" y="1145995"/>
              <a:ext cx="4838807" cy="492443"/>
            </a:xfrm>
            <a:prstGeom prst="rect">
              <a:avLst/>
            </a:prstGeom>
            <a:noFill/>
          </p:spPr>
          <p:txBody>
            <a:bodyPr wrap="square">
              <a:spAutoFit/>
            </a:bodyPr>
            <a:lstStyle/>
            <a:p>
              <a:r>
                <a:rPr lang="en-GB" sz="1300" dirty="0"/>
                <a:t>Ask what exists, how often something occurs, or what characteristics a phenomenon has</a:t>
              </a:r>
            </a:p>
          </p:txBody>
        </p:sp>
      </p:grpSp>
    </p:spTree>
    <p:extLst>
      <p:ext uri="{BB962C8B-B14F-4D97-AF65-F5344CB8AC3E}">
        <p14:creationId xmlns:p14="http://schemas.microsoft.com/office/powerpoint/2010/main" val="1922677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C85B3BB-4F59-66BF-0DEE-395A232168DD}"/>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607" t="8874" r="18631" b="8841"/>
          <a:stretch>
            <a:fillRect/>
          </a:stretch>
        </p:blipFill>
        <p:spPr>
          <a:xfrm>
            <a:off x="0" y="501650"/>
            <a:ext cx="6389146" cy="5486400"/>
          </a:xfrm>
          <a:prstGeom prst="rect">
            <a:avLst/>
          </a:prstGeom>
        </p:spPr>
      </p:pic>
      <p:sp>
        <p:nvSpPr>
          <p:cNvPr id="2" name="Title 1">
            <a:extLst>
              <a:ext uri="{FF2B5EF4-FFF2-40B4-BE49-F238E27FC236}">
                <a16:creationId xmlns:a16="http://schemas.microsoft.com/office/drawing/2014/main" id="{2A657CC1-3153-50AC-5C99-6B7980858668}"/>
              </a:ext>
            </a:extLst>
          </p:cNvPr>
          <p:cNvSpPr>
            <a:spLocks noGrp="1"/>
          </p:cNvSpPr>
          <p:nvPr>
            <p:ph type="title"/>
          </p:nvPr>
        </p:nvSpPr>
        <p:spPr>
          <a:xfrm>
            <a:off x="6620435" y="501650"/>
            <a:ext cx="4551381" cy="1325563"/>
          </a:xfrm>
        </p:spPr>
        <p:txBody>
          <a:bodyPr/>
          <a:lstStyle/>
          <a:p>
            <a:pPr algn="ctr"/>
            <a:r>
              <a:rPr lang="en-GB" b="1" dirty="0"/>
              <a:t>Let’s practice </a:t>
            </a:r>
          </a:p>
        </p:txBody>
      </p:sp>
      <p:sp>
        <p:nvSpPr>
          <p:cNvPr id="4" name="Date Placeholder 3">
            <a:extLst>
              <a:ext uri="{FF2B5EF4-FFF2-40B4-BE49-F238E27FC236}">
                <a16:creationId xmlns:a16="http://schemas.microsoft.com/office/drawing/2014/main" id="{36F41D27-641A-6D71-A663-DE15D824E201}"/>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9EC4FEF7-6476-267C-D819-3665164E6C3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38B93E5-4267-26C3-2E95-16430F39F6DD}"/>
              </a:ext>
            </a:extLst>
          </p:cNvPr>
          <p:cNvSpPr>
            <a:spLocks noGrp="1"/>
          </p:cNvSpPr>
          <p:nvPr>
            <p:ph type="sldNum" sz="quarter" idx="12"/>
          </p:nvPr>
        </p:nvSpPr>
        <p:spPr/>
        <p:txBody>
          <a:bodyPr/>
          <a:lstStyle/>
          <a:p>
            <a:fld id="{3CFD72B2-4EB6-4FCF-A89A-DEA01A3779BF}" type="slidenum">
              <a:rPr lang="en-GB" smtClean="0"/>
              <a:t>12</a:t>
            </a:fld>
            <a:endParaRPr lang="en-GB"/>
          </a:p>
        </p:txBody>
      </p:sp>
      <p:sp>
        <p:nvSpPr>
          <p:cNvPr id="13" name="TextBox 12">
            <a:extLst>
              <a:ext uri="{FF2B5EF4-FFF2-40B4-BE49-F238E27FC236}">
                <a16:creationId xmlns:a16="http://schemas.microsoft.com/office/drawing/2014/main" id="{7C4056DE-A180-FE1E-2FE2-AF4BCE5C33C6}"/>
              </a:ext>
            </a:extLst>
          </p:cNvPr>
          <p:cNvSpPr txBox="1"/>
          <p:nvPr/>
        </p:nvSpPr>
        <p:spPr>
          <a:xfrm>
            <a:off x="6292327" y="2243545"/>
            <a:ext cx="5802854" cy="2739211"/>
          </a:xfrm>
          <a:prstGeom prst="rect">
            <a:avLst/>
          </a:prstGeom>
          <a:noFill/>
        </p:spPr>
        <p:txBody>
          <a:bodyPr wrap="square" rtlCol="0">
            <a:spAutoFit/>
          </a:bodyPr>
          <a:lstStyle/>
          <a:p>
            <a:r>
              <a:rPr lang="en-GB" b="1" dirty="0"/>
              <a:t>Write a RQ choosing the most appropriate style of question. </a:t>
            </a:r>
          </a:p>
          <a:p>
            <a:endParaRPr lang="en-GB" b="1" dirty="0"/>
          </a:p>
          <a:p>
            <a:r>
              <a:rPr lang="en-GB" dirty="0"/>
              <a:t>While you build the question, think if:  </a:t>
            </a:r>
          </a:p>
          <a:p>
            <a:endParaRPr lang="en-GB" sz="1600" dirty="0"/>
          </a:p>
          <a:p>
            <a:pPr marL="285750" indent="-285750" fontAlgn="t">
              <a:lnSpc>
                <a:spcPct val="100000"/>
              </a:lnSpc>
              <a:buFont typeface="Arial" panose="020B0604020202020204" pitchFamily="34" charset="0"/>
              <a:buChar char="•"/>
            </a:pPr>
            <a:r>
              <a:rPr lang="en-GB" sz="1600" dirty="0"/>
              <a:t>Is the question clear?</a:t>
            </a:r>
          </a:p>
          <a:p>
            <a:pPr marL="285750" indent="-285750" fontAlgn="t">
              <a:lnSpc>
                <a:spcPct val="100000"/>
              </a:lnSpc>
              <a:buFont typeface="Arial" panose="020B0604020202020204" pitchFamily="34" charset="0"/>
              <a:buChar char="•"/>
            </a:pPr>
            <a:r>
              <a:rPr lang="en-GB" sz="1600" dirty="0"/>
              <a:t>Is it focused enough?</a:t>
            </a:r>
          </a:p>
          <a:p>
            <a:pPr marL="285750" indent="-285750" fontAlgn="t">
              <a:lnSpc>
                <a:spcPct val="100000"/>
              </a:lnSpc>
              <a:buFont typeface="Arial" panose="020B0604020202020204" pitchFamily="34" charset="0"/>
              <a:buChar char="•"/>
            </a:pPr>
            <a:r>
              <a:rPr lang="en-GB" sz="1600" dirty="0"/>
              <a:t>Is it likely that I could find research evidence to answer it?</a:t>
            </a:r>
          </a:p>
          <a:p>
            <a:pPr marL="285750" indent="-285750" fontAlgn="t">
              <a:lnSpc>
                <a:spcPct val="100000"/>
              </a:lnSpc>
              <a:buFont typeface="Arial" panose="020B0604020202020204" pitchFamily="34" charset="0"/>
              <a:buChar char="•"/>
            </a:pPr>
            <a:r>
              <a:rPr lang="en-GB" sz="1600" dirty="0"/>
              <a:t>Does it match the purpose of my assignment?</a:t>
            </a:r>
          </a:p>
          <a:p>
            <a:endParaRPr lang="en-GB" dirty="0"/>
          </a:p>
        </p:txBody>
      </p:sp>
    </p:spTree>
    <p:extLst>
      <p:ext uri="{BB962C8B-B14F-4D97-AF65-F5344CB8AC3E}">
        <p14:creationId xmlns:p14="http://schemas.microsoft.com/office/powerpoint/2010/main" val="3295040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27469-E697-5ACF-1658-8CFAEED3E82A}"/>
              </a:ext>
            </a:extLst>
          </p:cNvPr>
          <p:cNvSpPr>
            <a:spLocks noGrp="1"/>
          </p:cNvSpPr>
          <p:nvPr>
            <p:ph type="title"/>
          </p:nvPr>
        </p:nvSpPr>
        <p:spPr>
          <a:xfrm>
            <a:off x="128195" y="0"/>
            <a:ext cx="12063805" cy="810084"/>
          </a:xfrm>
        </p:spPr>
        <p:txBody>
          <a:bodyPr>
            <a:normAutofit/>
          </a:bodyPr>
          <a:lstStyle/>
          <a:p>
            <a:pPr algn="ctr">
              <a:lnSpc>
                <a:spcPct val="100000"/>
              </a:lnSpc>
            </a:pPr>
            <a:r>
              <a:rPr lang="en-GB" sz="3600" b="1" dirty="0"/>
              <a:t>What makes a good Research question? </a:t>
            </a:r>
          </a:p>
        </p:txBody>
      </p:sp>
      <p:sp>
        <p:nvSpPr>
          <p:cNvPr id="4" name="Date Placeholder 3">
            <a:extLst>
              <a:ext uri="{FF2B5EF4-FFF2-40B4-BE49-F238E27FC236}">
                <a16:creationId xmlns:a16="http://schemas.microsoft.com/office/drawing/2014/main" id="{BE384A7C-5960-8478-6F3A-173DB12EA6A3}"/>
              </a:ext>
            </a:extLst>
          </p:cNvPr>
          <p:cNvSpPr>
            <a:spLocks noGrp="1"/>
          </p:cNvSpPr>
          <p:nvPr>
            <p:ph type="dt" sz="half" idx="10"/>
          </p:nvPr>
        </p:nvSpPr>
        <p:spPr>
          <a:xfrm>
            <a:off x="0" y="6356350"/>
            <a:ext cx="3581400" cy="365125"/>
          </a:xfrm>
        </p:spPr>
        <p:txBody>
          <a:bodyPr/>
          <a:lstStyle/>
          <a:p>
            <a:r>
              <a:rPr lang="en-US"/>
              <a:t>BMSC4015A - Study and Academic Research Skills</a:t>
            </a:r>
            <a:endParaRPr lang="en-GB" dirty="0"/>
          </a:p>
        </p:txBody>
      </p:sp>
      <p:sp>
        <p:nvSpPr>
          <p:cNvPr id="5" name="Footer Placeholder 4">
            <a:extLst>
              <a:ext uri="{FF2B5EF4-FFF2-40B4-BE49-F238E27FC236}">
                <a16:creationId xmlns:a16="http://schemas.microsoft.com/office/drawing/2014/main" id="{FBBBACE2-0E39-0AD4-63DB-40ACA79313F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3E8C8A3-9C8D-40A6-768E-23741B770A85}"/>
              </a:ext>
            </a:extLst>
          </p:cNvPr>
          <p:cNvSpPr>
            <a:spLocks noGrp="1"/>
          </p:cNvSpPr>
          <p:nvPr>
            <p:ph type="sldNum" sz="quarter" idx="12"/>
          </p:nvPr>
        </p:nvSpPr>
        <p:spPr/>
        <p:txBody>
          <a:bodyPr/>
          <a:lstStyle/>
          <a:p>
            <a:fld id="{3CFD72B2-4EB6-4FCF-A89A-DEA01A3779BF}" type="slidenum">
              <a:rPr lang="en-GB" smtClean="0"/>
              <a:t>13</a:t>
            </a:fld>
            <a:endParaRPr lang="en-GB"/>
          </a:p>
        </p:txBody>
      </p:sp>
      <p:grpSp>
        <p:nvGrpSpPr>
          <p:cNvPr id="3" name="Group 2">
            <a:extLst>
              <a:ext uri="{FF2B5EF4-FFF2-40B4-BE49-F238E27FC236}">
                <a16:creationId xmlns:a16="http://schemas.microsoft.com/office/drawing/2014/main" id="{7DA711D2-E0EC-39AE-D1A9-633C57CFE0B4}"/>
              </a:ext>
            </a:extLst>
          </p:cNvPr>
          <p:cNvGrpSpPr/>
          <p:nvPr/>
        </p:nvGrpSpPr>
        <p:grpSpPr>
          <a:xfrm>
            <a:off x="25400" y="869271"/>
            <a:ext cx="9637216" cy="5612521"/>
            <a:chOff x="25400" y="869271"/>
            <a:chExt cx="9637216" cy="5612521"/>
          </a:xfrm>
        </p:grpSpPr>
        <p:sp>
          <p:nvSpPr>
            <p:cNvPr id="7" name="Freeform: Shape 6">
              <a:extLst>
                <a:ext uri="{FF2B5EF4-FFF2-40B4-BE49-F238E27FC236}">
                  <a16:creationId xmlns:a16="http://schemas.microsoft.com/office/drawing/2014/main" id="{3FD52841-6D2B-DA84-F42D-778D9F727C60}"/>
                </a:ext>
              </a:extLst>
            </p:cNvPr>
            <p:cNvSpPr/>
            <p:nvPr/>
          </p:nvSpPr>
          <p:spPr>
            <a:xfrm>
              <a:off x="2727658" y="869271"/>
              <a:ext cx="6934958" cy="1200329"/>
            </a:xfrm>
            <a:custGeom>
              <a:avLst/>
              <a:gdLst>
                <a:gd name="csX0" fmla="*/ 0 w 5529251"/>
                <a:gd name="csY0" fmla="*/ 125346 h 1002770"/>
                <a:gd name="csX1" fmla="*/ 5027866 w 5529251"/>
                <a:gd name="csY1" fmla="*/ 125346 h 1002770"/>
                <a:gd name="csX2" fmla="*/ 5027866 w 5529251"/>
                <a:gd name="csY2" fmla="*/ 0 h 1002770"/>
                <a:gd name="csX3" fmla="*/ 5529251 w 5529251"/>
                <a:gd name="csY3" fmla="*/ 501385 h 1002770"/>
                <a:gd name="csX4" fmla="*/ 5027866 w 5529251"/>
                <a:gd name="csY4" fmla="*/ 1002770 h 1002770"/>
                <a:gd name="csX5" fmla="*/ 5027866 w 5529251"/>
                <a:gd name="csY5" fmla="*/ 877424 h 1002770"/>
                <a:gd name="csX6" fmla="*/ 0 w 5529251"/>
                <a:gd name="csY6" fmla="*/ 877424 h 1002770"/>
                <a:gd name="csX7" fmla="*/ 0 w 5529251"/>
                <a:gd name="csY7" fmla="*/ 125346 h 10027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529251" h="1002770">
                  <a:moveTo>
                    <a:pt x="0" y="125346"/>
                  </a:moveTo>
                  <a:lnTo>
                    <a:pt x="5027866" y="125346"/>
                  </a:lnTo>
                  <a:lnTo>
                    <a:pt x="5027866" y="0"/>
                  </a:lnTo>
                  <a:lnTo>
                    <a:pt x="5529251" y="501385"/>
                  </a:lnTo>
                  <a:lnTo>
                    <a:pt x="5027866" y="1002770"/>
                  </a:lnTo>
                  <a:lnTo>
                    <a:pt x="5027866" y="877424"/>
                  </a:lnTo>
                  <a:lnTo>
                    <a:pt x="0" y="877424"/>
                  </a:lnTo>
                  <a:lnTo>
                    <a:pt x="0" y="12534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132966" rIns="383659" bIns="132966" numCol="1" spcCol="1270" anchor="t" anchorCtr="0">
              <a:noAutofit/>
            </a:bodyPr>
            <a:lstStyle/>
            <a:p>
              <a:pPr marL="114300" lvl="1" indent="-114300" algn="l" defTabSz="533400">
                <a:lnSpc>
                  <a:spcPct val="90000"/>
                </a:lnSpc>
                <a:spcBef>
                  <a:spcPct val="0"/>
                </a:spcBef>
                <a:spcAft>
                  <a:spcPct val="15000"/>
                </a:spcAft>
                <a:buFont typeface="Arial" panose="020B0604020202020204" pitchFamily="34" charset="0"/>
                <a:buChar char="•"/>
              </a:pPr>
              <a:r>
                <a:rPr lang="en-GB" sz="1400" kern="1200" dirty="0"/>
                <a:t>is the question realistic and manageable? </a:t>
              </a:r>
            </a:p>
            <a:p>
              <a:pPr marL="114300" lvl="1" indent="-114300" algn="l" defTabSz="533400">
                <a:lnSpc>
                  <a:spcPct val="90000"/>
                </a:lnSpc>
                <a:spcBef>
                  <a:spcPct val="0"/>
                </a:spcBef>
                <a:spcAft>
                  <a:spcPct val="15000"/>
                </a:spcAft>
                <a:buFont typeface="Arial" panose="020B0604020202020204" pitchFamily="34" charset="0"/>
                <a:buChar char="•"/>
              </a:pPr>
              <a:r>
                <a:rPr lang="en-GB" sz="1400" kern="1200" dirty="0"/>
                <a:t>Is it too broad? </a:t>
              </a:r>
            </a:p>
            <a:p>
              <a:pPr marL="114300" lvl="1" indent="-114300" algn="l" defTabSz="533400">
                <a:lnSpc>
                  <a:spcPct val="90000"/>
                </a:lnSpc>
                <a:spcBef>
                  <a:spcPct val="0"/>
                </a:spcBef>
                <a:spcAft>
                  <a:spcPct val="15000"/>
                </a:spcAft>
                <a:buFont typeface="Arial" panose="020B0604020202020204" pitchFamily="34" charset="0"/>
                <a:buChar char="•"/>
              </a:pPr>
              <a:r>
                <a:rPr lang="en-GB" sz="1400" kern="1200" dirty="0"/>
                <a:t>Is it too narrow? </a:t>
              </a:r>
            </a:p>
            <a:p>
              <a:pPr marL="114300" lvl="1" indent="-114300" algn="l" defTabSz="533400">
                <a:lnSpc>
                  <a:spcPct val="90000"/>
                </a:lnSpc>
                <a:spcBef>
                  <a:spcPct val="0"/>
                </a:spcBef>
                <a:spcAft>
                  <a:spcPct val="15000"/>
                </a:spcAft>
                <a:buFont typeface="Arial" panose="020B0604020202020204" pitchFamily="34" charset="0"/>
                <a:buChar char="•"/>
              </a:pPr>
              <a:r>
                <a:rPr lang="en-GB" sz="1400" kern="1200" dirty="0"/>
                <a:t>Can it be addressed within the scope of the project/assignment?</a:t>
              </a:r>
            </a:p>
          </p:txBody>
        </p:sp>
        <p:sp>
          <p:nvSpPr>
            <p:cNvPr id="8" name="Freeform: Shape 7">
              <a:extLst>
                <a:ext uri="{FF2B5EF4-FFF2-40B4-BE49-F238E27FC236}">
                  <a16:creationId xmlns:a16="http://schemas.microsoft.com/office/drawing/2014/main" id="{744E3EE0-C03D-C36D-9228-4E36EB7C262C}"/>
                </a:ext>
              </a:extLst>
            </p:cNvPr>
            <p:cNvSpPr/>
            <p:nvPr/>
          </p:nvSpPr>
          <p:spPr>
            <a:xfrm>
              <a:off x="25400" y="943998"/>
              <a:ext cx="2676857" cy="1002770"/>
            </a:xfrm>
            <a:custGeom>
              <a:avLst/>
              <a:gdLst>
                <a:gd name="csX0" fmla="*/ 0 w 3686167"/>
                <a:gd name="csY0" fmla="*/ 167132 h 1002770"/>
                <a:gd name="csX1" fmla="*/ 167132 w 3686167"/>
                <a:gd name="csY1" fmla="*/ 0 h 1002770"/>
                <a:gd name="csX2" fmla="*/ 3519035 w 3686167"/>
                <a:gd name="csY2" fmla="*/ 0 h 1002770"/>
                <a:gd name="csX3" fmla="*/ 3686167 w 3686167"/>
                <a:gd name="csY3" fmla="*/ 167132 h 1002770"/>
                <a:gd name="csX4" fmla="*/ 3686167 w 3686167"/>
                <a:gd name="csY4" fmla="*/ 835638 h 1002770"/>
                <a:gd name="csX5" fmla="*/ 3519035 w 3686167"/>
                <a:gd name="csY5" fmla="*/ 1002770 h 1002770"/>
                <a:gd name="csX6" fmla="*/ 167132 w 3686167"/>
                <a:gd name="csY6" fmla="*/ 1002770 h 1002770"/>
                <a:gd name="csX7" fmla="*/ 0 w 3686167"/>
                <a:gd name="csY7" fmla="*/ 835638 h 1002770"/>
                <a:gd name="csX8" fmla="*/ 0 w 3686167"/>
                <a:gd name="csY8" fmla="*/ 167132 h 10027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686167" h="1002770">
                  <a:moveTo>
                    <a:pt x="0" y="167132"/>
                  </a:moveTo>
                  <a:cubicBezTo>
                    <a:pt x="0" y="74828"/>
                    <a:pt x="74828" y="0"/>
                    <a:pt x="167132" y="0"/>
                  </a:cubicBezTo>
                  <a:lnTo>
                    <a:pt x="3519035" y="0"/>
                  </a:lnTo>
                  <a:cubicBezTo>
                    <a:pt x="3611339" y="0"/>
                    <a:pt x="3686167" y="74828"/>
                    <a:pt x="3686167" y="167132"/>
                  </a:cubicBezTo>
                  <a:lnTo>
                    <a:pt x="3686167" y="835638"/>
                  </a:lnTo>
                  <a:cubicBezTo>
                    <a:pt x="3686167" y="927942"/>
                    <a:pt x="3611339" y="1002770"/>
                    <a:pt x="3519035" y="1002770"/>
                  </a:cubicBezTo>
                  <a:lnTo>
                    <a:pt x="167132" y="1002770"/>
                  </a:lnTo>
                  <a:cubicBezTo>
                    <a:pt x="74828" y="1002770"/>
                    <a:pt x="0" y="927942"/>
                    <a:pt x="0" y="835638"/>
                  </a:cubicBezTo>
                  <a:lnTo>
                    <a:pt x="0" y="16713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1351" tIns="125151" rIns="201351" bIns="125151" numCol="1" spcCol="1270" anchor="ctr" anchorCtr="0">
              <a:noAutofit/>
            </a:bodyPr>
            <a:lstStyle/>
            <a:p>
              <a:pPr marL="0" lvl="0" indent="0" algn="ctr" defTabSz="1778000">
                <a:lnSpc>
                  <a:spcPct val="90000"/>
                </a:lnSpc>
                <a:spcBef>
                  <a:spcPct val="0"/>
                </a:spcBef>
                <a:spcAft>
                  <a:spcPct val="35000"/>
                </a:spcAft>
                <a:buNone/>
              </a:pPr>
              <a:r>
                <a:rPr lang="en-GB" sz="3200" kern="1200" dirty="0"/>
                <a:t>Feasible</a:t>
              </a:r>
              <a:endParaRPr lang="en-GB" sz="4400" kern="1200" dirty="0"/>
            </a:p>
          </p:txBody>
        </p:sp>
        <p:sp>
          <p:nvSpPr>
            <p:cNvPr id="9" name="Freeform: Shape 8">
              <a:extLst>
                <a:ext uri="{FF2B5EF4-FFF2-40B4-BE49-F238E27FC236}">
                  <a16:creationId xmlns:a16="http://schemas.microsoft.com/office/drawing/2014/main" id="{87D97CD0-ABB4-FD7A-B3C2-93224392B709}"/>
                </a:ext>
              </a:extLst>
            </p:cNvPr>
            <p:cNvSpPr/>
            <p:nvPr/>
          </p:nvSpPr>
          <p:spPr>
            <a:xfrm>
              <a:off x="2727658" y="1972319"/>
              <a:ext cx="6934958" cy="1200329"/>
            </a:xfrm>
            <a:custGeom>
              <a:avLst/>
              <a:gdLst>
                <a:gd name="csX0" fmla="*/ 0 w 5529251"/>
                <a:gd name="csY0" fmla="*/ 125346 h 1002770"/>
                <a:gd name="csX1" fmla="*/ 5027866 w 5529251"/>
                <a:gd name="csY1" fmla="*/ 125346 h 1002770"/>
                <a:gd name="csX2" fmla="*/ 5027866 w 5529251"/>
                <a:gd name="csY2" fmla="*/ 0 h 1002770"/>
                <a:gd name="csX3" fmla="*/ 5529251 w 5529251"/>
                <a:gd name="csY3" fmla="*/ 501385 h 1002770"/>
                <a:gd name="csX4" fmla="*/ 5027866 w 5529251"/>
                <a:gd name="csY4" fmla="*/ 1002770 h 1002770"/>
                <a:gd name="csX5" fmla="*/ 5027866 w 5529251"/>
                <a:gd name="csY5" fmla="*/ 877424 h 1002770"/>
                <a:gd name="csX6" fmla="*/ 0 w 5529251"/>
                <a:gd name="csY6" fmla="*/ 877424 h 1002770"/>
                <a:gd name="csX7" fmla="*/ 0 w 5529251"/>
                <a:gd name="csY7" fmla="*/ 125346 h 10027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529251" h="1002770">
                  <a:moveTo>
                    <a:pt x="0" y="125346"/>
                  </a:moveTo>
                  <a:lnTo>
                    <a:pt x="5027866" y="125346"/>
                  </a:lnTo>
                  <a:lnTo>
                    <a:pt x="5027866" y="0"/>
                  </a:lnTo>
                  <a:lnTo>
                    <a:pt x="5529251" y="501385"/>
                  </a:lnTo>
                  <a:lnTo>
                    <a:pt x="5027866" y="1002770"/>
                  </a:lnTo>
                  <a:lnTo>
                    <a:pt x="5027866" y="877424"/>
                  </a:lnTo>
                  <a:lnTo>
                    <a:pt x="0" y="877424"/>
                  </a:lnTo>
                  <a:lnTo>
                    <a:pt x="0" y="12534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90" tIns="134236" rIns="384929" bIns="134236"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600" b="0" i="0" kern="1200" dirty="0"/>
                <a:t>Am I genuinely interested in finding the answer?</a:t>
              </a:r>
              <a:endParaRPr lang="en-GB" sz="1600" kern="1200" dirty="0"/>
            </a:p>
            <a:p>
              <a:pPr marL="114300" lvl="1" indent="-114300" algn="ctr" defTabSz="533400">
                <a:lnSpc>
                  <a:spcPct val="90000"/>
                </a:lnSpc>
                <a:spcBef>
                  <a:spcPct val="0"/>
                </a:spcBef>
                <a:spcAft>
                  <a:spcPct val="15000"/>
                </a:spcAft>
                <a:buFont typeface="Arial" panose="020B0604020202020204" pitchFamily="34" charset="0"/>
                <a:buNone/>
              </a:pPr>
              <a:r>
                <a:rPr lang="en-GB" sz="1600" b="1" kern="1200" dirty="0"/>
                <a:t>A research question becomes interesting when it addresses a gap in existing knowledge or explores a pressing issue in a specific field.</a:t>
              </a:r>
            </a:p>
            <a:p>
              <a:pPr marL="114300" lvl="1" indent="-114300" algn="l" defTabSz="622300">
                <a:lnSpc>
                  <a:spcPct val="90000"/>
                </a:lnSpc>
                <a:spcBef>
                  <a:spcPct val="0"/>
                </a:spcBef>
                <a:spcAft>
                  <a:spcPct val="15000"/>
                </a:spcAft>
                <a:buFont typeface="Arial" panose="020B0604020202020204" pitchFamily="34" charset="0"/>
                <a:buNone/>
              </a:pPr>
              <a:endParaRPr lang="en-GB" sz="1600" kern="1200" dirty="0"/>
            </a:p>
          </p:txBody>
        </p:sp>
        <p:sp>
          <p:nvSpPr>
            <p:cNvPr id="10" name="Freeform: Shape 9">
              <a:extLst>
                <a:ext uri="{FF2B5EF4-FFF2-40B4-BE49-F238E27FC236}">
                  <a16:creationId xmlns:a16="http://schemas.microsoft.com/office/drawing/2014/main" id="{9A3FC35D-AAF0-C0C9-37F8-37AC1D7A2341}"/>
                </a:ext>
              </a:extLst>
            </p:cNvPr>
            <p:cNvSpPr/>
            <p:nvPr/>
          </p:nvSpPr>
          <p:spPr>
            <a:xfrm>
              <a:off x="25400" y="2047046"/>
              <a:ext cx="2676857" cy="1002770"/>
            </a:xfrm>
            <a:custGeom>
              <a:avLst/>
              <a:gdLst>
                <a:gd name="csX0" fmla="*/ 0 w 3686167"/>
                <a:gd name="csY0" fmla="*/ 167132 h 1002770"/>
                <a:gd name="csX1" fmla="*/ 167132 w 3686167"/>
                <a:gd name="csY1" fmla="*/ 0 h 1002770"/>
                <a:gd name="csX2" fmla="*/ 3519035 w 3686167"/>
                <a:gd name="csY2" fmla="*/ 0 h 1002770"/>
                <a:gd name="csX3" fmla="*/ 3686167 w 3686167"/>
                <a:gd name="csY3" fmla="*/ 167132 h 1002770"/>
                <a:gd name="csX4" fmla="*/ 3686167 w 3686167"/>
                <a:gd name="csY4" fmla="*/ 835638 h 1002770"/>
                <a:gd name="csX5" fmla="*/ 3519035 w 3686167"/>
                <a:gd name="csY5" fmla="*/ 1002770 h 1002770"/>
                <a:gd name="csX6" fmla="*/ 167132 w 3686167"/>
                <a:gd name="csY6" fmla="*/ 1002770 h 1002770"/>
                <a:gd name="csX7" fmla="*/ 0 w 3686167"/>
                <a:gd name="csY7" fmla="*/ 835638 h 1002770"/>
                <a:gd name="csX8" fmla="*/ 0 w 3686167"/>
                <a:gd name="csY8" fmla="*/ 167132 h 10027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686167" h="1002770">
                  <a:moveTo>
                    <a:pt x="0" y="167132"/>
                  </a:moveTo>
                  <a:cubicBezTo>
                    <a:pt x="0" y="74828"/>
                    <a:pt x="74828" y="0"/>
                    <a:pt x="167132" y="0"/>
                  </a:cubicBezTo>
                  <a:lnTo>
                    <a:pt x="3519035" y="0"/>
                  </a:lnTo>
                  <a:cubicBezTo>
                    <a:pt x="3611339" y="0"/>
                    <a:pt x="3686167" y="74828"/>
                    <a:pt x="3686167" y="167132"/>
                  </a:cubicBezTo>
                  <a:lnTo>
                    <a:pt x="3686167" y="835638"/>
                  </a:lnTo>
                  <a:cubicBezTo>
                    <a:pt x="3686167" y="927942"/>
                    <a:pt x="3611339" y="1002770"/>
                    <a:pt x="3519035" y="1002770"/>
                  </a:cubicBezTo>
                  <a:lnTo>
                    <a:pt x="167132" y="1002770"/>
                  </a:lnTo>
                  <a:cubicBezTo>
                    <a:pt x="74828" y="1002770"/>
                    <a:pt x="0" y="927942"/>
                    <a:pt x="0" y="835638"/>
                  </a:cubicBezTo>
                  <a:lnTo>
                    <a:pt x="0" y="16713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1351" tIns="125151" rIns="201351" bIns="125151" numCol="1" spcCol="1270" anchor="ctr" anchorCtr="0">
              <a:noAutofit/>
            </a:bodyPr>
            <a:lstStyle/>
            <a:p>
              <a:pPr marL="0" lvl="0" indent="0" algn="ctr" defTabSz="1778000">
                <a:lnSpc>
                  <a:spcPct val="90000"/>
                </a:lnSpc>
                <a:spcBef>
                  <a:spcPct val="0"/>
                </a:spcBef>
                <a:spcAft>
                  <a:spcPct val="35000"/>
                </a:spcAft>
                <a:buNone/>
              </a:pPr>
              <a:r>
                <a:rPr lang="en-GB" sz="3200" kern="1200" dirty="0"/>
                <a:t>Interesting</a:t>
              </a:r>
              <a:endParaRPr lang="en-GB" sz="4400" kern="1200" dirty="0"/>
            </a:p>
          </p:txBody>
        </p:sp>
        <p:sp>
          <p:nvSpPr>
            <p:cNvPr id="12" name="Freeform: Shape 11">
              <a:extLst>
                <a:ext uri="{FF2B5EF4-FFF2-40B4-BE49-F238E27FC236}">
                  <a16:creationId xmlns:a16="http://schemas.microsoft.com/office/drawing/2014/main" id="{3C598F34-2EAA-0C22-BCC9-68C880CEF21D}"/>
                </a:ext>
              </a:extLst>
            </p:cNvPr>
            <p:cNvSpPr/>
            <p:nvPr/>
          </p:nvSpPr>
          <p:spPr>
            <a:xfrm>
              <a:off x="2727658" y="3075367"/>
              <a:ext cx="6934958" cy="1200329"/>
            </a:xfrm>
            <a:custGeom>
              <a:avLst/>
              <a:gdLst>
                <a:gd name="csX0" fmla="*/ 0 w 5529251"/>
                <a:gd name="csY0" fmla="*/ 125346 h 1002770"/>
                <a:gd name="csX1" fmla="*/ 5027866 w 5529251"/>
                <a:gd name="csY1" fmla="*/ 125346 h 1002770"/>
                <a:gd name="csX2" fmla="*/ 5027866 w 5529251"/>
                <a:gd name="csY2" fmla="*/ 0 h 1002770"/>
                <a:gd name="csX3" fmla="*/ 5529251 w 5529251"/>
                <a:gd name="csY3" fmla="*/ 501385 h 1002770"/>
                <a:gd name="csX4" fmla="*/ 5027866 w 5529251"/>
                <a:gd name="csY4" fmla="*/ 1002770 h 1002770"/>
                <a:gd name="csX5" fmla="*/ 5027866 w 5529251"/>
                <a:gd name="csY5" fmla="*/ 877424 h 1002770"/>
                <a:gd name="csX6" fmla="*/ 0 w 5529251"/>
                <a:gd name="csY6" fmla="*/ 877424 h 1002770"/>
                <a:gd name="csX7" fmla="*/ 0 w 5529251"/>
                <a:gd name="csY7" fmla="*/ 125346 h 10027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529251" h="1002770">
                  <a:moveTo>
                    <a:pt x="0" y="125346"/>
                  </a:moveTo>
                  <a:lnTo>
                    <a:pt x="5027866" y="125346"/>
                  </a:lnTo>
                  <a:lnTo>
                    <a:pt x="5027866" y="0"/>
                  </a:lnTo>
                  <a:lnTo>
                    <a:pt x="5529251" y="501385"/>
                  </a:lnTo>
                  <a:lnTo>
                    <a:pt x="5027866" y="1002770"/>
                  </a:lnTo>
                  <a:lnTo>
                    <a:pt x="5027866" y="877424"/>
                  </a:lnTo>
                  <a:lnTo>
                    <a:pt x="0" y="877424"/>
                  </a:lnTo>
                  <a:lnTo>
                    <a:pt x="0" y="12534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90" tIns="134236" rIns="384929" bIns="134236"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600" b="0" i="0" kern="1200" dirty="0"/>
                <a:t>Does the question explore an issue that is worth investigating?</a:t>
              </a:r>
              <a:endParaRPr lang="en-GB" sz="1600" kern="1200" dirty="0"/>
            </a:p>
            <a:p>
              <a:pPr marL="0" lvl="1" algn="ctr" defTabSz="622300">
                <a:spcBef>
                  <a:spcPct val="0"/>
                </a:spcBef>
                <a:spcAft>
                  <a:spcPct val="15000"/>
                </a:spcAft>
              </a:pPr>
              <a:r>
                <a:rPr lang="en-GB" sz="1600" b="1" dirty="0"/>
                <a:t>Looking at a topic from a different perspective, Exploring a current issue, Investigating a topic relevant to your discipline</a:t>
              </a:r>
              <a:endParaRPr lang="en-GB" sz="1600" b="1" kern="1200" dirty="0"/>
            </a:p>
            <a:p>
              <a:pPr marL="114300" lvl="1" indent="-114300" algn="l" defTabSz="622300">
                <a:lnSpc>
                  <a:spcPct val="90000"/>
                </a:lnSpc>
                <a:spcBef>
                  <a:spcPct val="0"/>
                </a:spcBef>
                <a:spcAft>
                  <a:spcPct val="15000"/>
                </a:spcAft>
                <a:buFont typeface="Arial" panose="020B0604020202020204" pitchFamily="34" charset="0"/>
                <a:buChar char="•"/>
              </a:pPr>
              <a:endParaRPr lang="en-GB" sz="1600" kern="1200" dirty="0"/>
            </a:p>
          </p:txBody>
        </p:sp>
        <p:sp>
          <p:nvSpPr>
            <p:cNvPr id="13" name="Freeform: Shape 12">
              <a:extLst>
                <a:ext uri="{FF2B5EF4-FFF2-40B4-BE49-F238E27FC236}">
                  <a16:creationId xmlns:a16="http://schemas.microsoft.com/office/drawing/2014/main" id="{C2473617-D6F9-8AB2-9D4D-2763E79A54BD}"/>
                </a:ext>
              </a:extLst>
            </p:cNvPr>
            <p:cNvSpPr/>
            <p:nvPr/>
          </p:nvSpPr>
          <p:spPr>
            <a:xfrm>
              <a:off x="25400" y="3150094"/>
              <a:ext cx="2676857" cy="1002770"/>
            </a:xfrm>
            <a:custGeom>
              <a:avLst/>
              <a:gdLst>
                <a:gd name="csX0" fmla="*/ 0 w 3686167"/>
                <a:gd name="csY0" fmla="*/ 167132 h 1002770"/>
                <a:gd name="csX1" fmla="*/ 167132 w 3686167"/>
                <a:gd name="csY1" fmla="*/ 0 h 1002770"/>
                <a:gd name="csX2" fmla="*/ 3519035 w 3686167"/>
                <a:gd name="csY2" fmla="*/ 0 h 1002770"/>
                <a:gd name="csX3" fmla="*/ 3686167 w 3686167"/>
                <a:gd name="csY3" fmla="*/ 167132 h 1002770"/>
                <a:gd name="csX4" fmla="*/ 3686167 w 3686167"/>
                <a:gd name="csY4" fmla="*/ 835638 h 1002770"/>
                <a:gd name="csX5" fmla="*/ 3519035 w 3686167"/>
                <a:gd name="csY5" fmla="*/ 1002770 h 1002770"/>
                <a:gd name="csX6" fmla="*/ 167132 w 3686167"/>
                <a:gd name="csY6" fmla="*/ 1002770 h 1002770"/>
                <a:gd name="csX7" fmla="*/ 0 w 3686167"/>
                <a:gd name="csY7" fmla="*/ 835638 h 1002770"/>
                <a:gd name="csX8" fmla="*/ 0 w 3686167"/>
                <a:gd name="csY8" fmla="*/ 167132 h 10027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686167" h="1002770">
                  <a:moveTo>
                    <a:pt x="0" y="167132"/>
                  </a:moveTo>
                  <a:cubicBezTo>
                    <a:pt x="0" y="74828"/>
                    <a:pt x="74828" y="0"/>
                    <a:pt x="167132" y="0"/>
                  </a:cubicBezTo>
                  <a:lnTo>
                    <a:pt x="3519035" y="0"/>
                  </a:lnTo>
                  <a:cubicBezTo>
                    <a:pt x="3611339" y="0"/>
                    <a:pt x="3686167" y="74828"/>
                    <a:pt x="3686167" y="167132"/>
                  </a:cubicBezTo>
                  <a:lnTo>
                    <a:pt x="3686167" y="835638"/>
                  </a:lnTo>
                  <a:cubicBezTo>
                    <a:pt x="3686167" y="927942"/>
                    <a:pt x="3611339" y="1002770"/>
                    <a:pt x="3519035" y="1002770"/>
                  </a:cubicBezTo>
                  <a:lnTo>
                    <a:pt x="167132" y="1002770"/>
                  </a:lnTo>
                  <a:cubicBezTo>
                    <a:pt x="74828" y="1002770"/>
                    <a:pt x="0" y="927942"/>
                    <a:pt x="0" y="835638"/>
                  </a:cubicBezTo>
                  <a:lnTo>
                    <a:pt x="0" y="16713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1351" tIns="125151" rIns="201351" bIns="125151" numCol="1" spcCol="1270" anchor="ctr" anchorCtr="0">
              <a:noAutofit/>
            </a:bodyPr>
            <a:lstStyle/>
            <a:p>
              <a:pPr marL="0" lvl="0" indent="0" algn="ctr" defTabSz="1778000">
                <a:lnSpc>
                  <a:spcPct val="90000"/>
                </a:lnSpc>
                <a:spcBef>
                  <a:spcPct val="0"/>
                </a:spcBef>
                <a:spcAft>
                  <a:spcPct val="35000"/>
                </a:spcAft>
                <a:buNone/>
              </a:pPr>
              <a:r>
                <a:rPr lang="en-GB" sz="3200" kern="1200" dirty="0"/>
                <a:t>Novel</a:t>
              </a:r>
              <a:endParaRPr lang="en-GB" sz="4400" kern="1200" dirty="0"/>
            </a:p>
          </p:txBody>
        </p:sp>
        <p:sp>
          <p:nvSpPr>
            <p:cNvPr id="14" name="Freeform: Shape 13">
              <a:extLst>
                <a:ext uri="{FF2B5EF4-FFF2-40B4-BE49-F238E27FC236}">
                  <a16:creationId xmlns:a16="http://schemas.microsoft.com/office/drawing/2014/main" id="{22B121B6-F348-EF6A-8751-773E75275216}"/>
                </a:ext>
              </a:extLst>
            </p:cNvPr>
            <p:cNvSpPr/>
            <p:nvPr/>
          </p:nvSpPr>
          <p:spPr>
            <a:xfrm>
              <a:off x="2727658" y="4178415"/>
              <a:ext cx="6934958" cy="1200329"/>
            </a:xfrm>
            <a:custGeom>
              <a:avLst/>
              <a:gdLst>
                <a:gd name="csX0" fmla="*/ 0 w 5529251"/>
                <a:gd name="csY0" fmla="*/ 125346 h 1002770"/>
                <a:gd name="csX1" fmla="*/ 5027866 w 5529251"/>
                <a:gd name="csY1" fmla="*/ 125346 h 1002770"/>
                <a:gd name="csX2" fmla="*/ 5027866 w 5529251"/>
                <a:gd name="csY2" fmla="*/ 0 h 1002770"/>
                <a:gd name="csX3" fmla="*/ 5529251 w 5529251"/>
                <a:gd name="csY3" fmla="*/ 501385 h 1002770"/>
                <a:gd name="csX4" fmla="*/ 5027866 w 5529251"/>
                <a:gd name="csY4" fmla="*/ 1002770 h 1002770"/>
                <a:gd name="csX5" fmla="*/ 5027866 w 5529251"/>
                <a:gd name="csY5" fmla="*/ 877424 h 1002770"/>
                <a:gd name="csX6" fmla="*/ 0 w 5529251"/>
                <a:gd name="csY6" fmla="*/ 877424 h 1002770"/>
                <a:gd name="csX7" fmla="*/ 0 w 5529251"/>
                <a:gd name="csY7" fmla="*/ 125346 h 10027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529251" h="1002770">
                  <a:moveTo>
                    <a:pt x="0" y="125346"/>
                  </a:moveTo>
                  <a:lnTo>
                    <a:pt x="5027866" y="125346"/>
                  </a:lnTo>
                  <a:lnTo>
                    <a:pt x="5027866" y="0"/>
                  </a:lnTo>
                  <a:lnTo>
                    <a:pt x="5529251" y="501385"/>
                  </a:lnTo>
                  <a:lnTo>
                    <a:pt x="5027866" y="1002770"/>
                  </a:lnTo>
                  <a:lnTo>
                    <a:pt x="5027866" y="877424"/>
                  </a:lnTo>
                  <a:lnTo>
                    <a:pt x="0" y="877424"/>
                  </a:lnTo>
                  <a:lnTo>
                    <a:pt x="0" y="12534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90" tIns="134236" rIns="384929" bIns="134236"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600" b="0" i="0" kern="1200" dirty="0"/>
                <a:t>Is the question appropriate and responsible?</a:t>
              </a:r>
              <a:endParaRPr lang="en-GB" sz="1600" kern="1200" dirty="0"/>
            </a:p>
            <a:p>
              <a:pPr marL="0" lvl="1" algn="ctr" defTabSz="622300">
                <a:spcBef>
                  <a:spcPct val="0"/>
                </a:spcBef>
                <a:spcAft>
                  <a:spcPct val="15000"/>
                </a:spcAft>
              </a:pPr>
              <a:r>
                <a:rPr lang="en-GB" sz="1400" b="1" dirty="0"/>
                <a:t>Ethical research is anchored in principles like informed consent, confidentiality, and beneficence, ensuring that the study is conducted with the highest moral standards. </a:t>
              </a:r>
              <a:endParaRPr lang="en-GB" sz="1400" b="1" kern="1200" dirty="0"/>
            </a:p>
            <a:p>
              <a:pPr marL="114300" lvl="1" indent="-114300" algn="l" defTabSz="622300">
                <a:lnSpc>
                  <a:spcPct val="90000"/>
                </a:lnSpc>
                <a:spcBef>
                  <a:spcPct val="0"/>
                </a:spcBef>
                <a:spcAft>
                  <a:spcPct val="15000"/>
                </a:spcAft>
                <a:buFont typeface="Arial" panose="020B0604020202020204" pitchFamily="34" charset="0"/>
                <a:buChar char="•"/>
              </a:pPr>
              <a:endParaRPr lang="en-GB" sz="1600" kern="1200" dirty="0"/>
            </a:p>
          </p:txBody>
        </p:sp>
        <p:sp>
          <p:nvSpPr>
            <p:cNvPr id="15" name="Freeform: Shape 14">
              <a:extLst>
                <a:ext uri="{FF2B5EF4-FFF2-40B4-BE49-F238E27FC236}">
                  <a16:creationId xmlns:a16="http://schemas.microsoft.com/office/drawing/2014/main" id="{FF631618-F8B1-2CF7-B35F-DAE59C4A8287}"/>
                </a:ext>
              </a:extLst>
            </p:cNvPr>
            <p:cNvSpPr/>
            <p:nvPr/>
          </p:nvSpPr>
          <p:spPr>
            <a:xfrm>
              <a:off x="25400" y="4253142"/>
              <a:ext cx="2676857" cy="1002770"/>
            </a:xfrm>
            <a:custGeom>
              <a:avLst/>
              <a:gdLst>
                <a:gd name="csX0" fmla="*/ 0 w 3686167"/>
                <a:gd name="csY0" fmla="*/ 167132 h 1002770"/>
                <a:gd name="csX1" fmla="*/ 167132 w 3686167"/>
                <a:gd name="csY1" fmla="*/ 0 h 1002770"/>
                <a:gd name="csX2" fmla="*/ 3519035 w 3686167"/>
                <a:gd name="csY2" fmla="*/ 0 h 1002770"/>
                <a:gd name="csX3" fmla="*/ 3686167 w 3686167"/>
                <a:gd name="csY3" fmla="*/ 167132 h 1002770"/>
                <a:gd name="csX4" fmla="*/ 3686167 w 3686167"/>
                <a:gd name="csY4" fmla="*/ 835638 h 1002770"/>
                <a:gd name="csX5" fmla="*/ 3519035 w 3686167"/>
                <a:gd name="csY5" fmla="*/ 1002770 h 1002770"/>
                <a:gd name="csX6" fmla="*/ 167132 w 3686167"/>
                <a:gd name="csY6" fmla="*/ 1002770 h 1002770"/>
                <a:gd name="csX7" fmla="*/ 0 w 3686167"/>
                <a:gd name="csY7" fmla="*/ 835638 h 1002770"/>
                <a:gd name="csX8" fmla="*/ 0 w 3686167"/>
                <a:gd name="csY8" fmla="*/ 167132 h 10027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686167" h="1002770">
                  <a:moveTo>
                    <a:pt x="0" y="167132"/>
                  </a:moveTo>
                  <a:cubicBezTo>
                    <a:pt x="0" y="74828"/>
                    <a:pt x="74828" y="0"/>
                    <a:pt x="167132" y="0"/>
                  </a:cubicBezTo>
                  <a:lnTo>
                    <a:pt x="3519035" y="0"/>
                  </a:lnTo>
                  <a:cubicBezTo>
                    <a:pt x="3611339" y="0"/>
                    <a:pt x="3686167" y="74828"/>
                    <a:pt x="3686167" y="167132"/>
                  </a:cubicBezTo>
                  <a:lnTo>
                    <a:pt x="3686167" y="835638"/>
                  </a:lnTo>
                  <a:cubicBezTo>
                    <a:pt x="3686167" y="927942"/>
                    <a:pt x="3611339" y="1002770"/>
                    <a:pt x="3519035" y="1002770"/>
                  </a:cubicBezTo>
                  <a:lnTo>
                    <a:pt x="167132" y="1002770"/>
                  </a:lnTo>
                  <a:cubicBezTo>
                    <a:pt x="74828" y="1002770"/>
                    <a:pt x="0" y="927942"/>
                    <a:pt x="0" y="835638"/>
                  </a:cubicBezTo>
                  <a:lnTo>
                    <a:pt x="0" y="16713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1351" tIns="125151" rIns="201351" bIns="125151" numCol="1" spcCol="1270" anchor="ctr" anchorCtr="0">
              <a:noAutofit/>
            </a:bodyPr>
            <a:lstStyle/>
            <a:p>
              <a:pPr marL="0" lvl="0" indent="0" algn="ctr" defTabSz="1778000">
                <a:lnSpc>
                  <a:spcPct val="90000"/>
                </a:lnSpc>
                <a:spcBef>
                  <a:spcPct val="0"/>
                </a:spcBef>
                <a:spcAft>
                  <a:spcPct val="35000"/>
                </a:spcAft>
                <a:buNone/>
              </a:pPr>
              <a:r>
                <a:rPr lang="en-GB" sz="3200" kern="1200" dirty="0"/>
                <a:t>Ethical</a:t>
              </a:r>
              <a:endParaRPr lang="en-GB" sz="4400" kern="1200" dirty="0"/>
            </a:p>
          </p:txBody>
        </p:sp>
        <p:sp>
          <p:nvSpPr>
            <p:cNvPr id="17" name="Freeform: Shape 16">
              <a:extLst>
                <a:ext uri="{FF2B5EF4-FFF2-40B4-BE49-F238E27FC236}">
                  <a16:creationId xmlns:a16="http://schemas.microsoft.com/office/drawing/2014/main" id="{313EF2F6-9F1C-B91F-E2B1-36FE75E1637B}"/>
                </a:ext>
              </a:extLst>
            </p:cNvPr>
            <p:cNvSpPr/>
            <p:nvPr/>
          </p:nvSpPr>
          <p:spPr>
            <a:xfrm>
              <a:off x="2727658" y="5281463"/>
              <a:ext cx="6934958" cy="1200329"/>
            </a:xfrm>
            <a:custGeom>
              <a:avLst/>
              <a:gdLst>
                <a:gd name="csX0" fmla="*/ 0 w 5529251"/>
                <a:gd name="csY0" fmla="*/ 125346 h 1002770"/>
                <a:gd name="csX1" fmla="*/ 5027866 w 5529251"/>
                <a:gd name="csY1" fmla="*/ 125346 h 1002770"/>
                <a:gd name="csX2" fmla="*/ 5027866 w 5529251"/>
                <a:gd name="csY2" fmla="*/ 0 h 1002770"/>
                <a:gd name="csX3" fmla="*/ 5529251 w 5529251"/>
                <a:gd name="csY3" fmla="*/ 501385 h 1002770"/>
                <a:gd name="csX4" fmla="*/ 5027866 w 5529251"/>
                <a:gd name="csY4" fmla="*/ 1002770 h 1002770"/>
                <a:gd name="csX5" fmla="*/ 5027866 w 5529251"/>
                <a:gd name="csY5" fmla="*/ 877424 h 1002770"/>
                <a:gd name="csX6" fmla="*/ 0 w 5529251"/>
                <a:gd name="csY6" fmla="*/ 877424 h 1002770"/>
                <a:gd name="csX7" fmla="*/ 0 w 5529251"/>
                <a:gd name="csY7" fmla="*/ 125346 h 10027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529251" h="1002770">
                  <a:moveTo>
                    <a:pt x="0" y="125346"/>
                  </a:moveTo>
                  <a:lnTo>
                    <a:pt x="5027866" y="125346"/>
                  </a:lnTo>
                  <a:lnTo>
                    <a:pt x="5027866" y="0"/>
                  </a:lnTo>
                  <a:lnTo>
                    <a:pt x="5529251" y="501385"/>
                  </a:lnTo>
                  <a:lnTo>
                    <a:pt x="5027866" y="1002770"/>
                  </a:lnTo>
                  <a:lnTo>
                    <a:pt x="5027866" y="877424"/>
                  </a:lnTo>
                  <a:lnTo>
                    <a:pt x="0" y="877424"/>
                  </a:lnTo>
                  <a:lnTo>
                    <a:pt x="0" y="12534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90" tIns="134236" rIns="384929" bIns="134236"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600" b="0" i="0" kern="1200" dirty="0"/>
                <a:t>Is it relevant to healthcare science?</a:t>
              </a:r>
              <a:endParaRPr lang="en-GB" sz="1600" kern="1200" dirty="0"/>
            </a:p>
            <a:p>
              <a:pPr marL="114300" lvl="1" indent="-114300" algn="l" defTabSz="622300">
                <a:lnSpc>
                  <a:spcPct val="90000"/>
                </a:lnSpc>
                <a:spcBef>
                  <a:spcPct val="0"/>
                </a:spcBef>
                <a:spcAft>
                  <a:spcPct val="15000"/>
                </a:spcAft>
                <a:buFont typeface="Arial" panose="020B0604020202020204" pitchFamily="34" charset="0"/>
                <a:buChar char="•"/>
              </a:pPr>
              <a:r>
                <a:rPr lang="en-GB" sz="1600" b="0" i="0" kern="1200" dirty="0"/>
                <a:t>Does it have implications for practice?</a:t>
              </a:r>
            </a:p>
            <a:p>
              <a:pPr marL="114300" lvl="1" indent="-114300" algn="l" defTabSz="622300">
                <a:lnSpc>
                  <a:spcPct val="90000"/>
                </a:lnSpc>
                <a:spcBef>
                  <a:spcPct val="0"/>
                </a:spcBef>
                <a:spcAft>
                  <a:spcPct val="15000"/>
                </a:spcAft>
                <a:buFont typeface="Arial" panose="020B0604020202020204" pitchFamily="34" charset="0"/>
                <a:buChar char="•"/>
              </a:pPr>
              <a:r>
                <a:rPr lang="en-GB" sz="1600" b="0" i="0" kern="1200" dirty="0"/>
                <a:t>Does it address an important issue?</a:t>
              </a:r>
            </a:p>
            <a:p>
              <a:pPr marL="57150" lvl="1" indent="-57150" algn="l" defTabSz="400050">
                <a:lnSpc>
                  <a:spcPct val="90000"/>
                </a:lnSpc>
                <a:spcBef>
                  <a:spcPct val="0"/>
                </a:spcBef>
                <a:spcAft>
                  <a:spcPct val="15000"/>
                </a:spcAft>
                <a:buNone/>
              </a:pPr>
              <a:endParaRPr lang="en-GB" sz="1000" kern="1200" dirty="0"/>
            </a:p>
            <a:p>
              <a:pPr marL="57150" lvl="1" indent="-57150" algn="l" defTabSz="400050">
                <a:lnSpc>
                  <a:spcPct val="90000"/>
                </a:lnSpc>
                <a:spcBef>
                  <a:spcPct val="0"/>
                </a:spcBef>
                <a:spcAft>
                  <a:spcPct val="15000"/>
                </a:spcAft>
                <a:buNone/>
              </a:pPr>
              <a:endParaRPr lang="en-GB" sz="1000" kern="1200" dirty="0"/>
            </a:p>
          </p:txBody>
        </p:sp>
        <p:sp>
          <p:nvSpPr>
            <p:cNvPr id="19" name="Freeform: Shape 18">
              <a:extLst>
                <a:ext uri="{FF2B5EF4-FFF2-40B4-BE49-F238E27FC236}">
                  <a16:creationId xmlns:a16="http://schemas.microsoft.com/office/drawing/2014/main" id="{10BBBB3D-E129-4D0E-7A12-4D675FA318BA}"/>
                </a:ext>
              </a:extLst>
            </p:cNvPr>
            <p:cNvSpPr/>
            <p:nvPr/>
          </p:nvSpPr>
          <p:spPr>
            <a:xfrm>
              <a:off x="25400" y="5356190"/>
              <a:ext cx="2676857" cy="1002770"/>
            </a:xfrm>
            <a:custGeom>
              <a:avLst/>
              <a:gdLst>
                <a:gd name="csX0" fmla="*/ 0 w 3686167"/>
                <a:gd name="csY0" fmla="*/ 167132 h 1002770"/>
                <a:gd name="csX1" fmla="*/ 167132 w 3686167"/>
                <a:gd name="csY1" fmla="*/ 0 h 1002770"/>
                <a:gd name="csX2" fmla="*/ 3519035 w 3686167"/>
                <a:gd name="csY2" fmla="*/ 0 h 1002770"/>
                <a:gd name="csX3" fmla="*/ 3686167 w 3686167"/>
                <a:gd name="csY3" fmla="*/ 167132 h 1002770"/>
                <a:gd name="csX4" fmla="*/ 3686167 w 3686167"/>
                <a:gd name="csY4" fmla="*/ 835638 h 1002770"/>
                <a:gd name="csX5" fmla="*/ 3519035 w 3686167"/>
                <a:gd name="csY5" fmla="*/ 1002770 h 1002770"/>
                <a:gd name="csX6" fmla="*/ 167132 w 3686167"/>
                <a:gd name="csY6" fmla="*/ 1002770 h 1002770"/>
                <a:gd name="csX7" fmla="*/ 0 w 3686167"/>
                <a:gd name="csY7" fmla="*/ 835638 h 1002770"/>
                <a:gd name="csX8" fmla="*/ 0 w 3686167"/>
                <a:gd name="csY8" fmla="*/ 167132 h 10027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686167" h="1002770">
                  <a:moveTo>
                    <a:pt x="0" y="167132"/>
                  </a:moveTo>
                  <a:cubicBezTo>
                    <a:pt x="0" y="74828"/>
                    <a:pt x="74828" y="0"/>
                    <a:pt x="167132" y="0"/>
                  </a:cubicBezTo>
                  <a:lnTo>
                    <a:pt x="3519035" y="0"/>
                  </a:lnTo>
                  <a:cubicBezTo>
                    <a:pt x="3611339" y="0"/>
                    <a:pt x="3686167" y="74828"/>
                    <a:pt x="3686167" y="167132"/>
                  </a:cubicBezTo>
                  <a:lnTo>
                    <a:pt x="3686167" y="835638"/>
                  </a:lnTo>
                  <a:cubicBezTo>
                    <a:pt x="3686167" y="927942"/>
                    <a:pt x="3611339" y="1002770"/>
                    <a:pt x="3519035" y="1002770"/>
                  </a:cubicBezTo>
                  <a:lnTo>
                    <a:pt x="167132" y="1002770"/>
                  </a:lnTo>
                  <a:cubicBezTo>
                    <a:pt x="74828" y="1002770"/>
                    <a:pt x="0" y="927942"/>
                    <a:pt x="0" y="835638"/>
                  </a:cubicBezTo>
                  <a:lnTo>
                    <a:pt x="0" y="16713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1351" tIns="125151" rIns="201351" bIns="125151" numCol="1" spcCol="1270" anchor="ctr" anchorCtr="0">
              <a:noAutofit/>
            </a:bodyPr>
            <a:lstStyle/>
            <a:p>
              <a:pPr marL="0" lvl="0" indent="0" algn="ctr" defTabSz="1778000">
                <a:lnSpc>
                  <a:spcPct val="90000"/>
                </a:lnSpc>
                <a:spcBef>
                  <a:spcPct val="0"/>
                </a:spcBef>
                <a:spcAft>
                  <a:spcPct val="35000"/>
                </a:spcAft>
                <a:buNone/>
              </a:pPr>
              <a:r>
                <a:rPr lang="en-GB" sz="3200" kern="1200" dirty="0"/>
                <a:t>Relevant</a:t>
              </a:r>
              <a:endParaRPr lang="en-GB" sz="4400" kern="1200" dirty="0"/>
            </a:p>
          </p:txBody>
        </p:sp>
      </p:grpSp>
      <p:sp>
        <p:nvSpPr>
          <p:cNvPr id="16" name="TextBox 15">
            <a:extLst>
              <a:ext uri="{FF2B5EF4-FFF2-40B4-BE49-F238E27FC236}">
                <a16:creationId xmlns:a16="http://schemas.microsoft.com/office/drawing/2014/main" id="{B8077996-DDBA-A156-2128-FBF99221671B}"/>
              </a:ext>
            </a:extLst>
          </p:cNvPr>
          <p:cNvSpPr txBox="1"/>
          <p:nvPr/>
        </p:nvSpPr>
        <p:spPr>
          <a:xfrm>
            <a:off x="9826388" y="3034397"/>
            <a:ext cx="2365611" cy="1200329"/>
          </a:xfrm>
          <a:prstGeom prst="rect">
            <a:avLst/>
          </a:prstGeom>
          <a:noFill/>
        </p:spPr>
        <p:txBody>
          <a:bodyPr wrap="square">
            <a:spAutoFit/>
          </a:bodyPr>
          <a:lstStyle/>
          <a:p>
            <a:pPr algn="ctr"/>
            <a:r>
              <a:rPr lang="en-GB" sz="3600" b="1" dirty="0"/>
              <a:t>FINER</a:t>
            </a:r>
          </a:p>
          <a:p>
            <a:pPr algn="ctr"/>
            <a:r>
              <a:rPr lang="en-GB" sz="3600" b="1" dirty="0"/>
              <a:t> method</a:t>
            </a:r>
            <a:endParaRPr lang="en-GB" dirty="0"/>
          </a:p>
        </p:txBody>
      </p:sp>
      <p:sp>
        <p:nvSpPr>
          <p:cNvPr id="18" name="TextBox 17">
            <a:extLst>
              <a:ext uri="{FF2B5EF4-FFF2-40B4-BE49-F238E27FC236}">
                <a16:creationId xmlns:a16="http://schemas.microsoft.com/office/drawing/2014/main" id="{07398D11-8A38-86A2-D55C-25A89D2CE381}"/>
              </a:ext>
            </a:extLst>
          </p:cNvPr>
          <p:cNvSpPr txBox="1"/>
          <p:nvPr/>
        </p:nvSpPr>
        <p:spPr>
          <a:xfrm>
            <a:off x="9464342" y="6048573"/>
            <a:ext cx="2674771" cy="307777"/>
          </a:xfrm>
          <a:prstGeom prst="rect">
            <a:avLst/>
          </a:prstGeom>
          <a:noFill/>
        </p:spPr>
        <p:txBody>
          <a:bodyPr wrap="none" rtlCol="0">
            <a:spAutoFit/>
          </a:bodyPr>
          <a:lstStyle/>
          <a:p>
            <a:r>
              <a:rPr lang="en-GB" sz="1400" dirty="0"/>
              <a:t>(Ratan, Anand and Ratan, 2019) </a:t>
            </a:r>
          </a:p>
        </p:txBody>
      </p:sp>
    </p:spTree>
    <p:extLst>
      <p:ext uri="{BB962C8B-B14F-4D97-AF65-F5344CB8AC3E}">
        <p14:creationId xmlns:p14="http://schemas.microsoft.com/office/powerpoint/2010/main" val="1874143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1D1E01-0BD6-763F-7210-79A831644BE9}"/>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2A61FA2D-17C4-7148-A17F-3D8763D73E10}"/>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607" t="8874" r="18631" b="8841"/>
          <a:stretch>
            <a:fillRect/>
          </a:stretch>
        </p:blipFill>
        <p:spPr>
          <a:xfrm>
            <a:off x="0" y="501650"/>
            <a:ext cx="6389146" cy="5486400"/>
          </a:xfrm>
          <a:prstGeom prst="rect">
            <a:avLst/>
          </a:prstGeom>
        </p:spPr>
      </p:pic>
      <p:sp>
        <p:nvSpPr>
          <p:cNvPr id="2" name="Title 1">
            <a:extLst>
              <a:ext uri="{FF2B5EF4-FFF2-40B4-BE49-F238E27FC236}">
                <a16:creationId xmlns:a16="http://schemas.microsoft.com/office/drawing/2014/main" id="{7E62BB72-F3CE-1049-4B51-AEAC64B0F1F4}"/>
              </a:ext>
            </a:extLst>
          </p:cNvPr>
          <p:cNvSpPr>
            <a:spLocks noGrp="1"/>
          </p:cNvSpPr>
          <p:nvPr>
            <p:ph type="title"/>
          </p:nvPr>
        </p:nvSpPr>
        <p:spPr>
          <a:xfrm>
            <a:off x="6620435" y="501650"/>
            <a:ext cx="4551381" cy="1325563"/>
          </a:xfrm>
        </p:spPr>
        <p:txBody>
          <a:bodyPr/>
          <a:lstStyle/>
          <a:p>
            <a:pPr algn="ctr"/>
            <a:r>
              <a:rPr lang="en-GB" b="1" dirty="0"/>
              <a:t>Let’s practice </a:t>
            </a:r>
          </a:p>
        </p:txBody>
      </p:sp>
      <p:sp>
        <p:nvSpPr>
          <p:cNvPr id="4" name="Date Placeholder 3">
            <a:extLst>
              <a:ext uri="{FF2B5EF4-FFF2-40B4-BE49-F238E27FC236}">
                <a16:creationId xmlns:a16="http://schemas.microsoft.com/office/drawing/2014/main" id="{32C59533-FA41-0136-58FF-7DD56D7B415A}"/>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C9C00487-A729-9284-F0D9-691D12BDD04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19911FD-8E70-858E-5A72-E951D286A570}"/>
              </a:ext>
            </a:extLst>
          </p:cNvPr>
          <p:cNvSpPr>
            <a:spLocks noGrp="1"/>
          </p:cNvSpPr>
          <p:nvPr>
            <p:ph type="sldNum" sz="quarter" idx="12"/>
          </p:nvPr>
        </p:nvSpPr>
        <p:spPr/>
        <p:txBody>
          <a:bodyPr/>
          <a:lstStyle/>
          <a:p>
            <a:fld id="{3CFD72B2-4EB6-4FCF-A89A-DEA01A3779BF}" type="slidenum">
              <a:rPr lang="en-GB" smtClean="0"/>
              <a:t>14</a:t>
            </a:fld>
            <a:endParaRPr lang="en-GB"/>
          </a:p>
        </p:txBody>
      </p:sp>
      <p:sp>
        <p:nvSpPr>
          <p:cNvPr id="13" name="TextBox 12">
            <a:extLst>
              <a:ext uri="{FF2B5EF4-FFF2-40B4-BE49-F238E27FC236}">
                <a16:creationId xmlns:a16="http://schemas.microsoft.com/office/drawing/2014/main" id="{E9C6AA5D-52A2-0B0D-8FB7-FCF238970F5D}"/>
              </a:ext>
            </a:extLst>
          </p:cNvPr>
          <p:cNvSpPr txBox="1"/>
          <p:nvPr/>
        </p:nvSpPr>
        <p:spPr>
          <a:xfrm>
            <a:off x="6292327" y="2243545"/>
            <a:ext cx="5802854" cy="1200329"/>
          </a:xfrm>
          <a:prstGeom prst="rect">
            <a:avLst/>
          </a:prstGeom>
          <a:noFill/>
        </p:spPr>
        <p:txBody>
          <a:bodyPr wrap="square" rtlCol="0">
            <a:spAutoFit/>
          </a:bodyPr>
          <a:lstStyle/>
          <a:p>
            <a:r>
              <a:rPr lang="en-GB" b="1" dirty="0"/>
              <a:t>Evaluate your RQ using the FINER criteria we've just discussed:</a:t>
            </a:r>
          </a:p>
          <a:p>
            <a:endParaRPr lang="en-GB" b="1" dirty="0"/>
          </a:p>
          <a:p>
            <a:endParaRPr lang="en-GB" dirty="0"/>
          </a:p>
        </p:txBody>
      </p:sp>
      <p:graphicFrame>
        <p:nvGraphicFramePr>
          <p:cNvPr id="3" name="Table 2">
            <a:extLst>
              <a:ext uri="{FF2B5EF4-FFF2-40B4-BE49-F238E27FC236}">
                <a16:creationId xmlns:a16="http://schemas.microsoft.com/office/drawing/2014/main" id="{4A9471D5-3A9B-7CDB-9583-69AE71DD8B2B}"/>
              </a:ext>
            </a:extLst>
          </p:cNvPr>
          <p:cNvGraphicFramePr>
            <a:graphicFrameLocks noGrp="1"/>
          </p:cNvGraphicFramePr>
          <p:nvPr>
            <p:extLst>
              <p:ext uri="{D42A27DB-BD31-4B8C-83A1-F6EECF244321}">
                <p14:modId xmlns:p14="http://schemas.microsoft.com/office/powerpoint/2010/main" val="2265551277"/>
              </p:ext>
            </p:extLst>
          </p:nvPr>
        </p:nvGraphicFramePr>
        <p:xfrm>
          <a:off x="6096000" y="3244850"/>
          <a:ext cx="5999182" cy="2372360"/>
        </p:xfrm>
        <a:graphic>
          <a:graphicData uri="http://schemas.openxmlformats.org/drawingml/2006/table">
            <a:tbl>
              <a:tblPr firstRow="1" bandRow="1">
                <a:tableStyleId>{5C22544A-7EE6-4342-B048-85BDC9FD1C3A}</a:tableStyleId>
              </a:tblPr>
              <a:tblGrid>
                <a:gridCol w="821167">
                  <a:extLst>
                    <a:ext uri="{9D8B030D-6E8A-4147-A177-3AD203B41FA5}">
                      <a16:colId xmlns:a16="http://schemas.microsoft.com/office/drawing/2014/main" val="286417234"/>
                    </a:ext>
                  </a:extLst>
                </a:gridCol>
                <a:gridCol w="5178015">
                  <a:extLst>
                    <a:ext uri="{9D8B030D-6E8A-4147-A177-3AD203B41FA5}">
                      <a16:colId xmlns:a16="http://schemas.microsoft.com/office/drawing/2014/main" val="1950668179"/>
                    </a:ext>
                  </a:extLst>
                </a:gridCol>
              </a:tblGrid>
              <a:tr h="370840">
                <a:tc>
                  <a:txBody>
                    <a:bodyPr/>
                    <a:lstStyle/>
                    <a:p>
                      <a:r>
                        <a:rPr lang="en-GB" sz="1400" dirty="0"/>
                        <a:t>Criteria</a:t>
                      </a:r>
                    </a:p>
                  </a:txBody>
                  <a:tcPr/>
                </a:tc>
                <a:tc>
                  <a:txBody>
                    <a:bodyPr/>
                    <a:lstStyle/>
                    <a:p>
                      <a:r>
                        <a:rPr lang="en-GB" sz="1400" dirty="0"/>
                        <a:t>Question</a:t>
                      </a:r>
                    </a:p>
                  </a:txBody>
                  <a:tcPr/>
                </a:tc>
                <a:extLst>
                  <a:ext uri="{0D108BD9-81ED-4DB2-BD59-A6C34878D82A}">
                    <a16:rowId xmlns:a16="http://schemas.microsoft.com/office/drawing/2014/main" val="1827439701"/>
                  </a:ext>
                </a:extLst>
              </a:tr>
              <a:tr h="370840">
                <a:tc>
                  <a:txBody>
                    <a:bodyPr/>
                    <a:lstStyle/>
                    <a:p>
                      <a:pPr algn="ctr"/>
                      <a:r>
                        <a:rPr lang="en-GB" sz="1400" b="1" dirty="0"/>
                        <a:t>F</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Can I realistically answer this question using published evidence?</a:t>
                      </a:r>
                    </a:p>
                  </a:txBody>
                  <a:tcPr/>
                </a:tc>
                <a:extLst>
                  <a:ext uri="{0D108BD9-81ED-4DB2-BD59-A6C34878D82A}">
                    <a16:rowId xmlns:a16="http://schemas.microsoft.com/office/drawing/2014/main" val="903627313"/>
                  </a:ext>
                </a:extLst>
              </a:tr>
              <a:tr h="370840">
                <a:tc>
                  <a:txBody>
                    <a:bodyPr/>
                    <a:lstStyle/>
                    <a:p>
                      <a:pPr algn="ctr"/>
                      <a:r>
                        <a:rPr lang="en-GB" sz="1400" b="1" dirty="0"/>
                        <a:t>I</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Am I genuinely interested in investigating this topic?</a:t>
                      </a:r>
                    </a:p>
                  </a:txBody>
                  <a:tcPr/>
                </a:tc>
                <a:extLst>
                  <a:ext uri="{0D108BD9-81ED-4DB2-BD59-A6C34878D82A}">
                    <a16:rowId xmlns:a16="http://schemas.microsoft.com/office/drawing/2014/main" val="1820805030"/>
                  </a:ext>
                </a:extLst>
              </a:tr>
              <a:tr h="370840">
                <a:tc>
                  <a:txBody>
                    <a:bodyPr/>
                    <a:lstStyle/>
                    <a:p>
                      <a:pPr algn="ctr"/>
                      <a:r>
                        <a:rPr lang="en-GB" sz="1400" b="1" dirty="0"/>
                        <a:t>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Does the question explore an issue that is worth investigating?</a:t>
                      </a:r>
                    </a:p>
                  </a:txBody>
                  <a:tcPr/>
                </a:tc>
                <a:extLst>
                  <a:ext uri="{0D108BD9-81ED-4DB2-BD59-A6C34878D82A}">
                    <a16:rowId xmlns:a16="http://schemas.microsoft.com/office/drawing/2014/main" val="3730428695"/>
                  </a:ext>
                </a:extLst>
              </a:tr>
              <a:tr h="370840">
                <a:tc>
                  <a:txBody>
                    <a:bodyPr/>
                    <a:lstStyle/>
                    <a:p>
                      <a:pPr algn="ctr"/>
                      <a:r>
                        <a:rPr lang="en-GB" sz="1400" b="1" dirty="0"/>
                        <a:t>E</a:t>
                      </a:r>
                    </a:p>
                  </a:txBody>
                  <a:tcPr/>
                </a:tc>
                <a:tc>
                  <a:txBody>
                    <a:bodyPr/>
                    <a:lstStyle/>
                    <a:p>
                      <a:r>
                        <a:rPr lang="en-GB" sz="1400" kern="1200" dirty="0">
                          <a:solidFill>
                            <a:schemeClr val="dk1"/>
                          </a:solidFill>
                          <a:effectLst/>
                          <a:latin typeface="+mn-lt"/>
                          <a:ea typeface="+mn-ea"/>
                          <a:cs typeface="+mn-cs"/>
                        </a:rPr>
                        <a:t>Is the question appropriate and responsible?</a:t>
                      </a:r>
                      <a:endParaRPr lang="en-GB" sz="1400" dirty="0"/>
                    </a:p>
                  </a:txBody>
                  <a:tcPr/>
                </a:tc>
                <a:extLst>
                  <a:ext uri="{0D108BD9-81ED-4DB2-BD59-A6C34878D82A}">
                    <a16:rowId xmlns:a16="http://schemas.microsoft.com/office/drawing/2014/main" val="2498175214"/>
                  </a:ext>
                </a:extLst>
              </a:tr>
              <a:tr h="370840">
                <a:tc>
                  <a:txBody>
                    <a:bodyPr/>
                    <a:lstStyle/>
                    <a:p>
                      <a:pPr algn="ctr"/>
                      <a:r>
                        <a:rPr lang="en-GB" sz="1400" b="1" dirty="0"/>
                        <a:t>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Is it relevant to healthcare science and my professional practice?</a:t>
                      </a:r>
                    </a:p>
                  </a:txBody>
                  <a:tcPr/>
                </a:tc>
                <a:extLst>
                  <a:ext uri="{0D108BD9-81ED-4DB2-BD59-A6C34878D82A}">
                    <a16:rowId xmlns:a16="http://schemas.microsoft.com/office/drawing/2014/main" val="1238789304"/>
                  </a:ext>
                </a:extLst>
              </a:tr>
            </a:tbl>
          </a:graphicData>
        </a:graphic>
      </p:graphicFrame>
    </p:spTree>
    <p:extLst>
      <p:ext uri="{BB962C8B-B14F-4D97-AF65-F5344CB8AC3E}">
        <p14:creationId xmlns:p14="http://schemas.microsoft.com/office/powerpoint/2010/main" val="2098770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290E4C3-76BC-1960-28AF-7CD2AB2EFA96}"/>
              </a:ext>
            </a:extLst>
          </p:cNvPr>
          <p:cNvPicPr>
            <a:picLocks noChangeAspect="1"/>
          </p:cNvPicPr>
          <p:nvPr/>
        </p:nvPicPr>
        <p:blipFill>
          <a:blip r:embed="rId2">
            <a:alphaModFix amt="7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8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8C648FD0-5313-05B7-6D74-F7B68F0522F7}"/>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b="1" dirty="0"/>
              <a:t>How do we turn a RQ into a search strategy? </a:t>
            </a:r>
          </a:p>
        </p:txBody>
      </p:sp>
      <p:sp>
        <p:nvSpPr>
          <p:cNvPr id="4" name="Date Placeholder 3">
            <a:extLst>
              <a:ext uri="{FF2B5EF4-FFF2-40B4-BE49-F238E27FC236}">
                <a16:creationId xmlns:a16="http://schemas.microsoft.com/office/drawing/2014/main" id="{B02BA002-040E-C7E1-83CB-A8B0BEAB396F}"/>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defRPr/>
            </a:pPr>
            <a:r>
              <a:rPr lang="en-US" sz="1000">
                <a:solidFill>
                  <a:srgbClr val="FFFFFF"/>
                </a:solidFill>
                <a:latin typeface="Calibri" panose="020F0502020204030204"/>
              </a:rPr>
              <a:t>BMSC4015A - Study and Academic Research Skills</a:t>
            </a:r>
          </a:p>
        </p:txBody>
      </p:sp>
      <p:sp>
        <p:nvSpPr>
          <p:cNvPr id="5" name="Footer Placeholder 4">
            <a:extLst>
              <a:ext uri="{FF2B5EF4-FFF2-40B4-BE49-F238E27FC236}">
                <a16:creationId xmlns:a16="http://schemas.microsoft.com/office/drawing/2014/main" id="{C41C0F44-6621-F9E9-E32F-691FED520E1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kern="1200">
                <a:solidFill>
                  <a:srgbClr val="FFFFFF"/>
                </a:solidFill>
                <a:latin typeface="Calibri" panose="020F0502020204030204"/>
                <a:ea typeface="+mn-ea"/>
                <a:cs typeface="+mn-cs"/>
              </a:rPr>
              <a:t>Dr Simona Ferraraccio</a:t>
            </a:r>
          </a:p>
        </p:txBody>
      </p:sp>
      <p:sp>
        <p:nvSpPr>
          <p:cNvPr id="6" name="Slide Number Placeholder 5">
            <a:extLst>
              <a:ext uri="{FF2B5EF4-FFF2-40B4-BE49-F238E27FC236}">
                <a16:creationId xmlns:a16="http://schemas.microsoft.com/office/drawing/2014/main" id="{E8320F57-960A-B086-6E51-4B3E6532EC0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3CFD72B2-4EB6-4FCF-A89A-DEA01A3779BF}" type="slidenum">
              <a:rPr lang="en-US">
                <a:solidFill>
                  <a:srgbClr val="FFFFFF"/>
                </a:solidFill>
                <a:latin typeface="Calibri" panose="020F0502020204030204"/>
              </a:rPr>
              <a:pPr>
                <a:spcAft>
                  <a:spcPts val="600"/>
                </a:spcAft>
                <a:defRPr/>
              </a:pPr>
              <a:t>15</a:t>
            </a:fld>
            <a:endParaRPr lang="en-US">
              <a:solidFill>
                <a:srgbClr val="FFFFFF"/>
              </a:solidFill>
              <a:latin typeface="Calibri" panose="020F0502020204030204"/>
            </a:endParaRPr>
          </a:p>
        </p:txBody>
      </p:sp>
    </p:spTree>
    <p:extLst>
      <p:ext uri="{BB962C8B-B14F-4D97-AF65-F5344CB8AC3E}">
        <p14:creationId xmlns:p14="http://schemas.microsoft.com/office/powerpoint/2010/main" val="202523480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14CED-EEAB-899C-3A60-69B38CCFD309}"/>
              </a:ext>
            </a:extLst>
          </p:cNvPr>
          <p:cNvSpPr>
            <a:spLocks noGrp="1"/>
          </p:cNvSpPr>
          <p:nvPr>
            <p:ph type="title"/>
          </p:nvPr>
        </p:nvSpPr>
        <p:spPr>
          <a:xfrm>
            <a:off x="742277" y="109370"/>
            <a:ext cx="10515600" cy="466148"/>
          </a:xfrm>
        </p:spPr>
        <p:txBody>
          <a:bodyPr>
            <a:normAutofit fontScale="90000"/>
          </a:bodyPr>
          <a:lstStyle/>
          <a:p>
            <a:pPr algn="ctr"/>
            <a:r>
              <a:rPr lang="en-GB" b="1" dirty="0"/>
              <a:t>From RQ to Concepts – PICO framework</a:t>
            </a:r>
          </a:p>
        </p:txBody>
      </p:sp>
      <p:sp>
        <p:nvSpPr>
          <p:cNvPr id="4" name="Date Placeholder 3">
            <a:extLst>
              <a:ext uri="{FF2B5EF4-FFF2-40B4-BE49-F238E27FC236}">
                <a16:creationId xmlns:a16="http://schemas.microsoft.com/office/drawing/2014/main" id="{31E35B62-6117-2462-E5D3-7C3A0BBFC312}"/>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E046A11F-1037-2D11-FCBA-91455B1269D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0D05D27-549F-A15A-5830-52F8ADD33279}"/>
              </a:ext>
            </a:extLst>
          </p:cNvPr>
          <p:cNvSpPr>
            <a:spLocks noGrp="1"/>
          </p:cNvSpPr>
          <p:nvPr>
            <p:ph type="sldNum" sz="quarter" idx="12"/>
          </p:nvPr>
        </p:nvSpPr>
        <p:spPr/>
        <p:txBody>
          <a:bodyPr/>
          <a:lstStyle/>
          <a:p>
            <a:fld id="{3CFD72B2-4EB6-4FCF-A89A-DEA01A3779BF}" type="slidenum">
              <a:rPr lang="en-GB" smtClean="0"/>
              <a:t>16</a:t>
            </a:fld>
            <a:endParaRPr lang="en-GB"/>
          </a:p>
        </p:txBody>
      </p:sp>
      <p:graphicFrame>
        <p:nvGraphicFramePr>
          <p:cNvPr id="7" name="Diagram 6">
            <a:extLst>
              <a:ext uri="{FF2B5EF4-FFF2-40B4-BE49-F238E27FC236}">
                <a16:creationId xmlns:a16="http://schemas.microsoft.com/office/drawing/2014/main" id="{76384C86-54A0-23E4-C775-35082147AC43}"/>
              </a:ext>
            </a:extLst>
          </p:cNvPr>
          <p:cNvGraphicFramePr/>
          <p:nvPr>
            <p:extLst>
              <p:ext uri="{D42A27DB-BD31-4B8C-83A1-F6EECF244321}">
                <p14:modId xmlns:p14="http://schemas.microsoft.com/office/powerpoint/2010/main" val="2216093177"/>
              </p:ext>
            </p:extLst>
          </p:nvPr>
        </p:nvGraphicFramePr>
        <p:xfrm>
          <a:off x="-1031240" y="851622"/>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F8FE7406-E9D2-0F18-A706-BFB5AF7AF8E2}"/>
              </a:ext>
            </a:extLst>
          </p:cNvPr>
          <p:cNvSpPr txBox="1"/>
          <p:nvPr/>
        </p:nvSpPr>
        <p:spPr>
          <a:xfrm>
            <a:off x="5967803" y="926925"/>
            <a:ext cx="6191923" cy="954107"/>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lvl="0" fontAlgn="t">
              <a:lnSpc>
                <a:spcPct val="100000"/>
              </a:lnSpc>
            </a:pPr>
            <a:r>
              <a:rPr lang="en-GB" sz="1400" b="0" i="0" dirty="0">
                <a:effectLst/>
                <a:latin typeface="+mn-lt"/>
              </a:rPr>
              <a:t>Who am I interested in?</a:t>
            </a:r>
          </a:p>
          <a:p>
            <a:pPr lvl="0" fontAlgn="t">
              <a:lnSpc>
                <a:spcPct val="100000"/>
              </a:lnSpc>
            </a:pPr>
            <a:r>
              <a:rPr lang="en-GB" sz="1400" b="0" i="0" dirty="0">
                <a:effectLst/>
                <a:latin typeface="+mn-lt"/>
              </a:rPr>
              <a:t>What group, profession, condition, service, or population am I focusing on?</a:t>
            </a:r>
          </a:p>
          <a:p>
            <a:pPr lvl="0" fontAlgn="t">
              <a:lnSpc>
                <a:spcPct val="100000"/>
              </a:lnSpc>
            </a:pPr>
            <a:r>
              <a:rPr lang="en-GB" sz="1400" b="0" i="0" dirty="0">
                <a:effectLst/>
                <a:latin typeface="+mn-lt"/>
              </a:rPr>
              <a:t>Is there a specific patient group, healthcare professional group, or healthcare setting?</a:t>
            </a:r>
            <a:endParaRPr lang="en-GB" sz="1400" b="0" i="0" dirty="0">
              <a:effectLst/>
              <a:latin typeface="Segoe UI" panose="020B0502040204020203" pitchFamily="34" charset="0"/>
            </a:endParaRPr>
          </a:p>
        </p:txBody>
      </p:sp>
      <p:sp>
        <p:nvSpPr>
          <p:cNvPr id="11" name="TextBox 10">
            <a:extLst>
              <a:ext uri="{FF2B5EF4-FFF2-40B4-BE49-F238E27FC236}">
                <a16:creationId xmlns:a16="http://schemas.microsoft.com/office/drawing/2014/main" id="{9476F564-5AD6-BB36-A87E-C7DD59C473DF}"/>
              </a:ext>
            </a:extLst>
          </p:cNvPr>
          <p:cNvSpPr txBox="1"/>
          <p:nvPr/>
        </p:nvSpPr>
        <p:spPr>
          <a:xfrm>
            <a:off x="5967803" y="2381940"/>
            <a:ext cx="6191923" cy="954107"/>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lvl="0" fontAlgn="t">
              <a:lnSpc>
                <a:spcPct val="100000"/>
              </a:lnSpc>
            </a:pPr>
            <a:r>
              <a:rPr lang="en-GB" sz="1400" dirty="0"/>
              <a:t>What intervention, technology, process, programme, or practice am I interested in?</a:t>
            </a:r>
          </a:p>
          <a:p>
            <a:pPr lvl="0" fontAlgn="t">
              <a:lnSpc>
                <a:spcPct val="100000"/>
              </a:lnSpc>
            </a:pPr>
            <a:r>
              <a:rPr lang="en-GB" sz="1400" dirty="0"/>
              <a:t>What is happening?</a:t>
            </a:r>
          </a:p>
          <a:p>
            <a:pPr lvl="0" fontAlgn="t">
              <a:lnSpc>
                <a:spcPct val="100000"/>
              </a:lnSpc>
            </a:pPr>
            <a:r>
              <a:rPr lang="en-GB" sz="1400" dirty="0"/>
              <a:t>What am I trying to evaluate or understand?</a:t>
            </a:r>
          </a:p>
        </p:txBody>
      </p:sp>
      <p:sp>
        <p:nvSpPr>
          <p:cNvPr id="13" name="TextBox 12">
            <a:extLst>
              <a:ext uri="{FF2B5EF4-FFF2-40B4-BE49-F238E27FC236}">
                <a16:creationId xmlns:a16="http://schemas.microsoft.com/office/drawing/2014/main" id="{D5387159-2BF5-BF22-47BB-D1F8F8ECA934}"/>
              </a:ext>
            </a:extLst>
          </p:cNvPr>
          <p:cNvSpPr txBox="1"/>
          <p:nvPr/>
        </p:nvSpPr>
        <p:spPr>
          <a:xfrm>
            <a:off x="5967802" y="3812750"/>
            <a:ext cx="6191923" cy="954107"/>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lvl="0" fontAlgn="t">
              <a:lnSpc>
                <a:spcPct val="100000"/>
              </a:lnSpc>
            </a:pPr>
            <a:r>
              <a:rPr lang="en-GB" sz="1400" dirty="0"/>
              <a:t>Is there an alternative approach?</a:t>
            </a:r>
          </a:p>
          <a:p>
            <a:pPr lvl="0" fontAlgn="t">
              <a:lnSpc>
                <a:spcPct val="100000"/>
              </a:lnSpc>
            </a:pPr>
            <a:r>
              <a:rPr lang="en-GB" sz="1400" dirty="0"/>
              <a:t>What would I compare it against?</a:t>
            </a:r>
          </a:p>
          <a:p>
            <a:pPr lvl="0" fontAlgn="t">
              <a:lnSpc>
                <a:spcPct val="100000"/>
              </a:lnSpc>
            </a:pPr>
            <a:r>
              <a:rPr lang="en-GB" sz="1400" dirty="0"/>
              <a:t>Is there a standard practice or current method?</a:t>
            </a:r>
          </a:p>
          <a:p>
            <a:pPr algn="ctr" fontAlgn="t">
              <a:lnSpc>
                <a:spcPct val="100000"/>
              </a:lnSpc>
            </a:pPr>
            <a:r>
              <a:rPr lang="en-GB" sz="1400" i="1" dirty="0"/>
              <a:t>Important:</a:t>
            </a:r>
            <a:r>
              <a:rPr lang="en-GB" sz="1400" dirty="0"/>
              <a:t> Not all questions need a comparison.</a:t>
            </a:r>
          </a:p>
        </p:txBody>
      </p:sp>
      <p:sp>
        <p:nvSpPr>
          <p:cNvPr id="15" name="TextBox 14">
            <a:extLst>
              <a:ext uri="{FF2B5EF4-FFF2-40B4-BE49-F238E27FC236}">
                <a16:creationId xmlns:a16="http://schemas.microsoft.com/office/drawing/2014/main" id="{C8143F3E-3F78-2561-A186-58FE6444E416}"/>
              </a:ext>
            </a:extLst>
          </p:cNvPr>
          <p:cNvSpPr txBox="1"/>
          <p:nvPr/>
        </p:nvSpPr>
        <p:spPr>
          <a:xfrm>
            <a:off x="5957044" y="5339894"/>
            <a:ext cx="6191923" cy="738664"/>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lvl="0" fontAlgn="t">
              <a:lnSpc>
                <a:spcPct val="100000"/>
              </a:lnSpc>
            </a:pPr>
            <a:r>
              <a:rPr lang="en-GB" sz="1400" b="0" i="0">
                <a:effectLst/>
                <a:latin typeface="+mn-lt"/>
              </a:rPr>
              <a:t>What is the desired outcome?</a:t>
            </a:r>
          </a:p>
          <a:p>
            <a:pPr lvl="0" fontAlgn="t">
              <a:lnSpc>
                <a:spcPct val="100000"/>
              </a:lnSpc>
            </a:pPr>
            <a:r>
              <a:rPr lang="en-GB" sz="1400" b="0" i="0">
                <a:effectLst/>
                <a:latin typeface="+mn-lt"/>
              </a:rPr>
              <a:t>What difference might the intervention make?</a:t>
            </a:r>
          </a:p>
          <a:p>
            <a:pPr lvl="0" fontAlgn="t">
              <a:lnSpc>
                <a:spcPct val="100000"/>
              </a:lnSpc>
            </a:pPr>
            <a:r>
              <a:rPr lang="en-GB" sz="1400" b="0" i="0">
                <a:effectLst/>
                <a:latin typeface="+mn-lt"/>
              </a:rPr>
              <a:t>What am I hoping to improve, reduce, increase, or better understand?</a:t>
            </a:r>
            <a:endParaRPr lang="en-GB" sz="1400" b="0" i="0">
              <a:effectLst/>
              <a:latin typeface="Segoe UI" panose="020B0502040204020203" pitchFamily="34" charset="0"/>
            </a:endParaRPr>
          </a:p>
        </p:txBody>
      </p:sp>
    </p:spTree>
    <p:extLst>
      <p:ext uri="{BB962C8B-B14F-4D97-AF65-F5344CB8AC3E}">
        <p14:creationId xmlns:p14="http://schemas.microsoft.com/office/powerpoint/2010/main" val="30658273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06AAA-6DA2-CDCD-883F-6E6DAF469607}"/>
              </a:ext>
            </a:extLst>
          </p:cNvPr>
          <p:cNvSpPr>
            <a:spLocks noGrp="1"/>
          </p:cNvSpPr>
          <p:nvPr>
            <p:ph type="title"/>
          </p:nvPr>
        </p:nvSpPr>
        <p:spPr>
          <a:xfrm>
            <a:off x="-76200" y="2694781"/>
            <a:ext cx="10515600" cy="1325563"/>
          </a:xfrm>
        </p:spPr>
        <p:txBody>
          <a:bodyPr>
            <a:normAutofit/>
          </a:bodyPr>
          <a:lstStyle/>
          <a:p>
            <a:r>
              <a:rPr lang="en-GB" sz="4000" b="1" dirty="0"/>
              <a:t>Other frameworks</a:t>
            </a:r>
          </a:p>
        </p:txBody>
      </p:sp>
      <p:sp>
        <p:nvSpPr>
          <p:cNvPr id="4" name="Date Placeholder 3">
            <a:extLst>
              <a:ext uri="{FF2B5EF4-FFF2-40B4-BE49-F238E27FC236}">
                <a16:creationId xmlns:a16="http://schemas.microsoft.com/office/drawing/2014/main" id="{14A4C87A-4510-6FBC-67E9-67CE2996D0ED}"/>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F3311A4B-7DDC-85B7-72AE-F11E1EC1169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DC67627-B374-DFB8-1E66-42971BBB1181}"/>
              </a:ext>
            </a:extLst>
          </p:cNvPr>
          <p:cNvSpPr>
            <a:spLocks noGrp="1"/>
          </p:cNvSpPr>
          <p:nvPr>
            <p:ph type="sldNum" sz="quarter" idx="12"/>
          </p:nvPr>
        </p:nvSpPr>
        <p:spPr/>
        <p:txBody>
          <a:bodyPr/>
          <a:lstStyle/>
          <a:p>
            <a:fld id="{3CFD72B2-4EB6-4FCF-A89A-DEA01A3779BF}" type="slidenum">
              <a:rPr lang="en-GB" smtClean="0"/>
              <a:t>17</a:t>
            </a:fld>
            <a:endParaRPr lang="en-GB"/>
          </a:p>
        </p:txBody>
      </p:sp>
      <p:graphicFrame>
        <p:nvGraphicFramePr>
          <p:cNvPr id="7" name="Diagram 6">
            <a:extLst>
              <a:ext uri="{FF2B5EF4-FFF2-40B4-BE49-F238E27FC236}">
                <a16:creationId xmlns:a16="http://schemas.microsoft.com/office/drawing/2014/main" id="{18F0D1EE-608D-26AC-B388-E887B4757897}"/>
              </a:ext>
            </a:extLst>
          </p:cNvPr>
          <p:cNvGraphicFramePr/>
          <p:nvPr>
            <p:extLst>
              <p:ext uri="{D42A27DB-BD31-4B8C-83A1-F6EECF244321}">
                <p14:modId xmlns:p14="http://schemas.microsoft.com/office/powerpoint/2010/main" val="2409820989"/>
              </p:ext>
            </p:extLst>
          </p:nvPr>
        </p:nvGraphicFramePr>
        <p:xfrm>
          <a:off x="3979134" y="47224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33520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D1CE7-6073-2DC0-D9F3-D288BD5C1236}"/>
              </a:ext>
            </a:extLst>
          </p:cNvPr>
          <p:cNvSpPr>
            <a:spLocks noGrp="1"/>
          </p:cNvSpPr>
          <p:nvPr>
            <p:ph type="title"/>
          </p:nvPr>
        </p:nvSpPr>
        <p:spPr>
          <a:xfrm>
            <a:off x="153536" y="54002"/>
            <a:ext cx="12036188" cy="1325563"/>
          </a:xfrm>
        </p:spPr>
        <p:txBody>
          <a:bodyPr>
            <a:noAutofit/>
          </a:bodyPr>
          <a:lstStyle/>
          <a:p>
            <a:r>
              <a:rPr lang="en-GB" sz="2800" b="1" dirty="0"/>
              <a:t>Example:</a:t>
            </a:r>
            <a:endParaRPr lang="en-GB" sz="2800" i="1" dirty="0"/>
          </a:p>
        </p:txBody>
      </p:sp>
      <p:sp>
        <p:nvSpPr>
          <p:cNvPr id="3" name="Content Placeholder 2">
            <a:extLst>
              <a:ext uri="{FF2B5EF4-FFF2-40B4-BE49-F238E27FC236}">
                <a16:creationId xmlns:a16="http://schemas.microsoft.com/office/drawing/2014/main" id="{A6F29DDC-7AC0-97B5-46AA-F9A18EF20949}"/>
              </a:ext>
            </a:extLst>
          </p:cNvPr>
          <p:cNvSpPr>
            <a:spLocks noGrp="1"/>
          </p:cNvSpPr>
          <p:nvPr>
            <p:ph idx="1"/>
          </p:nvPr>
        </p:nvSpPr>
        <p:spPr>
          <a:xfrm>
            <a:off x="838200" y="1444148"/>
            <a:ext cx="10515600" cy="4351338"/>
          </a:xfrm>
        </p:spPr>
        <p:txBody>
          <a:bodyPr/>
          <a:lstStyle/>
          <a:p>
            <a:pPr marL="0" indent="0">
              <a:buNone/>
            </a:pPr>
            <a:r>
              <a:rPr lang="en-GB" b="1" dirty="0"/>
              <a:t>RQ: </a:t>
            </a:r>
            <a:r>
              <a:rPr lang="en-GB" i="1" dirty="0"/>
              <a:t>Does artificial intelligence improve the detection of breast cancer compared with standard mammography interpretation?</a:t>
            </a:r>
            <a:br>
              <a:rPr lang="en-GB" i="1" dirty="0"/>
            </a:br>
            <a:endParaRPr lang="en-GB" dirty="0"/>
          </a:p>
        </p:txBody>
      </p:sp>
      <p:sp>
        <p:nvSpPr>
          <p:cNvPr id="4" name="Date Placeholder 3">
            <a:extLst>
              <a:ext uri="{FF2B5EF4-FFF2-40B4-BE49-F238E27FC236}">
                <a16:creationId xmlns:a16="http://schemas.microsoft.com/office/drawing/2014/main" id="{99002E4F-52B4-C752-5AF0-CBC323150734}"/>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F3403AF3-19ED-3674-B089-879168D7A88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47A9890-000C-B559-2F85-CD7FDC8B0A99}"/>
              </a:ext>
            </a:extLst>
          </p:cNvPr>
          <p:cNvSpPr>
            <a:spLocks noGrp="1"/>
          </p:cNvSpPr>
          <p:nvPr>
            <p:ph type="sldNum" sz="quarter" idx="12"/>
          </p:nvPr>
        </p:nvSpPr>
        <p:spPr/>
        <p:txBody>
          <a:bodyPr/>
          <a:lstStyle/>
          <a:p>
            <a:fld id="{3CFD72B2-4EB6-4FCF-A89A-DEA01A3779BF}" type="slidenum">
              <a:rPr lang="en-GB" smtClean="0"/>
              <a:t>18</a:t>
            </a:fld>
            <a:endParaRPr lang="en-GB"/>
          </a:p>
        </p:txBody>
      </p:sp>
      <p:sp>
        <p:nvSpPr>
          <p:cNvPr id="8" name="Rectangle 7">
            <a:extLst>
              <a:ext uri="{FF2B5EF4-FFF2-40B4-BE49-F238E27FC236}">
                <a16:creationId xmlns:a16="http://schemas.microsoft.com/office/drawing/2014/main" id="{37E44CEB-64C1-69AB-ACCE-D485279D2874}"/>
              </a:ext>
            </a:extLst>
          </p:cNvPr>
          <p:cNvSpPr/>
          <p:nvPr/>
        </p:nvSpPr>
        <p:spPr>
          <a:xfrm>
            <a:off x="737330" y="2590817"/>
            <a:ext cx="691215" cy="341632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P</a:t>
            </a:r>
          </a:p>
          <a:p>
            <a:pPr algn="ctr"/>
            <a:r>
              <a:rPr lang="en-US" sz="5400" b="0" cap="none" spc="0" dirty="0">
                <a:ln w="0"/>
                <a:solidFill>
                  <a:schemeClr val="accent1"/>
                </a:solidFill>
                <a:effectLst>
                  <a:outerShdw blurRad="38100" dist="25400" dir="5400000" algn="ctr" rotWithShape="0">
                    <a:srgbClr val="6E747A">
                      <a:alpha val="43000"/>
                    </a:srgbClr>
                  </a:outerShdw>
                </a:effectLst>
              </a:rPr>
              <a:t>I</a:t>
            </a:r>
          </a:p>
          <a:p>
            <a:pPr algn="ctr"/>
            <a:r>
              <a:rPr lang="en-US" sz="5400" b="0" cap="none" spc="0" dirty="0">
                <a:ln w="0"/>
                <a:solidFill>
                  <a:schemeClr val="accent1"/>
                </a:solidFill>
                <a:effectLst>
                  <a:outerShdw blurRad="38100" dist="25400" dir="5400000" algn="ctr" rotWithShape="0">
                    <a:srgbClr val="6E747A">
                      <a:alpha val="43000"/>
                    </a:srgbClr>
                  </a:outerShdw>
                </a:effectLst>
              </a:rPr>
              <a:t>C</a:t>
            </a:r>
          </a:p>
          <a:p>
            <a:pPr algn="ctr"/>
            <a:r>
              <a:rPr lang="en-US" sz="5400" dirty="0">
                <a:ln w="0"/>
                <a:solidFill>
                  <a:schemeClr val="accent1"/>
                </a:solidFill>
                <a:effectLst>
                  <a:outerShdw blurRad="38100" dist="25400" dir="5400000" algn="ctr" rotWithShape="0">
                    <a:srgbClr val="6E747A">
                      <a:alpha val="43000"/>
                    </a:srgbClr>
                  </a:outerShdw>
                </a:effectLst>
              </a:rPr>
              <a:t>O</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9" name="TextBox 8">
            <a:extLst>
              <a:ext uri="{FF2B5EF4-FFF2-40B4-BE49-F238E27FC236}">
                <a16:creationId xmlns:a16="http://schemas.microsoft.com/office/drawing/2014/main" id="{ABC86432-444B-D88C-9691-7B0C1D84E99D}"/>
              </a:ext>
            </a:extLst>
          </p:cNvPr>
          <p:cNvSpPr txBox="1"/>
          <p:nvPr/>
        </p:nvSpPr>
        <p:spPr>
          <a:xfrm>
            <a:off x="1428545" y="2879678"/>
            <a:ext cx="4667455" cy="369332"/>
          </a:xfrm>
          <a:prstGeom prst="rect">
            <a:avLst/>
          </a:prstGeom>
          <a:noFill/>
        </p:spPr>
        <p:txBody>
          <a:bodyPr wrap="square" rtlCol="0">
            <a:spAutoFit/>
          </a:bodyPr>
          <a:lstStyle/>
          <a:p>
            <a:r>
              <a:rPr lang="en-GB" i="1" dirty="0"/>
              <a:t>Who is the population/problem of interest? </a:t>
            </a:r>
            <a:endParaRPr lang="en-GB" dirty="0"/>
          </a:p>
        </p:txBody>
      </p:sp>
      <p:sp>
        <p:nvSpPr>
          <p:cNvPr id="11" name="TextBox 10">
            <a:extLst>
              <a:ext uri="{FF2B5EF4-FFF2-40B4-BE49-F238E27FC236}">
                <a16:creationId xmlns:a16="http://schemas.microsoft.com/office/drawing/2014/main" id="{9220C482-CB11-889D-8EC7-5266FFF9EA2B}"/>
              </a:ext>
            </a:extLst>
          </p:cNvPr>
          <p:cNvSpPr txBox="1"/>
          <p:nvPr/>
        </p:nvSpPr>
        <p:spPr>
          <a:xfrm>
            <a:off x="1529415" y="3750331"/>
            <a:ext cx="4566585" cy="369332"/>
          </a:xfrm>
          <a:prstGeom prst="rect">
            <a:avLst/>
          </a:prstGeom>
          <a:noFill/>
        </p:spPr>
        <p:txBody>
          <a:bodyPr wrap="square" rtlCol="0">
            <a:spAutoFit/>
          </a:bodyPr>
          <a:lstStyle/>
          <a:p>
            <a:r>
              <a:rPr lang="en-GB" i="1" dirty="0"/>
              <a:t>What is being introduced or investigated? </a:t>
            </a:r>
            <a:endParaRPr lang="en-GB" dirty="0"/>
          </a:p>
        </p:txBody>
      </p:sp>
      <p:sp>
        <p:nvSpPr>
          <p:cNvPr id="13" name="TextBox 12">
            <a:extLst>
              <a:ext uri="{FF2B5EF4-FFF2-40B4-BE49-F238E27FC236}">
                <a16:creationId xmlns:a16="http://schemas.microsoft.com/office/drawing/2014/main" id="{55D505CC-012B-800E-3052-B794CA9462BF}"/>
              </a:ext>
            </a:extLst>
          </p:cNvPr>
          <p:cNvSpPr txBox="1"/>
          <p:nvPr/>
        </p:nvSpPr>
        <p:spPr>
          <a:xfrm>
            <a:off x="1529415" y="4495861"/>
            <a:ext cx="4566585" cy="369332"/>
          </a:xfrm>
          <a:prstGeom prst="rect">
            <a:avLst/>
          </a:prstGeom>
          <a:noFill/>
        </p:spPr>
        <p:txBody>
          <a:bodyPr wrap="square" rtlCol="0">
            <a:spAutoFit/>
          </a:bodyPr>
          <a:lstStyle/>
          <a:p>
            <a:r>
              <a:rPr lang="en-GB" i="1" dirty="0"/>
              <a:t>What is it being compared against?  </a:t>
            </a:r>
            <a:endParaRPr lang="en-GB" dirty="0"/>
          </a:p>
        </p:txBody>
      </p:sp>
      <p:sp>
        <p:nvSpPr>
          <p:cNvPr id="15" name="TextBox 14">
            <a:extLst>
              <a:ext uri="{FF2B5EF4-FFF2-40B4-BE49-F238E27FC236}">
                <a16:creationId xmlns:a16="http://schemas.microsoft.com/office/drawing/2014/main" id="{AC38FC31-44F8-E3CB-19BE-C1518E4D2C27}"/>
              </a:ext>
            </a:extLst>
          </p:cNvPr>
          <p:cNvSpPr txBox="1"/>
          <p:nvPr/>
        </p:nvSpPr>
        <p:spPr>
          <a:xfrm>
            <a:off x="1529415" y="5347314"/>
            <a:ext cx="4566585" cy="369332"/>
          </a:xfrm>
          <a:prstGeom prst="rect">
            <a:avLst/>
          </a:prstGeom>
          <a:noFill/>
        </p:spPr>
        <p:txBody>
          <a:bodyPr wrap="square" rtlCol="0">
            <a:spAutoFit/>
          </a:bodyPr>
          <a:lstStyle/>
          <a:p>
            <a:r>
              <a:rPr lang="en-GB" i="1" dirty="0"/>
              <a:t>What is the outcome we are interested in?  </a:t>
            </a:r>
            <a:endParaRPr lang="en-GB" dirty="0"/>
          </a:p>
        </p:txBody>
      </p:sp>
      <p:sp>
        <p:nvSpPr>
          <p:cNvPr id="17" name="TextBox 16">
            <a:extLst>
              <a:ext uri="{FF2B5EF4-FFF2-40B4-BE49-F238E27FC236}">
                <a16:creationId xmlns:a16="http://schemas.microsoft.com/office/drawing/2014/main" id="{33D69EAE-1146-FEF3-4D9A-3EEEDC20563C}"/>
              </a:ext>
            </a:extLst>
          </p:cNvPr>
          <p:cNvSpPr txBox="1"/>
          <p:nvPr/>
        </p:nvSpPr>
        <p:spPr>
          <a:xfrm>
            <a:off x="6096000" y="2898878"/>
            <a:ext cx="6093724" cy="369332"/>
          </a:xfrm>
          <a:prstGeom prst="rect">
            <a:avLst/>
          </a:prstGeom>
          <a:noFill/>
        </p:spPr>
        <p:txBody>
          <a:bodyPr wrap="square">
            <a:spAutoFit/>
          </a:bodyPr>
          <a:lstStyle/>
          <a:p>
            <a:r>
              <a:rPr lang="en-GB" sz="1800" dirty="0"/>
              <a:t>Women undergoing breast cancer screening or assessment</a:t>
            </a:r>
            <a:endParaRPr lang="en-GB" dirty="0"/>
          </a:p>
        </p:txBody>
      </p:sp>
      <p:sp>
        <p:nvSpPr>
          <p:cNvPr id="19" name="TextBox 18">
            <a:extLst>
              <a:ext uri="{FF2B5EF4-FFF2-40B4-BE49-F238E27FC236}">
                <a16:creationId xmlns:a16="http://schemas.microsoft.com/office/drawing/2014/main" id="{25956A8A-FAF1-04E4-1F54-332F3924B60D}"/>
              </a:ext>
            </a:extLst>
          </p:cNvPr>
          <p:cNvSpPr txBox="1"/>
          <p:nvPr/>
        </p:nvSpPr>
        <p:spPr>
          <a:xfrm>
            <a:off x="6096000" y="3734564"/>
            <a:ext cx="6093724" cy="369332"/>
          </a:xfrm>
          <a:prstGeom prst="rect">
            <a:avLst/>
          </a:prstGeom>
          <a:noFill/>
        </p:spPr>
        <p:txBody>
          <a:bodyPr wrap="square">
            <a:spAutoFit/>
          </a:bodyPr>
          <a:lstStyle/>
          <a:p>
            <a:r>
              <a:rPr lang="en-GB" sz="1800" dirty="0"/>
              <a:t>Artificial intelligence-assisted mammography interpretation</a:t>
            </a:r>
            <a:endParaRPr lang="en-GB" dirty="0"/>
          </a:p>
        </p:txBody>
      </p:sp>
      <p:sp>
        <p:nvSpPr>
          <p:cNvPr id="21" name="TextBox 20">
            <a:extLst>
              <a:ext uri="{FF2B5EF4-FFF2-40B4-BE49-F238E27FC236}">
                <a16:creationId xmlns:a16="http://schemas.microsoft.com/office/drawing/2014/main" id="{29F5B8EC-16A2-E03B-2577-8D5605093AF8}"/>
              </a:ext>
            </a:extLst>
          </p:cNvPr>
          <p:cNvSpPr txBox="1"/>
          <p:nvPr/>
        </p:nvSpPr>
        <p:spPr>
          <a:xfrm>
            <a:off x="6096000" y="4492428"/>
            <a:ext cx="6093724" cy="369332"/>
          </a:xfrm>
          <a:prstGeom prst="rect">
            <a:avLst/>
          </a:prstGeom>
          <a:noFill/>
        </p:spPr>
        <p:txBody>
          <a:bodyPr wrap="square">
            <a:spAutoFit/>
          </a:bodyPr>
          <a:lstStyle/>
          <a:p>
            <a:r>
              <a:rPr lang="en-GB" sz="1800" dirty="0"/>
              <a:t>Standard mammography interpretation by radiologists</a:t>
            </a:r>
            <a:endParaRPr lang="en-GB" dirty="0"/>
          </a:p>
        </p:txBody>
      </p:sp>
      <p:sp>
        <p:nvSpPr>
          <p:cNvPr id="23" name="TextBox 22">
            <a:extLst>
              <a:ext uri="{FF2B5EF4-FFF2-40B4-BE49-F238E27FC236}">
                <a16:creationId xmlns:a16="http://schemas.microsoft.com/office/drawing/2014/main" id="{BB784227-76EC-2AE2-0C94-7C0FA01F97DF}"/>
              </a:ext>
            </a:extLst>
          </p:cNvPr>
          <p:cNvSpPr txBox="1"/>
          <p:nvPr/>
        </p:nvSpPr>
        <p:spPr>
          <a:xfrm>
            <a:off x="6096000" y="5320169"/>
            <a:ext cx="6093724" cy="369332"/>
          </a:xfrm>
          <a:prstGeom prst="rect">
            <a:avLst/>
          </a:prstGeom>
          <a:noFill/>
        </p:spPr>
        <p:txBody>
          <a:bodyPr wrap="square">
            <a:spAutoFit/>
          </a:bodyPr>
          <a:lstStyle/>
          <a:p>
            <a:r>
              <a:rPr lang="en-GB" sz="1800" dirty="0"/>
              <a:t>Improved detection of breast cancer</a:t>
            </a:r>
            <a:endParaRPr lang="en-GB" dirty="0"/>
          </a:p>
        </p:txBody>
      </p:sp>
    </p:spTree>
    <p:extLst>
      <p:ext uri="{BB962C8B-B14F-4D97-AF65-F5344CB8AC3E}">
        <p14:creationId xmlns:p14="http://schemas.microsoft.com/office/powerpoint/2010/main" val="91544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9" grpId="0"/>
      <p:bldP spid="21" grpId="0"/>
      <p:bldP spid="2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F11B6-5444-B6E5-65D1-A3F6854AF21B}"/>
              </a:ext>
            </a:extLst>
          </p:cNvPr>
          <p:cNvSpPr>
            <a:spLocks noGrp="1"/>
          </p:cNvSpPr>
          <p:nvPr>
            <p:ph type="title"/>
          </p:nvPr>
        </p:nvSpPr>
        <p:spPr>
          <a:xfrm>
            <a:off x="58577" y="1"/>
            <a:ext cx="10515600" cy="652536"/>
          </a:xfrm>
        </p:spPr>
        <p:txBody>
          <a:bodyPr>
            <a:normAutofit fontScale="90000"/>
          </a:bodyPr>
          <a:lstStyle/>
          <a:p>
            <a:r>
              <a:rPr lang="en-GB" b="1" dirty="0"/>
              <a:t>Examples</a:t>
            </a:r>
          </a:p>
        </p:txBody>
      </p:sp>
      <p:sp>
        <p:nvSpPr>
          <p:cNvPr id="3" name="Content Placeholder 2">
            <a:extLst>
              <a:ext uri="{FF2B5EF4-FFF2-40B4-BE49-F238E27FC236}">
                <a16:creationId xmlns:a16="http://schemas.microsoft.com/office/drawing/2014/main" id="{C4D9CCD0-865A-1ADA-13CF-9E0D0F9131FC}"/>
              </a:ext>
            </a:extLst>
          </p:cNvPr>
          <p:cNvSpPr>
            <a:spLocks noGrp="1"/>
          </p:cNvSpPr>
          <p:nvPr>
            <p:ph idx="1"/>
          </p:nvPr>
        </p:nvSpPr>
        <p:spPr>
          <a:xfrm>
            <a:off x="300317" y="697810"/>
            <a:ext cx="11752729" cy="1325563"/>
          </a:xfrm>
        </p:spPr>
        <p:txBody>
          <a:bodyPr/>
          <a:lstStyle/>
          <a:p>
            <a:pPr marL="0" indent="0">
              <a:buNone/>
            </a:pPr>
            <a:r>
              <a:rPr lang="en-GB" b="1" i="1" dirty="0"/>
              <a:t>RQ</a:t>
            </a:r>
            <a:r>
              <a:rPr lang="en-GB" i="1" dirty="0"/>
              <a:t>: In adults with type 2 diabetes, does structured aerobic exercise compared to usual care reduce HbA1c levels?</a:t>
            </a:r>
          </a:p>
        </p:txBody>
      </p:sp>
      <p:sp>
        <p:nvSpPr>
          <p:cNvPr id="4" name="Date Placeholder 3">
            <a:extLst>
              <a:ext uri="{FF2B5EF4-FFF2-40B4-BE49-F238E27FC236}">
                <a16:creationId xmlns:a16="http://schemas.microsoft.com/office/drawing/2014/main" id="{EE0FD23B-6AA2-5939-24C7-7C38E7B29467}"/>
              </a:ext>
            </a:extLst>
          </p:cNvPr>
          <p:cNvSpPr>
            <a:spLocks noGrp="1"/>
          </p:cNvSpPr>
          <p:nvPr>
            <p:ph type="dt" sz="half" idx="10"/>
          </p:nvPr>
        </p:nvSpPr>
        <p:spPr>
          <a:xfrm>
            <a:off x="138953" y="6356350"/>
            <a:ext cx="3899647"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D06D8F8F-B749-C871-F485-9F47F10207E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BFC1F3F-483F-92D5-C788-75407E25D27F}"/>
              </a:ext>
            </a:extLst>
          </p:cNvPr>
          <p:cNvSpPr>
            <a:spLocks noGrp="1"/>
          </p:cNvSpPr>
          <p:nvPr>
            <p:ph type="sldNum" sz="quarter" idx="12"/>
          </p:nvPr>
        </p:nvSpPr>
        <p:spPr/>
        <p:txBody>
          <a:bodyPr/>
          <a:lstStyle/>
          <a:p>
            <a:fld id="{3CFD72B2-4EB6-4FCF-A89A-DEA01A3779BF}" type="slidenum">
              <a:rPr lang="en-GB" smtClean="0"/>
              <a:t>19</a:t>
            </a:fld>
            <a:endParaRPr lang="en-GB"/>
          </a:p>
        </p:txBody>
      </p:sp>
      <p:sp>
        <p:nvSpPr>
          <p:cNvPr id="7" name="Rectangle 6">
            <a:extLst>
              <a:ext uri="{FF2B5EF4-FFF2-40B4-BE49-F238E27FC236}">
                <a16:creationId xmlns:a16="http://schemas.microsoft.com/office/drawing/2014/main" id="{B6A1A37C-C5FD-5E9A-1B91-2AC7F81B3846}"/>
              </a:ext>
            </a:extLst>
          </p:cNvPr>
          <p:cNvSpPr/>
          <p:nvPr/>
        </p:nvSpPr>
        <p:spPr>
          <a:xfrm>
            <a:off x="1054250" y="719326"/>
            <a:ext cx="4432150"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EF3ABD1-806D-6952-5DA3-408EFF7FABF5}"/>
              </a:ext>
            </a:extLst>
          </p:cNvPr>
          <p:cNvSpPr/>
          <p:nvPr/>
        </p:nvSpPr>
        <p:spPr>
          <a:xfrm>
            <a:off x="6472069" y="719326"/>
            <a:ext cx="4432150"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4D37B9-4E4B-DEC5-72EA-1AE96333643E}"/>
              </a:ext>
            </a:extLst>
          </p:cNvPr>
          <p:cNvSpPr/>
          <p:nvPr/>
        </p:nvSpPr>
        <p:spPr>
          <a:xfrm>
            <a:off x="2396713" y="1141076"/>
            <a:ext cx="1641888"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65ADDA5A-7B64-1EFB-209B-6F9AF2C719A2}"/>
              </a:ext>
            </a:extLst>
          </p:cNvPr>
          <p:cNvSpPr/>
          <p:nvPr/>
        </p:nvSpPr>
        <p:spPr>
          <a:xfrm>
            <a:off x="4086113" y="1141076"/>
            <a:ext cx="3196813"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8D5564C-328B-C95A-D111-ED13162FD13A}"/>
              </a:ext>
            </a:extLst>
          </p:cNvPr>
          <p:cNvSpPr txBox="1"/>
          <p:nvPr/>
        </p:nvSpPr>
        <p:spPr>
          <a:xfrm>
            <a:off x="5041302" y="299039"/>
            <a:ext cx="550151" cy="461665"/>
          </a:xfrm>
          <a:prstGeom prst="rect">
            <a:avLst/>
          </a:prstGeom>
          <a:noFill/>
        </p:spPr>
        <p:txBody>
          <a:bodyPr wrap="none" rtlCol="0">
            <a:spAutoFit/>
          </a:bodyPr>
          <a:lstStyle/>
          <a:p>
            <a:r>
              <a:rPr lang="en-GB" sz="2400" b="1" dirty="0"/>
              <a:t>(P)</a:t>
            </a:r>
          </a:p>
        </p:txBody>
      </p:sp>
      <p:sp>
        <p:nvSpPr>
          <p:cNvPr id="16" name="TextBox 15">
            <a:extLst>
              <a:ext uri="{FF2B5EF4-FFF2-40B4-BE49-F238E27FC236}">
                <a16:creationId xmlns:a16="http://schemas.microsoft.com/office/drawing/2014/main" id="{1CBDCA79-D1EE-E497-9FBB-F922A6AF35A7}"/>
              </a:ext>
            </a:extLst>
          </p:cNvPr>
          <p:cNvSpPr txBox="1"/>
          <p:nvPr/>
        </p:nvSpPr>
        <p:spPr>
          <a:xfrm>
            <a:off x="10469763" y="299039"/>
            <a:ext cx="453970" cy="461665"/>
          </a:xfrm>
          <a:prstGeom prst="rect">
            <a:avLst/>
          </a:prstGeom>
          <a:noFill/>
        </p:spPr>
        <p:txBody>
          <a:bodyPr wrap="none" rtlCol="0">
            <a:spAutoFit/>
          </a:bodyPr>
          <a:lstStyle/>
          <a:p>
            <a:r>
              <a:rPr lang="en-GB" sz="2400" b="1" dirty="0"/>
              <a:t>(I)</a:t>
            </a:r>
          </a:p>
        </p:txBody>
      </p:sp>
      <p:sp>
        <p:nvSpPr>
          <p:cNvPr id="18" name="TextBox 17">
            <a:extLst>
              <a:ext uri="{FF2B5EF4-FFF2-40B4-BE49-F238E27FC236}">
                <a16:creationId xmlns:a16="http://schemas.microsoft.com/office/drawing/2014/main" id="{7E41125C-F9DD-A6A1-1FD7-A53EF097EEB7}"/>
              </a:ext>
            </a:extLst>
          </p:cNvPr>
          <p:cNvSpPr txBox="1"/>
          <p:nvPr/>
        </p:nvSpPr>
        <p:spPr>
          <a:xfrm>
            <a:off x="3535962" y="1443307"/>
            <a:ext cx="582211" cy="461665"/>
          </a:xfrm>
          <a:prstGeom prst="rect">
            <a:avLst/>
          </a:prstGeom>
          <a:noFill/>
        </p:spPr>
        <p:txBody>
          <a:bodyPr wrap="none" rtlCol="0">
            <a:spAutoFit/>
          </a:bodyPr>
          <a:lstStyle/>
          <a:p>
            <a:r>
              <a:rPr lang="en-GB" sz="2400" b="1" dirty="0"/>
              <a:t>(C)</a:t>
            </a:r>
          </a:p>
        </p:txBody>
      </p:sp>
      <p:sp>
        <p:nvSpPr>
          <p:cNvPr id="20" name="TextBox 19">
            <a:extLst>
              <a:ext uri="{FF2B5EF4-FFF2-40B4-BE49-F238E27FC236}">
                <a16:creationId xmlns:a16="http://schemas.microsoft.com/office/drawing/2014/main" id="{B41F35EC-04F6-CFE5-058D-62BD35DE2B7D}"/>
              </a:ext>
            </a:extLst>
          </p:cNvPr>
          <p:cNvSpPr txBox="1"/>
          <p:nvPr/>
        </p:nvSpPr>
        <p:spPr>
          <a:xfrm>
            <a:off x="6799279" y="1452795"/>
            <a:ext cx="591829" cy="461665"/>
          </a:xfrm>
          <a:prstGeom prst="rect">
            <a:avLst/>
          </a:prstGeom>
          <a:noFill/>
        </p:spPr>
        <p:txBody>
          <a:bodyPr wrap="none" rtlCol="0">
            <a:spAutoFit/>
          </a:bodyPr>
          <a:lstStyle/>
          <a:p>
            <a:r>
              <a:rPr lang="en-GB" sz="2400" b="1" dirty="0"/>
              <a:t>(O)</a:t>
            </a:r>
          </a:p>
        </p:txBody>
      </p:sp>
      <p:sp>
        <p:nvSpPr>
          <p:cNvPr id="22" name="TextBox 21">
            <a:extLst>
              <a:ext uri="{FF2B5EF4-FFF2-40B4-BE49-F238E27FC236}">
                <a16:creationId xmlns:a16="http://schemas.microsoft.com/office/drawing/2014/main" id="{48C03E84-0FB1-B864-94D3-6B028B06DD7D}"/>
              </a:ext>
            </a:extLst>
          </p:cNvPr>
          <p:cNvSpPr txBox="1"/>
          <p:nvPr/>
        </p:nvSpPr>
        <p:spPr>
          <a:xfrm>
            <a:off x="324074" y="2217425"/>
            <a:ext cx="11638429" cy="954107"/>
          </a:xfrm>
          <a:prstGeom prst="rect">
            <a:avLst/>
          </a:prstGeom>
          <a:noFill/>
        </p:spPr>
        <p:txBody>
          <a:bodyPr wrap="square">
            <a:spAutoFit/>
          </a:bodyPr>
          <a:lstStyle/>
          <a:p>
            <a:pPr fontAlgn="t">
              <a:lnSpc>
                <a:spcPct val="100000"/>
              </a:lnSpc>
              <a:buNone/>
            </a:pPr>
            <a:r>
              <a:rPr lang="en-GB" sz="2800" b="1" i="1" dirty="0">
                <a:effectLst/>
                <a:latin typeface="+mn-lt"/>
              </a:rPr>
              <a:t>RQ</a:t>
            </a:r>
            <a:r>
              <a:rPr lang="en-GB" sz="2800" b="0" i="1" dirty="0">
                <a:effectLst/>
                <a:latin typeface="+mn-lt"/>
              </a:rPr>
              <a:t>: To what extent does newborn hearing screening improve the early detection of hearing loss compared with delayed identification?</a:t>
            </a:r>
            <a:endParaRPr lang="en-GB" sz="2800" b="0" i="1" dirty="0">
              <a:effectLst/>
              <a:latin typeface="Segoe UI" panose="020B0502040204020203" pitchFamily="34" charset="0"/>
            </a:endParaRPr>
          </a:p>
        </p:txBody>
      </p:sp>
      <p:sp>
        <p:nvSpPr>
          <p:cNvPr id="23" name="Rectangle 22">
            <a:extLst>
              <a:ext uri="{FF2B5EF4-FFF2-40B4-BE49-F238E27FC236}">
                <a16:creationId xmlns:a16="http://schemas.microsoft.com/office/drawing/2014/main" id="{B9E6A453-9A5F-5B91-C7C7-F6935B6BEF19}"/>
              </a:ext>
            </a:extLst>
          </p:cNvPr>
          <p:cNvSpPr/>
          <p:nvPr/>
        </p:nvSpPr>
        <p:spPr>
          <a:xfrm>
            <a:off x="4107414" y="2315696"/>
            <a:ext cx="1441007"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3561B5B5-7913-C34F-76A2-67AE47066C3E}"/>
              </a:ext>
            </a:extLst>
          </p:cNvPr>
          <p:cNvSpPr txBox="1"/>
          <p:nvPr/>
        </p:nvSpPr>
        <p:spPr>
          <a:xfrm>
            <a:off x="5134368" y="1890388"/>
            <a:ext cx="550151" cy="461665"/>
          </a:xfrm>
          <a:prstGeom prst="rect">
            <a:avLst/>
          </a:prstGeom>
          <a:noFill/>
        </p:spPr>
        <p:txBody>
          <a:bodyPr wrap="none" rtlCol="0">
            <a:spAutoFit/>
          </a:bodyPr>
          <a:lstStyle/>
          <a:p>
            <a:r>
              <a:rPr lang="en-GB" sz="2400" b="1" dirty="0"/>
              <a:t>(P)</a:t>
            </a:r>
          </a:p>
        </p:txBody>
      </p:sp>
      <p:sp>
        <p:nvSpPr>
          <p:cNvPr id="25" name="Rectangle 24">
            <a:extLst>
              <a:ext uri="{FF2B5EF4-FFF2-40B4-BE49-F238E27FC236}">
                <a16:creationId xmlns:a16="http://schemas.microsoft.com/office/drawing/2014/main" id="{40E46FC7-C564-EC40-387F-6EAA2D0C4238}"/>
              </a:ext>
            </a:extLst>
          </p:cNvPr>
          <p:cNvSpPr/>
          <p:nvPr/>
        </p:nvSpPr>
        <p:spPr>
          <a:xfrm>
            <a:off x="1588791" y="5252419"/>
            <a:ext cx="4507209"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076054E7-969C-9C08-BB31-0804EB6D98E7}"/>
              </a:ext>
            </a:extLst>
          </p:cNvPr>
          <p:cNvSpPr txBox="1"/>
          <p:nvPr/>
        </p:nvSpPr>
        <p:spPr>
          <a:xfrm>
            <a:off x="5548421" y="4839023"/>
            <a:ext cx="591829" cy="461665"/>
          </a:xfrm>
          <a:prstGeom prst="rect">
            <a:avLst/>
          </a:prstGeom>
          <a:noFill/>
        </p:spPr>
        <p:txBody>
          <a:bodyPr wrap="square" rtlCol="0">
            <a:spAutoFit/>
          </a:bodyPr>
          <a:lstStyle/>
          <a:p>
            <a:r>
              <a:rPr lang="en-GB" sz="2400" b="1" dirty="0"/>
              <a:t>(I)</a:t>
            </a:r>
          </a:p>
        </p:txBody>
      </p:sp>
      <p:sp>
        <p:nvSpPr>
          <p:cNvPr id="27" name="Rectangle 26">
            <a:extLst>
              <a:ext uri="{FF2B5EF4-FFF2-40B4-BE49-F238E27FC236}">
                <a16:creationId xmlns:a16="http://schemas.microsoft.com/office/drawing/2014/main" id="{2CE8BF5D-F46C-499A-E0EA-B34D0DC76B22}"/>
              </a:ext>
            </a:extLst>
          </p:cNvPr>
          <p:cNvSpPr/>
          <p:nvPr/>
        </p:nvSpPr>
        <p:spPr>
          <a:xfrm>
            <a:off x="6615715" y="2730428"/>
            <a:ext cx="3302835"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D69D677C-4C15-5AF6-35BD-D6E09B6716CA}"/>
              </a:ext>
            </a:extLst>
          </p:cNvPr>
          <p:cNvSpPr txBox="1"/>
          <p:nvPr/>
        </p:nvSpPr>
        <p:spPr>
          <a:xfrm>
            <a:off x="9399989" y="3036904"/>
            <a:ext cx="582211" cy="461665"/>
          </a:xfrm>
          <a:prstGeom prst="rect">
            <a:avLst/>
          </a:prstGeom>
          <a:noFill/>
        </p:spPr>
        <p:txBody>
          <a:bodyPr wrap="none" rtlCol="0">
            <a:spAutoFit/>
          </a:bodyPr>
          <a:lstStyle/>
          <a:p>
            <a:r>
              <a:rPr lang="en-GB" sz="2400" b="1" dirty="0"/>
              <a:t>(C)</a:t>
            </a:r>
          </a:p>
        </p:txBody>
      </p:sp>
      <p:sp>
        <p:nvSpPr>
          <p:cNvPr id="29" name="Rectangle 28">
            <a:extLst>
              <a:ext uri="{FF2B5EF4-FFF2-40B4-BE49-F238E27FC236}">
                <a16:creationId xmlns:a16="http://schemas.microsoft.com/office/drawing/2014/main" id="{C0EFEFB5-3F1F-6635-B5C7-2FA8C4D669B8}"/>
              </a:ext>
            </a:extLst>
          </p:cNvPr>
          <p:cNvSpPr/>
          <p:nvPr/>
        </p:nvSpPr>
        <p:spPr>
          <a:xfrm>
            <a:off x="374268" y="2751108"/>
            <a:ext cx="3885760"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A4F2597A-8C48-D1C0-A13E-85ABDD47E9CB}"/>
              </a:ext>
            </a:extLst>
          </p:cNvPr>
          <p:cNvSpPr txBox="1"/>
          <p:nvPr/>
        </p:nvSpPr>
        <p:spPr>
          <a:xfrm>
            <a:off x="3742685" y="3104592"/>
            <a:ext cx="591829" cy="461665"/>
          </a:xfrm>
          <a:prstGeom prst="rect">
            <a:avLst/>
          </a:prstGeom>
          <a:noFill/>
        </p:spPr>
        <p:txBody>
          <a:bodyPr wrap="none" rtlCol="0">
            <a:spAutoFit/>
          </a:bodyPr>
          <a:lstStyle/>
          <a:p>
            <a:r>
              <a:rPr lang="en-GB" sz="2400" b="1" dirty="0"/>
              <a:t>(O)</a:t>
            </a:r>
          </a:p>
        </p:txBody>
      </p:sp>
      <p:sp>
        <p:nvSpPr>
          <p:cNvPr id="32" name="TextBox 31">
            <a:extLst>
              <a:ext uri="{FF2B5EF4-FFF2-40B4-BE49-F238E27FC236}">
                <a16:creationId xmlns:a16="http://schemas.microsoft.com/office/drawing/2014/main" id="{A27ED5B3-65E9-2687-FDB9-550D6F2F2C3E}"/>
              </a:ext>
            </a:extLst>
          </p:cNvPr>
          <p:cNvSpPr txBox="1"/>
          <p:nvPr/>
        </p:nvSpPr>
        <p:spPr>
          <a:xfrm>
            <a:off x="357466" y="5167636"/>
            <a:ext cx="11638429" cy="1384995"/>
          </a:xfrm>
          <a:prstGeom prst="rect">
            <a:avLst/>
          </a:prstGeom>
          <a:noFill/>
        </p:spPr>
        <p:txBody>
          <a:bodyPr wrap="square">
            <a:spAutoFit/>
          </a:bodyPr>
          <a:lstStyle/>
          <a:p>
            <a:pPr fontAlgn="t"/>
            <a:r>
              <a:rPr lang="en-GB" sz="2800" b="1" i="1" dirty="0">
                <a:effectLst/>
                <a:latin typeface="+mn-lt"/>
              </a:rPr>
              <a:t>RQ</a:t>
            </a:r>
            <a:r>
              <a:rPr lang="en-GB" sz="2800" b="0" i="1" dirty="0">
                <a:effectLst/>
                <a:latin typeface="+mn-lt"/>
              </a:rPr>
              <a:t>: </a:t>
            </a:r>
            <a:r>
              <a:rPr lang="en-GB" sz="2800" i="1" dirty="0"/>
              <a:t>Do antimicrobial-coated devices reduce healthcare-associated infection rates compared with standard devices?</a:t>
            </a:r>
          </a:p>
          <a:p>
            <a:pPr fontAlgn="t">
              <a:lnSpc>
                <a:spcPct val="100000"/>
              </a:lnSpc>
              <a:buNone/>
            </a:pPr>
            <a:endParaRPr lang="en-GB" sz="2800" b="0" i="1" dirty="0">
              <a:effectLst/>
              <a:latin typeface="Segoe UI" panose="020B0502040204020203" pitchFamily="34" charset="0"/>
            </a:endParaRPr>
          </a:p>
        </p:txBody>
      </p:sp>
      <p:sp>
        <p:nvSpPr>
          <p:cNvPr id="31" name="Rectangle 30">
            <a:extLst>
              <a:ext uri="{FF2B5EF4-FFF2-40B4-BE49-F238E27FC236}">
                <a16:creationId xmlns:a16="http://schemas.microsoft.com/office/drawing/2014/main" id="{830965E9-B359-1B7B-525B-5076F0655ADC}"/>
              </a:ext>
            </a:extLst>
          </p:cNvPr>
          <p:cNvSpPr/>
          <p:nvPr/>
        </p:nvSpPr>
        <p:spPr>
          <a:xfrm>
            <a:off x="10203230" y="2315695"/>
            <a:ext cx="920178"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a:extLst>
              <a:ext uri="{FF2B5EF4-FFF2-40B4-BE49-F238E27FC236}">
                <a16:creationId xmlns:a16="http://schemas.microsoft.com/office/drawing/2014/main" id="{387336D7-54AF-B390-919E-5C42FF269D7A}"/>
              </a:ext>
            </a:extLst>
          </p:cNvPr>
          <p:cNvSpPr/>
          <p:nvPr/>
        </p:nvSpPr>
        <p:spPr>
          <a:xfrm>
            <a:off x="5005429" y="5679595"/>
            <a:ext cx="3005808"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71181278-5936-AEC5-958B-48C9D74B33AE}"/>
              </a:ext>
            </a:extLst>
          </p:cNvPr>
          <p:cNvSpPr txBox="1"/>
          <p:nvPr/>
        </p:nvSpPr>
        <p:spPr>
          <a:xfrm>
            <a:off x="7612279" y="5986071"/>
            <a:ext cx="582211" cy="461665"/>
          </a:xfrm>
          <a:prstGeom prst="rect">
            <a:avLst/>
          </a:prstGeom>
          <a:noFill/>
        </p:spPr>
        <p:txBody>
          <a:bodyPr wrap="none" rtlCol="0">
            <a:spAutoFit/>
          </a:bodyPr>
          <a:lstStyle/>
          <a:p>
            <a:r>
              <a:rPr lang="en-GB" sz="2400" b="1" dirty="0"/>
              <a:t>(C)</a:t>
            </a:r>
          </a:p>
        </p:txBody>
      </p:sp>
      <p:sp>
        <p:nvSpPr>
          <p:cNvPr id="35" name="Rectangle 34">
            <a:extLst>
              <a:ext uri="{FF2B5EF4-FFF2-40B4-BE49-F238E27FC236}">
                <a16:creationId xmlns:a16="http://schemas.microsoft.com/office/drawing/2014/main" id="{AB15699F-2A34-3647-F26C-D27205B1A887}"/>
              </a:ext>
            </a:extLst>
          </p:cNvPr>
          <p:cNvSpPr/>
          <p:nvPr/>
        </p:nvSpPr>
        <p:spPr>
          <a:xfrm>
            <a:off x="407152" y="5656615"/>
            <a:ext cx="2267809"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95B1AB3C-4A0F-4C30-9E3D-2FDB5B4E1C19}"/>
              </a:ext>
            </a:extLst>
          </p:cNvPr>
          <p:cNvSpPr txBox="1"/>
          <p:nvPr/>
        </p:nvSpPr>
        <p:spPr>
          <a:xfrm>
            <a:off x="2174758" y="5979648"/>
            <a:ext cx="591829" cy="461665"/>
          </a:xfrm>
          <a:prstGeom prst="rect">
            <a:avLst/>
          </a:prstGeom>
          <a:noFill/>
        </p:spPr>
        <p:txBody>
          <a:bodyPr wrap="none" rtlCol="0">
            <a:spAutoFit/>
          </a:bodyPr>
          <a:lstStyle/>
          <a:p>
            <a:r>
              <a:rPr lang="en-GB" sz="2400" b="1" dirty="0"/>
              <a:t>(O)</a:t>
            </a:r>
          </a:p>
        </p:txBody>
      </p:sp>
      <p:sp>
        <p:nvSpPr>
          <p:cNvPr id="37" name="Rectangle 36">
            <a:extLst>
              <a:ext uri="{FF2B5EF4-FFF2-40B4-BE49-F238E27FC236}">
                <a16:creationId xmlns:a16="http://schemas.microsoft.com/office/drawing/2014/main" id="{65C17F75-3B9A-67AD-AB2D-153CB8D1E7AD}"/>
              </a:ext>
            </a:extLst>
          </p:cNvPr>
          <p:cNvSpPr/>
          <p:nvPr/>
        </p:nvSpPr>
        <p:spPr>
          <a:xfrm>
            <a:off x="5591453" y="2305820"/>
            <a:ext cx="2760977"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9B095584-CBFB-9063-D46E-26C378A430C7}"/>
              </a:ext>
            </a:extLst>
          </p:cNvPr>
          <p:cNvSpPr txBox="1"/>
          <p:nvPr/>
        </p:nvSpPr>
        <p:spPr>
          <a:xfrm>
            <a:off x="7941492" y="1899360"/>
            <a:ext cx="453970" cy="461665"/>
          </a:xfrm>
          <a:prstGeom prst="rect">
            <a:avLst/>
          </a:prstGeom>
          <a:noFill/>
        </p:spPr>
        <p:txBody>
          <a:bodyPr wrap="none" rtlCol="0">
            <a:spAutoFit/>
          </a:bodyPr>
          <a:lstStyle/>
          <a:p>
            <a:r>
              <a:rPr lang="en-GB" sz="2400" b="1" dirty="0"/>
              <a:t>(I)</a:t>
            </a:r>
          </a:p>
        </p:txBody>
      </p:sp>
      <p:sp>
        <p:nvSpPr>
          <p:cNvPr id="39" name="TextBox 38">
            <a:extLst>
              <a:ext uri="{FF2B5EF4-FFF2-40B4-BE49-F238E27FC236}">
                <a16:creationId xmlns:a16="http://schemas.microsoft.com/office/drawing/2014/main" id="{73BC4446-FCF2-7F65-80E9-C15C7FB8D80A}"/>
              </a:ext>
            </a:extLst>
          </p:cNvPr>
          <p:cNvSpPr txBox="1"/>
          <p:nvPr/>
        </p:nvSpPr>
        <p:spPr>
          <a:xfrm>
            <a:off x="9091268" y="5703384"/>
            <a:ext cx="2317622" cy="369332"/>
          </a:xfrm>
          <a:prstGeom prst="rect">
            <a:avLst/>
          </a:prstGeom>
          <a:noFill/>
        </p:spPr>
        <p:txBody>
          <a:bodyPr wrap="none" rtlCol="0">
            <a:spAutoFit/>
          </a:bodyPr>
          <a:lstStyle/>
          <a:p>
            <a:r>
              <a:rPr lang="en-GB" dirty="0"/>
              <a:t>(P: Hospital patients )</a:t>
            </a:r>
          </a:p>
        </p:txBody>
      </p:sp>
      <p:sp>
        <p:nvSpPr>
          <p:cNvPr id="41" name="TextBox 40">
            <a:extLst>
              <a:ext uri="{FF2B5EF4-FFF2-40B4-BE49-F238E27FC236}">
                <a16:creationId xmlns:a16="http://schemas.microsoft.com/office/drawing/2014/main" id="{97FD4040-C51E-AD40-5753-374A0FFE4666}"/>
              </a:ext>
            </a:extLst>
          </p:cNvPr>
          <p:cNvSpPr txBox="1"/>
          <p:nvPr/>
        </p:nvSpPr>
        <p:spPr>
          <a:xfrm>
            <a:off x="374268" y="3722817"/>
            <a:ext cx="11678778" cy="954107"/>
          </a:xfrm>
          <a:prstGeom prst="rect">
            <a:avLst/>
          </a:prstGeom>
          <a:noFill/>
        </p:spPr>
        <p:txBody>
          <a:bodyPr wrap="square">
            <a:spAutoFit/>
          </a:bodyPr>
          <a:lstStyle/>
          <a:p>
            <a:pPr marL="0" indent="0">
              <a:buNone/>
            </a:pPr>
            <a:r>
              <a:rPr lang="en-GB" sz="2800" b="1" i="1" dirty="0"/>
              <a:t>RQ: </a:t>
            </a:r>
            <a:r>
              <a:rPr lang="en-GB" sz="2800" i="1" dirty="0"/>
              <a:t>To what extent does AI-assisted image analysis improve diagnostic accuracy in radiology?</a:t>
            </a:r>
            <a:endParaRPr lang="en-GB" sz="2800" dirty="0"/>
          </a:p>
        </p:txBody>
      </p:sp>
      <p:sp>
        <p:nvSpPr>
          <p:cNvPr id="42" name="Rectangle 41">
            <a:extLst>
              <a:ext uri="{FF2B5EF4-FFF2-40B4-BE49-F238E27FC236}">
                <a16:creationId xmlns:a16="http://schemas.microsoft.com/office/drawing/2014/main" id="{FE391102-FC40-2F90-52AC-D6BF366949D1}"/>
              </a:ext>
            </a:extLst>
          </p:cNvPr>
          <p:cNvSpPr/>
          <p:nvPr/>
        </p:nvSpPr>
        <p:spPr>
          <a:xfrm>
            <a:off x="4162512" y="3830106"/>
            <a:ext cx="2797846"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a:extLst>
              <a:ext uri="{FF2B5EF4-FFF2-40B4-BE49-F238E27FC236}">
                <a16:creationId xmlns:a16="http://schemas.microsoft.com/office/drawing/2014/main" id="{83DA7CA2-0178-5F23-C560-9DB25241184F}"/>
              </a:ext>
            </a:extLst>
          </p:cNvPr>
          <p:cNvSpPr txBox="1"/>
          <p:nvPr/>
        </p:nvSpPr>
        <p:spPr>
          <a:xfrm>
            <a:off x="6572294" y="3430429"/>
            <a:ext cx="453970" cy="461665"/>
          </a:xfrm>
          <a:prstGeom prst="rect">
            <a:avLst/>
          </a:prstGeom>
          <a:noFill/>
        </p:spPr>
        <p:txBody>
          <a:bodyPr wrap="none" rtlCol="0">
            <a:spAutoFit/>
          </a:bodyPr>
          <a:lstStyle/>
          <a:p>
            <a:r>
              <a:rPr lang="en-GB" sz="2400" b="1" dirty="0"/>
              <a:t>(I)</a:t>
            </a:r>
          </a:p>
        </p:txBody>
      </p:sp>
      <p:sp>
        <p:nvSpPr>
          <p:cNvPr id="44" name="Rectangle 43">
            <a:extLst>
              <a:ext uri="{FF2B5EF4-FFF2-40B4-BE49-F238E27FC236}">
                <a16:creationId xmlns:a16="http://schemas.microsoft.com/office/drawing/2014/main" id="{64EF59BA-8EBA-547C-AD76-AE6C9BC7C51C}"/>
              </a:ext>
            </a:extLst>
          </p:cNvPr>
          <p:cNvSpPr/>
          <p:nvPr/>
        </p:nvSpPr>
        <p:spPr>
          <a:xfrm>
            <a:off x="9606698" y="3824736"/>
            <a:ext cx="1747102"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8E998BE7-DE09-9C9C-086A-EF42B07E79CA}"/>
              </a:ext>
            </a:extLst>
          </p:cNvPr>
          <p:cNvSpPr/>
          <p:nvPr/>
        </p:nvSpPr>
        <p:spPr>
          <a:xfrm>
            <a:off x="407151" y="4250546"/>
            <a:ext cx="1520649" cy="365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a:extLst>
              <a:ext uri="{FF2B5EF4-FFF2-40B4-BE49-F238E27FC236}">
                <a16:creationId xmlns:a16="http://schemas.microsoft.com/office/drawing/2014/main" id="{78B722C3-22E9-648C-DAB2-3ABF888F5E6B}"/>
              </a:ext>
            </a:extLst>
          </p:cNvPr>
          <p:cNvSpPr txBox="1"/>
          <p:nvPr/>
        </p:nvSpPr>
        <p:spPr>
          <a:xfrm>
            <a:off x="374268" y="4584844"/>
            <a:ext cx="591829" cy="461665"/>
          </a:xfrm>
          <a:prstGeom prst="rect">
            <a:avLst/>
          </a:prstGeom>
          <a:noFill/>
        </p:spPr>
        <p:txBody>
          <a:bodyPr wrap="none" rtlCol="0">
            <a:spAutoFit/>
          </a:bodyPr>
          <a:lstStyle/>
          <a:p>
            <a:r>
              <a:rPr lang="en-GB" sz="2400" b="1" dirty="0"/>
              <a:t>(O)</a:t>
            </a:r>
          </a:p>
        </p:txBody>
      </p:sp>
      <p:sp>
        <p:nvSpPr>
          <p:cNvPr id="48" name="TextBox 47">
            <a:extLst>
              <a:ext uri="{FF2B5EF4-FFF2-40B4-BE49-F238E27FC236}">
                <a16:creationId xmlns:a16="http://schemas.microsoft.com/office/drawing/2014/main" id="{5B157F37-9960-6381-9AC1-AABC6DB00D7A}"/>
              </a:ext>
            </a:extLst>
          </p:cNvPr>
          <p:cNvSpPr txBox="1"/>
          <p:nvPr/>
        </p:nvSpPr>
        <p:spPr>
          <a:xfrm>
            <a:off x="4162512" y="4243262"/>
            <a:ext cx="6175612" cy="748923"/>
          </a:xfrm>
          <a:prstGeom prst="rect">
            <a:avLst/>
          </a:prstGeom>
          <a:noFill/>
        </p:spPr>
        <p:txBody>
          <a:bodyPr wrap="square">
            <a:spAutoFit/>
          </a:bodyPr>
          <a:lstStyle/>
          <a:p>
            <a:pPr lvl="0">
              <a:spcAft>
                <a:spcPts val="800"/>
              </a:spcAft>
            </a:pPr>
            <a:r>
              <a:rPr lang="en-GB" sz="1800" kern="0" dirty="0">
                <a:ea typeface="Times New Roman" panose="02020603050405020304" pitchFamily="18" charset="0"/>
                <a:cs typeface="Segoe UI" panose="020B0502040204020203" pitchFamily="34" charset="0"/>
              </a:rPr>
              <a:t>(P) R</a:t>
            </a:r>
            <a:r>
              <a:rPr lang="en-GB" sz="1800" kern="0" dirty="0">
                <a:effectLst/>
                <a:latin typeface="+mn-lt"/>
                <a:ea typeface="Times New Roman" panose="02020603050405020304" pitchFamily="18" charset="0"/>
                <a:cs typeface="Segoe UI" panose="020B0502040204020203" pitchFamily="34" charset="0"/>
              </a:rPr>
              <a:t>adiology patients / </a:t>
            </a:r>
            <a:r>
              <a:rPr lang="en-GB" sz="1800" dirty="0"/>
              <a:t>diagnostic imaging</a:t>
            </a:r>
          </a:p>
          <a:p>
            <a:pPr>
              <a:spcAft>
                <a:spcPts val="800"/>
              </a:spcAft>
            </a:pPr>
            <a:r>
              <a:rPr lang="en-GB" kern="100" dirty="0">
                <a:effectLst/>
                <a:latin typeface="Aptos" panose="020B0004020202020204" pitchFamily="34" charset="0"/>
                <a:ea typeface="DengXian" panose="02010600030101010101" pitchFamily="2" charset="-122"/>
                <a:cs typeface="Arial" panose="020B0604020202020204" pitchFamily="34" charset="0"/>
              </a:rPr>
              <a:t>(C) </a:t>
            </a:r>
            <a:r>
              <a:rPr lang="en-GB" sz="1600" kern="0" dirty="0">
                <a:ea typeface="Times New Roman" panose="02020603050405020304" pitchFamily="18" charset="0"/>
                <a:cs typeface="Segoe UI" panose="020B0502040204020203" pitchFamily="34" charset="0"/>
              </a:rPr>
              <a:t>Traditional image interpretation</a:t>
            </a:r>
            <a:endParaRPr lang="en-GB" sz="1200" dirty="0"/>
          </a:p>
        </p:txBody>
      </p:sp>
    </p:spTree>
    <p:extLst>
      <p:ext uri="{BB962C8B-B14F-4D97-AF65-F5344CB8AC3E}">
        <p14:creationId xmlns:p14="http://schemas.microsoft.com/office/powerpoint/2010/main" val="519451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8"/>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0"/>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1"/>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1"/>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42"/>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43"/>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44"/>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45"/>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46"/>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4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2"/>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34"/>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33"/>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35"/>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36"/>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26"/>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25"/>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P spid="13" grpId="0" animBg="1"/>
      <p:bldP spid="14" grpId="0"/>
      <p:bldP spid="16" grpId="0"/>
      <p:bldP spid="18" grpId="0"/>
      <p:bldP spid="20" grpId="0"/>
      <p:bldP spid="22" grpId="0"/>
      <p:bldP spid="23" grpId="0" animBg="1"/>
      <p:bldP spid="24" grpId="0"/>
      <p:bldP spid="25" grpId="0" animBg="1"/>
      <p:bldP spid="26" grpId="0"/>
      <p:bldP spid="27" grpId="0" animBg="1"/>
      <p:bldP spid="28" grpId="0"/>
      <p:bldP spid="29" grpId="0" animBg="1"/>
      <p:bldP spid="30" grpId="0"/>
      <p:bldP spid="32" grpId="0"/>
      <p:bldP spid="31" grpId="0" animBg="1"/>
      <p:bldP spid="33" grpId="0" animBg="1"/>
      <p:bldP spid="34" grpId="0"/>
      <p:bldP spid="35" grpId="0" animBg="1"/>
      <p:bldP spid="36" grpId="0"/>
      <p:bldP spid="37" grpId="0" animBg="1"/>
      <p:bldP spid="38" grpId="0"/>
      <p:bldP spid="39" grpId="0"/>
      <p:bldP spid="41" grpId="0"/>
      <p:bldP spid="42" grpId="0" animBg="1"/>
      <p:bldP spid="43" grpId="0"/>
      <p:bldP spid="44" grpId="0" animBg="1"/>
      <p:bldP spid="45" grpId="0" animBg="1"/>
      <p:bldP spid="46" grpId="0"/>
      <p:bldP spid="4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72B2F-B035-ADF6-7A12-2D1FD9A96C66}"/>
              </a:ext>
            </a:extLst>
          </p:cNvPr>
          <p:cNvSpPr>
            <a:spLocks noGrp="1"/>
          </p:cNvSpPr>
          <p:nvPr>
            <p:ph type="title"/>
          </p:nvPr>
        </p:nvSpPr>
        <p:spPr>
          <a:xfrm>
            <a:off x="0" y="2658268"/>
            <a:ext cx="10515600" cy="1325563"/>
          </a:xfrm>
        </p:spPr>
        <p:txBody>
          <a:bodyPr>
            <a:normAutofit/>
          </a:bodyPr>
          <a:lstStyle/>
          <a:p>
            <a:r>
              <a:rPr lang="en-GB" sz="3200" b="1" dirty="0"/>
              <a:t>Common PICO mistakes</a:t>
            </a:r>
          </a:p>
        </p:txBody>
      </p:sp>
      <p:sp>
        <p:nvSpPr>
          <p:cNvPr id="4" name="Date Placeholder 3">
            <a:extLst>
              <a:ext uri="{FF2B5EF4-FFF2-40B4-BE49-F238E27FC236}">
                <a16:creationId xmlns:a16="http://schemas.microsoft.com/office/drawing/2014/main" id="{EB313823-9F37-B7DD-E0D8-BC900CD4355C}"/>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FB5335F8-8463-2E72-1CF3-5B0C8CB77A6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DB3232F-34F7-9118-8958-EDA812F48FB1}"/>
              </a:ext>
            </a:extLst>
          </p:cNvPr>
          <p:cNvSpPr>
            <a:spLocks noGrp="1"/>
          </p:cNvSpPr>
          <p:nvPr>
            <p:ph type="sldNum" sz="quarter" idx="12"/>
          </p:nvPr>
        </p:nvSpPr>
        <p:spPr/>
        <p:txBody>
          <a:bodyPr/>
          <a:lstStyle/>
          <a:p>
            <a:fld id="{3CFD72B2-4EB6-4FCF-A89A-DEA01A3779BF}" type="slidenum">
              <a:rPr lang="en-GB" smtClean="0"/>
              <a:t>20</a:t>
            </a:fld>
            <a:endParaRPr lang="en-GB"/>
          </a:p>
        </p:txBody>
      </p:sp>
      <p:graphicFrame>
        <p:nvGraphicFramePr>
          <p:cNvPr id="8" name="Diagram 7">
            <a:extLst>
              <a:ext uri="{FF2B5EF4-FFF2-40B4-BE49-F238E27FC236}">
                <a16:creationId xmlns:a16="http://schemas.microsoft.com/office/drawing/2014/main" id="{F8EC692F-F568-0C36-A772-F9F1F55436AD}"/>
              </a:ext>
            </a:extLst>
          </p:cNvPr>
          <p:cNvGraphicFramePr/>
          <p:nvPr>
            <p:extLst>
              <p:ext uri="{D42A27DB-BD31-4B8C-83A1-F6EECF244321}">
                <p14:modId xmlns:p14="http://schemas.microsoft.com/office/powerpoint/2010/main" val="1312015791"/>
              </p:ext>
            </p:extLst>
          </p:nvPr>
        </p:nvGraphicFramePr>
        <p:xfrm>
          <a:off x="4064000" y="434295"/>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1837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DA07F1-07DE-1D93-5C42-1DDB0F9D56F3}"/>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4B6B024A-E18F-3A2A-CE10-5D0102460418}"/>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607" t="8874" r="18631" b="8841"/>
          <a:stretch>
            <a:fillRect/>
          </a:stretch>
        </p:blipFill>
        <p:spPr>
          <a:xfrm>
            <a:off x="0" y="501650"/>
            <a:ext cx="6389146" cy="5486400"/>
          </a:xfrm>
          <a:prstGeom prst="rect">
            <a:avLst/>
          </a:prstGeom>
        </p:spPr>
      </p:pic>
      <p:sp>
        <p:nvSpPr>
          <p:cNvPr id="2" name="Title 1">
            <a:extLst>
              <a:ext uri="{FF2B5EF4-FFF2-40B4-BE49-F238E27FC236}">
                <a16:creationId xmlns:a16="http://schemas.microsoft.com/office/drawing/2014/main" id="{A96145D0-16F2-2257-9E19-1715B999631F}"/>
              </a:ext>
            </a:extLst>
          </p:cNvPr>
          <p:cNvSpPr>
            <a:spLocks noGrp="1"/>
          </p:cNvSpPr>
          <p:nvPr>
            <p:ph type="title"/>
          </p:nvPr>
        </p:nvSpPr>
        <p:spPr>
          <a:xfrm>
            <a:off x="6620435" y="501650"/>
            <a:ext cx="4551381" cy="1325563"/>
          </a:xfrm>
        </p:spPr>
        <p:txBody>
          <a:bodyPr/>
          <a:lstStyle/>
          <a:p>
            <a:pPr algn="ctr"/>
            <a:r>
              <a:rPr lang="en-GB" b="1" dirty="0"/>
              <a:t>Let’s practice </a:t>
            </a:r>
          </a:p>
        </p:txBody>
      </p:sp>
      <p:sp>
        <p:nvSpPr>
          <p:cNvPr id="4" name="Date Placeholder 3">
            <a:extLst>
              <a:ext uri="{FF2B5EF4-FFF2-40B4-BE49-F238E27FC236}">
                <a16:creationId xmlns:a16="http://schemas.microsoft.com/office/drawing/2014/main" id="{60602FD8-8A6A-C48C-3524-8D7AA73C4689}"/>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F811D334-8171-7D62-9D2E-BFF51001747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4029163-7E9E-F8B6-AA5E-82C7CBC5D9D0}"/>
              </a:ext>
            </a:extLst>
          </p:cNvPr>
          <p:cNvSpPr>
            <a:spLocks noGrp="1"/>
          </p:cNvSpPr>
          <p:nvPr>
            <p:ph type="sldNum" sz="quarter" idx="12"/>
          </p:nvPr>
        </p:nvSpPr>
        <p:spPr/>
        <p:txBody>
          <a:bodyPr/>
          <a:lstStyle/>
          <a:p>
            <a:fld id="{3CFD72B2-4EB6-4FCF-A89A-DEA01A3779BF}" type="slidenum">
              <a:rPr lang="en-GB" smtClean="0"/>
              <a:t>21</a:t>
            </a:fld>
            <a:endParaRPr lang="en-GB"/>
          </a:p>
        </p:txBody>
      </p:sp>
      <p:sp>
        <p:nvSpPr>
          <p:cNvPr id="13" name="TextBox 12">
            <a:extLst>
              <a:ext uri="{FF2B5EF4-FFF2-40B4-BE49-F238E27FC236}">
                <a16:creationId xmlns:a16="http://schemas.microsoft.com/office/drawing/2014/main" id="{891B06E3-F9B4-C38F-5DDA-4A4855B7DA87}"/>
              </a:ext>
            </a:extLst>
          </p:cNvPr>
          <p:cNvSpPr txBox="1"/>
          <p:nvPr/>
        </p:nvSpPr>
        <p:spPr>
          <a:xfrm>
            <a:off x="6292327" y="2243545"/>
            <a:ext cx="5802854" cy="1200329"/>
          </a:xfrm>
          <a:prstGeom prst="rect">
            <a:avLst/>
          </a:prstGeom>
          <a:noFill/>
        </p:spPr>
        <p:txBody>
          <a:bodyPr wrap="square" rtlCol="0">
            <a:spAutoFit/>
          </a:bodyPr>
          <a:lstStyle/>
          <a:p>
            <a:r>
              <a:rPr lang="en-GB" b="1" dirty="0"/>
              <a:t>Evaluate your RQ using the PICO criteria we've just discussed, identify the key concepts for your search:</a:t>
            </a:r>
          </a:p>
          <a:p>
            <a:endParaRPr lang="en-GB" b="1" dirty="0"/>
          </a:p>
          <a:p>
            <a:endParaRPr lang="en-GB" dirty="0"/>
          </a:p>
        </p:txBody>
      </p:sp>
      <p:graphicFrame>
        <p:nvGraphicFramePr>
          <p:cNvPr id="3" name="Table 2">
            <a:extLst>
              <a:ext uri="{FF2B5EF4-FFF2-40B4-BE49-F238E27FC236}">
                <a16:creationId xmlns:a16="http://schemas.microsoft.com/office/drawing/2014/main" id="{AFF19B41-6316-D348-07BC-4C190E759079}"/>
              </a:ext>
            </a:extLst>
          </p:cNvPr>
          <p:cNvGraphicFramePr>
            <a:graphicFrameLocks noGrp="1"/>
          </p:cNvGraphicFramePr>
          <p:nvPr>
            <p:extLst>
              <p:ext uri="{D42A27DB-BD31-4B8C-83A1-F6EECF244321}">
                <p14:modId xmlns:p14="http://schemas.microsoft.com/office/powerpoint/2010/main" val="2554944411"/>
              </p:ext>
            </p:extLst>
          </p:nvPr>
        </p:nvGraphicFramePr>
        <p:xfrm>
          <a:off x="6096000" y="3244850"/>
          <a:ext cx="5999182" cy="1854200"/>
        </p:xfrm>
        <a:graphic>
          <a:graphicData uri="http://schemas.openxmlformats.org/drawingml/2006/table">
            <a:tbl>
              <a:tblPr firstRow="1" bandRow="1">
                <a:tableStyleId>{5C22544A-7EE6-4342-B048-85BDC9FD1C3A}</a:tableStyleId>
              </a:tblPr>
              <a:tblGrid>
                <a:gridCol w="821167">
                  <a:extLst>
                    <a:ext uri="{9D8B030D-6E8A-4147-A177-3AD203B41FA5}">
                      <a16:colId xmlns:a16="http://schemas.microsoft.com/office/drawing/2014/main" val="286417234"/>
                    </a:ext>
                  </a:extLst>
                </a:gridCol>
                <a:gridCol w="5178015">
                  <a:extLst>
                    <a:ext uri="{9D8B030D-6E8A-4147-A177-3AD203B41FA5}">
                      <a16:colId xmlns:a16="http://schemas.microsoft.com/office/drawing/2014/main" val="1950668179"/>
                    </a:ext>
                  </a:extLst>
                </a:gridCol>
              </a:tblGrid>
              <a:tr h="370840">
                <a:tc>
                  <a:txBody>
                    <a:bodyPr/>
                    <a:lstStyle/>
                    <a:p>
                      <a:r>
                        <a:rPr lang="en-GB" sz="1400" dirty="0"/>
                        <a:t>Criteria</a:t>
                      </a:r>
                    </a:p>
                  </a:txBody>
                  <a:tcPr/>
                </a:tc>
                <a:tc>
                  <a:txBody>
                    <a:bodyPr/>
                    <a:lstStyle/>
                    <a:p>
                      <a:r>
                        <a:rPr lang="en-GB" sz="1400" dirty="0"/>
                        <a:t>Question</a:t>
                      </a:r>
                    </a:p>
                  </a:txBody>
                  <a:tcPr/>
                </a:tc>
                <a:extLst>
                  <a:ext uri="{0D108BD9-81ED-4DB2-BD59-A6C34878D82A}">
                    <a16:rowId xmlns:a16="http://schemas.microsoft.com/office/drawing/2014/main" val="1827439701"/>
                  </a:ext>
                </a:extLst>
              </a:tr>
              <a:tr h="370840">
                <a:tc>
                  <a:txBody>
                    <a:bodyPr/>
                    <a:lstStyle/>
                    <a:p>
                      <a:pPr algn="ctr"/>
                      <a:r>
                        <a:rPr lang="en-GB" sz="1400" b="1" dirty="0"/>
                        <a:t>P</a:t>
                      </a:r>
                    </a:p>
                  </a:txBody>
                  <a:tcPr/>
                </a:tc>
                <a:tc>
                  <a:txBody>
                    <a:bodyPr/>
                    <a:lstStyle/>
                    <a:p>
                      <a:pPr fontAlgn="t">
                        <a:lnSpc>
                          <a:spcPct val="119048"/>
                        </a:lnSpc>
                        <a:buNone/>
                      </a:pPr>
                      <a:r>
                        <a:rPr lang="en-GB" sz="1400" b="0" i="0" dirty="0">
                          <a:effectLst/>
                          <a:latin typeface="+mn-lt"/>
                        </a:rPr>
                        <a:t>Who or what is the focus?</a:t>
                      </a:r>
                    </a:p>
                  </a:txBody>
                  <a:tcPr/>
                </a:tc>
                <a:extLst>
                  <a:ext uri="{0D108BD9-81ED-4DB2-BD59-A6C34878D82A}">
                    <a16:rowId xmlns:a16="http://schemas.microsoft.com/office/drawing/2014/main" val="903627313"/>
                  </a:ext>
                </a:extLst>
              </a:tr>
              <a:tr h="370840">
                <a:tc>
                  <a:txBody>
                    <a:bodyPr/>
                    <a:lstStyle/>
                    <a:p>
                      <a:pPr algn="ctr"/>
                      <a:r>
                        <a:rPr lang="en-GB" sz="1400" b="1" dirty="0"/>
                        <a:t>I</a:t>
                      </a:r>
                    </a:p>
                  </a:txBody>
                  <a:tcPr/>
                </a:tc>
                <a:tc>
                  <a:txBody>
                    <a:bodyPr/>
                    <a:lstStyle/>
                    <a:p>
                      <a:pPr fontAlgn="t">
                        <a:lnSpc>
                          <a:spcPct val="119048"/>
                        </a:lnSpc>
                        <a:buNone/>
                      </a:pPr>
                      <a:r>
                        <a:rPr lang="en-GB" sz="1400" b="0" i="0" dirty="0">
                          <a:effectLst/>
                          <a:latin typeface="+mn-lt"/>
                        </a:rPr>
                        <a:t>What are you investigating?</a:t>
                      </a:r>
                    </a:p>
                  </a:txBody>
                  <a:tcPr/>
                </a:tc>
                <a:extLst>
                  <a:ext uri="{0D108BD9-81ED-4DB2-BD59-A6C34878D82A}">
                    <a16:rowId xmlns:a16="http://schemas.microsoft.com/office/drawing/2014/main" val="1820805030"/>
                  </a:ext>
                </a:extLst>
              </a:tr>
              <a:tr h="370840">
                <a:tc>
                  <a:txBody>
                    <a:bodyPr/>
                    <a:lstStyle/>
                    <a:p>
                      <a:pPr algn="ctr"/>
                      <a:r>
                        <a:rPr lang="en-GB" sz="1400" b="1" dirty="0"/>
                        <a:t>C</a:t>
                      </a:r>
                    </a:p>
                  </a:txBody>
                  <a:tcPr/>
                </a:tc>
                <a:tc>
                  <a:txBody>
                    <a:bodyPr/>
                    <a:lstStyle/>
                    <a:p>
                      <a:pPr fontAlgn="t">
                        <a:lnSpc>
                          <a:spcPct val="119048"/>
                        </a:lnSpc>
                        <a:buNone/>
                      </a:pPr>
                      <a:r>
                        <a:rPr lang="en-GB" sz="1400" b="0" i="0" dirty="0">
                          <a:effectLst/>
                          <a:latin typeface="+mn-lt"/>
                        </a:rPr>
                        <a:t>Compared with what?</a:t>
                      </a:r>
                    </a:p>
                  </a:txBody>
                  <a:tcPr/>
                </a:tc>
                <a:extLst>
                  <a:ext uri="{0D108BD9-81ED-4DB2-BD59-A6C34878D82A}">
                    <a16:rowId xmlns:a16="http://schemas.microsoft.com/office/drawing/2014/main" val="3730428695"/>
                  </a:ext>
                </a:extLst>
              </a:tr>
              <a:tr h="370840">
                <a:tc>
                  <a:txBody>
                    <a:bodyPr/>
                    <a:lstStyle/>
                    <a:p>
                      <a:pPr algn="ctr"/>
                      <a:r>
                        <a:rPr lang="en-GB" sz="1400" b="1" dirty="0"/>
                        <a:t>O</a:t>
                      </a:r>
                    </a:p>
                  </a:txBody>
                  <a:tcPr/>
                </a:tc>
                <a:tc>
                  <a:txBody>
                    <a:bodyPr/>
                    <a:lstStyle/>
                    <a:p>
                      <a:pPr fontAlgn="t">
                        <a:lnSpc>
                          <a:spcPct val="119048"/>
                        </a:lnSpc>
                        <a:buNone/>
                      </a:pPr>
                      <a:r>
                        <a:rPr lang="en-GB" sz="1400" b="0" i="0" dirty="0">
                          <a:effectLst/>
                          <a:latin typeface="+mn-lt"/>
                        </a:rPr>
                        <a:t>What outcome are you interested in?</a:t>
                      </a:r>
                    </a:p>
                  </a:txBody>
                  <a:tcPr/>
                </a:tc>
                <a:extLst>
                  <a:ext uri="{0D108BD9-81ED-4DB2-BD59-A6C34878D82A}">
                    <a16:rowId xmlns:a16="http://schemas.microsoft.com/office/drawing/2014/main" val="2498175214"/>
                  </a:ext>
                </a:extLst>
              </a:tr>
            </a:tbl>
          </a:graphicData>
        </a:graphic>
      </p:graphicFrame>
    </p:spTree>
    <p:extLst>
      <p:ext uri="{BB962C8B-B14F-4D97-AF65-F5344CB8AC3E}">
        <p14:creationId xmlns:p14="http://schemas.microsoft.com/office/powerpoint/2010/main" val="1569826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22512-27AC-DD41-43BB-F1E95F789E27}"/>
              </a:ext>
            </a:extLst>
          </p:cNvPr>
          <p:cNvSpPr>
            <a:spLocks noGrp="1"/>
          </p:cNvSpPr>
          <p:nvPr>
            <p:ph type="title"/>
          </p:nvPr>
        </p:nvSpPr>
        <p:spPr>
          <a:xfrm>
            <a:off x="235289" y="390042"/>
            <a:ext cx="10515600" cy="1325563"/>
          </a:xfrm>
        </p:spPr>
        <p:txBody>
          <a:bodyPr/>
          <a:lstStyle/>
          <a:p>
            <a:r>
              <a:rPr lang="en-GB" b="1" dirty="0"/>
              <a:t>From PICO to search strategy</a:t>
            </a:r>
          </a:p>
        </p:txBody>
      </p:sp>
      <p:sp>
        <p:nvSpPr>
          <p:cNvPr id="4" name="Date Placeholder 3">
            <a:extLst>
              <a:ext uri="{FF2B5EF4-FFF2-40B4-BE49-F238E27FC236}">
                <a16:creationId xmlns:a16="http://schemas.microsoft.com/office/drawing/2014/main" id="{E32B7A7C-3835-5FC9-AC95-40E628AA563D}"/>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88D55021-0E32-AEEF-4D4C-243857B654C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66881A8-B547-F08B-3EEB-81F9929F6A00}"/>
              </a:ext>
            </a:extLst>
          </p:cNvPr>
          <p:cNvSpPr>
            <a:spLocks noGrp="1"/>
          </p:cNvSpPr>
          <p:nvPr>
            <p:ph type="sldNum" sz="quarter" idx="12"/>
          </p:nvPr>
        </p:nvSpPr>
        <p:spPr/>
        <p:txBody>
          <a:bodyPr/>
          <a:lstStyle/>
          <a:p>
            <a:fld id="{3CFD72B2-4EB6-4FCF-A89A-DEA01A3779BF}" type="slidenum">
              <a:rPr lang="en-GB" smtClean="0"/>
              <a:t>22</a:t>
            </a:fld>
            <a:endParaRPr lang="en-GB"/>
          </a:p>
        </p:txBody>
      </p:sp>
      <p:graphicFrame>
        <p:nvGraphicFramePr>
          <p:cNvPr id="7" name="Diagram 6">
            <a:extLst>
              <a:ext uri="{FF2B5EF4-FFF2-40B4-BE49-F238E27FC236}">
                <a16:creationId xmlns:a16="http://schemas.microsoft.com/office/drawing/2014/main" id="{95EE1674-62C1-A298-8BF3-BBA8B26550C1}"/>
              </a:ext>
            </a:extLst>
          </p:cNvPr>
          <p:cNvGraphicFramePr/>
          <p:nvPr>
            <p:extLst>
              <p:ext uri="{D42A27DB-BD31-4B8C-83A1-F6EECF244321}">
                <p14:modId xmlns:p14="http://schemas.microsoft.com/office/powerpoint/2010/main" val="1885856269"/>
              </p:ext>
            </p:extLst>
          </p:nvPr>
        </p:nvGraphicFramePr>
        <p:xfrm>
          <a:off x="943212" y="1715605"/>
          <a:ext cx="10305576" cy="32108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5" name="Group 14">
            <a:extLst>
              <a:ext uri="{FF2B5EF4-FFF2-40B4-BE49-F238E27FC236}">
                <a16:creationId xmlns:a16="http://schemas.microsoft.com/office/drawing/2014/main" id="{686429D3-BEC3-E5A7-E822-5C6D7ED51E10}"/>
              </a:ext>
            </a:extLst>
          </p:cNvPr>
          <p:cNvGrpSpPr/>
          <p:nvPr/>
        </p:nvGrpSpPr>
        <p:grpSpPr>
          <a:xfrm>
            <a:off x="2666664" y="4339988"/>
            <a:ext cx="6996465" cy="2198924"/>
            <a:chOff x="2666664" y="4339988"/>
            <a:chExt cx="6996465" cy="2198924"/>
          </a:xfrm>
        </p:grpSpPr>
        <p:cxnSp>
          <p:nvCxnSpPr>
            <p:cNvPr id="9" name="Straight Arrow Connector 8">
              <a:extLst>
                <a:ext uri="{FF2B5EF4-FFF2-40B4-BE49-F238E27FC236}">
                  <a16:creationId xmlns:a16="http://schemas.microsoft.com/office/drawing/2014/main" id="{4DD8B9E1-7745-F0E7-D69D-8114538F0D61}"/>
                </a:ext>
              </a:extLst>
            </p:cNvPr>
            <p:cNvCxnSpPr/>
            <p:nvPr/>
          </p:nvCxnSpPr>
          <p:spPr>
            <a:xfrm>
              <a:off x="6096000" y="4339988"/>
              <a:ext cx="0" cy="98263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0" name="Rectangle 9">
              <a:extLst>
                <a:ext uri="{FF2B5EF4-FFF2-40B4-BE49-F238E27FC236}">
                  <a16:creationId xmlns:a16="http://schemas.microsoft.com/office/drawing/2014/main" id="{4B7B6262-1FF0-A5EF-BCA4-577382C933DE}"/>
                </a:ext>
              </a:extLst>
            </p:cNvPr>
            <p:cNvSpPr/>
            <p:nvPr/>
          </p:nvSpPr>
          <p:spPr>
            <a:xfrm>
              <a:off x="3236794" y="5322627"/>
              <a:ext cx="5718412" cy="7779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t>Boolean search strategy</a:t>
              </a:r>
            </a:p>
          </p:txBody>
        </p:sp>
        <p:pic>
          <p:nvPicPr>
            <p:cNvPr id="12" name="Picture 11">
              <a:extLst>
                <a:ext uri="{FF2B5EF4-FFF2-40B4-BE49-F238E27FC236}">
                  <a16:creationId xmlns:a16="http://schemas.microsoft.com/office/drawing/2014/main" id="{AE6162E9-550C-E870-BAE1-8FF45CD1FEE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666664" y="4406923"/>
              <a:ext cx="1562892" cy="2131989"/>
            </a:xfrm>
            <a:prstGeom prst="rect">
              <a:avLst/>
            </a:prstGeom>
          </p:spPr>
        </p:pic>
        <p:pic>
          <p:nvPicPr>
            <p:cNvPr id="14" name="Picture 13">
              <a:extLst>
                <a:ext uri="{FF2B5EF4-FFF2-40B4-BE49-F238E27FC236}">
                  <a16:creationId xmlns:a16="http://schemas.microsoft.com/office/drawing/2014/main" id="{B07E510C-E879-BF5D-03CD-D655A99212F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flipH="1">
              <a:off x="8100237" y="4339988"/>
              <a:ext cx="1562892" cy="2131989"/>
            </a:xfrm>
            <a:prstGeom prst="rect">
              <a:avLst/>
            </a:prstGeom>
          </p:spPr>
        </p:pic>
      </p:grpSp>
    </p:spTree>
    <p:extLst>
      <p:ext uri="{BB962C8B-B14F-4D97-AF65-F5344CB8AC3E}">
        <p14:creationId xmlns:p14="http://schemas.microsoft.com/office/powerpoint/2010/main" val="608964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BAE0C-BE63-63DA-D8E0-611F3AEC4079}"/>
              </a:ext>
            </a:extLst>
          </p:cNvPr>
          <p:cNvSpPr>
            <a:spLocks noGrp="1"/>
          </p:cNvSpPr>
          <p:nvPr>
            <p:ph type="title"/>
          </p:nvPr>
        </p:nvSpPr>
        <p:spPr/>
        <p:txBody>
          <a:bodyPr/>
          <a:lstStyle/>
          <a:p>
            <a:r>
              <a:rPr lang="en-GB" b="1" dirty="0"/>
              <a:t>Search concepts</a:t>
            </a:r>
            <a:endParaRPr lang="en-GB" dirty="0"/>
          </a:p>
        </p:txBody>
      </p:sp>
      <p:sp>
        <p:nvSpPr>
          <p:cNvPr id="3" name="Content Placeholder 2">
            <a:extLst>
              <a:ext uri="{FF2B5EF4-FFF2-40B4-BE49-F238E27FC236}">
                <a16:creationId xmlns:a16="http://schemas.microsoft.com/office/drawing/2014/main" id="{4BD637E0-1F53-F42C-A02A-812C2DE3A05F}"/>
              </a:ext>
            </a:extLst>
          </p:cNvPr>
          <p:cNvSpPr>
            <a:spLocks noGrp="1"/>
          </p:cNvSpPr>
          <p:nvPr>
            <p:ph idx="1"/>
          </p:nvPr>
        </p:nvSpPr>
        <p:spPr>
          <a:xfrm>
            <a:off x="286603" y="1825625"/>
            <a:ext cx="11682484" cy="4351338"/>
          </a:xfrm>
        </p:spPr>
        <p:txBody>
          <a:bodyPr/>
          <a:lstStyle/>
          <a:p>
            <a:pPr marL="0" indent="0" algn="ctr">
              <a:buNone/>
            </a:pPr>
            <a:r>
              <a:rPr lang="en-GB" b="1" dirty="0"/>
              <a:t>RQ</a:t>
            </a:r>
            <a:r>
              <a:rPr lang="en-GB" dirty="0"/>
              <a:t>: “</a:t>
            </a:r>
            <a:r>
              <a:rPr lang="en-GB" i="1" dirty="0"/>
              <a:t>Does artificial intelligence improve the detection of breast cancer compared with standard mammography interpretation?”</a:t>
            </a:r>
            <a:endParaRPr lang="en-GB" dirty="0"/>
          </a:p>
        </p:txBody>
      </p:sp>
      <p:sp>
        <p:nvSpPr>
          <p:cNvPr id="4" name="Date Placeholder 3">
            <a:extLst>
              <a:ext uri="{FF2B5EF4-FFF2-40B4-BE49-F238E27FC236}">
                <a16:creationId xmlns:a16="http://schemas.microsoft.com/office/drawing/2014/main" id="{BDBB4320-3D43-5438-173E-648C2957B1FC}"/>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C01C1062-4161-EC38-5E2C-2F866C9A6FC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6948706-469A-DFA9-1463-52A7E2857903}"/>
              </a:ext>
            </a:extLst>
          </p:cNvPr>
          <p:cNvSpPr>
            <a:spLocks noGrp="1"/>
          </p:cNvSpPr>
          <p:nvPr>
            <p:ph type="sldNum" sz="quarter" idx="12"/>
          </p:nvPr>
        </p:nvSpPr>
        <p:spPr/>
        <p:txBody>
          <a:bodyPr/>
          <a:lstStyle/>
          <a:p>
            <a:fld id="{3CFD72B2-4EB6-4FCF-A89A-DEA01A3779BF}" type="slidenum">
              <a:rPr lang="en-GB" smtClean="0"/>
              <a:t>23</a:t>
            </a:fld>
            <a:endParaRPr lang="en-GB"/>
          </a:p>
        </p:txBody>
      </p:sp>
      <p:sp>
        <p:nvSpPr>
          <p:cNvPr id="8" name="TextBox 7">
            <a:extLst>
              <a:ext uri="{FF2B5EF4-FFF2-40B4-BE49-F238E27FC236}">
                <a16:creationId xmlns:a16="http://schemas.microsoft.com/office/drawing/2014/main" id="{C250B4A4-9E27-026E-FD4F-61C4036FC550}"/>
              </a:ext>
            </a:extLst>
          </p:cNvPr>
          <p:cNvSpPr txBox="1"/>
          <p:nvPr/>
        </p:nvSpPr>
        <p:spPr>
          <a:xfrm>
            <a:off x="174009" y="3321050"/>
            <a:ext cx="2964978" cy="1200329"/>
          </a:xfrm>
          <a:prstGeom prst="rect">
            <a:avLst/>
          </a:prstGeom>
          <a:noFill/>
          <a:ln>
            <a:solidFill>
              <a:srgbClr val="C00000"/>
            </a:solidFill>
          </a:ln>
        </p:spPr>
        <p:txBody>
          <a:bodyPr wrap="square">
            <a:spAutoFit/>
          </a:bodyPr>
          <a:lstStyle/>
          <a:p>
            <a:pPr algn="ctr"/>
            <a:r>
              <a:rPr lang="en-GB" b="1" dirty="0"/>
              <a:t>CONCEPT BLOCK 1</a:t>
            </a:r>
          </a:p>
          <a:p>
            <a:endParaRPr lang="en-GB" b="1" dirty="0"/>
          </a:p>
          <a:p>
            <a:pPr marL="285750" indent="-285750">
              <a:buFont typeface="Arial" panose="020B0604020202020204" pitchFamily="34" charset="0"/>
              <a:buChar char="•"/>
            </a:pPr>
            <a:r>
              <a:rPr lang="en-GB" dirty="0"/>
              <a:t>Artificial Intelligence</a:t>
            </a:r>
          </a:p>
          <a:p>
            <a:endParaRPr lang="en-GB" dirty="0"/>
          </a:p>
        </p:txBody>
      </p:sp>
      <p:sp>
        <p:nvSpPr>
          <p:cNvPr id="10" name="TextBox 9">
            <a:extLst>
              <a:ext uri="{FF2B5EF4-FFF2-40B4-BE49-F238E27FC236}">
                <a16:creationId xmlns:a16="http://schemas.microsoft.com/office/drawing/2014/main" id="{4948F600-4898-B22E-C819-A98D669E4629}"/>
              </a:ext>
            </a:extLst>
          </p:cNvPr>
          <p:cNvSpPr txBox="1"/>
          <p:nvPr/>
        </p:nvSpPr>
        <p:spPr>
          <a:xfrm>
            <a:off x="3275174" y="3321050"/>
            <a:ext cx="2964978" cy="1200329"/>
          </a:xfrm>
          <a:prstGeom prst="rect">
            <a:avLst/>
          </a:prstGeom>
          <a:noFill/>
          <a:ln>
            <a:solidFill>
              <a:srgbClr val="C00000"/>
            </a:solidFill>
          </a:ln>
        </p:spPr>
        <p:txBody>
          <a:bodyPr wrap="square">
            <a:spAutoFit/>
          </a:bodyPr>
          <a:lstStyle/>
          <a:p>
            <a:pPr algn="ctr"/>
            <a:r>
              <a:rPr lang="en-GB" b="1" dirty="0"/>
              <a:t>CONCEPT BLOCK 2</a:t>
            </a:r>
          </a:p>
          <a:p>
            <a:endParaRPr lang="en-GB" b="1" dirty="0"/>
          </a:p>
          <a:p>
            <a:pPr marL="285750" indent="-285750">
              <a:buFont typeface="Arial" panose="020B0604020202020204" pitchFamily="34" charset="0"/>
              <a:buChar char="•"/>
            </a:pPr>
            <a:r>
              <a:rPr lang="en-GB" dirty="0"/>
              <a:t>Breast cancer</a:t>
            </a:r>
          </a:p>
          <a:p>
            <a:endParaRPr lang="en-GB" dirty="0"/>
          </a:p>
        </p:txBody>
      </p:sp>
      <p:sp>
        <p:nvSpPr>
          <p:cNvPr id="12" name="TextBox 11">
            <a:extLst>
              <a:ext uri="{FF2B5EF4-FFF2-40B4-BE49-F238E27FC236}">
                <a16:creationId xmlns:a16="http://schemas.microsoft.com/office/drawing/2014/main" id="{72BC6DE3-4FF3-6018-D598-98165CD7DBA4}"/>
              </a:ext>
            </a:extLst>
          </p:cNvPr>
          <p:cNvSpPr txBox="1"/>
          <p:nvPr/>
        </p:nvSpPr>
        <p:spPr>
          <a:xfrm>
            <a:off x="6376340" y="3321050"/>
            <a:ext cx="2826230" cy="1200329"/>
          </a:xfrm>
          <a:prstGeom prst="rect">
            <a:avLst/>
          </a:prstGeom>
          <a:noFill/>
          <a:ln>
            <a:solidFill>
              <a:srgbClr val="C00000"/>
            </a:solidFill>
          </a:ln>
        </p:spPr>
        <p:txBody>
          <a:bodyPr wrap="square">
            <a:spAutoFit/>
          </a:bodyPr>
          <a:lstStyle/>
          <a:p>
            <a:pPr algn="ctr"/>
            <a:r>
              <a:rPr lang="en-GB" b="1" dirty="0"/>
              <a:t>CONCEPT BLOCK 3</a:t>
            </a:r>
          </a:p>
          <a:p>
            <a:pPr algn="ctr"/>
            <a:endParaRPr lang="en-GB" b="1" dirty="0"/>
          </a:p>
          <a:p>
            <a:pPr marL="285750" indent="-285750">
              <a:buFont typeface="Arial" panose="020B0604020202020204" pitchFamily="34" charset="0"/>
              <a:buChar char="•"/>
            </a:pPr>
            <a:r>
              <a:rPr lang="en-GB" dirty="0"/>
              <a:t>Mammography</a:t>
            </a:r>
          </a:p>
          <a:p>
            <a:endParaRPr lang="en-GB" dirty="0"/>
          </a:p>
        </p:txBody>
      </p:sp>
      <p:sp>
        <p:nvSpPr>
          <p:cNvPr id="14" name="TextBox 13">
            <a:extLst>
              <a:ext uri="{FF2B5EF4-FFF2-40B4-BE49-F238E27FC236}">
                <a16:creationId xmlns:a16="http://schemas.microsoft.com/office/drawing/2014/main" id="{2DA4CCCC-3B95-D97F-8305-ECA1B56B1D73}"/>
              </a:ext>
            </a:extLst>
          </p:cNvPr>
          <p:cNvSpPr txBox="1"/>
          <p:nvPr/>
        </p:nvSpPr>
        <p:spPr>
          <a:xfrm>
            <a:off x="9308901" y="3321050"/>
            <a:ext cx="2826230" cy="1200329"/>
          </a:xfrm>
          <a:prstGeom prst="rect">
            <a:avLst/>
          </a:prstGeom>
          <a:noFill/>
          <a:ln>
            <a:solidFill>
              <a:srgbClr val="C00000"/>
            </a:solidFill>
          </a:ln>
        </p:spPr>
        <p:txBody>
          <a:bodyPr wrap="square">
            <a:spAutoFit/>
          </a:bodyPr>
          <a:lstStyle/>
          <a:p>
            <a:pPr algn="ctr"/>
            <a:r>
              <a:rPr lang="en-GB" b="1" dirty="0"/>
              <a:t>CONCEPT BLOCK 3</a:t>
            </a:r>
          </a:p>
          <a:p>
            <a:pPr algn="ctr"/>
            <a:endParaRPr lang="en-GB" b="1" dirty="0"/>
          </a:p>
          <a:p>
            <a:pPr marL="285750" indent="-285750">
              <a:buFont typeface="Arial" panose="020B0604020202020204" pitchFamily="34" charset="0"/>
              <a:buChar char="•"/>
            </a:pPr>
            <a:r>
              <a:rPr lang="en-GB" dirty="0"/>
              <a:t>Detection / Diagnostic accuracy</a:t>
            </a:r>
          </a:p>
        </p:txBody>
      </p:sp>
    </p:spTree>
    <p:extLst>
      <p:ext uri="{BB962C8B-B14F-4D97-AF65-F5344CB8AC3E}">
        <p14:creationId xmlns:p14="http://schemas.microsoft.com/office/powerpoint/2010/main" val="31221075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2D894-B316-3BD1-0487-E151F50690FB}"/>
              </a:ext>
            </a:extLst>
          </p:cNvPr>
          <p:cNvSpPr>
            <a:spLocks noGrp="1"/>
          </p:cNvSpPr>
          <p:nvPr>
            <p:ph type="title"/>
          </p:nvPr>
        </p:nvSpPr>
        <p:spPr>
          <a:xfrm>
            <a:off x="838200" y="0"/>
            <a:ext cx="10515600" cy="830997"/>
          </a:xfrm>
        </p:spPr>
        <p:txBody>
          <a:bodyPr/>
          <a:lstStyle/>
          <a:p>
            <a:pPr algn="ctr"/>
            <a:r>
              <a:rPr lang="en-GB" b="1" dirty="0"/>
              <a:t>Generating keywords and synonyms</a:t>
            </a:r>
          </a:p>
        </p:txBody>
      </p:sp>
      <p:sp>
        <p:nvSpPr>
          <p:cNvPr id="4" name="Date Placeholder 3">
            <a:extLst>
              <a:ext uri="{FF2B5EF4-FFF2-40B4-BE49-F238E27FC236}">
                <a16:creationId xmlns:a16="http://schemas.microsoft.com/office/drawing/2014/main" id="{EB7242B1-4DD9-B777-C2F8-913B388C2794}"/>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F1081194-27D6-C28A-9E5A-CBCC929CA0F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9541DCA-61E2-EC17-1EC5-2F75F119A164}"/>
              </a:ext>
            </a:extLst>
          </p:cNvPr>
          <p:cNvSpPr>
            <a:spLocks noGrp="1"/>
          </p:cNvSpPr>
          <p:nvPr>
            <p:ph type="sldNum" sz="quarter" idx="12"/>
          </p:nvPr>
        </p:nvSpPr>
        <p:spPr/>
        <p:txBody>
          <a:bodyPr/>
          <a:lstStyle/>
          <a:p>
            <a:fld id="{3CFD72B2-4EB6-4FCF-A89A-DEA01A3779BF}" type="slidenum">
              <a:rPr lang="en-GB" smtClean="0"/>
              <a:t>24</a:t>
            </a:fld>
            <a:endParaRPr lang="en-GB"/>
          </a:p>
        </p:txBody>
      </p:sp>
      <p:sp>
        <p:nvSpPr>
          <p:cNvPr id="7" name="TextBox 6">
            <a:extLst>
              <a:ext uri="{FF2B5EF4-FFF2-40B4-BE49-F238E27FC236}">
                <a16:creationId xmlns:a16="http://schemas.microsoft.com/office/drawing/2014/main" id="{AE73FA27-3D1C-3E7F-D180-125BB964156F}"/>
              </a:ext>
            </a:extLst>
          </p:cNvPr>
          <p:cNvSpPr txBox="1"/>
          <p:nvPr/>
        </p:nvSpPr>
        <p:spPr>
          <a:xfrm>
            <a:off x="1225456" y="830997"/>
            <a:ext cx="9515900" cy="830997"/>
          </a:xfrm>
          <a:prstGeom prst="rect">
            <a:avLst/>
          </a:prstGeom>
          <a:noFill/>
        </p:spPr>
        <p:txBody>
          <a:bodyPr wrap="square">
            <a:spAutoFit/>
          </a:bodyPr>
          <a:lstStyle/>
          <a:p>
            <a:pPr algn="ctr"/>
            <a:r>
              <a:rPr lang="en-GB" sz="2400" b="1" dirty="0"/>
              <a:t>RQ:</a:t>
            </a:r>
            <a:r>
              <a:rPr lang="en-GB" sz="2400" i="1" dirty="0"/>
              <a:t> “Does artificial intelligence improve the detection of breast cancer compared with standard mammography interpretation?”</a:t>
            </a:r>
            <a:endParaRPr lang="en-GB" sz="1600" dirty="0"/>
          </a:p>
        </p:txBody>
      </p:sp>
      <p:pic>
        <p:nvPicPr>
          <p:cNvPr id="21" name="Picture 20">
            <a:extLst>
              <a:ext uri="{FF2B5EF4-FFF2-40B4-BE49-F238E27FC236}">
                <a16:creationId xmlns:a16="http://schemas.microsoft.com/office/drawing/2014/main" id="{BEF319B6-F67B-2930-8F16-0E70AFC9DAD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99594" y="3156528"/>
            <a:ext cx="2654877" cy="2654877"/>
          </a:xfrm>
          <a:prstGeom prst="rect">
            <a:avLst/>
          </a:prstGeom>
        </p:spPr>
      </p:pic>
      <p:sp>
        <p:nvSpPr>
          <p:cNvPr id="19" name="TextBox 18">
            <a:extLst>
              <a:ext uri="{FF2B5EF4-FFF2-40B4-BE49-F238E27FC236}">
                <a16:creationId xmlns:a16="http://schemas.microsoft.com/office/drawing/2014/main" id="{06D55D17-12DA-CCBA-C93F-620A63DB88F4}"/>
              </a:ext>
            </a:extLst>
          </p:cNvPr>
          <p:cNvSpPr txBox="1"/>
          <p:nvPr/>
        </p:nvSpPr>
        <p:spPr>
          <a:xfrm>
            <a:off x="902175" y="4055261"/>
            <a:ext cx="9623373" cy="52322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800" dirty="0"/>
              <a:t>Which concepts would you definitely include in your search?</a:t>
            </a:r>
          </a:p>
        </p:txBody>
      </p:sp>
      <p:sp>
        <p:nvSpPr>
          <p:cNvPr id="22" name="TextBox 21">
            <a:extLst>
              <a:ext uri="{FF2B5EF4-FFF2-40B4-BE49-F238E27FC236}">
                <a16:creationId xmlns:a16="http://schemas.microsoft.com/office/drawing/2014/main" id="{A5DCAA23-2679-97DC-BD9C-A8789ED6ED7E}"/>
              </a:ext>
            </a:extLst>
          </p:cNvPr>
          <p:cNvSpPr txBox="1"/>
          <p:nvPr/>
        </p:nvSpPr>
        <p:spPr>
          <a:xfrm>
            <a:off x="902175" y="4934397"/>
            <a:ext cx="4114800" cy="923330"/>
          </a:xfrm>
          <a:prstGeom prst="rect">
            <a:avLst/>
          </a:prstGeom>
          <a:noFill/>
        </p:spPr>
        <p:txBody>
          <a:bodyPr wrap="square" rtlCol="0">
            <a:spAutoFit/>
          </a:bodyPr>
          <a:lstStyle/>
          <a:p>
            <a:pPr marL="285750" indent="-285750">
              <a:buFont typeface="Arial" panose="020B0604020202020204" pitchFamily="34" charset="0"/>
              <a:buChar char="•"/>
            </a:pPr>
            <a:r>
              <a:rPr lang="en-GB" dirty="0"/>
              <a:t>AI</a:t>
            </a:r>
          </a:p>
          <a:p>
            <a:pPr marL="285750" indent="-285750">
              <a:buFont typeface="Arial" panose="020B0604020202020204" pitchFamily="34" charset="0"/>
              <a:buChar char="•"/>
            </a:pPr>
            <a:r>
              <a:rPr lang="en-GB" dirty="0"/>
              <a:t>Breast cancer</a:t>
            </a:r>
          </a:p>
          <a:p>
            <a:pPr marL="285750" indent="-285750">
              <a:buFont typeface="Arial" panose="020B0604020202020204" pitchFamily="34" charset="0"/>
              <a:buChar char="•"/>
            </a:pPr>
            <a:r>
              <a:rPr lang="en-GB" dirty="0"/>
              <a:t>Mammography</a:t>
            </a:r>
          </a:p>
        </p:txBody>
      </p:sp>
      <p:sp>
        <p:nvSpPr>
          <p:cNvPr id="24" name="TextBox 23">
            <a:extLst>
              <a:ext uri="{FF2B5EF4-FFF2-40B4-BE49-F238E27FC236}">
                <a16:creationId xmlns:a16="http://schemas.microsoft.com/office/drawing/2014/main" id="{9976275F-68AD-0A34-E2DF-33658A5A017F}"/>
              </a:ext>
            </a:extLst>
          </p:cNvPr>
          <p:cNvSpPr txBox="1"/>
          <p:nvPr/>
        </p:nvSpPr>
        <p:spPr>
          <a:xfrm>
            <a:off x="40944" y="2168553"/>
            <a:ext cx="2964978" cy="1200329"/>
          </a:xfrm>
          <a:prstGeom prst="rect">
            <a:avLst/>
          </a:prstGeom>
          <a:noFill/>
          <a:ln>
            <a:solidFill>
              <a:srgbClr val="C00000"/>
            </a:solidFill>
          </a:ln>
        </p:spPr>
        <p:txBody>
          <a:bodyPr wrap="square">
            <a:spAutoFit/>
          </a:bodyPr>
          <a:lstStyle/>
          <a:p>
            <a:pPr algn="ctr"/>
            <a:r>
              <a:rPr lang="en-GB" b="1" dirty="0"/>
              <a:t>CONCEPT BLOCK 1</a:t>
            </a:r>
          </a:p>
          <a:p>
            <a:endParaRPr lang="en-GB" b="1" dirty="0"/>
          </a:p>
          <a:p>
            <a:pPr marL="285750" indent="-285750">
              <a:buFont typeface="Arial" panose="020B0604020202020204" pitchFamily="34" charset="0"/>
              <a:buChar char="•"/>
            </a:pPr>
            <a:r>
              <a:rPr lang="en-GB" dirty="0"/>
              <a:t>Artificial Intelligence</a:t>
            </a:r>
          </a:p>
          <a:p>
            <a:endParaRPr lang="en-GB" dirty="0"/>
          </a:p>
        </p:txBody>
      </p:sp>
      <p:sp>
        <p:nvSpPr>
          <p:cNvPr id="26" name="TextBox 25">
            <a:extLst>
              <a:ext uri="{FF2B5EF4-FFF2-40B4-BE49-F238E27FC236}">
                <a16:creationId xmlns:a16="http://schemas.microsoft.com/office/drawing/2014/main" id="{19772FF5-E3E4-884A-FEF5-E8DC43D96BFC}"/>
              </a:ext>
            </a:extLst>
          </p:cNvPr>
          <p:cNvSpPr txBox="1"/>
          <p:nvPr/>
        </p:nvSpPr>
        <p:spPr>
          <a:xfrm>
            <a:off x="3171966" y="2168553"/>
            <a:ext cx="2964978" cy="1200329"/>
          </a:xfrm>
          <a:prstGeom prst="rect">
            <a:avLst/>
          </a:prstGeom>
          <a:noFill/>
          <a:ln>
            <a:solidFill>
              <a:srgbClr val="C00000"/>
            </a:solidFill>
          </a:ln>
        </p:spPr>
        <p:txBody>
          <a:bodyPr wrap="square">
            <a:spAutoFit/>
          </a:bodyPr>
          <a:lstStyle/>
          <a:p>
            <a:pPr algn="ctr"/>
            <a:r>
              <a:rPr lang="en-GB" b="1" dirty="0"/>
              <a:t>CONCEPT BLOCK 2</a:t>
            </a:r>
          </a:p>
          <a:p>
            <a:endParaRPr lang="en-GB" b="1" dirty="0"/>
          </a:p>
          <a:p>
            <a:pPr marL="285750" indent="-285750">
              <a:buFont typeface="Arial" panose="020B0604020202020204" pitchFamily="34" charset="0"/>
              <a:buChar char="•"/>
            </a:pPr>
            <a:r>
              <a:rPr lang="en-GB" dirty="0"/>
              <a:t>Breast cancer</a:t>
            </a:r>
          </a:p>
          <a:p>
            <a:endParaRPr lang="en-GB" dirty="0"/>
          </a:p>
        </p:txBody>
      </p:sp>
      <p:sp>
        <p:nvSpPr>
          <p:cNvPr id="28" name="TextBox 27">
            <a:extLst>
              <a:ext uri="{FF2B5EF4-FFF2-40B4-BE49-F238E27FC236}">
                <a16:creationId xmlns:a16="http://schemas.microsoft.com/office/drawing/2014/main" id="{F09D937A-56CF-FEA5-D7E1-EA2B629EC978}"/>
              </a:ext>
            </a:extLst>
          </p:cNvPr>
          <p:cNvSpPr txBox="1"/>
          <p:nvPr/>
        </p:nvSpPr>
        <p:spPr>
          <a:xfrm>
            <a:off x="6289340" y="2168553"/>
            <a:ext cx="2826230" cy="1200329"/>
          </a:xfrm>
          <a:prstGeom prst="rect">
            <a:avLst/>
          </a:prstGeom>
          <a:noFill/>
          <a:ln>
            <a:solidFill>
              <a:srgbClr val="C00000"/>
            </a:solidFill>
          </a:ln>
        </p:spPr>
        <p:txBody>
          <a:bodyPr wrap="square">
            <a:spAutoFit/>
          </a:bodyPr>
          <a:lstStyle/>
          <a:p>
            <a:pPr algn="ctr"/>
            <a:r>
              <a:rPr lang="en-GB" b="1" dirty="0"/>
              <a:t>CONCEPT BLOCK 3</a:t>
            </a:r>
          </a:p>
          <a:p>
            <a:pPr algn="ctr"/>
            <a:endParaRPr lang="en-GB" b="1" dirty="0"/>
          </a:p>
          <a:p>
            <a:pPr marL="285750" indent="-285750">
              <a:buFont typeface="Arial" panose="020B0604020202020204" pitchFamily="34" charset="0"/>
              <a:buChar char="•"/>
            </a:pPr>
            <a:r>
              <a:rPr lang="en-GB" dirty="0"/>
              <a:t>Mammography</a:t>
            </a:r>
          </a:p>
          <a:p>
            <a:endParaRPr lang="en-GB" dirty="0"/>
          </a:p>
        </p:txBody>
      </p:sp>
      <p:sp>
        <p:nvSpPr>
          <p:cNvPr id="30" name="TextBox 29">
            <a:extLst>
              <a:ext uri="{FF2B5EF4-FFF2-40B4-BE49-F238E27FC236}">
                <a16:creationId xmlns:a16="http://schemas.microsoft.com/office/drawing/2014/main" id="{0790D91E-4A00-85DF-A45C-86E72EE7910C}"/>
              </a:ext>
            </a:extLst>
          </p:cNvPr>
          <p:cNvSpPr txBox="1"/>
          <p:nvPr/>
        </p:nvSpPr>
        <p:spPr>
          <a:xfrm>
            <a:off x="9338474" y="2168553"/>
            <a:ext cx="2826230" cy="1200329"/>
          </a:xfrm>
          <a:prstGeom prst="rect">
            <a:avLst/>
          </a:prstGeom>
          <a:noFill/>
          <a:ln>
            <a:solidFill>
              <a:srgbClr val="C00000"/>
            </a:solidFill>
          </a:ln>
        </p:spPr>
        <p:txBody>
          <a:bodyPr wrap="square">
            <a:spAutoFit/>
          </a:bodyPr>
          <a:lstStyle/>
          <a:p>
            <a:pPr algn="ctr"/>
            <a:r>
              <a:rPr lang="en-GB" b="1" dirty="0"/>
              <a:t>CONCEPT BLOCK 3</a:t>
            </a:r>
          </a:p>
          <a:p>
            <a:pPr algn="ctr"/>
            <a:endParaRPr lang="en-GB" b="1" dirty="0"/>
          </a:p>
          <a:p>
            <a:pPr marL="285750" indent="-285750">
              <a:buFont typeface="Arial" panose="020B0604020202020204" pitchFamily="34" charset="0"/>
              <a:buChar char="•"/>
            </a:pPr>
            <a:r>
              <a:rPr lang="en-GB" dirty="0"/>
              <a:t>Detection / Diagnostic accuracy</a:t>
            </a:r>
          </a:p>
        </p:txBody>
      </p:sp>
    </p:spTree>
    <p:extLst>
      <p:ext uri="{BB962C8B-B14F-4D97-AF65-F5344CB8AC3E}">
        <p14:creationId xmlns:p14="http://schemas.microsoft.com/office/powerpoint/2010/main" val="2427559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79493CC-1ECE-5443-1CD3-90D9DC05A88F}"/>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C24AE92C-4A94-CC6C-6C60-4A9C0355F23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3A3655C-7307-04AE-9D36-138B9A01DE5A}"/>
              </a:ext>
            </a:extLst>
          </p:cNvPr>
          <p:cNvSpPr>
            <a:spLocks noGrp="1"/>
          </p:cNvSpPr>
          <p:nvPr>
            <p:ph type="sldNum" sz="quarter" idx="12"/>
          </p:nvPr>
        </p:nvSpPr>
        <p:spPr/>
        <p:txBody>
          <a:bodyPr/>
          <a:lstStyle/>
          <a:p>
            <a:fld id="{3CFD72B2-4EB6-4FCF-A89A-DEA01A3779BF}" type="slidenum">
              <a:rPr lang="en-GB" smtClean="0"/>
              <a:t>25</a:t>
            </a:fld>
            <a:endParaRPr lang="en-GB"/>
          </a:p>
        </p:txBody>
      </p:sp>
      <p:sp>
        <p:nvSpPr>
          <p:cNvPr id="7" name="Title 1">
            <a:extLst>
              <a:ext uri="{FF2B5EF4-FFF2-40B4-BE49-F238E27FC236}">
                <a16:creationId xmlns:a16="http://schemas.microsoft.com/office/drawing/2014/main" id="{0AF6F86A-CA35-D730-5F61-FD643A440D99}"/>
              </a:ext>
            </a:extLst>
          </p:cNvPr>
          <p:cNvSpPr txBox="1">
            <a:spLocks/>
          </p:cNvSpPr>
          <p:nvPr/>
        </p:nvSpPr>
        <p:spPr>
          <a:xfrm>
            <a:off x="838200" y="136525"/>
            <a:ext cx="10515600" cy="8309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Generating keywords and synonyms</a:t>
            </a:r>
          </a:p>
        </p:txBody>
      </p:sp>
      <p:sp>
        <p:nvSpPr>
          <p:cNvPr id="8" name="TextBox 7">
            <a:extLst>
              <a:ext uri="{FF2B5EF4-FFF2-40B4-BE49-F238E27FC236}">
                <a16:creationId xmlns:a16="http://schemas.microsoft.com/office/drawing/2014/main" id="{9B5C185B-C20F-7A9A-10F3-923765F61D7C}"/>
              </a:ext>
            </a:extLst>
          </p:cNvPr>
          <p:cNvSpPr txBox="1"/>
          <p:nvPr/>
        </p:nvSpPr>
        <p:spPr>
          <a:xfrm>
            <a:off x="838200" y="2214705"/>
            <a:ext cx="1905000" cy="369332"/>
          </a:xfrm>
          <a:prstGeom prst="rect">
            <a:avLst/>
          </a:prstGeom>
          <a:noFill/>
        </p:spPr>
        <p:txBody>
          <a:bodyPr wrap="square" rtlCol="0">
            <a:spAutoFit/>
          </a:bodyPr>
          <a:lstStyle/>
          <a:p>
            <a:pPr algn="ctr"/>
            <a:r>
              <a:rPr lang="en-GB" b="1" dirty="0"/>
              <a:t>AI</a:t>
            </a:r>
          </a:p>
        </p:txBody>
      </p:sp>
      <p:sp>
        <p:nvSpPr>
          <p:cNvPr id="10" name="TextBox 9">
            <a:extLst>
              <a:ext uri="{FF2B5EF4-FFF2-40B4-BE49-F238E27FC236}">
                <a16:creationId xmlns:a16="http://schemas.microsoft.com/office/drawing/2014/main" id="{1C7C81D4-563E-158C-F285-9BE778E1379D}"/>
              </a:ext>
            </a:extLst>
          </p:cNvPr>
          <p:cNvSpPr txBox="1"/>
          <p:nvPr/>
        </p:nvSpPr>
        <p:spPr>
          <a:xfrm>
            <a:off x="8349020" y="2214704"/>
            <a:ext cx="3280011" cy="369332"/>
          </a:xfrm>
          <a:prstGeom prst="rect">
            <a:avLst/>
          </a:prstGeom>
          <a:noFill/>
        </p:spPr>
        <p:txBody>
          <a:bodyPr wrap="square">
            <a:spAutoFit/>
          </a:bodyPr>
          <a:lstStyle/>
          <a:p>
            <a:pPr algn="ctr"/>
            <a:r>
              <a:rPr lang="en-GB" sz="1800" b="1" dirty="0"/>
              <a:t>Mammography</a:t>
            </a:r>
          </a:p>
        </p:txBody>
      </p:sp>
      <p:cxnSp>
        <p:nvCxnSpPr>
          <p:cNvPr id="12" name="Straight Arrow Connector 11">
            <a:extLst>
              <a:ext uri="{FF2B5EF4-FFF2-40B4-BE49-F238E27FC236}">
                <a16:creationId xmlns:a16="http://schemas.microsoft.com/office/drawing/2014/main" id="{BB7F652C-D20F-C43D-E295-DB3E2F532CAE}"/>
              </a:ext>
            </a:extLst>
          </p:cNvPr>
          <p:cNvCxnSpPr>
            <a:cxnSpLocks/>
            <a:stCxn id="8" idx="2"/>
          </p:cNvCxnSpPr>
          <p:nvPr/>
        </p:nvCxnSpPr>
        <p:spPr>
          <a:xfrm>
            <a:off x="1790700" y="2584037"/>
            <a:ext cx="0" cy="107111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B2448B8E-9D13-AAA9-7413-AB19BBCCC715}"/>
              </a:ext>
            </a:extLst>
          </p:cNvPr>
          <p:cNvCxnSpPr/>
          <p:nvPr/>
        </p:nvCxnSpPr>
        <p:spPr>
          <a:xfrm flipH="1">
            <a:off x="9986751" y="2584036"/>
            <a:ext cx="2275" cy="92344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A3823342-878F-81D6-D8EB-BAE01BA0691B}"/>
              </a:ext>
            </a:extLst>
          </p:cNvPr>
          <p:cNvSpPr txBox="1"/>
          <p:nvPr/>
        </p:nvSpPr>
        <p:spPr>
          <a:xfrm>
            <a:off x="204717" y="3698547"/>
            <a:ext cx="3833884" cy="1477328"/>
          </a:xfrm>
          <a:prstGeom prst="rect">
            <a:avLst/>
          </a:prstGeom>
          <a:noFill/>
        </p:spPr>
        <p:txBody>
          <a:bodyPr wrap="square" rtlCol="0">
            <a:spAutoFit/>
          </a:bodyPr>
          <a:lstStyle/>
          <a:p>
            <a:r>
              <a:rPr lang="en-GB" dirty="0"/>
              <a:t>Possible keywords and synonyms:</a:t>
            </a:r>
          </a:p>
          <a:p>
            <a:endParaRPr lang="en-GB" dirty="0"/>
          </a:p>
          <a:p>
            <a:r>
              <a:rPr lang="en-GB" dirty="0"/>
              <a:t>"artificial intelligence“</a:t>
            </a:r>
          </a:p>
          <a:p>
            <a:r>
              <a:rPr lang="en-GB" dirty="0"/>
              <a:t>AI</a:t>
            </a:r>
          </a:p>
          <a:p>
            <a:endParaRPr lang="en-GB" dirty="0"/>
          </a:p>
        </p:txBody>
      </p:sp>
      <p:sp>
        <p:nvSpPr>
          <p:cNvPr id="16" name="TextBox 15">
            <a:extLst>
              <a:ext uri="{FF2B5EF4-FFF2-40B4-BE49-F238E27FC236}">
                <a16:creationId xmlns:a16="http://schemas.microsoft.com/office/drawing/2014/main" id="{8D814213-E520-FC4C-7D39-805FF0461DDF}"/>
              </a:ext>
            </a:extLst>
          </p:cNvPr>
          <p:cNvSpPr txBox="1"/>
          <p:nvPr/>
        </p:nvSpPr>
        <p:spPr>
          <a:xfrm>
            <a:off x="8152833" y="3693598"/>
            <a:ext cx="3833884" cy="1754326"/>
          </a:xfrm>
          <a:prstGeom prst="rect">
            <a:avLst/>
          </a:prstGeom>
          <a:noFill/>
        </p:spPr>
        <p:txBody>
          <a:bodyPr wrap="square" rtlCol="0">
            <a:spAutoFit/>
          </a:bodyPr>
          <a:lstStyle/>
          <a:p>
            <a:r>
              <a:rPr lang="en-GB" dirty="0"/>
              <a:t>Possible keywords and synonyms:</a:t>
            </a:r>
          </a:p>
          <a:p>
            <a:endParaRPr lang="en-GB" dirty="0"/>
          </a:p>
          <a:p>
            <a:pPr lvl="0"/>
            <a:r>
              <a:rPr lang="en-GB" dirty="0"/>
              <a:t>mammograph*</a:t>
            </a:r>
          </a:p>
          <a:p>
            <a:pPr lvl="0"/>
            <a:r>
              <a:rPr lang="en-GB" dirty="0"/>
              <a:t>mammogram*</a:t>
            </a:r>
          </a:p>
          <a:p>
            <a:pPr lvl="0"/>
            <a:r>
              <a:rPr lang="en-GB" dirty="0"/>
              <a:t>"mammographic screening"</a:t>
            </a:r>
          </a:p>
          <a:p>
            <a:pPr lvl="0"/>
            <a:r>
              <a:rPr lang="en-GB" dirty="0"/>
              <a:t>"breast imaging"</a:t>
            </a:r>
          </a:p>
        </p:txBody>
      </p:sp>
      <p:sp>
        <p:nvSpPr>
          <p:cNvPr id="21" name="TextBox 20">
            <a:extLst>
              <a:ext uri="{FF2B5EF4-FFF2-40B4-BE49-F238E27FC236}">
                <a16:creationId xmlns:a16="http://schemas.microsoft.com/office/drawing/2014/main" id="{299205EB-CA33-C623-676C-2B783608B026}"/>
              </a:ext>
            </a:extLst>
          </p:cNvPr>
          <p:cNvSpPr txBox="1"/>
          <p:nvPr/>
        </p:nvSpPr>
        <p:spPr>
          <a:xfrm>
            <a:off x="1338050" y="1128128"/>
            <a:ext cx="9515900" cy="830997"/>
          </a:xfrm>
          <a:prstGeom prst="rect">
            <a:avLst/>
          </a:prstGeom>
          <a:noFill/>
        </p:spPr>
        <p:txBody>
          <a:bodyPr wrap="square">
            <a:spAutoFit/>
          </a:bodyPr>
          <a:lstStyle/>
          <a:p>
            <a:pPr algn="ctr"/>
            <a:r>
              <a:rPr lang="en-GB" sz="2400" b="1" dirty="0"/>
              <a:t>RQ:</a:t>
            </a:r>
            <a:r>
              <a:rPr lang="en-GB" sz="2400" i="1" dirty="0"/>
              <a:t> “Does artificial intelligence improve the detection of breast cancer compared with standard mammography interpretation?”</a:t>
            </a:r>
            <a:endParaRPr lang="en-GB" sz="1600" dirty="0"/>
          </a:p>
        </p:txBody>
      </p:sp>
      <p:sp>
        <p:nvSpPr>
          <p:cNvPr id="25" name="TextBox 24">
            <a:extLst>
              <a:ext uri="{FF2B5EF4-FFF2-40B4-BE49-F238E27FC236}">
                <a16:creationId xmlns:a16="http://schemas.microsoft.com/office/drawing/2014/main" id="{1B5CFA04-D4C3-8A49-2EB4-F1801ECB4899}"/>
              </a:ext>
            </a:extLst>
          </p:cNvPr>
          <p:cNvSpPr txBox="1"/>
          <p:nvPr/>
        </p:nvSpPr>
        <p:spPr>
          <a:xfrm>
            <a:off x="5327036" y="2214704"/>
            <a:ext cx="1905000" cy="369332"/>
          </a:xfrm>
          <a:prstGeom prst="rect">
            <a:avLst/>
          </a:prstGeom>
          <a:noFill/>
        </p:spPr>
        <p:txBody>
          <a:bodyPr wrap="square" rtlCol="0">
            <a:spAutoFit/>
          </a:bodyPr>
          <a:lstStyle/>
          <a:p>
            <a:pPr algn="ctr"/>
            <a:r>
              <a:rPr lang="en-GB" b="1" dirty="0"/>
              <a:t>Breast cancer</a:t>
            </a:r>
          </a:p>
        </p:txBody>
      </p:sp>
      <p:cxnSp>
        <p:nvCxnSpPr>
          <p:cNvPr id="26" name="Straight Arrow Connector 25">
            <a:extLst>
              <a:ext uri="{FF2B5EF4-FFF2-40B4-BE49-F238E27FC236}">
                <a16:creationId xmlns:a16="http://schemas.microsoft.com/office/drawing/2014/main" id="{B436DCF2-BD13-4E7E-AABC-51D40AA8FBB9}"/>
              </a:ext>
            </a:extLst>
          </p:cNvPr>
          <p:cNvCxnSpPr>
            <a:cxnSpLocks/>
          </p:cNvCxnSpPr>
          <p:nvPr/>
        </p:nvCxnSpPr>
        <p:spPr>
          <a:xfrm>
            <a:off x="6115051" y="2584036"/>
            <a:ext cx="0" cy="107111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EF6FD04B-8EC7-02B5-F615-7B0629099331}"/>
              </a:ext>
            </a:extLst>
          </p:cNvPr>
          <p:cNvSpPr txBox="1"/>
          <p:nvPr/>
        </p:nvSpPr>
        <p:spPr>
          <a:xfrm>
            <a:off x="4178775" y="3698546"/>
            <a:ext cx="3833884" cy="2308324"/>
          </a:xfrm>
          <a:prstGeom prst="rect">
            <a:avLst/>
          </a:prstGeom>
          <a:noFill/>
        </p:spPr>
        <p:txBody>
          <a:bodyPr wrap="square" rtlCol="0">
            <a:spAutoFit/>
          </a:bodyPr>
          <a:lstStyle/>
          <a:p>
            <a:r>
              <a:rPr lang="en-GB" dirty="0"/>
              <a:t>Possible keywords and synonyms:</a:t>
            </a:r>
          </a:p>
          <a:p>
            <a:pPr lvl="0"/>
            <a:endParaRPr lang="en-GB" dirty="0"/>
          </a:p>
          <a:p>
            <a:pPr lvl="0"/>
            <a:r>
              <a:rPr lang="en-GB" dirty="0"/>
              <a:t>“breast cancer"</a:t>
            </a:r>
          </a:p>
          <a:p>
            <a:pPr lvl="0"/>
            <a:r>
              <a:rPr lang="en-GB" dirty="0"/>
              <a:t>"breast neoplasm*"</a:t>
            </a:r>
          </a:p>
          <a:p>
            <a:pPr lvl="0"/>
            <a:r>
              <a:rPr lang="en-GB" dirty="0"/>
              <a:t>"breast carcinoma"</a:t>
            </a:r>
          </a:p>
          <a:p>
            <a:pPr lvl="0"/>
            <a:r>
              <a:rPr lang="en-GB" dirty="0"/>
              <a:t>"breast malignancy"</a:t>
            </a:r>
          </a:p>
          <a:p>
            <a:pPr lvl="0"/>
            <a:r>
              <a:rPr lang="en-GB" dirty="0"/>
              <a:t>"breast </a:t>
            </a:r>
            <a:r>
              <a:rPr lang="en-GB" dirty="0" err="1"/>
              <a:t>tumor</a:t>
            </a:r>
            <a:r>
              <a:rPr lang="en-GB" dirty="0"/>
              <a:t>*”</a:t>
            </a:r>
          </a:p>
          <a:p>
            <a:endParaRPr lang="en-GB" dirty="0"/>
          </a:p>
        </p:txBody>
      </p:sp>
    </p:spTree>
    <p:extLst>
      <p:ext uri="{BB962C8B-B14F-4D97-AF65-F5344CB8AC3E}">
        <p14:creationId xmlns:p14="http://schemas.microsoft.com/office/powerpoint/2010/main" val="22970853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080789-B682-2EF6-48ED-1BBA585403C7}"/>
              </a:ext>
            </a:extLst>
          </p:cNvPr>
          <p:cNvSpPr txBox="1">
            <a:spLocks/>
          </p:cNvSpPr>
          <p:nvPr/>
        </p:nvSpPr>
        <p:spPr>
          <a:xfrm>
            <a:off x="6096000" y="762001"/>
            <a:ext cx="6027823" cy="170824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3700" b="1" dirty="0"/>
              <a:t>Generating keywords and synonyms</a:t>
            </a:r>
          </a:p>
        </p:txBody>
      </p:sp>
      <p:pic>
        <p:nvPicPr>
          <p:cNvPr id="10" name="Picture 9" descr="Wooden letters in a blue background">
            <a:extLst>
              <a:ext uri="{FF2B5EF4-FFF2-40B4-BE49-F238E27FC236}">
                <a16:creationId xmlns:a16="http://schemas.microsoft.com/office/drawing/2014/main" id="{30A76474-871B-7DBA-216C-CDB507665D4D}"/>
              </a:ext>
            </a:extLst>
          </p:cNvPr>
          <p:cNvPicPr>
            <a:picLocks noChangeAspect="1"/>
          </p:cNvPicPr>
          <p:nvPr/>
        </p:nvPicPr>
        <p:blipFill>
          <a:blip r:embed="rId2"/>
          <a:srcRect l="40667" r="-2" b="-2"/>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7A46B954-701E-D29D-3005-390682E89D00}"/>
              </a:ext>
            </a:extLst>
          </p:cNvPr>
          <p:cNvSpPr>
            <a:spLocks noGrp="1"/>
          </p:cNvSpPr>
          <p:nvPr>
            <p:ph idx="1"/>
          </p:nvPr>
        </p:nvSpPr>
        <p:spPr>
          <a:xfrm>
            <a:off x="6803409" y="2470245"/>
            <a:ext cx="4156512" cy="3769835"/>
          </a:xfrm>
        </p:spPr>
        <p:txBody>
          <a:bodyPr vert="horz" lIns="91440" tIns="45720" rIns="91440" bIns="45720" rtlCol="0" anchor="ctr">
            <a:normAutofit/>
          </a:bodyPr>
          <a:lstStyle/>
          <a:p>
            <a:r>
              <a:rPr lang="en-US" sz="2000"/>
              <a:t>Synonyms </a:t>
            </a:r>
          </a:p>
          <a:p>
            <a:r>
              <a:rPr lang="en-US" sz="2000"/>
              <a:t>Alternative spelling</a:t>
            </a:r>
          </a:p>
          <a:p>
            <a:r>
              <a:rPr lang="en-US" sz="2000"/>
              <a:t>Abbreviations</a:t>
            </a:r>
          </a:p>
          <a:p>
            <a:r>
              <a:rPr lang="en-US" sz="2000"/>
              <a:t>Acronyms</a:t>
            </a:r>
          </a:p>
          <a:p>
            <a:r>
              <a:rPr lang="en-US" sz="2000"/>
              <a:t>Medical terminology</a:t>
            </a:r>
          </a:p>
          <a:p>
            <a:pPr marL="0"/>
            <a:endParaRPr lang="en-US" sz="2000"/>
          </a:p>
        </p:txBody>
      </p:sp>
      <p:sp>
        <p:nvSpPr>
          <p:cNvPr id="4" name="Date Placeholder 3">
            <a:extLst>
              <a:ext uri="{FF2B5EF4-FFF2-40B4-BE49-F238E27FC236}">
                <a16:creationId xmlns:a16="http://schemas.microsoft.com/office/drawing/2014/main" id="{8F065F14-98BF-75D1-1048-0BE510BA2A6C}"/>
              </a:ext>
            </a:extLst>
          </p:cNvPr>
          <p:cNvSpPr>
            <a:spLocks noGrp="1"/>
          </p:cNvSpPr>
          <p:nvPr>
            <p:ph type="dt" sz="half" idx="10"/>
          </p:nvPr>
        </p:nvSpPr>
        <p:spPr>
          <a:xfrm>
            <a:off x="758952" y="6356350"/>
            <a:ext cx="2743200" cy="365125"/>
          </a:xfrm>
        </p:spPr>
        <p:txBody>
          <a:bodyPr vert="horz" lIns="91440" tIns="45720" rIns="91440" bIns="45720" rtlCol="0" anchor="ctr">
            <a:normAutofit/>
          </a:bodyPr>
          <a:lstStyle/>
          <a:p>
            <a:pPr>
              <a:lnSpc>
                <a:spcPct val="90000"/>
              </a:lnSpc>
              <a:spcAft>
                <a:spcPts val="600"/>
              </a:spcAft>
              <a:defRPr/>
            </a:pPr>
            <a:r>
              <a:rPr lang="en-US" sz="1000">
                <a:solidFill>
                  <a:srgbClr val="FFFFFF"/>
                </a:solidFill>
                <a:latin typeface="Calibri" panose="020F0502020204030204"/>
              </a:rPr>
              <a:t>BMSC4015A - Study and Academic Research Skills</a:t>
            </a:r>
          </a:p>
        </p:txBody>
      </p:sp>
      <p:sp>
        <p:nvSpPr>
          <p:cNvPr id="5" name="Footer Placeholder 4">
            <a:extLst>
              <a:ext uri="{FF2B5EF4-FFF2-40B4-BE49-F238E27FC236}">
                <a16:creationId xmlns:a16="http://schemas.microsoft.com/office/drawing/2014/main" id="{453229DB-0EA7-6788-F03D-F6B40E61E52A}"/>
              </a:ext>
            </a:extLst>
          </p:cNvPr>
          <p:cNvSpPr>
            <a:spLocks noGrp="1"/>
          </p:cNvSpPr>
          <p:nvPr>
            <p:ph type="ftr" sz="quarter" idx="11"/>
          </p:nvPr>
        </p:nvSpPr>
        <p:spPr>
          <a:xfrm>
            <a:off x="6680577" y="6356350"/>
            <a:ext cx="3345625" cy="365125"/>
          </a:xfrm>
        </p:spPr>
        <p:txBody>
          <a:bodyPr vert="horz" lIns="91440" tIns="45720" rIns="91440" bIns="45720" rtlCol="0" anchor="ctr">
            <a:normAutofit/>
          </a:bodyPr>
          <a:lstStyle/>
          <a:p>
            <a:pPr algn="l">
              <a:spcAft>
                <a:spcPts val="600"/>
              </a:spcAft>
              <a:defRPr/>
            </a:pPr>
            <a:r>
              <a:rPr lang="en-US" kern="1200">
                <a:solidFill>
                  <a:schemeClr val="tx1"/>
                </a:solidFill>
                <a:latin typeface="Calibri" panose="020F0502020204030204"/>
                <a:ea typeface="+mn-ea"/>
                <a:cs typeface="+mn-cs"/>
              </a:rPr>
              <a:t>Dr Simona Ferraraccio</a:t>
            </a:r>
          </a:p>
        </p:txBody>
      </p:sp>
      <p:sp>
        <p:nvSpPr>
          <p:cNvPr id="6" name="Slide Number Placeholder 5">
            <a:extLst>
              <a:ext uri="{FF2B5EF4-FFF2-40B4-BE49-F238E27FC236}">
                <a16:creationId xmlns:a16="http://schemas.microsoft.com/office/drawing/2014/main" id="{802CC39A-E66B-FC1A-A53D-5EDE79CA3B0C}"/>
              </a:ext>
            </a:extLst>
          </p:cNvPr>
          <p:cNvSpPr>
            <a:spLocks noGrp="1"/>
          </p:cNvSpPr>
          <p:nvPr>
            <p:ph type="sldNum" sz="quarter" idx="12"/>
          </p:nvPr>
        </p:nvSpPr>
        <p:spPr>
          <a:xfrm>
            <a:off x="10657268" y="6356350"/>
            <a:ext cx="1275652" cy="365125"/>
          </a:xfrm>
        </p:spPr>
        <p:txBody>
          <a:bodyPr vert="horz" lIns="91440" tIns="45720" rIns="91440" bIns="45720" rtlCol="0" anchor="ctr">
            <a:normAutofit/>
          </a:bodyPr>
          <a:lstStyle/>
          <a:p>
            <a:pPr>
              <a:spcAft>
                <a:spcPts val="600"/>
              </a:spcAft>
              <a:defRPr/>
            </a:pPr>
            <a:fld id="{3CFD72B2-4EB6-4FCF-A89A-DEA01A3779BF}" type="slidenum">
              <a:rPr lang="en-US">
                <a:solidFill>
                  <a:schemeClr val="tx1"/>
                </a:solidFill>
                <a:latin typeface="Calibri" panose="020F0502020204030204"/>
              </a:rPr>
              <a:pPr>
                <a:spcAft>
                  <a:spcPts val="600"/>
                </a:spcAft>
                <a:defRPr/>
              </a:pPr>
              <a:t>26</a:t>
            </a:fld>
            <a:endParaRPr lang="en-US">
              <a:solidFill>
                <a:schemeClr val="tx1"/>
              </a:solidFill>
              <a:latin typeface="Calibri" panose="020F0502020204030204"/>
            </a:endParaRPr>
          </a:p>
        </p:txBody>
      </p:sp>
    </p:spTree>
    <p:extLst>
      <p:ext uri="{BB962C8B-B14F-4D97-AF65-F5344CB8AC3E}">
        <p14:creationId xmlns:p14="http://schemas.microsoft.com/office/powerpoint/2010/main" val="29204621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1C756-9E4D-54EF-68D2-810E13A70E79}"/>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A1E28079-FFF8-F61B-2125-E22F03B75E50}"/>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607" t="8874" r="18631" b="8841"/>
          <a:stretch>
            <a:fillRect/>
          </a:stretch>
        </p:blipFill>
        <p:spPr>
          <a:xfrm>
            <a:off x="0" y="501650"/>
            <a:ext cx="6389146" cy="5486400"/>
          </a:xfrm>
          <a:prstGeom prst="rect">
            <a:avLst/>
          </a:prstGeom>
        </p:spPr>
      </p:pic>
      <p:sp>
        <p:nvSpPr>
          <p:cNvPr id="2" name="Title 1">
            <a:extLst>
              <a:ext uri="{FF2B5EF4-FFF2-40B4-BE49-F238E27FC236}">
                <a16:creationId xmlns:a16="http://schemas.microsoft.com/office/drawing/2014/main" id="{243F4696-5D60-D4C3-B4A7-5996682BD44D}"/>
              </a:ext>
            </a:extLst>
          </p:cNvPr>
          <p:cNvSpPr>
            <a:spLocks noGrp="1"/>
          </p:cNvSpPr>
          <p:nvPr>
            <p:ph type="title"/>
          </p:nvPr>
        </p:nvSpPr>
        <p:spPr>
          <a:xfrm>
            <a:off x="6565844" y="1164430"/>
            <a:ext cx="4551381" cy="1325563"/>
          </a:xfrm>
        </p:spPr>
        <p:txBody>
          <a:bodyPr/>
          <a:lstStyle/>
          <a:p>
            <a:pPr algn="ctr"/>
            <a:r>
              <a:rPr lang="en-GB" b="1" dirty="0"/>
              <a:t>Let’s practice </a:t>
            </a:r>
          </a:p>
        </p:txBody>
      </p:sp>
      <p:sp>
        <p:nvSpPr>
          <p:cNvPr id="4" name="Date Placeholder 3">
            <a:extLst>
              <a:ext uri="{FF2B5EF4-FFF2-40B4-BE49-F238E27FC236}">
                <a16:creationId xmlns:a16="http://schemas.microsoft.com/office/drawing/2014/main" id="{F7283AD0-5063-04A3-6AA0-06A3A99901D0}"/>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D13E527F-4088-14A4-0B12-AC5EF04E508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F4CD5A3-8BCA-AF61-0CF7-9EB66D16EE5A}"/>
              </a:ext>
            </a:extLst>
          </p:cNvPr>
          <p:cNvSpPr>
            <a:spLocks noGrp="1"/>
          </p:cNvSpPr>
          <p:nvPr>
            <p:ph type="sldNum" sz="quarter" idx="12"/>
          </p:nvPr>
        </p:nvSpPr>
        <p:spPr/>
        <p:txBody>
          <a:bodyPr/>
          <a:lstStyle/>
          <a:p>
            <a:fld id="{3CFD72B2-4EB6-4FCF-A89A-DEA01A3779BF}" type="slidenum">
              <a:rPr lang="en-GB" smtClean="0"/>
              <a:t>27</a:t>
            </a:fld>
            <a:endParaRPr lang="en-GB"/>
          </a:p>
        </p:txBody>
      </p:sp>
      <p:sp>
        <p:nvSpPr>
          <p:cNvPr id="13" name="TextBox 12">
            <a:extLst>
              <a:ext uri="{FF2B5EF4-FFF2-40B4-BE49-F238E27FC236}">
                <a16:creationId xmlns:a16="http://schemas.microsoft.com/office/drawing/2014/main" id="{3EB49D24-47AB-523C-BBAD-166AC8D99A88}"/>
              </a:ext>
            </a:extLst>
          </p:cNvPr>
          <p:cNvSpPr txBox="1"/>
          <p:nvPr/>
        </p:nvSpPr>
        <p:spPr>
          <a:xfrm>
            <a:off x="6278679" y="2937619"/>
            <a:ext cx="5802854" cy="2308324"/>
          </a:xfrm>
          <a:prstGeom prst="rect">
            <a:avLst/>
          </a:prstGeom>
          <a:noFill/>
        </p:spPr>
        <p:txBody>
          <a:bodyPr wrap="square" rtlCol="0">
            <a:spAutoFit/>
          </a:bodyPr>
          <a:lstStyle/>
          <a:p>
            <a:r>
              <a:rPr lang="en-GB" b="1" dirty="0"/>
              <a:t>Using your own RQ:</a:t>
            </a:r>
          </a:p>
          <a:p>
            <a:endParaRPr lang="en-GB" b="1" dirty="0"/>
          </a:p>
          <a:p>
            <a:pPr marL="285750" indent="-285750">
              <a:buFont typeface="Arial" panose="020B0604020202020204" pitchFamily="34" charset="0"/>
              <a:buChar char="•"/>
            </a:pPr>
            <a:r>
              <a:rPr lang="en-GB" dirty="0"/>
              <a:t>Identify key concepts</a:t>
            </a:r>
          </a:p>
          <a:p>
            <a:pPr marL="285750" indent="-285750">
              <a:buFont typeface="Arial" panose="020B0604020202020204" pitchFamily="34" charset="0"/>
              <a:buChar char="•"/>
            </a:pPr>
            <a:r>
              <a:rPr lang="en-GB" dirty="0"/>
              <a:t>Write down at least 3 keywords with corresponding synonyms, abbreviations, acronyms, alternative terminology (if possible). </a:t>
            </a:r>
          </a:p>
          <a:p>
            <a:endParaRPr lang="en-GB" b="1" dirty="0"/>
          </a:p>
          <a:p>
            <a:endParaRPr lang="en-GB" dirty="0"/>
          </a:p>
        </p:txBody>
      </p:sp>
    </p:spTree>
    <p:extLst>
      <p:ext uri="{BB962C8B-B14F-4D97-AF65-F5344CB8AC3E}">
        <p14:creationId xmlns:p14="http://schemas.microsoft.com/office/powerpoint/2010/main" val="24333921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41A6C-6EFE-7828-7B27-E750A31F06DA}"/>
              </a:ext>
            </a:extLst>
          </p:cNvPr>
          <p:cNvSpPr>
            <a:spLocks noGrp="1"/>
          </p:cNvSpPr>
          <p:nvPr>
            <p:ph type="title"/>
          </p:nvPr>
        </p:nvSpPr>
        <p:spPr>
          <a:xfrm>
            <a:off x="838200" y="18255"/>
            <a:ext cx="10515600" cy="1325563"/>
          </a:xfrm>
        </p:spPr>
        <p:txBody>
          <a:bodyPr/>
          <a:lstStyle/>
          <a:p>
            <a:r>
              <a:rPr lang="en-GB" b="1" dirty="0"/>
              <a:t>Combining keywords – Boolean operators</a:t>
            </a:r>
          </a:p>
        </p:txBody>
      </p:sp>
      <p:pic>
        <p:nvPicPr>
          <p:cNvPr id="8" name="Content Placeholder 7">
            <a:extLst>
              <a:ext uri="{FF2B5EF4-FFF2-40B4-BE49-F238E27FC236}">
                <a16:creationId xmlns:a16="http://schemas.microsoft.com/office/drawing/2014/main" id="{04902C25-B98A-4D54-A227-BD1AF755147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0353"/>
          <a:stretch>
            <a:fillRect/>
          </a:stretch>
        </p:blipFill>
        <p:spPr>
          <a:xfrm>
            <a:off x="588689" y="2018494"/>
            <a:ext cx="10577894" cy="3683604"/>
          </a:xfrm>
        </p:spPr>
      </p:pic>
      <p:sp>
        <p:nvSpPr>
          <p:cNvPr id="4" name="Date Placeholder 3">
            <a:extLst>
              <a:ext uri="{FF2B5EF4-FFF2-40B4-BE49-F238E27FC236}">
                <a16:creationId xmlns:a16="http://schemas.microsoft.com/office/drawing/2014/main" id="{DF2C7128-555B-4306-FFE8-30CAC1A6A3B8}"/>
              </a:ext>
            </a:extLst>
          </p:cNvPr>
          <p:cNvSpPr>
            <a:spLocks noGrp="1"/>
          </p:cNvSpPr>
          <p:nvPr>
            <p:ph type="dt" sz="half" idx="10"/>
          </p:nvPr>
        </p:nvSpPr>
        <p:spPr>
          <a:xfrm>
            <a:off x="133066" y="6376774"/>
            <a:ext cx="3676934" cy="365125"/>
          </a:xfrm>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425B0A18-525B-D1A7-09B5-B57BE03018C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822C9F1-7C83-0B17-3F4A-71A1CAA4A107}"/>
              </a:ext>
            </a:extLst>
          </p:cNvPr>
          <p:cNvSpPr>
            <a:spLocks noGrp="1"/>
          </p:cNvSpPr>
          <p:nvPr>
            <p:ph type="sldNum" sz="quarter" idx="12"/>
          </p:nvPr>
        </p:nvSpPr>
        <p:spPr/>
        <p:txBody>
          <a:bodyPr/>
          <a:lstStyle/>
          <a:p>
            <a:fld id="{3CFD72B2-4EB6-4FCF-A89A-DEA01A3779BF}" type="slidenum">
              <a:rPr lang="en-GB" smtClean="0"/>
              <a:t>28</a:t>
            </a:fld>
            <a:endParaRPr lang="en-GB"/>
          </a:p>
        </p:txBody>
      </p:sp>
      <p:sp>
        <p:nvSpPr>
          <p:cNvPr id="9" name="TextBox 8">
            <a:extLst>
              <a:ext uri="{FF2B5EF4-FFF2-40B4-BE49-F238E27FC236}">
                <a16:creationId xmlns:a16="http://schemas.microsoft.com/office/drawing/2014/main" id="{E16097D7-40C7-5F6C-36E2-B2709CBBDA56}"/>
              </a:ext>
            </a:extLst>
          </p:cNvPr>
          <p:cNvSpPr txBox="1"/>
          <p:nvPr/>
        </p:nvSpPr>
        <p:spPr>
          <a:xfrm>
            <a:off x="259307" y="1343818"/>
            <a:ext cx="11764371" cy="646331"/>
          </a:xfrm>
          <a:prstGeom prst="rect">
            <a:avLst/>
          </a:prstGeom>
          <a:noFill/>
        </p:spPr>
        <p:txBody>
          <a:bodyPr wrap="square" rtlCol="0">
            <a:spAutoFit/>
          </a:bodyPr>
          <a:lstStyle/>
          <a:p>
            <a:r>
              <a:rPr lang="en-GB" dirty="0"/>
              <a:t>Boolean operators are the connecting words that you place between keywords to tell a database or search engine exactly how to combine them. </a:t>
            </a:r>
          </a:p>
        </p:txBody>
      </p:sp>
      <p:sp>
        <p:nvSpPr>
          <p:cNvPr id="10" name="TextBox 9">
            <a:extLst>
              <a:ext uri="{FF2B5EF4-FFF2-40B4-BE49-F238E27FC236}">
                <a16:creationId xmlns:a16="http://schemas.microsoft.com/office/drawing/2014/main" id="{2EFBD63B-5C55-F6EC-95DE-0D1FF1CB440A}"/>
              </a:ext>
            </a:extLst>
          </p:cNvPr>
          <p:cNvSpPr txBox="1"/>
          <p:nvPr/>
        </p:nvSpPr>
        <p:spPr>
          <a:xfrm>
            <a:off x="709684" y="5378932"/>
            <a:ext cx="3676934" cy="923330"/>
          </a:xfrm>
          <a:prstGeom prst="rect">
            <a:avLst/>
          </a:prstGeom>
          <a:noFill/>
        </p:spPr>
        <p:txBody>
          <a:bodyPr wrap="square" rtlCol="0">
            <a:spAutoFit/>
          </a:bodyPr>
          <a:lstStyle/>
          <a:p>
            <a:pPr algn="ctr"/>
            <a:r>
              <a:rPr lang="en-GB" dirty="0"/>
              <a:t>Narrows results, all terms must appear:</a:t>
            </a:r>
          </a:p>
          <a:p>
            <a:pPr algn="ctr"/>
            <a:r>
              <a:rPr lang="en-GB" dirty="0"/>
              <a:t> ‘A’ AND ‘B’</a:t>
            </a:r>
          </a:p>
        </p:txBody>
      </p:sp>
      <p:sp>
        <p:nvSpPr>
          <p:cNvPr id="12" name="TextBox 11">
            <a:extLst>
              <a:ext uri="{FF2B5EF4-FFF2-40B4-BE49-F238E27FC236}">
                <a16:creationId xmlns:a16="http://schemas.microsoft.com/office/drawing/2014/main" id="{3CE7DB98-9B9D-9008-0561-7C1783EC181E}"/>
              </a:ext>
            </a:extLst>
          </p:cNvPr>
          <p:cNvSpPr txBox="1"/>
          <p:nvPr/>
        </p:nvSpPr>
        <p:spPr>
          <a:xfrm>
            <a:off x="4303025" y="5378932"/>
            <a:ext cx="3676934" cy="923330"/>
          </a:xfrm>
          <a:prstGeom prst="rect">
            <a:avLst/>
          </a:prstGeom>
          <a:noFill/>
        </p:spPr>
        <p:txBody>
          <a:bodyPr wrap="square" rtlCol="0">
            <a:spAutoFit/>
          </a:bodyPr>
          <a:lstStyle/>
          <a:p>
            <a:pPr algn="ctr"/>
            <a:r>
              <a:rPr lang="en-GB" dirty="0"/>
              <a:t>Broadens results, any term may appear:</a:t>
            </a:r>
          </a:p>
          <a:p>
            <a:pPr algn="ctr"/>
            <a:r>
              <a:rPr lang="en-GB" dirty="0"/>
              <a:t> ‘A’ OR ‘B’</a:t>
            </a:r>
          </a:p>
        </p:txBody>
      </p:sp>
      <p:sp>
        <p:nvSpPr>
          <p:cNvPr id="14" name="TextBox 13">
            <a:extLst>
              <a:ext uri="{FF2B5EF4-FFF2-40B4-BE49-F238E27FC236}">
                <a16:creationId xmlns:a16="http://schemas.microsoft.com/office/drawing/2014/main" id="{53B522EC-B7B0-DD57-1972-6E5A1C68A080}"/>
              </a:ext>
            </a:extLst>
          </p:cNvPr>
          <p:cNvSpPr txBox="1"/>
          <p:nvPr/>
        </p:nvSpPr>
        <p:spPr>
          <a:xfrm>
            <a:off x="7805382" y="5368051"/>
            <a:ext cx="3676934" cy="923330"/>
          </a:xfrm>
          <a:prstGeom prst="rect">
            <a:avLst/>
          </a:prstGeom>
          <a:noFill/>
        </p:spPr>
        <p:txBody>
          <a:bodyPr wrap="square" rtlCol="0">
            <a:spAutoFit/>
          </a:bodyPr>
          <a:lstStyle/>
          <a:p>
            <a:pPr algn="ctr"/>
            <a:r>
              <a:rPr lang="en-GB" dirty="0"/>
              <a:t>Excludes results, first term appears, second does not:</a:t>
            </a:r>
          </a:p>
          <a:p>
            <a:pPr algn="ctr"/>
            <a:r>
              <a:rPr lang="en-GB" dirty="0"/>
              <a:t> ‘A’ NOT ‘B’</a:t>
            </a:r>
          </a:p>
        </p:txBody>
      </p:sp>
    </p:spTree>
    <p:extLst>
      <p:ext uri="{BB962C8B-B14F-4D97-AF65-F5344CB8AC3E}">
        <p14:creationId xmlns:p14="http://schemas.microsoft.com/office/powerpoint/2010/main" val="39567242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67CE446-51E6-0B7F-91F0-135A157B886B}"/>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17E66C5A-2562-CBF5-70A0-C8CCC3FCCFD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AE380B2-EA4F-B896-3DDA-D13FC0035EF5}"/>
              </a:ext>
            </a:extLst>
          </p:cNvPr>
          <p:cNvSpPr>
            <a:spLocks noGrp="1"/>
          </p:cNvSpPr>
          <p:nvPr>
            <p:ph type="sldNum" sz="quarter" idx="12"/>
          </p:nvPr>
        </p:nvSpPr>
        <p:spPr/>
        <p:txBody>
          <a:bodyPr/>
          <a:lstStyle/>
          <a:p>
            <a:fld id="{3CFD72B2-4EB6-4FCF-A89A-DEA01A3779BF}" type="slidenum">
              <a:rPr lang="en-GB" smtClean="0"/>
              <a:t>29</a:t>
            </a:fld>
            <a:endParaRPr lang="en-GB"/>
          </a:p>
        </p:txBody>
      </p:sp>
      <p:sp>
        <p:nvSpPr>
          <p:cNvPr id="7" name="Title 1">
            <a:extLst>
              <a:ext uri="{FF2B5EF4-FFF2-40B4-BE49-F238E27FC236}">
                <a16:creationId xmlns:a16="http://schemas.microsoft.com/office/drawing/2014/main" id="{8ACEF983-5265-CF78-BFDA-E169710B339A}"/>
              </a:ext>
            </a:extLst>
          </p:cNvPr>
          <p:cNvSpPr txBox="1">
            <a:spLocks/>
          </p:cNvSpPr>
          <p:nvPr/>
        </p:nvSpPr>
        <p:spPr>
          <a:xfrm>
            <a:off x="838200" y="1825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Combining keywords – Boolean operators</a:t>
            </a:r>
          </a:p>
        </p:txBody>
      </p:sp>
      <p:sp>
        <p:nvSpPr>
          <p:cNvPr id="18" name="TextBox 17">
            <a:extLst>
              <a:ext uri="{FF2B5EF4-FFF2-40B4-BE49-F238E27FC236}">
                <a16:creationId xmlns:a16="http://schemas.microsoft.com/office/drawing/2014/main" id="{21917B4C-1F41-668D-C4F5-B73A50D8C534}"/>
              </a:ext>
            </a:extLst>
          </p:cNvPr>
          <p:cNvSpPr txBox="1"/>
          <p:nvPr/>
        </p:nvSpPr>
        <p:spPr>
          <a:xfrm>
            <a:off x="24575" y="4978072"/>
            <a:ext cx="500458" cy="369332"/>
          </a:xfrm>
          <a:prstGeom prst="rect">
            <a:avLst/>
          </a:prstGeom>
          <a:noFill/>
          <a:ln>
            <a:solidFill>
              <a:srgbClr val="C00000"/>
            </a:solidFill>
          </a:ln>
        </p:spPr>
        <p:txBody>
          <a:bodyPr wrap="none" rtlCol="0">
            <a:spAutoFit/>
          </a:bodyPr>
          <a:lstStyle/>
          <a:p>
            <a:r>
              <a:rPr lang="en-GB" b="1" dirty="0"/>
              <a:t>OR</a:t>
            </a:r>
          </a:p>
        </p:txBody>
      </p:sp>
      <p:sp>
        <p:nvSpPr>
          <p:cNvPr id="22" name="TextBox 21">
            <a:extLst>
              <a:ext uri="{FF2B5EF4-FFF2-40B4-BE49-F238E27FC236}">
                <a16:creationId xmlns:a16="http://schemas.microsoft.com/office/drawing/2014/main" id="{8AE91CBB-9B64-DA44-F3E0-514855674639}"/>
              </a:ext>
            </a:extLst>
          </p:cNvPr>
          <p:cNvSpPr txBox="1"/>
          <p:nvPr/>
        </p:nvSpPr>
        <p:spPr>
          <a:xfrm>
            <a:off x="1203848" y="1074690"/>
            <a:ext cx="9515900" cy="830997"/>
          </a:xfrm>
          <a:prstGeom prst="rect">
            <a:avLst/>
          </a:prstGeom>
          <a:noFill/>
        </p:spPr>
        <p:txBody>
          <a:bodyPr wrap="square">
            <a:spAutoFit/>
          </a:bodyPr>
          <a:lstStyle/>
          <a:p>
            <a:pPr algn="ctr"/>
            <a:r>
              <a:rPr lang="en-GB" sz="2400" b="1" dirty="0"/>
              <a:t>RQ:</a:t>
            </a:r>
            <a:r>
              <a:rPr lang="en-GB" sz="2400" i="1" dirty="0"/>
              <a:t> “Does artificial intelligence improve the detection of breast cancer compared with standard mammography interpretation?”</a:t>
            </a:r>
            <a:endParaRPr lang="en-GB" sz="1600" dirty="0"/>
          </a:p>
        </p:txBody>
      </p:sp>
      <p:sp>
        <p:nvSpPr>
          <p:cNvPr id="23" name="TextBox 22">
            <a:extLst>
              <a:ext uri="{FF2B5EF4-FFF2-40B4-BE49-F238E27FC236}">
                <a16:creationId xmlns:a16="http://schemas.microsoft.com/office/drawing/2014/main" id="{E47D97D2-0148-DFDE-4DEF-37E684F3804F}"/>
              </a:ext>
            </a:extLst>
          </p:cNvPr>
          <p:cNvSpPr txBox="1"/>
          <p:nvPr/>
        </p:nvSpPr>
        <p:spPr>
          <a:xfrm>
            <a:off x="838200" y="2214705"/>
            <a:ext cx="1905000" cy="369332"/>
          </a:xfrm>
          <a:prstGeom prst="rect">
            <a:avLst/>
          </a:prstGeom>
          <a:noFill/>
        </p:spPr>
        <p:txBody>
          <a:bodyPr wrap="square" rtlCol="0">
            <a:spAutoFit/>
          </a:bodyPr>
          <a:lstStyle/>
          <a:p>
            <a:pPr algn="ctr"/>
            <a:r>
              <a:rPr lang="en-GB" b="1" dirty="0"/>
              <a:t>AI</a:t>
            </a:r>
          </a:p>
        </p:txBody>
      </p:sp>
      <p:sp>
        <p:nvSpPr>
          <p:cNvPr id="24" name="TextBox 23">
            <a:extLst>
              <a:ext uri="{FF2B5EF4-FFF2-40B4-BE49-F238E27FC236}">
                <a16:creationId xmlns:a16="http://schemas.microsoft.com/office/drawing/2014/main" id="{53A59E65-D3AA-48F1-751A-9FE50F970771}"/>
              </a:ext>
            </a:extLst>
          </p:cNvPr>
          <p:cNvSpPr txBox="1"/>
          <p:nvPr/>
        </p:nvSpPr>
        <p:spPr>
          <a:xfrm>
            <a:off x="8349020" y="2214704"/>
            <a:ext cx="3280011" cy="369332"/>
          </a:xfrm>
          <a:prstGeom prst="rect">
            <a:avLst/>
          </a:prstGeom>
          <a:noFill/>
        </p:spPr>
        <p:txBody>
          <a:bodyPr wrap="square">
            <a:spAutoFit/>
          </a:bodyPr>
          <a:lstStyle/>
          <a:p>
            <a:pPr algn="ctr"/>
            <a:r>
              <a:rPr lang="en-GB" sz="1800" b="1" dirty="0"/>
              <a:t>Mammography</a:t>
            </a:r>
          </a:p>
        </p:txBody>
      </p:sp>
      <p:sp>
        <p:nvSpPr>
          <p:cNvPr id="29" name="TextBox 28">
            <a:extLst>
              <a:ext uri="{FF2B5EF4-FFF2-40B4-BE49-F238E27FC236}">
                <a16:creationId xmlns:a16="http://schemas.microsoft.com/office/drawing/2014/main" id="{94F12A20-0D92-BB18-76DA-87BF2DB1F5F1}"/>
              </a:ext>
            </a:extLst>
          </p:cNvPr>
          <p:cNvSpPr txBox="1"/>
          <p:nvPr/>
        </p:nvSpPr>
        <p:spPr>
          <a:xfrm>
            <a:off x="5327036" y="2214704"/>
            <a:ext cx="1905000" cy="369332"/>
          </a:xfrm>
          <a:prstGeom prst="rect">
            <a:avLst/>
          </a:prstGeom>
          <a:noFill/>
        </p:spPr>
        <p:txBody>
          <a:bodyPr wrap="square" rtlCol="0">
            <a:spAutoFit/>
          </a:bodyPr>
          <a:lstStyle/>
          <a:p>
            <a:pPr algn="ctr"/>
            <a:r>
              <a:rPr lang="en-GB" b="1" dirty="0"/>
              <a:t>Breast cancer</a:t>
            </a:r>
          </a:p>
        </p:txBody>
      </p:sp>
      <p:sp>
        <p:nvSpPr>
          <p:cNvPr id="32" name="TextBox 31">
            <a:extLst>
              <a:ext uri="{FF2B5EF4-FFF2-40B4-BE49-F238E27FC236}">
                <a16:creationId xmlns:a16="http://schemas.microsoft.com/office/drawing/2014/main" id="{D9DC415D-DAE7-36A8-3177-E77D923C04B6}"/>
              </a:ext>
            </a:extLst>
          </p:cNvPr>
          <p:cNvSpPr txBox="1"/>
          <p:nvPr/>
        </p:nvSpPr>
        <p:spPr>
          <a:xfrm>
            <a:off x="838200" y="2214705"/>
            <a:ext cx="1905000" cy="369332"/>
          </a:xfrm>
          <a:prstGeom prst="rect">
            <a:avLst/>
          </a:prstGeom>
          <a:noFill/>
        </p:spPr>
        <p:txBody>
          <a:bodyPr wrap="square" rtlCol="0">
            <a:spAutoFit/>
          </a:bodyPr>
          <a:lstStyle/>
          <a:p>
            <a:pPr algn="ctr"/>
            <a:r>
              <a:rPr lang="en-GB" b="1" dirty="0"/>
              <a:t>AI</a:t>
            </a:r>
          </a:p>
        </p:txBody>
      </p:sp>
      <p:sp>
        <p:nvSpPr>
          <p:cNvPr id="33" name="TextBox 32">
            <a:extLst>
              <a:ext uri="{FF2B5EF4-FFF2-40B4-BE49-F238E27FC236}">
                <a16:creationId xmlns:a16="http://schemas.microsoft.com/office/drawing/2014/main" id="{F8104BA5-108A-F110-0B07-C601E9B2E26C}"/>
              </a:ext>
            </a:extLst>
          </p:cNvPr>
          <p:cNvSpPr txBox="1"/>
          <p:nvPr/>
        </p:nvSpPr>
        <p:spPr>
          <a:xfrm>
            <a:off x="8349020" y="2214704"/>
            <a:ext cx="3280011" cy="369332"/>
          </a:xfrm>
          <a:prstGeom prst="rect">
            <a:avLst/>
          </a:prstGeom>
          <a:noFill/>
        </p:spPr>
        <p:txBody>
          <a:bodyPr wrap="square">
            <a:spAutoFit/>
          </a:bodyPr>
          <a:lstStyle/>
          <a:p>
            <a:pPr algn="ctr"/>
            <a:r>
              <a:rPr lang="en-GB" sz="1800" b="1" dirty="0"/>
              <a:t>Mammography</a:t>
            </a:r>
          </a:p>
        </p:txBody>
      </p:sp>
      <p:cxnSp>
        <p:nvCxnSpPr>
          <p:cNvPr id="34" name="Straight Arrow Connector 33">
            <a:extLst>
              <a:ext uri="{FF2B5EF4-FFF2-40B4-BE49-F238E27FC236}">
                <a16:creationId xmlns:a16="http://schemas.microsoft.com/office/drawing/2014/main" id="{096A5198-0870-F596-ACBE-E689C56D963B}"/>
              </a:ext>
            </a:extLst>
          </p:cNvPr>
          <p:cNvCxnSpPr>
            <a:cxnSpLocks/>
            <a:stCxn id="32" idx="2"/>
          </p:cNvCxnSpPr>
          <p:nvPr/>
        </p:nvCxnSpPr>
        <p:spPr>
          <a:xfrm>
            <a:off x="1790700" y="2584037"/>
            <a:ext cx="0" cy="30901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96D4EFCD-398B-0BF6-DE29-5324C78CAA04}"/>
              </a:ext>
            </a:extLst>
          </p:cNvPr>
          <p:cNvCxnSpPr>
            <a:cxnSpLocks/>
          </p:cNvCxnSpPr>
          <p:nvPr/>
        </p:nvCxnSpPr>
        <p:spPr>
          <a:xfrm flipH="1">
            <a:off x="9982200" y="2584036"/>
            <a:ext cx="6826" cy="30901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6" name="TextBox 35">
            <a:extLst>
              <a:ext uri="{FF2B5EF4-FFF2-40B4-BE49-F238E27FC236}">
                <a16:creationId xmlns:a16="http://schemas.microsoft.com/office/drawing/2014/main" id="{45BAF0C9-DD76-D9C3-9888-0EF3F268DEAA}"/>
              </a:ext>
            </a:extLst>
          </p:cNvPr>
          <p:cNvSpPr txBox="1"/>
          <p:nvPr/>
        </p:nvSpPr>
        <p:spPr>
          <a:xfrm>
            <a:off x="274804" y="3002684"/>
            <a:ext cx="3833884" cy="1477328"/>
          </a:xfrm>
          <a:prstGeom prst="rect">
            <a:avLst/>
          </a:prstGeom>
          <a:noFill/>
        </p:spPr>
        <p:txBody>
          <a:bodyPr wrap="square" rtlCol="0">
            <a:spAutoFit/>
          </a:bodyPr>
          <a:lstStyle/>
          <a:p>
            <a:r>
              <a:rPr lang="en-GB" dirty="0"/>
              <a:t>Possible keywords and synonyms:</a:t>
            </a:r>
          </a:p>
          <a:p>
            <a:endParaRPr lang="en-GB" dirty="0"/>
          </a:p>
          <a:p>
            <a:r>
              <a:rPr lang="en-GB" dirty="0"/>
              <a:t>"artificial intelligence“</a:t>
            </a:r>
          </a:p>
          <a:p>
            <a:r>
              <a:rPr lang="en-GB" dirty="0"/>
              <a:t>AI</a:t>
            </a:r>
          </a:p>
          <a:p>
            <a:endParaRPr lang="en-GB" dirty="0"/>
          </a:p>
        </p:txBody>
      </p:sp>
      <p:sp>
        <p:nvSpPr>
          <p:cNvPr id="37" name="TextBox 36">
            <a:extLst>
              <a:ext uri="{FF2B5EF4-FFF2-40B4-BE49-F238E27FC236}">
                <a16:creationId xmlns:a16="http://schemas.microsoft.com/office/drawing/2014/main" id="{FFE14F91-BE17-346C-B768-77F82D2A4CDA}"/>
              </a:ext>
            </a:extLst>
          </p:cNvPr>
          <p:cNvSpPr txBox="1"/>
          <p:nvPr/>
        </p:nvSpPr>
        <p:spPr>
          <a:xfrm>
            <a:off x="8358116" y="3002684"/>
            <a:ext cx="3833884" cy="1754326"/>
          </a:xfrm>
          <a:prstGeom prst="rect">
            <a:avLst/>
          </a:prstGeom>
          <a:noFill/>
        </p:spPr>
        <p:txBody>
          <a:bodyPr wrap="square" rtlCol="0">
            <a:spAutoFit/>
          </a:bodyPr>
          <a:lstStyle/>
          <a:p>
            <a:r>
              <a:rPr lang="en-GB" dirty="0"/>
              <a:t>Possible keywords and synonyms:</a:t>
            </a:r>
          </a:p>
          <a:p>
            <a:endParaRPr lang="en-GB" dirty="0"/>
          </a:p>
          <a:p>
            <a:pPr lvl="0"/>
            <a:r>
              <a:rPr lang="en-GB" dirty="0"/>
              <a:t>mammograph*</a:t>
            </a:r>
          </a:p>
          <a:p>
            <a:pPr lvl="0"/>
            <a:r>
              <a:rPr lang="en-GB" dirty="0"/>
              <a:t>mammogram*</a:t>
            </a:r>
          </a:p>
          <a:p>
            <a:pPr lvl="0"/>
            <a:r>
              <a:rPr lang="en-GB" dirty="0"/>
              <a:t>"mammographic screening"</a:t>
            </a:r>
          </a:p>
          <a:p>
            <a:pPr lvl="0"/>
            <a:r>
              <a:rPr lang="en-GB" dirty="0"/>
              <a:t>"breast imaging"</a:t>
            </a:r>
          </a:p>
        </p:txBody>
      </p:sp>
      <p:sp>
        <p:nvSpPr>
          <p:cNvPr id="38" name="TextBox 37">
            <a:extLst>
              <a:ext uri="{FF2B5EF4-FFF2-40B4-BE49-F238E27FC236}">
                <a16:creationId xmlns:a16="http://schemas.microsoft.com/office/drawing/2014/main" id="{66723465-3893-A914-BE7C-71B72A3376C5}"/>
              </a:ext>
            </a:extLst>
          </p:cNvPr>
          <p:cNvSpPr txBox="1"/>
          <p:nvPr/>
        </p:nvSpPr>
        <p:spPr>
          <a:xfrm>
            <a:off x="5327036" y="2214704"/>
            <a:ext cx="1905000" cy="369332"/>
          </a:xfrm>
          <a:prstGeom prst="rect">
            <a:avLst/>
          </a:prstGeom>
          <a:noFill/>
        </p:spPr>
        <p:txBody>
          <a:bodyPr wrap="square" rtlCol="0">
            <a:spAutoFit/>
          </a:bodyPr>
          <a:lstStyle/>
          <a:p>
            <a:pPr algn="ctr"/>
            <a:r>
              <a:rPr lang="en-GB" b="1" dirty="0"/>
              <a:t>Breast cancer</a:t>
            </a:r>
          </a:p>
        </p:txBody>
      </p:sp>
      <p:cxnSp>
        <p:nvCxnSpPr>
          <p:cNvPr id="39" name="Straight Arrow Connector 38">
            <a:extLst>
              <a:ext uri="{FF2B5EF4-FFF2-40B4-BE49-F238E27FC236}">
                <a16:creationId xmlns:a16="http://schemas.microsoft.com/office/drawing/2014/main" id="{7008E764-3428-0AA5-EF37-AD796DC2602C}"/>
              </a:ext>
            </a:extLst>
          </p:cNvPr>
          <p:cNvCxnSpPr>
            <a:cxnSpLocks/>
          </p:cNvCxnSpPr>
          <p:nvPr/>
        </p:nvCxnSpPr>
        <p:spPr>
          <a:xfrm flipH="1">
            <a:off x="6096000" y="2584036"/>
            <a:ext cx="19051" cy="30901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0" name="TextBox 39">
            <a:extLst>
              <a:ext uri="{FF2B5EF4-FFF2-40B4-BE49-F238E27FC236}">
                <a16:creationId xmlns:a16="http://schemas.microsoft.com/office/drawing/2014/main" id="{7EBCCDBD-713A-A168-AD6E-3659A5F8FB08}"/>
              </a:ext>
            </a:extLst>
          </p:cNvPr>
          <p:cNvSpPr txBox="1"/>
          <p:nvPr/>
        </p:nvSpPr>
        <p:spPr>
          <a:xfrm>
            <a:off x="4362594" y="3002684"/>
            <a:ext cx="3833884" cy="2308324"/>
          </a:xfrm>
          <a:prstGeom prst="rect">
            <a:avLst/>
          </a:prstGeom>
          <a:noFill/>
        </p:spPr>
        <p:txBody>
          <a:bodyPr wrap="square" rtlCol="0">
            <a:spAutoFit/>
          </a:bodyPr>
          <a:lstStyle/>
          <a:p>
            <a:r>
              <a:rPr lang="en-GB" dirty="0"/>
              <a:t>Possible keywords and synonyms:</a:t>
            </a:r>
          </a:p>
          <a:p>
            <a:pPr lvl="0"/>
            <a:endParaRPr lang="en-GB" dirty="0"/>
          </a:p>
          <a:p>
            <a:pPr lvl="0"/>
            <a:r>
              <a:rPr lang="en-GB" dirty="0"/>
              <a:t>“breast cancer"</a:t>
            </a:r>
          </a:p>
          <a:p>
            <a:pPr lvl="0"/>
            <a:r>
              <a:rPr lang="en-GB" dirty="0"/>
              <a:t>"breast neoplasm*"</a:t>
            </a:r>
          </a:p>
          <a:p>
            <a:pPr lvl="0"/>
            <a:r>
              <a:rPr lang="en-GB" dirty="0"/>
              <a:t>"breast carcinoma"</a:t>
            </a:r>
          </a:p>
          <a:p>
            <a:pPr lvl="0"/>
            <a:r>
              <a:rPr lang="en-GB" dirty="0"/>
              <a:t>"breast malignancy"</a:t>
            </a:r>
          </a:p>
          <a:p>
            <a:pPr lvl="0"/>
            <a:r>
              <a:rPr lang="en-GB" dirty="0"/>
              <a:t>"breast </a:t>
            </a:r>
            <a:r>
              <a:rPr lang="en-GB" dirty="0" err="1"/>
              <a:t>tumor</a:t>
            </a:r>
            <a:r>
              <a:rPr lang="en-GB" dirty="0"/>
              <a:t>*”</a:t>
            </a:r>
          </a:p>
          <a:p>
            <a:endParaRPr lang="en-GB" dirty="0"/>
          </a:p>
        </p:txBody>
      </p:sp>
      <p:sp>
        <p:nvSpPr>
          <p:cNvPr id="46" name="TextBox 45">
            <a:extLst>
              <a:ext uri="{FF2B5EF4-FFF2-40B4-BE49-F238E27FC236}">
                <a16:creationId xmlns:a16="http://schemas.microsoft.com/office/drawing/2014/main" id="{7E79FA5C-8626-00E5-95C3-ACFDC9BF68B6}"/>
              </a:ext>
            </a:extLst>
          </p:cNvPr>
          <p:cNvSpPr txBox="1"/>
          <p:nvPr/>
        </p:nvSpPr>
        <p:spPr>
          <a:xfrm>
            <a:off x="657366" y="5207677"/>
            <a:ext cx="6107372" cy="369332"/>
          </a:xfrm>
          <a:prstGeom prst="rect">
            <a:avLst/>
          </a:prstGeom>
          <a:noFill/>
        </p:spPr>
        <p:txBody>
          <a:bodyPr wrap="square">
            <a:spAutoFit/>
          </a:bodyPr>
          <a:lstStyle/>
          <a:p>
            <a:r>
              <a:rPr lang="en-GB" dirty="0"/>
              <a:t>("artificial intelligence" OR AI)</a:t>
            </a:r>
          </a:p>
        </p:txBody>
      </p:sp>
      <p:sp>
        <p:nvSpPr>
          <p:cNvPr id="48" name="TextBox 47">
            <a:extLst>
              <a:ext uri="{FF2B5EF4-FFF2-40B4-BE49-F238E27FC236}">
                <a16:creationId xmlns:a16="http://schemas.microsoft.com/office/drawing/2014/main" id="{4D134BED-390E-E622-993A-B3A4645C9295}"/>
              </a:ext>
            </a:extLst>
          </p:cNvPr>
          <p:cNvSpPr txBox="1"/>
          <p:nvPr/>
        </p:nvSpPr>
        <p:spPr>
          <a:xfrm>
            <a:off x="657366" y="5565223"/>
            <a:ext cx="11352663" cy="369332"/>
          </a:xfrm>
          <a:prstGeom prst="rect">
            <a:avLst/>
          </a:prstGeom>
          <a:noFill/>
        </p:spPr>
        <p:txBody>
          <a:bodyPr wrap="square">
            <a:spAutoFit/>
          </a:bodyPr>
          <a:lstStyle/>
          <a:p>
            <a:r>
              <a:rPr lang="en-GB" i="1" dirty="0"/>
              <a:t>("breast cancer" OR "breast neoplasm</a:t>
            </a:r>
            <a:r>
              <a:rPr lang="en-GB" dirty="0"/>
              <a:t>" OR "breast carcinoma“ OR “breast malignancy” OR “breast </a:t>
            </a:r>
            <a:r>
              <a:rPr lang="en-GB" dirty="0" err="1"/>
              <a:t>tumor</a:t>
            </a:r>
            <a:r>
              <a:rPr lang="en-GB" dirty="0"/>
              <a:t>*”)</a:t>
            </a:r>
          </a:p>
        </p:txBody>
      </p:sp>
      <p:sp>
        <p:nvSpPr>
          <p:cNvPr id="50" name="TextBox 49">
            <a:extLst>
              <a:ext uri="{FF2B5EF4-FFF2-40B4-BE49-F238E27FC236}">
                <a16:creationId xmlns:a16="http://schemas.microsoft.com/office/drawing/2014/main" id="{A8B0F683-05BD-EFAD-41C9-4620A5FB8215}"/>
              </a:ext>
            </a:extLst>
          </p:cNvPr>
          <p:cNvSpPr txBox="1"/>
          <p:nvPr/>
        </p:nvSpPr>
        <p:spPr>
          <a:xfrm>
            <a:off x="657366" y="5920406"/>
            <a:ext cx="11371996" cy="369332"/>
          </a:xfrm>
          <a:prstGeom prst="rect">
            <a:avLst/>
          </a:prstGeom>
          <a:noFill/>
        </p:spPr>
        <p:txBody>
          <a:bodyPr wrap="square">
            <a:spAutoFit/>
          </a:bodyPr>
          <a:lstStyle/>
          <a:p>
            <a:r>
              <a:rPr lang="en-GB" i="1" dirty="0"/>
              <a:t>(mammograph</a:t>
            </a:r>
            <a:r>
              <a:rPr lang="en-GB" dirty="0"/>
              <a:t> OR mammogram* OR "digital mammography")</a:t>
            </a:r>
          </a:p>
        </p:txBody>
      </p:sp>
    </p:spTree>
    <p:extLst>
      <p:ext uri="{BB962C8B-B14F-4D97-AF65-F5344CB8AC3E}">
        <p14:creationId xmlns:p14="http://schemas.microsoft.com/office/powerpoint/2010/main" val="8980075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1CC0C-07B0-9E17-2AAB-59B99C9CB13F}"/>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1EB41976-C178-6FD4-500A-364AD9605C37}"/>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11EA9E8F-1291-513F-5DA6-ABD9A403AEE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ECFA650-F6DD-9FB2-5AB8-2300FAB677BA}"/>
              </a:ext>
            </a:extLst>
          </p:cNvPr>
          <p:cNvSpPr>
            <a:spLocks noGrp="1"/>
          </p:cNvSpPr>
          <p:nvPr>
            <p:ph type="sldNum" sz="quarter" idx="12"/>
          </p:nvPr>
        </p:nvSpPr>
        <p:spPr/>
        <p:txBody>
          <a:bodyPr/>
          <a:lstStyle/>
          <a:p>
            <a:fld id="{3CFD72B2-4EB6-4FCF-A89A-DEA01A3779BF}" type="slidenum">
              <a:rPr lang="en-GB" smtClean="0"/>
              <a:t>30</a:t>
            </a:fld>
            <a:endParaRPr lang="en-GB"/>
          </a:p>
        </p:txBody>
      </p:sp>
      <p:sp>
        <p:nvSpPr>
          <p:cNvPr id="7" name="Title 1">
            <a:extLst>
              <a:ext uri="{FF2B5EF4-FFF2-40B4-BE49-F238E27FC236}">
                <a16:creationId xmlns:a16="http://schemas.microsoft.com/office/drawing/2014/main" id="{4DB39EAC-DA67-E13F-7AAE-6AE08B6FEE0E}"/>
              </a:ext>
            </a:extLst>
          </p:cNvPr>
          <p:cNvSpPr txBox="1">
            <a:spLocks/>
          </p:cNvSpPr>
          <p:nvPr/>
        </p:nvSpPr>
        <p:spPr>
          <a:xfrm>
            <a:off x="838200" y="1825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Combining keywords – Boolean operators</a:t>
            </a:r>
          </a:p>
        </p:txBody>
      </p:sp>
      <p:sp>
        <p:nvSpPr>
          <p:cNvPr id="22" name="TextBox 21">
            <a:extLst>
              <a:ext uri="{FF2B5EF4-FFF2-40B4-BE49-F238E27FC236}">
                <a16:creationId xmlns:a16="http://schemas.microsoft.com/office/drawing/2014/main" id="{3C9661B7-BDC4-3F29-249D-D12B53D12C6F}"/>
              </a:ext>
            </a:extLst>
          </p:cNvPr>
          <p:cNvSpPr txBox="1"/>
          <p:nvPr/>
        </p:nvSpPr>
        <p:spPr>
          <a:xfrm>
            <a:off x="1203848" y="1074690"/>
            <a:ext cx="9515900" cy="830997"/>
          </a:xfrm>
          <a:prstGeom prst="rect">
            <a:avLst/>
          </a:prstGeom>
          <a:noFill/>
        </p:spPr>
        <p:txBody>
          <a:bodyPr wrap="square">
            <a:spAutoFit/>
          </a:bodyPr>
          <a:lstStyle/>
          <a:p>
            <a:pPr algn="ctr"/>
            <a:r>
              <a:rPr lang="en-GB" sz="2400" b="1" dirty="0"/>
              <a:t>RQ:</a:t>
            </a:r>
            <a:r>
              <a:rPr lang="en-GB" sz="2400" i="1" dirty="0"/>
              <a:t> “Does artificial intelligence improve the detection of breast cancer compared with standard mammography interpretation?”</a:t>
            </a:r>
            <a:endParaRPr lang="en-GB" sz="1600" dirty="0"/>
          </a:p>
        </p:txBody>
      </p:sp>
      <p:sp>
        <p:nvSpPr>
          <p:cNvPr id="23" name="TextBox 22">
            <a:extLst>
              <a:ext uri="{FF2B5EF4-FFF2-40B4-BE49-F238E27FC236}">
                <a16:creationId xmlns:a16="http://schemas.microsoft.com/office/drawing/2014/main" id="{DA38B3BC-C277-CD97-D101-F6C6A57041D5}"/>
              </a:ext>
            </a:extLst>
          </p:cNvPr>
          <p:cNvSpPr txBox="1"/>
          <p:nvPr/>
        </p:nvSpPr>
        <p:spPr>
          <a:xfrm>
            <a:off x="838200" y="2050929"/>
            <a:ext cx="1905000" cy="369332"/>
          </a:xfrm>
          <a:prstGeom prst="rect">
            <a:avLst/>
          </a:prstGeom>
          <a:noFill/>
        </p:spPr>
        <p:txBody>
          <a:bodyPr wrap="square" rtlCol="0">
            <a:spAutoFit/>
          </a:bodyPr>
          <a:lstStyle/>
          <a:p>
            <a:pPr algn="ctr"/>
            <a:r>
              <a:rPr lang="en-GB" b="1" dirty="0"/>
              <a:t>AI</a:t>
            </a:r>
          </a:p>
        </p:txBody>
      </p:sp>
      <p:sp>
        <p:nvSpPr>
          <p:cNvPr id="24" name="TextBox 23">
            <a:extLst>
              <a:ext uri="{FF2B5EF4-FFF2-40B4-BE49-F238E27FC236}">
                <a16:creationId xmlns:a16="http://schemas.microsoft.com/office/drawing/2014/main" id="{5D391099-16B0-C78C-E5DD-F990C15D5E28}"/>
              </a:ext>
            </a:extLst>
          </p:cNvPr>
          <p:cNvSpPr txBox="1"/>
          <p:nvPr/>
        </p:nvSpPr>
        <p:spPr>
          <a:xfrm>
            <a:off x="8349020" y="2050928"/>
            <a:ext cx="3280011" cy="369332"/>
          </a:xfrm>
          <a:prstGeom prst="rect">
            <a:avLst/>
          </a:prstGeom>
          <a:noFill/>
        </p:spPr>
        <p:txBody>
          <a:bodyPr wrap="square">
            <a:spAutoFit/>
          </a:bodyPr>
          <a:lstStyle/>
          <a:p>
            <a:pPr algn="ctr"/>
            <a:r>
              <a:rPr lang="en-GB" sz="1800" b="1" dirty="0"/>
              <a:t>Mammography</a:t>
            </a:r>
          </a:p>
        </p:txBody>
      </p:sp>
      <p:sp>
        <p:nvSpPr>
          <p:cNvPr id="29" name="TextBox 28">
            <a:extLst>
              <a:ext uri="{FF2B5EF4-FFF2-40B4-BE49-F238E27FC236}">
                <a16:creationId xmlns:a16="http://schemas.microsoft.com/office/drawing/2014/main" id="{5ADF3F99-7419-3D7F-DBCF-AE074818C321}"/>
              </a:ext>
            </a:extLst>
          </p:cNvPr>
          <p:cNvSpPr txBox="1"/>
          <p:nvPr/>
        </p:nvSpPr>
        <p:spPr>
          <a:xfrm>
            <a:off x="5327036" y="2050928"/>
            <a:ext cx="1905000" cy="369332"/>
          </a:xfrm>
          <a:prstGeom prst="rect">
            <a:avLst/>
          </a:prstGeom>
          <a:noFill/>
        </p:spPr>
        <p:txBody>
          <a:bodyPr wrap="square" rtlCol="0">
            <a:spAutoFit/>
          </a:bodyPr>
          <a:lstStyle/>
          <a:p>
            <a:pPr algn="ctr"/>
            <a:r>
              <a:rPr lang="en-GB" b="1" dirty="0"/>
              <a:t>Breast cancer</a:t>
            </a:r>
          </a:p>
        </p:txBody>
      </p:sp>
      <p:sp>
        <p:nvSpPr>
          <p:cNvPr id="3" name="TextBox 2">
            <a:extLst>
              <a:ext uri="{FF2B5EF4-FFF2-40B4-BE49-F238E27FC236}">
                <a16:creationId xmlns:a16="http://schemas.microsoft.com/office/drawing/2014/main" id="{3465A49C-3CFB-5641-127B-AC80CC60100C}"/>
              </a:ext>
            </a:extLst>
          </p:cNvPr>
          <p:cNvSpPr txBox="1"/>
          <p:nvPr/>
        </p:nvSpPr>
        <p:spPr>
          <a:xfrm>
            <a:off x="63669" y="4585874"/>
            <a:ext cx="657552" cy="369332"/>
          </a:xfrm>
          <a:prstGeom prst="rect">
            <a:avLst/>
          </a:prstGeom>
          <a:noFill/>
          <a:ln>
            <a:solidFill>
              <a:srgbClr val="C00000"/>
            </a:solidFill>
          </a:ln>
        </p:spPr>
        <p:txBody>
          <a:bodyPr wrap="none" rtlCol="0">
            <a:spAutoFit/>
          </a:bodyPr>
          <a:lstStyle/>
          <a:p>
            <a:r>
              <a:rPr lang="en-GB" b="1" dirty="0"/>
              <a:t>AND</a:t>
            </a:r>
          </a:p>
        </p:txBody>
      </p:sp>
      <p:cxnSp>
        <p:nvCxnSpPr>
          <p:cNvPr id="8" name="Straight Arrow Connector 7">
            <a:extLst>
              <a:ext uri="{FF2B5EF4-FFF2-40B4-BE49-F238E27FC236}">
                <a16:creationId xmlns:a16="http://schemas.microsoft.com/office/drawing/2014/main" id="{AA8DCF43-F2A7-4DA7-6873-C5CD15E160DA}"/>
              </a:ext>
            </a:extLst>
          </p:cNvPr>
          <p:cNvCxnSpPr>
            <a:cxnSpLocks/>
          </p:cNvCxnSpPr>
          <p:nvPr/>
        </p:nvCxnSpPr>
        <p:spPr>
          <a:xfrm>
            <a:off x="1790700" y="2420261"/>
            <a:ext cx="0" cy="30901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6AD17B26-5E34-83EC-1B55-338A3E1FAFA3}"/>
              </a:ext>
            </a:extLst>
          </p:cNvPr>
          <p:cNvCxnSpPr>
            <a:cxnSpLocks/>
          </p:cNvCxnSpPr>
          <p:nvPr/>
        </p:nvCxnSpPr>
        <p:spPr>
          <a:xfrm flipH="1">
            <a:off x="9982200" y="2420260"/>
            <a:ext cx="6826" cy="30901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EBE4AF32-F330-D3A6-29C3-843E0EBC98A4}"/>
              </a:ext>
            </a:extLst>
          </p:cNvPr>
          <p:cNvSpPr txBox="1"/>
          <p:nvPr/>
        </p:nvSpPr>
        <p:spPr>
          <a:xfrm>
            <a:off x="274804" y="2838908"/>
            <a:ext cx="3833884" cy="1477328"/>
          </a:xfrm>
          <a:prstGeom prst="rect">
            <a:avLst/>
          </a:prstGeom>
          <a:noFill/>
        </p:spPr>
        <p:txBody>
          <a:bodyPr wrap="square" rtlCol="0">
            <a:spAutoFit/>
          </a:bodyPr>
          <a:lstStyle/>
          <a:p>
            <a:r>
              <a:rPr lang="en-GB" dirty="0"/>
              <a:t>Possible keywords and synonyms:</a:t>
            </a:r>
          </a:p>
          <a:p>
            <a:endParaRPr lang="en-GB" dirty="0"/>
          </a:p>
          <a:p>
            <a:r>
              <a:rPr lang="en-GB" dirty="0"/>
              <a:t>"artificial intelligence“</a:t>
            </a:r>
          </a:p>
          <a:p>
            <a:r>
              <a:rPr lang="en-GB" dirty="0"/>
              <a:t>AI</a:t>
            </a:r>
          </a:p>
          <a:p>
            <a:endParaRPr lang="en-GB" dirty="0"/>
          </a:p>
        </p:txBody>
      </p:sp>
      <p:sp>
        <p:nvSpPr>
          <p:cNvPr id="11" name="TextBox 10">
            <a:extLst>
              <a:ext uri="{FF2B5EF4-FFF2-40B4-BE49-F238E27FC236}">
                <a16:creationId xmlns:a16="http://schemas.microsoft.com/office/drawing/2014/main" id="{64C7779F-FE43-F08B-DA46-5D0185D75B1A}"/>
              </a:ext>
            </a:extLst>
          </p:cNvPr>
          <p:cNvSpPr txBox="1"/>
          <p:nvPr/>
        </p:nvSpPr>
        <p:spPr>
          <a:xfrm>
            <a:off x="8358116" y="2838908"/>
            <a:ext cx="3833884" cy="1754326"/>
          </a:xfrm>
          <a:prstGeom prst="rect">
            <a:avLst/>
          </a:prstGeom>
          <a:noFill/>
        </p:spPr>
        <p:txBody>
          <a:bodyPr wrap="square" rtlCol="0">
            <a:spAutoFit/>
          </a:bodyPr>
          <a:lstStyle/>
          <a:p>
            <a:r>
              <a:rPr lang="en-GB" dirty="0"/>
              <a:t>Possible keywords and synonyms:</a:t>
            </a:r>
          </a:p>
          <a:p>
            <a:endParaRPr lang="en-GB" dirty="0"/>
          </a:p>
          <a:p>
            <a:pPr lvl="0"/>
            <a:r>
              <a:rPr lang="en-GB" dirty="0"/>
              <a:t>mammograph*</a:t>
            </a:r>
          </a:p>
          <a:p>
            <a:pPr lvl="0"/>
            <a:r>
              <a:rPr lang="en-GB" dirty="0"/>
              <a:t>mammogram*</a:t>
            </a:r>
          </a:p>
          <a:p>
            <a:pPr lvl="0"/>
            <a:r>
              <a:rPr lang="en-GB" dirty="0"/>
              <a:t>"mammographic screening"</a:t>
            </a:r>
          </a:p>
          <a:p>
            <a:pPr lvl="0"/>
            <a:r>
              <a:rPr lang="en-GB" dirty="0"/>
              <a:t>"breast imaging"</a:t>
            </a:r>
          </a:p>
        </p:txBody>
      </p:sp>
      <p:cxnSp>
        <p:nvCxnSpPr>
          <p:cNvPr id="12" name="Straight Arrow Connector 11">
            <a:extLst>
              <a:ext uri="{FF2B5EF4-FFF2-40B4-BE49-F238E27FC236}">
                <a16:creationId xmlns:a16="http://schemas.microsoft.com/office/drawing/2014/main" id="{C7C26989-A7AA-E183-CAC3-B067B83A615F}"/>
              </a:ext>
            </a:extLst>
          </p:cNvPr>
          <p:cNvCxnSpPr>
            <a:cxnSpLocks/>
          </p:cNvCxnSpPr>
          <p:nvPr/>
        </p:nvCxnSpPr>
        <p:spPr>
          <a:xfrm flipH="1">
            <a:off x="6096000" y="2420260"/>
            <a:ext cx="19051" cy="30901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4ECE10EA-DF07-6355-9034-C22C879340B0}"/>
              </a:ext>
            </a:extLst>
          </p:cNvPr>
          <p:cNvSpPr txBox="1"/>
          <p:nvPr/>
        </p:nvSpPr>
        <p:spPr>
          <a:xfrm>
            <a:off x="4362594" y="2838908"/>
            <a:ext cx="3833884" cy="2308324"/>
          </a:xfrm>
          <a:prstGeom prst="rect">
            <a:avLst/>
          </a:prstGeom>
          <a:noFill/>
        </p:spPr>
        <p:txBody>
          <a:bodyPr wrap="square" rtlCol="0">
            <a:spAutoFit/>
          </a:bodyPr>
          <a:lstStyle/>
          <a:p>
            <a:r>
              <a:rPr lang="en-GB" dirty="0"/>
              <a:t>Possible keywords and synonyms:</a:t>
            </a:r>
          </a:p>
          <a:p>
            <a:pPr lvl="0"/>
            <a:endParaRPr lang="en-GB" dirty="0"/>
          </a:p>
          <a:p>
            <a:pPr lvl="0"/>
            <a:r>
              <a:rPr lang="en-GB" dirty="0"/>
              <a:t>“breast cancer"</a:t>
            </a:r>
          </a:p>
          <a:p>
            <a:pPr lvl="0"/>
            <a:r>
              <a:rPr lang="en-GB" dirty="0"/>
              <a:t>"breast neoplasm*"</a:t>
            </a:r>
          </a:p>
          <a:p>
            <a:pPr lvl="0"/>
            <a:r>
              <a:rPr lang="en-GB" dirty="0"/>
              <a:t>"breast carcinoma"</a:t>
            </a:r>
          </a:p>
          <a:p>
            <a:pPr lvl="0"/>
            <a:r>
              <a:rPr lang="en-GB" dirty="0"/>
              <a:t>"breast malignancy"</a:t>
            </a:r>
          </a:p>
          <a:p>
            <a:pPr lvl="0"/>
            <a:r>
              <a:rPr lang="en-GB" dirty="0"/>
              <a:t>"breast </a:t>
            </a:r>
            <a:r>
              <a:rPr lang="en-GB" dirty="0" err="1"/>
              <a:t>tumor</a:t>
            </a:r>
            <a:r>
              <a:rPr lang="en-GB" dirty="0"/>
              <a:t>*”</a:t>
            </a:r>
          </a:p>
          <a:p>
            <a:endParaRPr lang="en-GB" dirty="0"/>
          </a:p>
        </p:txBody>
      </p:sp>
      <p:sp>
        <p:nvSpPr>
          <p:cNvPr id="15" name="TextBox 14">
            <a:extLst>
              <a:ext uri="{FF2B5EF4-FFF2-40B4-BE49-F238E27FC236}">
                <a16:creationId xmlns:a16="http://schemas.microsoft.com/office/drawing/2014/main" id="{D98584D3-93F8-7DC8-4A9A-98265D3AF628}"/>
              </a:ext>
            </a:extLst>
          </p:cNvPr>
          <p:cNvSpPr txBox="1"/>
          <p:nvPr/>
        </p:nvSpPr>
        <p:spPr>
          <a:xfrm>
            <a:off x="603205" y="5195056"/>
            <a:ext cx="11352662" cy="646331"/>
          </a:xfrm>
          <a:prstGeom prst="rect">
            <a:avLst/>
          </a:prstGeom>
          <a:noFill/>
        </p:spPr>
        <p:txBody>
          <a:bodyPr wrap="square">
            <a:spAutoFit/>
          </a:bodyPr>
          <a:lstStyle/>
          <a:p>
            <a:r>
              <a:rPr lang="en-GB" dirty="0"/>
              <a:t>("artificial intelligence" OR AI) </a:t>
            </a:r>
            <a:r>
              <a:rPr lang="en-GB" b="1" dirty="0"/>
              <a:t>AND</a:t>
            </a:r>
            <a:r>
              <a:rPr lang="en-GB" dirty="0"/>
              <a:t>  </a:t>
            </a:r>
            <a:r>
              <a:rPr lang="en-GB" i="1" dirty="0"/>
              <a:t>("breast cancer" OR "breast neoplasm</a:t>
            </a:r>
            <a:r>
              <a:rPr lang="en-GB" dirty="0"/>
              <a:t>" OR "breast carcinoma“ OR “breast malignancy” OR “breast </a:t>
            </a:r>
            <a:r>
              <a:rPr lang="en-GB" dirty="0" err="1"/>
              <a:t>tumor</a:t>
            </a:r>
            <a:r>
              <a:rPr lang="en-GB" dirty="0"/>
              <a:t>*”) </a:t>
            </a:r>
            <a:r>
              <a:rPr lang="en-GB" b="1" dirty="0"/>
              <a:t>AND</a:t>
            </a:r>
            <a:r>
              <a:rPr lang="en-GB" dirty="0"/>
              <a:t> </a:t>
            </a:r>
            <a:r>
              <a:rPr lang="en-GB" i="1" dirty="0"/>
              <a:t>(mammograph</a:t>
            </a:r>
            <a:r>
              <a:rPr lang="en-GB" dirty="0"/>
              <a:t> OR mammogram* OR "digital mammography")</a:t>
            </a:r>
          </a:p>
        </p:txBody>
      </p:sp>
    </p:spTree>
    <p:extLst>
      <p:ext uri="{BB962C8B-B14F-4D97-AF65-F5344CB8AC3E}">
        <p14:creationId xmlns:p14="http://schemas.microsoft.com/office/powerpoint/2010/main" val="10878409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E9B2F-0FAC-DE47-592C-9DFD590BD667}"/>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F62309BA-0253-1E76-6A8A-0887948A5DAD}"/>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19C328A3-0E48-9664-B673-6D520A39F54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91FD7AC-E4D6-C14B-7A20-E261E26D599F}"/>
              </a:ext>
            </a:extLst>
          </p:cNvPr>
          <p:cNvSpPr>
            <a:spLocks noGrp="1"/>
          </p:cNvSpPr>
          <p:nvPr>
            <p:ph type="sldNum" sz="quarter" idx="12"/>
          </p:nvPr>
        </p:nvSpPr>
        <p:spPr/>
        <p:txBody>
          <a:bodyPr/>
          <a:lstStyle/>
          <a:p>
            <a:fld id="{3CFD72B2-4EB6-4FCF-A89A-DEA01A3779BF}" type="slidenum">
              <a:rPr lang="en-GB" smtClean="0"/>
              <a:t>31</a:t>
            </a:fld>
            <a:endParaRPr lang="en-GB"/>
          </a:p>
        </p:txBody>
      </p:sp>
      <p:sp>
        <p:nvSpPr>
          <p:cNvPr id="7" name="Title 1">
            <a:extLst>
              <a:ext uri="{FF2B5EF4-FFF2-40B4-BE49-F238E27FC236}">
                <a16:creationId xmlns:a16="http://schemas.microsoft.com/office/drawing/2014/main" id="{EF5054DE-752B-9D03-DDFD-BA570CBC4B7A}"/>
              </a:ext>
            </a:extLst>
          </p:cNvPr>
          <p:cNvSpPr txBox="1">
            <a:spLocks/>
          </p:cNvSpPr>
          <p:nvPr/>
        </p:nvSpPr>
        <p:spPr>
          <a:xfrm>
            <a:off x="838200" y="1825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Combining keywords – Boolean operators</a:t>
            </a:r>
          </a:p>
        </p:txBody>
      </p:sp>
      <p:sp>
        <p:nvSpPr>
          <p:cNvPr id="22" name="TextBox 21">
            <a:extLst>
              <a:ext uri="{FF2B5EF4-FFF2-40B4-BE49-F238E27FC236}">
                <a16:creationId xmlns:a16="http://schemas.microsoft.com/office/drawing/2014/main" id="{50275F4C-BE4B-9144-F847-EC246B218357}"/>
              </a:ext>
            </a:extLst>
          </p:cNvPr>
          <p:cNvSpPr txBox="1"/>
          <p:nvPr/>
        </p:nvSpPr>
        <p:spPr>
          <a:xfrm>
            <a:off x="1203848" y="1074690"/>
            <a:ext cx="9515900" cy="830997"/>
          </a:xfrm>
          <a:prstGeom prst="rect">
            <a:avLst/>
          </a:prstGeom>
          <a:noFill/>
        </p:spPr>
        <p:txBody>
          <a:bodyPr wrap="square">
            <a:spAutoFit/>
          </a:bodyPr>
          <a:lstStyle/>
          <a:p>
            <a:pPr algn="ctr"/>
            <a:r>
              <a:rPr lang="en-GB" sz="2400" b="1" dirty="0"/>
              <a:t>RQ:</a:t>
            </a:r>
            <a:r>
              <a:rPr lang="en-GB" sz="2400" i="1" dirty="0"/>
              <a:t> “Does artificial intelligence improve the detection of breast cancer compared with standard mammography interpretation?”</a:t>
            </a:r>
            <a:endParaRPr lang="en-GB" sz="1600" dirty="0"/>
          </a:p>
        </p:txBody>
      </p:sp>
      <p:sp>
        <p:nvSpPr>
          <p:cNvPr id="8" name="TextBox 7">
            <a:extLst>
              <a:ext uri="{FF2B5EF4-FFF2-40B4-BE49-F238E27FC236}">
                <a16:creationId xmlns:a16="http://schemas.microsoft.com/office/drawing/2014/main" id="{D30EC33F-58C5-2A7D-B74D-2BDED5E77CEC}"/>
              </a:ext>
            </a:extLst>
          </p:cNvPr>
          <p:cNvSpPr txBox="1"/>
          <p:nvPr/>
        </p:nvSpPr>
        <p:spPr>
          <a:xfrm>
            <a:off x="205206" y="4665271"/>
            <a:ext cx="632994" cy="369332"/>
          </a:xfrm>
          <a:prstGeom prst="rect">
            <a:avLst/>
          </a:prstGeom>
          <a:noFill/>
          <a:ln>
            <a:solidFill>
              <a:srgbClr val="C00000"/>
            </a:solidFill>
          </a:ln>
        </p:spPr>
        <p:txBody>
          <a:bodyPr wrap="none" rtlCol="0">
            <a:spAutoFit/>
          </a:bodyPr>
          <a:lstStyle/>
          <a:p>
            <a:r>
              <a:rPr lang="en-GB" b="1" dirty="0"/>
              <a:t>NOT</a:t>
            </a:r>
          </a:p>
        </p:txBody>
      </p:sp>
      <p:sp>
        <p:nvSpPr>
          <p:cNvPr id="10" name="TextBox 9">
            <a:extLst>
              <a:ext uri="{FF2B5EF4-FFF2-40B4-BE49-F238E27FC236}">
                <a16:creationId xmlns:a16="http://schemas.microsoft.com/office/drawing/2014/main" id="{05AA8909-9BA2-CBB7-2BEA-413ECA3948E9}"/>
              </a:ext>
            </a:extLst>
          </p:cNvPr>
          <p:cNvSpPr txBox="1"/>
          <p:nvPr/>
        </p:nvSpPr>
        <p:spPr>
          <a:xfrm>
            <a:off x="204717" y="5292344"/>
            <a:ext cx="11782000" cy="646331"/>
          </a:xfrm>
          <a:prstGeom prst="rect">
            <a:avLst/>
          </a:prstGeom>
          <a:noFill/>
        </p:spPr>
        <p:txBody>
          <a:bodyPr wrap="square">
            <a:spAutoFit/>
          </a:bodyPr>
          <a:lstStyle/>
          <a:p>
            <a:r>
              <a:rPr lang="en-GB" dirty="0"/>
              <a:t>("artificial intelligence" OR AI) </a:t>
            </a:r>
            <a:r>
              <a:rPr lang="en-GB" b="1" dirty="0"/>
              <a:t>AND</a:t>
            </a:r>
            <a:r>
              <a:rPr lang="en-GB" dirty="0"/>
              <a:t>  </a:t>
            </a:r>
            <a:r>
              <a:rPr lang="en-GB" i="1" dirty="0"/>
              <a:t>("breast cancer" OR "breast neoplasm</a:t>
            </a:r>
            <a:r>
              <a:rPr lang="en-GB" dirty="0"/>
              <a:t>" OR "breast carcinoma“ OR “breast malignancy” OR “breast </a:t>
            </a:r>
            <a:r>
              <a:rPr lang="en-GB" dirty="0" err="1"/>
              <a:t>tumor</a:t>
            </a:r>
            <a:r>
              <a:rPr lang="en-GB" dirty="0"/>
              <a:t>*”) </a:t>
            </a:r>
            <a:r>
              <a:rPr lang="en-GB" b="1" dirty="0"/>
              <a:t>AND</a:t>
            </a:r>
            <a:r>
              <a:rPr lang="en-GB" dirty="0"/>
              <a:t> </a:t>
            </a:r>
            <a:r>
              <a:rPr lang="en-GB" i="1" dirty="0"/>
              <a:t>(mammograph</a:t>
            </a:r>
            <a:r>
              <a:rPr lang="en-GB" dirty="0"/>
              <a:t> OR mammogram* OR "digital mammography") </a:t>
            </a:r>
            <a:r>
              <a:rPr lang="en-GB" b="1" dirty="0"/>
              <a:t>NOT </a:t>
            </a:r>
            <a:r>
              <a:rPr lang="en-GB" dirty="0"/>
              <a:t> (MRI)</a:t>
            </a:r>
            <a:endParaRPr lang="en-GB" b="1" dirty="0"/>
          </a:p>
        </p:txBody>
      </p:sp>
      <p:sp>
        <p:nvSpPr>
          <p:cNvPr id="20" name="TextBox 19">
            <a:extLst>
              <a:ext uri="{FF2B5EF4-FFF2-40B4-BE49-F238E27FC236}">
                <a16:creationId xmlns:a16="http://schemas.microsoft.com/office/drawing/2014/main" id="{325C77F1-DB57-7BBF-1633-83BC04935888}"/>
              </a:ext>
            </a:extLst>
          </p:cNvPr>
          <p:cNvSpPr txBox="1"/>
          <p:nvPr/>
        </p:nvSpPr>
        <p:spPr>
          <a:xfrm>
            <a:off x="838200" y="2050929"/>
            <a:ext cx="1905000" cy="369332"/>
          </a:xfrm>
          <a:prstGeom prst="rect">
            <a:avLst/>
          </a:prstGeom>
          <a:noFill/>
        </p:spPr>
        <p:txBody>
          <a:bodyPr wrap="square" rtlCol="0">
            <a:spAutoFit/>
          </a:bodyPr>
          <a:lstStyle/>
          <a:p>
            <a:pPr algn="ctr"/>
            <a:r>
              <a:rPr lang="en-GB" b="1" dirty="0"/>
              <a:t>AI</a:t>
            </a:r>
          </a:p>
        </p:txBody>
      </p:sp>
      <p:sp>
        <p:nvSpPr>
          <p:cNvPr id="21" name="TextBox 20">
            <a:extLst>
              <a:ext uri="{FF2B5EF4-FFF2-40B4-BE49-F238E27FC236}">
                <a16:creationId xmlns:a16="http://schemas.microsoft.com/office/drawing/2014/main" id="{E6FF23EF-0CD0-DE56-1118-23202FB5A16C}"/>
              </a:ext>
            </a:extLst>
          </p:cNvPr>
          <p:cNvSpPr txBox="1"/>
          <p:nvPr/>
        </p:nvSpPr>
        <p:spPr>
          <a:xfrm>
            <a:off x="8349020" y="2050928"/>
            <a:ext cx="3280011" cy="369332"/>
          </a:xfrm>
          <a:prstGeom prst="rect">
            <a:avLst/>
          </a:prstGeom>
          <a:noFill/>
        </p:spPr>
        <p:txBody>
          <a:bodyPr wrap="square">
            <a:spAutoFit/>
          </a:bodyPr>
          <a:lstStyle/>
          <a:p>
            <a:pPr algn="ctr"/>
            <a:r>
              <a:rPr lang="en-GB" sz="1800" b="1" dirty="0"/>
              <a:t>Mammography</a:t>
            </a:r>
          </a:p>
        </p:txBody>
      </p:sp>
      <p:sp>
        <p:nvSpPr>
          <p:cNvPr id="32" name="TextBox 31">
            <a:extLst>
              <a:ext uri="{FF2B5EF4-FFF2-40B4-BE49-F238E27FC236}">
                <a16:creationId xmlns:a16="http://schemas.microsoft.com/office/drawing/2014/main" id="{3591613A-6AAB-B17F-A5A2-C51BADF31486}"/>
              </a:ext>
            </a:extLst>
          </p:cNvPr>
          <p:cNvSpPr txBox="1"/>
          <p:nvPr/>
        </p:nvSpPr>
        <p:spPr>
          <a:xfrm>
            <a:off x="5327036" y="2050928"/>
            <a:ext cx="1905000" cy="369332"/>
          </a:xfrm>
          <a:prstGeom prst="rect">
            <a:avLst/>
          </a:prstGeom>
          <a:noFill/>
        </p:spPr>
        <p:txBody>
          <a:bodyPr wrap="square" rtlCol="0">
            <a:spAutoFit/>
          </a:bodyPr>
          <a:lstStyle/>
          <a:p>
            <a:pPr algn="ctr"/>
            <a:r>
              <a:rPr lang="en-GB" b="1" dirty="0"/>
              <a:t>Breast cancer</a:t>
            </a:r>
          </a:p>
        </p:txBody>
      </p:sp>
      <p:cxnSp>
        <p:nvCxnSpPr>
          <p:cNvPr id="33" name="Straight Arrow Connector 32">
            <a:extLst>
              <a:ext uri="{FF2B5EF4-FFF2-40B4-BE49-F238E27FC236}">
                <a16:creationId xmlns:a16="http://schemas.microsoft.com/office/drawing/2014/main" id="{15C1D085-EFE6-DC08-95BE-46487557CAAA}"/>
              </a:ext>
            </a:extLst>
          </p:cNvPr>
          <p:cNvCxnSpPr>
            <a:cxnSpLocks/>
          </p:cNvCxnSpPr>
          <p:nvPr/>
        </p:nvCxnSpPr>
        <p:spPr>
          <a:xfrm>
            <a:off x="1790700" y="2420261"/>
            <a:ext cx="0" cy="30901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4" name="Straight Arrow Connector 33">
            <a:extLst>
              <a:ext uri="{FF2B5EF4-FFF2-40B4-BE49-F238E27FC236}">
                <a16:creationId xmlns:a16="http://schemas.microsoft.com/office/drawing/2014/main" id="{FE01C56E-1286-0DC5-21C7-A2711D085164}"/>
              </a:ext>
            </a:extLst>
          </p:cNvPr>
          <p:cNvCxnSpPr>
            <a:cxnSpLocks/>
          </p:cNvCxnSpPr>
          <p:nvPr/>
        </p:nvCxnSpPr>
        <p:spPr>
          <a:xfrm flipH="1">
            <a:off x="9982200" y="2420260"/>
            <a:ext cx="6826" cy="30901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5" name="TextBox 34">
            <a:extLst>
              <a:ext uri="{FF2B5EF4-FFF2-40B4-BE49-F238E27FC236}">
                <a16:creationId xmlns:a16="http://schemas.microsoft.com/office/drawing/2014/main" id="{D2799392-64D6-AEC2-DA64-838A9E3768D5}"/>
              </a:ext>
            </a:extLst>
          </p:cNvPr>
          <p:cNvSpPr txBox="1"/>
          <p:nvPr/>
        </p:nvSpPr>
        <p:spPr>
          <a:xfrm>
            <a:off x="274804" y="2838908"/>
            <a:ext cx="3833884" cy="1477328"/>
          </a:xfrm>
          <a:prstGeom prst="rect">
            <a:avLst/>
          </a:prstGeom>
          <a:noFill/>
        </p:spPr>
        <p:txBody>
          <a:bodyPr wrap="square" rtlCol="0">
            <a:spAutoFit/>
          </a:bodyPr>
          <a:lstStyle/>
          <a:p>
            <a:r>
              <a:rPr lang="en-GB" dirty="0"/>
              <a:t>Possible keywords and synonyms:</a:t>
            </a:r>
          </a:p>
          <a:p>
            <a:endParaRPr lang="en-GB" dirty="0"/>
          </a:p>
          <a:p>
            <a:r>
              <a:rPr lang="en-GB" dirty="0"/>
              <a:t>"artificial intelligence“</a:t>
            </a:r>
          </a:p>
          <a:p>
            <a:r>
              <a:rPr lang="en-GB" dirty="0"/>
              <a:t>AI</a:t>
            </a:r>
          </a:p>
          <a:p>
            <a:endParaRPr lang="en-GB" dirty="0"/>
          </a:p>
        </p:txBody>
      </p:sp>
      <p:sp>
        <p:nvSpPr>
          <p:cNvPr id="36" name="TextBox 35">
            <a:extLst>
              <a:ext uri="{FF2B5EF4-FFF2-40B4-BE49-F238E27FC236}">
                <a16:creationId xmlns:a16="http://schemas.microsoft.com/office/drawing/2014/main" id="{E410D22C-499C-F16A-3361-D5D63F251ACD}"/>
              </a:ext>
            </a:extLst>
          </p:cNvPr>
          <p:cNvSpPr txBox="1"/>
          <p:nvPr/>
        </p:nvSpPr>
        <p:spPr>
          <a:xfrm>
            <a:off x="8358116" y="2838908"/>
            <a:ext cx="3833884" cy="1754326"/>
          </a:xfrm>
          <a:prstGeom prst="rect">
            <a:avLst/>
          </a:prstGeom>
          <a:noFill/>
        </p:spPr>
        <p:txBody>
          <a:bodyPr wrap="square" rtlCol="0">
            <a:spAutoFit/>
          </a:bodyPr>
          <a:lstStyle/>
          <a:p>
            <a:r>
              <a:rPr lang="en-GB" dirty="0"/>
              <a:t>Possible keywords and synonyms:</a:t>
            </a:r>
          </a:p>
          <a:p>
            <a:endParaRPr lang="en-GB" dirty="0"/>
          </a:p>
          <a:p>
            <a:pPr lvl="0"/>
            <a:r>
              <a:rPr lang="en-GB" dirty="0"/>
              <a:t>mammograph*</a:t>
            </a:r>
          </a:p>
          <a:p>
            <a:pPr lvl="0"/>
            <a:r>
              <a:rPr lang="en-GB" dirty="0"/>
              <a:t>mammogram*</a:t>
            </a:r>
          </a:p>
          <a:p>
            <a:pPr lvl="0"/>
            <a:r>
              <a:rPr lang="en-GB" dirty="0"/>
              <a:t>"mammographic screening"</a:t>
            </a:r>
          </a:p>
          <a:p>
            <a:pPr lvl="0"/>
            <a:r>
              <a:rPr lang="en-GB" dirty="0"/>
              <a:t>"breast imaging"</a:t>
            </a:r>
          </a:p>
        </p:txBody>
      </p:sp>
      <p:cxnSp>
        <p:nvCxnSpPr>
          <p:cNvPr id="37" name="Straight Arrow Connector 36">
            <a:extLst>
              <a:ext uri="{FF2B5EF4-FFF2-40B4-BE49-F238E27FC236}">
                <a16:creationId xmlns:a16="http://schemas.microsoft.com/office/drawing/2014/main" id="{4F79333A-F63B-5703-5FBC-62145BF37E51}"/>
              </a:ext>
            </a:extLst>
          </p:cNvPr>
          <p:cNvCxnSpPr>
            <a:cxnSpLocks/>
          </p:cNvCxnSpPr>
          <p:nvPr/>
        </p:nvCxnSpPr>
        <p:spPr>
          <a:xfrm flipH="1">
            <a:off x="6096000" y="2420260"/>
            <a:ext cx="19051" cy="30901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8" name="TextBox 37">
            <a:extLst>
              <a:ext uri="{FF2B5EF4-FFF2-40B4-BE49-F238E27FC236}">
                <a16:creationId xmlns:a16="http://schemas.microsoft.com/office/drawing/2014/main" id="{21435815-066D-BF52-6D20-20DDAEC90933}"/>
              </a:ext>
            </a:extLst>
          </p:cNvPr>
          <p:cNvSpPr txBox="1"/>
          <p:nvPr/>
        </p:nvSpPr>
        <p:spPr>
          <a:xfrm>
            <a:off x="4362594" y="2838908"/>
            <a:ext cx="3833884" cy="2308324"/>
          </a:xfrm>
          <a:prstGeom prst="rect">
            <a:avLst/>
          </a:prstGeom>
          <a:noFill/>
        </p:spPr>
        <p:txBody>
          <a:bodyPr wrap="square" rtlCol="0">
            <a:spAutoFit/>
          </a:bodyPr>
          <a:lstStyle/>
          <a:p>
            <a:r>
              <a:rPr lang="en-GB" dirty="0"/>
              <a:t>Possible keywords and synonyms:</a:t>
            </a:r>
          </a:p>
          <a:p>
            <a:pPr lvl="0"/>
            <a:endParaRPr lang="en-GB" dirty="0"/>
          </a:p>
          <a:p>
            <a:pPr lvl="0"/>
            <a:r>
              <a:rPr lang="en-GB" dirty="0"/>
              <a:t>“breast cancer"</a:t>
            </a:r>
          </a:p>
          <a:p>
            <a:pPr lvl="0"/>
            <a:r>
              <a:rPr lang="en-GB" dirty="0"/>
              <a:t>"breast neoplasm*"</a:t>
            </a:r>
          </a:p>
          <a:p>
            <a:pPr lvl="0"/>
            <a:r>
              <a:rPr lang="en-GB" dirty="0"/>
              <a:t>"breast carcinoma"</a:t>
            </a:r>
          </a:p>
          <a:p>
            <a:pPr lvl="0"/>
            <a:r>
              <a:rPr lang="en-GB" dirty="0"/>
              <a:t>"breast malignancy"</a:t>
            </a:r>
          </a:p>
          <a:p>
            <a:pPr lvl="0"/>
            <a:r>
              <a:rPr lang="en-GB" dirty="0"/>
              <a:t>"breast </a:t>
            </a:r>
            <a:r>
              <a:rPr lang="en-GB" dirty="0" err="1"/>
              <a:t>tumor</a:t>
            </a:r>
            <a:r>
              <a:rPr lang="en-GB" dirty="0"/>
              <a:t>*”</a:t>
            </a:r>
          </a:p>
          <a:p>
            <a:endParaRPr lang="en-GB" dirty="0"/>
          </a:p>
        </p:txBody>
      </p:sp>
    </p:spTree>
    <p:extLst>
      <p:ext uri="{BB962C8B-B14F-4D97-AF65-F5344CB8AC3E}">
        <p14:creationId xmlns:p14="http://schemas.microsoft.com/office/powerpoint/2010/main" val="20618877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C1974-B954-AB25-D262-D78907052CE1}"/>
              </a:ext>
            </a:extLst>
          </p:cNvPr>
          <p:cNvSpPr>
            <a:spLocks noGrp="1"/>
          </p:cNvSpPr>
          <p:nvPr>
            <p:ph type="title"/>
          </p:nvPr>
        </p:nvSpPr>
        <p:spPr>
          <a:xfrm>
            <a:off x="838200" y="0"/>
            <a:ext cx="10515600" cy="1325563"/>
          </a:xfrm>
        </p:spPr>
        <p:txBody>
          <a:bodyPr>
            <a:normAutofit/>
          </a:bodyPr>
          <a:lstStyle/>
          <a:p>
            <a:pPr algn="ctr"/>
            <a:r>
              <a:rPr lang="en-GB" sz="4000" b="1" dirty="0"/>
              <a:t>Phrase searching, Truncation and Wildcards</a:t>
            </a:r>
          </a:p>
        </p:txBody>
      </p:sp>
      <p:sp>
        <p:nvSpPr>
          <p:cNvPr id="4" name="Date Placeholder 3">
            <a:extLst>
              <a:ext uri="{FF2B5EF4-FFF2-40B4-BE49-F238E27FC236}">
                <a16:creationId xmlns:a16="http://schemas.microsoft.com/office/drawing/2014/main" id="{FF33ABFC-68ED-3730-32DB-44AC4CE4B8DA}"/>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1815379F-710F-D8F3-3AA0-A190F29D03E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74AEFA0-1B11-AB21-B9F2-04451B1222B3}"/>
              </a:ext>
            </a:extLst>
          </p:cNvPr>
          <p:cNvSpPr>
            <a:spLocks noGrp="1"/>
          </p:cNvSpPr>
          <p:nvPr>
            <p:ph type="sldNum" sz="quarter" idx="12"/>
          </p:nvPr>
        </p:nvSpPr>
        <p:spPr/>
        <p:txBody>
          <a:bodyPr/>
          <a:lstStyle/>
          <a:p>
            <a:fld id="{3CFD72B2-4EB6-4FCF-A89A-DEA01A3779BF}" type="slidenum">
              <a:rPr lang="en-GB" smtClean="0"/>
              <a:t>32</a:t>
            </a:fld>
            <a:endParaRPr lang="en-GB"/>
          </a:p>
        </p:txBody>
      </p:sp>
      <p:grpSp>
        <p:nvGrpSpPr>
          <p:cNvPr id="8" name="Group 7">
            <a:extLst>
              <a:ext uri="{FF2B5EF4-FFF2-40B4-BE49-F238E27FC236}">
                <a16:creationId xmlns:a16="http://schemas.microsoft.com/office/drawing/2014/main" id="{E17075BB-ABBF-FF4B-5137-E04FD20EEBD8}"/>
              </a:ext>
            </a:extLst>
          </p:cNvPr>
          <p:cNvGrpSpPr/>
          <p:nvPr/>
        </p:nvGrpSpPr>
        <p:grpSpPr>
          <a:xfrm>
            <a:off x="1076005" y="1014378"/>
            <a:ext cx="10039989" cy="5341973"/>
            <a:chOff x="841339" y="1997018"/>
            <a:chExt cx="10039989" cy="2648063"/>
          </a:xfrm>
        </p:grpSpPr>
        <p:sp>
          <p:nvSpPr>
            <p:cNvPr id="9" name="Freeform: Shape 8">
              <a:extLst>
                <a:ext uri="{FF2B5EF4-FFF2-40B4-BE49-F238E27FC236}">
                  <a16:creationId xmlns:a16="http://schemas.microsoft.com/office/drawing/2014/main" id="{1B0CCA3C-2927-AAEC-A6DD-00609C42452D}"/>
                </a:ext>
              </a:extLst>
            </p:cNvPr>
            <p:cNvSpPr/>
            <p:nvPr/>
          </p:nvSpPr>
          <p:spPr>
            <a:xfrm>
              <a:off x="841339" y="1997018"/>
              <a:ext cx="3060972" cy="657093"/>
            </a:xfrm>
            <a:custGeom>
              <a:avLst/>
              <a:gdLst>
                <a:gd name="csX0" fmla="*/ 0 w 3060972"/>
                <a:gd name="csY0" fmla="*/ 0 h 1198702"/>
                <a:gd name="csX1" fmla="*/ 3060972 w 3060972"/>
                <a:gd name="csY1" fmla="*/ 0 h 1198702"/>
                <a:gd name="csX2" fmla="*/ 3060972 w 3060972"/>
                <a:gd name="csY2" fmla="*/ 1198702 h 1198702"/>
                <a:gd name="csX3" fmla="*/ 0 w 3060972"/>
                <a:gd name="csY3" fmla="*/ 1198702 h 1198702"/>
                <a:gd name="csX4" fmla="*/ 0 w 3060972"/>
                <a:gd name="csY4" fmla="*/ 0 h 1198702"/>
              </a:gdLst>
              <a:ahLst/>
              <a:cxnLst>
                <a:cxn ang="0">
                  <a:pos x="csX0" y="csY0"/>
                </a:cxn>
                <a:cxn ang="0">
                  <a:pos x="csX1" y="csY1"/>
                </a:cxn>
                <a:cxn ang="0">
                  <a:pos x="csX2" y="csY2"/>
                </a:cxn>
                <a:cxn ang="0">
                  <a:pos x="csX3" y="csY3"/>
                </a:cxn>
                <a:cxn ang="0">
                  <a:pos x="csX4" y="csY4"/>
                </a:cxn>
              </a:cxnLst>
              <a:rect l="l" t="t" r="r" b="b"/>
              <a:pathLst>
                <a:path w="3060972" h="1198702">
                  <a:moveTo>
                    <a:pt x="0" y="0"/>
                  </a:moveTo>
                  <a:lnTo>
                    <a:pt x="3060972" y="0"/>
                  </a:lnTo>
                  <a:lnTo>
                    <a:pt x="3060972" y="1198702"/>
                  </a:lnTo>
                  <a:lnTo>
                    <a:pt x="0" y="1198702"/>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34696" tIns="134112" rIns="234696" bIns="134112" numCol="1" spcCol="1270" anchor="ctr" anchorCtr="0">
              <a:noAutofit/>
            </a:bodyPr>
            <a:lstStyle/>
            <a:p>
              <a:pPr marL="0" lvl="0" indent="0" algn="ctr" defTabSz="1466850">
                <a:lnSpc>
                  <a:spcPct val="90000"/>
                </a:lnSpc>
                <a:spcBef>
                  <a:spcPct val="0"/>
                </a:spcBef>
                <a:spcAft>
                  <a:spcPct val="35000"/>
                </a:spcAft>
                <a:buNone/>
              </a:pPr>
              <a:r>
                <a:rPr lang="en-GB" sz="3300" kern="1200" dirty="0"/>
                <a:t>Phrase searching</a:t>
              </a:r>
            </a:p>
          </p:txBody>
        </p:sp>
        <p:sp>
          <p:nvSpPr>
            <p:cNvPr id="10" name="Freeform: Shape 9">
              <a:extLst>
                <a:ext uri="{FF2B5EF4-FFF2-40B4-BE49-F238E27FC236}">
                  <a16:creationId xmlns:a16="http://schemas.microsoft.com/office/drawing/2014/main" id="{928FBD06-86C5-A09F-4E0A-18091A6C7847}"/>
                </a:ext>
              </a:extLst>
            </p:cNvPr>
            <p:cNvSpPr/>
            <p:nvPr/>
          </p:nvSpPr>
          <p:spPr>
            <a:xfrm>
              <a:off x="841339" y="2654112"/>
              <a:ext cx="3060972" cy="1990969"/>
            </a:xfrm>
            <a:custGeom>
              <a:avLst/>
              <a:gdLst>
                <a:gd name="csX0" fmla="*/ 0 w 3060972"/>
                <a:gd name="csY0" fmla="*/ 0 h 1449360"/>
                <a:gd name="csX1" fmla="*/ 3060972 w 3060972"/>
                <a:gd name="csY1" fmla="*/ 0 h 1449360"/>
                <a:gd name="csX2" fmla="*/ 3060972 w 3060972"/>
                <a:gd name="csY2" fmla="*/ 1449360 h 1449360"/>
                <a:gd name="csX3" fmla="*/ 0 w 3060972"/>
                <a:gd name="csY3" fmla="*/ 1449360 h 1449360"/>
                <a:gd name="csX4" fmla="*/ 0 w 3060972"/>
                <a:gd name="csY4" fmla="*/ 0 h 1449360"/>
              </a:gdLst>
              <a:ahLst/>
              <a:cxnLst>
                <a:cxn ang="0">
                  <a:pos x="csX0" y="csY0"/>
                </a:cxn>
                <a:cxn ang="0">
                  <a:pos x="csX1" y="csY1"/>
                </a:cxn>
                <a:cxn ang="0">
                  <a:pos x="csX2" y="csY2"/>
                </a:cxn>
                <a:cxn ang="0">
                  <a:pos x="csX3" y="csY3"/>
                </a:cxn>
                <a:cxn ang="0">
                  <a:pos x="csX4" y="csY4"/>
                </a:cxn>
              </a:cxnLst>
              <a:rect l="l" t="t" r="r" b="b"/>
              <a:pathLst>
                <a:path w="3060972" h="1449360">
                  <a:moveTo>
                    <a:pt x="0" y="0"/>
                  </a:moveTo>
                  <a:lnTo>
                    <a:pt x="3060972" y="0"/>
                  </a:lnTo>
                  <a:lnTo>
                    <a:pt x="3060972" y="1449360"/>
                  </a:lnTo>
                  <a:lnTo>
                    <a:pt x="0" y="1449360"/>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76022" tIns="176022" rIns="234696" bIns="264033" numCol="1" spcCol="1270" anchor="t" anchorCtr="0">
              <a:noAutofit/>
            </a:bodyPr>
            <a:lstStyle/>
            <a:p>
              <a:pPr marL="0" lvl="1" defTabSz="1466850">
                <a:spcBef>
                  <a:spcPct val="0"/>
                </a:spcBef>
                <a:spcAft>
                  <a:spcPct val="15000"/>
                </a:spcAft>
              </a:pPr>
              <a:r>
                <a:rPr lang="en-GB" dirty="0"/>
                <a:t>Search for words in exactly the order we specify. </a:t>
              </a:r>
            </a:p>
            <a:p>
              <a:pPr marL="0" lvl="1" defTabSz="1466850">
                <a:spcBef>
                  <a:spcPct val="0"/>
                </a:spcBef>
                <a:spcAft>
                  <a:spcPct val="15000"/>
                </a:spcAft>
              </a:pPr>
              <a:r>
                <a:rPr lang="en-GB" i="1" dirty="0"/>
                <a:t>Example:</a:t>
              </a:r>
            </a:p>
            <a:p>
              <a:pPr marL="0" lvl="1" defTabSz="1466850">
                <a:spcBef>
                  <a:spcPct val="0"/>
                </a:spcBef>
                <a:spcAft>
                  <a:spcPct val="15000"/>
                </a:spcAft>
              </a:pPr>
              <a:endParaRPr lang="en-GB" kern="1200" dirty="0"/>
            </a:p>
            <a:p>
              <a:pPr marL="342900" lvl="0" indent="-342900" fontAlgn="t">
                <a:lnSpc>
                  <a:spcPct val="100000"/>
                </a:lnSpc>
                <a:buFont typeface="Arial" panose="020B0604020202020204" pitchFamily="34" charset="0"/>
                <a:buChar char="•"/>
              </a:pPr>
              <a:r>
                <a:rPr lang="en-GB" dirty="0"/>
                <a:t>Improves precision</a:t>
              </a:r>
            </a:p>
            <a:p>
              <a:pPr marL="342900" lvl="0" indent="-342900" fontAlgn="t">
                <a:lnSpc>
                  <a:spcPct val="100000"/>
                </a:lnSpc>
                <a:buFont typeface="Arial" panose="020B0604020202020204" pitchFamily="34" charset="0"/>
                <a:buChar char="•"/>
              </a:pPr>
              <a:r>
                <a:rPr lang="en-GB" dirty="0"/>
                <a:t>Reduces irrelevant results</a:t>
              </a:r>
            </a:p>
            <a:p>
              <a:pPr marL="342900" lvl="0" indent="-342900" fontAlgn="t">
                <a:lnSpc>
                  <a:spcPct val="100000"/>
                </a:lnSpc>
                <a:buFont typeface="Arial" panose="020B0604020202020204" pitchFamily="34" charset="0"/>
                <a:buChar char="•"/>
              </a:pPr>
              <a:r>
                <a:rPr lang="en-GB" dirty="0"/>
                <a:t>Is particularly useful for concepts containing multiple words</a:t>
              </a:r>
              <a:endParaRPr lang="en-GB" kern="1200" dirty="0"/>
            </a:p>
            <a:p>
              <a:pPr marL="0" lvl="1" defTabSz="1466850">
                <a:spcBef>
                  <a:spcPct val="0"/>
                </a:spcBef>
                <a:spcAft>
                  <a:spcPct val="15000"/>
                </a:spcAft>
              </a:pPr>
              <a:endParaRPr lang="en-GB" kern="1200" dirty="0"/>
            </a:p>
            <a:p>
              <a:pPr marL="285750" lvl="1" indent="-285750" algn="l" defTabSz="1466850">
                <a:lnSpc>
                  <a:spcPct val="90000"/>
                </a:lnSpc>
                <a:spcBef>
                  <a:spcPct val="0"/>
                </a:spcBef>
                <a:spcAft>
                  <a:spcPct val="15000"/>
                </a:spcAft>
                <a:buChar char="•"/>
              </a:pPr>
              <a:endParaRPr lang="en-GB" sz="3300" kern="1200" dirty="0"/>
            </a:p>
          </p:txBody>
        </p:sp>
        <p:sp>
          <p:nvSpPr>
            <p:cNvPr id="11" name="Freeform: Shape 10">
              <a:extLst>
                <a:ext uri="{FF2B5EF4-FFF2-40B4-BE49-F238E27FC236}">
                  <a16:creationId xmlns:a16="http://schemas.microsoft.com/office/drawing/2014/main" id="{CFD5F9A0-E1C2-39EF-EE62-49DACB57838B}"/>
                </a:ext>
              </a:extLst>
            </p:cNvPr>
            <p:cNvSpPr/>
            <p:nvPr/>
          </p:nvSpPr>
          <p:spPr>
            <a:xfrm>
              <a:off x="4330848" y="1997018"/>
              <a:ext cx="3060972" cy="657093"/>
            </a:xfrm>
            <a:custGeom>
              <a:avLst/>
              <a:gdLst>
                <a:gd name="csX0" fmla="*/ 0 w 3060972"/>
                <a:gd name="csY0" fmla="*/ 0 h 1198702"/>
                <a:gd name="csX1" fmla="*/ 3060972 w 3060972"/>
                <a:gd name="csY1" fmla="*/ 0 h 1198702"/>
                <a:gd name="csX2" fmla="*/ 3060972 w 3060972"/>
                <a:gd name="csY2" fmla="*/ 1198702 h 1198702"/>
                <a:gd name="csX3" fmla="*/ 0 w 3060972"/>
                <a:gd name="csY3" fmla="*/ 1198702 h 1198702"/>
                <a:gd name="csX4" fmla="*/ 0 w 3060972"/>
                <a:gd name="csY4" fmla="*/ 0 h 1198702"/>
              </a:gdLst>
              <a:ahLst/>
              <a:cxnLst>
                <a:cxn ang="0">
                  <a:pos x="csX0" y="csY0"/>
                </a:cxn>
                <a:cxn ang="0">
                  <a:pos x="csX1" y="csY1"/>
                </a:cxn>
                <a:cxn ang="0">
                  <a:pos x="csX2" y="csY2"/>
                </a:cxn>
                <a:cxn ang="0">
                  <a:pos x="csX3" y="csY3"/>
                </a:cxn>
                <a:cxn ang="0">
                  <a:pos x="csX4" y="csY4"/>
                </a:cxn>
              </a:cxnLst>
              <a:rect l="l" t="t" r="r" b="b"/>
              <a:pathLst>
                <a:path w="3060972" h="1198702">
                  <a:moveTo>
                    <a:pt x="0" y="0"/>
                  </a:moveTo>
                  <a:lnTo>
                    <a:pt x="3060972" y="0"/>
                  </a:lnTo>
                  <a:lnTo>
                    <a:pt x="3060972" y="1198702"/>
                  </a:lnTo>
                  <a:lnTo>
                    <a:pt x="0" y="1198702"/>
                  </a:lnTo>
                  <a:lnTo>
                    <a:pt x="0" y="0"/>
                  </a:lnTo>
                  <a:close/>
                </a:path>
              </a:pathLst>
            </a:custGeom>
          </p:spPr>
          <p:style>
            <a:lnRef idx="2">
              <a:schemeClr val="accent2">
                <a:hueOff val="3221807"/>
                <a:satOff val="-9246"/>
                <a:lumOff val="-14805"/>
                <a:alphaOff val="0"/>
              </a:schemeClr>
            </a:lnRef>
            <a:fillRef idx="1">
              <a:schemeClr val="accent2">
                <a:hueOff val="3221807"/>
                <a:satOff val="-9246"/>
                <a:lumOff val="-14805"/>
                <a:alphaOff val="0"/>
              </a:schemeClr>
            </a:fillRef>
            <a:effectRef idx="0">
              <a:schemeClr val="accent2">
                <a:hueOff val="3221807"/>
                <a:satOff val="-9246"/>
                <a:lumOff val="-14805"/>
                <a:alphaOff val="0"/>
              </a:schemeClr>
            </a:effectRef>
            <a:fontRef idx="minor">
              <a:schemeClr val="lt1"/>
            </a:fontRef>
          </p:style>
          <p:txBody>
            <a:bodyPr spcFirstLastPara="0" vert="horz" wrap="square" lIns="234696" tIns="134112" rIns="234696" bIns="134112" numCol="1" spcCol="1270" anchor="ctr" anchorCtr="0">
              <a:noAutofit/>
            </a:bodyPr>
            <a:lstStyle/>
            <a:p>
              <a:pPr marL="0" lvl="0" indent="0" algn="ctr" defTabSz="1466850">
                <a:lnSpc>
                  <a:spcPct val="90000"/>
                </a:lnSpc>
                <a:spcBef>
                  <a:spcPct val="0"/>
                </a:spcBef>
                <a:spcAft>
                  <a:spcPct val="35000"/>
                </a:spcAft>
                <a:buNone/>
              </a:pPr>
              <a:r>
                <a:rPr lang="en-GB" sz="3300" kern="1200" dirty="0"/>
                <a:t>Truncation</a:t>
              </a:r>
            </a:p>
          </p:txBody>
        </p:sp>
        <p:sp>
          <p:nvSpPr>
            <p:cNvPr id="12" name="Freeform: Shape 11">
              <a:extLst>
                <a:ext uri="{FF2B5EF4-FFF2-40B4-BE49-F238E27FC236}">
                  <a16:creationId xmlns:a16="http://schemas.microsoft.com/office/drawing/2014/main" id="{DC2D41BE-4CD6-0841-1553-397FD5FA266E}"/>
                </a:ext>
              </a:extLst>
            </p:cNvPr>
            <p:cNvSpPr/>
            <p:nvPr/>
          </p:nvSpPr>
          <p:spPr>
            <a:xfrm>
              <a:off x="4330848" y="2654112"/>
              <a:ext cx="3060972" cy="1990969"/>
            </a:xfrm>
            <a:custGeom>
              <a:avLst/>
              <a:gdLst>
                <a:gd name="csX0" fmla="*/ 0 w 3060972"/>
                <a:gd name="csY0" fmla="*/ 0 h 1449360"/>
                <a:gd name="csX1" fmla="*/ 3060972 w 3060972"/>
                <a:gd name="csY1" fmla="*/ 0 h 1449360"/>
                <a:gd name="csX2" fmla="*/ 3060972 w 3060972"/>
                <a:gd name="csY2" fmla="*/ 1449360 h 1449360"/>
                <a:gd name="csX3" fmla="*/ 0 w 3060972"/>
                <a:gd name="csY3" fmla="*/ 1449360 h 1449360"/>
                <a:gd name="csX4" fmla="*/ 0 w 3060972"/>
                <a:gd name="csY4" fmla="*/ 0 h 1449360"/>
              </a:gdLst>
              <a:ahLst/>
              <a:cxnLst>
                <a:cxn ang="0">
                  <a:pos x="csX0" y="csY0"/>
                </a:cxn>
                <a:cxn ang="0">
                  <a:pos x="csX1" y="csY1"/>
                </a:cxn>
                <a:cxn ang="0">
                  <a:pos x="csX2" y="csY2"/>
                </a:cxn>
                <a:cxn ang="0">
                  <a:pos x="csX3" y="csY3"/>
                </a:cxn>
                <a:cxn ang="0">
                  <a:pos x="csX4" y="csY4"/>
                </a:cxn>
              </a:cxnLst>
              <a:rect l="l" t="t" r="r" b="b"/>
              <a:pathLst>
                <a:path w="3060972" h="1449360">
                  <a:moveTo>
                    <a:pt x="0" y="0"/>
                  </a:moveTo>
                  <a:lnTo>
                    <a:pt x="3060972" y="0"/>
                  </a:lnTo>
                  <a:lnTo>
                    <a:pt x="3060972" y="1449360"/>
                  </a:lnTo>
                  <a:lnTo>
                    <a:pt x="0" y="1449360"/>
                  </a:lnTo>
                  <a:lnTo>
                    <a:pt x="0" y="0"/>
                  </a:lnTo>
                  <a:close/>
                </a:path>
              </a:pathLst>
            </a:custGeom>
          </p:spPr>
          <p:style>
            <a:lnRef idx="2">
              <a:schemeClr val="accent2">
                <a:tint val="40000"/>
                <a:alpha val="90000"/>
                <a:hueOff val="3367359"/>
                <a:satOff val="-31116"/>
                <a:lumOff val="-3508"/>
                <a:alphaOff val="0"/>
              </a:schemeClr>
            </a:lnRef>
            <a:fillRef idx="1">
              <a:schemeClr val="accent2">
                <a:tint val="40000"/>
                <a:alpha val="90000"/>
                <a:hueOff val="3367359"/>
                <a:satOff val="-31116"/>
                <a:lumOff val="-3508"/>
                <a:alphaOff val="0"/>
              </a:schemeClr>
            </a:fillRef>
            <a:effectRef idx="0">
              <a:schemeClr val="accent2">
                <a:tint val="40000"/>
                <a:alpha val="90000"/>
                <a:hueOff val="3367359"/>
                <a:satOff val="-31116"/>
                <a:lumOff val="-3508"/>
                <a:alphaOff val="0"/>
              </a:schemeClr>
            </a:effectRef>
            <a:fontRef idx="minor">
              <a:schemeClr val="dk1">
                <a:hueOff val="0"/>
                <a:satOff val="0"/>
                <a:lumOff val="0"/>
                <a:alphaOff val="0"/>
              </a:schemeClr>
            </a:fontRef>
          </p:style>
          <p:txBody>
            <a:bodyPr spcFirstLastPara="0" vert="horz" wrap="square" lIns="176022" tIns="176022" rIns="234696" bIns="264033" numCol="1" spcCol="1270" anchor="t" anchorCtr="0">
              <a:noAutofit/>
            </a:bodyPr>
            <a:lstStyle/>
            <a:p>
              <a:pPr marL="0" lvl="1" defTabSz="1466850">
                <a:spcBef>
                  <a:spcPct val="0"/>
                </a:spcBef>
                <a:spcAft>
                  <a:spcPct val="15000"/>
                </a:spcAft>
              </a:pPr>
              <a:r>
                <a:rPr lang="en-GB" dirty="0"/>
                <a:t>Search multiple word endings at the same time. </a:t>
              </a:r>
            </a:p>
            <a:p>
              <a:pPr marL="0" lvl="1" defTabSz="1466850">
                <a:spcBef>
                  <a:spcPct val="0"/>
                </a:spcBef>
                <a:spcAft>
                  <a:spcPct val="15000"/>
                </a:spcAft>
              </a:pPr>
              <a:r>
                <a:rPr lang="en-GB" i="1" kern="1200" dirty="0"/>
                <a:t>Example: </a:t>
              </a:r>
              <a:r>
                <a:rPr lang="en-GB" kern="1200" dirty="0"/>
                <a:t>screen*</a:t>
              </a:r>
            </a:p>
            <a:p>
              <a:pPr lvl="0" fontAlgn="t">
                <a:lnSpc>
                  <a:spcPct val="100000"/>
                </a:lnSpc>
              </a:pPr>
              <a:r>
                <a:rPr lang="en-GB" i="1" kern="1200" dirty="0"/>
                <a:t>This will </a:t>
              </a:r>
              <a:r>
                <a:rPr lang="en-GB" i="1" dirty="0"/>
                <a:t>find: </a:t>
              </a:r>
            </a:p>
            <a:p>
              <a:pPr marL="285750" lvl="0" indent="-285750" fontAlgn="t">
                <a:lnSpc>
                  <a:spcPct val="100000"/>
                </a:lnSpc>
                <a:buFont typeface="Arial" panose="020B0604020202020204" pitchFamily="34" charset="0"/>
                <a:buChar char="•"/>
              </a:pPr>
              <a:r>
                <a:rPr lang="en-GB" i="1" dirty="0"/>
                <a:t>Screen</a:t>
              </a:r>
            </a:p>
            <a:p>
              <a:pPr marL="285750" lvl="0" indent="-285750" fontAlgn="t">
                <a:lnSpc>
                  <a:spcPct val="100000"/>
                </a:lnSpc>
                <a:buFont typeface="Arial" panose="020B0604020202020204" pitchFamily="34" charset="0"/>
                <a:buChar char="•"/>
              </a:pPr>
              <a:r>
                <a:rPr lang="en-GB" i="1" dirty="0"/>
                <a:t>Screens</a:t>
              </a:r>
            </a:p>
            <a:p>
              <a:pPr marL="285750" lvl="0" indent="-285750" fontAlgn="t">
                <a:lnSpc>
                  <a:spcPct val="100000"/>
                </a:lnSpc>
                <a:buFont typeface="Arial" panose="020B0604020202020204" pitchFamily="34" charset="0"/>
                <a:buChar char="•"/>
              </a:pPr>
              <a:r>
                <a:rPr lang="en-GB" i="1" dirty="0"/>
                <a:t>Screening</a:t>
              </a:r>
            </a:p>
            <a:p>
              <a:pPr marL="285750" lvl="0" indent="-285750" fontAlgn="t">
                <a:lnSpc>
                  <a:spcPct val="100000"/>
                </a:lnSpc>
                <a:buFont typeface="Arial" panose="020B0604020202020204" pitchFamily="34" charset="0"/>
                <a:buChar char="•"/>
              </a:pPr>
              <a:r>
                <a:rPr lang="en-GB" i="1" dirty="0"/>
                <a:t>Screened</a:t>
              </a:r>
            </a:p>
            <a:p>
              <a:pPr marL="285750" lvl="0" indent="-285750" fontAlgn="t">
                <a:lnSpc>
                  <a:spcPct val="100000"/>
                </a:lnSpc>
                <a:buFont typeface="Arial" panose="020B0604020202020204" pitchFamily="34" charset="0"/>
                <a:buChar char="•"/>
              </a:pPr>
              <a:endParaRPr lang="en-GB" i="1" dirty="0"/>
            </a:p>
            <a:p>
              <a:pPr fontAlgn="t"/>
              <a:r>
                <a:rPr lang="en-GB" dirty="0"/>
                <a:t>Saves time and increases sensitivity</a:t>
              </a:r>
            </a:p>
            <a:p>
              <a:pPr marL="285750" lvl="0" indent="-285750" fontAlgn="t">
                <a:lnSpc>
                  <a:spcPct val="100000"/>
                </a:lnSpc>
                <a:buFont typeface="Arial" panose="020B0604020202020204" pitchFamily="34" charset="0"/>
                <a:buChar char="•"/>
              </a:pPr>
              <a:endParaRPr lang="en-GB" i="1" dirty="0"/>
            </a:p>
            <a:p>
              <a:pPr marL="0" lvl="1" defTabSz="1466850">
                <a:spcBef>
                  <a:spcPct val="0"/>
                </a:spcBef>
                <a:spcAft>
                  <a:spcPct val="15000"/>
                </a:spcAft>
              </a:pPr>
              <a:endParaRPr lang="en-GB" i="1" kern="1200" dirty="0"/>
            </a:p>
          </p:txBody>
        </p:sp>
        <p:sp>
          <p:nvSpPr>
            <p:cNvPr id="13" name="Freeform: Shape 12">
              <a:extLst>
                <a:ext uri="{FF2B5EF4-FFF2-40B4-BE49-F238E27FC236}">
                  <a16:creationId xmlns:a16="http://schemas.microsoft.com/office/drawing/2014/main" id="{7397CB0E-E77B-DF82-3525-593AB8FE27BB}"/>
                </a:ext>
              </a:extLst>
            </p:cNvPr>
            <p:cNvSpPr/>
            <p:nvPr/>
          </p:nvSpPr>
          <p:spPr>
            <a:xfrm>
              <a:off x="7820356" y="1997018"/>
              <a:ext cx="3060972" cy="657093"/>
            </a:xfrm>
            <a:custGeom>
              <a:avLst/>
              <a:gdLst>
                <a:gd name="csX0" fmla="*/ 0 w 3060972"/>
                <a:gd name="csY0" fmla="*/ 0 h 1198702"/>
                <a:gd name="csX1" fmla="*/ 3060972 w 3060972"/>
                <a:gd name="csY1" fmla="*/ 0 h 1198702"/>
                <a:gd name="csX2" fmla="*/ 3060972 w 3060972"/>
                <a:gd name="csY2" fmla="*/ 1198702 h 1198702"/>
                <a:gd name="csX3" fmla="*/ 0 w 3060972"/>
                <a:gd name="csY3" fmla="*/ 1198702 h 1198702"/>
                <a:gd name="csX4" fmla="*/ 0 w 3060972"/>
                <a:gd name="csY4" fmla="*/ 0 h 1198702"/>
              </a:gdLst>
              <a:ahLst/>
              <a:cxnLst>
                <a:cxn ang="0">
                  <a:pos x="csX0" y="csY0"/>
                </a:cxn>
                <a:cxn ang="0">
                  <a:pos x="csX1" y="csY1"/>
                </a:cxn>
                <a:cxn ang="0">
                  <a:pos x="csX2" y="csY2"/>
                </a:cxn>
                <a:cxn ang="0">
                  <a:pos x="csX3" y="csY3"/>
                </a:cxn>
                <a:cxn ang="0">
                  <a:pos x="csX4" y="csY4"/>
                </a:cxn>
              </a:cxnLst>
              <a:rect l="l" t="t" r="r" b="b"/>
              <a:pathLst>
                <a:path w="3060972" h="1198702">
                  <a:moveTo>
                    <a:pt x="0" y="0"/>
                  </a:moveTo>
                  <a:lnTo>
                    <a:pt x="3060972" y="0"/>
                  </a:lnTo>
                  <a:lnTo>
                    <a:pt x="3060972" y="1198702"/>
                  </a:lnTo>
                  <a:lnTo>
                    <a:pt x="0" y="1198702"/>
                  </a:lnTo>
                  <a:lnTo>
                    <a:pt x="0" y="0"/>
                  </a:lnTo>
                  <a:close/>
                </a:path>
              </a:pathLst>
            </a:custGeom>
          </p:spPr>
          <p:style>
            <a:lnRef idx="2">
              <a:schemeClr val="accent2">
                <a:hueOff val="6443614"/>
                <a:satOff val="-18493"/>
                <a:lumOff val="-29609"/>
                <a:alphaOff val="0"/>
              </a:schemeClr>
            </a:lnRef>
            <a:fillRef idx="1">
              <a:schemeClr val="accent2">
                <a:hueOff val="6443614"/>
                <a:satOff val="-18493"/>
                <a:lumOff val="-29609"/>
                <a:alphaOff val="0"/>
              </a:schemeClr>
            </a:fillRef>
            <a:effectRef idx="0">
              <a:schemeClr val="accent2">
                <a:hueOff val="6443614"/>
                <a:satOff val="-18493"/>
                <a:lumOff val="-29609"/>
                <a:alphaOff val="0"/>
              </a:schemeClr>
            </a:effectRef>
            <a:fontRef idx="minor">
              <a:schemeClr val="lt1"/>
            </a:fontRef>
          </p:style>
          <p:txBody>
            <a:bodyPr spcFirstLastPara="0" vert="horz" wrap="square" lIns="234696" tIns="134112" rIns="234696" bIns="134112" numCol="1" spcCol="1270" anchor="ctr" anchorCtr="0">
              <a:noAutofit/>
            </a:bodyPr>
            <a:lstStyle/>
            <a:p>
              <a:pPr marL="0" lvl="0" indent="0" algn="ctr" defTabSz="1466850">
                <a:lnSpc>
                  <a:spcPct val="90000"/>
                </a:lnSpc>
                <a:spcBef>
                  <a:spcPct val="0"/>
                </a:spcBef>
                <a:spcAft>
                  <a:spcPct val="35000"/>
                </a:spcAft>
                <a:buNone/>
              </a:pPr>
              <a:r>
                <a:rPr lang="en-GB" sz="3300" kern="1200" dirty="0"/>
                <a:t>Wildcards</a:t>
              </a:r>
            </a:p>
          </p:txBody>
        </p:sp>
        <p:sp>
          <p:nvSpPr>
            <p:cNvPr id="14" name="Freeform: Shape 13">
              <a:extLst>
                <a:ext uri="{FF2B5EF4-FFF2-40B4-BE49-F238E27FC236}">
                  <a16:creationId xmlns:a16="http://schemas.microsoft.com/office/drawing/2014/main" id="{3B87EA26-B3E8-3D08-D6CD-961D627B0C2A}"/>
                </a:ext>
              </a:extLst>
            </p:cNvPr>
            <p:cNvSpPr/>
            <p:nvPr/>
          </p:nvSpPr>
          <p:spPr>
            <a:xfrm>
              <a:off x="7820356" y="2654112"/>
              <a:ext cx="3060972" cy="1990969"/>
            </a:xfrm>
            <a:custGeom>
              <a:avLst/>
              <a:gdLst>
                <a:gd name="csX0" fmla="*/ 0 w 3060972"/>
                <a:gd name="csY0" fmla="*/ 0 h 1449360"/>
                <a:gd name="csX1" fmla="*/ 3060972 w 3060972"/>
                <a:gd name="csY1" fmla="*/ 0 h 1449360"/>
                <a:gd name="csX2" fmla="*/ 3060972 w 3060972"/>
                <a:gd name="csY2" fmla="*/ 1449360 h 1449360"/>
                <a:gd name="csX3" fmla="*/ 0 w 3060972"/>
                <a:gd name="csY3" fmla="*/ 1449360 h 1449360"/>
                <a:gd name="csX4" fmla="*/ 0 w 3060972"/>
                <a:gd name="csY4" fmla="*/ 0 h 1449360"/>
              </a:gdLst>
              <a:ahLst/>
              <a:cxnLst>
                <a:cxn ang="0">
                  <a:pos x="csX0" y="csY0"/>
                </a:cxn>
                <a:cxn ang="0">
                  <a:pos x="csX1" y="csY1"/>
                </a:cxn>
                <a:cxn ang="0">
                  <a:pos x="csX2" y="csY2"/>
                </a:cxn>
                <a:cxn ang="0">
                  <a:pos x="csX3" y="csY3"/>
                </a:cxn>
                <a:cxn ang="0">
                  <a:pos x="csX4" y="csY4"/>
                </a:cxn>
              </a:cxnLst>
              <a:rect l="l" t="t" r="r" b="b"/>
              <a:pathLst>
                <a:path w="3060972" h="1449360">
                  <a:moveTo>
                    <a:pt x="0" y="0"/>
                  </a:moveTo>
                  <a:lnTo>
                    <a:pt x="3060972" y="0"/>
                  </a:lnTo>
                  <a:lnTo>
                    <a:pt x="3060972" y="1449360"/>
                  </a:lnTo>
                  <a:lnTo>
                    <a:pt x="0" y="1449360"/>
                  </a:lnTo>
                  <a:lnTo>
                    <a:pt x="0" y="0"/>
                  </a:lnTo>
                  <a:close/>
                </a:path>
              </a:pathLst>
            </a:custGeom>
          </p:spPr>
          <p:style>
            <a:lnRef idx="2">
              <a:schemeClr val="accent2">
                <a:tint val="40000"/>
                <a:alpha val="90000"/>
                <a:hueOff val="6734718"/>
                <a:satOff val="-62232"/>
                <a:lumOff val="-7015"/>
                <a:alphaOff val="0"/>
              </a:schemeClr>
            </a:lnRef>
            <a:fillRef idx="1">
              <a:schemeClr val="accent2">
                <a:tint val="40000"/>
                <a:alpha val="90000"/>
                <a:hueOff val="6734718"/>
                <a:satOff val="-62232"/>
                <a:lumOff val="-7015"/>
                <a:alphaOff val="0"/>
              </a:schemeClr>
            </a:fillRef>
            <a:effectRef idx="0">
              <a:schemeClr val="accent2">
                <a:tint val="40000"/>
                <a:alpha val="90000"/>
                <a:hueOff val="6734718"/>
                <a:satOff val="-62232"/>
                <a:lumOff val="-7015"/>
                <a:alphaOff val="0"/>
              </a:schemeClr>
            </a:effectRef>
            <a:fontRef idx="minor">
              <a:schemeClr val="dk1">
                <a:hueOff val="0"/>
                <a:satOff val="0"/>
                <a:lumOff val="0"/>
                <a:alphaOff val="0"/>
              </a:schemeClr>
            </a:fontRef>
          </p:style>
          <p:txBody>
            <a:bodyPr spcFirstLastPara="0" vert="horz" wrap="square" lIns="176022" tIns="176022" rIns="234696" bIns="264033" numCol="1" spcCol="1270" anchor="t" anchorCtr="0">
              <a:noAutofit/>
            </a:bodyPr>
            <a:lstStyle/>
            <a:p>
              <a:pPr marL="0" lvl="1" defTabSz="1466850">
                <a:spcBef>
                  <a:spcPct val="0"/>
                </a:spcBef>
                <a:spcAft>
                  <a:spcPct val="15000"/>
                </a:spcAft>
              </a:pPr>
              <a:r>
                <a:rPr lang="en-GB" dirty="0"/>
                <a:t>Replace one letter within a word. </a:t>
              </a:r>
            </a:p>
            <a:p>
              <a:pPr marL="0" lvl="1" defTabSz="1466850">
                <a:spcBef>
                  <a:spcPct val="0"/>
                </a:spcBef>
                <a:spcAft>
                  <a:spcPct val="15000"/>
                </a:spcAft>
              </a:pPr>
              <a:r>
                <a:rPr lang="en-GB" i="1" kern="1200" dirty="0"/>
                <a:t>Example: </a:t>
              </a:r>
            </a:p>
            <a:p>
              <a:pPr marL="0" lvl="1" defTabSz="1466850">
                <a:spcBef>
                  <a:spcPct val="0"/>
                </a:spcBef>
                <a:spcAft>
                  <a:spcPct val="15000"/>
                </a:spcAft>
              </a:pPr>
              <a:r>
                <a:rPr lang="en-GB" kern="1200" dirty="0" err="1"/>
                <a:t>wom?n</a:t>
              </a:r>
              <a:endParaRPr lang="en-GB" kern="1200" dirty="0"/>
            </a:p>
            <a:p>
              <a:pPr marL="0" lvl="1" defTabSz="1466850">
                <a:spcBef>
                  <a:spcPct val="0"/>
                </a:spcBef>
                <a:spcAft>
                  <a:spcPct val="15000"/>
                </a:spcAft>
              </a:pPr>
              <a:r>
                <a:rPr lang="en-GB" dirty="0" err="1"/>
                <a:t>Organi?ation</a:t>
              </a:r>
              <a:endParaRPr lang="en-GB" dirty="0"/>
            </a:p>
            <a:p>
              <a:pPr marL="0" lvl="1" defTabSz="1466850">
                <a:spcBef>
                  <a:spcPct val="0"/>
                </a:spcBef>
                <a:spcAft>
                  <a:spcPct val="15000"/>
                </a:spcAft>
              </a:pPr>
              <a:endParaRPr lang="en-GB" dirty="0"/>
            </a:p>
            <a:p>
              <a:pPr marL="0" lvl="1" defTabSz="1466850">
                <a:spcBef>
                  <a:spcPct val="0"/>
                </a:spcBef>
                <a:spcAft>
                  <a:spcPct val="15000"/>
                </a:spcAft>
              </a:pPr>
              <a:r>
                <a:rPr lang="en-GB" dirty="0"/>
                <a:t>Help account for spelling variations, particularly British and American English</a:t>
              </a:r>
            </a:p>
            <a:p>
              <a:pPr marL="0" lvl="1" defTabSz="1466850">
                <a:spcBef>
                  <a:spcPct val="0"/>
                </a:spcBef>
                <a:spcAft>
                  <a:spcPct val="15000"/>
                </a:spcAft>
              </a:pPr>
              <a:endParaRPr lang="en-GB" dirty="0"/>
            </a:p>
            <a:p>
              <a:pPr marL="0" lvl="1" defTabSz="1466850">
                <a:spcBef>
                  <a:spcPct val="0"/>
                </a:spcBef>
                <a:spcAft>
                  <a:spcPct val="15000"/>
                </a:spcAft>
              </a:pPr>
              <a:endParaRPr lang="en-GB" kern="1200" dirty="0"/>
            </a:p>
          </p:txBody>
        </p:sp>
      </p:grpSp>
    </p:spTree>
    <p:extLst>
      <p:ext uri="{BB962C8B-B14F-4D97-AF65-F5344CB8AC3E}">
        <p14:creationId xmlns:p14="http://schemas.microsoft.com/office/powerpoint/2010/main" val="23400415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27D8C-FC1F-B43B-257E-B0500F89B447}"/>
              </a:ext>
            </a:extLst>
          </p:cNvPr>
          <p:cNvSpPr>
            <a:spLocks noGrp="1"/>
          </p:cNvSpPr>
          <p:nvPr>
            <p:ph type="title"/>
          </p:nvPr>
        </p:nvSpPr>
        <p:spPr/>
        <p:txBody>
          <a:bodyPr/>
          <a:lstStyle/>
          <a:p>
            <a:r>
              <a:rPr lang="en-GB" dirty="0"/>
              <a:t>Search string</a:t>
            </a:r>
          </a:p>
        </p:txBody>
      </p:sp>
      <p:sp>
        <p:nvSpPr>
          <p:cNvPr id="4" name="Date Placeholder 3">
            <a:extLst>
              <a:ext uri="{FF2B5EF4-FFF2-40B4-BE49-F238E27FC236}">
                <a16:creationId xmlns:a16="http://schemas.microsoft.com/office/drawing/2014/main" id="{8E0ABD8F-E7B6-ABCD-C4BC-DE5060BADFA9}"/>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A5033284-0EEB-1D0A-F3AE-A551957C3C1F}"/>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FC35DF9-E178-2ACF-4B54-120B0D4A05D0}"/>
              </a:ext>
            </a:extLst>
          </p:cNvPr>
          <p:cNvSpPr>
            <a:spLocks noGrp="1"/>
          </p:cNvSpPr>
          <p:nvPr>
            <p:ph type="sldNum" sz="quarter" idx="12"/>
          </p:nvPr>
        </p:nvSpPr>
        <p:spPr/>
        <p:txBody>
          <a:bodyPr/>
          <a:lstStyle/>
          <a:p>
            <a:fld id="{3CFD72B2-4EB6-4FCF-A89A-DEA01A3779BF}" type="slidenum">
              <a:rPr lang="en-GB" smtClean="0"/>
              <a:t>33</a:t>
            </a:fld>
            <a:endParaRPr lang="en-GB"/>
          </a:p>
        </p:txBody>
      </p:sp>
      <p:sp>
        <p:nvSpPr>
          <p:cNvPr id="9" name="TextBox 8">
            <a:extLst>
              <a:ext uri="{FF2B5EF4-FFF2-40B4-BE49-F238E27FC236}">
                <a16:creationId xmlns:a16="http://schemas.microsoft.com/office/drawing/2014/main" id="{FC069449-BAC5-F497-B765-2EB2190AD9DF}"/>
              </a:ext>
            </a:extLst>
          </p:cNvPr>
          <p:cNvSpPr txBox="1"/>
          <p:nvPr/>
        </p:nvSpPr>
        <p:spPr>
          <a:xfrm>
            <a:off x="788702" y="3389529"/>
            <a:ext cx="4653886" cy="461665"/>
          </a:xfrm>
          <a:prstGeom prst="rect">
            <a:avLst/>
          </a:prstGeom>
          <a:noFill/>
        </p:spPr>
        <p:txBody>
          <a:bodyPr wrap="square" rtlCol="0">
            <a:spAutoFit/>
          </a:bodyPr>
          <a:lstStyle/>
          <a:p>
            <a:pPr algn="ctr"/>
            <a:r>
              <a:rPr lang="en-GB" sz="2400" b="1" dirty="0"/>
              <a:t>Without Advanced techniques</a:t>
            </a:r>
          </a:p>
        </p:txBody>
      </p:sp>
      <p:sp>
        <p:nvSpPr>
          <p:cNvPr id="13" name="TextBox 12">
            <a:extLst>
              <a:ext uri="{FF2B5EF4-FFF2-40B4-BE49-F238E27FC236}">
                <a16:creationId xmlns:a16="http://schemas.microsoft.com/office/drawing/2014/main" id="{822AA68D-2520-0DAB-B9CF-897C97C24A1B}"/>
              </a:ext>
            </a:extLst>
          </p:cNvPr>
          <p:cNvSpPr txBox="1"/>
          <p:nvPr/>
        </p:nvSpPr>
        <p:spPr>
          <a:xfrm>
            <a:off x="358255" y="5659840"/>
            <a:ext cx="6121020" cy="369332"/>
          </a:xfrm>
          <a:prstGeom prst="rect">
            <a:avLst/>
          </a:prstGeom>
          <a:noFill/>
        </p:spPr>
        <p:txBody>
          <a:bodyPr wrap="square">
            <a:spAutoFit/>
          </a:bodyPr>
          <a:lstStyle/>
          <a:p>
            <a:r>
              <a:rPr lang="en-GB" dirty="0"/>
              <a:t>In PubMed = 1,963 results</a:t>
            </a:r>
          </a:p>
        </p:txBody>
      </p:sp>
      <p:sp>
        <p:nvSpPr>
          <p:cNvPr id="15" name="TextBox 14">
            <a:extLst>
              <a:ext uri="{FF2B5EF4-FFF2-40B4-BE49-F238E27FC236}">
                <a16:creationId xmlns:a16="http://schemas.microsoft.com/office/drawing/2014/main" id="{DB42F615-B6AF-F72C-C9EA-B3081312354A}"/>
              </a:ext>
            </a:extLst>
          </p:cNvPr>
          <p:cNvSpPr txBox="1"/>
          <p:nvPr/>
        </p:nvSpPr>
        <p:spPr>
          <a:xfrm>
            <a:off x="6699914" y="3389528"/>
            <a:ext cx="4653886" cy="461665"/>
          </a:xfrm>
          <a:prstGeom prst="rect">
            <a:avLst/>
          </a:prstGeom>
          <a:noFill/>
        </p:spPr>
        <p:txBody>
          <a:bodyPr wrap="square" rtlCol="0">
            <a:spAutoFit/>
          </a:bodyPr>
          <a:lstStyle/>
          <a:p>
            <a:pPr algn="ctr"/>
            <a:r>
              <a:rPr lang="en-GB" sz="2400" b="1" dirty="0"/>
              <a:t>With Advanced techniques</a:t>
            </a:r>
          </a:p>
        </p:txBody>
      </p:sp>
      <p:sp>
        <p:nvSpPr>
          <p:cNvPr id="19" name="TextBox 18">
            <a:extLst>
              <a:ext uri="{FF2B5EF4-FFF2-40B4-BE49-F238E27FC236}">
                <a16:creationId xmlns:a16="http://schemas.microsoft.com/office/drawing/2014/main" id="{47EA6127-6B94-7BC5-AD87-855CE2832802}"/>
              </a:ext>
            </a:extLst>
          </p:cNvPr>
          <p:cNvSpPr txBox="1"/>
          <p:nvPr/>
        </p:nvSpPr>
        <p:spPr>
          <a:xfrm>
            <a:off x="6297306" y="5663349"/>
            <a:ext cx="6121020" cy="923330"/>
          </a:xfrm>
          <a:prstGeom prst="rect">
            <a:avLst/>
          </a:prstGeom>
          <a:noFill/>
        </p:spPr>
        <p:txBody>
          <a:bodyPr wrap="square">
            <a:spAutoFit/>
          </a:bodyPr>
          <a:lstStyle/>
          <a:p>
            <a:r>
              <a:rPr lang="en-GB" dirty="0"/>
              <a:t>In PubMed = 1,197 results</a:t>
            </a:r>
            <a:endParaRPr lang="en-GB" sz="1800" b="0" i="0" dirty="0">
              <a:solidFill>
                <a:schemeClr val="tx1"/>
              </a:solidFill>
              <a:effectLst/>
              <a:latin typeface="+mn-lt"/>
            </a:endParaRPr>
          </a:p>
          <a:p>
            <a:pPr>
              <a:buNone/>
            </a:pPr>
            <a:br>
              <a:rPr lang="en-GB" dirty="0"/>
            </a:br>
            <a:endParaRPr lang="en-GB" dirty="0"/>
          </a:p>
        </p:txBody>
      </p:sp>
      <p:sp>
        <p:nvSpPr>
          <p:cNvPr id="21" name="TextBox 20">
            <a:extLst>
              <a:ext uri="{FF2B5EF4-FFF2-40B4-BE49-F238E27FC236}">
                <a16:creationId xmlns:a16="http://schemas.microsoft.com/office/drawing/2014/main" id="{6EF35855-A1C2-6DAF-9287-998F4DB72BF5}"/>
              </a:ext>
            </a:extLst>
          </p:cNvPr>
          <p:cNvSpPr txBox="1"/>
          <p:nvPr/>
        </p:nvSpPr>
        <p:spPr>
          <a:xfrm>
            <a:off x="1203848" y="1768639"/>
            <a:ext cx="9515900" cy="830997"/>
          </a:xfrm>
          <a:prstGeom prst="rect">
            <a:avLst/>
          </a:prstGeom>
          <a:noFill/>
        </p:spPr>
        <p:txBody>
          <a:bodyPr wrap="square">
            <a:spAutoFit/>
          </a:bodyPr>
          <a:lstStyle/>
          <a:p>
            <a:pPr algn="ctr"/>
            <a:r>
              <a:rPr lang="en-GB" sz="2400" b="1" dirty="0"/>
              <a:t>RQ:</a:t>
            </a:r>
            <a:r>
              <a:rPr lang="en-GB" sz="2400" i="1" dirty="0"/>
              <a:t> “Does artificial intelligence improve the detection of breast cancer compared with standard mammography interpretation?”</a:t>
            </a:r>
            <a:endParaRPr lang="en-GB" sz="1600" dirty="0"/>
          </a:p>
        </p:txBody>
      </p:sp>
      <p:sp>
        <p:nvSpPr>
          <p:cNvPr id="23" name="TextBox 22">
            <a:extLst>
              <a:ext uri="{FF2B5EF4-FFF2-40B4-BE49-F238E27FC236}">
                <a16:creationId xmlns:a16="http://schemas.microsoft.com/office/drawing/2014/main" id="{7C1FFE17-A1ED-0527-8FE5-9AFA5E7BEE3B}"/>
              </a:ext>
            </a:extLst>
          </p:cNvPr>
          <p:cNvSpPr txBox="1"/>
          <p:nvPr/>
        </p:nvSpPr>
        <p:spPr>
          <a:xfrm>
            <a:off x="6096000" y="4097961"/>
            <a:ext cx="5954973" cy="1200329"/>
          </a:xfrm>
          <a:prstGeom prst="rect">
            <a:avLst/>
          </a:prstGeom>
          <a:noFill/>
        </p:spPr>
        <p:txBody>
          <a:bodyPr wrap="square">
            <a:spAutoFit/>
          </a:bodyPr>
          <a:lstStyle/>
          <a:p>
            <a:r>
              <a:rPr lang="en-GB" dirty="0"/>
              <a:t>("artificial intelligence" OR AI) </a:t>
            </a:r>
            <a:r>
              <a:rPr lang="en-GB" b="1" dirty="0"/>
              <a:t>AND</a:t>
            </a:r>
            <a:r>
              <a:rPr lang="en-GB" dirty="0"/>
              <a:t>  </a:t>
            </a:r>
            <a:r>
              <a:rPr lang="en-GB" i="1" dirty="0"/>
              <a:t>("breast cancer" OR "breast neoplasm</a:t>
            </a:r>
            <a:r>
              <a:rPr lang="en-GB" dirty="0"/>
              <a:t>" OR "breast carcinoma“ OR “breast malignancy” OR “breast </a:t>
            </a:r>
            <a:r>
              <a:rPr lang="en-GB" dirty="0" err="1"/>
              <a:t>tumor</a:t>
            </a:r>
            <a:r>
              <a:rPr lang="en-GB" dirty="0"/>
              <a:t>*”) </a:t>
            </a:r>
            <a:r>
              <a:rPr lang="en-GB" b="1" dirty="0"/>
              <a:t>AND</a:t>
            </a:r>
            <a:r>
              <a:rPr lang="en-GB" dirty="0"/>
              <a:t> </a:t>
            </a:r>
            <a:r>
              <a:rPr lang="en-GB" i="1" dirty="0"/>
              <a:t>(mammograph</a:t>
            </a:r>
            <a:r>
              <a:rPr lang="en-GB" dirty="0"/>
              <a:t> OR mammogram* OR "digital mammography") </a:t>
            </a:r>
            <a:r>
              <a:rPr lang="en-GB" b="1" dirty="0"/>
              <a:t>NOT </a:t>
            </a:r>
            <a:r>
              <a:rPr lang="en-GB" dirty="0"/>
              <a:t> (MRI)</a:t>
            </a:r>
            <a:endParaRPr lang="en-GB" b="1" dirty="0"/>
          </a:p>
        </p:txBody>
      </p:sp>
      <p:sp>
        <p:nvSpPr>
          <p:cNvPr id="25" name="TextBox 24">
            <a:extLst>
              <a:ext uri="{FF2B5EF4-FFF2-40B4-BE49-F238E27FC236}">
                <a16:creationId xmlns:a16="http://schemas.microsoft.com/office/drawing/2014/main" id="{10E09470-058A-93BC-EDC7-A0EDFE797058}"/>
              </a:ext>
            </a:extLst>
          </p:cNvPr>
          <p:cNvSpPr txBox="1"/>
          <p:nvPr/>
        </p:nvSpPr>
        <p:spPr>
          <a:xfrm>
            <a:off x="141027" y="4097960"/>
            <a:ext cx="5713863" cy="1200329"/>
          </a:xfrm>
          <a:prstGeom prst="rect">
            <a:avLst/>
          </a:prstGeom>
          <a:noFill/>
        </p:spPr>
        <p:txBody>
          <a:bodyPr wrap="square">
            <a:spAutoFit/>
          </a:bodyPr>
          <a:lstStyle/>
          <a:p>
            <a:r>
              <a:rPr lang="en-GB" dirty="0"/>
              <a:t>(artificial intelligence OR AI) </a:t>
            </a:r>
            <a:r>
              <a:rPr lang="en-GB" b="1" dirty="0"/>
              <a:t>AND</a:t>
            </a:r>
            <a:r>
              <a:rPr lang="en-GB" dirty="0"/>
              <a:t>  </a:t>
            </a:r>
            <a:r>
              <a:rPr lang="en-GB" i="1" dirty="0"/>
              <a:t>(breast cancer OR breast neoplasm</a:t>
            </a:r>
            <a:r>
              <a:rPr lang="en-GB" dirty="0"/>
              <a:t> OR breast carcinoma OR breast malignancy OR breast </a:t>
            </a:r>
            <a:r>
              <a:rPr lang="en-GB" dirty="0" err="1"/>
              <a:t>tumor</a:t>
            </a:r>
            <a:r>
              <a:rPr lang="en-GB" dirty="0"/>
              <a:t>) </a:t>
            </a:r>
            <a:r>
              <a:rPr lang="en-GB" b="1" dirty="0"/>
              <a:t>AND</a:t>
            </a:r>
            <a:r>
              <a:rPr lang="en-GB" dirty="0"/>
              <a:t> </a:t>
            </a:r>
            <a:r>
              <a:rPr lang="en-GB" i="1" dirty="0"/>
              <a:t>(mammograph</a:t>
            </a:r>
            <a:r>
              <a:rPr lang="en-GB" dirty="0"/>
              <a:t> OR digital mammography) </a:t>
            </a:r>
            <a:r>
              <a:rPr lang="en-GB" b="1" dirty="0"/>
              <a:t>NOT </a:t>
            </a:r>
            <a:r>
              <a:rPr lang="en-GB" dirty="0"/>
              <a:t> (MRI)</a:t>
            </a:r>
            <a:endParaRPr lang="en-GB" b="1" dirty="0"/>
          </a:p>
        </p:txBody>
      </p:sp>
    </p:spTree>
    <p:extLst>
      <p:ext uri="{BB962C8B-B14F-4D97-AF65-F5344CB8AC3E}">
        <p14:creationId xmlns:p14="http://schemas.microsoft.com/office/powerpoint/2010/main" val="38711857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21167905-5E7D-D65C-B3AF-4E4201BEB24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b="58060"/>
          <a:stretch>
            <a:fillRect/>
          </a:stretch>
        </p:blipFill>
        <p:spPr>
          <a:xfrm>
            <a:off x="1166000" y="365125"/>
            <a:ext cx="9860000" cy="3779151"/>
          </a:xfrm>
          <a:prstGeom prst="rect">
            <a:avLst/>
          </a:prstGeom>
        </p:spPr>
      </p:pic>
      <p:sp>
        <p:nvSpPr>
          <p:cNvPr id="4" name="Date Placeholder 3">
            <a:extLst>
              <a:ext uri="{FF2B5EF4-FFF2-40B4-BE49-F238E27FC236}">
                <a16:creationId xmlns:a16="http://schemas.microsoft.com/office/drawing/2014/main" id="{ABE3D330-48C1-C863-C201-C34D4D9A223E}"/>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7021E313-FF92-F359-3CA4-DDA68B82710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F89DB67-D99A-914F-A5EC-D0421E1A877B}"/>
              </a:ext>
            </a:extLst>
          </p:cNvPr>
          <p:cNvSpPr>
            <a:spLocks noGrp="1"/>
          </p:cNvSpPr>
          <p:nvPr>
            <p:ph type="sldNum" sz="quarter" idx="12"/>
          </p:nvPr>
        </p:nvSpPr>
        <p:spPr/>
        <p:txBody>
          <a:bodyPr/>
          <a:lstStyle/>
          <a:p>
            <a:fld id="{3CFD72B2-4EB6-4FCF-A89A-DEA01A3779BF}" type="slidenum">
              <a:rPr lang="en-GB" smtClean="0"/>
              <a:t>34</a:t>
            </a:fld>
            <a:endParaRPr lang="en-GB"/>
          </a:p>
        </p:txBody>
      </p:sp>
      <p:pic>
        <p:nvPicPr>
          <p:cNvPr id="10" name="Picture 9">
            <a:extLst>
              <a:ext uri="{FF2B5EF4-FFF2-40B4-BE49-F238E27FC236}">
                <a16:creationId xmlns:a16="http://schemas.microsoft.com/office/drawing/2014/main" id="{DBF07C72-71EA-DD5B-07E2-DB769B7148F8}"/>
              </a:ext>
            </a:extLst>
          </p:cNvPr>
          <p:cNvPicPr>
            <a:picLocks noChangeAspect="1"/>
          </p:cNvPicPr>
          <p:nvPr/>
        </p:nvPicPr>
        <p:blipFill>
          <a:blip r:embed="rId2">
            <a:extLst>
              <a:ext uri="{28A0092B-C50C-407E-A947-70E740481C1C}">
                <a14:useLocalDpi xmlns:a14="http://schemas.microsoft.com/office/drawing/2010/main" val="0"/>
              </a:ext>
            </a:extLst>
          </a:blip>
          <a:srcRect t="67662" b="18875"/>
          <a:stretch>
            <a:fillRect/>
          </a:stretch>
        </p:blipFill>
        <p:spPr>
          <a:xfrm>
            <a:off x="401884" y="4144276"/>
            <a:ext cx="11436048" cy="1406998"/>
          </a:xfrm>
          <a:prstGeom prst="rect">
            <a:avLst/>
          </a:prstGeom>
        </p:spPr>
      </p:pic>
    </p:spTree>
    <p:extLst>
      <p:ext uri="{BB962C8B-B14F-4D97-AF65-F5344CB8AC3E}">
        <p14:creationId xmlns:p14="http://schemas.microsoft.com/office/powerpoint/2010/main" val="29498164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CE4994-C535-05E6-790A-10910F3DC761}"/>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E7E16CB9-BFD1-1883-5B26-4AFA64FFB7F7}"/>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607" t="8874" r="18631" b="8841"/>
          <a:stretch>
            <a:fillRect/>
          </a:stretch>
        </p:blipFill>
        <p:spPr>
          <a:xfrm>
            <a:off x="0" y="501650"/>
            <a:ext cx="6389146" cy="5486400"/>
          </a:xfrm>
          <a:prstGeom prst="rect">
            <a:avLst/>
          </a:prstGeom>
        </p:spPr>
      </p:pic>
      <p:sp>
        <p:nvSpPr>
          <p:cNvPr id="2" name="Title 1">
            <a:extLst>
              <a:ext uri="{FF2B5EF4-FFF2-40B4-BE49-F238E27FC236}">
                <a16:creationId xmlns:a16="http://schemas.microsoft.com/office/drawing/2014/main" id="{5C7808FF-4EC8-68C1-99E1-B5E620FADE36}"/>
              </a:ext>
            </a:extLst>
          </p:cNvPr>
          <p:cNvSpPr>
            <a:spLocks noGrp="1"/>
          </p:cNvSpPr>
          <p:nvPr>
            <p:ph type="title"/>
          </p:nvPr>
        </p:nvSpPr>
        <p:spPr>
          <a:xfrm>
            <a:off x="6565844" y="1164430"/>
            <a:ext cx="4551381" cy="1325563"/>
          </a:xfrm>
        </p:spPr>
        <p:txBody>
          <a:bodyPr/>
          <a:lstStyle/>
          <a:p>
            <a:pPr algn="ctr"/>
            <a:r>
              <a:rPr lang="en-GB" b="1" dirty="0"/>
              <a:t>Let’s practice </a:t>
            </a:r>
          </a:p>
        </p:txBody>
      </p:sp>
      <p:sp>
        <p:nvSpPr>
          <p:cNvPr id="4" name="Date Placeholder 3">
            <a:extLst>
              <a:ext uri="{FF2B5EF4-FFF2-40B4-BE49-F238E27FC236}">
                <a16:creationId xmlns:a16="http://schemas.microsoft.com/office/drawing/2014/main" id="{FCF66E39-EAB5-C49D-BE46-E90490C22144}"/>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AB4D8ACD-A690-5F9A-1736-49665242A30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044830C-6843-A06C-A9A4-5659F42BB0D1}"/>
              </a:ext>
            </a:extLst>
          </p:cNvPr>
          <p:cNvSpPr>
            <a:spLocks noGrp="1"/>
          </p:cNvSpPr>
          <p:nvPr>
            <p:ph type="sldNum" sz="quarter" idx="12"/>
          </p:nvPr>
        </p:nvSpPr>
        <p:spPr/>
        <p:txBody>
          <a:bodyPr/>
          <a:lstStyle/>
          <a:p>
            <a:fld id="{3CFD72B2-4EB6-4FCF-A89A-DEA01A3779BF}" type="slidenum">
              <a:rPr lang="en-GB" smtClean="0"/>
              <a:t>35</a:t>
            </a:fld>
            <a:endParaRPr lang="en-GB"/>
          </a:p>
        </p:txBody>
      </p:sp>
      <p:sp>
        <p:nvSpPr>
          <p:cNvPr id="13" name="TextBox 12">
            <a:extLst>
              <a:ext uri="{FF2B5EF4-FFF2-40B4-BE49-F238E27FC236}">
                <a16:creationId xmlns:a16="http://schemas.microsoft.com/office/drawing/2014/main" id="{50170D20-04E3-C17C-BEB0-20E06033C93E}"/>
              </a:ext>
            </a:extLst>
          </p:cNvPr>
          <p:cNvSpPr txBox="1"/>
          <p:nvPr/>
        </p:nvSpPr>
        <p:spPr>
          <a:xfrm>
            <a:off x="6278679" y="2937619"/>
            <a:ext cx="5802854" cy="2585323"/>
          </a:xfrm>
          <a:prstGeom prst="rect">
            <a:avLst/>
          </a:prstGeom>
          <a:noFill/>
        </p:spPr>
        <p:txBody>
          <a:bodyPr wrap="square" rtlCol="0">
            <a:spAutoFit/>
          </a:bodyPr>
          <a:lstStyle/>
          <a:p>
            <a:r>
              <a:rPr lang="en-GB" b="1" dirty="0"/>
              <a:t>Using your own keyword groups:</a:t>
            </a:r>
          </a:p>
          <a:p>
            <a:endParaRPr lang="en-GB" b="1" dirty="0"/>
          </a:p>
          <a:p>
            <a:pPr marL="285750" indent="-285750">
              <a:buFont typeface="Arial" panose="020B0604020202020204" pitchFamily="34" charset="0"/>
              <a:buChar char="•"/>
            </a:pPr>
            <a:r>
              <a:rPr lang="en-GB" dirty="0"/>
              <a:t>Build the search string using Boolean operators</a:t>
            </a:r>
          </a:p>
          <a:p>
            <a:pPr marL="285750" indent="-285750">
              <a:buFont typeface="Arial" panose="020B0604020202020204" pitchFamily="34" charset="0"/>
              <a:buChar char="•"/>
            </a:pPr>
            <a:r>
              <a:rPr lang="en-GB" dirty="0"/>
              <a:t>Use, where appropriate, the phrase searching, wildcards, and truncation</a:t>
            </a:r>
          </a:p>
          <a:p>
            <a:pPr marL="285750" indent="-285750">
              <a:buFont typeface="Arial" panose="020B0604020202020204" pitchFamily="34" charset="0"/>
              <a:buChar char="•"/>
            </a:pPr>
            <a:r>
              <a:rPr lang="en-GB" dirty="0"/>
              <a:t>Copy and paste the search string in PubMed. How many results did you obtain?</a:t>
            </a:r>
          </a:p>
          <a:p>
            <a:endParaRPr lang="en-GB" b="1" dirty="0"/>
          </a:p>
          <a:p>
            <a:endParaRPr lang="en-GB" dirty="0"/>
          </a:p>
        </p:txBody>
      </p:sp>
    </p:spTree>
    <p:extLst>
      <p:ext uri="{BB962C8B-B14F-4D97-AF65-F5344CB8AC3E}">
        <p14:creationId xmlns:p14="http://schemas.microsoft.com/office/powerpoint/2010/main" val="27721275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EB82AE6F-C22C-284D-C7F6-8D7680A0438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54" r="-2" b="-2"/>
          <a:stretch>
            <a:fillRect/>
          </a:stretch>
        </p:blipFill>
        <p:spPr>
          <a:xfrm>
            <a:off x="-6588" y="10"/>
            <a:ext cx="12198588" cy="6857990"/>
          </a:xfrm>
          <a:prstGeom prst="rect">
            <a:avLst/>
          </a:prstGeom>
        </p:spPr>
      </p:pic>
      <p:sp>
        <p:nvSpPr>
          <p:cNvPr id="4" name="Date Placeholder 3">
            <a:extLst>
              <a:ext uri="{FF2B5EF4-FFF2-40B4-BE49-F238E27FC236}">
                <a16:creationId xmlns:a16="http://schemas.microsoft.com/office/drawing/2014/main" id="{288BE4E4-32D2-3D86-CA85-5C6ABC646637}"/>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pPr>
            <a:r>
              <a:rPr lang="en-US" sz="900">
                <a:solidFill>
                  <a:srgbClr val="FFFFFF"/>
                </a:solidFill>
              </a:rPr>
              <a:t>BMSC4015A - Study and Academic Research Skills</a:t>
            </a:r>
          </a:p>
        </p:txBody>
      </p:sp>
      <p:sp>
        <p:nvSpPr>
          <p:cNvPr id="5" name="Footer Placeholder 4">
            <a:extLst>
              <a:ext uri="{FF2B5EF4-FFF2-40B4-BE49-F238E27FC236}">
                <a16:creationId xmlns:a16="http://schemas.microsoft.com/office/drawing/2014/main" id="{1DBB312C-F531-581E-65B7-8E31EABBC6F0}"/>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BA4A2FE4-703C-09D6-9015-64D375175D2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3CFD72B2-4EB6-4FCF-A89A-DEA01A3779BF}" type="slidenum">
              <a:rPr lang="en-US">
                <a:solidFill>
                  <a:srgbClr val="FFFFFF"/>
                </a:solidFill>
              </a:rPr>
              <a:pPr>
                <a:spcAft>
                  <a:spcPts val="600"/>
                </a:spcAft>
              </a:pPr>
              <a:t>36</a:t>
            </a:fld>
            <a:endParaRPr lang="en-US">
              <a:solidFill>
                <a:srgbClr val="FFFFFF"/>
              </a:solidFill>
            </a:endParaRPr>
          </a:p>
        </p:txBody>
      </p:sp>
    </p:spTree>
    <p:extLst>
      <p:ext uri="{BB962C8B-B14F-4D97-AF65-F5344CB8AC3E}">
        <p14:creationId xmlns:p14="http://schemas.microsoft.com/office/powerpoint/2010/main" val="11086104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06159A-707E-62A6-69D0-79737287E749}"/>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D8911798-2FDF-63DD-DE1D-B30BCD0CF0CA}"/>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5439" y="0"/>
            <a:ext cx="10281122" cy="6858000"/>
          </a:xfrm>
          <a:prstGeom prst="rect">
            <a:avLst/>
          </a:prstGeom>
        </p:spPr>
      </p:pic>
      <p:sp>
        <p:nvSpPr>
          <p:cNvPr id="2" name="Title 1">
            <a:extLst>
              <a:ext uri="{FF2B5EF4-FFF2-40B4-BE49-F238E27FC236}">
                <a16:creationId xmlns:a16="http://schemas.microsoft.com/office/drawing/2014/main" id="{467641A5-2CF6-B135-BFE0-4CBE6B63A514}"/>
              </a:ext>
            </a:extLst>
          </p:cNvPr>
          <p:cNvSpPr>
            <a:spLocks noGrp="1"/>
          </p:cNvSpPr>
          <p:nvPr>
            <p:ph type="title"/>
          </p:nvPr>
        </p:nvSpPr>
        <p:spPr>
          <a:xfrm>
            <a:off x="1524000" y="2358692"/>
            <a:ext cx="9144000" cy="2764028"/>
          </a:xfrm>
        </p:spPr>
        <p:txBody>
          <a:bodyPr vert="horz" lIns="91440" tIns="45720" rIns="91440" bIns="45720" rtlCol="0" anchor="ctr">
            <a:normAutofit/>
          </a:bodyPr>
          <a:lstStyle/>
          <a:p>
            <a:pPr algn="ctr"/>
            <a:r>
              <a:rPr lang="en-US" sz="9600" kern="1200" dirty="0">
                <a:solidFill>
                  <a:schemeClr val="tx1"/>
                </a:solidFill>
                <a:latin typeface="+mj-lt"/>
                <a:ea typeface="+mj-ea"/>
                <a:cs typeface="+mj-cs"/>
              </a:rPr>
              <a:t>DO</a:t>
            </a:r>
          </a:p>
        </p:txBody>
      </p:sp>
      <p:sp>
        <p:nvSpPr>
          <p:cNvPr id="4" name="Date Placeholder 3">
            <a:extLst>
              <a:ext uri="{FF2B5EF4-FFF2-40B4-BE49-F238E27FC236}">
                <a16:creationId xmlns:a16="http://schemas.microsoft.com/office/drawing/2014/main" id="{D3996B27-46D6-FAE9-3BDB-B01FB0C41D83}"/>
              </a:ext>
            </a:extLst>
          </p:cNvPr>
          <p:cNvSpPr>
            <a:spLocks noGrp="1"/>
          </p:cNvSpPr>
          <p:nvPr>
            <p:ph type="dt" sz="half" idx="10"/>
          </p:nvPr>
        </p:nvSpPr>
        <p:spPr>
          <a:xfrm>
            <a:off x="7239" y="6356350"/>
            <a:ext cx="4227136" cy="365125"/>
          </a:xfrm>
        </p:spPr>
        <p:txBody>
          <a:bodyPr vert="horz" lIns="91440" tIns="45720" rIns="91440" bIns="45720" rtlCol="0" anchor="ctr">
            <a:noAutofit/>
          </a:bodyPr>
          <a:lstStyle/>
          <a:p>
            <a:pPr>
              <a:lnSpc>
                <a:spcPct val="90000"/>
              </a:lnSpc>
              <a:spcAft>
                <a:spcPts val="600"/>
              </a:spcAft>
            </a:pPr>
            <a:r>
              <a:rPr lang="en-US">
                <a:solidFill>
                  <a:schemeClr val="tx1">
                    <a:lumMod val="50000"/>
                    <a:lumOff val="50000"/>
                  </a:schemeClr>
                </a:solidFill>
              </a:rPr>
              <a:t>BMSC4015A - Study and Academic Research Skills</a:t>
            </a:r>
          </a:p>
        </p:txBody>
      </p:sp>
      <p:sp>
        <p:nvSpPr>
          <p:cNvPr id="5" name="Footer Placeholder 4">
            <a:extLst>
              <a:ext uri="{FF2B5EF4-FFF2-40B4-BE49-F238E27FC236}">
                <a16:creationId xmlns:a16="http://schemas.microsoft.com/office/drawing/2014/main" id="{182C76DD-90E1-F112-6C68-757560752A3E}"/>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F49362A6-E3FE-69CD-99D2-4ED1814CFBC4}"/>
              </a:ext>
            </a:extLst>
          </p:cNvPr>
          <p:cNvSpPr>
            <a:spLocks noGrp="1"/>
          </p:cNvSpPr>
          <p:nvPr>
            <p:ph type="sldNum" sz="quarter" idx="12"/>
          </p:nvPr>
        </p:nvSpPr>
        <p:spPr>
          <a:xfrm>
            <a:off x="10489019" y="6356350"/>
            <a:ext cx="1268818" cy="365125"/>
          </a:xfrm>
        </p:spPr>
        <p:txBody>
          <a:bodyPr vert="horz" lIns="91440" tIns="45720" rIns="91440" bIns="45720" rtlCol="0" anchor="ctr">
            <a:normAutofit/>
          </a:bodyPr>
          <a:lstStyle/>
          <a:p>
            <a:pPr>
              <a:spcAft>
                <a:spcPts val="600"/>
              </a:spcAft>
            </a:pPr>
            <a:fld id="{3CFD72B2-4EB6-4FCF-A89A-DEA01A3779BF}" type="slidenum">
              <a:rPr lang="en-US">
                <a:solidFill>
                  <a:schemeClr val="tx1">
                    <a:lumMod val="50000"/>
                    <a:lumOff val="50000"/>
                  </a:schemeClr>
                </a:solidFill>
              </a:rPr>
              <a:pPr>
                <a:spcAft>
                  <a:spcPts val="600"/>
                </a:spcAft>
              </a:pPr>
              <a:t>37</a:t>
            </a:fld>
            <a:endParaRPr lang="en-US">
              <a:solidFill>
                <a:schemeClr val="tx1">
                  <a:lumMod val="50000"/>
                  <a:lumOff val="50000"/>
                </a:schemeClr>
              </a:solidFill>
            </a:endParaRPr>
          </a:p>
        </p:txBody>
      </p:sp>
    </p:spTree>
    <p:extLst>
      <p:ext uri="{BB962C8B-B14F-4D97-AF65-F5344CB8AC3E}">
        <p14:creationId xmlns:p14="http://schemas.microsoft.com/office/powerpoint/2010/main" val="11569824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72327-9661-9CB0-1037-B2668091121B}"/>
              </a:ext>
            </a:extLst>
          </p:cNvPr>
          <p:cNvSpPr>
            <a:spLocks noGrp="1"/>
          </p:cNvSpPr>
          <p:nvPr>
            <p:ph type="title"/>
          </p:nvPr>
        </p:nvSpPr>
        <p:spPr>
          <a:xfrm>
            <a:off x="232391" y="136525"/>
            <a:ext cx="10515600" cy="1325563"/>
          </a:xfrm>
        </p:spPr>
        <p:txBody>
          <a:bodyPr/>
          <a:lstStyle/>
          <a:p>
            <a:r>
              <a:rPr lang="en-GB" b="1" dirty="0"/>
              <a:t>DO - begin gathering evidence</a:t>
            </a:r>
          </a:p>
        </p:txBody>
      </p:sp>
      <p:sp>
        <p:nvSpPr>
          <p:cNvPr id="4" name="Date Placeholder 3">
            <a:extLst>
              <a:ext uri="{FF2B5EF4-FFF2-40B4-BE49-F238E27FC236}">
                <a16:creationId xmlns:a16="http://schemas.microsoft.com/office/drawing/2014/main" id="{0372BFA9-CBAF-892F-8BBF-D1FECFD43172}"/>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15E2F973-06F7-6E3C-1140-1757CACBAEF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5C0E766-A76D-12B7-ECD1-3936C231A8F2}"/>
              </a:ext>
            </a:extLst>
          </p:cNvPr>
          <p:cNvSpPr>
            <a:spLocks noGrp="1"/>
          </p:cNvSpPr>
          <p:nvPr>
            <p:ph type="sldNum" sz="quarter" idx="12"/>
          </p:nvPr>
        </p:nvSpPr>
        <p:spPr/>
        <p:txBody>
          <a:bodyPr/>
          <a:lstStyle/>
          <a:p>
            <a:fld id="{3CFD72B2-4EB6-4FCF-A89A-DEA01A3779BF}" type="slidenum">
              <a:rPr lang="en-GB" smtClean="0"/>
              <a:t>38</a:t>
            </a:fld>
            <a:endParaRPr lang="en-GB"/>
          </a:p>
        </p:txBody>
      </p:sp>
      <p:graphicFrame>
        <p:nvGraphicFramePr>
          <p:cNvPr id="7" name="Diagram 6">
            <a:extLst>
              <a:ext uri="{FF2B5EF4-FFF2-40B4-BE49-F238E27FC236}">
                <a16:creationId xmlns:a16="http://schemas.microsoft.com/office/drawing/2014/main" id="{7D85FA91-3123-F7BD-6582-ECAAA792D3CD}"/>
              </a:ext>
            </a:extLst>
          </p:cNvPr>
          <p:cNvGraphicFramePr/>
          <p:nvPr>
            <p:extLst>
              <p:ext uri="{D42A27DB-BD31-4B8C-83A1-F6EECF244321}">
                <p14:modId xmlns:p14="http://schemas.microsoft.com/office/powerpoint/2010/main" val="3447956328"/>
              </p:ext>
            </p:extLst>
          </p:nvPr>
        </p:nvGraphicFramePr>
        <p:xfrm>
          <a:off x="605619" y="557125"/>
          <a:ext cx="10980761" cy="41104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Table 7">
            <a:extLst>
              <a:ext uri="{FF2B5EF4-FFF2-40B4-BE49-F238E27FC236}">
                <a16:creationId xmlns:a16="http://schemas.microsoft.com/office/drawing/2014/main" id="{E6B9DDCA-97A5-972B-B3A7-2B48717931DC}"/>
              </a:ext>
            </a:extLst>
          </p:cNvPr>
          <p:cNvGraphicFramePr>
            <a:graphicFrameLocks noGrp="1"/>
          </p:cNvGraphicFramePr>
          <p:nvPr>
            <p:extLst>
              <p:ext uri="{D42A27DB-BD31-4B8C-83A1-F6EECF244321}">
                <p14:modId xmlns:p14="http://schemas.microsoft.com/office/powerpoint/2010/main" val="3918572727"/>
              </p:ext>
            </p:extLst>
          </p:nvPr>
        </p:nvGraphicFramePr>
        <p:xfrm>
          <a:off x="605620" y="4346454"/>
          <a:ext cx="10980760" cy="1483360"/>
        </p:xfrm>
        <a:graphic>
          <a:graphicData uri="http://schemas.openxmlformats.org/drawingml/2006/table">
            <a:tbl>
              <a:tblPr firstRow="1" bandRow="1">
                <a:tableStyleId>{5940675A-B579-460E-94D1-54222C63F5DA}</a:tableStyleId>
              </a:tblPr>
              <a:tblGrid>
                <a:gridCol w="2196152">
                  <a:extLst>
                    <a:ext uri="{9D8B030D-6E8A-4147-A177-3AD203B41FA5}">
                      <a16:colId xmlns:a16="http://schemas.microsoft.com/office/drawing/2014/main" val="4158508875"/>
                    </a:ext>
                  </a:extLst>
                </a:gridCol>
                <a:gridCol w="2196152">
                  <a:extLst>
                    <a:ext uri="{9D8B030D-6E8A-4147-A177-3AD203B41FA5}">
                      <a16:colId xmlns:a16="http://schemas.microsoft.com/office/drawing/2014/main" val="2084597515"/>
                    </a:ext>
                  </a:extLst>
                </a:gridCol>
                <a:gridCol w="2196152">
                  <a:extLst>
                    <a:ext uri="{9D8B030D-6E8A-4147-A177-3AD203B41FA5}">
                      <a16:colId xmlns:a16="http://schemas.microsoft.com/office/drawing/2014/main" val="3578001012"/>
                    </a:ext>
                  </a:extLst>
                </a:gridCol>
                <a:gridCol w="2196152">
                  <a:extLst>
                    <a:ext uri="{9D8B030D-6E8A-4147-A177-3AD203B41FA5}">
                      <a16:colId xmlns:a16="http://schemas.microsoft.com/office/drawing/2014/main" val="2276230204"/>
                    </a:ext>
                  </a:extLst>
                </a:gridCol>
                <a:gridCol w="2196152">
                  <a:extLst>
                    <a:ext uri="{9D8B030D-6E8A-4147-A177-3AD203B41FA5}">
                      <a16:colId xmlns:a16="http://schemas.microsoft.com/office/drawing/2014/main" val="3464314694"/>
                    </a:ext>
                  </a:extLst>
                </a:gridCol>
              </a:tblGrid>
              <a:tr h="370840">
                <a:tc>
                  <a:txBody>
                    <a:bodyPr/>
                    <a:lstStyle/>
                    <a:p>
                      <a:pPr algn="ctr"/>
                      <a:r>
                        <a:rPr lang="en-GB" b="1" dirty="0"/>
                        <a:t>Database</a:t>
                      </a:r>
                    </a:p>
                  </a:txBody>
                  <a:tcPr anchor="ctr"/>
                </a:tc>
                <a:tc>
                  <a:txBody>
                    <a:bodyPr/>
                    <a:lstStyle/>
                    <a:p>
                      <a:pPr algn="ctr"/>
                      <a:r>
                        <a:rPr lang="en-GB" b="1" dirty="0"/>
                        <a:t>Search string</a:t>
                      </a:r>
                    </a:p>
                  </a:txBody>
                  <a:tcPr anchor="ctr"/>
                </a:tc>
                <a:tc>
                  <a:txBody>
                    <a:bodyPr/>
                    <a:lstStyle/>
                    <a:p>
                      <a:pPr algn="ctr"/>
                      <a:r>
                        <a:rPr lang="en-GB" b="1" dirty="0"/>
                        <a:t>Results</a:t>
                      </a:r>
                    </a:p>
                  </a:txBody>
                  <a:tcPr anchor="ctr"/>
                </a:tc>
                <a:tc>
                  <a:txBody>
                    <a:bodyPr/>
                    <a:lstStyle/>
                    <a:p>
                      <a:pPr algn="ctr"/>
                      <a:r>
                        <a:rPr lang="en-GB" b="1" dirty="0"/>
                        <a:t>Filters</a:t>
                      </a:r>
                    </a:p>
                  </a:txBody>
                  <a:tcPr anchor="ctr"/>
                </a:tc>
                <a:tc>
                  <a:txBody>
                    <a:bodyPr/>
                    <a:lstStyle/>
                    <a:p>
                      <a:pPr algn="ctr"/>
                      <a:r>
                        <a:rPr lang="en-GB" b="1" dirty="0"/>
                        <a:t>Results after filters</a:t>
                      </a:r>
                    </a:p>
                  </a:txBody>
                  <a:tcPr anchor="ctr"/>
                </a:tc>
                <a:extLst>
                  <a:ext uri="{0D108BD9-81ED-4DB2-BD59-A6C34878D82A}">
                    <a16:rowId xmlns:a16="http://schemas.microsoft.com/office/drawing/2014/main" val="2059120793"/>
                  </a:ext>
                </a:extLst>
              </a:tr>
              <a:tr h="370840">
                <a:tc>
                  <a:txBody>
                    <a:bodyPr/>
                    <a:lstStyle/>
                    <a:p>
                      <a:r>
                        <a:rPr lang="en-GB" dirty="0"/>
                        <a:t>PubMed</a:t>
                      </a:r>
                    </a:p>
                  </a:txBody>
                  <a:tcPr/>
                </a:tc>
                <a:tc>
                  <a:txBody>
                    <a:bodyPr/>
                    <a:lstStyle/>
                    <a:p>
                      <a:r>
                        <a:rPr lang="en-GB" dirty="0"/>
                        <a:t>…</a:t>
                      </a:r>
                    </a:p>
                  </a:txBody>
                  <a:tcPr/>
                </a:tc>
                <a:tc>
                  <a:txBody>
                    <a:bodyPr/>
                    <a:lstStyle/>
                    <a:p>
                      <a:r>
                        <a:rPr lang="en-GB" dirty="0"/>
                        <a:t>10,789</a:t>
                      </a:r>
                    </a:p>
                  </a:txBody>
                  <a:tcPr/>
                </a:tc>
                <a:tc>
                  <a:txBody>
                    <a:bodyPr/>
                    <a:lstStyle/>
                    <a:p>
                      <a:r>
                        <a:rPr lang="en-GB" dirty="0"/>
                        <a:t>&lt;10 years</a:t>
                      </a:r>
                    </a:p>
                  </a:txBody>
                  <a:tcPr/>
                </a:tc>
                <a:tc>
                  <a:txBody>
                    <a:bodyPr/>
                    <a:lstStyle/>
                    <a:p>
                      <a:r>
                        <a:rPr lang="en-GB" dirty="0"/>
                        <a:t>7,923</a:t>
                      </a:r>
                    </a:p>
                  </a:txBody>
                  <a:tcPr/>
                </a:tc>
                <a:extLst>
                  <a:ext uri="{0D108BD9-81ED-4DB2-BD59-A6C34878D82A}">
                    <a16:rowId xmlns:a16="http://schemas.microsoft.com/office/drawing/2014/main" val="3702914526"/>
                  </a:ext>
                </a:extLst>
              </a:tr>
              <a:tr h="370840">
                <a:tc>
                  <a:txBody>
                    <a:bodyPr/>
                    <a:lstStyle/>
                    <a:p>
                      <a:r>
                        <a:rPr lang="en-GB" dirty="0"/>
                        <a:t>Google Scholar</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34822037"/>
                  </a:ext>
                </a:extLst>
              </a:tr>
              <a:tr h="370840">
                <a:tc>
                  <a:txBody>
                    <a:bodyPr/>
                    <a:lstStyle/>
                    <a:p>
                      <a:r>
                        <a:rPr lang="en-GB" dirty="0"/>
                        <a:t>…</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99540188"/>
                  </a:ext>
                </a:extLst>
              </a:tr>
            </a:tbl>
          </a:graphicData>
        </a:graphic>
      </p:graphicFrame>
    </p:spTree>
    <p:extLst>
      <p:ext uri="{BB962C8B-B14F-4D97-AF65-F5344CB8AC3E}">
        <p14:creationId xmlns:p14="http://schemas.microsoft.com/office/powerpoint/2010/main" val="395220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A175B-6BC9-61E6-4F17-0FFE481F9CA4}"/>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sz="3600" b="1" kern="1200">
                <a:solidFill>
                  <a:schemeClr val="tx2"/>
                </a:solidFill>
                <a:latin typeface="+mj-lt"/>
                <a:ea typeface="+mj-ea"/>
                <a:cs typeface="+mj-cs"/>
              </a:rPr>
              <a:t>Searching databases</a:t>
            </a:r>
          </a:p>
        </p:txBody>
      </p:sp>
      <p:pic>
        <p:nvPicPr>
          <p:cNvPr id="12" name="Graphic 11" descr="Magnifying glass">
            <a:extLst>
              <a:ext uri="{FF2B5EF4-FFF2-40B4-BE49-F238E27FC236}">
                <a16:creationId xmlns:a16="http://schemas.microsoft.com/office/drawing/2014/main" id="{9AD4A624-91C2-DB8A-2A97-76FA96DB565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8" name="TextBox 7">
            <a:extLst>
              <a:ext uri="{FF2B5EF4-FFF2-40B4-BE49-F238E27FC236}">
                <a16:creationId xmlns:a16="http://schemas.microsoft.com/office/drawing/2014/main" id="{AF8061E5-C934-45E0-FDC0-9367562A3123}"/>
              </a:ext>
            </a:extLst>
          </p:cNvPr>
          <p:cNvSpPr txBox="1"/>
          <p:nvPr/>
        </p:nvSpPr>
        <p:spPr>
          <a:xfrm>
            <a:off x="6090574" y="2421682"/>
            <a:ext cx="4977578" cy="3639289"/>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a:solidFill>
                  <a:schemeClr val="tx2"/>
                </a:solidFill>
                <a:hlinkClick r:id="rId3"/>
              </a:rPr>
              <a:t>Google Scholar </a:t>
            </a:r>
            <a:endParaRPr lang="en-US">
              <a:solidFill>
                <a:schemeClr val="tx2"/>
              </a:solidFill>
            </a:endParaRPr>
          </a:p>
          <a:p>
            <a:pPr marL="285750" indent="-228600">
              <a:lnSpc>
                <a:spcPct val="90000"/>
              </a:lnSpc>
              <a:spcAft>
                <a:spcPts val="600"/>
              </a:spcAft>
              <a:buFont typeface="Arial" panose="020B0604020202020204" pitchFamily="34" charset="0"/>
              <a:buChar char="•"/>
            </a:pPr>
            <a:endParaRPr lang="en-US">
              <a:solidFill>
                <a:schemeClr val="tx2"/>
              </a:solidFill>
            </a:endParaRPr>
          </a:p>
          <a:p>
            <a:pPr marL="285750" indent="-228600">
              <a:lnSpc>
                <a:spcPct val="90000"/>
              </a:lnSpc>
              <a:spcAft>
                <a:spcPts val="600"/>
              </a:spcAft>
              <a:buFont typeface="Arial" panose="020B0604020202020204" pitchFamily="34" charset="0"/>
              <a:buChar char="•"/>
            </a:pPr>
            <a:r>
              <a:rPr lang="en-US">
                <a:solidFill>
                  <a:schemeClr val="tx2"/>
                </a:solidFill>
                <a:hlinkClick r:id="rId4"/>
              </a:rPr>
              <a:t>PubMed</a:t>
            </a:r>
            <a:endParaRPr lang="en-US">
              <a:solidFill>
                <a:schemeClr val="tx2"/>
              </a:solidFill>
            </a:endParaRPr>
          </a:p>
          <a:p>
            <a:pPr marL="285750" indent="-228600">
              <a:lnSpc>
                <a:spcPct val="90000"/>
              </a:lnSpc>
              <a:spcAft>
                <a:spcPts val="600"/>
              </a:spcAft>
              <a:buFont typeface="Arial" panose="020B0604020202020204" pitchFamily="34" charset="0"/>
              <a:buChar char="•"/>
            </a:pPr>
            <a:endParaRPr lang="en-US">
              <a:solidFill>
                <a:schemeClr val="tx2"/>
              </a:solidFill>
            </a:endParaRPr>
          </a:p>
          <a:p>
            <a:pPr marL="285750" indent="-228600">
              <a:lnSpc>
                <a:spcPct val="90000"/>
              </a:lnSpc>
              <a:spcAft>
                <a:spcPts val="600"/>
              </a:spcAft>
              <a:buFont typeface="Arial" panose="020B0604020202020204" pitchFamily="34" charset="0"/>
              <a:buChar char="•"/>
            </a:pPr>
            <a:r>
              <a:rPr lang="en-US">
                <a:solidFill>
                  <a:schemeClr val="tx2"/>
                </a:solidFill>
                <a:hlinkClick r:id="rId5"/>
              </a:rPr>
              <a:t>CINAHL</a:t>
            </a:r>
            <a:endParaRPr lang="en-US">
              <a:solidFill>
                <a:schemeClr val="tx2"/>
              </a:solidFill>
            </a:endParaRPr>
          </a:p>
          <a:p>
            <a:pPr marL="285750" indent="-228600">
              <a:lnSpc>
                <a:spcPct val="90000"/>
              </a:lnSpc>
              <a:spcAft>
                <a:spcPts val="600"/>
              </a:spcAft>
              <a:buFont typeface="Arial" panose="020B0604020202020204" pitchFamily="34" charset="0"/>
              <a:buChar char="•"/>
            </a:pPr>
            <a:endParaRPr lang="en-US">
              <a:solidFill>
                <a:schemeClr val="tx2"/>
              </a:solidFill>
            </a:endParaRPr>
          </a:p>
          <a:p>
            <a:pPr marL="285750" indent="-228600">
              <a:lnSpc>
                <a:spcPct val="90000"/>
              </a:lnSpc>
              <a:spcAft>
                <a:spcPts val="600"/>
              </a:spcAft>
              <a:buFont typeface="Arial" panose="020B0604020202020204" pitchFamily="34" charset="0"/>
              <a:buChar char="•"/>
            </a:pPr>
            <a:r>
              <a:rPr lang="en-US">
                <a:solidFill>
                  <a:schemeClr val="tx2"/>
                </a:solidFill>
                <a:hlinkClick r:id="rId6"/>
              </a:rPr>
              <a:t>SCOPUS</a:t>
            </a:r>
            <a:endParaRPr lang="en-US">
              <a:solidFill>
                <a:schemeClr val="tx2"/>
              </a:solidFill>
            </a:endParaRPr>
          </a:p>
          <a:p>
            <a:pPr marL="285750" indent="-228600">
              <a:lnSpc>
                <a:spcPct val="90000"/>
              </a:lnSpc>
              <a:spcAft>
                <a:spcPts val="600"/>
              </a:spcAft>
              <a:buFont typeface="Arial" panose="020B0604020202020204" pitchFamily="34" charset="0"/>
              <a:buChar char="•"/>
            </a:pPr>
            <a:endParaRPr lang="en-US">
              <a:solidFill>
                <a:schemeClr val="tx2"/>
              </a:solidFill>
            </a:endParaRPr>
          </a:p>
          <a:p>
            <a:pPr marL="285750" indent="-228600">
              <a:lnSpc>
                <a:spcPct val="90000"/>
              </a:lnSpc>
              <a:spcAft>
                <a:spcPts val="600"/>
              </a:spcAft>
              <a:buFont typeface="Arial" panose="020B0604020202020204" pitchFamily="34" charset="0"/>
              <a:buChar char="•"/>
            </a:pPr>
            <a:r>
              <a:rPr lang="en-US">
                <a:solidFill>
                  <a:schemeClr val="tx2"/>
                </a:solidFill>
                <a:hlinkClick r:id="rId7"/>
              </a:rPr>
              <a:t>Web of Science</a:t>
            </a:r>
            <a:endParaRPr lang="en-US">
              <a:solidFill>
                <a:schemeClr val="tx2"/>
              </a:solidFill>
            </a:endParaRPr>
          </a:p>
          <a:p>
            <a:pPr marL="285750" indent="-228600">
              <a:lnSpc>
                <a:spcPct val="90000"/>
              </a:lnSpc>
              <a:spcAft>
                <a:spcPts val="600"/>
              </a:spcAft>
              <a:buFont typeface="Arial" panose="020B0604020202020204" pitchFamily="34" charset="0"/>
              <a:buChar char="•"/>
            </a:pPr>
            <a:endParaRPr lang="en-US">
              <a:solidFill>
                <a:schemeClr val="tx2"/>
              </a:solidFill>
            </a:endParaRPr>
          </a:p>
          <a:p>
            <a:pPr marL="285750" indent="-228600">
              <a:lnSpc>
                <a:spcPct val="90000"/>
              </a:lnSpc>
              <a:spcAft>
                <a:spcPts val="600"/>
              </a:spcAft>
              <a:buFont typeface="Arial" panose="020B0604020202020204" pitchFamily="34" charset="0"/>
              <a:buChar char="•"/>
            </a:pPr>
            <a:r>
              <a:rPr lang="en-US">
                <a:solidFill>
                  <a:schemeClr val="tx2"/>
                </a:solidFill>
                <a:hlinkClick r:id="rId8"/>
              </a:rPr>
              <a:t>Cochrane library </a:t>
            </a:r>
            <a:endParaRPr lang="en-US">
              <a:solidFill>
                <a:schemeClr val="tx2"/>
              </a:solidFill>
            </a:endParaRPr>
          </a:p>
        </p:txBody>
      </p:sp>
      <p:sp>
        <p:nvSpPr>
          <p:cNvPr id="5" name="Footer Placeholder 4">
            <a:extLst>
              <a:ext uri="{FF2B5EF4-FFF2-40B4-BE49-F238E27FC236}">
                <a16:creationId xmlns:a16="http://schemas.microsoft.com/office/drawing/2014/main" id="{A47CE91E-1DEE-3142-52DA-4F3C2AF5C7DB}"/>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grpSp>
        <p:nvGrpSpPr>
          <p:cNvPr id="19" name="Group 18">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0" name="Freeform: Shape 19">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Date Placeholder 3">
            <a:extLst>
              <a:ext uri="{FF2B5EF4-FFF2-40B4-BE49-F238E27FC236}">
                <a16:creationId xmlns:a16="http://schemas.microsoft.com/office/drawing/2014/main" id="{5956A404-2CD3-66FC-CF43-1F0DD6FCFA55}"/>
              </a:ext>
            </a:extLst>
          </p:cNvPr>
          <p:cNvSpPr>
            <a:spLocks noGrp="1"/>
          </p:cNvSpPr>
          <p:nvPr>
            <p:ph type="dt" sz="half" idx="10"/>
          </p:nvPr>
        </p:nvSpPr>
        <p:spPr>
          <a:xfrm>
            <a:off x="804672" y="6356350"/>
            <a:ext cx="2743200" cy="365125"/>
          </a:xfrm>
        </p:spPr>
        <p:txBody>
          <a:bodyPr vert="horz" lIns="91440" tIns="45720" rIns="91440" bIns="45720" rtlCol="0" anchor="ctr">
            <a:normAutofit/>
          </a:bodyPr>
          <a:lstStyle/>
          <a:p>
            <a:pPr>
              <a:lnSpc>
                <a:spcPct val="90000"/>
              </a:lnSpc>
              <a:spcAft>
                <a:spcPts val="600"/>
              </a:spcAft>
            </a:pPr>
            <a:r>
              <a:rPr lang="en-US" sz="900">
                <a:solidFill>
                  <a:schemeClr val="tx1">
                    <a:tint val="75000"/>
                  </a:schemeClr>
                </a:solidFill>
              </a:rPr>
              <a:t>BMSC4015A - Study and Academic Research Skills</a:t>
            </a:r>
          </a:p>
        </p:txBody>
      </p:sp>
      <p:sp>
        <p:nvSpPr>
          <p:cNvPr id="6" name="Slide Number Placeholder 5">
            <a:extLst>
              <a:ext uri="{FF2B5EF4-FFF2-40B4-BE49-F238E27FC236}">
                <a16:creationId xmlns:a16="http://schemas.microsoft.com/office/drawing/2014/main" id="{AB50ED20-8060-1783-E08C-EF0D7893948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3CFD72B2-4EB6-4FCF-A89A-DEA01A3779BF}" type="slidenum">
              <a:rPr lang="en-US" smtClean="0">
                <a:solidFill>
                  <a:schemeClr val="tx1">
                    <a:tint val="75000"/>
                  </a:schemeClr>
                </a:solidFill>
              </a:rPr>
              <a:pPr>
                <a:spcAft>
                  <a:spcPts val="600"/>
                </a:spcAft>
              </a:pPr>
              <a:t>39</a:t>
            </a:fld>
            <a:endParaRPr lang="en-US">
              <a:solidFill>
                <a:schemeClr val="tx1">
                  <a:tint val="75000"/>
                </a:schemeClr>
              </a:solidFill>
            </a:endParaRPr>
          </a:p>
        </p:txBody>
      </p:sp>
    </p:spTree>
    <p:extLst>
      <p:ext uri="{BB962C8B-B14F-4D97-AF65-F5344CB8AC3E}">
        <p14:creationId xmlns:p14="http://schemas.microsoft.com/office/powerpoint/2010/main" val="11817825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568FB63-FE91-1E12-0447-B3759191C552}"/>
              </a:ext>
            </a:extLst>
          </p:cNvPr>
          <p:cNvSpPr>
            <a:spLocks noGrp="1"/>
          </p:cNvSpPr>
          <p:nvPr>
            <p:ph type="title"/>
          </p:nvPr>
        </p:nvSpPr>
        <p:spPr>
          <a:xfrm>
            <a:off x="327241" y="596059"/>
            <a:ext cx="9833548" cy="1066802"/>
          </a:xfrm>
        </p:spPr>
        <p:txBody>
          <a:bodyPr anchor="b">
            <a:normAutofit/>
          </a:bodyPr>
          <a:lstStyle/>
          <a:p>
            <a:r>
              <a:rPr lang="en-GB" sz="3600" b="1" dirty="0">
                <a:solidFill>
                  <a:schemeClr val="tx2"/>
                </a:solidFill>
              </a:rPr>
              <a:t>Inclusion and exclusion criteria</a:t>
            </a:r>
          </a:p>
        </p:txBody>
      </p:sp>
      <p:grpSp>
        <p:nvGrpSpPr>
          <p:cNvPr id="15" name="Group 14">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6" name="Freeform: Shape 15">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E6DD97A-2EA6-D18E-B6EC-A766B267B696}"/>
              </a:ext>
            </a:extLst>
          </p:cNvPr>
          <p:cNvSpPr>
            <a:spLocks noGrp="1"/>
          </p:cNvSpPr>
          <p:nvPr>
            <p:ph idx="1"/>
          </p:nvPr>
        </p:nvSpPr>
        <p:spPr>
          <a:xfrm>
            <a:off x="327546" y="1310185"/>
            <a:ext cx="11546006" cy="4684714"/>
          </a:xfrm>
        </p:spPr>
        <p:txBody>
          <a:bodyPr anchor="ctr">
            <a:normAutofit/>
          </a:bodyPr>
          <a:lstStyle/>
          <a:p>
            <a:r>
              <a:rPr lang="en-GB" sz="2000" b="1" dirty="0">
                <a:solidFill>
                  <a:schemeClr val="tx2"/>
                </a:solidFill>
              </a:rPr>
              <a:t>Inclusion criteria: </a:t>
            </a:r>
            <a:r>
              <a:rPr lang="en-GB" sz="2000" dirty="0">
                <a:solidFill>
                  <a:schemeClr val="tx2"/>
                </a:solidFill>
              </a:rPr>
              <a:t>What characteristics must a study have to be included in my report? </a:t>
            </a:r>
          </a:p>
          <a:p>
            <a:pPr lvl="3"/>
            <a:endParaRPr lang="en-GB" sz="1000" dirty="0">
              <a:solidFill>
                <a:schemeClr val="tx2"/>
              </a:solidFill>
            </a:endParaRPr>
          </a:p>
          <a:p>
            <a:pPr lvl="1"/>
            <a:r>
              <a:rPr lang="en-GB" sz="2000" dirty="0"/>
              <a:t>Published within the last 10 to 5 years</a:t>
            </a:r>
          </a:p>
          <a:p>
            <a:pPr lvl="1"/>
            <a:r>
              <a:rPr lang="en-GB" sz="2000" dirty="0"/>
              <a:t>Peer-reviewed research articles</a:t>
            </a:r>
          </a:p>
          <a:p>
            <a:pPr lvl="1"/>
            <a:r>
              <a:rPr lang="en-GB" sz="2000" dirty="0"/>
              <a:t>Studies involving adults with type 2 diabetes</a:t>
            </a:r>
          </a:p>
          <a:p>
            <a:pPr lvl="1"/>
            <a:r>
              <a:rPr lang="en-GB" sz="2000" dirty="0"/>
              <a:t>Studies investigating aerobic exercise</a:t>
            </a:r>
          </a:p>
          <a:p>
            <a:pPr lvl="1"/>
            <a:r>
              <a:rPr lang="en-GB" sz="2000" dirty="0"/>
              <a:t>Studies published in English</a:t>
            </a:r>
          </a:p>
          <a:p>
            <a:pPr lvl="1"/>
            <a:r>
              <a:rPr lang="en-GB" sz="2000" dirty="0"/>
              <a:t>Studies open-access</a:t>
            </a:r>
          </a:p>
          <a:p>
            <a:r>
              <a:rPr lang="en-GB" sz="2000" b="1" dirty="0">
                <a:solidFill>
                  <a:schemeClr val="tx2"/>
                </a:solidFill>
              </a:rPr>
              <a:t>Exclusion criteria</a:t>
            </a:r>
            <a:r>
              <a:rPr lang="en-GB" sz="2000" dirty="0">
                <a:solidFill>
                  <a:schemeClr val="tx2"/>
                </a:solidFill>
              </a:rPr>
              <a:t>: What characteristics would make a study unsuitable for my study?</a:t>
            </a:r>
          </a:p>
        </p:txBody>
      </p:sp>
      <p:sp>
        <p:nvSpPr>
          <p:cNvPr id="4" name="Date Placeholder 3">
            <a:extLst>
              <a:ext uri="{FF2B5EF4-FFF2-40B4-BE49-F238E27FC236}">
                <a16:creationId xmlns:a16="http://schemas.microsoft.com/office/drawing/2014/main" id="{D372C8A6-C054-7A31-53BD-67B6950A959E}"/>
              </a:ext>
            </a:extLst>
          </p:cNvPr>
          <p:cNvSpPr>
            <a:spLocks noGrp="1"/>
          </p:cNvSpPr>
          <p:nvPr>
            <p:ph type="dt" sz="half" idx="10"/>
          </p:nvPr>
        </p:nvSpPr>
        <p:spPr>
          <a:xfrm>
            <a:off x="804672" y="6356350"/>
            <a:ext cx="2743200" cy="365125"/>
          </a:xfrm>
        </p:spPr>
        <p:txBody>
          <a:bodyPr>
            <a:normAutofit/>
          </a:bodyPr>
          <a:lstStyle/>
          <a:p>
            <a:pPr>
              <a:lnSpc>
                <a:spcPct val="90000"/>
              </a:lnSpc>
              <a:spcAft>
                <a:spcPts val="600"/>
              </a:spcAft>
            </a:pPr>
            <a:r>
              <a:rPr lang="en-US" sz="900"/>
              <a:t>BMSC4015A - Study and Academic Research Skills</a:t>
            </a:r>
            <a:endParaRPr lang="en-GB" sz="900"/>
          </a:p>
        </p:txBody>
      </p:sp>
      <p:sp>
        <p:nvSpPr>
          <p:cNvPr id="5" name="Footer Placeholder 4">
            <a:extLst>
              <a:ext uri="{FF2B5EF4-FFF2-40B4-BE49-F238E27FC236}">
                <a16:creationId xmlns:a16="http://schemas.microsoft.com/office/drawing/2014/main" id="{E9217DEB-4CEF-C553-C24E-8195715290E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6" name="Slide Number Placeholder 5">
            <a:extLst>
              <a:ext uri="{FF2B5EF4-FFF2-40B4-BE49-F238E27FC236}">
                <a16:creationId xmlns:a16="http://schemas.microsoft.com/office/drawing/2014/main" id="{F255283D-0AC5-7C2A-52DE-B36704F1341B}"/>
              </a:ext>
            </a:extLst>
          </p:cNvPr>
          <p:cNvSpPr>
            <a:spLocks noGrp="1"/>
          </p:cNvSpPr>
          <p:nvPr>
            <p:ph type="sldNum" sz="quarter" idx="12"/>
          </p:nvPr>
        </p:nvSpPr>
        <p:spPr>
          <a:xfrm>
            <a:off x="8610600" y="6356350"/>
            <a:ext cx="2743200" cy="365125"/>
          </a:xfrm>
        </p:spPr>
        <p:txBody>
          <a:bodyPr>
            <a:normAutofit/>
          </a:bodyPr>
          <a:lstStyle/>
          <a:p>
            <a:pPr>
              <a:spcAft>
                <a:spcPts val="600"/>
              </a:spcAft>
            </a:pPr>
            <a:fld id="{3CFD72B2-4EB6-4FCF-A89A-DEA01A3779BF}" type="slidenum">
              <a:rPr lang="en-GB" smtClean="0"/>
              <a:pPr>
                <a:spcAft>
                  <a:spcPts val="600"/>
                </a:spcAft>
              </a:pPr>
              <a:t>40</a:t>
            </a:fld>
            <a:endParaRPr lang="en-GB"/>
          </a:p>
        </p:txBody>
      </p:sp>
    </p:spTree>
    <p:extLst>
      <p:ext uri="{BB962C8B-B14F-4D97-AF65-F5344CB8AC3E}">
        <p14:creationId xmlns:p14="http://schemas.microsoft.com/office/powerpoint/2010/main" val="6526250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FCFFA1B-85C8-6913-71F4-471EE2396951}"/>
              </a:ext>
            </a:extLst>
          </p:cNvPr>
          <p:cNvSpPr>
            <a:spLocks noGrp="1"/>
          </p:cNvSpPr>
          <p:nvPr>
            <p:ph type="dt" sz="half" idx="10"/>
          </p:nvPr>
        </p:nvSpPr>
        <p:spPr>
          <a:xfrm>
            <a:off x="0" y="6356350"/>
            <a:ext cx="3581400" cy="365125"/>
          </a:xfrm>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4575F164-68D5-2346-C92A-1D726F2DB81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D1F68C2-075E-AAB7-7A5B-A718330DAEAA}"/>
              </a:ext>
            </a:extLst>
          </p:cNvPr>
          <p:cNvSpPr>
            <a:spLocks noGrp="1"/>
          </p:cNvSpPr>
          <p:nvPr>
            <p:ph type="sldNum" sz="quarter" idx="12"/>
          </p:nvPr>
        </p:nvSpPr>
        <p:spPr/>
        <p:txBody>
          <a:bodyPr/>
          <a:lstStyle/>
          <a:p>
            <a:fld id="{3CFD72B2-4EB6-4FCF-A89A-DEA01A3779BF}" type="slidenum">
              <a:rPr lang="en-GB" smtClean="0"/>
              <a:t>41</a:t>
            </a:fld>
            <a:endParaRPr lang="en-GB"/>
          </a:p>
        </p:txBody>
      </p:sp>
      <p:sp>
        <p:nvSpPr>
          <p:cNvPr id="7" name="TextBox 6">
            <a:extLst>
              <a:ext uri="{FF2B5EF4-FFF2-40B4-BE49-F238E27FC236}">
                <a16:creationId xmlns:a16="http://schemas.microsoft.com/office/drawing/2014/main" id="{D3D5F8B4-C76B-7C98-D719-C94F289161E3}"/>
              </a:ext>
            </a:extLst>
          </p:cNvPr>
          <p:cNvSpPr txBox="1"/>
          <p:nvPr/>
        </p:nvSpPr>
        <p:spPr>
          <a:xfrm>
            <a:off x="245660" y="518615"/>
            <a:ext cx="1491755" cy="461665"/>
          </a:xfrm>
          <a:prstGeom prst="rect">
            <a:avLst/>
          </a:prstGeom>
          <a:noFill/>
        </p:spPr>
        <p:txBody>
          <a:bodyPr wrap="none" rtlCol="0">
            <a:spAutoFit/>
          </a:bodyPr>
          <a:lstStyle/>
          <a:p>
            <a:r>
              <a:rPr lang="en-GB" sz="2400" b="1" dirty="0"/>
              <a:t>Example:</a:t>
            </a:r>
          </a:p>
        </p:txBody>
      </p:sp>
      <p:sp>
        <p:nvSpPr>
          <p:cNvPr id="9" name="TextBox 8">
            <a:extLst>
              <a:ext uri="{FF2B5EF4-FFF2-40B4-BE49-F238E27FC236}">
                <a16:creationId xmlns:a16="http://schemas.microsoft.com/office/drawing/2014/main" id="{62D44F73-0745-2714-48AE-C9C4E503C1AA}"/>
              </a:ext>
            </a:extLst>
          </p:cNvPr>
          <p:cNvSpPr txBox="1"/>
          <p:nvPr/>
        </p:nvSpPr>
        <p:spPr>
          <a:xfrm>
            <a:off x="1203848" y="1209081"/>
            <a:ext cx="9515900" cy="830997"/>
          </a:xfrm>
          <a:prstGeom prst="rect">
            <a:avLst/>
          </a:prstGeom>
          <a:noFill/>
        </p:spPr>
        <p:txBody>
          <a:bodyPr wrap="square">
            <a:spAutoFit/>
          </a:bodyPr>
          <a:lstStyle/>
          <a:p>
            <a:pPr algn="ctr"/>
            <a:r>
              <a:rPr lang="en-GB" sz="2400" b="1" dirty="0"/>
              <a:t>RQ:</a:t>
            </a:r>
            <a:r>
              <a:rPr lang="en-GB" sz="2400" i="1" dirty="0"/>
              <a:t> “Does artificial intelligence improve the detection of breast cancer compared with standard mammography interpretation?”</a:t>
            </a:r>
            <a:endParaRPr lang="en-GB" sz="1600" dirty="0"/>
          </a:p>
        </p:txBody>
      </p:sp>
      <p:sp>
        <p:nvSpPr>
          <p:cNvPr id="11" name="TextBox 10">
            <a:extLst>
              <a:ext uri="{FF2B5EF4-FFF2-40B4-BE49-F238E27FC236}">
                <a16:creationId xmlns:a16="http://schemas.microsoft.com/office/drawing/2014/main" id="{0ADBA1E0-FE91-8718-DA58-D9DDEE89D21E}"/>
              </a:ext>
            </a:extLst>
          </p:cNvPr>
          <p:cNvSpPr txBox="1"/>
          <p:nvPr/>
        </p:nvSpPr>
        <p:spPr>
          <a:xfrm>
            <a:off x="130223" y="3837315"/>
            <a:ext cx="5954973" cy="1200329"/>
          </a:xfrm>
          <a:prstGeom prst="rect">
            <a:avLst/>
          </a:prstGeom>
          <a:noFill/>
        </p:spPr>
        <p:txBody>
          <a:bodyPr wrap="square">
            <a:spAutoFit/>
          </a:bodyPr>
          <a:lstStyle/>
          <a:p>
            <a:r>
              <a:rPr lang="en-GB" dirty="0"/>
              <a:t>("artificial intelligence" OR AI) </a:t>
            </a:r>
            <a:r>
              <a:rPr lang="en-GB" b="1" dirty="0"/>
              <a:t>AND</a:t>
            </a:r>
            <a:r>
              <a:rPr lang="en-GB" dirty="0"/>
              <a:t>  </a:t>
            </a:r>
            <a:r>
              <a:rPr lang="en-GB" i="1" dirty="0"/>
              <a:t>("breast cancer" OR "breast neoplasm</a:t>
            </a:r>
            <a:r>
              <a:rPr lang="en-GB" dirty="0"/>
              <a:t>" OR "breast carcinoma“ OR “breast malignancy” OR “breast </a:t>
            </a:r>
            <a:r>
              <a:rPr lang="en-GB" dirty="0" err="1"/>
              <a:t>tumor</a:t>
            </a:r>
            <a:r>
              <a:rPr lang="en-GB" dirty="0"/>
              <a:t>*”) </a:t>
            </a:r>
            <a:r>
              <a:rPr lang="en-GB" b="1" dirty="0"/>
              <a:t>AND</a:t>
            </a:r>
            <a:r>
              <a:rPr lang="en-GB" dirty="0"/>
              <a:t> </a:t>
            </a:r>
            <a:r>
              <a:rPr lang="en-GB" i="1" dirty="0"/>
              <a:t>(mammograph</a:t>
            </a:r>
            <a:r>
              <a:rPr lang="en-GB" dirty="0"/>
              <a:t> OR mammogram* OR "digital mammography") </a:t>
            </a:r>
            <a:r>
              <a:rPr lang="en-GB" b="1" dirty="0"/>
              <a:t>NOT </a:t>
            </a:r>
            <a:r>
              <a:rPr lang="en-GB" dirty="0"/>
              <a:t> (MRI)</a:t>
            </a:r>
            <a:endParaRPr lang="en-GB" b="1" dirty="0"/>
          </a:p>
        </p:txBody>
      </p:sp>
      <p:sp>
        <p:nvSpPr>
          <p:cNvPr id="12" name="TextBox 11">
            <a:extLst>
              <a:ext uri="{FF2B5EF4-FFF2-40B4-BE49-F238E27FC236}">
                <a16:creationId xmlns:a16="http://schemas.microsoft.com/office/drawing/2014/main" id="{64CE4D53-CC2B-32E9-76D9-244861EA07CC}"/>
              </a:ext>
            </a:extLst>
          </p:cNvPr>
          <p:cNvSpPr txBox="1"/>
          <p:nvPr/>
        </p:nvSpPr>
        <p:spPr>
          <a:xfrm>
            <a:off x="696036" y="2937635"/>
            <a:ext cx="4544704" cy="523220"/>
          </a:xfrm>
          <a:prstGeom prst="rect">
            <a:avLst/>
          </a:prstGeom>
          <a:noFill/>
        </p:spPr>
        <p:txBody>
          <a:bodyPr wrap="square" rtlCol="0">
            <a:spAutoFit/>
          </a:bodyPr>
          <a:lstStyle/>
          <a:p>
            <a:pPr algn="ctr"/>
            <a:r>
              <a:rPr lang="en-GB" sz="2800" b="1" dirty="0"/>
              <a:t>Boolean search string </a:t>
            </a:r>
          </a:p>
        </p:txBody>
      </p:sp>
      <p:sp>
        <p:nvSpPr>
          <p:cNvPr id="14" name="TextBox 13">
            <a:extLst>
              <a:ext uri="{FF2B5EF4-FFF2-40B4-BE49-F238E27FC236}">
                <a16:creationId xmlns:a16="http://schemas.microsoft.com/office/drawing/2014/main" id="{B083675C-6BD9-11E8-5BEF-EEA8F6C9B6C4}"/>
              </a:ext>
            </a:extLst>
          </p:cNvPr>
          <p:cNvSpPr txBox="1"/>
          <p:nvPr/>
        </p:nvSpPr>
        <p:spPr>
          <a:xfrm>
            <a:off x="6338247" y="3652649"/>
            <a:ext cx="5501891" cy="923330"/>
          </a:xfrm>
          <a:prstGeom prst="rect">
            <a:avLst/>
          </a:prstGeom>
          <a:noFill/>
        </p:spPr>
        <p:txBody>
          <a:bodyPr wrap="none" rtlCol="0">
            <a:spAutoFit/>
          </a:bodyPr>
          <a:lstStyle/>
          <a:p>
            <a:pPr marL="285750" indent="-285750">
              <a:buFont typeface="Arial" panose="020B0604020202020204" pitchFamily="34" charset="0"/>
              <a:buChar char="•"/>
            </a:pPr>
            <a:r>
              <a:rPr lang="en-GB" dirty="0"/>
              <a:t>Include only 5 years old studies</a:t>
            </a:r>
          </a:p>
          <a:p>
            <a:pPr marL="285750" indent="-285750">
              <a:buFont typeface="Arial" panose="020B0604020202020204" pitchFamily="34" charset="0"/>
              <a:buChar char="•"/>
            </a:pPr>
            <a:r>
              <a:rPr lang="en-GB" dirty="0"/>
              <a:t>Include only full text studies</a:t>
            </a:r>
          </a:p>
          <a:p>
            <a:pPr marL="285750" indent="-285750">
              <a:buFont typeface="Arial" panose="020B0604020202020204" pitchFamily="34" charset="0"/>
              <a:buChar char="•"/>
            </a:pPr>
            <a:r>
              <a:rPr lang="en-GB" dirty="0"/>
              <a:t>Include only meta-analysis and systematic reviews</a:t>
            </a:r>
          </a:p>
        </p:txBody>
      </p:sp>
      <p:sp>
        <p:nvSpPr>
          <p:cNvPr id="16" name="TextBox 15">
            <a:extLst>
              <a:ext uri="{FF2B5EF4-FFF2-40B4-BE49-F238E27FC236}">
                <a16:creationId xmlns:a16="http://schemas.microsoft.com/office/drawing/2014/main" id="{CCBB537D-21FC-F95A-A910-896D2B1EFFA1}"/>
              </a:ext>
            </a:extLst>
          </p:cNvPr>
          <p:cNvSpPr txBox="1"/>
          <p:nvPr/>
        </p:nvSpPr>
        <p:spPr>
          <a:xfrm>
            <a:off x="6338247" y="2937635"/>
            <a:ext cx="5398827" cy="523220"/>
          </a:xfrm>
          <a:prstGeom prst="rect">
            <a:avLst/>
          </a:prstGeom>
          <a:noFill/>
        </p:spPr>
        <p:txBody>
          <a:bodyPr wrap="square" rtlCol="0">
            <a:spAutoFit/>
          </a:bodyPr>
          <a:lstStyle/>
          <a:p>
            <a:pPr algn="ctr"/>
            <a:r>
              <a:rPr lang="en-GB" sz="2800" b="1" dirty="0"/>
              <a:t>Inclusion/exclusion criteria</a:t>
            </a:r>
          </a:p>
        </p:txBody>
      </p:sp>
      <p:sp>
        <p:nvSpPr>
          <p:cNvPr id="18" name="TextBox 17">
            <a:extLst>
              <a:ext uri="{FF2B5EF4-FFF2-40B4-BE49-F238E27FC236}">
                <a16:creationId xmlns:a16="http://schemas.microsoft.com/office/drawing/2014/main" id="{5742699E-5CD5-60B5-D201-CA1A3D01C547}"/>
              </a:ext>
            </a:extLst>
          </p:cNvPr>
          <p:cNvSpPr txBox="1"/>
          <p:nvPr/>
        </p:nvSpPr>
        <p:spPr>
          <a:xfrm>
            <a:off x="6338247" y="4773667"/>
            <a:ext cx="5501891" cy="923330"/>
          </a:xfrm>
          <a:prstGeom prst="rect">
            <a:avLst/>
          </a:prstGeom>
          <a:noFill/>
        </p:spPr>
        <p:txBody>
          <a:bodyPr wrap="none" rtlCol="0">
            <a:spAutoFit/>
          </a:bodyPr>
          <a:lstStyle/>
          <a:p>
            <a:pPr marL="285750" indent="-285750">
              <a:buFont typeface="Arial" panose="020B0604020202020204" pitchFamily="34" charset="0"/>
              <a:buChar char="•"/>
            </a:pPr>
            <a:r>
              <a:rPr lang="en-GB" dirty="0"/>
              <a:t>Exclude studies published more than 5 years ago</a:t>
            </a:r>
          </a:p>
          <a:p>
            <a:pPr marL="285750" indent="-285750">
              <a:buFont typeface="Arial" panose="020B0604020202020204" pitchFamily="34" charset="0"/>
              <a:buChar char="•"/>
            </a:pPr>
            <a:r>
              <a:rPr lang="en-GB" dirty="0"/>
              <a:t>Exclude abstract only</a:t>
            </a:r>
          </a:p>
          <a:p>
            <a:pPr marL="285750" indent="-285750">
              <a:buFont typeface="Arial" panose="020B0604020202020204" pitchFamily="34" charset="0"/>
              <a:buChar char="•"/>
            </a:pPr>
            <a:r>
              <a:rPr lang="en-GB" dirty="0"/>
              <a:t>Exclude animal or laboratory only studies</a:t>
            </a:r>
          </a:p>
        </p:txBody>
      </p:sp>
    </p:spTree>
    <p:extLst>
      <p:ext uri="{BB962C8B-B14F-4D97-AF65-F5344CB8AC3E}">
        <p14:creationId xmlns:p14="http://schemas.microsoft.com/office/powerpoint/2010/main" val="2333385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p:bldP spid="18"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255D869-0DA4-FAE8-1B7A-13A02FE98C5D}"/>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E25E0C5C-C47B-EFF9-B0D6-38CDA2F2823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C220C8A-F5E8-F80B-EBA1-15C46E999AB6}"/>
              </a:ext>
            </a:extLst>
          </p:cNvPr>
          <p:cNvSpPr>
            <a:spLocks noGrp="1"/>
          </p:cNvSpPr>
          <p:nvPr>
            <p:ph type="sldNum" sz="quarter" idx="12"/>
          </p:nvPr>
        </p:nvSpPr>
        <p:spPr/>
        <p:txBody>
          <a:bodyPr/>
          <a:lstStyle/>
          <a:p>
            <a:fld id="{3CFD72B2-4EB6-4FCF-A89A-DEA01A3779BF}" type="slidenum">
              <a:rPr lang="en-GB" smtClean="0"/>
              <a:t>42</a:t>
            </a:fld>
            <a:endParaRPr lang="en-GB"/>
          </a:p>
        </p:txBody>
      </p:sp>
      <p:sp>
        <p:nvSpPr>
          <p:cNvPr id="7" name="Title 1">
            <a:extLst>
              <a:ext uri="{FF2B5EF4-FFF2-40B4-BE49-F238E27FC236}">
                <a16:creationId xmlns:a16="http://schemas.microsoft.com/office/drawing/2014/main" id="{F3A5BEE4-FA55-0253-1A66-5BFBECA1D8D5}"/>
              </a:ext>
            </a:extLst>
          </p:cNvPr>
          <p:cNvSpPr txBox="1">
            <a:spLocks/>
          </p:cNvSpPr>
          <p:nvPr/>
        </p:nvSpPr>
        <p:spPr>
          <a:xfrm>
            <a:off x="0" y="10299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Boolean search string</a:t>
            </a:r>
          </a:p>
        </p:txBody>
      </p:sp>
      <p:sp>
        <p:nvSpPr>
          <p:cNvPr id="8" name="TextBox 7">
            <a:extLst>
              <a:ext uri="{FF2B5EF4-FFF2-40B4-BE49-F238E27FC236}">
                <a16:creationId xmlns:a16="http://schemas.microsoft.com/office/drawing/2014/main" id="{6F0857BB-E81A-74F3-1B2A-E338F14BAAB5}"/>
              </a:ext>
            </a:extLst>
          </p:cNvPr>
          <p:cNvSpPr txBox="1"/>
          <p:nvPr/>
        </p:nvSpPr>
        <p:spPr>
          <a:xfrm>
            <a:off x="342333" y="2958911"/>
            <a:ext cx="5351059" cy="461665"/>
          </a:xfrm>
          <a:prstGeom prst="rect">
            <a:avLst/>
          </a:prstGeom>
          <a:noFill/>
        </p:spPr>
        <p:txBody>
          <a:bodyPr wrap="square" rtlCol="0">
            <a:spAutoFit/>
          </a:bodyPr>
          <a:lstStyle/>
          <a:p>
            <a:pPr algn="ctr"/>
            <a:r>
              <a:rPr lang="en-GB" sz="2400" b="1" dirty="0"/>
              <a:t>Without inclusion/exclusion criteria</a:t>
            </a:r>
          </a:p>
        </p:txBody>
      </p:sp>
      <p:sp>
        <p:nvSpPr>
          <p:cNvPr id="9" name="TextBox 8">
            <a:extLst>
              <a:ext uri="{FF2B5EF4-FFF2-40B4-BE49-F238E27FC236}">
                <a16:creationId xmlns:a16="http://schemas.microsoft.com/office/drawing/2014/main" id="{416ABD7F-DE38-05CF-8E95-5F2D2FE17D19}"/>
              </a:ext>
            </a:extLst>
          </p:cNvPr>
          <p:cNvSpPr txBox="1"/>
          <p:nvPr/>
        </p:nvSpPr>
        <p:spPr>
          <a:xfrm>
            <a:off x="141027" y="5458068"/>
            <a:ext cx="6121020" cy="923330"/>
          </a:xfrm>
          <a:prstGeom prst="rect">
            <a:avLst/>
          </a:prstGeom>
          <a:noFill/>
        </p:spPr>
        <p:txBody>
          <a:bodyPr wrap="square">
            <a:spAutoFit/>
          </a:bodyPr>
          <a:lstStyle/>
          <a:p>
            <a:r>
              <a:rPr lang="en-GB" dirty="0"/>
              <a:t>In PubMed = 1,197 results</a:t>
            </a:r>
            <a:endParaRPr lang="en-GB" sz="1800" b="0" i="0" dirty="0">
              <a:solidFill>
                <a:schemeClr val="tx1"/>
              </a:solidFill>
              <a:effectLst/>
              <a:latin typeface="+mn-lt"/>
            </a:endParaRPr>
          </a:p>
          <a:p>
            <a:pPr>
              <a:buNone/>
            </a:pPr>
            <a:br>
              <a:rPr lang="en-GB" dirty="0"/>
            </a:br>
            <a:endParaRPr lang="en-GB" dirty="0"/>
          </a:p>
        </p:txBody>
      </p:sp>
      <p:sp>
        <p:nvSpPr>
          <p:cNvPr id="10" name="TextBox 9">
            <a:extLst>
              <a:ext uri="{FF2B5EF4-FFF2-40B4-BE49-F238E27FC236}">
                <a16:creationId xmlns:a16="http://schemas.microsoft.com/office/drawing/2014/main" id="{5891A5E3-6E65-4ECB-A7A5-523DE2D021BC}"/>
              </a:ext>
            </a:extLst>
          </p:cNvPr>
          <p:cNvSpPr txBox="1"/>
          <p:nvPr/>
        </p:nvSpPr>
        <p:spPr>
          <a:xfrm>
            <a:off x="1203848" y="1768639"/>
            <a:ext cx="9515900" cy="830997"/>
          </a:xfrm>
          <a:prstGeom prst="rect">
            <a:avLst/>
          </a:prstGeom>
          <a:noFill/>
        </p:spPr>
        <p:txBody>
          <a:bodyPr wrap="square">
            <a:spAutoFit/>
          </a:bodyPr>
          <a:lstStyle/>
          <a:p>
            <a:pPr algn="ctr"/>
            <a:r>
              <a:rPr lang="en-GB" sz="2400" b="1" dirty="0"/>
              <a:t>RQ:</a:t>
            </a:r>
            <a:r>
              <a:rPr lang="en-GB" sz="2400" i="1" dirty="0"/>
              <a:t> “Does artificial intelligence improve the detection of breast cancer compared with standard mammography interpretation?”</a:t>
            </a:r>
            <a:endParaRPr lang="en-GB" sz="1600" dirty="0"/>
          </a:p>
        </p:txBody>
      </p:sp>
      <p:sp>
        <p:nvSpPr>
          <p:cNvPr id="11" name="TextBox 10">
            <a:extLst>
              <a:ext uri="{FF2B5EF4-FFF2-40B4-BE49-F238E27FC236}">
                <a16:creationId xmlns:a16="http://schemas.microsoft.com/office/drawing/2014/main" id="{029AFBE8-FB0A-DD17-F241-0071ED4E1ECD}"/>
              </a:ext>
            </a:extLst>
          </p:cNvPr>
          <p:cNvSpPr txBox="1"/>
          <p:nvPr/>
        </p:nvSpPr>
        <p:spPr>
          <a:xfrm>
            <a:off x="130223" y="3837315"/>
            <a:ext cx="5954973" cy="1200329"/>
          </a:xfrm>
          <a:prstGeom prst="rect">
            <a:avLst/>
          </a:prstGeom>
          <a:noFill/>
        </p:spPr>
        <p:txBody>
          <a:bodyPr wrap="square">
            <a:spAutoFit/>
          </a:bodyPr>
          <a:lstStyle/>
          <a:p>
            <a:r>
              <a:rPr lang="en-GB" dirty="0"/>
              <a:t>("artificial intelligence" OR AI) </a:t>
            </a:r>
            <a:r>
              <a:rPr lang="en-GB" b="1" dirty="0"/>
              <a:t>AND</a:t>
            </a:r>
            <a:r>
              <a:rPr lang="en-GB" dirty="0"/>
              <a:t>  </a:t>
            </a:r>
            <a:r>
              <a:rPr lang="en-GB" i="1" dirty="0"/>
              <a:t>("breast cancer" OR "breast neoplasm</a:t>
            </a:r>
            <a:r>
              <a:rPr lang="en-GB" dirty="0"/>
              <a:t>" OR "breast carcinoma“ OR “breast malignancy” OR “breast </a:t>
            </a:r>
            <a:r>
              <a:rPr lang="en-GB" dirty="0" err="1"/>
              <a:t>tumor</a:t>
            </a:r>
            <a:r>
              <a:rPr lang="en-GB" dirty="0"/>
              <a:t>*”) </a:t>
            </a:r>
            <a:r>
              <a:rPr lang="en-GB" b="1" dirty="0"/>
              <a:t>AND</a:t>
            </a:r>
            <a:r>
              <a:rPr lang="en-GB" dirty="0"/>
              <a:t> </a:t>
            </a:r>
            <a:r>
              <a:rPr lang="en-GB" i="1" dirty="0"/>
              <a:t>(mammograph</a:t>
            </a:r>
            <a:r>
              <a:rPr lang="en-GB" dirty="0"/>
              <a:t> OR mammogram* OR "digital mammography") </a:t>
            </a:r>
            <a:r>
              <a:rPr lang="en-GB" b="1" dirty="0"/>
              <a:t>NOT </a:t>
            </a:r>
            <a:r>
              <a:rPr lang="en-GB" dirty="0"/>
              <a:t> (MRI)</a:t>
            </a:r>
            <a:endParaRPr lang="en-GB" b="1" dirty="0"/>
          </a:p>
        </p:txBody>
      </p:sp>
      <p:sp>
        <p:nvSpPr>
          <p:cNvPr id="13" name="TextBox 12">
            <a:extLst>
              <a:ext uri="{FF2B5EF4-FFF2-40B4-BE49-F238E27FC236}">
                <a16:creationId xmlns:a16="http://schemas.microsoft.com/office/drawing/2014/main" id="{24CE587E-76E1-A6DD-B1EE-088E2C95BA15}"/>
              </a:ext>
            </a:extLst>
          </p:cNvPr>
          <p:cNvSpPr txBox="1"/>
          <p:nvPr/>
        </p:nvSpPr>
        <p:spPr>
          <a:xfrm>
            <a:off x="6498608" y="2919616"/>
            <a:ext cx="5351059" cy="461665"/>
          </a:xfrm>
          <a:prstGeom prst="rect">
            <a:avLst/>
          </a:prstGeom>
          <a:noFill/>
        </p:spPr>
        <p:txBody>
          <a:bodyPr wrap="square" rtlCol="0">
            <a:spAutoFit/>
          </a:bodyPr>
          <a:lstStyle/>
          <a:p>
            <a:pPr algn="ctr"/>
            <a:r>
              <a:rPr lang="en-GB" sz="2400" b="1" dirty="0"/>
              <a:t>With inclusion/exclusion criteria</a:t>
            </a:r>
          </a:p>
        </p:txBody>
      </p:sp>
      <p:sp>
        <p:nvSpPr>
          <p:cNvPr id="15" name="TextBox 14">
            <a:extLst>
              <a:ext uri="{FF2B5EF4-FFF2-40B4-BE49-F238E27FC236}">
                <a16:creationId xmlns:a16="http://schemas.microsoft.com/office/drawing/2014/main" id="{FDDAE99A-A42E-BBCF-5692-796014EB2DB8}"/>
              </a:ext>
            </a:extLst>
          </p:cNvPr>
          <p:cNvSpPr txBox="1"/>
          <p:nvPr/>
        </p:nvSpPr>
        <p:spPr>
          <a:xfrm>
            <a:off x="6196652" y="3449310"/>
            <a:ext cx="5954973" cy="1200329"/>
          </a:xfrm>
          <a:prstGeom prst="rect">
            <a:avLst/>
          </a:prstGeom>
          <a:noFill/>
        </p:spPr>
        <p:txBody>
          <a:bodyPr wrap="square">
            <a:spAutoFit/>
          </a:bodyPr>
          <a:lstStyle/>
          <a:p>
            <a:r>
              <a:rPr lang="en-GB" dirty="0"/>
              <a:t>("artificial intelligence" OR AI) </a:t>
            </a:r>
            <a:r>
              <a:rPr lang="en-GB" b="1" dirty="0"/>
              <a:t>AND</a:t>
            </a:r>
            <a:r>
              <a:rPr lang="en-GB" dirty="0"/>
              <a:t>  </a:t>
            </a:r>
            <a:r>
              <a:rPr lang="en-GB" i="1" dirty="0"/>
              <a:t>("breast cancer" OR "breast neoplasm</a:t>
            </a:r>
            <a:r>
              <a:rPr lang="en-GB" dirty="0"/>
              <a:t>" OR "breast carcinoma“ OR “breast malignancy” OR “breast </a:t>
            </a:r>
            <a:r>
              <a:rPr lang="en-GB" dirty="0" err="1"/>
              <a:t>tumor</a:t>
            </a:r>
            <a:r>
              <a:rPr lang="en-GB" dirty="0"/>
              <a:t>*”) </a:t>
            </a:r>
            <a:r>
              <a:rPr lang="en-GB" b="1" dirty="0"/>
              <a:t>AND</a:t>
            </a:r>
            <a:r>
              <a:rPr lang="en-GB" dirty="0"/>
              <a:t> </a:t>
            </a:r>
            <a:r>
              <a:rPr lang="en-GB" i="1" dirty="0"/>
              <a:t>(mammograph</a:t>
            </a:r>
            <a:r>
              <a:rPr lang="en-GB" dirty="0"/>
              <a:t> OR mammogram* OR "digital mammography") </a:t>
            </a:r>
            <a:r>
              <a:rPr lang="en-GB" b="1" dirty="0"/>
              <a:t>NOT </a:t>
            </a:r>
            <a:r>
              <a:rPr lang="en-GB" dirty="0"/>
              <a:t> (MRI)</a:t>
            </a:r>
            <a:endParaRPr lang="en-GB" b="1" dirty="0"/>
          </a:p>
        </p:txBody>
      </p:sp>
      <p:sp>
        <p:nvSpPr>
          <p:cNvPr id="16" name="TextBox 15">
            <a:extLst>
              <a:ext uri="{FF2B5EF4-FFF2-40B4-BE49-F238E27FC236}">
                <a16:creationId xmlns:a16="http://schemas.microsoft.com/office/drawing/2014/main" id="{E7E1074F-2C6D-E5C2-AAC2-9FA227F892EB}"/>
              </a:ext>
            </a:extLst>
          </p:cNvPr>
          <p:cNvSpPr txBox="1"/>
          <p:nvPr/>
        </p:nvSpPr>
        <p:spPr>
          <a:xfrm>
            <a:off x="6196652" y="4701834"/>
            <a:ext cx="5501891" cy="923330"/>
          </a:xfrm>
          <a:prstGeom prst="rect">
            <a:avLst/>
          </a:prstGeom>
          <a:noFill/>
        </p:spPr>
        <p:txBody>
          <a:bodyPr wrap="none" rtlCol="0">
            <a:spAutoFit/>
          </a:bodyPr>
          <a:lstStyle/>
          <a:p>
            <a:pPr marL="285750" indent="-285750">
              <a:buFont typeface="Arial" panose="020B0604020202020204" pitchFamily="34" charset="0"/>
              <a:buChar char="•"/>
            </a:pPr>
            <a:r>
              <a:rPr lang="en-GB" dirty="0"/>
              <a:t>Include only 5 years old studies</a:t>
            </a:r>
          </a:p>
          <a:p>
            <a:pPr marL="285750" indent="-285750">
              <a:buFont typeface="Arial" panose="020B0604020202020204" pitchFamily="34" charset="0"/>
              <a:buChar char="•"/>
            </a:pPr>
            <a:r>
              <a:rPr lang="en-GB" dirty="0"/>
              <a:t>Include only full text studies</a:t>
            </a:r>
          </a:p>
          <a:p>
            <a:pPr marL="285750" indent="-285750">
              <a:buFont typeface="Arial" panose="020B0604020202020204" pitchFamily="34" charset="0"/>
              <a:buChar char="•"/>
            </a:pPr>
            <a:r>
              <a:rPr lang="en-GB" dirty="0"/>
              <a:t>Include only meta-analysis and systematic reviews</a:t>
            </a:r>
          </a:p>
        </p:txBody>
      </p:sp>
      <p:sp>
        <p:nvSpPr>
          <p:cNvPr id="18" name="TextBox 17">
            <a:extLst>
              <a:ext uri="{FF2B5EF4-FFF2-40B4-BE49-F238E27FC236}">
                <a16:creationId xmlns:a16="http://schemas.microsoft.com/office/drawing/2014/main" id="{82ABD11B-B2D3-2823-FB77-369B9D74973D}"/>
              </a:ext>
            </a:extLst>
          </p:cNvPr>
          <p:cNvSpPr txBox="1"/>
          <p:nvPr/>
        </p:nvSpPr>
        <p:spPr>
          <a:xfrm>
            <a:off x="6196652" y="5752637"/>
            <a:ext cx="6121020" cy="923330"/>
          </a:xfrm>
          <a:prstGeom prst="rect">
            <a:avLst/>
          </a:prstGeom>
          <a:noFill/>
        </p:spPr>
        <p:txBody>
          <a:bodyPr wrap="square">
            <a:spAutoFit/>
          </a:bodyPr>
          <a:lstStyle/>
          <a:p>
            <a:r>
              <a:rPr lang="en-GB" dirty="0"/>
              <a:t>In PubMed = 34 results</a:t>
            </a:r>
            <a:endParaRPr lang="en-GB" sz="1800" b="0" i="0" dirty="0">
              <a:solidFill>
                <a:schemeClr val="tx1"/>
              </a:solidFill>
              <a:effectLst/>
              <a:latin typeface="+mn-lt"/>
            </a:endParaRPr>
          </a:p>
          <a:p>
            <a:pPr>
              <a:buNone/>
            </a:pPr>
            <a:br>
              <a:rPr lang="en-GB" dirty="0"/>
            </a:br>
            <a:endParaRPr lang="en-GB" dirty="0"/>
          </a:p>
        </p:txBody>
      </p:sp>
    </p:spTree>
    <p:extLst>
      <p:ext uri="{BB962C8B-B14F-4D97-AF65-F5344CB8AC3E}">
        <p14:creationId xmlns:p14="http://schemas.microsoft.com/office/powerpoint/2010/main" val="35326426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A5D960-AEE4-DF92-2C33-1EC8C91EED4C}"/>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96C87634-1EBF-0129-5D60-CED3684A4863}"/>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607" t="8874" r="18631" b="8841"/>
          <a:stretch>
            <a:fillRect/>
          </a:stretch>
        </p:blipFill>
        <p:spPr>
          <a:xfrm>
            <a:off x="0" y="501650"/>
            <a:ext cx="6389146" cy="5486400"/>
          </a:xfrm>
          <a:prstGeom prst="rect">
            <a:avLst/>
          </a:prstGeom>
        </p:spPr>
      </p:pic>
      <p:sp>
        <p:nvSpPr>
          <p:cNvPr id="2" name="Title 1">
            <a:extLst>
              <a:ext uri="{FF2B5EF4-FFF2-40B4-BE49-F238E27FC236}">
                <a16:creationId xmlns:a16="http://schemas.microsoft.com/office/drawing/2014/main" id="{F5D8150F-9054-494B-BDCA-491BAC7A4C2F}"/>
              </a:ext>
            </a:extLst>
          </p:cNvPr>
          <p:cNvSpPr>
            <a:spLocks noGrp="1"/>
          </p:cNvSpPr>
          <p:nvPr>
            <p:ph type="title"/>
          </p:nvPr>
        </p:nvSpPr>
        <p:spPr>
          <a:xfrm>
            <a:off x="6565844" y="1164430"/>
            <a:ext cx="4551381" cy="1325563"/>
          </a:xfrm>
        </p:spPr>
        <p:txBody>
          <a:bodyPr/>
          <a:lstStyle/>
          <a:p>
            <a:pPr algn="ctr"/>
            <a:r>
              <a:rPr lang="en-GB" b="1" dirty="0"/>
              <a:t>Let’s practice </a:t>
            </a:r>
          </a:p>
        </p:txBody>
      </p:sp>
      <p:sp>
        <p:nvSpPr>
          <p:cNvPr id="4" name="Date Placeholder 3">
            <a:extLst>
              <a:ext uri="{FF2B5EF4-FFF2-40B4-BE49-F238E27FC236}">
                <a16:creationId xmlns:a16="http://schemas.microsoft.com/office/drawing/2014/main" id="{C6CC81DC-7D05-3858-82D1-CAF95BB79867}"/>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F9B33502-6EFE-98E7-C8C2-03000CBC672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6352796-36AD-872D-BB69-9FBC3AF536A1}"/>
              </a:ext>
            </a:extLst>
          </p:cNvPr>
          <p:cNvSpPr>
            <a:spLocks noGrp="1"/>
          </p:cNvSpPr>
          <p:nvPr>
            <p:ph type="sldNum" sz="quarter" idx="12"/>
          </p:nvPr>
        </p:nvSpPr>
        <p:spPr/>
        <p:txBody>
          <a:bodyPr/>
          <a:lstStyle/>
          <a:p>
            <a:fld id="{3CFD72B2-4EB6-4FCF-A89A-DEA01A3779BF}" type="slidenum">
              <a:rPr lang="en-GB" smtClean="0"/>
              <a:t>43</a:t>
            </a:fld>
            <a:endParaRPr lang="en-GB"/>
          </a:p>
        </p:txBody>
      </p:sp>
      <p:sp>
        <p:nvSpPr>
          <p:cNvPr id="13" name="TextBox 12">
            <a:extLst>
              <a:ext uri="{FF2B5EF4-FFF2-40B4-BE49-F238E27FC236}">
                <a16:creationId xmlns:a16="http://schemas.microsoft.com/office/drawing/2014/main" id="{8AC42461-27B8-413D-40B3-A5E941E73E8E}"/>
              </a:ext>
            </a:extLst>
          </p:cNvPr>
          <p:cNvSpPr txBox="1"/>
          <p:nvPr/>
        </p:nvSpPr>
        <p:spPr>
          <a:xfrm>
            <a:off x="6278679" y="3244850"/>
            <a:ext cx="5802854" cy="2031325"/>
          </a:xfrm>
          <a:prstGeom prst="rect">
            <a:avLst/>
          </a:prstGeom>
          <a:noFill/>
        </p:spPr>
        <p:txBody>
          <a:bodyPr wrap="square" rtlCol="0">
            <a:spAutoFit/>
          </a:bodyPr>
          <a:lstStyle/>
          <a:p>
            <a:r>
              <a:rPr lang="en-GB" b="1" dirty="0"/>
              <a:t>Using your own Boolean search strategy:</a:t>
            </a:r>
          </a:p>
          <a:p>
            <a:endParaRPr lang="en-GB" b="1" dirty="0"/>
          </a:p>
          <a:p>
            <a:pPr marL="285750" indent="-285750">
              <a:buFont typeface="Arial" panose="020B0604020202020204" pitchFamily="34" charset="0"/>
              <a:buChar char="•"/>
            </a:pPr>
            <a:r>
              <a:rPr lang="en-GB" dirty="0"/>
              <a:t>Identify inclusion and exclusion criteria</a:t>
            </a:r>
          </a:p>
          <a:p>
            <a:pPr marL="285750" indent="-285750">
              <a:buFont typeface="Arial" panose="020B0604020202020204" pitchFamily="34" charset="0"/>
              <a:buChar char="•"/>
            </a:pPr>
            <a:r>
              <a:rPr lang="en-GB" dirty="0"/>
              <a:t>Test your Boolean search and inclusion/exclusion criteria on PubMed, record the results obtained compared your previous search.</a:t>
            </a:r>
          </a:p>
          <a:p>
            <a:endParaRPr lang="en-GB" dirty="0"/>
          </a:p>
        </p:txBody>
      </p:sp>
    </p:spTree>
    <p:extLst>
      <p:ext uri="{BB962C8B-B14F-4D97-AF65-F5344CB8AC3E}">
        <p14:creationId xmlns:p14="http://schemas.microsoft.com/office/powerpoint/2010/main" val="14415898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D64792-A93A-5D69-657F-AF0B60702AAE}"/>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3D01C0F2-8A18-D870-836B-A40DDB939FA0}"/>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6362"/>
          <a:stretch>
            <a:fillRect/>
          </a:stretch>
        </p:blipFill>
        <p:spPr>
          <a:xfrm>
            <a:off x="2985771" y="0"/>
            <a:ext cx="6417535" cy="6384860"/>
          </a:xfrm>
          <a:prstGeom prst="rect">
            <a:avLst/>
          </a:prstGeom>
        </p:spPr>
      </p:pic>
      <p:sp>
        <p:nvSpPr>
          <p:cNvPr id="2" name="Title 1">
            <a:extLst>
              <a:ext uri="{FF2B5EF4-FFF2-40B4-BE49-F238E27FC236}">
                <a16:creationId xmlns:a16="http://schemas.microsoft.com/office/drawing/2014/main" id="{D0834DB3-EC52-33DF-21B7-6A4B8A285537}"/>
              </a:ext>
            </a:extLst>
          </p:cNvPr>
          <p:cNvSpPr>
            <a:spLocks noGrp="1"/>
          </p:cNvSpPr>
          <p:nvPr>
            <p:ph type="title"/>
          </p:nvPr>
        </p:nvSpPr>
        <p:spPr>
          <a:xfrm>
            <a:off x="1524000" y="2358692"/>
            <a:ext cx="9144000" cy="2764028"/>
          </a:xfrm>
        </p:spPr>
        <p:txBody>
          <a:bodyPr vert="horz" lIns="91440" tIns="45720" rIns="91440" bIns="45720" rtlCol="0" anchor="ctr">
            <a:normAutofit/>
          </a:bodyPr>
          <a:lstStyle/>
          <a:p>
            <a:pPr algn="ctr"/>
            <a:r>
              <a:rPr lang="en-US" sz="9600" kern="1200" dirty="0">
                <a:solidFill>
                  <a:schemeClr val="tx1"/>
                </a:solidFill>
                <a:latin typeface="+mj-lt"/>
                <a:ea typeface="+mj-ea"/>
                <a:cs typeface="+mj-cs"/>
              </a:rPr>
              <a:t>STUDY</a:t>
            </a:r>
          </a:p>
        </p:txBody>
      </p:sp>
      <p:sp>
        <p:nvSpPr>
          <p:cNvPr id="4" name="Date Placeholder 3">
            <a:extLst>
              <a:ext uri="{FF2B5EF4-FFF2-40B4-BE49-F238E27FC236}">
                <a16:creationId xmlns:a16="http://schemas.microsoft.com/office/drawing/2014/main" id="{32EEEBC9-6FF9-036E-D967-8F9204DE42BC}"/>
              </a:ext>
            </a:extLst>
          </p:cNvPr>
          <p:cNvSpPr>
            <a:spLocks noGrp="1"/>
          </p:cNvSpPr>
          <p:nvPr>
            <p:ph type="dt" sz="half" idx="10"/>
          </p:nvPr>
        </p:nvSpPr>
        <p:spPr>
          <a:xfrm>
            <a:off x="7239" y="6356350"/>
            <a:ext cx="4227136" cy="365125"/>
          </a:xfrm>
        </p:spPr>
        <p:txBody>
          <a:bodyPr vert="horz" lIns="91440" tIns="45720" rIns="91440" bIns="45720" rtlCol="0" anchor="ctr">
            <a:noAutofit/>
          </a:bodyPr>
          <a:lstStyle/>
          <a:p>
            <a:pPr>
              <a:lnSpc>
                <a:spcPct val="90000"/>
              </a:lnSpc>
              <a:spcAft>
                <a:spcPts val="600"/>
              </a:spcAft>
            </a:pPr>
            <a:r>
              <a:rPr lang="en-US">
                <a:solidFill>
                  <a:schemeClr val="tx1">
                    <a:lumMod val="50000"/>
                    <a:lumOff val="50000"/>
                  </a:schemeClr>
                </a:solidFill>
              </a:rPr>
              <a:t>BMSC4015A - Study and Academic Research Skills</a:t>
            </a:r>
          </a:p>
        </p:txBody>
      </p:sp>
      <p:sp>
        <p:nvSpPr>
          <p:cNvPr id="5" name="Footer Placeholder 4">
            <a:extLst>
              <a:ext uri="{FF2B5EF4-FFF2-40B4-BE49-F238E27FC236}">
                <a16:creationId xmlns:a16="http://schemas.microsoft.com/office/drawing/2014/main" id="{3087AFD5-6228-E96A-3616-385527A7F52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5E402A7C-0B20-DE04-AB0A-49E30717836C}"/>
              </a:ext>
            </a:extLst>
          </p:cNvPr>
          <p:cNvSpPr>
            <a:spLocks noGrp="1"/>
          </p:cNvSpPr>
          <p:nvPr>
            <p:ph type="sldNum" sz="quarter" idx="12"/>
          </p:nvPr>
        </p:nvSpPr>
        <p:spPr>
          <a:xfrm>
            <a:off x="10489019" y="6356350"/>
            <a:ext cx="1268818" cy="365125"/>
          </a:xfrm>
        </p:spPr>
        <p:txBody>
          <a:bodyPr vert="horz" lIns="91440" tIns="45720" rIns="91440" bIns="45720" rtlCol="0" anchor="ctr">
            <a:normAutofit/>
          </a:bodyPr>
          <a:lstStyle/>
          <a:p>
            <a:pPr>
              <a:spcAft>
                <a:spcPts val="600"/>
              </a:spcAft>
            </a:pPr>
            <a:fld id="{3CFD72B2-4EB6-4FCF-A89A-DEA01A3779BF}" type="slidenum">
              <a:rPr lang="en-US">
                <a:solidFill>
                  <a:schemeClr val="tx1">
                    <a:lumMod val="50000"/>
                    <a:lumOff val="50000"/>
                  </a:schemeClr>
                </a:solidFill>
              </a:rPr>
              <a:pPr>
                <a:spcAft>
                  <a:spcPts val="600"/>
                </a:spcAft>
              </a:pPr>
              <a:t>44</a:t>
            </a:fld>
            <a:endParaRPr lang="en-US">
              <a:solidFill>
                <a:schemeClr val="tx1">
                  <a:lumMod val="50000"/>
                  <a:lumOff val="50000"/>
                </a:schemeClr>
              </a:solidFill>
            </a:endParaRPr>
          </a:p>
        </p:txBody>
      </p:sp>
    </p:spTree>
    <p:extLst>
      <p:ext uri="{BB962C8B-B14F-4D97-AF65-F5344CB8AC3E}">
        <p14:creationId xmlns:p14="http://schemas.microsoft.com/office/powerpoint/2010/main" val="35755750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AA721D-5125-32A6-1C92-37102F026315}"/>
              </a:ext>
            </a:extLst>
          </p:cNvPr>
          <p:cNvSpPr>
            <a:spLocks noGrp="1"/>
          </p:cNvSpPr>
          <p:nvPr>
            <p:ph type="title"/>
          </p:nvPr>
        </p:nvSpPr>
        <p:spPr>
          <a:xfrm>
            <a:off x="9267909" y="2023110"/>
            <a:ext cx="2469624" cy="2846070"/>
          </a:xfrm>
          <a:prstGeom prst="ellipse">
            <a:avLst/>
          </a:prstGeom>
        </p:spPr>
        <p:txBody>
          <a:bodyPr vert="horz" lIns="91440" tIns="45720" rIns="91440" bIns="45720" rtlCol="0" anchor="ctr">
            <a:normAutofit/>
          </a:bodyPr>
          <a:lstStyle/>
          <a:p>
            <a:r>
              <a:rPr lang="en-US" sz="3700" b="1" kern="1200">
                <a:solidFill>
                  <a:schemeClr val="tx1"/>
                </a:solidFill>
                <a:latin typeface="+mj-lt"/>
                <a:ea typeface="+mj-ea"/>
                <a:cs typeface="+mj-cs"/>
              </a:rPr>
              <a:t>The CRAAP Test</a:t>
            </a:r>
          </a:p>
        </p:txBody>
      </p:sp>
      <p:sp>
        <p:nvSpPr>
          <p:cNvPr id="11" name="TextBox 10">
            <a:extLst>
              <a:ext uri="{FF2B5EF4-FFF2-40B4-BE49-F238E27FC236}">
                <a16:creationId xmlns:a16="http://schemas.microsoft.com/office/drawing/2014/main" id="{B9123549-9FFE-53DC-34D7-23D5F7522014}"/>
              </a:ext>
            </a:extLst>
          </p:cNvPr>
          <p:cNvSpPr txBox="1"/>
          <p:nvPr/>
        </p:nvSpPr>
        <p:spPr>
          <a:xfrm>
            <a:off x="9267908" y="5086350"/>
            <a:ext cx="2446465" cy="1178298"/>
          </a:xfrm>
          <a:prstGeom prst="rect">
            <a:avLst/>
          </a:prstGeom>
        </p:spPr>
        <p:txBody>
          <a:bodyPr vert="horz" lIns="91440" tIns="45720" rIns="91440" bIns="45720" rtlCol="0">
            <a:normAutofit/>
          </a:bodyPr>
          <a:lstStyle/>
          <a:p>
            <a:pPr>
              <a:lnSpc>
                <a:spcPct val="90000"/>
              </a:lnSpc>
              <a:spcBef>
                <a:spcPts val="1000"/>
              </a:spcBef>
            </a:pPr>
            <a:r>
              <a:rPr lang="en-US" sz="1600" b="0" i="0" kern="1200">
                <a:solidFill>
                  <a:schemeClr val="tx1"/>
                </a:solidFill>
                <a:effectLst/>
                <a:latin typeface="+mn-lt"/>
                <a:ea typeface="+mn-ea"/>
                <a:cs typeface="+mn-cs"/>
                <a:hlinkClick r:id="rId2"/>
              </a:rPr>
              <a:t>Meriam Library, 2019</a:t>
            </a:r>
            <a:endParaRPr lang="en-US" sz="1600" kern="1200">
              <a:solidFill>
                <a:schemeClr val="tx1"/>
              </a:solidFill>
              <a:latin typeface="+mn-lt"/>
              <a:ea typeface="+mn-ea"/>
              <a:cs typeface="+mn-cs"/>
            </a:endParaRPr>
          </a:p>
        </p:txBody>
      </p:sp>
      <p:sp>
        <p:nvSpPr>
          <p:cNvPr id="18" name="Rectangle 17">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C1BFEAF-B415-E80C-0674-F384D1A508F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9817" y="858525"/>
            <a:ext cx="7499145" cy="5211906"/>
          </a:xfrm>
          <a:prstGeom prst="rect">
            <a:avLst/>
          </a:prstGeom>
        </p:spPr>
      </p:pic>
      <p:sp>
        <p:nvSpPr>
          <p:cNvPr id="22" name="Rectangle 21">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A3AD0876-B49F-DAC8-4291-334DE26F346D}"/>
              </a:ext>
            </a:extLst>
          </p:cNvPr>
          <p:cNvSpPr>
            <a:spLocks noGrp="1"/>
          </p:cNvSpPr>
          <p:nvPr>
            <p:ph type="dt" sz="half" idx="10"/>
          </p:nvPr>
        </p:nvSpPr>
        <p:spPr>
          <a:xfrm>
            <a:off x="545238" y="6492240"/>
            <a:ext cx="3036162" cy="365125"/>
          </a:xfrm>
        </p:spPr>
        <p:txBody>
          <a:bodyPr vert="horz" lIns="91440" tIns="45720" rIns="91440" bIns="45720" rtlCol="0" anchor="ctr">
            <a:normAutofit/>
          </a:bodyPr>
          <a:lstStyle/>
          <a:p>
            <a:pPr>
              <a:lnSpc>
                <a:spcPct val="90000"/>
              </a:lnSpc>
              <a:spcAft>
                <a:spcPts val="600"/>
              </a:spcAft>
            </a:pPr>
            <a:r>
              <a:rPr lang="en-US" sz="1000">
                <a:solidFill>
                  <a:schemeClr val="tx1">
                    <a:tint val="75000"/>
                  </a:schemeClr>
                </a:solidFill>
              </a:rPr>
              <a:t>BMSC4015A - Study and Academic Research Skills</a:t>
            </a:r>
          </a:p>
        </p:txBody>
      </p:sp>
      <p:sp>
        <p:nvSpPr>
          <p:cNvPr id="5" name="Footer Placeholder 4">
            <a:extLst>
              <a:ext uri="{FF2B5EF4-FFF2-40B4-BE49-F238E27FC236}">
                <a16:creationId xmlns:a16="http://schemas.microsoft.com/office/drawing/2014/main" id="{5F8B17B7-2423-6B54-AC25-36666026D97B}"/>
              </a:ext>
            </a:extLst>
          </p:cNvPr>
          <p:cNvSpPr>
            <a:spLocks noGrp="1"/>
          </p:cNvSpPr>
          <p:nvPr>
            <p:ph type="ftr" sz="quarter" idx="11"/>
          </p:nvPr>
        </p:nvSpPr>
        <p:spPr>
          <a:xfrm>
            <a:off x="4038600" y="649224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4ADFCC51-87DB-EB39-00B0-610C60F838B1}"/>
              </a:ext>
            </a:extLst>
          </p:cNvPr>
          <p:cNvSpPr>
            <a:spLocks noGrp="1"/>
          </p:cNvSpPr>
          <p:nvPr>
            <p:ph type="sldNum" sz="quarter" idx="12"/>
          </p:nvPr>
        </p:nvSpPr>
        <p:spPr>
          <a:xfrm>
            <a:off x="8610599" y="6492240"/>
            <a:ext cx="3126933" cy="365125"/>
          </a:xfrm>
        </p:spPr>
        <p:txBody>
          <a:bodyPr vert="horz" lIns="91440" tIns="45720" rIns="91440" bIns="45720" rtlCol="0" anchor="ctr">
            <a:normAutofit/>
          </a:bodyPr>
          <a:lstStyle/>
          <a:p>
            <a:pPr>
              <a:spcAft>
                <a:spcPts val="600"/>
              </a:spcAft>
            </a:pPr>
            <a:fld id="{3CFD72B2-4EB6-4FCF-A89A-DEA01A3779BF}" type="slidenum">
              <a:rPr lang="en-US">
                <a:solidFill>
                  <a:schemeClr val="tx1">
                    <a:tint val="75000"/>
                  </a:schemeClr>
                </a:solidFill>
              </a:rPr>
              <a:pPr>
                <a:spcAft>
                  <a:spcPts val="600"/>
                </a:spcAft>
              </a:pPr>
              <a:t>45</a:t>
            </a:fld>
            <a:endParaRPr lang="en-US">
              <a:solidFill>
                <a:schemeClr val="tx1">
                  <a:tint val="75000"/>
                </a:schemeClr>
              </a:solidFill>
            </a:endParaRPr>
          </a:p>
        </p:txBody>
      </p:sp>
    </p:spTree>
    <p:extLst>
      <p:ext uri="{BB962C8B-B14F-4D97-AF65-F5344CB8AC3E}">
        <p14:creationId xmlns:p14="http://schemas.microsoft.com/office/powerpoint/2010/main" val="26249965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1090C-BB72-AD35-0C91-C5B0D3F1A6A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AACODS </a:t>
            </a:r>
          </a:p>
        </p:txBody>
      </p:sp>
      <p:pic>
        <p:nvPicPr>
          <p:cNvPr id="7" name="Picture 6" descr="Grey Lit Search &amp; Evaluation Tips - EES1128: Biophysical Interactions ...">
            <a:extLst>
              <a:ext uri="{FF2B5EF4-FFF2-40B4-BE49-F238E27FC236}">
                <a16:creationId xmlns:a16="http://schemas.microsoft.com/office/drawing/2014/main" id="{9C738AC0-3E36-B0B6-F959-5D089EF3A188}"/>
              </a:ext>
            </a:extLst>
          </p:cNvPr>
          <p:cNvPicPr>
            <a:picLocks noChangeAspect="1"/>
          </p:cNvPicPr>
          <p:nvPr/>
        </p:nvPicPr>
        <p:blipFill>
          <a:blip r:embed="rId2"/>
          <a:stretch>
            <a:fillRect/>
          </a:stretch>
        </p:blipFill>
        <p:spPr>
          <a:xfrm>
            <a:off x="5473789" y="643466"/>
            <a:ext cx="5387753" cy="5568739"/>
          </a:xfrm>
          <a:prstGeom prst="rect">
            <a:avLst/>
          </a:prstGeom>
        </p:spPr>
      </p:pic>
      <p:sp>
        <p:nvSpPr>
          <p:cNvPr id="5" name="Footer Placeholder 4">
            <a:extLst>
              <a:ext uri="{FF2B5EF4-FFF2-40B4-BE49-F238E27FC236}">
                <a16:creationId xmlns:a16="http://schemas.microsoft.com/office/drawing/2014/main" id="{9D9C0A69-7054-ECEA-870E-D5470E663C55}"/>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lgn="l">
              <a:spcAft>
                <a:spcPts val="600"/>
              </a:spcAft>
            </a:pPr>
            <a:r>
              <a:rPr lang="en-US" kern="1200">
                <a:solidFill>
                  <a:schemeClr val="tx1">
                    <a:alpha val="80000"/>
                  </a:schemeClr>
                </a:solidFill>
                <a:latin typeface="+mn-lt"/>
                <a:ea typeface="+mn-ea"/>
                <a:cs typeface="+mn-cs"/>
              </a:rPr>
              <a:t>Dr Simona Ferraraccio</a:t>
            </a:r>
          </a:p>
        </p:txBody>
      </p:sp>
      <p:sp>
        <p:nvSpPr>
          <p:cNvPr id="4" name="Date Placeholder 3">
            <a:extLst>
              <a:ext uri="{FF2B5EF4-FFF2-40B4-BE49-F238E27FC236}">
                <a16:creationId xmlns:a16="http://schemas.microsoft.com/office/drawing/2014/main" id="{3346971D-C00B-9CD3-F9F9-4BF63D9CC1AB}"/>
              </a:ext>
            </a:extLst>
          </p:cNvPr>
          <p:cNvSpPr>
            <a:spLocks noGrp="1"/>
          </p:cNvSpPr>
          <p:nvPr>
            <p:ph type="dt" sz="half" idx="10"/>
          </p:nvPr>
        </p:nvSpPr>
        <p:spPr>
          <a:xfrm>
            <a:off x="4782403" y="6356350"/>
            <a:ext cx="3600450" cy="365125"/>
          </a:xfrm>
        </p:spPr>
        <p:txBody>
          <a:bodyPr vert="horz" lIns="91440" tIns="45720" rIns="91440" bIns="45720" rtlCol="0" anchor="ctr">
            <a:normAutofit/>
          </a:bodyPr>
          <a:lstStyle/>
          <a:p>
            <a:pPr>
              <a:lnSpc>
                <a:spcPct val="90000"/>
              </a:lnSpc>
              <a:spcAft>
                <a:spcPts val="600"/>
              </a:spcAft>
            </a:pPr>
            <a:r>
              <a:rPr lang="en-US" sz="900" dirty="0">
                <a:solidFill>
                  <a:schemeClr val="tx1">
                    <a:alpha val="80000"/>
                  </a:schemeClr>
                </a:solidFill>
              </a:rPr>
              <a:t>BMSC4015A - Study and Academic Research Skills</a:t>
            </a:r>
          </a:p>
        </p:txBody>
      </p:sp>
      <p:sp>
        <p:nvSpPr>
          <p:cNvPr id="6" name="Slide Number Placeholder 5">
            <a:extLst>
              <a:ext uri="{FF2B5EF4-FFF2-40B4-BE49-F238E27FC236}">
                <a16:creationId xmlns:a16="http://schemas.microsoft.com/office/drawing/2014/main" id="{D4B3B24A-B71D-340E-4D39-0AD00605F332}"/>
              </a:ext>
            </a:extLst>
          </p:cNvPr>
          <p:cNvSpPr>
            <a:spLocks noGrp="1"/>
          </p:cNvSpPr>
          <p:nvPr>
            <p:ph type="sldNum" sz="quarter" idx="12"/>
          </p:nvPr>
        </p:nvSpPr>
        <p:spPr>
          <a:xfrm>
            <a:off x="11034184" y="6356350"/>
            <a:ext cx="514349" cy="365125"/>
          </a:xfrm>
        </p:spPr>
        <p:txBody>
          <a:bodyPr vert="horz" lIns="91440" tIns="45720" rIns="91440" bIns="45720" rtlCol="0" anchor="ctr">
            <a:normAutofit/>
          </a:bodyPr>
          <a:lstStyle/>
          <a:p>
            <a:pPr>
              <a:spcAft>
                <a:spcPts val="600"/>
              </a:spcAft>
            </a:pPr>
            <a:fld id="{3CFD72B2-4EB6-4FCF-A89A-DEA01A3779BF}" type="slidenum">
              <a:rPr lang="en-US">
                <a:solidFill>
                  <a:schemeClr val="tx1">
                    <a:alpha val="80000"/>
                  </a:schemeClr>
                </a:solidFill>
              </a:rPr>
              <a:pPr>
                <a:spcAft>
                  <a:spcPts val="600"/>
                </a:spcAft>
              </a:pPr>
              <a:t>46</a:t>
            </a:fld>
            <a:endParaRPr lang="en-US">
              <a:solidFill>
                <a:schemeClr val="tx1">
                  <a:alpha val="80000"/>
                </a:schemeClr>
              </a:solidFill>
            </a:endParaRPr>
          </a:p>
        </p:txBody>
      </p:sp>
    </p:spTree>
    <p:extLst>
      <p:ext uri="{BB962C8B-B14F-4D97-AF65-F5344CB8AC3E}">
        <p14:creationId xmlns:p14="http://schemas.microsoft.com/office/powerpoint/2010/main" val="35201161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B14C5-D3BA-5BED-5FBE-350D784FE95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The SMART Check</a:t>
            </a:r>
          </a:p>
        </p:txBody>
      </p:sp>
      <p:sp>
        <p:nvSpPr>
          <p:cNvPr id="5" name="Footer Placeholder 4">
            <a:extLst>
              <a:ext uri="{FF2B5EF4-FFF2-40B4-BE49-F238E27FC236}">
                <a16:creationId xmlns:a16="http://schemas.microsoft.com/office/drawing/2014/main" id="{82214C2C-9E7D-DBBD-F62F-797D49E23100}"/>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lgn="l">
              <a:spcAft>
                <a:spcPts val="600"/>
              </a:spcAft>
            </a:pPr>
            <a:r>
              <a:rPr lang="en-US" kern="1200">
                <a:solidFill>
                  <a:schemeClr val="tx1">
                    <a:alpha val="80000"/>
                  </a:schemeClr>
                </a:solidFill>
                <a:latin typeface="+mn-lt"/>
                <a:ea typeface="+mn-ea"/>
                <a:cs typeface="+mn-cs"/>
              </a:rPr>
              <a:t>Dr Simona Ferraraccio</a:t>
            </a:r>
          </a:p>
        </p:txBody>
      </p:sp>
      <p:sp>
        <p:nvSpPr>
          <p:cNvPr id="4" name="Date Placeholder 3">
            <a:extLst>
              <a:ext uri="{FF2B5EF4-FFF2-40B4-BE49-F238E27FC236}">
                <a16:creationId xmlns:a16="http://schemas.microsoft.com/office/drawing/2014/main" id="{04B7EB0D-1C56-D8A3-5639-C8DF0FF02A66}"/>
              </a:ext>
            </a:extLst>
          </p:cNvPr>
          <p:cNvSpPr>
            <a:spLocks noGrp="1"/>
          </p:cNvSpPr>
          <p:nvPr>
            <p:ph type="dt" sz="half" idx="10"/>
          </p:nvPr>
        </p:nvSpPr>
        <p:spPr>
          <a:xfrm>
            <a:off x="4276804" y="6356349"/>
            <a:ext cx="4384059" cy="365125"/>
          </a:xfrm>
        </p:spPr>
        <p:txBody>
          <a:bodyPr vert="horz" lIns="91440" tIns="45720" rIns="91440" bIns="45720" rtlCol="0" anchor="ctr">
            <a:normAutofit/>
          </a:bodyPr>
          <a:lstStyle/>
          <a:p>
            <a:pPr>
              <a:lnSpc>
                <a:spcPct val="90000"/>
              </a:lnSpc>
              <a:spcAft>
                <a:spcPts val="600"/>
              </a:spcAft>
            </a:pPr>
            <a:r>
              <a:rPr lang="en-US" sz="900">
                <a:solidFill>
                  <a:schemeClr val="tx1">
                    <a:alpha val="80000"/>
                  </a:schemeClr>
                </a:solidFill>
              </a:rPr>
              <a:t>BMSC4015A - Study and Academic Research Skills</a:t>
            </a:r>
          </a:p>
        </p:txBody>
      </p:sp>
      <p:sp>
        <p:nvSpPr>
          <p:cNvPr id="6" name="Slide Number Placeholder 5">
            <a:extLst>
              <a:ext uri="{FF2B5EF4-FFF2-40B4-BE49-F238E27FC236}">
                <a16:creationId xmlns:a16="http://schemas.microsoft.com/office/drawing/2014/main" id="{8A2B9CF2-A1FF-7F85-1273-0DC7152A5E00}"/>
              </a:ext>
            </a:extLst>
          </p:cNvPr>
          <p:cNvSpPr>
            <a:spLocks noGrp="1"/>
          </p:cNvSpPr>
          <p:nvPr>
            <p:ph type="sldNum" sz="quarter" idx="12"/>
          </p:nvPr>
        </p:nvSpPr>
        <p:spPr>
          <a:xfrm>
            <a:off x="11034184" y="6356350"/>
            <a:ext cx="514349" cy="365125"/>
          </a:xfrm>
        </p:spPr>
        <p:txBody>
          <a:bodyPr vert="horz" lIns="91440" tIns="45720" rIns="91440" bIns="45720" rtlCol="0" anchor="ctr">
            <a:normAutofit/>
          </a:bodyPr>
          <a:lstStyle/>
          <a:p>
            <a:pPr>
              <a:spcAft>
                <a:spcPts val="600"/>
              </a:spcAft>
            </a:pPr>
            <a:fld id="{3CFD72B2-4EB6-4FCF-A89A-DEA01A3779BF}" type="slidenum">
              <a:rPr lang="en-US">
                <a:solidFill>
                  <a:schemeClr val="tx1">
                    <a:alpha val="80000"/>
                  </a:schemeClr>
                </a:solidFill>
              </a:rPr>
              <a:pPr>
                <a:spcAft>
                  <a:spcPts val="600"/>
                </a:spcAft>
              </a:pPr>
              <a:t>47</a:t>
            </a:fld>
            <a:endParaRPr lang="en-US">
              <a:solidFill>
                <a:schemeClr val="tx1">
                  <a:alpha val="80000"/>
                </a:schemeClr>
              </a:solidFill>
            </a:endParaRPr>
          </a:p>
        </p:txBody>
      </p:sp>
      <p:graphicFrame>
        <p:nvGraphicFramePr>
          <p:cNvPr id="7" name="Table 6">
            <a:extLst>
              <a:ext uri="{FF2B5EF4-FFF2-40B4-BE49-F238E27FC236}">
                <a16:creationId xmlns:a16="http://schemas.microsoft.com/office/drawing/2014/main" id="{210E06F6-8640-401B-E477-C815396D800B}"/>
              </a:ext>
            </a:extLst>
          </p:cNvPr>
          <p:cNvGraphicFramePr>
            <a:graphicFrameLocks noGrp="1"/>
          </p:cNvGraphicFramePr>
          <p:nvPr>
            <p:extLst>
              <p:ext uri="{D42A27DB-BD31-4B8C-83A1-F6EECF244321}">
                <p14:modId xmlns:p14="http://schemas.microsoft.com/office/powerpoint/2010/main" val="3818734871"/>
              </p:ext>
            </p:extLst>
          </p:nvPr>
        </p:nvGraphicFramePr>
        <p:xfrm>
          <a:off x="4777316" y="1052196"/>
          <a:ext cx="6780702" cy="4751281"/>
        </p:xfrm>
        <a:graphic>
          <a:graphicData uri="http://schemas.openxmlformats.org/drawingml/2006/table">
            <a:tbl>
              <a:tblPr>
                <a:noFill/>
                <a:tableStyleId>{5C22544A-7EE6-4342-B048-85BDC9FD1C3A}</a:tableStyleId>
              </a:tblPr>
              <a:tblGrid>
                <a:gridCol w="686162">
                  <a:extLst>
                    <a:ext uri="{9D8B030D-6E8A-4147-A177-3AD203B41FA5}">
                      <a16:colId xmlns:a16="http://schemas.microsoft.com/office/drawing/2014/main" val="1142159524"/>
                    </a:ext>
                  </a:extLst>
                </a:gridCol>
                <a:gridCol w="1547802">
                  <a:extLst>
                    <a:ext uri="{9D8B030D-6E8A-4147-A177-3AD203B41FA5}">
                      <a16:colId xmlns:a16="http://schemas.microsoft.com/office/drawing/2014/main" val="3973988341"/>
                    </a:ext>
                  </a:extLst>
                </a:gridCol>
                <a:gridCol w="4546738">
                  <a:extLst>
                    <a:ext uri="{9D8B030D-6E8A-4147-A177-3AD203B41FA5}">
                      <a16:colId xmlns:a16="http://schemas.microsoft.com/office/drawing/2014/main" val="2139735618"/>
                    </a:ext>
                  </a:extLst>
                </a:gridCol>
              </a:tblGrid>
              <a:tr h="1105400">
                <a:tc>
                  <a:txBody>
                    <a:bodyPr/>
                    <a:lstStyle/>
                    <a:p>
                      <a:pPr algn="l" fontAlgn="t">
                        <a:buNone/>
                      </a:pPr>
                      <a:r>
                        <a:rPr lang="en-GB" sz="1700" b="1">
                          <a:solidFill>
                            <a:schemeClr val="tx1">
                              <a:lumMod val="85000"/>
                              <a:lumOff val="15000"/>
                            </a:schemeClr>
                          </a:solidFill>
                          <a:effectLst/>
                        </a:rPr>
                        <a:t>S</a:t>
                      </a:r>
                      <a:endParaRPr lang="en-GB" sz="1700" b="1" i="0">
                        <a:solidFill>
                          <a:schemeClr val="tx1">
                            <a:lumMod val="85000"/>
                            <a:lumOff val="15000"/>
                          </a:schemeClr>
                        </a:solidFill>
                        <a:effectLst/>
                        <a:latin typeface="UChicago Sans Serif"/>
                      </a:endParaRPr>
                    </a:p>
                  </a:txBody>
                  <a:tcPr marL="242412" marR="145447" marT="145447" marB="145447">
                    <a:lnL w="12700" cmpd="sng">
                      <a:no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lgn="l" fontAlgn="t">
                        <a:buNone/>
                      </a:pPr>
                      <a:r>
                        <a:rPr lang="en-GB" sz="1700" b="1">
                          <a:solidFill>
                            <a:schemeClr val="tx1">
                              <a:lumMod val="85000"/>
                              <a:lumOff val="15000"/>
                            </a:schemeClr>
                          </a:solidFill>
                          <a:effectLst/>
                        </a:rPr>
                        <a:t>Scope</a:t>
                      </a:r>
                      <a:endParaRPr lang="en-GB" sz="1700" b="1" i="0">
                        <a:solidFill>
                          <a:schemeClr val="tx1">
                            <a:lumMod val="85000"/>
                            <a:lumOff val="15000"/>
                          </a:schemeClr>
                        </a:solidFill>
                        <a:effectLst/>
                        <a:latin typeface="UChicago Sans Serif"/>
                      </a:endParaRPr>
                    </a:p>
                  </a:txBody>
                  <a:tcPr marL="242412" marR="145447" marT="145447" marB="145447">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lgn="l" fontAlgn="t">
                        <a:buNone/>
                      </a:pPr>
                      <a:r>
                        <a:rPr lang="en-GB" sz="1700">
                          <a:solidFill>
                            <a:schemeClr val="tx1">
                              <a:lumMod val="85000"/>
                              <a:lumOff val="15000"/>
                            </a:schemeClr>
                          </a:solidFill>
                          <a:effectLst/>
                        </a:rPr>
                        <a:t>What is the scope of the article?  Does it cover the subject with enough depth and detail?</a:t>
                      </a:r>
                      <a:endParaRPr lang="en-GB" sz="1700" b="0" i="0">
                        <a:solidFill>
                          <a:schemeClr val="tx1">
                            <a:lumMod val="85000"/>
                            <a:lumOff val="15000"/>
                          </a:schemeClr>
                        </a:solidFill>
                        <a:effectLst/>
                        <a:latin typeface="UChicago Sans Serif"/>
                      </a:endParaRPr>
                    </a:p>
                  </a:txBody>
                  <a:tcPr marL="242412" marR="145447" marT="145447" marB="145447">
                    <a:lnL w="38100" cap="flat" cmpd="sng" algn="ctr">
                      <a:solidFill>
                        <a:srgbClr val="FFFFFF"/>
                      </a:solidFill>
                      <a:prstDash val="solid"/>
                    </a:lnL>
                    <a:lnR w="12700" cmpd="sng">
                      <a:noFill/>
                      <a:prstDash val="solid"/>
                    </a:lnR>
                    <a:lnT w="12700" cmpd="sng">
                      <a:no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4028873019"/>
                  </a:ext>
                </a:extLst>
              </a:tr>
              <a:tr h="846827">
                <a:tc>
                  <a:txBody>
                    <a:bodyPr/>
                    <a:lstStyle/>
                    <a:p>
                      <a:pPr algn="l" fontAlgn="t">
                        <a:buNone/>
                      </a:pPr>
                      <a:r>
                        <a:rPr lang="en-GB" sz="1700" b="1">
                          <a:solidFill>
                            <a:schemeClr val="tx1">
                              <a:lumMod val="85000"/>
                              <a:lumOff val="15000"/>
                            </a:schemeClr>
                          </a:solidFill>
                          <a:effectLst/>
                        </a:rPr>
                        <a:t>M</a:t>
                      </a:r>
                      <a:endParaRPr lang="en-GB" sz="1700" b="1" i="0">
                        <a:solidFill>
                          <a:schemeClr val="tx1">
                            <a:lumMod val="85000"/>
                            <a:lumOff val="15000"/>
                          </a:schemeClr>
                        </a:solidFill>
                        <a:effectLst/>
                        <a:latin typeface="UChicago Sans Serif"/>
                      </a:endParaRPr>
                    </a:p>
                  </a:txBody>
                  <a:tcPr marL="242412" marR="145447" marT="145447" marB="145447">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t">
                        <a:buNone/>
                      </a:pPr>
                      <a:r>
                        <a:rPr lang="en-GB" sz="1700" b="1">
                          <a:solidFill>
                            <a:schemeClr val="tx1">
                              <a:lumMod val="85000"/>
                              <a:lumOff val="15000"/>
                            </a:schemeClr>
                          </a:solidFill>
                          <a:effectLst/>
                        </a:rPr>
                        <a:t>Motivation</a:t>
                      </a:r>
                      <a:endParaRPr lang="en-GB" sz="1700" b="1" i="0">
                        <a:solidFill>
                          <a:schemeClr val="tx1">
                            <a:lumMod val="85000"/>
                            <a:lumOff val="15000"/>
                          </a:schemeClr>
                        </a:solidFill>
                        <a:effectLst/>
                        <a:latin typeface="UChicago Sans Serif"/>
                      </a:endParaRPr>
                    </a:p>
                  </a:txBody>
                  <a:tcPr marL="242412" marR="145447" marT="145447" marB="145447">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t">
                        <a:buNone/>
                      </a:pPr>
                      <a:r>
                        <a:rPr lang="en-GB" sz="1700">
                          <a:solidFill>
                            <a:schemeClr val="tx1">
                              <a:lumMod val="85000"/>
                              <a:lumOff val="15000"/>
                            </a:schemeClr>
                          </a:solidFill>
                          <a:effectLst/>
                        </a:rPr>
                        <a:t>What is the purpose of the article?  To sell you an idea or to inform?</a:t>
                      </a:r>
                      <a:endParaRPr lang="en-GB" sz="1700" b="0" i="0">
                        <a:solidFill>
                          <a:schemeClr val="tx1">
                            <a:lumMod val="85000"/>
                            <a:lumOff val="15000"/>
                          </a:schemeClr>
                        </a:solidFill>
                        <a:effectLst/>
                        <a:latin typeface="UChicago Sans Serif"/>
                      </a:endParaRPr>
                    </a:p>
                  </a:txBody>
                  <a:tcPr marL="242412" marR="145447" marT="145447" marB="145447">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420500224"/>
                  </a:ext>
                </a:extLst>
              </a:tr>
              <a:tr h="1105400">
                <a:tc>
                  <a:txBody>
                    <a:bodyPr/>
                    <a:lstStyle/>
                    <a:p>
                      <a:pPr algn="l" fontAlgn="t">
                        <a:buNone/>
                      </a:pPr>
                      <a:r>
                        <a:rPr lang="en-GB" sz="1700" b="1">
                          <a:solidFill>
                            <a:schemeClr val="tx1">
                              <a:lumMod val="85000"/>
                              <a:lumOff val="15000"/>
                            </a:schemeClr>
                          </a:solidFill>
                          <a:effectLst/>
                        </a:rPr>
                        <a:t>A</a:t>
                      </a:r>
                      <a:endParaRPr lang="en-GB" sz="1700" b="1" i="0">
                        <a:solidFill>
                          <a:schemeClr val="tx1">
                            <a:lumMod val="85000"/>
                            <a:lumOff val="15000"/>
                          </a:schemeClr>
                        </a:solidFill>
                        <a:effectLst/>
                        <a:latin typeface="UChicago Sans Serif"/>
                      </a:endParaRPr>
                    </a:p>
                  </a:txBody>
                  <a:tcPr marL="242412" marR="145447" marT="145447" marB="145447">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t">
                        <a:buNone/>
                      </a:pPr>
                      <a:r>
                        <a:rPr lang="en-GB" sz="1700" b="1">
                          <a:solidFill>
                            <a:schemeClr val="tx1">
                              <a:lumMod val="85000"/>
                              <a:lumOff val="15000"/>
                            </a:schemeClr>
                          </a:solidFill>
                          <a:effectLst/>
                        </a:rPr>
                        <a:t>Authority</a:t>
                      </a:r>
                      <a:br>
                        <a:rPr lang="en-GB" sz="1700" b="1">
                          <a:solidFill>
                            <a:schemeClr val="tx1">
                              <a:lumMod val="85000"/>
                              <a:lumOff val="15000"/>
                            </a:schemeClr>
                          </a:solidFill>
                          <a:effectLst/>
                        </a:rPr>
                      </a:br>
                      <a:r>
                        <a:rPr lang="en-GB" sz="1700" b="1">
                          <a:solidFill>
                            <a:schemeClr val="tx1">
                              <a:lumMod val="85000"/>
                              <a:lumOff val="15000"/>
                            </a:schemeClr>
                          </a:solidFill>
                          <a:effectLst/>
                        </a:rPr>
                        <a:t>Accuracy</a:t>
                      </a:r>
                      <a:endParaRPr lang="en-GB" sz="1700" b="1" i="0">
                        <a:solidFill>
                          <a:schemeClr val="tx1">
                            <a:lumMod val="85000"/>
                            <a:lumOff val="15000"/>
                          </a:schemeClr>
                        </a:solidFill>
                        <a:effectLst/>
                        <a:latin typeface="UChicago Sans Serif"/>
                      </a:endParaRPr>
                    </a:p>
                  </a:txBody>
                  <a:tcPr marL="242412" marR="145447" marT="145447" marB="145447">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t">
                        <a:buNone/>
                      </a:pPr>
                      <a:r>
                        <a:rPr lang="en-GB" sz="1700">
                          <a:solidFill>
                            <a:schemeClr val="tx1">
                              <a:lumMod val="85000"/>
                              <a:lumOff val="15000"/>
                            </a:schemeClr>
                          </a:solidFill>
                          <a:effectLst/>
                        </a:rPr>
                        <a:t>Who created the article, and what are the author's credentials?</a:t>
                      </a:r>
                      <a:br>
                        <a:rPr lang="en-GB" sz="1700">
                          <a:solidFill>
                            <a:schemeClr val="tx1">
                              <a:lumMod val="85000"/>
                              <a:lumOff val="15000"/>
                            </a:schemeClr>
                          </a:solidFill>
                          <a:effectLst/>
                        </a:rPr>
                      </a:br>
                      <a:r>
                        <a:rPr lang="en-GB" sz="1700">
                          <a:solidFill>
                            <a:schemeClr val="tx1">
                              <a:lumMod val="85000"/>
                              <a:lumOff val="15000"/>
                            </a:schemeClr>
                          </a:solidFill>
                          <a:effectLst/>
                        </a:rPr>
                        <a:t>Can the information be verified?</a:t>
                      </a:r>
                      <a:endParaRPr lang="en-GB" sz="1700" b="0" i="0">
                        <a:solidFill>
                          <a:schemeClr val="tx1">
                            <a:lumMod val="85000"/>
                            <a:lumOff val="15000"/>
                          </a:schemeClr>
                        </a:solidFill>
                        <a:effectLst/>
                        <a:latin typeface="UChicago Sans Serif"/>
                      </a:endParaRPr>
                    </a:p>
                  </a:txBody>
                  <a:tcPr marL="242412" marR="145447" marT="145447" marB="145447">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486379085"/>
                  </a:ext>
                </a:extLst>
              </a:tr>
              <a:tr h="1105400">
                <a:tc>
                  <a:txBody>
                    <a:bodyPr/>
                    <a:lstStyle/>
                    <a:p>
                      <a:pPr algn="l" fontAlgn="t">
                        <a:buNone/>
                      </a:pPr>
                      <a:r>
                        <a:rPr lang="en-GB" sz="1700" b="1">
                          <a:solidFill>
                            <a:schemeClr val="tx1">
                              <a:lumMod val="85000"/>
                              <a:lumOff val="15000"/>
                            </a:schemeClr>
                          </a:solidFill>
                          <a:effectLst/>
                        </a:rPr>
                        <a:t>R</a:t>
                      </a:r>
                      <a:endParaRPr lang="en-GB" sz="1700" b="1" i="0">
                        <a:solidFill>
                          <a:schemeClr val="tx1">
                            <a:lumMod val="85000"/>
                            <a:lumOff val="15000"/>
                          </a:schemeClr>
                        </a:solidFill>
                        <a:effectLst/>
                        <a:latin typeface="UChicago Sans Serif"/>
                      </a:endParaRPr>
                    </a:p>
                  </a:txBody>
                  <a:tcPr marL="242412" marR="145447" marT="145447" marB="145447">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t">
                        <a:buNone/>
                      </a:pPr>
                      <a:r>
                        <a:rPr lang="en-GB" sz="1700" b="1">
                          <a:solidFill>
                            <a:schemeClr val="tx1">
                              <a:lumMod val="85000"/>
                              <a:lumOff val="15000"/>
                            </a:schemeClr>
                          </a:solidFill>
                          <a:effectLst/>
                        </a:rPr>
                        <a:t>Relevancy</a:t>
                      </a:r>
                      <a:br>
                        <a:rPr lang="en-GB" sz="1700" b="1">
                          <a:solidFill>
                            <a:schemeClr val="tx1">
                              <a:lumMod val="85000"/>
                              <a:lumOff val="15000"/>
                            </a:schemeClr>
                          </a:solidFill>
                          <a:effectLst/>
                        </a:rPr>
                      </a:br>
                      <a:r>
                        <a:rPr lang="en-GB" sz="1700" b="1">
                          <a:solidFill>
                            <a:schemeClr val="tx1">
                              <a:lumMod val="85000"/>
                              <a:lumOff val="15000"/>
                            </a:schemeClr>
                          </a:solidFill>
                          <a:effectLst/>
                        </a:rPr>
                        <a:t>Reliable</a:t>
                      </a:r>
                      <a:endParaRPr lang="en-GB" sz="1700" b="1" i="0">
                        <a:solidFill>
                          <a:schemeClr val="tx1">
                            <a:lumMod val="85000"/>
                            <a:lumOff val="15000"/>
                          </a:schemeClr>
                        </a:solidFill>
                        <a:effectLst/>
                        <a:latin typeface="UChicago Sans Serif"/>
                      </a:endParaRPr>
                    </a:p>
                  </a:txBody>
                  <a:tcPr marL="242412" marR="145447" marT="145447" marB="145447">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t">
                        <a:buNone/>
                      </a:pPr>
                      <a:r>
                        <a:rPr lang="en-GB" sz="1700">
                          <a:solidFill>
                            <a:schemeClr val="tx1">
                              <a:lumMod val="85000"/>
                              <a:lumOff val="15000"/>
                            </a:schemeClr>
                          </a:solidFill>
                          <a:effectLst/>
                        </a:rPr>
                        <a:t>Is the content appropriate for your needs?  Do you have to have scholarly sources?</a:t>
                      </a:r>
                      <a:endParaRPr lang="en-GB" sz="1700" b="0" i="0">
                        <a:solidFill>
                          <a:schemeClr val="tx1">
                            <a:lumMod val="85000"/>
                            <a:lumOff val="15000"/>
                          </a:schemeClr>
                        </a:solidFill>
                        <a:effectLst/>
                        <a:latin typeface="UChicago Sans Serif"/>
                      </a:endParaRPr>
                    </a:p>
                  </a:txBody>
                  <a:tcPr marL="242412" marR="145447" marT="145447" marB="145447">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231661502"/>
                  </a:ext>
                </a:extLst>
              </a:tr>
              <a:tr h="588254">
                <a:tc>
                  <a:txBody>
                    <a:bodyPr/>
                    <a:lstStyle/>
                    <a:p>
                      <a:pPr algn="l" fontAlgn="t">
                        <a:buNone/>
                      </a:pPr>
                      <a:r>
                        <a:rPr lang="en-GB" sz="1700" b="1">
                          <a:solidFill>
                            <a:schemeClr val="tx1">
                              <a:lumMod val="85000"/>
                              <a:lumOff val="15000"/>
                            </a:schemeClr>
                          </a:solidFill>
                          <a:effectLst/>
                        </a:rPr>
                        <a:t>T</a:t>
                      </a:r>
                      <a:endParaRPr lang="en-GB" sz="1700" b="1" i="0">
                        <a:solidFill>
                          <a:schemeClr val="tx1">
                            <a:lumMod val="85000"/>
                            <a:lumOff val="15000"/>
                          </a:schemeClr>
                        </a:solidFill>
                        <a:effectLst/>
                        <a:latin typeface="UChicago Sans Serif"/>
                      </a:endParaRPr>
                    </a:p>
                  </a:txBody>
                  <a:tcPr marL="242412" marR="145447" marT="145447" marB="145447">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lgn="l" fontAlgn="t">
                        <a:buNone/>
                      </a:pPr>
                      <a:r>
                        <a:rPr lang="en-GB" sz="1700" b="1">
                          <a:solidFill>
                            <a:schemeClr val="tx1">
                              <a:lumMod val="85000"/>
                              <a:lumOff val="15000"/>
                            </a:schemeClr>
                          </a:solidFill>
                          <a:effectLst/>
                        </a:rPr>
                        <a:t>Timely</a:t>
                      </a:r>
                      <a:endParaRPr lang="en-GB" sz="1700" b="1" i="0">
                        <a:solidFill>
                          <a:schemeClr val="tx1">
                            <a:lumMod val="85000"/>
                            <a:lumOff val="15000"/>
                          </a:schemeClr>
                        </a:solidFill>
                        <a:effectLst/>
                        <a:latin typeface="UChicago Sans Serif"/>
                      </a:endParaRPr>
                    </a:p>
                  </a:txBody>
                  <a:tcPr marL="242412" marR="145447" marT="145447" marB="145447">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lgn="l" fontAlgn="t">
                        <a:buNone/>
                      </a:pPr>
                      <a:r>
                        <a:rPr lang="en-GB" sz="1700">
                          <a:solidFill>
                            <a:schemeClr val="tx1">
                              <a:lumMod val="85000"/>
                              <a:lumOff val="15000"/>
                            </a:schemeClr>
                          </a:solidFill>
                          <a:effectLst/>
                        </a:rPr>
                        <a:t>Is the content current? </a:t>
                      </a:r>
                      <a:endParaRPr lang="en-GB" sz="1700" b="0" i="0">
                        <a:solidFill>
                          <a:schemeClr val="tx1">
                            <a:lumMod val="85000"/>
                            <a:lumOff val="15000"/>
                          </a:schemeClr>
                        </a:solidFill>
                        <a:effectLst/>
                        <a:latin typeface="UChicago Sans Serif"/>
                      </a:endParaRPr>
                    </a:p>
                  </a:txBody>
                  <a:tcPr marL="242412" marR="145447" marT="145447" marB="145447">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2971160622"/>
                  </a:ext>
                </a:extLst>
              </a:tr>
            </a:tbl>
          </a:graphicData>
        </a:graphic>
      </p:graphicFrame>
    </p:spTree>
    <p:extLst>
      <p:ext uri="{BB962C8B-B14F-4D97-AF65-F5344CB8AC3E}">
        <p14:creationId xmlns:p14="http://schemas.microsoft.com/office/powerpoint/2010/main" val="38740798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636AC8-81AF-7FB1-4F48-78537494C907}"/>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6F711DDC-6CDF-E892-2B5A-CB76B1674F4D}"/>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92" b="9117"/>
          <a:stretch>
            <a:fillRect/>
          </a:stretch>
        </p:blipFill>
        <p:spPr>
          <a:xfrm>
            <a:off x="1978925" y="-587991"/>
            <a:ext cx="8134066" cy="7445991"/>
          </a:xfrm>
          <a:prstGeom prst="rect">
            <a:avLst/>
          </a:prstGeom>
        </p:spPr>
      </p:pic>
      <p:sp>
        <p:nvSpPr>
          <p:cNvPr id="2" name="Title 1">
            <a:extLst>
              <a:ext uri="{FF2B5EF4-FFF2-40B4-BE49-F238E27FC236}">
                <a16:creationId xmlns:a16="http://schemas.microsoft.com/office/drawing/2014/main" id="{B076F24C-5FBE-E3B5-B42C-547E60166967}"/>
              </a:ext>
            </a:extLst>
          </p:cNvPr>
          <p:cNvSpPr>
            <a:spLocks noGrp="1"/>
          </p:cNvSpPr>
          <p:nvPr>
            <p:ph type="title"/>
          </p:nvPr>
        </p:nvSpPr>
        <p:spPr>
          <a:xfrm>
            <a:off x="1524000" y="2358692"/>
            <a:ext cx="9144000" cy="2764028"/>
          </a:xfrm>
        </p:spPr>
        <p:txBody>
          <a:bodyPr vert="horz" lIns="91440" tIns="45720" rIns="91440" bIns="45720" rtlCol="0" anchor="ctr">
            <a:normAutofit/>
          </a:bodyPr>
          <a:lstStyle/>
          <a:p>
            <a:pPr algn="ctr"/>
            <a:r>
              <a:rPr lang="en-US" sz="9600" kern="1200" dirty="0">
                <a:solidFill>
                  <a:schemeClr val="tx1"/>
                </a:solidFill>
                <a:latin typeface="+mj-lt"/>
                <a:ea typeface="+mj-ea"/>
                <a:cs typeface="+mj-cs"/>
              </a:rPr>
              <a:t>ACT</a:t>
            </a:r>
          </a:p>
        </p:txBody>
      </p:sp>
      <p:sp>
        <p:nvSpPr>
          <p:cNvPr id="4" name="Date Placeholder 3">
            <a:extLst>
              <a:ext uri="{FF2B5EF4-FFF2-40B4-BE49-F238E27FC236}">
                <a16:creationId xmlns:a16="http://schemas.microsoft.com/office/drawing/2014/main" id="{D6CA1998-678C-9668-FC8A-58F99AAC56E4}"/>
              </a:ext>
            </a:extLst>
          </p:cNvPr>
          <p:cNvSpPr>
            <a:spLocks noGrp="1"/>
          </p:cNvSpPr>
          <p:nvPr>
            <p:ph type="dt" sz="half" idx="10"/>
          </p:nvPr>
        </p:nvSpPr>
        <p:spPr>
          <a:xfrm>
            <a:off x="7239" y="6356350"/>
            <a:ext cx="4227136" cy="365125"/>
          </a:xfrm>
        </p:spPr>
        <p:txBody>
          <a:bodyPr vert="horz" lIns="91440" tIns="45720" rIns="91440" bIns="45720" rtlCol="0" anchor="ctr">
            <a:noAutofit/>
          </a:bodyPr>
          <a:lstStyle/>
          <a:p>
            <a:pPr>
              <a:lnSpc>
                <a:spcPct val="90000"/>
              </a:lnSpc>
              <a:spcAft>
                <a:spcPts val="600"/>
              </a:spcAft>
            </a:pPr>
            <a:r>
              <a:rPr lang="en-US">
                <a:solidFill>
                  <a:schemeClr val="tx1">
                    <a:lumMod val="50000"/>
                    <a:lumOff val="50000"/>
                  </a:schemeClr>
                </a:solidFill>
              </a:rPr>
              <a:t>BMSC4015A - Study and Academic Research Skills</a:t>
            </a:r>
          </a:p>
        </p:txBody>
      </p:sp>
      <p:sp>
        <p:nvSpPr>
          <p:cNvPr id="5" name="Footer Placeholder 4">
            <a:extLst>
              <a:ext uri="{FF2B5EF4-FFF2-40B4-BE49-F238E27FC236}">
                <a16:creationId xmlns:a16="http://schemas.microsoft.com/office/drawing/2014/main" id="{1B2D86C2-B012-1B95-4D8A-AD782AA27AC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7B256AB5-DFC1-9BE8-9957-F36125369FA1}"/>
              </a:ext>
            </a:extLst>
          </p:cNvPr>
          <p:cNvSpPr>
            <a:spLocks noGrp="1"/>
          </p:cNvSpPr>
          <p:nvPr>
            <p:ph type="sldNum" sz="quarter" idx="12"/>
          </p:nvPr>
        </p:nvSpPr>
        <p:spPr>
          <a:xfrm>
            <a:off x="10489019" y="6356350"/>
            <a:ext cx="1268818" cy="365125"/>
          </a:xfrm>
        </p:spPr>
        <p:txBody>
          <a:bodyPr vert="horz" lIns="91440" tIns="45720" rIns="91440" bIns="45720" rtlCol="0" anchor="ctr">
            <a:normAutofit/>
          </a:bodyPr>
          <a:lstStyle/>
          <a:p>
            <a:pPr>
              <a:spcAft>
                <a:spcPts val="600"/>
              </a:spcAft>
            </a:pPr>
            <a:fld id="{3CFD72B2-4EB6-4FCF-A89A-DEA01A3779BF}" type="slidenum">
              <a:rPr lang="en-US">
                <a:solidFill>
                  <a:schemeClr val="tx1">
                    <a:lumMod val="50000"/>
                    <a:lumOff val="50000"/>
                  </a:schemeClr>
                </a:solidFill>
              </a:rPr>
              <a:pPr>
                <a:spcAft>
                  <a:spcPts val="600"/>
                </a:spcAft>
              </a:pPr>
              <a:t>48</a:t>
            </a:fld>
            <a:endParaRPr lang="en-US">
              <a:solidFill>
                <a:schemeClr val="tx1">
                  <a:lumMod val="50000"/>
                  <a:lumOff val="50000"/>
                </a:schemeClr>
              </a:solidFill>
            </a:endParaRPr>
          </a:p>
        </p:txBody>
      </p:sp>
    </p:spTree>
    <p:extLst>
      <p:ext uri="{BB962C8B-B14F-4D97-AF65-F5344CB8AC3E}">
        <p14:creationId xmlns:p14="http://schemas.microsoft.com/office/powerpoint/2010/main" val="333594206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43888-36AD-68BE-3991-9FA64BBBA793}"/>
              </a:ext>
            </a:extLst>
          </p:cNvPr>
          <p:cNvSpPr>
            <a:spLocks noGrp="1"/>
          </p:cNvSpPr>
          <p:nvPr>
            <p:ph type="title"/>
          </p:nvPr>
        </p:nvSpPr>
        <p:spPr>
          <a:xfrm>
            <a:off x="0" y="18255"/>
            <a:ext cx="10515600" cy="1325563"/>
          </a:xfrm>
        </p:spPr>
        <p:txBody>
          <a:bodyPr/>
          <a:lstStyle/>
          <a:p>
            <a:r>
              <a:rPr lang="en-GB" b="1" dirty="0"/>
              <a:t>Option 1: The Search Has Been Successful</a:t>
            </a:r>
          </a:p>
        </p:txBody>
      </p:sp>
      <p:sp>
        <p:nvSpPr>
          <p:cNvPr id="3" name="Content Placeholder 2">
            <a:extLst>
              <a:ext uri="{FF2B5EF4-FFF2-40B4-BE49-F238E27FC236}">
                <a16:creationId xmlns:a16="http://schemas.microsoft.com/office/drawing/2014/main" id="{3DD3E9A4-AF92-0162-A134-15A7FDF21CB3}"/>
              </a:ext>
            </a:extLst>
          </p:cNvPr>
          <p:cNvSpPr>
            <a:spLocks noGrp="1"/>
          </p:cNvSpPr>
          <p:nvPr>
            <p:ph idx="1"/>
          </p:nvPr>
        </p:nvSpPr>
        <p:spPr>
          <a:xfrm>
            <a:off x="251346" y="1343818"/>
            <a:ext cx="10515600" cy="2745463"/>
          </a:xfrm>
        </p:spPr>
        <p:txBody>
          <a:bodyPr>
            <a:normAutofit/>
          </a:bodyPr>
          <a:lstStyle/>
          <a:p>
            <a:pPr fontAlgn="t">
              <a:buNone/>
            </a:pPr>
            <a:r>
              <a:rPr lang="en-GB" sz="2000" dirty="0"/>
              <a:t>If the papers we've identified are:</a:t>
            </a:r>
          </a:p>
          <a:p>
            <a:pPr marL="342900" lvl="0" indent="-342900" fontAlgn="t"/>
            <a:r>
              <a:rPr lang="en-GB" sz="2000" dirty="0"/>
              <a:t>Relevant to our research question,</a:t>
            </a:r>
          </a:p>
          <a:p>
            <a:pPr marL="342900" lvl="0" indent="-342900" fontAlgn="t"/>
            <a:r>
              <a:rPr lang="en-GB" sz="2000" dirty="0"/>
              <a:t>High quality and credible,</a:t>
            </a:r>
          </a:p>
          <a:p>
            <a:pPr marL="342900" lvl="0" indent="-342900" fontAlgn="t"/>
            <a:r>
              <a:rPr lang="en-GB" sz="2000" dirty="0"/>
              <a:t>Meet our inclusion criteria,</a:t>
            </a:r>
          </a:p>
          <a:p>
            <a:pPr marL="342900" lvl="0" indent="-342900" fontAlgn="t"/>
            <a:r>
              <a:rPr lang="en-GB" sz="2000" dirty="0"/>
              <a:t>And provide sufficient evidence to answer the question,</a:t>
            </a:r>
          </a:p>
          <a:p>
            <a:pPr fontAlgn="t">
              <a:buNone/>
            </a:pPr>
            <a:r>
              <a:rPr lang="en-GB" sz="2000" dirty="0"/>
              <a:t>then we can move forward.</a:t>
            </a:r>
          </a:p>
          <a:p>
            <a:endParaRPr lang="en-GB" sz="2000" dirty="0"/>
          </a:p>
        </p:txBody>
      </p:sp>
      <p:sp>
        <p:nvSpPr>
          <p:cNvPr id="4" name="Date Placeholder 3">
            <a:extLst>
              <a:ext uri="{FF2B5EF4-FFF2-40B4-BE49-F238E27FC236}">
                <a16:creationId xmlns:a16="http://schemas.microsoft.com/office/drawing/2014/main" id="{04588FDC-CB3D-4453-A66E-4ADF765523D7}"/>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20A64474-6E61-B2FE-62F3-0A90CC9A8E2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A334730-A5CE-88ED-8A5D-6549EF1B8E44}"/>
              </a:ext>
            </a:extLst>
          </p:cNvPr>
          <p:cNvSpPr>
            <a:spLocks noGrp="1"/>
          </p:cNvSpPr>
          <p:nvPr>
            <p:ph type="sldNum" sz="quarter" idx="12"/>
          </p:nvPr>
        </p:nvSpPr>
        <p:spPr/>
        <p:txBody>
          <a:bodyPr/>
          <a:lstStyle/>
          <a:p>
            <a:fld id="{3CFD72B2-4EB6-4FCF-A89A-DEA01A3779BF}" type="slidenum">
              <a:rPr lang="en-GB" smtClean="0"/>
              <a:t>49</a:t>
            </a:fld>
            <a:endParaRPr lang="en-GB"/>
          </a:p>
        </p:txBody>
      </p:sp>
      <p:sp>
        <p:nvSpPr>
          <p:cNvPr id="7" name="TextBox 6">
            <a:extLst>
              <a:ext uri="{FF2B5EF4-FFF2-40B4-BE49-F238E27FC236}">
                <a16:creationId xmlns:a16="http://schemas.microsoft.com/office/drawing/2014/main" id="{0C9750C0-985D-85CF-50EF-96F74CB31EF6}"/>
              </a:ext>
            </a:extLst>
          </p:cNvPr>
          <p:cNvSpPr txBox="1"/>
          <p:nvPr/>
        </p:nvSpPr>
        <p:spPr>
          <a:xfrm>
            <a:off x="423075" y="4683186"/>
            <a:ext cx="2946779" cy="83099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4800" b="1" dirty="0"/>
              <a:t>Methods</a:t>
            </a:r>
          </a:p>
        </p:txBody>
      </p:sp>
      <p:cxnSp>
        <p:nvCxnSpPr>
          <p:cNvPr id="9" name="Straight Arrow Connector 8">
            <a:extLst>
              <a:ext uri="{FF2B5EF4-FFF2-40B4-BE49-F238E27FC236}">
                <a16:creationId xmlns:a16="http://schemas.microsoft.com/office/drawing/2014/main" id="{8825B9BE-3F47-8831-00B0-7F960948615D}"/>
              </a:ext>
            </a:extLst>
          </p:cNvPr>
          <p:cNvCxnSpPr>
            <a:cxnSpLocks/>
          </p:cNvCxnSpPr>
          <p:nvPr/>
        </p:nvCxnSpPr>
        <p:spPr>
          <a:xfrm flipV="1">
            <a:off x="3410798" y="5098684"/>
            <a:ext cx="1106606"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C77F0864-1EBF-A255-13BB-29E53B837DB6}"/>
              </a:ext>
            </a:extLst>
          </p:cNvPr>
          <p:cNvSpPr txBox="1"/>
          <p:nvPr/>
        </p:nvSpPr>
        <p:spPr>
          <a:xfrm>
            <a:off x="4574268" y="4683185"/>
            <a:ext cx="2946779" cy="830997"/>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GB" sz="4800" b="1" dirty="0"/>
              <a:t>Results</a:t>
            </a:r>
          </a:p>
        </p:txBody>
      </p:sp>
      <p:cxnSp>
        <p:nvCxnSpPr>
          <p:cNvPr id="12" name="Straight Arrow Connector 11">
            <a:extLst>
              <a:ext uri="{FF2B5EF4-FFF2-40B4-BE49-F238E27FC236}">
                <a16:creationId xmlns:a16="http://schemas.microsoft.com/office/drawing/2014/main" id="{9C7391AB-C5B5-EFAC-E42F-0BCF93047F3C}"/>
              </a:ext>
            </a:extLst>
          </p:cNvPr>
          <p:cNvCxnSpPr>
            <a:cxnSpLocks/>
          </p:cNvCxnSpPr>
          <p:nvPr/>
        </p:nvCxnSpPr>
        <p:spPr>
          <a:xfrm flipV="1">
            <a:off x="7618855" y="5098682"/>
            <a:ext cx="1106606"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1F086ACB-4399-1CD9-0E4C-3A9CA1A83DC6}"/>
              </a:ext>
            </a:extLst>
          </p:cNvPr>
          <p:cNvSpPr txBox="1"/>
          <p:nvPr/>
        </p:nvSpPr>
        <p:spPr>
          <a:xfrm>
            <a:off x="8835213" y="4683185"/>
            <a:ext cx="3288547" cy="830997"/>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4800" b="1" dirty="0"/>
              <a:t>Discussion</a:t>
            </a:r>
          </a:p>
        </p:txBody>
      </p:sp>
    </p:spTree>
    <p:extLst>
      <p:ext uri="{BB962C8B-B14F-4D97-AF65-F5344CB8AC3E}">
        <p14:creationId xmlns:p14="http://schemas.microsoft.com/office/powerpoint/2010/main" val="101043371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B9FF42-9531-B2FD-7AEA-6ADD37B98473}"/>
              </a:ext>
            </a:extLst>
          </p:cNvPr>
          <p:cNvSpPr>
            <a:spLocks noGrp="1"/>
          </p:cNvSpPr>
          <p:nvPr>
            <p:ph type="title"/>
          </p:nvPr>
        </p:nvSpPr>
        <p:spPr>
          <a:xfrm>
            <a:off x="371094" y="1161288"/>
            <a:ext cx="3438144" cy="1239012"/>
          </a:xfrm>
        </p:spPr>
        <p:txBody>
          <a:bodyPr vert="horz" lIns="91440" tIns="45720" rIns="91440" bIns="45720" rtlCol="0" anchor="ctr">
            <a:normAutofit/>
          </a:bodyPr>
          <a:lstStyle/>
          <a:p>
            <a:r>
              <a:rPr lang="en-US" sz="2800" b="1" kern="1200">
                <a:solidFill>
                  <a:schemeClr val="tx1"/>
                </a:solidFill>
                <a:latin typeface="+mj-lt"/>
                <a:ea typeface="+mj-ea"/>
                <a:cs typeface="+mj-cs"/>
              </a:rPr>
              <a:t>Option 2: The Search Needs Refinement</a:t>
            </a:r>
          </a:p>
        </p:txBody>
      </p:sp>
      <p:sp>
        <p:nvSpPr>
          <p:cNvPr id="21" name="Rectangle 20">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BB18970E-5497-C997-6B72-AEBF71EDF95B}"/>
              </a:ext>
            </a:extLst>
          </p:cNvPr>
          <p:cNvSpPr txBox="1"/>
          <p:nvPr/>
        </p:nvSpPr>
        <p:spPr>
          <a:xfrm>
            <a:off x="0" y="3331654"/>
            <a:ext cx="4901184" cy="3207258"/>
          </a:xfrm>
          <a:prstGeom prst="rect">
            <a:avLst/>
          </a:prstGeom>
        </p:spPr>
        <p:txBody>
          <a:bodyPr vert="horz" lIns="91440" tIns="45720" rIns="91440" bIns="45720" rtlCol="0" anchor="t">
            <a:normAutofit/>
          </a:bodyPr>
          <a:lstStyle/>
          <a:p>
            <a:pPr marL="342900" lvl="0" indent="-228600">
              <a:lnSpc>
                <a:spcPct val="90000"/>
              </a:lnSpc>
              <a:spcAft>
                <a:spcPts val="800"/>
              </a:spcAft>
              <a:buSzPts val="1000"/>
              <a:buFont typeface="Arial" panose="020B0604020202020204" pitchFamily="34" charset="0"/>
              <a:buChar char="•"/>
              <a:tabLst>
                <a:tab pos="457200" algn="l"/>
              </a:tabLst>
            </a:pPr>
            <a:r>
              <a:rPr lang="en-US" sz="1700" dirty="0">
                <a:effectLst/>
              </a:rPr>
              <a:t>The studies aren't relevant.</a:t>
            </a:r>
          </a:p>
          <a:p>
            <a:pPr marL="342900" lvl="0" indent="-228600">
              <a:lnSpc>
                <a:spcPct val="90000"/>
              </a:lnSpc>
              <a:spcAft>
                <a:spcPts val="800"/>
              </a:spcAft>
              <a:buSzPts val="1000"/>
              <a:buFont typeface="Arial" panose="020B0604020202020204" pitchFamily="34" charset="0"/>
              <a:buChar char="•"/>
              <a:tabLst>
                <a:tab pos="457200" algn="l"/>
              </a:tabLst>
            </a:pPr>
            <a:r>
              <a:rPr lang="en-US" sz="1700" dirty="0">
                <a:effectLst/>
              </a:rPr>
              <a:t>There are too many results.</a:t>
            </a:r>
          </a:p>
          <a:p>
            <a:pPr marL="342900" lvl="0" indent="-228600">
              <a:lnSpc>
                <a:spcPct val="90000"/>
              </a:lnSpc>
              <a:spcAft>
                <a:spcPts val="800"/>
              </a:spcAft>
              <a:buSzPts val="1000"/>
              <a:buFont typeface="Arial" panose="020B0604020202020204" pitchFamily="34" charset="0"/>
              <a:buChar char="•"/>
              <a:tabLst>
                <a:tab pos="457200" algn="l"/>
              </a:tabLst>
            </a:pPr>
            <a:r>
              <a:rPr lang="en-US" sz="1700" dirty="0">
                <a:effectLst/>
              </a:rPr>
              <a:t>There are too few results.</a:t>
            </a:r>
          </a:p>
          <a:p>
            <a:pPr marL="342900" lvl="0" indent="-228600">
              <a:lnSpc>
                <a:spcPct val="90000"/>
              </a:lnSpc>
              <a:spcAft>
                <a:spcPts val="800"/>
              </a:spcAft>
              <a:buSzPts val="1000"/>
              <a:buFont typeface="Arial" panose="020B0604020202020204" pitchFamily="34" charset="0"/>
              <a:buChar char="•"/>
              <a:tabLst>
                <a:tab pos="457200" algn="l"/>
              </a:tabLst>
            </a:pPr>
            <a:r>
              <a:rPr lang="en-US" sz="1700" dirty="0">
                <a:effectLst/>
              </a:rPr>
              <a:t>The studies don't fully answer the question.</a:t>
            </a:r>
          </a:p>
        </p:txBody>
      </p:sp>
      <p:pic>
        <p:nvPicPr>
          <p:cNvPr id="10" name="Picture 9">
            <a:extLst>
              <a:ext uri="{FF2B5EF4-FFF2-40B4-BE49-F238E27FC236}">
                <a16:creationId xmlns:a16="http://schemas.microsoft.com/office/drawing/2014/main" id="{570BC461-F9D6-6C50-DFC7-DAC67651C8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553"/>
          <a:stretch>
            <a:fillRect/>
          </a:stretch>
        </p:blipFill>
        <p:spPr>
          <a:xfrm>
            <a:off x="5110464" y="841248"/>
            <a:ext cx="6503447" cy="5276088"/>
          </a:xfrm>
          <a:prstGeom prst="rect">
            <a:avLst/>
          </a:prstGeom>
        </p:spPr>
      </p:pic>
      <p:sp>
        <p:nvSpPr>
          <p:cNvPr id="4" name="Date Placeholder 3">
            <a:extLst>
              <a:ext uri="{FF2B5EF4-FFF2-40B4-BE49-F238E27FC236}">
                <a16:creationId xmlns:a16="http://schemas.microsoft.com/office/drawing/2014/main" id="{A270FA2F-2666-185C-0CDB-A734F2378CC4}"/>
              </a:ext>
            </a:extLst>
          </p:cNvPr>
          <p:cNvSpPr>
            <a:spLocks noGrp="1"/>
          </p:cNvSpPr>
          <p:nvPr>
            <p:ph type="dt" sz="half" idx="10"/>
          </p:nvPr>
        </p:nvSpPr>
        <p:spPr>
          <a:xfrm>
            <a:off x="374904" y="6356350"/>
            <a:ext cx="2743200" cy="365125"/>
          </a:xfrm>
        </p:spPr>
        <p:txBody>
          <a:bodyPr vert="horz" lIns="91440" tIns="45720" rIns="91440" bIns="45720" rtlCol="0" anchor="ctr">
            <a:normAutofit/>
          </a:bodyPr>
          <a:lstStyle/>
          <a:p>
            <a:pPr>
              <a:lnSpc>
                <a:spcPct val="90000"/>
              </a:lnSpc>
              <a:spcAft>
                <a:spcPts val="600"/>
              </a:spcAft>
            </a:pPr>
            <a:r>
              <a:rPr lang="en-US" sz="900">
                <a:solidFill>
                  <a:schemeClr val="tx1">
                    <a:lumMod val="50000"/>
                    <a:lumOff val="50000"/>
                  </a:schemeClr>
                </a:solidFill>
              </a:rPr>
              <a:t>BMSC4015A - Study and Academic Research Skills</a:t>
            </a:r>
          </a:p>
        </p:txBody>
      </p:sp>
      <p:sp>
        <p:nvSpPr>
          <p:cNvPr id="5" name="Footer Placeholder 4">
            <a:extLst>
              <a:ext uri="{FF2B5EF4-FFF2-40B4-BE49-F238E27FC236}">
                <a16:creationId xmlns:a16="http://schemas.microsoft.com/office/drawing/2014/main" id="{F91B5DCB-9D31-F0CC-5B7D-59DA23D39E11}"/>
              </a:ext>
            </a:extLst>
          </p:cNvPr>
          <p:cNvSpPr>
            <a:spLocks noGrp="1"/>
          </p:cNvSpPr>
          <p:nvPr>
            <p:ph type="ftr" sz="quarter" idx="11"/>
          </p:nvPr>
        </p:nvSpPr>
        <p:spPr>
          <a:xfrm>
            <a:off x="4901184" y="6356350"/>
            <a:ext cx="4114800" cy="365125"/>
          </a:xfrm>
        </p:spPr>
        <p:txBody>
          <a:bodyPr vert="horz" lIns="91440" tIns="45720" rIns="91440" bIns="45720" rtlCol="0" anchor="ctr">
            <a:normAutofit/>
          </a:bodyPr>
          <a:lstStyle/>
          <a:p>
            <a:pPr algn="l">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69751758-E583-ECB6-05E4-F713D449195E}"/>
              </a:ext>
            </a:extLst>
          </p:cNvPr>
          <p:cNvSpPr>
            <a:spLocks noGrp="1"/>
          </p:cNvSpPr>
          <p:nvPr>
            <p:ph type="sldNum" sz="quarter" idx="12"/>
          </p:nvPr>
        </p:nvSpPr>
        <p:spPr>
          <a:xfrm>
            <a:off x="9695688" y="6356350"/>
            <a:ext cx="2121408" cy="365125"/>
          </a:xfrm>
        </p:spPr>
        <p:txBody>
          <a:bodyPr vert="horz" lIns="91440" tIns="45720" rIns="91440" bIns="45720" rtlCol="0" anchor="ctr">
            <a:normAutofit/>
          </a:bodyPr>
          <a:lstStyle/>
          <a:p>
            <a:pPr>
              <a:spcAft>
                <a:spcPts val="600"/>
              </a:spcAft>
            </a:pPr>
            <a:fld id="{3CFD72B2-4EB6-4FCF-A89A-DEA01A3779BF}" type="slidenum">
              <a:rPr lang="en-US">
                <a:solidFill>
                  <a:schemeClr val="tx1">
                    <a:lumMod val="50000"/>
                    <a:lumOff val="50000"/>
                  </a:schemeClr>
                </a:solidFill>
              </a:rPr>
              <a:pPr>
                <a:spcAft>
                  <a:spcPts val="600"/>
                </a:spcAft>
              </a:pPr>
              <a:t>50</a:t>
            </a:fld>
            <a:endParaRPr lang="en-US">
              <a:solidFill>
                <a:schemeClr val="tx1">
                  <a:lumMod val="50000"/>
                  <a:lumOff val="50000"/>
                </a:schemeClr>
              </a:solidFill>
            </a:endParaRPr>
          </a:p>
        </p:txBody>
      </p:sp>
    </p:spTree>
    <p:extLst>
      <p:ext uri="{BB962C8B-B14F-4D97-AF65-F5344CB8AC3E}">
        <p14:creationId xmlns:p14="http://schemas.microsoft.com/office/powerpoint/2010/main" val="11736286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3FEDC7A-3EDD-41CB-AF10-1BD11D81CB66}"/>
              </a:ext>
            </a:extLst>
          </p:cNvPr>
          <p:cNvSpPr>
            <a:spLocks noGrp="1"/>
          </p:cNvSpPr>
          <p:nvPr>
            <p:ph type="dt" sz="half" idx="10"/>
          </p:nvPr>
        </p:nvSpPr>
        <p:spPr>
          <a:xfrm>
            <a:off x="0" y="6356350"/>
            <a:ext cx="3581400" cy="365125"/>
          </a:xfrm>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2A9906F1-04DC-8F7D-15BC-89C6DE00C22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AC03FBC-AB33-7FFA-C132-C4223F1D7AA4}"/>
              </a:ext>
            </a:extLst>
          </p:cNvPr>
          <p:cNvSpPr>
            <a:spLocks noGrp="1"/>
          </p:cNvSpPr>
          <p:nvPr>
            <p:ph type="sldNum" sz="quarter" idx="12"/>
          </p:nvPr>
        </p:nvSpPr>
        <p:spPr/>
        <p:txBody>
          <a:bodyPr/>
          <a:lstStyle/>
          <a:p>
            <a:fld id="{3CFD72B2-4EB6-4FCF-A89A-DEA01A3779BF}" type="slidenum">
              <a:rPr lang="en-GB" smtClean="0"/>
              <a:t>51</a:t>
            </a:fld>
            <a:endParaRPr lang="en-GB"/>
          </a:p>
        </p:txBody>
      </p:sp>
      <p:pic>
        <p:nvPicPr>
          <p:cNvPr id="10" name="Picture 9">
            <a:extLst>
              <a:ext uri="{FF2B5EF4-FFF2-40B4-BE49-F238E27FC236}">
                <a16:creationId xmlns:a16="http://schemas.microsoft.com/office/drawing/2014/main" id="{9D9450D5-7F18-68BF-6093-653AB7D61407}"/>
              </a:ext>
            </a:extLst>
          </p:cNvPr>
          <p:cNvPicPr>
            <a:picLocks noChangeAspect="1"/>
          </p:cNvPicPr>
          <p:nvPr/>
        </p:nvPicPr>
        <p:blipFill>
          <a:blip r:embed="rId2">
            <a:extLst>
              <a:ext uri="{28A0092B-C50C-407E-A947-70E740481C1C}">
                <a14:useLocalDpi xmlns:a14="http://schemas.microsoft.com/office/drawing/2010/main" val="0"/>
              </a:ext>
            </a:extLst>
          </a:blip>
          <a:srcRect l="3698" t="1991" r="3765" b="3881"/>
          <a:stretch>
            <a:fillRect/>
          </a:stretch>
        </p:blipFill>
        <p:spPr>
          <a:xfrm>
            <a:off x="5376742" y="136525"/>
            <a:ext cx="6114672" cy="6219825"/>
          </a:xfrm>
          <a:prstGeom prst="rect">
            <a:avLst/>
          </a:prstGeom>
        </p:spPr>
      </p:pic>
      <p:sp>
        <p:nvSpPr>
          <p:cNvPr id="11" name="TextBox 10">
            <a:extLst>
              <a:ext uri="{FF2B5EF4-FFF2-40B4-BE49-F238E27FC236}">
                <a16:creationId xmlns:a16="http://schemas.microsoft.com/office/drawing/2014/main" id="{458B9124-DC9F-10DB-D1AD-5A016D90143B}"/>
              </a:ext>
            </a:extLst>
          </p:cNvPr>
          <p:cNvSpPr txBox="1"/>
          <p:nvPr/>
        </p:nvSpPr>
        <p:spPr>
          <a:xfrm>
            <a:off x="300250" y="2692439"/>
            <a:ext cx="5172501" cy="1107996"/>
          </a:xfrm>
          <a:prstGeom prst="rect">
            <a:avLst/>
          </a:prstGeom>
          <a:noFill/>
        </p:spPr>
        <p:txBody>
          <a:bodyPr wrap="square" rtlCol="0">
            <a:spAutoFit/>
          </a:bodyPr>
          <a:lstStyle/>
          <a:p>
            <a:r>
              <a:rPr lang="en-GB" sz="6600" b="1" dirty="0"/>
              <a:t>To recap:</a:t>
            </a:r>
          </a:p>
        </p:txBody>
      </p:sp>
    </p:spTree>
    <p:extLst>
      <p:ext uri="{BB962C8B-B14F-4D97-AF65-F5344CB8AC3E}">
        <p14:creationId xmlns:p14="http://schemas.microsoft.com/office/powerpoint/2010/main" val="3492133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A0907-ED8D-B18B-109B-24B558046069}"/>
              </a:ext>
            </a:extLst>
          </p:cNvPr>
          <p:cNvSpPr>
            <a:spLocks noGrp="1"/>
          </p:cNvSpPr>
          <p:nvPr>
            <p:ph type="title"/>
          </p:nvPr>
        </p:nvSpPr>
        <p:spPr>
          <a:xfrm>
            <a:off x="0" y="2621756"/>
            <a:ext cx="4540827" cy="1325563"/>
          </a:xfrm>
        </p:spPr>
        <p:txBody>
          <a:bodyPr>
            <a:normAutofit/>
          </a:bodyPr>
          <a:lstStyle/>
          <a:p>
            <a:pPr algn="ctr"/>
            <a:r>
              <a:rPr lang="en-GB" sz="3200" dirty="0"/>
              <a:t>How do we write about the search strategy?</a:t>
            </a:r>
          </a:p>
        </p:txBody>
      </p:sp>
      <p:sp>
        <p:nvSpPr>
          <p:cNvPr id="3" name="Content Placeholder 2">
            <a:extLst>
              <a:ext uri="{FF2B5EF4-FFF2-40B4-BE49-F238E27FC236}">
                <a16:creationId xmlns:a16="http://schemas.microsoft.com/office/drawing/2014/main" id="{DC1ED2FB-2F46-D1F4-6744-FF6D92C5B227}"/>
              </a:ext>
            </a:extLst>
          </p:cNvPr>
          <p:cNvSpPr>
            <a:spLocks noGrp="1"/>
          </p:cNvSpPr>
          <p:nvPr>
            <p:ph idx="1"/>
          </p:nvPr>
        </p:nvSpPr>
        <p:spPr>
          <a:xfrm>
            <a:off x="4769427" y="0"/>
            <a:ext cx="7426037" cy="6858000"/>
          </a:xfrm>
        </p:spPr>
        <p:txBody>
          <a:bodyPr>
            <a:noAutofit/>
          </a:bodyPr>
          <a:lstStyle/>
          <a:p>
            <a:pPr marL="0" indent="0" algn="just">
              <a:buNone/>
            </a:pPr>
            <a:r>
              <a:rPr lang="en-GB" sz="1200" dirty="0"/>
              <a:t>A structured literature search was conducted to identify evidence relating to the research question: </a:t>
            </a:r>
            <a:r>
              <a:rPr lang="en-GB" sz="1200" i="1" dirty="0"/>
              <a:t>"Does artificial intelligence improve the detection of breast cancer compared with standard mammography interpretation?"</a:t>
            </a:r>
            <a:r>
              <a:rPr lang="en-GB" sz="1200" dirty="0"/>
              <a:t> . The PICO framework was used to identify the key concepts of artificial intelligence, breast cancer, and mammography. Synonyms and related terms were generated for each concept and combined using Boolean operators (AND, OR, NOT) to create a comprehensive search strategy.</a:t>
            </a:r>
          </a:p>
          <a:p>
            <a:pPr marL="0" indent="0" algn="just">
              <a:buNone/>
            </a:pPr>
            <a:r>
              <a:rPr lang="en-GB" sz="1200" dirty="0"/>
              <a:t>Literature searches were conducted using Google Scholar and PubMed. These databases were selected because they provide access to a wide range of peer-reviewed healthcare, medical, and biomedical literature. Multiple databases were searched to reduce the risk of missing relevant publications.</a:t>
            </a:r>
          </a:p>
          <a:p>
            <a:pPr algn="just" fontAlgn="t">
              <a:buNone/>
            </a:pPr>
            <a:r>
              <a:rPr lang="en-GB" sz="1200" dirty="0"/>
              <a:t>The following keywords and synonyms were combined using Boolean operators. An example search string was:</a:t>
            </a:r>
          </a:p>
          <a:p>
            <a:pPr algn="just" fontAlgn="t">
              <a:buNone/>
            </a:pPr>
            <a:r>
              <a:rPr lang="en-GB" sz="1200" dirty="0"/>
              <a:t>("artificial intelligence" OR AI OR "machine learning") AND ("breast cancer" OR "breast neoplasm" OR "breast carcinoma") AND (mammograph* OR mammogram* OR "digital mammography")</a:t>
            </a:r>
          </a:p>
          <a:p>
            <a:pPr algn="just" fontAlgn="t">
              <a:buNone/>
            </a:pPr>
            <a:r>
              <a:rPr lang="en-GB" sz="1200" dirty="0"/>
              <a:t>To ensure relevance and quality, eligibility criteria were applied for example:</a:t>
            </a:r>
          </a:p>
          <a:p>
            <a:pPr marL="342900" lvl="0" indent="-342900" algn="just" fontAlgn="t"/>
            <a:r>
              <a:rPr lang="en-GB" sz="1200" dirty="0"/>
              <a:t>Peer-reviewed articles</a:t>
            </a:r>
          </a:p>
          <a:p>
            <a:pPr marL="342900" lvl="0" indent="-342900" algn="just" fontAlgn="t"/>
            <a:r>
              <a:rPr lang="en-GB" sz="1200" dirty="0"/>
              <a:t>Full-text articles available</a:t>
            </a:r>
          </a:p>
          <a:p>
            <a:pPr marL="342900" lvl="0" indent="-342900" algn="just" fontAlgn="t"/>
            <a:r>
              <a:rPr lang="en-GB" sz="1200" dirty="0"/>
              <a:t>Published within the last five years</a:t>
            </a:r>
          </a:p>
          <a:p>
            <a:pPr algn="just" fontAlgn="t">
              <a:buNone/>
            </a:pPr>
            <a:r>
              <a:rPr lang="en-GB" sz="1200" dirty="0"/>
              <a:t>Titles and abstracts were screened against the inclusion and exclusion criteria. Relevant full-text articles were subsequently reviewed. Following screening using the appraisal CRAAP, two peer-reviewed studies were selected for detailed analysis because they directly addressed the research question and met all eligibility criteria. </a:t>
            </a:r>
          </a:p>
          <a:p>
            <a:pPr algn="just" fontAlgn="t">
              <a:buNone/>
            </a:pPr>
            <a:r>
              <a:rPr lang="en-GB" sz="1200" dirty="0"/>
              <a:t>Table 1 records the literature search iterations demonstrating the refinement of the search strategy through successive searches and application of selection criteria.</a:t>
            </a:r>
          </a:p>
          <a:p>
            <a:pPr algn="just" fontAlgn="t">
              <a:buNone/>
            </a:pPr>
            <a:r>
              <a:rPr lang="en-GB" sz="1200" i="1" dirty="0"/>
              <a:t>Table 1. Record of literature search attempts, including databases searched, search terms used, filters applied, and results retrieved.</a:t>
            </a:r>
          </a:p>
          <a:p>
            <a:pPr algn="just" fontAlgn="t">
              <a:buNone/>
            </a:pPr>
            <a:r>
              <a:rPr lang="en-GB" sz="1200" dirty="0"/>
              <a:t> </a:t>
            </a:r>
          </a:p>
        </p:txBody>
      </p:sp>
      <p:sp>
        <p:nvSpPr>
          <p:cNvPr id="4" name="Date Placeholder 3">
            <a:extLst>
              <a:ext uri="{FF2B5EF4-FFF2-40B4-BE49-F238E27FC236}">
                <a16:creationId xmlns:a16="http://schemas.microsoft.com/office/drawing/2014/main" id="{A58810D6-E0CA-3109-610A-98D1629BDF7E}"/>
              </a:ext>
            </a:extLst>
          </p:cNvPr>
          <p:cNvSpPr>
            <a:spLocks noGrp="1"/>
          </p:cNvSpPr>
          <p:nvPr>
            <p:ph type="dt" sz="half" idx="10"/>
          </p:nvPr>
        </p:nvSpPr>
        <p:spPr>
          <a:xfrm>
            <a:off x="0" y="6420514"/>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6EFE3CD5-3E26-AD4A-3878-157E6D8F9C94}"/>
              </a:ext>
            </a:extLst>
          </p:cNvPr>
          <p:cNvSpPr>
            <a:spLocks noGrp="1"/>
          </p:cNvSpPr>
          <p:nvPr>
            <p:ph type="ftr" sz="quarter" idx="11"/>
          </p:nvPr>
        </p:nvSpPr>
        <p:spPr>
          <a:xfrm>
            <a:off x="4038600" y="6431439"/>
            <a:ext cx="4114800" cy="365125"/>
          </a:xfrm>
        </p:spPr>
        <p:txBody>
          <a:bodyPr/>
          <a:lstStyle/>
          <a:p>
            <a:r>
              <a:rPr lang="en-GB"/>
              <a:t>Dr Simona Ferraraccio</a:t>
            </a:r>
          </a:p>
        </p:txBody>
      </p:sp>
      <p:sp>
        <p:nvSpPr>
          <p:cNvPr id="6" name="Slide Number Placeholder 5">
            <a:extLst>
              <a:ext uri="{FF2B5EF4-FFF2-40B4-BE49-F238E27FC236}">
                <a16:creationId xmlns:a16="http://schemas.microsoft.com/office/drawing/2014/main" id="{9007BC84-8C53-455A-BEE3-5275FA9B296C}"/>
              </a:ext>
            </a:extLst>
          </p:cNvPr>
          <p:cNvSpPr>
            <a:spLocks noGrp="1"/>
          </p:cNvSpPr>
          <p:nvPr>
            <p:ph type="sldNum" sz="quarter" idx="12"/>
          </p:nvPr>
        </p:nvSpPr>
        <p:spPr/>
        <p:txBody>
          <a:bodyPr/>
          <a:lstStyle/>
          <a:p>
            <a:fld id="{3CFD72B2-4EB6-4FCF-A89A-DEA01A3779BF}" type="slidenum">
              <a:rPr lang="en-GB" smtClean="0"/>
              <a:t>52</a:t>
            </a:fld>
            <a:endParaRPr lang="en-GB"/>
          </a:p>
        </p:txBody>
      </p:sp>
      <p:graphicFrame>
        <p:nvGraphicFramePr>
          <p:cNvPr id="7" name="Table 6">
            <a:extLst>
              <a:ext uri="{FF2B5EF4-FFF2-40B4-BE49-F238E27FC236}">
                <a16:creationId xmlns:a16="http://schemas.microsoft.com/office/drawing/2014/main" id="{D5440273-FAF9-DD85-6D5A-0A36A20EAC86}"/>
              </a:ext>
            </a:extLst>
          </p:cNvPr>
          <p:cNvGraphicFramePr>
            <a:graphicFrameLocks noGrp="1"/>
          </p:cNvGraphicFramePr>
          <p:nvPr>
            <p:extLst>
              <p:ext uri="{D42A27DB-BD31-4B8C-83A1-F6EECF244321}">
                <p14:modId xmlns:p14="http://schemas.microsoft.com/office/powerpoint/2010/main" val="2812707042"/>
              </p:ext>
            </p:extLst>
          </p:nvPr>
        </p:nvGraphicFramePr>
        <p:xfrm>
          <a:off x="4918362" y="5257483"/>
          <a:ext cx="7128165" cy="1112520"/>
        </p:xfrm>
        <a:graphic>
          <a:graphicData uri="http://schemas.openxmlformats.org/drawingml/2006/table">
            <a:tbl>
              <a:tblPr firstRow="1" bandRow="1">
                <a:tableStyleId>{5940675A-B579-460E-94D1-54222C63F5DA}</a:tableStyleId>
              </a:tblPr>
              <a:tblGrid>
                <a:gridCol w="1636364">
                  <a:extLst>
                    <a:ext uri="{9D8B030D-6E8A-4147-A177-3AD203B41FA5}">
                      <a16:colId xmlns:a16="http://schemas.microsoft.com/office/drawing/2014/main" val="4158508875"/>
                    </a:ext>
                  </a:extLst>
                </a:gridCol>
                <a:gridCol w="1217463">
                  <a:extLst>
                    <a:ext uri="{9D8B030D-6E8A-4147-A177-3AD203B41FA5}">
                      <a16:colId xmlns:a16="http://schemas.microsoft.com/office/drawing/2014/main" val="2084597515"/>
                    </a:ext>
                  </a:extLst>
                </a:gridCol>
                <a:gridCol w="1279741">
                  <a:extLst>
                    <a:ext uri="{9D8B030D-6E8A-4147-A177-3AD203B41FA5}">
                      <a16:colId xmlns:a16="http://schemas.microsoft.com/office/drawing/2014/main" val="3578001012"/>
                    </a:ext>
                  </a:extLst>
                </a:gridCol>
                <a:gridCol w="1330932">
                  <a:extLst>
                    <a:ext uri="{9D8B030D-6E8A-4147-A177-3AD203B41FA5}">
                      <a16:colId xmlns:a16="http://schemas.microsoft.com/office/drawing/2014/main" val="2276230204"/>
                    </a:ext>
                  </a:extLst>
                </a:gridCol>
                <a:gridCol w="1663665">
                  <a:extLst>
                    <a:ext uri="{9D8B030D-6E8A-4147-A177-3AD203B41FA5}">
                      <a16:colId xmlns:a16="http://schemas.microsoft.com/office/drawing/2014/main" val="3464314694"/>
                    </a:ext>
                  </a:extLst>
                </a:gridCol>
              </a:tblGrid>
              <a:tr h="370840">
                <a:tc>
                  <a:txBody>
                    <a:bodyPr/>
                    <a:lstStyle/>
                    <a:p>
                      <a:pPr algn="ctr"/>
                      <a:r>
                        <a:rPr lang="en-GB" sz="1000" b="1" dirty="0"/>
                        <a:t>Database</a:t>
                      </a:r>
                    </a:p>
                  </a:txBody>
                  <a:tcPr anchor="ctr"/>
                </a:tc>
                <a:tc>
                  <a:txBody>
                    <a:bodyPr/>
                    <a:lstStyle/>
                    <a:p>
                      <a:pPr algn="ctr"/>
                      <a:r>
                        <a:rPr lang="en-GB" sz="1000" b="1" dirty="0"/>
                        <a:t>Search string</a:t>
                      </a:r>
                    </a:p>
                  </a:txBody>
                  <a:tcPr anchor="ctr"/>
                </a:tc>
                <a:tc>
                  <a:txBody>
                    <a:bodyPr/>
                    <a:lstStyle/>
                    <a:p>
                      <a:pPr algn="ctr"/>
                      <a:r>
                        <a:rPr lang="en-GB" sz="1000" b="1" dirty="0"/>
                        <a:t>Results</a:t>
                      </a:r>
                    </a:p>
                  </a:txBody>
                  <a:tcPr anchor="ctr"/>
                </a:tc>
                <a:tc>
                  <a:txBody>
                    <a:bodyPr/>
                    <a:lstStyle/>
                    <a:p>
                      <a:pPr algn="ctr"/>
                      <a:r>
                        <a:rPr lang="en-GB" sz="1000" b="1" dirty="0"/>
                        <a:t>Filters</a:t>
                      </a:r>
                    </a:p>
                  </a:txBody>
                  <a:tcPr anchor="ctr"/>
                </a:tc>
                <a:tc>
                  <a:txBody>
                    <a:bodyPr/>
                    <a:lstStyle/>
                    <a:p>
                      <a:pPr algn="ctr"/>
                      <a:r>
                        <a:rPr lang="en-GB" sz="1000" b="1" dirty="0"/>
                        <a:t>Results after filters</a:t>
                      </a:r>
                    </a:p>
                  </a:txBody>
                  <a:tcPr anchor="ctr"/>
                </a:tc>
                <a:extLst>
                  <a:ext uri="{0D108BD9-81ED-4DB2-BD59-A6C34878D82A}">
                    <a16:rowId xmlns:a16="http://schemas.microsoft.com/office/drawing/2014/main" val="2059120793"/>
                  </a:ext>
                </a:extLst>
              </a:tr>
              <a:tr h="370840">
                <a:tc>
                  <a:txBody>
                    <a:bodyPr/>
                    <a:lstStyle/>
                    <a:p>
                      <a:r>
                        <a:rPr lang="en-GB" sz="1000" dirty="0"/>
                        <a:t>PubMed</a:t>
                      </a:r>
                    </a:p>
                  </a:txBody>
                  <a:tcPr/>
                </a:tc>
                <a:tc>
                  <a:txBody>
                    <a:bodyPr/>
                    <a:lstStyle/>
                    <a:p>
                      <a:r>
                        <a:rPr lang="en-GB" sz="1000" dirty="0"/>
                        <a:t>…</a:t>
                      </a:r>
                    </a:p>
                  </a:txBody>
                  <a:tcPr/>
                </a:tc>
                <a:tc>
                  <a:txBody>
                    <a:bodyPr/>
                    <a:lstStyle/>
                    <a:p>
                      <a:r>
                        <a:rPr lang="en-GB" sz="1000" dirty="0"/>
                        <a:t>10,789</a:t>
                      </a:r>
                    </a:p>
                  </a:txBody>
                  <a:tcPr/>
                </a:tc>
                <a:tc>
                  <a:txBody>
                    <a:bodyPr/>
                    <a:lstStyle/>
                    <a:p>
                      <a:r>
                        <a:rPr lang="en-GB" sz="1000" dirty="0"/>
                        <a:t>&lt;10 years</a:t>
                      </a:r>
                    </a:p>
                  </a:txBody>
                  <a:tcPr/>
                </a:tc>
                <a:tc>
                  <a:txBody>
                    <a:bodyPr/>
                    <a:lstStyle/>
                    <a:p>
                      <a:r>
                        <a:rPr lang="en-GB" sz="1000" dirty="0"/>
                        <a:t>7,923</a:t>
                      </a:r>
                    </a:p>
                  </a:txBody>
                  <a:tcPr/>
                </a:tc>
                <a:extLst>
                  <a:ext uri="{0D108BD9-81ED-4DB2-BD59-A6C34878D82A}">
                    <a16:rowId xmlns:a16="http://schemas.microsoft.com/office/drawing/2014/main" val="3702914526"/>
                  </a:ext>
                </a:extLst>
              </a:tr>
              <a:tr h="370840">
                <a:tc>
                  <a:txBody>
                    <a:bodyPr/>
                    <a:lstStyle/>
                    <a:p>
                      <a:r>
                        <a:rPr lang="en-GB" sz="1000" dirty="0"/>
                        <a:t>Google Scholar</a:t>
                      </a:r>
                    </a:p>
                  </a:txBody>
                  <a:tcPr/>
                </a:tc>
                <a:tc>
                  <a:txBody>
                    <a:bodyPr/>
                    <a:lstStyle/>
                    <a:p>
                      <a:endParaRPr lang="en-GB" sz="1000" dirty="0"/>
                    </a:p>
                  </a:txBody>
                  <a:tcPr/>
                </a:tc>
                <a:tc>
                  <a:txBody>
                    <a:bodyPr/>
                    <a:lstStyle/>
                    <a:p>
                      <a:endParaRPr lang="en-GB" sz="1000" dirty="0"/>
                    </a:p>
                  </a:txBody>
                  <a:tcPr/>
                </a:tc>
                <a:tc>
                  <a:txBody>
                    <a:bodyPr/>
                    <a:lstStyle/>
                    <a:p>
                      <a:endParaRPr lang="en-GB" sz="1000" dirty="0"/>
                    </a:p>
                  </a:txBody>
                  <a:tcPr/>
                </a:tc>
                <a:tc>
                  <a:txBody>
                    <a:bodyPr/>
                    <a:lstStyle/>
                    <a:p>
                      <a:endParaRPr lang="en-GB" sz="1000" dirty="0"/>
                    </a:p>
                  </a:txBody>
                  <a:tcPr/>
                </a:tc>
                <a:extLst>
                  <a:ext uri="{0D108BD9-81ED-4DB2-BD59-A6C34878D82A}">
                    <a16:rowId xmlns:a16="http://schemas.microsoft.com/office/drawing/2014/main" val="1434822037"/>
                  </a:ext>
                </a:extLst>
              </a:tr>
            </a:tbl>
          </a:graphicData>
        </a:graphic>
      </p:graphicFrame>
    </p:spTree>
    <p:extLst>
      <p:ext uri="{BB962C8B-B14F-4D97-AF65-F5344CB8AC3E}">
        <p14:creationId xmlns:p14="http://schemas.microsoft.com/office/powerpoint/2010/main" val="304590866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3B4C0-FB1D-FBBE-F543-547B8047E4A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6596854-3321-C5C5-70E2-220916D089EE}"/>
              </a:ext>
            </a:extLst>
          </p:cNvPr>
          <p:cNvSpPr>
            <a:spLocks noGrp="1"/>
          </p:cNvSpPr>
          <p:nvPr>
            <p:ph idx="1"/>
          </p:nvPr>
        </p:nvSpPr>
        <p:spPr>
          <a:xfrm>
            <a:off x="173181" y="1472334"/>
            <a:ext cx="11838709" cy="4351338"/>
          </a:xfrm>
        </p:spPr>
        <p:txBody>
          <a:bodyPr>
            <a:normAutofit/>
          </a:bodyPr>
          <a:lstStyle/>
          <a:p>
            <a:r>
              <a:rPr lang="en-GB" sz="1600" dirty="0"/>
              <a:t>Bramer W. M., de Jonge G. B. , </a:t>
            </a:r>
            <a:r>
              <a:rPr lang="en-GB" sz="1600" dirty="0" err="1"/>
              <a:t>Rethlefsen</a:t>
            </a:r>
            <a:r>
              <a:rPr lang="en-GB" sz="1600" dirty="0"/>
              <a:t> M. L., Mast F., </a:t>
            </a:r>
            <a:r>
              <a:rPr lang="en-GB" sz="1600" dirty="0" err="1"/>
              <a:t>Kleijnen</a:t>
            </a:r>
            <a:r>
              <a:rPr lang="en-GB" sz="1600" dirty="0"/>
              <a:t> J. A systematic approach to searching: an efficient and complete method to develop literature searches. J Med </a:t>
            </a:r>
            <a:r>
              <a:rPr lang="en-GB" sz="1600" dirty="0" err="1"/>
              <a:t>Libr</a:t>
            </a:r>
            <a:r>
              <a:rPr lang="en-GB" sz="1600" dirty="0"/>
              <a:t> Assoc. 2018 Oct;106(4):531-541. </a:t>
            </a:r>
            <a:r>
              <a:rPr lang="en-GB" sz="1600" dirty="0" err="1"/>
              <a:t>doi</a:t>
            </a:r>
            <a:r>
              <a:rPr lang="en-GB" sz="1600" dirty="0"/>
              <a:t>: 10.5195/jmla.2018.283.</a:t>
            </a:r>
          </a:p>
          <a:p>
            <a:r>
              <a:rPr lang="en-GB" sz="1600" dirty="0"/>
              <a:t>Deming, W. Edwards (1986). Out of the crisis. Cambridge, MA: Massachusetts Institute of Technology, </a:t>
            </a:r>
            <a:r>
              <a:rPr lang="en-GB" sz="1600" dirty="0" err="1"/>
              <a:t>Center</a:t>
            </a:r>
            <a:r>
              <a:rPr lang="en-GB" sz="1600" dirty="0"/>
              <a:t> for Advanced Engineering Study </a:t>
            </a:r>
          </a:p>
          <a:p>
            <a:r>
              <a:rPr lang="en-GB" sz="1600" dirty="0"/>
              <a:t>Taylor M. J., McNicholas C., Nicolay C., Darzi A., Bell D., Reed J. E. Systematic review of the application of the plan-do-study-act method to improve quality in healthcare. BMJ Qual Saf. 2014 Apr;23(4):290-8. </a:t>
            </a:r>
            <a:r>
              <a:rPr lang="en-GB" sz="1600" dirty="0" err="1"/>
              <a:t>doi</a:t>
            </a:r>
            <a:r>
              <a:rPr lang="en-GB" sz="1600" dirty="0"/>
              <a:t>: 10.1136/bmjqs-2013-001862. </a:t>
            </a:r>
            <a:endParaRPr lang="en-US" altLang="en-US" sz="1600" dirty="0"/>
          </a:p>
          <a:p>
            <a:r>
              <a:rPr lang="en-GB" sz="1600" dirty="0"/>
              <a:t>Ratan S. K., Anand T., Ratan J. Formulation of Research Question - Stepwise Approach. J Indian Assoc </a:t>
            </a:r>
            <a:r>
              <a:rPr lang="en-GB" sz="1600" dirty="0" err="1"/>
              <a:t>Pediatr</a:t>
            </a:r>
            <a:r>
              <a:rPr lang="en-GB" sz="1600" dirty="0"/>
              <a:t> Surg. 2019 Jan-Mar;24(1):15-20. </a:t>
            </a:r>
            <a:r>
              <a:rPr lang="en-GB" sz="1600" dirty="0" err="1"/>
              <a:t>doi</a:t>
            </a:r>
            <a:r>
              <a:rPr lang="en-GB" sz="1600" dirty="0"/>
              <a:t>: 10.4103/jiaps.JIAPS_76_18. </a:t>
            </a:r>
          </a:p>
          <a:p>
            <a:r>
              <a:rPr lang="en-GB" sz="1600" dirty="0"/>
              <a:t>Velasco, E. (2010). Inclusion criteria. In </a:t>
            </a:r>
            <a:r>
              <a:rPr lang="en-GB" sz="1600" i="1" dirty="0" err="1"/>
              <a:t>Encyclopedia</a:t>
            </a:r>
            <a:r>
              <a:rPr lang="en-GB" sz="1600" i="1" dirty="0"/>
              <a:t> of research design</a:t>
            </a:r>
            <a:r>
              <a:rPr lang="en-GB" sz="1600" dirty="0"/>
              <a:t> (Vol. 0, pp. 589-591). SAGE Publications, Inc., </a:t>
            </a:r>
            <a:r>
              <a:rPr lang="en-GB" sz="1600" dirty="0">
                <a:hlinkClick r:id="rId2"/>
              </a:rPr>
              <a:t>https://doi.org/10.4135/9781412961288.n183</a:t>
            </a:r>
            <a:endParaRPr lang="en-GB" sz="1600" dirty="0"/>
          </a:p>
          <a:p>
            <a:r>
              <a:rPr lang="en-GB" sz="1600" dirty="0"/>
              <a:t>Dekkers, R., Carey, L., Langhorne, P. (2022). Setting Inclusion and Exclusion Criteria. In: Making Literature Reviews Work: A Multidisciplinary Guide to Systematic Approaches. Springer, Cham. https://doi.org/10.1007/978-3-030-90025-0_6</a:t>
            </a:r>
          </a:p>
          <a:p>
            <a:pPr marL="0" indent="0">
              <a:buNone/>
            </a:pPr>
            <a:endParaRPr lang="en-GB" sz="1600" dirty="0"/>
          </a:p>
        </p:txBody>
      </p:sp>
      <p:sp>
        <p:nvSpPr>
          <p:cNvPr id="4" name="Date Placeholder 3">
            <a:extLst>
              <a:ext uri="{FF2B5EF4-FFF2-40B4-BE49-F238E27FC236}">
                <a16:creationId xmlns:a16="http://schemas.microsoft.com/office/drawing/2014/main" id="{2A8BBE93-C82B-E035-EDE7-DBBDF4558048}"/>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4D37A9DD-E4FC-98D4-3B51-56FED3DAC5A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4C06310-C68C-536D-B438-FC1333CE35B7}"/>
              </a:ext>
            </a:extLst>
          </p:cNvPr>
          <p:cNvSpPr>
            <a:spLocks noGrp="1"/>
          </p:cNvSpPr>
          <p:nvPr>
            <p:ph type="sldNum" sz="quarter" idx="12"/>
          </p:nvPr>
        </p:nvSpPr>
        <p:spPr/>
        <p:txBody>
          <a:bodyPr/>
          <a:lstStyle/>
          <a:p>
            <a:fld id="{3CFD72B2-4EB6-4FCF-A89A-DEA01A3779BF}" type="slidenum">
              <a:rPr lang="en-GB" smtClean="0"/>
              <a:t>53</a:t>
            </a:fld>
            <a:endParaRPr lang="en-GB"/>
          </a:p>
        </p:txBody>
      </p:sp>
    </p:spTree>
    <p:extLst>
      <p:ext uri="{BB962C8B-B14F-4D97-AF65-F5344CB8AC3E}">
        <p14:creationId xmlns:p14="http://schemas.microsoft.com/office/powerpoint/2010/main" val="3683594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4325</Words>
  <Application>Microsoft Office PowerPoint</Application>
  <PresentationFormat>Widescreen</PresentationFormat>
  <Paragraphs>730</Paragraphs>
  <Slides>53</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53</vt:i4>
      </vt:variant>
    </vt:vector>
  </HeadingPairs>
  <TitlesOfParts>
    <vt:vector size="62" baseType="lpstr">
      <vt:lpstr>DengXian</vt:lpstr>
      <vt:lpstr>UChicago Sans Serif</vt:lpstr>
      <vt:lpstr>Aptos</vt:lpstr>
      <vt:lpstr>Aptos Display</vt:lpstr>
      <vt:lpstr>Arial</vt:lpstr>
      <vt:lpstr>Calibri</vt:lpstr>
      <vt:lpstr>Segoe UI</vt:lpstr>
      <vt:lpstr>Times New Roman</vt:lpstr>
      <vt:lpstr>Office Theme</vt:lpstr>
      <vt:lpstr>Study and Research Skills  BMSC4015A</vt:lpstr>
      <vt:lpstr>Contents</vt:lpstr>
      <vt:lpstr>Mind Map</vt:lpstr>
      <vt:lpstr>5 steps of EBP - Overview</vt:lpstr>
      <vt:lpstr>  Applying the Plan-Do-Study-Act (PDSA) cycle to search strategies and Evidence-Based Practice (EBP) provides a structured, iterative method for refining how evidence is found, appraised, and implemented in clinical settings.   It can be used for :  1. Cognitive tool for your research 2. Quality improvement tool for the practice     </vt:lpstr>
      <vt:lpstr>PLAN</vt:lpstr>
      <vt:lpstr>PowerPoint Presentation</vt:lpstr>
      <vt:lpstr>Why Research questions matter?</vt:lpstr>
      <vt:lpstr>Research question functions</vt:lpstr>
      <vt:lpstr>Research question types - Research approach</vt:lpstr>
      <vt:lpstr>PowerPoint Presentation</vt:lpstr>
      <vt:lpstr>Let’s practice </vt:lpstr>
      <vt:lpstr>What makes a good Research question? </vt:lpstr>
      <vt:lpstr>Let’s practice </vt:lpstr>
      <vt:lpstr>How do we turn a RQ into a search strategy? </vt:lpstr>
      <vt:lpstr>From RQ to Concepts – PICO framework</vt:lpstr>
      <vt:lpstr>Other frameworks</vt:lpstr>
      <vt:lpstr>Example:</vt:lpstr>
      <vt:lpstr>Examples</vt:lpstr>
      <vt:lpstr>Common PICO mistakes</vt:lpstr>
      <vt:lpstr>Let’s practice </vt:lpstr>
      <vt:lpstr>From PICO to search strategy</vt:lpstr>
      <vt:lpstr>Search concepts</vt:lpstr>
      <vt:lpstr>Generating keywords and synonyms</vt:lpstr>
      <vt:lpstr>PowerPoint Presentation</vt:lpstr>
      <vt:lpstr>PowerPoint Presentation</vt:lpstr>
      <vt:lpstr>Let’s practice </vt:lpstr>
      <vt:lpstr>Combining keywords – Boolean operators</vt:lpstr>
      <vt:lpstr>PowerPoint Presentation</vt:lpstr>
      <vt:lpstr>PowerPoint Presentation</vt:lpstr>
      <vt:lpstr>PowerPoint Presentation</vt:lpstr>
      <vt:lpstr>Phrase searching, Truncation and Wildcards</vt:lpstr>
      <vt:lpstr>Search string</vt:lpstr>
      <vt:lpstr>PowerPoint Presentation</vt:lpstr>
      <vt:lpstr>Let’s practice </vt:lpstr>
      <vt:lpstr>PowerPoint Presentation</vt:lpstr>
      <vt:lpstr>DO</vt:lpstr>
      <vt:lpstr>DO - begin gathering evidence</vt:lpstr>
      <vt:lpstr>Searching databases</vt:lpstr>
      <vt:lpstr>Inclusion and exclusion criteria</vt:lpstr>
      <vt:lpstr>PowerPoint Presentation</vt:lpstr>
      <vt:lpstr>PowerPoint Presentation</vt:lpstr>
      <vt:lpstr>Let’s practice </vt:lpstr>
      <vt:lpstr>STUDY</vt:lpstr>
      <vt:lpstr>The CRAAP Test</vt:lpstr>
      <vt:lpstr>AACODS </vt:lpstr>
      <vt:lpstr>The SMART Check</vt:lpstr>
      <vt:lpstr>ACT</vt:lpstr>
      <vt:lpstr>Option 1: The Search Has Been Successful</vt:lpstr>
      <vt:lpstr>Option 2: The Search Needs Refinement</vt:lpstr>
      <vt:lpstr>PowerPoint Presentation</vt:lpstr>
      <vt:lpstr>How do we write about the search strategy?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2026-09-03T11:06:50Z</dcterms:created>
  <dcterms:modified xsi:type="dcterms:W3CDTF">2026-10-13T16:49:11Z</dcterms:modified>
</cp:coreProperties>
</file>