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71" r:id="rId3"/>
    <p:sldId id="268" r:id="rId4"/>
    <p:sldId id="257" r:id="rId5"/>
    <p:sldId id="258" r:id="rId6"/>
    <p:sldId id="259" r:id="rId7"/>
    <p:sldId id="261" r:id="rId8"/>
    <p:sldId id="262" r:id="rId9"/>
    <p:sldId id="260" r:id="rId10"/>
    <p:sldId id="263" r:id="rId11"/>
    <p:sldId id="267" r:id="rId12"/>
    <p:sldId id="265" r:id="rId13"/>
    <p:sldId id="270" r:id="rId14"/>
    <p:sldId id="266"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3EE7037-7FCF-4D6D-B5DD-E72377AE1F40}" v="259" dt="2023-10-19T20:42:12.02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p:scale>
          <a:sx n="80" d="100"/>
          <a:sy n="80" d="100"/>
        </p:scale>
        <p:origin x="180" y="44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Boyd Malcolm (2128536)" userId="S::2128536@student.uwtsd.ac.uk::bfbd7d14-284f-4adf-a03b-17cd6a2bc1f3" providerId="AD" clId="Web-{A7D3BAAC-07AE-CF95-04E1-94060DC46B82}"/>
    <pc:docChg chg="addSld delSld modSld">
      <pc:chgData name="Boyd Malcolm (2128536)" userId="S::2128536@student.uwtsd.ac.uk::bfbd7d14-284f-4adf-a03b-17cd6a2bc1f3" providerId="AD" clId="Web-{A7D3BAAC-07AE-CF95-04E1-94060DC46B82}" dt="2023-10-18T04:22:12.034" v="1045" actId="20577"/>
      <pc:docMkLst>
        <pc:docMk/>
      </pc:docMkLst>
      <pc:sldChg chg="addSp delSp modSp">
        <pc:chgData name="Boyd Malcolm (2128536)" userId="S::2128536@student.uwtsd.ac.uk::bfbd7d14-284f-4adf-a03b-17cd6a2bc1f3" providerId="AD" clId="Web-{A7D3BAAC-07AE-CF95-04E1-94060DC46B82}" dt="2023-10-18T01:34:10.299" v="656" actId="20577"/>
        <pc:sldMkLst>
          <pc:docMk/>
          <pc:sldMk cId="571883043" sldId="257"/>
        </pc:sldMkLst>
        <pc:spChg chg="mod">
          <ac:chgData name="Boyd Malcolm (2128536)" userId="S::2128536@student.uwtsd.ac.uk::bfbd7d14-284f-4adf-a03b-17cd6a2bc1f3" providerId="AD" clId="Web-{A7D3BAAC-07AE-CF95-04E1-94060DC46B82}" dt="2023-10-18T01:14:29.887" v="565" actId="20577"/>
          <ac:spMkLst>
            <pc:docMk/>
            <pc:sldMk cId="571883043" sldId="257"/>
            <ac:spMk id="5" creationId="{51FB7387-DBA9-9C5F-BE4E-A304033080C6}"/>
          </ac:spMkLst>
        </pc:spChg>
        <pc:spChg chg="mod">
          <ac:chgData name="Boyd Malcolm (2128536)" userId="S::2128536@student.uwtsd.ac.uk::bfbd7d14-284f-4adf-a03b-17cd6a2bc1f3" providerId="AD" clId="Web-{A7D3BAAC-07AE-CF95-04E1-94060DC46B82}" dt="2023-10-18T01:34:10.299" v="656" actId="20577"/>
          <ac:spMkLst>
            <pc:docMk/>
            <pc:sldMk cId="571883043" sldId="257"/>
            <ac:spMk id="8" creationId="{EFBC6637-B25B-0D38-A145-F862A3C6638B}"/>
          </ac:spMkLst>
        </pc:spChg>
        <pc:picChg chg="add mod">
          <ac:chgData name="Boyd Malcolm (2128536)" userId="S::2128536@student.uwtsd.ac.uk::bfbd7d14-284f-4adf-a03b-17cd6a2bc1f3" providerId="AD" clId="Web-{A7D3BAAC-07AE-CF95-04E1-94060DC46B82}" dt="2023-10-18T01:28:33.371" v="611" actId="1076"/>
          <ac:picMkLst>
            <pc:docMk/>
            <pc:sldMk cId="571883043" sldId="257"/>
            <ac:picMk id="2" creationId="{9CA03205-C311-3553-3BFF-DD7878866029}"/>
          </ac:picMkLst>
        </pc:picChg>
        <pc:picChg chg="add del mod">
          <ac:chgData name="Boyd Malcolm (2128536)" userId="S::2128536@student.uwtsd.ac.uk::bfbd7d14-284f-4adf-a03b-17cd6a2bc1f3" providerId="AD" clId="Web-{A7D3BAAC-07AE-CF95-04E1-94060DC46B82}" dt="2023-10-18T01:29:24.920" v="616"/>
          <ac:picMkLst>
            <pc:docMk/>
            <pc:sldMk cId="571883043" sldId="257"/>
            <ac:picMk id="3" creationId="{92395625-3A93-A921-D131-0E580F56A46B}"/>
          </ac:picMkLst>
        </pc:picChg>
        <pc:picChg chg="mod">
          <ac:chgData name="Boyd Malcolm (2128536)" userId="S::2128536@student.uwtsd.ac.uk::bfbd7d14-284f-4adf-a03b-17cd6a2bc1f3" providerId="AD" clId="Web-{A7D3BAAC-07AE-CF95-04E1-94060DC46B82}" dt="2023-10-18T01:28:42.668" v="612" actId="1076"/>
          <ac:picMkLst>
            <pc:docMk/>
            <pc:sldMk cId="571883043" sldId="257"/>
            <ac:picMk id="10" creationId="{0DB351E5-C114-968B-30FA-CF6515D7FA0B}"/>
          </ac:picMkLst>
        </pc:picChg>
      </pc:sldChg>
      <pc:sldChg chg="addSp delSp modSp mod setBg">
        <pc:chgData name="Boyd Malcolm (2128536)" userId="S::2128536@student.uwtsd.ac.uk::bfbd7d14-284f-4adf-a03b-17cd6a2bc1f3" providerId="AD" clId="Web-{A7D3BAAC-07AE-CF95-04E1-94060DC46B82}" dt="2023-10-18T01:27:09.772" v="605" actId="1076"/>
        <pc:sldMkLst>
          <pc:docMk/>
          <pc:sldMk cId="1310965472" sldId="258"/>
        </pc:sldMkLst>
        <pc:spChg chg="add del mod">
          <ac:chgData name="Boyd Malcolm (2128536)" userId="S::2128536@student.uwtsd.ac.uk::bfbd7d14-284f-4adf-a03b-17cd6a2bc1f3" providerId="AD" clId="Web-{A7D3BAAC-07AE-CF95-04E1-94060DC46B82}" dt="2023-10-18T01:21:31.164" v="585"/>
          <ac:spMkLst>
            <pc:docMk/>
            <pc:sldMk cId="1310965472" sldId="258"/>
            <ac:spMk id="2" creationId="{86053C24-69EA-3AB2-B12B-CD2A25FD8986}"/>
          </ac:spMkLst>
        </pc:spChg>
        <pc:spChg chg="add mod">
          <ac:chgData name="Boyd Malcolm (2128536)" userId="S::2128536@student.uwtsd.ac.uk::bfbd7d14-284f-4adf-a03b-17cd6a2bc1f3" providerId="AD" clId="Web-{A7D3BAAC-07AE-CF95-04E1-94060DC46B82}" dt="2023-10-18T01:23:01.659" v="590" actId="1076"/>
          <ac:spMkLst>
            <pc:docMk/>
            <pc:sldMk cId="1310965472" sldId="258"/>
            <ac:spMk id="3" creationId="{F08942D8-2347-4873-5CB8-67FD988E4D7C}"/>
          </ac:spMkLst>
        </pc:spChg>
        <pc:spChg chg="mod">
          <ac:chgData name="Boyd Malcolm (2128536)" userId="S::2128536@student.uwtsd.ac.uk::bfbd7d14-284f-4adf-a03b-17cd6a2bc1f3" providerId="AD" clId="Web-{A7D3BAAC-07AE-CF95-04E1-94060DC46B82}" dt="2023-10-18T01:22:03.109" v="587" actId="1076"/>
          <ac:spMkLst>
            <pc:docMk/>
            <pc:sldMk cId="1310965472" sldId="258"/>
            <ac:spMk id="4" creationId="{EB101B7F-6EDF-CDAC-B9F0-465A6E191559}"/>
          </ac:spMkLst>
        </pc:spChg>
        <pc:spChg chg="mod">
          <ac:chgData name="Boyd Malcolm (2128536)" userId="S::2128536@student.uwtsd.ac.uk::bfbd7d14-284f-4adf-a03b-17cd6a2bc1f3" providerId="AD" clId="Web-{A7D3BAAC-07AE-CF95-04E1-94060DC46B82}" dt="2023-10-18T01:21:52.468" v="586" actId="1076"/>
          <ac:spMkLst>
            <pc:docMk/>
            <pc:sldMk cId="1310965472" sldId="258"/>
            <ac:spMk id="5" creationId="{886FEDD5-D6DE-88B0-8C86-5505183DB85E}"/>
          </ac:spMkLst>
        </pc:spChg>
        <pc:spChg chg="add mod">
          <ac:chgData name="Boyd Malcolm (2128536)" userId="S::2128536@student.uwtsd.ac.uk::bfbd7d14-284f-4adf-a03b-17cd6a2bc1f3" providerId="AD" clId="Web-{A7D3BAAC-07AE-CF95-04E1-94060DC46B82}" dt="2023-10-18T01:27:09.772" v="605" actId="1076"/>
          <ac:spMkLst>
            <pc:docMk/>
            <pc:sldMk cId="1310965472" sldId="258"/>
            <ac:spMk id="6" creationId="{FD40DC9A-F469-53D1-798F-361D4B3BFEC2}"/>
          </ac:spMkLst>
        </pc:spChg>
        <pc:spChg chg="add">
          <ac:chgData name="Boyd Malcolm (2128536)" userId="S::2128536@student.uwtsd.ac.uk::bfbd7d14-284f-4adf-a03b-17cd6a2bc1f3" providerId="AD" clId="Web-{A7D3BAAC-07AE-CF95-04E1-94060DC46B82}" dt="2023-10-18T01:17:32.788" v="571"/>
          <ac:spMkLst>
            <pc:docMk/>
            <pc:sldMk cId="1310965472" sldId="258"/>
            <ac:spMk id="11" creationId="{F13C74B1-5B17-4795-BED0-7140497B445A}"/>
          </ac:spMkLst>
        </pc:spChg>
        <pc:spChg chg="add">
          <ac:chgData name="Boyd Malcolm (2128536)" userId="S::2128536@student.uwtsd.ac.uk::bfbd7d14-284f-4adf-a03b-17cd6a2bc1f3" providerId="AD" clId="Web-{A7D3BAAC-07AE-CF95-04E1-94060DC46B82}" dt="2023-10-18T01:17:32.788" v="571"/>
          <ac:spMkLst>
            <pc:docMk/>
            <pc:sldMk cId="1310965472" sldId="258"/>
            <ac:spMk id="13" creationId="{D4974D33-8DC5-464E-8C6D-BE58F0669C17}"/>
          </ac:spMkLst>
        </pc:spChg>
        <pc:picChg chg="add mod">
          <ac:chgData name="Boyd Malcolm (2128536)" userId="S::2128536@student.uwtsd.ac.uk::bfbd7d14-284f-4adf-a03b-17cd6a2bc1f3" providerId="AD" clId="Web-{A7D3BAAC-07AE-CF95-04E1-94060DC46B82}" dt="2023-10-18T01:18:38.745" v="576" actId="14100"/>
          <ac:picMkLst>
            <pc:docMk/>
            <pc:sldMk cId="1310965472" sldId="258"/>
            <ac:picMk id="7" creationId="{C678397B-A08D-B60F-D2A2-6928B523C5E6}"/>
          </ac:picMkLst>
        </pc:picChg>
      </pc:sldChg>
      <pc:sldChg chg="addSp delSp modSp mod setBg">
        <pc:chgData name="Boyd Malcolm (2128536)" userId="S::2128536@student.uwtsd.ac.uk::bfbd7d14-284f-4adf-a03b-17cd6a2bc1f3" providerId="AD" clId="Web-{A7D3BAAC-07AE-CF95-04E1-94060DC46B82}" dt="2023-10-18T02:03:24.745" v="778" actId="14100"/>
        <pc:sldMkLst>
          <pc:docMk/>
          <pc:sldMk cId="3591177892" sldId="259"/>
        </pc:sldMkLst>
        <pc:spChg chg="add del mod ord">
          <ac:chgData name="Boyd Malcolm (2128536)" userId="S::2128536@student.uwtsd.ac.uk::bfbd7d14-284f-4adf-a03b-17cd6a2bc1f3" providerId="AD" clId="Web-{A7D3BAAC-07AE-CF95-04E1-94060DC46B82}" dt="2023-10-18T01:40:53.525" v="667"/>
          <ac:spMkLst>
            <pc:docMk/>
            <pc:sldMk cId="3591177892" sldId="259"/>
            <ac:spMk id="2" creationId="{90601DAC-845B-E02D-876C-0F0A7AE7933F}"/>
          </ac:spMkLst>
        </pc:spChg>
        <pc:spChg chg="add mod">
          <ac:chgData name="Boyd Malcolm (2128536)" userId="S::2128536@student.uwtsd.ac.uk::bfbd7d14-284f-4adf-a03b-17cd6a2bc1f3" providerId="AD" clId="Web-{A7D3BAAC-07AE-CF95-04E1-94060DC46B82}" dt="2023-10-18T01:55:15.089" v="740" actId="14100"/>
          <ac:spMkLst>
            <pc:docMk/>
            <pc:sldMk cId="3591177892" sldId="259"/>
            <ac:spMk id="3" creationId="{24B1CBAB-67EA-03B8-3786-85370A183501}"/>
          </ac:spMkLst>
        </pc:spChg>
        <pc:spChg chg="del">
          <ac:chgData name="Boyd Malcolm (2128536)" userId="S::2128536@student.uwtsd.ac.uk::bfbd7d14-284f-4adf-a03b-17cd6a2bc1f3" providerId="AD" clId="Web-{A7D3BAAC-07AE-CF95-04E1-94060DC46B82}" dt="2023-10-18T01:22:34.892" v="588"/>
          <ac:spMkLst>
            <pc:docMk/>
            <pc:sldMk cId="3591177892" sldId="259"/>
            <ac:spMk id="4" creationId="{B9954BB0-9ED2-20E1-981B-EFA9B0E59FDC}"/>
          </ac:spMkLst>
        </pc:spChg>
        <pc:spChg chg="mod">
          <ac:chgData name="Boyd Malcolm (2128536)" userId="S::2128536@student.uwtsd.ac.uk::bfbd7d14-284f-4adf-a03b-17cd6a2bc1f3" providerId="AD" clId="Web-{A7D3BAAC-07AE-CF95-04E1-94060DC46B82}" dt="2023-10-18T02:03:24.745" v="778" actId="14100"/>
          <ac:spMkLst>
            <pc:docMk/>
            <pc:sldMk cId="3591177892" sldId="259"/>
            <ac:spMk id="5" creationId="{70F2D9CE-5187-D90C-9CD0-49D2DE545944}"/>
          </ac:spMkLst>
        </pc:spChg>
        <pc:spChg chg="add del mod">
          <ac:chgData name="Boyd Malcolm (2128536)" userId="S::2128536@student.uwtsd.ac.uk::bfbd7d14-284f-4adf-a03b-17cd6a2bc1f3" providerId="AD" clId="Web-{A7D3BAAC-07AE-CF95-04E1-94060DC46B82}" dt="2023-10-18T01:56:11.155" v="747"/>
          <ac:spMkLst>
            <pc:docMk/>
            <pc:sldMk cId="3591177892" sldId="259"/>
            <ac:spMk id="6" creationId="{2AC2072E-A304-82C0-8E54-A395337E67AE}"/>
          </ac:spMkLst>
        </pc:spChg>
        <pc:spChg chg="add mod">
          <ac:chgData name="Boyd Malcolm (2128536)" userId="S::2128536@student.uwtsd.ac.uk::bfbd7d14-284f-4adf-a03b-17cd6a2bc1f3" providerId="AD" clId="Web-{A7D3BAAC-07AE-CF95-04E1-94060DC46B82}" dt="2023-10-18T02:03:08.166" v="777" actId="14100"/>
          <ac:spMkLst>
            <pc:docMk/>
            <pc:sldMk cId="3591177892" sldId="259"/>
            <ac:spMk id="7" creationId="{F43FC5B0-4DFA-6920-8BC0-BC4AE38AE6A2}"/>
          </ac:spMkLst>
        </pc:spChg>
        <pc:spChg chg="mod">
          <ac:chgData name="Boyd Malcolm (2128536)" userId="S::2128536@student.uwtsd.ac.uk::bfbd7d14-284f-4adf-a03b-17cd6a2bc1f3" providerId="AD" clId="Web-{A7D3BAAC-07AE-CF95-04E1-94060DC46B82}" dt="2023-10-18T01:26:06.815" v="598" actId="20577"/>
          <ac:spMkLst>
            <pc:docMk/>
            <pc:sldMk cId="3591177892" sldId="259"/>
            <ac:spMk id="8" creationId="{BF58E781-A3B2-DC0B-6588-C3A79A9627D5}"/>
          </ac:spMkLst>
        </pc:spChg>
        <pc:spChg chg="mod">
          <ac:chgData name="Boyd Malcolm (2128536)" userId="S::2128536@student.uwtsd.ac.uk::bfbd7d14-284f-4adf-a03b-17cd6a2bc1f3" providerId="AD" clId="Web-{A7D3BAAC-07AE-CF95-04E1-94060DC46B82}" dt="2023-10-18T01:46:29.300" v="684" actId="20577"/>
          <ac:spMkLst>
            <pc:docMk/>
            <pc:sldMk cId="3591177892" sldId="259"/>
            <ac:spMk id="9" creationId="{9B3B8D43-9A2F-1601-9CE5-2CCF0D8B2BD4}"/>
          </ac:spMkLst>
        </pc:spChg>
        <pc:spChg chg="del">
          <ac:chgData name="Boyd Malcolm (2128536)" userId="S::2128536@student.uwtsd.ac.uk::bfbd7d14-284f-4adf-a03b-17cd6a2bc1f3" providerId="AD" clId="Web-{A7D3BAAC-07AE-CF95-04E1-94060DC46B82}" dt="2023-10-18T01:28:00.134" v="606"/>
          <ac:spMkLst>
            <pc:docMk/>
            <pc:sldMk cId="3591177892" sldId="259"/>
            <ac:spMk id="12" creationId="{5BD00936-A5AE-CD99-7782-113AE0BEA789}"/>
          </ac:spMkLst>
        </pc:spChg>
        <pc:spChg chg="add">
          <ac:chgData name="Boyd Malcolm (2128536)" userId="S::2128536@student.uwtsd.ac.uk::bfbd7d14-284f-4adf-a03b-17cd6a2bc1f3" providerId="AD" clId="Web-{A7D3BAAC-07AE-CF95-04E1-94060DC46B82}" dt="2023-10-18T01:39:49.272" v="660"/>
          <ac:spMkLst>
            <pc:docMk/>
            <pc:sldMk cId="3591177892" sldId="259"/>
            <ac:spMk id="14" creationId="{BA79A7CF-01AF-4178-9369-94E0C90EB046}"/>
          </ac:spMkLst>
        </pc:spChg>
        <pc:spChg chg="add">
          <ac:chgData name="Boyd Malcolm (2128536)" userId="S::2128536@student.uwtsd.ac.uk::bfbd7d14-284f-4adf-a03b-17cd6a2bc1f3" providerId="AD" clId="Web-{A7D3BAAC-07AE-CF95-04E1-94060DC46B82}" dt="2023-10-18T01:39:49.272" v="660"/>
          <ac:spMkLst>
            <pc:docMk/>
            <pc:sldMk cId="3591177892" sldId="259"/>
            <ac:spMk id="16" creationId="{99413ED5-9ED4-4772-BCE4-2BCAE6B12E35}"/>
          </ac:spMkLst>
        </pc:spChg>
        <pc:spChg chg="add">
          <ac:chgData name="Boyd Malcolm (2128536)" userId="S::2128536@student.uwtsd.ac.uk::bfbd7d14-284f-4adf-a03b-17cd6a2bc1f3" providerId="AD" clId="Web-{A7D3BAAC-07AE-CF95-04E1-94060DC46B82}" dt="2023-10-18T01:39:49.272" v="660"/>
          <ac:spMkLst>
            <pc:docMk/>
            <pc:sldMk cId="3591177892" sldId="259"/>
            <ac:spMk id="18" creationId="{04357C93-F0CB-4A1C-8F77-4E9063789819}"/>
          </ac:spMkLst>
        </pc:spChg>
        <pc:spChg chg="add">
          <ac:chgData name="Boyd Malcolm (2128536)" userId="S::2128536@student.uwtsd.ac.uk::bfbd7d14-284f-4adf-a03b-17cd6a2bc1f3" providerId="AD" clId="Web-{A7D3BAAC-07AE-CF95-04E1-94060DC46B82}" dt="2023-10-18T01:39:49.272" v="660"/>
          <ac:spMkLst>
            <pc:docMk/>
            <pc:sldMk cId="3591177892" sldId="259"/>
            <ac:spMk id="20" creationId="{90F533E9-6690-41A8-A372-4C6C622D028D}"/>
          </ac:spMkLst>
        </pc:spChg>
        <pc:picChg chg="del mod">
          <ac:chgData name="Boyd Malcolm (2128536)" userId="S::2128536@student.uwtsd.ac.uk::bfbd7d14-284f-4adf-a03b-17cd6a2bc1f3" providerId="AD" clId="Web-{A7D3BAAC-07AE-CF95-04E1-94060DC46B82}" dt="2023-10-18T01:28:00.134" v="606"/>
          <ac:picMkLst>
            <pc:docMk/>
            <pc:sldMk cId="3591177892" sldId="259"/>
            <ac:picMk id="11" creationId="{8E5F0D0D-4F7B-E847-F55A-5A341AF756E8}"/>
          </ac:picMkLst>
        </pc:picChg>
      </pc:sldChg>
      <pc:sldChg chg="addSp delSp modSp">
        <pc:chgData name="Boyd Malcolm (2128536)" userId="S::2128536@student.uwtsd.ac.uk::bfbd7d14-284f-4adf-a03b-17cd6a2bc1f3" providerId="AD" clId="Web-{A7D3BAAC-07AE-CF95-04E1-94060DC46B82}" dt="2023-10-18T03:42:40.978" v="1012" actId="1076"/>
        <pc:sldMkLst>
          <pc:docMk/>
          <pc:sldMk cId="3432848197" sldId="260"/>
        </pc:sldMkLst>
        <pc:spChg chg="add mod">
          <ac:chgData name="Boyd Malcolm (2128536)" userId="S::2128536@student.uwtsd.ac.uk::bfbd7d14-284f-4adf-a03b-17cd6a2bc1f3" providerId="AD" clId="Web-{A7D3BAAC-07AE-CF95-04E1-94060DC46B82}" dt="2023-10-18T03:29:06.337" v="959" actId="14100"/>
          <ac:spMkLst>
            <pc:docMk/>
            <pc:sldMk cId="3432848197" sldId="260"/>
            <ac:spMk id="2" creationId="{66AA3DC3-3004-7576-2531-0DE51B83ECBD}"/>
          </ac:spMkLst>
        </pc:spChg>
        <pc:spChg chg="add mod">
          <ac:chgData name="Boyd Malcolm (2128536)" userId="S::2128536@student.uwtsd.ac.uk::bfbd7d14-284f-4adf-a03b-17cd6a2bc1f3" providerId="AD" clId="Web-{A7D3BAAC-07AE-CF95-04E1-94060DC46B82}" dt="2023-10-18T03:35:27.687" v="981" actId="1076"/>
          <ac:spMkLst>
            <pc:docMk/>
            <pc:sldMk cId="3432848197" sldId="260"/>
            <ac:spMk id="3" creationId="{4FD2236F-24FE-F200-EFBE-E0111C391E6B}"/>
          </ac:spMkLst>
        </pc:spChg>
        <pc:spChg chg="del mod">
          <ac:chgData name="Boyd Malcolm (2128536)" userId="S::2128536@student.uwtsd.ac.uk::bfbd7d14-284f-4adf-a03b-17cd6a2bc1f3" providerId="AD" clId="Web-{A7D3BAAC-07AE-CF95-04E1-94060DC46B82}" dt="2023-10-18T02:35:21.774" v="891"/>
          <ac:spMkLst>
            <pc:docMk/>
            <pc:sldMk cId="3432848197" sldId="260"/>
            <ac:spMk id="4" creationId="{7A1B2091-7086-30F8-862D-2629CE70D870}"/>
          </ac:spMkLst>
        </pc:spChg>
        <pc:spChg chg="add mod">
          <ac:chgData name="Boyd Malcolm (2128536)" userId="S::2128536@student.uwtsd.ac.uk::bfbd7d14-284f-4adf-a03b-17cd6a2bc1f3" providerId="AD" clId="Web-{A7D3BAAC-07AE-CF95-04E1-94060DC46B82}" dt="2023-10-18T03:42:40.978" v="1012" actId="1076"/>
          <ac:spMkLst>
            <pc:docMk/>
            <pc:sldMk cId="3432848197" sldId="260"/>
            <ac:spMk id="5" creationId="{69E9E89E-BC82-CAB1-4F1C-9331384043D8}"/>
          </ac:spMkLst>
        </pc:spChg>
        <pc:spChg chg="mod">
          <ac:chgData name="Boyd Malcolm (2128536)" userId="S::2128536@student.uwtsd.ac.uk::bfbd7d14-284f-4adf-a03b-17cd6a2bc1f3" providerId="AD" clId="Web-{A7D3BAAC-07AE-CF95-04E1-94060DC46B82}" dt="2023-10-18T03:23:43.661" v="944" actId="14100"/>
          <ac:spMkLst>
            <pc:docMk/>
            <pc:sldMk cId="3432848197" sldId="260"/>
            <ac:spMk id="9" creationId="{61A84BB9-7E4C-83F5-C526-538A387E6B64}"/>
          </ac:spMkLst>
        </pc:spChg>
        <pc:spChg chg="del mod">
          <ac:chgData name="Boyd Malcolm (2128536)" userId="S::2128536@student.uwtsd.ac.uk::bfbd7d14-284f-4adf-a03b-17cd6a2bc1f3" providerId="AD" clId="Web-{A7D3BAAC-07AE-CF95-04E1-94060DC46B82}" dt="2023-10-18T02:35:15.071" v="890"/>
          <ac:spMkLst>
            <pc:docMk/>
            <pc:sldMk cId="3432848197" sldId="260"/>
            <ac:spMk id="10" creationId="{764FA2C4-26A5-63EA-BFB1-5ABAA5A2F231}"/>
          </ac:spMkLst>
        </pc:spChg>
        <pc:spChg chg="mod">
          <ac:chgData name="Boyd Malcolm (2128536)" userId="S::2128536@student.uwtsd.ac.uk::bfbd7d14-284f-4adf-a03b-17cd6a2bc1f3" providerId="AD" clId="Web-{A7D3BAAC-07AE-CF95-04E1-94060DC46B82}" dt="2023-10-18T03:27:11.892" v="950" actId="1076"/>
          <ac:spMkLst>
            <pc:docMk/>
            <pc:sldMk cId="3432848197" sldId="260"/>
            <ac:spMk id="11" creationId="{830250BB-CFEB-471D-08D9-6B873E0B25C6}"/>
          </ac:spMkLst>
        </pc:spChg>
      </pc:sldChg>
      <pc:sldChg chg="addSp delSp modSp mod setBg addAnim delAnim">
        <pc:chgData name="Boyd Malcolm (2128536)" userId="S::2128536@student.uwtsd.ac.uk::bfbd7d14-284f-4adf-a03b-17cd6a2bc1f3" providerId="AD" clId="Web-{A7D3BAAC-07AE-CF95-04E1-94060DC46B82}" dt="2023-10-18T04:16:58.921" v="1044"/>
        <pc:sldMkLst>
          <pc:docMk/>
          <pc:sldMk cId="801354562" sldId="261"/>
        </pc:sldMkLst>
        <pc:spChg chg="add del mod">
          <ac:chgData name="Boyd Malcolm (2128536)" userId="S::2128536@student.uwtsd.ac.uk::bfbd7d14-284f-4adf-a03b-17cd6a2bc1f3" providerId="AD" clId="Web-{A7D3BAAC-07AE-CF95-04E1-94060DC46B82}" dt="2023-10-18T02:13:41.817" v="819"/>
          <ac:spMkLst>
            <pc:docMk/>
            <pc:sldMk cId="801354562" sldId="261"/>
            <ac:spMk id="2" creationId="{E4C755D2-308C-759D-18A2-7539FFC89B9D}"/>
          </ac:spMkLst>
        </pc:spChg>
        <pc:spChg chg="add mod">
          <ac:chgData name="Boyd Malcolm (2128536)" userId="S::2128536@student.uwtsd.ac.uk::bfbd7d14-284f-4adf-a03b-17cd6a2bc1f3" providerId="AD" clId="Web-{A7D3BAAC-07AE-CF95-04E1-94060DC46B82}" dt="2023-10-18T02:29:19.893" v="869" actId="14100"/>
          <ac:spMkLst>
            <pc:docMk/>
            <pc:sldMk cId="801354562" sldId="261"/>
            <ac:spMk id="3" creationId="{94EBABED-CCC8-81B6-99DD-5DD5230E4A7B}"/>
          </ac:spMkLst>
        </pc:spChg>
        <pc:spChg chg="mod">
          <ac:chgData name="Boyd Malcolm (2128536)" userId="S::2128536@student.uwtsd.ac.uk::bfbd7d14-284f-4adf-a03b-17cd6a2bc1f3" providerId="AD" clId="Web-{A7D3BAAC-07AE-CF95-04E1-94060DC46B82}" dt="2023-10-18T02:30:54.929" v="876" actId="20577"/>
          <ac:spMkLst>
            <pc:docMk/>
            <pc:sldMk cId="801354562" sldId="261"/>
            <ac:spMk id="4" creationId="{C672B3EB-CBFD-9F86-CF0A-C2B3A81F2343}"/>
          </ac:spMkLst>
        </pc:spChg>
        <pc:spChg chg="del mod">
          <ac:chgData name="Boyd Malcolm (2128536)" userId="S::2128536@student.uwtsd.ac.uk::bfbd7d14-284f-4adf-a03b-17cd6a2bc1f3" providerId="AD" clId="Web-{A7D3BAAC-07AE-CF95-04E1-94060DC46B82}" dt="2023-10-18T02:16:04.013" v="826"/>
          <ac:spMkLst>
            <pc:docMk/>
            <pc:sldMk cId="801354562" sldId="261"/>
            <ac:spMk id="5" creationId="{F2837647-6F36-D173-F8DE-E9B1D8FB6E67}"/>
          </ac:spMkLst>
        </pc:spChg>
        <pc:spChg chg="add del mod">
          <ac:chgData name="Boyd Malcolm (2128536)" userId="S::2128536@student.uwtsd.ac.uk::bfbd7d14-284f-4adf-a03b-17cd6a2bc1f3" providerId="AD" clId="Web-{A7D3BAAC-07AE-CF95-04E1-94060DC46B82}" dt="2023-10-18T02:18:43.179" v="849"/>
          <ac:spMkLst>
            <pc:docMk/>
            <pc:sldMk cId="801354562" sldId="261"/>
            <ac:spMk id="6" creationId="{6CDA9C7B-A21D-00FB-43D8-AA8913AF7FCD}"/>
          </ac:spMkLst>
        </pc:spChg>
        <pc:spChg chg="add del mod">
          <ac:chgData name="Boyd Malcolm (2128536)" userId="S::2128536@student.uwtsd.ac.uk::bfbd7d14-284f-4adf-a03b-17cd6a2bc1f3" providerId="AD" clId="Web-{A7D3BAAC-07AE-CF95-04E1-94060DC46B82}" dt="2023-10-18T02:19:06.884" v="853"/>
          <ac:spMkLst>
            <pc:docMk/>
            <pc:sldMk cId="801354562" sldId="261"/>
            <ac:spMk id="7" creationId="{EB3F719D-EF42-B55C-A808-B1CA589ACF0C}"/>
          </ac:spMkLst>
        </pc:spChg>
        <pc:spChg chg="add del mod">
          <ac:chgData name="Boyd Malcolm (2128536)" userId="S::2128536@student.uwtsd.ac.uk::bfbd7d14-284f-4adf-a03b-17cd6a2bc1f3" providerId="AD" clId="Web-{A7D3BAAC-07AE-CF95-04E1-94060DC46B82}" dt="2023-10-18T02:20:01.731" v="858"/>
          <ac:spMkLst>
            <pc:docMk/>
            <pc:sldMk cId="801354562" sldId="261"/>
            <ac:spMk id="8" creationId="{A85465D7-3A75-6D07-F089-14B1366319BA}"/>
          </ac:spMkLst>
        </pc:spChg>
        <pc:spChg chg="add mod">
          <ac:chgData name="Boyd Malcolm (2128536)" userId="S::2128536@student.uwtsd.ac.uk::bfbd7d14-284f-4adf-a03b-17cd6a2bc1f3" providerId="AD" clId="Web-{A7D3BAAC-07AE-CF95-04E1-94060DC46B82}" dt="2023-10-18T02:30:27.490" v="875" actId="14100"/>
          <ac:spMkLst>
            <pc:docMk/>
            <pc:sldMk cId="801354562" sldId="261"/>
            <ac:spMk id="10" creationId="{22177B10-7B56-FF57-C96A-698621BF3B76}"/>
          </ac:spMkLst>
        </pc:spChg>
        <pc:spChg chg="add mod">
          <ac:chgData name="Boyd Malcolm (2128536)" userId="S::2128536@student.uwtsd.ac.uk::bfbd7d14-284f-4adf-a03b-17cd6a2bc1f3" providerId="AD" clId="Web-{A7D3BAAC-07AE-CF95-04E1-94060DC46B82}" dt="2023-10-18T02:29:33.596" v="871" actId="14100"/>
          <ac:spMkLst>
            <pc:docMk/>
            <pc:sldMk cId="801354562" sldId="261"/>
            <ac:spMk id="11" creationId="{643BC993-DCF8-675C-8EAC-C29B776D4A1E}"/>
          </ac:spMkLst>
        </pc:spChg>
      </pc:sldChg>
      <pc:sldChg chg="addSp modSp mod setBg addAnim delAnim">
        <pc:chgData name="Boyd Malcolm (2128536)" userId="S::2128536@student.uwtsd.ac.uk::bfbd7d14-284f-4adf-a03b-17cd6a2bc1f3" providerId="AD" clId="Web-{A7D3BAAC-07AE-CF95-04E1-94060DC46B82}" dt="2023-10-18T04:11:39.949" v="1037"/>
        <pc:sldMkLst>
          <pc:docMk/>
          <pc:sldMk cId="25454211" sldId="262"/>
        </pc:sldMkLst>
        <pc:spChg chg="mod">
          <ac:chgData name="Boyd Malcolm (2128536)" userId="S::2128536@student.uwtsd.ac.uk::bfbd7d14-284f-4adf-a03b-17cd6a2bc1f3" providerId="AD" clId="Web-{A7D3BAAC-07AE-CF95-04E1-94060DC46B82}" dt="2023-10-18T04:09:00.612" v="1033" actId="20577"/>
          <ac:spMkLst>
            <pc:docMk/>
            <pc:sldMk cId="25454211" sldId="262"/>
            <ac:spMk id="2" creationId="{8A0BE403-5501-2D3A-9885-97E2775048CC}"/>
          </ac:spMkLst>
        </pc:spChg>
        <pc:spChg chg="mod">
          <ac:chgData name="Boyd Malcolm (2128536)" userId="S::2128536@student.uwtsd.ac.uk::bfbd7d14-284f-4adf-a03b-17cd6a2bc1f3" providerId="AD" clId="Web-{A7D3BAAC-07AE-CF95-04E1-94060DC46B82}" dt="2023-10-18T02:34:38.959" v="881" actId="20577"/>
          <ac:spMkLst>
            <pc:docMk/>
            <pc:sldMk cId="25454211" sldId="262"/>
            <ac:spMk id="3" creationId="{74F16CAE-3F68-ABBD-B555-65D34E3DB765}"/>
          </ac:spMkLst>
        </pc:spChg>
        <pc:spChg chg="add">
          <ac:chgData name="Boyd Malcolm (2128536)" userId="S::2128536@student.uwtsd.ac.uk::bfbd7d14-284f-4adf-a03b-17cd6a2bc1f3" providerId="AD" clId="Web-{A7D3BAAC-07AE-CF95-04E1-94060DC46B82}" dt="2023-10-18T02:33:32.002" v="878"/>
          <ac:spMkLst>
            <pc:docMk/>
            <pc:sldMk cId="25454211" sldId="262"/>
            <ac:spMk id="11" creationId="{DF8BC164-E230-753F-2C7E-B4EE7BA77CF1}"/>
          </ac:spMkLst>
        </pc:spChg>
        <pc:picChg chg="add mod">
          <ac:chgData name="Boyd Malcolm (2128536)" userId="S::2128536@student.uwtsd.ac.uk::bfbd7d14-284f-4adf-a03b-17cd6a2bc1f3" providerId="AD" clId="Web-{A7D3BAAC-07AE-CF95-04E1-94060DC46B82}" dt="2023-10-18T04:05:52.439" v="1027" actId="14100"/>
          <ac:picMkLst>
            <pc:docMk/>
            <pc:sldMk cId="25454211" sldId="262"/>
            <ac:picMk id="4" creationId="{E069970D-9D10-5565-5C97-D16844C4C96A}"/>
          </ac:picMkLst>
        </pc:picChg>
        <pc:cxnChg chg="add">
          <ac:chgData name="Boyd Malcolm (2128536)" userId="S::2128536@student.uwtsd.ac.uk::bfbd7d14-284f-4adf-a03b-17cd6a2bc1f3" providerId="AD" clId="Web-{A7D3BAAC-07AE-CF95-04E1-94060DC46B82}" dt="2023-10-18T02:33:32.002" v="878"/>
          <ac:cxnSpMkLst>
            <pc:docMk/>
            <pc:sldMk cId="25454211" sldId="262"/>
            <ac:cxnSpMk id="9" creationId="{FC23E3B9-5ABF-58B3-E2B0-E9A5DAA90037}"/>
          </ac:cxnSpMkLst>
        </pc:cxnChg>
      </pc:sldChg>
      <pc:sldChg chg="addSp delSp modSp">
        <pc:chgData name="Boyd Malcolm (2128536)" userId="S::2128536@student.uwtsd.ac.uk::bfbd7d14-284f-4adf-a03b-17cd6a2bc1f3" providerId="AD" clId="Web-{A7D3BAAC-07AE-CF95-04E1-94060DC46B82}" dt="2023-10-18T03:44:10.592" v="1022"/>
        <pc:sldMkLst>
          <pc:docMk/>
          <pc:sldMk cId="599950369" sldId="263"/>
        </pc:sldMkLst>
        <pc:spChg chg="del mod">
          <ac:chgData name="Boyd Malcolm (2128536)" userId="S::2128536@student.uwtsd.ac.uk::bfbd7d14-284f-4adf-a03b-17cd6a2bc1f3" providerId="AD" clId="Web-{A7D3BAAC-07AE-CF95-04E1-94060DC46B82}" dt="2023-10-18T03:43:54.170" v="1019"/>
          <ac:spMkLst>
            <pc:docMk/>
            <pc:sldMk cId="599950369" sldId="263"/>
            <ac:spMk id="2" creationId="{2CE91631-E375-8DB6-207E-6286DCC5FB59}"/>
          </ac:spMkLst>
        </pc:spChg>
        <pc:spChg chg="add del mod">
          <ac:chgData name="Boyd Malcolm (2128536)" userId="S::2128536@student.uwtsd.ac.uk::bfbd7d14-284f-4adf-a03b-17cd6a2bc1f3" providerId="AD" clId="Web-{A7D3BAAC-07AE-CF95-04E1-94060DC46B82}" dt="2023-10-18T03:43:59.107" v="1020"/>
          <ac:spMkLst>
            <pc:docMk/>
            <pc:sldMk cId="599950369" sldId="263"/>
            <ac:spMk id="4" creationId="{A86AB521-CE44-4CF5-5BB0-B3B7A85FF5A2}"/>
          </ac:spMkLst>
        </pc:spChg>
        <pc:spChg chg="del mod">
          <ac:chgData name="Boyd Malcolm (2128536)" userId="S::2128536@student.uwtsd.ac.uk::bfbd7d14-284f-4adf-a03b-17cd6a2bc1f3" providerId="AD" clId="Web-{A7D3BAAC-07AE-CF95-04E1-94060DC46B82}" dt="2023-10-18T03:44:10.592" v="1022"/>
          <ac:spMkLst>
            <pc:docMk/>
            <pc:sldMk cId="599950369" sldId="263"/>
            <ac:spMk id="6" creationId="{80FDCD2A-3E91-BF97-2E4E-76B7FF964B04}"/>
          </ac:spMkLst>
        </pc:spChg>
      </pc:sldChg>
      <pc:sldChg chg="delSp modSp del">
        <pc:chgData name="Boyd Malcolm (2128536)" userId="S::2128536@student.uwtsd.ac.uk::bfbd7d14-284f-4adf-a03b-17cd6a2bc1f3" providerId="AD" clId="Web-{A7D3BAAC-07AE-CF95-04E1-94060DC46B82}" dt="2023-10-18T03:45:15.580" v="1023"/>
        <pc:sldMkLst>
          <pc:docMk/>
          <pc:sldMk cId="4206121294" sldId="264"/>
        </pc:sldMkLst>
        <pc:spChg chg="del mod">
          <ac:chgData name="Boyd Malcolm (2128536)" userId="S::2128536@student.uwtsd.ac.uk::bfbd7d14-284f-4adf-a03b-17cd6a2bc1f3" providerId="AD" clId="Web-{A7D3BAAC-07AE-CF95-04E1-94060DC46B82}" dt="2023-10-18T03:43:36.919" v="1017"/>
          <ac:spMkLst>
            <pc:docMk/>
            <pc:sldMk cId="4206121294" sldId="264"/>
            <ac:spMk id="5" creationId="{8E955915-8A6D-1BE7-61D4-56A5E7477049}"/>
          </ac:spMkLst>
        </pc:spChg>
      </pc:sldChg>
      <pc:sldChg chg="modSp">
        <pc:chgData name="Boyd Malcolm (2128536)" userId="S::2128536@student.uwtsd.ac.uk::bfbd7d14-284f-4adf-a03b-17cd6a2bc1f3" providerId="AD" clId="Web-{A7D3BAAC-07AE-CF95-04E1-94060DC46B82}" dt="2023-10-18T00:18:32.007" v="211" actId="20577"/>
        <pc:sldMkLst>
          <pc:docMk/>
          <pc:sldMk cId="587564931" sldId="266"/>
        </pc:sldMkLst>
        <pc:spChg chg="mod">
          <ac:chgData name="Boyd Malcolm (2128536)" userId="S::2128536@student.uwtsd.ac.uk::bfbd7d14-284f-4adf-a03b-17cd6a2bc1f3" providerId="AD" clId="Web-{A7D3BAAC-07AE-CF95-04E1-94060DC46B82}" dt="2023-10-18T00:18:32.007" v="211" actId="20577"/>
          <ac:spMkLst>
            <pc:docMk/>
            <pc:sldMk cId="587564931" sldId="266"/>
            <ac:spMk id="5" creationId="{36433EF0-C400-5252-1ADB-0C93A1D8FA2B}"/>
          </ac:spMkLst>
        </pc:spChg>
      </pc:sldChg>
      <pc:sldChg chg="addSp delSp modSp new">
        <pc:chgData name="Boyd Malcolm (2128536)" userId="S::2128536@student.uwtsd.ac.uk::bfbd7d14-284f-4adf-a03b-17cd6a2bc1f3" providerId="AD" clId="Web-{A7D3BAAC-07AE-CF95-04E1-94060DC46B82}" dt="2023-10-17T23:59:12.908" v="6" actId="20577"/>
        <pc:sldMkLst>
          <pc:docMk/>
          <pc:sldMk cId="328071671" sldId="267"/>
        </pc:sldMkLst>
        <pc:spChg chg="del">
          <ac:chgData name="Boyd Malcolm (2128536)" userId="S::2128536@student.uwtsd.ac.uk::bfbd7d14-284f-4adf-a03b-17cd6a2bc1f3" providerId="AD" clId="Web-{A7D3BAAC-07AE-CF95-04E1-94060DC46B82}" dt="2023-10-17T23:56:28.070" v="1"/>
          <ac:spMkLst>
            <pc:docMk/>
            <pc:sldMk cId="328071671" sldId="267"/>
            <ac:spMk id="2" creationId="{9030B290-745F-63D2-F352-ABC33467E691}"/>
          </ac:spMkLst>
        </pc:spChg>
        <pc:spChg chg="del">
          <ac:chgData name="Boyd Malcolm (2128536)" userId="S::2128536@student.uwtsd.ac.uk::bfbd7d14-284f-4adf-a03b-17cd6a2bc1f3" providerId="AD" clId="Web-{A7D3BAAC-07AE-CF95-04E1-94060DC46B82}" dt="2023-10-17T23:56:32.914" v="2"/>
          <ac:spMkLst>
            <pc:docMk/>
            <pc:sldMk cId="328071671" sldId="267"/>
            <ac:spMk id="3" creationId="{C48AD934-E436-2EED-73D4-417684D74FDF}"/>
          </ac:spMkLst>
        </pc:spChg>
        <pc:spChg chg="add mod">
          <ac:chgData name="Boyd Malcolm (2128536)" userId="S::2128536@student.uwtsd.ac.uk::bfbd7d14-284f-4adf-a03b-17cd6a2bc1f3" providerId="AD" clId="Web-{A7D3BAAC-07AE-CF95-04E1-94060DC46B82}" dt="2023-10-17T23:59:12.908" v="6" actId="20577"/>
          <ac:spMkLst>
            <pc:docMk/>
            <pc:sldMk cId="328071671" sldId="267"/>
            <ac:spMk id="4" creationId="{08C53576-2F43-75EA-5001-AA788CC440AC}"/>
          </ac:spMkLst>
        </pc:spChg>
      </pc:sldChg>
      <pc:sldChg chg="addSp delSp modSp new">
        <pc:chgData name="Boyd Malcolm (2128536)" userId="S::2128536@student.uwtsd.ac.uk::bfbd7d14-284f-4adf-a03b-17cd6a2bc1f3" providerId="AD" clId="Web-{A7D3BAAC-07AE-CF95-04E1-94060DC46B82}" dt="2023-10-18T04:22:12.034" v="1045" actId="20577"/>
        <pc:sldMkLst>
          <pc:docMk/>
          <pc:sldMk cId="45613055" sldId="268"/>
        </pc:sldMkLst>
        <pc:spChg chg="del">
          <ac:chgData name="Boyd Malcolm (2128536)" userId="S::2128536@student.uwtsd.ac.uk::bfbd7d14-284f-4adf-a03b-17cd6a2bc1f3" providerId="AD" clId="Web-{A7D3BAAC-07AE-CF95-04E1-94060DC46B82}" dt="2023-10-18T00:22:39.224" v="212"/>
          <ac:spMkLst>
            <pc:docMk/>
            <pc:sldMk cId="45613055" sldId="268"/>
            <ac:spMk id="2" creationId="{AC92A2AB-A472-7112-2AB8-FF61B2AB6B74}"/>
          </ac:spMkLst>
        </pc:spChg>
        <pc:spChg chg="del">
          <ac:chgData name="Boyd Malcolm (2128536)" userId="S::2128536@student.uwtsd.ac.uk::bfbd7d14-284f-4adf-a03b-17cd6a2bc1f3" providerId="AD" clId="Web-{A7D3BAAC-07AE-CF95-04E1-94060DC46B82}" dt="2023-10-18T00:22:47.522" v="213"/>
          <ac:spMkLst>
            <pc:docMk/>
            <pc:sldMk cId="45613055" sldId="268"/>
            <ac:spMk id="3" creationId="{B6E41F9B-4788-0282-C574-3DE552B9A0A7}"/>
          </ac:spMkLst>
        </pc:spChg>
        <pc:spChg chg="add mod">
          <ac:chgData name="Boyd Malcolm (2128536)" userId="S::2128536@student.uwtsd.ac.uk::bfbd7d14-284f-4adf-a03b-17cd6a2bc1f3" providerId="AD" clId="Web-{A7D3BAAC-07AE-CF95-04E1-94060DC46B82}" dt="2023-10-18T04:22:12.034" v="1045" actId="20577"/>
          <ac:spMkLst>
            <pc:docMk/>
            <pc:sldMk cId="45613055" sldId="268"/>
            <ac:spMk id="4" creationId="{AAE548EC-C728-40E3-0558-A187847E718D}"/>
          </ac:spMkLst>
        </pc:spChg>
        <pc:spChg chg="add mod">
          <ac:chgData name="Boyd Malcolm (2128536)" userId="S::2128536@student.uwtsd.ac.uk::bfbd7d14-284f-4adf-a03b-17cd6a2bc1f3" providerId="AD" clId="Web-{A7D3BAAC-07AE-CF95-04E1-94060DC46B82}" dt="2023-10-18T02:05:11.845" v="789" actId="14100"/>
          <ac:spMkLst>
            <pc:docMk/>
            <pc:sldMk cId="45613055" sldId="268"/>
            <ac:spMk id="5" creationId="{694EB738-5355-D164-E183-CABA2003CF0A}"/>
          </ac:spMkLst>
        </pc:spChg>
      </pc:sldChg>
      <pc:sldChg chg="addSp delSp modSp new">
        <pc:chgData name="Boyd Malcolm (2128536)" userId="S::2128536@student.uwtsd.ac.uk::bfbd7d14-284f-4adf-a03b-17cd6a2bc1f3" providerId="AD" clId="Web-{A7D3BAAC-07AE-CF95-04E1-94060DC46B82}" dt="2023-10-18T00:10:24.666" v="14" actId="20577"/>
        <pc:sldMkLst>
          <pc:docMk/>
          <pc:sldMk cId="2251286050" sldId="269"/>
        </pc:sldMkLst>
        <pc:spChg chg="del">
          <ac:chgData name="Boyd Malcolm (2128536)" userId="S::2128536@student.uwtsd.ac.uk::bfbd7d14-284f-4adf-a03b-17cd6a2bc1f3" providerId="AD" clId="Web-{A7D3BAAC-07AE-CF95-04E1-94060DC46B82}" dt="2023-10-18T00:05:12.501" v="9"/>
          <ac:spMkLst>
            <pc:docMk/>
            <pc:sldMk cId="2251286050" sldId="269"/>
            <ac:spMk id="2" creationId="{33BA1140-6E86-C945-42FA-C39AABB99BC4}"/>
          </ac:spMkLst>
        </pc:spChg>
        <pc:spChg chg="del">
          <ac:chgData name="Boyd Malcolm (2128536)" userId="S::2128536@student.uwtsd.ac.uk::bfbd7d14-284f-4adf-a03b-17cd6a2bc1f3" providerId="AD" clId="Web-{A7D3BAAC-07AE-CF95-04E1-94060DC46B82}" dt="2023-10-18T00:05:17.939" v="10"/>
          <ac:spMkLst>
            <pc:docMk/>
            <pc:sldMk cId="2251286050" sldId="269"/>
            <ac:spMk id="3" creationId="{62FE445F-BFAB-953C-7189-1E8773B58CA1}"/>
          </ac:spMkLst>
        </pc:spChg>
        <pc:spChg chg="add mod">
          <ac:chgData name="Boyd Malcolm (2128536)" userId="S::2128536@student.uwtsd.ac.uk::bfbd7d14-284f-4adf-a03b-17cd6a2bc1f3" providerId="AD" clId="Web-{A7D3BAAC-07AE-CF95-04E1-94060DC46B82}" dt="2023-10-18T00:10:24.666" v="14" actId="20577"/>
          <ac:spMkLst>
            <pc:docMk/>
            <pc:sldMk cId="2251286050" sldId="269"/>
            <ac:spMk id="4" creationId="{9CFA8277-0414-9B1A-DA1C-9C1C7EB61C6E}"/>
          </ac:spMkLst>
        </pc:spChg>
      </pc:sldChg>
      <pc:sldChg chg="addSp delSp modSp new mod setBg">
        <pc:chgData name="Boyd Malcolm (2128536)" userId="S::2128536@student.uwtsd.ac.uk::bfbd7d14-284f-4adf-a03b-17cd6a2bc1f3" providerId="AD" clId="Web-{A7D3BAAC-07AE-CF95-04E1-94060DC46B82}" dt="2023-10-18T03:22:19.391" v="942" actId="14100"/>
        <pc:sldMkLst>
          <pc:docMk/>
          <pc:sldMk cId="1827869156" sldId="270"/>
        </pc:sldMkLst>
        <pc:spChg chg="mod">
          <ac:chgData name="Boyd Malcolm (2128536)" userId="S::2128536@student.uwtsd.ac.uk::bfbd7d14-284f-4adf-a03b-17cd6a2bc1f3" providerId="AD" clId="Web-{A7D3BAAC-07AE-CF95-04E1-94060DC46B82}" dt="2023-10-18T03:21:43.653" v="939" actId="1076"/>
          <ac:spMkLst>
            <pc:docMk/>
            <pc:sldMk cId="1827869156" sldId="270"/>
            <ac:spMk id="2" creationId="{3061944C-9312-7478-67E0-C715A83BF1AA}"/>
          </ac:spMkLst>
        </pc:spChg>
        <pc:spChg chg="del">
          <ac:chgData name="Boyd Malcolm (2128536)" userId="S::2128536@student.uwtsd.ac.uk::bfbd7d14-284f-4adf-a03b-17cd6a2bc1f3" providerId="AD" clId="Web-{A7D3BAAC-07AE-CF95-04E1-94060DC46B82}" dt="2023-10-18T02:50:38.855" v="893"/>
          <ac:spMkLst>
            <pc:docMk/>
            <pc:sldMk cId="1827869156" sldId="270"/>
            <ac:spMk id="3" creationId="{4723018F-9E0C-465D-1096-86E5A35F1AC9}"/>
          </ac:spMkLst>
        </pc:spChg>
        <pc:spChg chg="add del mod">
          <ac:chgData name="Boyd Malcolm (2128536)" userId="S::2128536@student.uwtsd.ac.uk::bfbd7d14-284f-4adf-a03b-17cd6a2bc1f3" providerId="AD" clId="Web-{A7D3BAAC-07AE-CF95-04E1-94060DC46B82}" dt="2023-10-18T02:54:29.165" v="901"/>
          <ac:spMkLst>
            <pc:docMk/>
            <pc:sldMk cId="1827869156" sldId="270"/>
            <ac:spMk id="5" creationId="{59AA1269-C8C1-D257-3B89-F8ABF2B5072F}"/>
          </ac:spMkLst>
        </pc:spChg>
        <pc:spChg chg="add del mod">
          <ac:chgData name="Boyd Malcolm (2128536)" userId="S::2128536@student.uwtsd.ac.uk::bfbd7d14-284f-4adf-a03b-17cd6a2bc1f3" providerId="AD" clId="Web-{A7D3BAAC-07AE-CF95-04E1-94060DC46B82}" dt="2023-10-18T02:56:34.141" v="905"/>
          <ac:spMkLst>
            <pc:docMk/>
            <pc:sldMk cId="1827869156" sldId="270"/>
            <ac:spMk id="7" creationId="{86961438-4D3F-E869-B475-677712D420B5}"/>
          </ac:spMkLst>
        </pc:spChg>
        <pc:spChg chg="add del mod">
          <ac:chgData name="Boyd Malcolm (2128536)" userId="S::2128536@student.uwtsd.ac.uk::bfbd7d14-284f-4adf-a03b-17cd6a2bc1f3" providerId="AD" clId="Web-{A7D3BAAC-07AE-CF95-04E1-94060DC46B82}" dt="2023-10-18T03:07:23.937" v="909"/>
          <ac:spMkLst>
            <pc:docMk/>
            <pc:sldMk cId="1827869156" sldId="270"/>
            <ac:spMk id="9" creationId="{F93619B3-B314-C47D-F726-D344AD618C8A}"/>
          </ac:spMkLst>
        </pc:spChg>
        <pc:spChg chg="add del">
          <ac:chgData name="Boyd Malcolm (2128536)" userId="S::2128536@student.uwtsd.ac.uk::bfbd7d14-284f-4adf-a03b-17cd6a2bc1f3" providerId="AD" clId="Web-{A7D3BAAC-07AE-CF95-04E1-94060DC46B82}" dt="2023-10-18T03:17:59.156" v="914"/>
          <ac:spMkLst>
            <pc:docMk/>
            <pc:sldMk cId="1827869156" sldId="270"/>
            <ac:spMk id="10" creationId="{D4771268-CB57-404A-9271-370EB28F6090}"/>
          </ac:spMkLst>
        </pc:spChg>
        <pc:spChg chg="add del mod">
          <ac:chgData name="Boyd Malcolm (2128536)" userId="S::2128536@student.uwtsd.ac.uk::bfbd7d14-284f-4adf-a03b-17cd6a2bc1f3" providerId="AD" clId="Web-{A7D3BAAC-07AE-CF95-04E1-94060DC46B82}" dt="2023-10-18T03:15:30.005" v="911"/>
          <ac:spMkLst>
            <pc:docMk/>
            <pc:sldMk cId="1827869156" sldId="270"/>
            <ac:spMk id="13" creationId="{63492CD9-8673-A768-650C-621C14938BDE}"/>
          </ac:spMkLst>
        </pc:spChg>
        <pc:spChg chg="add del mod">
          <ac:chgData name="Boyd Malcolm (2128536)" userId="S::2128536@student.uwtsd.ac.uk::bfbd7d14-284f-4adf-a03b-17cd6a2bc1f3" providerId="AD" clId="Web-{A7D3BAAC-07AE-CF95-04E1-94060DC46B82}" dt="2023-10-18T03:17:26.529" v="912"/>
          <ac:spMkLst>
            <pc:docMk/>
            <pc:sldMk cId="1827869156" sldId="270"/>
            <ac:spMk id="15" creationId="{C3C8D726-710F-35A2-7A0E-C36FA42164AF}"/>
          </ac:spMkLst>
        </pc:spChg>
        <pc:spChg chg="add mod">
          <ac:chgData name="Boyd Malcolm (2128536)" userId="S::2128536@student.uwtsd.ac.uk::bfbd7d14-284f-4adf-a03b-17cd6a2bc1f3" providerId="AD" clId="Web-{A7D3BAAC-07AE-CF95-04E1-94060DC46B82}" dt="2023-10-18T03:20:22.477" v="919" actId="1076"/>
          <ac:spMkLst>
            <pc:docMk/>
            <pc:sldMk cId="1827869156" sldId="270"/>
            <ac:spMk id="17" creationId="{FB118523-8C6F-D914-64A6-9D0F198E0BF4}"/>
          </ac:spMkLst>
        </pc:spChg>
        <pc:spChg chg="add">
          <ac:chgData name="Boyd Malcolm (2128536)" userId="S::2128536@student.uwtsd.ac.uk::bfbd7d14-284f-4adf-a03b-17cd6a2bc1f3" providerId="AD" clId="Web-{A7D3BAAC-07AE-CF95-04E1-94060DC46B82}" dt="2023-10-18T03:17:59.156" v="914"/>
          <ac:spMkLst>
            <pc:docMk/>
            <pc:sldMk cId="1827869156" sldId="270"/>
            <ac:spMk id="21" creationId="{D12DDE76-C203-4047-9998-63900085B5E8}"/>
          </ac:spMkLst>
        </pc:spChg>
        <pc:picChg chg="add del mod ord">
          <ac:chgData name="Boyd Malcolm (2128536)" userId="S::2128536@student.uwtsd.ac.uk::bfbd7d14-284f-4adf-a03b-17cd6a2bc1f3" providerId="AD" clId="Web-{A7D3BAAC-07AE-CF95-04E1-94060DC46B82}" dt="2023-10-18T03:07:23.937" v="909"/>
          <ac:picMkLst>
            <pc:docMk/>
            <pc:sldMk cId="1827869156" sldId="270"/>
            <ac:picMk id="4" creationId="{B7B7B8D3-0454-B69C-18B5-ACFF94B33F14}"/>
          </ac:picMkLst>
        </pc:picChg>
        <pc:picChg chg="add mod">
          <ac:chgData name="Boyd Malcolm (2128536)" userId="S::2128536@student.uwtsd.ac.uk::bfbd7d14-284f-4adf-a03b-17cd6a2bc1f3" providerId="AD" clId="Web-{A7D3BAAC-07AE-CF95-04E1-94060DC46B82}" dt="2023-10-18T03:22:19.391" v="942" actId="14100"/>
          <ac:picMkLst>
            <pc:docMk/>
            <pc:sldMk cId="1827869156" sldId="270"/>
            <ac:picMk id="16" creationId="{FB9257C1-B745-0453-C49E-F3CD08591AC5}"/>
          </ac:picMkLst>
        </pc:picChg>
      </pc:sldChg>
    </pc:docChg>
  </pc:docChgLst>
  <pc:docChgLst>
    <pc:chgData name="Boyd Malcolm (2128536)" userId="S::2128536@student.uwtsd.ac.uk::bfbd7d14-284f-4adf-a03b-17cd6a2bc1f3" providerId="AD" clId="Web-{0B996975-4A92-B331-65FB-C90D7F93A642}"/>
    <pc:docChg chg="modSld">
      <pc:chgData name="Boyd Malcolm (2128536)" userId="S::2128536@student.uwtsd.ac.uk::bfbd7d14-284f-4adf-a03b-17cd6a2bc1f3" providerId="AD" clId="Web-{0B996975-4A92-B331-65FB-C90D7F93A642}" dt="2023-10-14T11:47:05.392" v="110" actId="20577"/>
      <pc:docMkLst>
        <pc:docMk/>
      </pc:docMkLst>
      <pc:sldChg chg="modSp">
        <pc:chgData name="Boyd Malcolm (2128536)" userId="S::2128536@student.uwtsd.ac.uk::bfbd7d14-284f-4adf-a03b-17cd6a2bc1f3" providerId="AD" clId="Web-{0B996975-4A92-B331-65FB-C90D7F93A642}" dt="2023-10-14T09:43:16.203" v="13" actId="20577"/>
        <pc:sldMkLst>
          <pc:docMk/>
          <pc:sldMk cId="599950369" sldId="263"/>
        </pc:sldMkLst>
        <pc:spChg chg="mod">
          <ac:chgData name="Boyd Malcolm (2128536)" userId="S::2128536@student.uwtsd.ac.uk::bfbd7d14-284f-4adf-a03b-17cd6a2bc1f3" providerId="AD" clId="Web-{0B996975-4A92-B331-65FB-C90D7F93A642}" dt="2023-10-14T09:43:16.203" v="13" actId="20577"/>
          <ac:spMkLst>
            <pc:docMk/>
            <pc:sldMk cId="599950369" sldId="263"/>
            <ac:spMk id="6" creationId="{80FDCD2A-3E91-BF97-2E4E-76B7FF964B04}"/>
          </ac:spMkLst>
        </pc:spChg>
      </pc:sldChg>
      <pc:sldChg chg="modSp">
        <pc:chgData name="Boyd Malcolm (2128536)" userId="S::2128536@student.uwtsd.ac.uk::bfbd7d14-284f-4adf-a03b-17cd6a2bc1f3" providerId="AD" clId="Web-{0B996975-4A92-B331-65FB-C90D7F93A642}" dt="2023-10-14T09:42:55.124" v="11" actId="20577"/>
        <pc:sldMkLst>
          <pc:docMk/>
          <pc:sldMk cId="4206121294" sldId="264"/>
        </pc:sldMkLst>
        <pc:spChg chg="mod">
          <ac:chgData name="Boyd Malcolm (2128536)" userId="S::2128536@student.uwtsd.ac.uk::bfbd7d14-284f-4adf-a03b-17cd6a2bc1f3" providerId="AD" clId="Web-{0B996975-4A92-B331-65FB-C90D7F93A642}" dt="2023-10-14T09:42:55.124" v="11" actId="20577"/>
          <ac:spMkLst>
            <pc:docMk/>
            <pc:sldMk cId="4206121294" sldId="264"/>
            <ac:spMk id="5" creationId="{8E955915-8A6D-1BE7-61D4-56A5E7477049}"/>
          </ac:spMkLst>
        </pc:spChg>
      </pc:sldChg>
      <pc:sldChg chg="modSp">
        <pc:chgData name="Boyd Malcolm (2128536)" userId="S::2128536@student.uwtsd.ac.uk::bfbd7d14-284f-4adf-a03b-17cd6a2bc1f3" providerId="AD" clId="Web-{0B996975-4A92-B331-65FB-C90D7F93A642}" dt="2023-10-14T11:47:05.392" v="110" actId="20577"/>
        <pc:sldMkLst>
          <pc:docMk/>
          <pc:sldMk cId="587564931" sldId="266"/>
        </pc:sldMkLst>
        <pc:spChg chg="mod">
          <ac:chgData name="Boyd Malcolm (2128536)" userId="S::2128536@student.uwtsd.ac.uk::bfbd7d14-284f-4adf-a03b-17cd6a2bc1f3" providerId="AD" clId="Web-{0B996975-4A92-B331-65FB-C90D7F93A642}" dt="2023-10-14T11:47:05.392" v="110" actId="20577"/>
          <ac:spMkLst>
            <pc:docMk/>
            <pc:sldMk cId="587564931" sldId="266"/>
            <ac:spMk id="5" creationId="{36433EF0-C400-5252-1ADB-0C93A1D8FA2B}"/>
          </ac:spMkLst>
        </pc:spChg>
      </pc:sldChg>
    </pc:docChg>
  </pc:docChgLst>
  <pc:docChgLst>
    <pc:chgData name="Boyd Malcolm (2128536)" userId="bfbd7d14-284f-4adf-a03b-17cd6a2bc1f3" providerId="ADAL" clId="{43EE7037-7FCF-4D6D-B5DD-E72377AE1F40}"/>
    <pc:docChg chg="modSld sldOrd">
      <pc:chgData name="Boyd Malcolm (2128536)" userId="bfbd7d14-284f-4adf-a03b-17cd6a2bc1f3" providerId="ADAL" clId="{43EE7037-7FCF-4D6D-B5DD-E72377AE1F40}" dt="2023-10-19T20:42:12.023" v="226" actId="767"/>
      <pc:docMkLst>
        <pc:docMk/>
      </pc:docMkLst>
      <pc:sldChg chg="ord">
        <pc:chgData name="Boyd Malcolm (2128536)" userId="bfbd7d14-284f-4adf-a03b-17cd6a2bc1f3" providerId="ADAL" clId="{43EE7037-7FCF-4D6D-B5DD-E72377AE1F40}" dt="2023-10-19T18:27:58.049" v="222"/>
        <pc:sldMkLst>
          <pc:docMk/>
          <pc:sldMk cId="25454211" sldId="262"/>
        </pc:sldMkLst>
      </pc:sldChg>
      <pc:sldChg chg="addSp modSp">
        <pc:chgData name="Boyd Malcolm (2128536)" userId="bfbd7d14-284f-4adf-a03b-17cd6a2bc1f3" providerId="ADAL" clId="{43EE7037-7FCF-4D6D-B5DD-E72377AE1F40}" dt="2023-10-18T18:26:23.065" v="2" actId="767"/>
        <pc:sldMkLst>
          <pc:docMk/>
          <pc:sldMk cId="599950369" sldId="263"/>
        </pc:sldMkLst>
        <pc:spChg chg="add mod">
          <ac:chgData name="Boyd Malcolm (2128536)" userId="bfbd7d14-284f-4adf-a03b-17cd6a2bc1f3" providerId="ADAL" clId="{43EE7037-7FCF-4D6D-B5DD-E72377AE1F40}" dt="2023-10-18T18:16:00.932" v="0" actId="767"/>
          <ac:spMkLst>
            <pc:docMk/>
            <pc:sldMk cId="599950369" sldId="263"/>
            <ac:spMk id="2" creationId="{EFA4A687-7341-8772-9288-C0141CB7695A}"/>
          </ac:spMkLst>
        </pc:spChg>
        <pc:spChg chg="add mod">
          <ac:chgData name="Boyd Malcolm (2128536)" userId="bfbd7d14-284f-4adf-a03b-17cd6a2bc1f3" providerId="ADAL" clId="{43EE7037-7FCF-4D6D-B5DD-E72377AE1F40}" dt="2023-10-18T18:20:26.798" v="1" actId="767"/>
          <ac:spMkLst>
            <pc:docMk/>
            <pc:sldMk cId="599950369" sldId="263"/>
            <ac:spMk id="3" creationId="{12EC04C2-4AA1-F6D2-FC8F-ABBA2B88009A}"/>
          </ac:spMkLst>
        </pc:spChg>
        <pc:spChg chg="add mod">
          <ac:chgData name="Boyd Malcolm (2128536)" userId="bfbd7d14-284f-4adf-a03b-17cd6a2bc1f3" providerId="ADAL" clId="{43EE7037-7FCF-4D6D-B5DD-E72377AE1F40}" dt="2023-10-18T18:26:23.065" v="2" actId="767"/>
          <ac:spMkLst>
            <pc:docMk/>
            <pc:sldMk cId="599950369" sldId="263"/>
            <ac:spMk id="4" creationId="{E1A89CAA-761F-4D1C-8EDB-EC41EEF4FED4}"/>
          </ac:spMkLst>
        </pc:spChg>
      </pc:sldChg>
      <pc:sldChg chg="addSp modSp">
        <pc:chgData name="Boyd Malcolm (2128536)" userId="bfbd7d14-284f-4adf-a03b-17cd6a2bc1f3" providerId="ADAL" clId="{43EE7037-7FCF-4D6D-B5DD-E72377AE1F40}" dt="2023-10-19T20:42:12.023" v="226" actId="767"/>
        <pc:sldMkLst>
          <pc:docMk/>
          <pc:sldMk cId="587564931" sldId="266"/>
        </pc:sldMkLst>
        <pc:spChg chg="add mod">
          <ac:chgData name="Boyd Malcolm (2128536)" userId="bfbd7d14-284f-4adf-a03b-17cd6a2bc1f3" providerId="ADAL" clId="{43EE7037-7FCF-4D6D-B5DD-E72377AE1F40}" dt="2023-10-19T20:42:12.023" v="226" actId="767"/>
          <ac:spMkLst>
            <pc:docMk/>
            <pc:sldMk cId="587564931" sldId="266"/>
            <ac:spMk id="2" creationId="{A76EA582-0CEC-6D99-F544-A11FB2242CBA}"/>
          </ac:spMkLst>
        </pc:spChg>
      </pc:sldChg>
      <pc:sldChg chg="addSp modSp">
        <pc:chgData name="Boyd Malcolm (2128536)" userId="bfbd7d14-284f-4adf-a03b-17cd6a2bc1f3" providerId="ADAL" clId="{43EE7037-7FCF-4D6D-B5DD-E72377AE1F40}" dt="2023-10-18T19:25:54.278" v="220" actId="20577"/>
        <pc:sldMkLst>
          <pc:docMk/>
          <pc:sldMk cId="328071671" sldId="267"/>
        </pc:sldMkLst>
        <pc:spChg chg="add mod">
          <ac:chgData name="Boyd Malcolm (2128536)" userId="bfbd7d14-284f-4adf-a03b-17cd6a2bc1f3" providerId="ADAL" clId="{43EE7037-7FCF-4D6D-B5DD-E72377AE1F40}" dt="2023-10-18T18:51:00.558" v="3" actId="767"/>
          <ac:spMkLst>
            <pc:docMk/>
            <pc:sldMk cId="328071671" sldId="267"/>
            <ac:spMk id="2" creationId="{664595EA-D13B-CBE9-43E0-654179F9CC8B}"/>
          </ac:spMkLst>
        </pc:spChg>
        <pc:spChg chg="add mod">
          <ac:chgData name="Boyd Malcolm (2128536)" userId="bfbd7d14-284f-4adf-a03b-17cd6a2bc1f3" providerId="ADAL" clId="{43EE7037-7FCF-4D6D-B5DD-E72377AE1F40}" dt="2023-10-18T18:57:10.710" v="5"/>
          <ac:spMkLst>
            <pc:docMk/>
            <pc:sldMk cId="328071671" sldId="267"/>
            <ac:spMk id="3" creationId="{A9F6743D-897B-1755-6D83-BF95D73CF823}"/>
          </ac:spMkLst>
        </pc:spChg>
        <pc:graphicFrameChg chg="mod">
          <ac:chgData name="Boyd Malcolm (2128536)" userId="bfbd7d14-284f-4adf-a03b-17cd6a2bc1f3" providerId="ADAL" clId="{43EE7037-7FCF-4D6D-B5DD-E72377AE1F40}" dt="2023-10-18T19:25:54.278" v="220" actId="20577"/>
          <ac:graphicFrameMkLst>
            <pc:docMk/>
            <pc:sldMk cId="328071671" sldId="267"/>
            <ac:graphicFrameMk id="6" creationId="{DA597890-C6BD-84A9-DC35-217FC7B59196}"/>
          </ac:graphicFrameMkLst>
        </pc:graphicFrameChg>
      </pc:sldChg>
      <pc:sldChg chg="addSp modSp">
        <pc:chgData name="Boyd Malcolm (2128536)" userId="bfbd7d14-284f-4adf-a03b-17cd6a2bc1f3" providerId="ADAL" clId="{43EE7037-7FCF-4D6D-B5DD-E72377AE1F40}" dt="2023-10-19T18:36:18.045" v="223" actId="767"/>
        <pc:sldMkLst>
          <pc:docMk/>
          <pc:sldMk cId="2481447719" sldId="271"/>
        </pc:sldMkLst>
        <pc:spChg chg="add mod">
          <ac:chgData name="Boyd Malcolm (2128536)" userId="bfbd7d14-284f-4adf-a03b-17cd6a2bc1f3" providerId="ADAL" clId="{43EE7037-7FCF-4D6D-B5DD-E72377AE1F40}" dt="2023-10-19T18:36:18.045" v="223" actId="767"/>
          <ac:spMkLst>
            <pc:docMk/>
            <pc:sldMk cId="2481447719" sldId="271"/>
            <ac:spMk id="4" creationId="{20B4123B-3AD4-27E2-50D2-71069E0A59D0}"/>
          </ac:spMkLst>
        </pc:spChg>
      </pc:sldChg>
      <pc:sldChg chg="addSp modSp">
        <pc:chgData name="Boyd Malcolm (2128536)" userId="bfbd7d14-284f-4adf-a03b-17cd6a2bc1f3" providerId="ADAL" clId="{43EE7037-7FCF-4D6D-B5DD-E72377AE1F40}" dt="2023-10-19T19:17:58.444" v="225" actId="767"/>
        <pc:sldMkLst>
          <pc:docMk/>
          <pc:sldMk cId="22949727" sldId="272"/>
        </pc:sldMkLst>
        <pc:spChg chg="add mod">
          <ac:chgData name="Boyd Malcolm (2128536)" userId="bfbd7d14-284f-4adf-a03b-17cd6a2bc1f3" providerId="ADAL" clId="{43EE7037-7FCF-4D6D-B5DD-E72377AE1F40}" dt="2023-10-19T19:17:32.732" v="224" actId="767"/>
          <ac:spMkLst>
            <pc:docMk/>
            <pc:sldMk cId="22949727" sldId="272"/>
            <ac:spMk id="4" creationId="{BA8DF24E-450B-1F0D-E49B-40BEE369242A}"/>
          </ac:spMkLst>
        </pc:spChg>
        <pc:spChg chg="add mod">
          <ac:chgData name="Boyd Malcolm (2128536)" userId="bfbd7d14-284f-4adf-a03b-17cd6a2bc1f3" providerId="ADAL" clId="{43EE7037-7FCF-4D6D-B5DD-E72377AE1F40}" dt="2023-10-19T19:17:58.444" v="225" actId="767"/>
          <ac:spMkLst>
            <pc:docMk/>
            <pc:sldMk cId="22949727" sldId="272"/>
            <ac:spMk id="5" creationId="{6EA583A6-5B17-9F44-95E9-6D3DCC4D24A2}"/>
          </ac:spMkLst>
        </pc:spChg>
      </pc:sldChg>
    </pc:docChg>
  </pc:docChgLst>
  <pc:docChgLst>
    <pc:chgData name="Boyd Malcolm" userId="bfbd7d14-284f-4adf-a03b-17cd6a2bc1f3" providerId="ADAL" clId="{43EE7037-7FCF-4D6D-B5DD-E72377AE1F40}"/>
    <pc:docChg chg="undo custSel addSld modSld sldOrd">
      <pc:chgData name="Boyd Malcolm" userId="bfbd7d14-284f-4adf-a03b-17cd6a2bc1f3" providerId="ADAL" clId="{43EE7037-7FCF-4D6D-B5DD-E72377AE1F40}" dt="2023-10-12T21:06:53.793" v="2302" actId="1076"/>
      <pc:docMkLst>
        <pc:docMk/>
      </pc:docMkLst>
      <pc:sldChg chg="addSp delSp modSp new mod setBg">
        <pc:chgData name="Boyd Malcolm" userId="bfbd7d14-284f-4adf-a03b-17cd6a2bc1f3" providerId="ADAL" clId="{43EE7037-7FCF-4D6D-B5DD-E72377AE1F40}" dt="2023-10-12T18:25:43.094" v="439" actId="207"/>
        <pc:sldMkLst>
          <pc:docMk/>
          <pc:sldMk cId="2832899359" sldId="256"/>
        </pc:sldMkLst>
        <pc:spChg chg="del mod">
          <ac:chgData name="Boyd Malcolm" userId="bfbd7d14-284f-4adf-a03b-17cd6a2bc1f3" providerId="ADAL" clId="{43EE7037-7FCF-4D6D-B5DD-E72377AE1F40}" dt="2023-10-12T17:52:33.190" v="3" actId="478"/>
          <ac:spMkLst>
            <pc:docMk/>
            <pc:sldMk cId="2832899359" sldId="256"/>
            <ac:spMk id="2" creationId="{8D0A988C-2714-7ABC-9E63-F311CB6F1DB4}"/>
          </ac:spMkLst>
        </pc:spChg>
        <pc:spChg chg="del">
          <ac:chgData name="Boyd Malcolm" userId="bfbd7d14-284f-4adf-a03b-17cd6a2bc1f3" providerId="ADAL" clId="{43EE7037-7FCF-4D6D-B5DD-E72377AE1F40}" dt="2023-10-12T17:52:38.633" v="4" actId="478"/>
          <ac:spMkLst>
            <pc:docMk/>
            <pc:sldMk cId="2832899359" sldId="256"/>
            <ac:spMk id="3" creationId="{0482F995-D07E-7104-4F91-56DDE2A72236}"/>
          </ac:spMkLst>
        </pc:spChg>
        <pc:spChg chg="add mod">
          <ac:chgData name="Boyd Malcolm" userId="bfbd7d14-284f-4adf-a03b-17cd6a2bc1f3" providerId="ADAL" clId="{43EE7037-7FCF-4D6D-B5DD-E72377AE1F40}" dt="2023-10-12T17:56:19.796" v="25" actId="1076"/>
          <ac:spMkLst>
            <pc:docMk/>
            <pc:sldMk cId="2832899359" sldId="256"/>
            <ac:spMk id="6" creationId="{667FA6AA-02A3-8C60-5744-810087592BDF}"/>
          </ac:spMkLst>
        </pc:spChg>
        <pc:spChg chg="add mod">
          <ac:chgData name="Boyd Malcolm" userId="bfbd7d14-284f-4adf-a03b-17cd6a2bc1f3" providerId="ADAL" clId="{43EE7037-7FCF-4D6D-B5DD-E72377AE1F40}" dt="2023-10-12T18:22:07.472" v="357" actId="113"/>
          <ac:spMkLst>
            <pc:docMk/>
            <pc:sldMk cId="2832899359" sldId="256"/>
            <ac:spMk id="7" creationId="{81C12F32-7E2E-0557-9F30-A1B53203685F}"/>
          </ac:spMkLst>
        </pc:spChg>
        <pc:spChg chg="add mod">
          <ac:chgData name="Boyd Malcolm" userId="bfbd7d14-284f-4adf-a03b-17cd6a2bc1f3" providerId="ADAL" clId="{43EE7037-7FCF-4D6D-B5DD-E72377AE1F40}" dt="2023-10-12T18:22:14.534" v="358" actId="113"/>
          <ac:spMkLst>
            <pc:docMk/>
            <pc:sldMk cId="2832899359" sldId="256"/>
            <ac:spMk id="8" creationId="{1C52CCB9-B059-A47C-C5C0-5D9C01DE8EF5}"/>
          </ac:spMkLst>
        </pc:spChg>
        <pc:spChg chg="add mod">
          <ac:chgData name="Boyd Malcolm" userId="bfbd7d14-284f-4adf-a03b-17cd6a2bc1f3" providerId="ADAL" clId="{43EE7037-7FCF-4D6D-B5DD-E72377AE1F40}" dt="2023-10-12T18:20:31.961" v="354" actId="114"/>
          <ac:spMkLst>
            <pc:docMk/>
            <pc:sldMk cId="2832899359" sldId="256"/>
            <ac:spMk id="9" creationId="{DFF4E0F2-30AA-684C-A479-0E0E15A5FA55}"/>
          </ac:spMkLst>
        </pc:spChg>
        <pc:spChg chg="add mod">
          <ac:chgData name="Boyd Malcolm" userId="bfbd7d14-284f-4adf-a03b-17cd6a2bc1f3" providerId="ADAL" clId="{43EE7037-7FCF-4D6D-B5DD-E72377AE1F40}" dt="2023-10-12T18:18:48.614" v="344" actId="1076"/>
          <ac:spMkLst>
            <pc:docMk/>
            <pc:sldMk cId="2832899359" sldId="256"/>
            <ac:spMk id="10" creationId="{DB264EEA-D566-A039-F564-E4CC24A21261}"/>
          </ac:spMkLst>
        </pc:spChg>
        <pc:spChg chg="add del">
          <ac:chgData name="Boyd Malcolm" userId="bfbd7d14-284f-4adf-a03b-17cd6a2bc1f3" providerId="ADAL" clId="{43EE7037-7FCF-4D6D-B5DD-E72377AE1F40}" dt="2023-10-12T17:54:56.506" v="7" actId="26606"/>
          <ac:spMkLst>
            <pc:docMk/>
            <pc:sldMk cId="2832899359" sldId="256"/>
            <ac:spMk id="11" creationId="{3DAD86CA-8235-409B-982B-5E7A033E2392}"/>
          </ac:spMkLst>
        </pc:spChg>
        <pc:spChg chg="add mod">
          <ac:chgData name="Boyd Malcolm" userId="bfbd7d14-284f-4adf-a03b-17cd6a2bc1f3" providerId="ADAL" clId="{43EE7037-7FCF-4D6D-B5DD-E72377AE1F40}" dt="2023-10-12T18:21:58.441" v="356" actId="113"/>
          <ac:spMkLst>
            <pc:docMk/>
            <pc:sldMk cId="2832899359" sldId="256"/>
            <ac:spMk id="12" creationId="{469A31C0-0D8F-5D73-CBFC-2D1AB1E8E3A4}"/>
          </ac:spMkLst>
        </pc:spChg>
        <pc:spChg chg="add del">
          <ac:chgData name="Boyd Malcolm" userId="bfbd7d14-284f-4adf-a03b-17cd6a2bc1f3" providerId="ADAL" clId="{43EE7037-7FCF-4D6D-B5DD-E72377AE1F40}" dt="2023-10-12T17:54:56.506" v="7" actId="26606"/>
          <ac:spMkLst>
            <pc:docMk/>
            <pc:sldMk cId="2832899359" sldId="256"/>
            <ac:spMk id="13" creationId="{9F234FBA-3501-47B4-AE0C-AA4AFBC8F603}"/>
          </ac:spMkLst>
        </pc:spChg>
        <pc:spChg chg="add del">
          <ac:chgData name="Boyd Malcolm" userId="bfbd7d14-284f-4adf-a03b-17cd6a2bc1f3" providerId="ADAL" clId="{43EE7037-7FCF-4D6D-B5DD-E72377AE1F40}" dt="2023-10-12T17:54:56.506" v="7" actId="26606"/>
          <ac:spMkLst>
            <pc:docMk/>
            <pc:sldMk cId="2832899359" sldId="256"/>
            <ac:spMk id="15" creationId="{B5EF893B-0491-416E-9D33-BADE9600792A}"/>
          </ac:spMkLst>
        </pc:spChg>
        <pc:spChg chg="add mod">
          <ac:chgData name="Boyd Malcolm" userId="bfbd7d14-284f-4adf-a03b-17cd6a2bc1f3" providerId="ADAL" clId="{43EE7037-7FCF-4D6D-B5DD-E72377AE1F40}" dt="2023-10-12T18:19:58.387" v="350" actId="255"/>
          <ac:spMkLst>
            <pc:docMk/>
            <pc:sldMk cId="2832899359" sldId="256"/>
            <ac:spMk id="18" creationId="{8B28BD50-14E9-7148-E094-1A78B2237B2C}"/>
          </ac:spMkLst>
        </pc:spChg>
        <pc:spChg chg="add del">
          <ac:chgData name="Boyd Malcolm" userId="bfbd7d14-284f-4adf-a03b-17cd6a2bc1f3" providerId="ADAL" clId="{43EE7037-7FCF-4D6D-B5DD-E72377AE1F40}" dt="2023-10-12T17:55:00.781" v="9" actId="26606"/>
          <ac:spMkLst>
            <pc:docMk/>
            <pc:sldMk cId="2832899359" sldId="256"/>
            <ac:spMk id="19" creationId="{42A4FC2C-047E-45A5-965D-8E1E3BF09BC6}"/>
          </ac:spMkLst>
        </pc:spChg>
        <pc:spChg chg="add mod">
          <ac:chgData name="Boyd Malcolm" userId="bfbd7d14-284f-4adf-a03b-17cd6a2bc1f3" providerId="ADAL" clId="{43EE7037-7FCF-4D6D-B5DD-E72377AE1F40}" dt="2023-10-12T18:25:43.094" v="439" actId="207"/>
          <ac:spMkLst>
            <pc:docMk/>
            <pc:sldMk cId="2832899359" sldId="256"/>
            <ac:spMk id="20" creationId="{5860C9C0-E3D7-3321-706A-9DBF8C64F8A7}"/>
          </ac:spMkLst>
        </pc:spChg>
        <pc:spChg chg="add del">
          <ac:chgData name="Boyd Malcolm" userId="bfbd7d14-284f-4adf-a03b-17cd6a2bc1f3" providerId="ADAL" clId="{43EE7037-7FCF-4D6D-B5DD-E72377AE1F40}" dt="2023-10-12T17:55:06.860" v="11" actId="26606"/>
          <ac:spMkLst>
            <pc:docMk/>
            <pc:sldMk cId="2832899359" sldId="256"/>
            <ac:spMk id="21" creationId="{3DAD86CA-8235-409B-982B-5E7A033E2392}"/>
          </ac:spMkLst>
        </pc:spChg>
        <pc:spChg chg="add del">
          <ac:chgData name="Boyd Malcolm" userId="bfbd7d14-284f-4adf-a03b-17cd6a2bc1f3" providerId="ADAL" clId="{43EE7037-7FCF-4D6D-B5DD-E72377AE1F40}" dt="2023-10-12T17:55:06.860" v="11" actId="26606"/>
          <ac:spMkLst>
            <pc:docMk/>
            <pc:sldMk cId="2832899359" sldId="256"/>
            <ac:spMk id="22" creationId="{9F234FBA-3501-47B4-AE0C-AA4AFBC8F603}"/>
          </ac:spMkLst>
        </pc:spChg>
        <pc:spChg chg="add del">
          <ac:chgData name="Boyd Malcolm" userId="bfbd7d14-284f-4adf-a03b-17cd6a2bc1f3" providerId="ADAL" clId="{43EE7037-7FCF-4D6D-B5DD-E72377AE1F40}" dt="2023-10-12T17:55:06.860" v="11" actId="26606"/>
          <ac:spMkLst>
            <pc:docMk/>
            <pc:sldMk cId="2832899359" sldId="256"/>
            <ac:spMk id="23" creationId="{B5EF893B-0491-416E-9D33-BADE9600792A}"/>
          </ac:spMkLst>
        </pc:spChg>
        <pc:spChg chg="add del">
          <ac:chgData name="Boyd Malcolm" userId="bfbd7d14-284f-4adf-a03b-17cd6a2bc1f3" providerId="ADAL" clId="{43EE7037-7FCF-4D6D-B5DD-E72377AE1F40}" dt="2023-10-12T17:55:08.725" v="13" actId="26606"/>
          <ac:spMkLst>
            <pc:docMk/>
            <pc:sldMk cId="2832899359" sldId="256"/>
            <ac:spMk id="26" creationId="{8B089790-F4B6-46A7-BB28-7B74A9A9EFDC}"/>
          </ac:spMkLst>
        </pc:spChg>
        <pc:spChg chg="add del">
          <ac:chgData name="Boyd Malcolm" userId="bfbd7d14-284f-4adf-a03b-17cd6a2bc1f3" providerId="ADAL" clId="{43EE7037-7FCF-4D6D-B5DD-E72377AE1F40}" dt="2023-10-12T17:55:10.450" v="15" actId="26606"/>
          <ac:spMkLst>
            <pc:docMk/>
            <pc:sldMk cId="2832899359" sldId="256"/>
            <ac:spMk id="31" creationId="{42A4FC2C-047E-45A5-965D-8E1E3BF09BC6}"/>
          </ac:spMkLst>
        </pc:spChg>
        <pc:spChg chg="add del">
          <ac:chgData name="Boyd Malcolm" userId="bfbd7d14-284f-4adf-a03b-17cd6a2bc1f3" providerId="ADAL" clId="{43EE7037-7FCF-4D6D-B5DD-E72377AE1F40}" dt="2023-10-12T17:55:20.890" v="17" actId="26606"/>
          <ac:spMkLst>
            <pc:docMk/>
            <pc:sldMk cId="2832899359" sldId="256"/>
            <ac:spMk id="33" creationId="{B9FF99BD-075F-4761-A995-6FC574BD25EA}"/>
          </ac:spMkLst>
        </pc:spChg>
        <pc:spChg chg="add del">
          <ac:chgData name="Boyd Malcolm" userId="bfbd7d14-284f-4adf-a03b-17cd6a2bc1f3" providerId="ADAL" clId="{43EE7037-7FCF-4D6D-B5DD-E72377AE1F40}" dt="2023-10-12T17:55:20.890" v="17" actId="26606"/>
          <ac:spMkLst>
            <pc:docMk/>
            <pc:sldMk cId="2832899359" sldId="256"/>
            <ac:spMk id="34" creationId="{A7B21A54-9BA3-4EA9-B460-5A829ADD9051}"/>
          </ac:spMkLst>
        </pc:spChg>
        <pc:spChg chg="add del">
          <ac:chgData name="Boyd Malcolm" userId="bfbd7d14-284f-4adf-a03b-17cd6a2bc1f3" providerId="ADAL" clId="{43EE7037-7FCF-4D6D-B5DD-E72377AE1F40}" dt="2023-10-12T17:55:20.890" v="17" actId="26606"/>
          <ac:spMkLst>
            <pc:docMk/>
            <pc:sldMk cId="2832899359" sldId="256"/>
            <ac:spMk id="35" creationId="{6FA8F714-B9D8-488A-8CCA-E9948FF913A9}"/>
          </ac:spMkLst>
        </pc:spChg>
        <pc:spChg chg="add del">
          <ac:chgData name="Boyd Malcolm" userId="bfbd7d14-284f-4adf-a03b-17cd6a2bc1f3" providerId="ADAL" clId="{43EE7037-7FCF-4D6D-B5DD-E72377AE1F40}" dt="2023-10-12T17:55:24.856" v="19" actId="26606"/>
          <ac:spMkLst>
            <pc:docMk/>
            <pc:sldMk cId="2832899359" sldId="256"/>
            <ac:spMk id="37" creationId="{42A4FC2C-047E-45A5-965D-8E1E3BF09BC6}"/>
          </ac:spMkLst>
        </pc:spChg>
        <pc:spChg chg="add">
          <ac:chgData name="Boyd Malcolm" userId="bfbd7d14-284f-4adf-a03b-17cd6a2bc1f3" providerId="ADAL" clId="{43EE7037-7FCF-4D6D-B5DD-E72377AE1F40}" dt="2023-10-12T17:55:24.991" v="20" actId="26606"/>
          <ac:spMkLst>
            <pc:docMk/>
            <pc:sldMk cId="2832899359" sldId="256"/>
            <ac:spMk id="39" creationId="{8B089790-F4B6-46A7-BB28-7B74A9A9EFDC}"/>
          </ac:spMkLst>
        </pc:spChg>
        <pc:grpChg chg="add del">
          <ac:chgData name="Boyd Malcolm" userId="bfbd7d14-284f-4adf-a03b-17cd6a2bc1f3" providerId="ADAL" clId="{43EE7037-7FCF-4D6D-B5DD-E72377AE1F40}" dt="2023-10-12T17:55:08.725" v="13" actId="26606"/>
          <ac:grpSpMkLst>
            <pc:docMk/>
            <pc:sldMk cId="2832899359" sldId="256"/>
            <ac:grpSpMk id="27" creationId="{9DE3F54D-33BC-4382-A2AB-5E002F0F1166}"/>
          </ac:grpSpMkLst>
        </pc:grpChg>
        <pc:grpChg chg="add">
          <ac:chgData name="Boyd Malcolm" userId="bfbd7d14-284f-4adf-a03b-17cd6a2bc1f3" providerId="ADAL" clId="{43EE7037-7FCF-4D6D-B5DD-E72377AE1F40}" dt="2023-10-12T17:55:24.991" v="20" actId="26606"/>
          <ac:grpSpMkLst>
            <pc:docMk/>
            <pc:sldMk cId="2832899359" sldId="256"/>
            <ac:grpSpMk id="40" creationId="{9DE3F54D-33BC-4382-A2AB-5E002F0F1166}"/>
          </ac:grpSpMkLst>
        </pc:grpChg>
        <pc:picChg chg="add mod">
          <ac:chgData name="Boyd Malcolm" userId="bfbd7d14-284f-4adf-a03b-17cd6a2bc1f3" providerId="ADAL" clId="{43EE7037-7FCF-4D6D-B5DD-E72377AE1F40}" dt="2023-10-12T17:56:31.971" v="26" actId="1076"/>
          <ac:picMkLst>
            <pc:docMk/>
            <pc:sldMk cId="2832899359" sldId="256"/>
            <ac:picMk id="5" creationId="{11A49DC2-1F94-4B88-3879-7E777EF8276E}"/>
          </ac:picMkLst>
        </pc:picChg>
        <pc:cxnChg chg="add del">
          <ac:chgData name="Boyd Malcolm" userId="bfbd7d14-284f-4adf-a03b-17cd6a2bc1f3" providerId="ADAL" clId="{43EE7037-7FCF-4D6D-B5DD-E72377AE1F40}" dt="2023-10-12T17:54:56.506" v="7" actId="26606"/>
          <ac:cxnSpMkLst>
            <pc:docMk/>
            <pc:sldMk cId="2832899359" sldId="256"/>
            <ac:cxnSpMk id="17" creationId="{469F4FF8-F8B0-4630-BA1B-0D8B324CD5FF}"/>
          </ac:cxnSpMkLst>
        </pc:cxnChg>
        <pc:cxnChg chg="add del">
          <ac:chgData name="Boyd Malcolm" userId="bfbd7d14-284f-4adf-a03b-17cd6a2bc1f3" providerId="ADAL" clId="{43EE7037-7FCF-4D6D-B5DD-E72377AE1F40}" dt="2023-10-12T17:55:06.860" v="11" actId="26606"/>
          <ac:cxnSpMkLst>
            <pc:docMk/>
            <pc:sldMk cId="2832899359" sldId="256"/>
            <ac:cxnSpMk id="24" creationId="{469F4FF8-F8B0-4630-BA1B-0D8B324CD5FF}"/>
          </ac:cxnSpMkLst>
        </pc:cxnChg>
      </pc:sldChg>
      <pc:sldChg chg="addSp delSp modSp new mod modTransition">
        <pc:chgData name="Boyd Malcolm" userId="bfbd7d14-284f-4adf-a03b-17cd6a2bc1f3" providerId="ADAL" clId="{43EE7037-7FCF-4D6D-B5DD-E72377AE1F40}" dt="2023-10-12T18:50:36.854" v="603" actId="14100"/>
        <pc:sldMkLst>
          <pc:docMk/>
          <pc:sldMk cId="571883043" sldId="257"/>
        </pc:sldMkLst>
        <pc:spChg chg="del">
          <ac:chgData name="Boyd Malcolm" userId="bfbd7d14-284f-4adf-a03b-17cd6a2bc1f3" providerId="ADAL" clId="{43EE7037-7FCF-4D6D-B5DD-E72377AE1F40}" dt="2023-10-12T18:28:56.487" v="441" actId="478"/>
          <ac:spMkLst>
            <pc:docMk/>
            <pc:sldMk cId="571883043" sldId="257"/>
            <ac:spMk id="2" creationId="{30D6FDB8-0EFC-811F-A3EC-4C4F59B4502E}"/>
          </ac:spMkLst>
        </pc:spChg>
        <pc:spChg chg="del">
          <ac:chgData name="Boyd Malcolm" userId="bfbd7d14-284f-4adf-a03b-17cd6a2bc1f3" providerId="ADAL" clId="{43EE7037-7FCF-4D6D-B5DD-E72377AE1F40}" dt="2023-10-12T18:29:02.300" v="442" actId="478"/>
          <ac:spMkLst>
            <pc:docMk/>
            <pc:sldMk cId="571883043" sldId="257"/>
            <ac:spMk id="3" creationId="{BC8225E8-4A18-9DBE-54B1-ABD2CDCE7EBB}"/>
          </ac:spMkLst>
        </pc:spChg>
        <pc:spChg chg="add mod">
          <ac:chgData name="Boyd Malcolm" userId="bfbd7d14-284f-4adf-a03b-17cd6a2bc1f3" providerId="ADAL" clId="{43EE7037-7FCF-4D6D-B5DD-E72377AE1F40}" dt="2023-10-12T18:35:24.598" v="491" actId="14100"/>
          <ac:spMkLst>
            <pc:docMk/>
            <pc:sldMk cId="571883043" sldId="257"/>
            <ac:spMk id="4" creationId="{37FD2017-742F-736F-1E5F-DADB7A550E15}"/>
          </ac:spMkLst>
        </pc:spChg>
        <pc:spChg chg="add mod ord">
          <ac:chgData name="Boyd Malcolm" userId="bfbd7d14-284f-4adf-a03b-17cd6a2bc1f3" providerId="ADAL" clId="{43EE7037-7FCF-4D6D-B5DD-E72377AE1F40}" dt="2023-10-12T18:50:11.581" v="601" actId="166"/>
          <ac:spMkLst>
            <pc:docMk/>
            <pc:sldMk cId="571883043" sldId="257"/>
            <ac:spMk id="5" creationId="{51FB7387-DBA9-9C5F-BE4E-A304033080C6}"/>
          </ac:spMkLst>
        </pc:spChg>
        <pc:spChg chg="add mod">
          <ac:chgData name="Boyd Malcolm" userId="bfbd7d14-284f-4adf-a03b-17cd6a2bc1f3" providerId="ADAL" clId="{43EE7037-7FCF-4D6D-B5DD-E72377AE1F40}" dt="2023-10-12T18:45:42.090" v="593" actId="1076"/>
          <ac:spMkLst>
            <pc:docMk/>
            <pc:sldMk cId="571883043" sldId="257"/>
            <ac:spMk id="6" creationId="{E6C8B219-8EF3-A060-A159-7AE71E3DD66D}"/>
          </ac:spMkLst>
        </pc:spChg>
        <pc:spChg chg="add del mod">
          <ac:chgData name="Boyd Malcolm" userId="bfbd7d14-284f-4adf-a03b-17cd6a2bc1f3" providerId="ADAL" clId="{43EE7037-7FCF-4D6D-B5DD-E72377AE1F40}" dt="2023-10-12T18:41:06.847" v="519"/>
          <ac:spMkLst>
            <pc:docMk/>
            <pc:sldMk cId="571883043" sldId="257"/>
            <ac:spMk id="7" creationId="{A7E94165-DC7A-6143-0C4E-CFC61C6259B6}"/>
          </ac:spMkLst>
        </pc:spChg>
        <pc:spChg chg="add mod ord">
          <ac:chgData name="Boyd Malcolm" userId="bfbd7d14-284f-4adf-a03b-17cd6a2bc1f3" providerId="ADAL" clId="{43EE7037-7FCF-4D6D-B5DD-E72377AE1F40}" dt="2023-10-12T18:49:52.702" v="600" actId="166"/>
          <ac:spMkLst>
            <pc:docMk/>
            <pc:sldMk cId="571883043" sldId="257"/>
            <ac:spMk id="8" creationId="{EFBC6637-B25B-0D38-A145-F862A3C6638B}"/>
          </ac:spMkLst>
        </pc:spChg>
        <pc:spChg chg="add mod">
          <ac:chgData name="Boyd Malcolm" userId="bfbd7d14-284f-4adf-a03b-17cd6a2bc1f3" providerId="ADAL" clId="{43EE7037-7FCF-4D6D-B5DD-E72377AE1F40}" dt="2023-10-12T18:47:28.505" v="595" actId="931"/>
          <ac:spMkLst>
            <pc:docMk/>
            <pc:sldMk cId="571883043" sldId="257"/>
            <ac:spMk id="11" creationId="{3C24B3B2-C42C-B0E0-5D8C-B9E4DFD9B719}"/>
          </ac:spMkLst>
        </pc:spChg>
        <pc:picChg chg="add mod">
          <ac:chgData name="Boyd Malcolm" userId="bfbd7d14-284f-4adf-a03b-17cd6a2bc1f3" providerId="ADAL" clId="{43EE7037-7FCF-4D6D-B5DD-E72377AE1F40}" dt="2023-10-12T18:50:36.854" v="603" actId="14100"/>
          <ac:picMkLst>
            <pc:docMk/>
            <pc:sldMk cId="571883043" sldId="257"/>
            <ac:picMk id="10" creationId="{0DB351E5-C114-968B-30FA-CF6515D7FA0B}"/>
          </ac:picMkLst>
        </pc:picChg>
      </pc:sldChg>
      <pc:sldChg chg="addSp delSp modSp new mod">
        <pc:chgData name="Boyd Malcolm" userId="bfbd7d14-284f-4adf-a03b-17cd6a2bc1f3" providerId="ADAL" clId="{43EE7037-7FCF-4D6D-B5DD-E72377AE1F40}" dt="2023-10-12T19:02:21.924" v="680" actId="1076"/>
        <pc:sldMkLst>
          <pc:docMk/>
          <pc:sldMk cId="1310965472" sldId="258"/>
        </pc:sldMkLst>
        <pc:spChg chg="del mod">
          <ac:chgData name="Boyd Malcolm" userId="bfbd7d14-284f-4adf-a03b-17cd6a2bc1f3" providerId="ADAL" clId="{43EE7037-7FCF-4D6D-B5DD-E72377AE1F40}" dt="2023-10-12T18:52:39.479" v="606" actId="478"/>
          <ac:spMkLst>
            <pc:docMk/>
            <pc:sldMk cId="1310965472" sldId="258"/>
            <ac:spMk id="2" creationId="{F157BC71-FE84-0518-BE7A-8F12F5914E3F}"/>
          </ac:spMkLst>
        </pc:spChg>
        <pc:spChg chg="del">
          <ac:chgData name="Boyd Malcolm" userId="bfbd7d14-284f-4adf-a03b-17cd6a2bc1f3" providerId="ADAL" clId="{43EE7037-7FCF-4D6D-B5DD-E72377AE1F40}" dt="2023-10-12T18:52:50.942" v="607" actId="478"/>
          <ac:spMkLst>
            <pc:docMk/>
            <pc:sldMk cId="1310965472" sldId="258"/>
            <ac:spMk id="3" creationId="{CF6E1C31-F51B-E017-6A90-B2781A1F02B0}"/>
          </ac:spMkLst>
        </pc:spChg>
        <pc:spChg chg="add mod">
          <ac:chgData name="Boyd Malcolm" userId="bfbd7d14-284f-4adf-a03b-17cd6a2bc1f3" providerId="ADAL" clId="{43EE7037-7FCF-4D6D-B5DD-E72377AE1F40}" dt="2023-10-12T19:02:21.924" v="680" actId="1076"/>
          <ac:spMkLst>
            <pc:docMk/>
            <pc:sldMk cId="1310965472" sldId="258"/>
            <ac:spMk id="4" creationId="{EB101B7F-6EDF-CDAC-B9F0-465A6E191559}"/>
          </ac:spMkLst>
        </pc:spChg>
        <pc:spChg chg="add mod">
          <ac:chgData name="Boyd Malcolm" userId="bfbd7d14-284f-4adf-a03b-17cd6a2bc1f3" providerId="ADAL" clId="{43EE7037-7FCF-4D6D-B5DD-E72377AE1F40}" dt="2023-10-12T19:01:01.790" v="676" actId="13926"/>
          <ac:spMkLst>
            <pc:docMk/>
            <pc:sldMk cId="1310965472" sldId="258"/>
            <ac:spMk id="5" creationId="{886FEDD5-D6DE-88B0-8C86-5505183DB85E}"/>
          </ac:spMkLst>
        </pc:spChg>
      </pc:sldChg>
      <pc:sldChg chg="addSp delSp modSp new mod">
        <pc:chgData name="Boyd Malcolm" userId="bfbd7d14-284f-4adf-a03b-17cd6a2bc1f3" providerId="ADAL" clId="{43EE7037-7FCF-4D6D-B5DD-E72377AE1F40}" dt="2023-10-12T21:06:53.793" v="2302" actId="1076"/>
        <pc:sldMkLst>
          <pc:docMk/>
          <pc:sldMk cId="3591177892" sldId="259"/>
        </pc:sldMkLst>
        <pc:spChg chg="del mod">
          <ac:chgData name="Boyd Malcolm" userId="bfbd7d14-284f-4adf-a03b-17cd6a2bc1f3" providerId="ADAL" clId="{43EE7037-7FCF-4D6D-B5DD-E72377AE1F40}" dt="2023-10-12T19:04:00.001" v="683" actId="478"/>
          <ac:spMkLst>
            <pc:docMk/>
            <pc:sldMk cId="3591177892" sldId="259"/>
            <ac:spMk id="2" creationId="{78D3301D-3483-2AD0-6F90-56B9D9DDC711}"/>
          </ac:spMkLst>
        </pc:spChg>
        <pc:spChg chg="del mod">
          <ac:chgData name="Boyd Malcolm" userId="bfbd7d14-284f-4adf-a03b-17cd6a2bc1f3" providerId="ADAL" clId="{43EE7037-7FCF-4D6D-B5DD-E72377AE1F40}" dt="2023-10-12T19:04:11.059" v="685" actId="478"/>
          <ac:spMkLst>
            <pc:docMk/>
            <pc:sldMk cId="3591177892" sldId="259"/>
            <ac:spMk id="3" creationId="{D61AA349-4637-0A11-31CB-7AA1171FA06C}"/>
          </ac:spMkLst>
        </pc:spChg>
        <pc:spChg chg="add mod">
          <ac:chgData name="Boyd Malcolm" userId="bfbd7d14-284f-4adf-a03b-17cd6a2bc1f3" providerId="ADAL" clId="{43EE7037-7FCF-4D6D-B5DD-E72377AE1F40}" dt="2023-10-12T19:07:09.234" v="749" actId="255"/>
          <ac:spMkLst>
            <pc:docMk/>
            <pc:sldMk cId="3591177892" sldId="259"/>
            <ac:spMk id="4" creationId="{B9954BB0-9ED2-20E1-981B-EFA9B0E59FDC}"/>
          </ac:spMkLst>
        </pc:spChg>
        <pc:spChg chg="add mod">
          <ac:chgData name="Boyd Malcolm" userId="bfbd7d14-284f-4adf-a03b-17cd6a2bc1f3" providerId="ADAL" clId="{43EE7037-7FCF-4D6D-B5DD-E72377AE1F40}" dt="2023-10-12T21:06:53.793" v="2302" actId="1076"/>
          <ac:spMkLst>
            <pc:docMk/>
            <pc:sldMk cId="3591177892" sldId="259"/>
            <ac:spMk id="5" creationId="{70F2D9CE-5187-D90C-9CD0-49D2DE545944}"/>
          </ac:spMkLst>
        </pc:spChg>
        <pc:spChg chg="add del mod">
          <ac:chgData name="Boyd Malcolm" userId="bfbd7d14-284f-4adf-a03b-17cd6a2bc1f3" providerId="ADAL" clId="{43EE7037-7FCF-4D6D-B5DD-E72377AE1F40}" dt="2023-10-12T19:11:42.492" v="831"/>
          <ac:spMkLst>
            <pc:docMk/>
            <pc:sldMk cId="3591177892" sldId="259"/>
            <ac:spMk id="6" creationId="{5F186541-3E1D-D40C-9994-794C5368C1E7}"/>
          </ac:spMkLst>
        </pc:spChg>
        <pc:spChg chg="add mod">
          <ac:chgData name="Boyd Malcolm" userId="bfbd7d14-284f-4adf-a03b-17cd6a2bc1f3" providerId="ADAL" clId="{43EE7037-7FCF-4D6D-B5DD-E72377AE1F40}" dt="2023-10-12T19:12:09.742" v="836" actId="14100"/>
          <ac:spMkLst>
            <pc:docMk/>
            <pc:sldMk cId="3591177892" sldId="259"/>
            <ac:spMk id="8" creationId="{BF58E781-A3B2-DC0B-6588-C3A79A9627D5}"/>
          </ac:spMkLst>
        </pc:spChg>
        <pc:spChg chg="add mod">
          <ac:chgData name="Boyd Malcolm" userId="bfbd7d14-284f-4adf-a03b-17cd6a2bc1f3" providerId="ADAL" clId="{43EE7037-7FCF-4D6D-B5DD-E72377AE1F40}" dt="2023-10-12T21:06:46.884" v="2301" actId="1076"/>
          <ac:spMkLst>
            <pc:docMk/>
            <pc:sldMk cId="3591177892" sldId="259"/>
            <ac:spMk id="9" creationId="{9B3B8D43-9A2F-1601-9CE5-2CCF0D8B2BD4}"/>
          </ac:spMkLst>
        </pc:spChg>
        <pc:spChg chg="add mod">
          <ac:chgData name="Boyd Malcolm" userId="bfbd7d14-284f-4adf-a03b-17cd6a2bc1f3" providerId="ADAL" clId="{43EE7037-7FCF-4D6D-B5DD-E72377AE1F40}" dt="2023-10-12T21:06:37.609" v="2300" actId="1076"/>
          <ac:spMkLst>
            <pc:docMk/>
            <pc:sldMk cId="3591177892" sldId="259"/>
            <ac:spMk id="12" creationId="{5BD00936-A5AE-CD99-7782-113AE0BEA789}"/>
          </ac:spMkLst>
        </pc:spChg>
        <pc:picChg chg="add mod">
          <ac:chgData name="Boyd Malcolm" userId="bfbd7d14-284f-4adf-a03b-17cd6a2bc1f3" providerId="ADAL" clId="{43EE7037-7FCF-4D6D-B5DD-E72377AE1F40}" dt="2023-10-12T21:06:37.609" v="2300" actId="1076"/>
          <ac:picMkLst>
            <pc:docMk/>
            <pc:sldMk cId="3591177892" sldId="259"/>
            <ac:picMk id="11" creationId="{8E5F0D0D-4F7B-E847-F55A-5A341AF756E8}"/>
          </ac:picMkLst>
        </pc:picChg>
      </pc:sldChg>
      <pc:sldChg chg="addSp delSp modSp new mod ord">
        <pc:chgData name="Boyd Malcolm" userId="bfbd7d14-284f-4adf-a03b-17cd6a2bc1f3" providerId="ADAL" clId="{43EE7037-7FCF-4D6D-B5DD-E72377AE1F40}" dt="2023-10-12T20:07:25.245" v="1332" actId="20577"/>
        <pc:sldMkLst>
          <pc:docMk/>
          <pc:sldMk cId="3432848197" sldId="260"/>
        </pc:sldMkLst>
        <pc:spChg chg="del">
          <ac:chgData name="Boyd Malcolm" userId="bfbd7d14-284f-4adf-a03b-17cd6a2bc1f3" providerId="ADAL" clId="{43EE7037-7FCF-4D6D-B5DD-E72377AE1F40}" dt="2023-10-12T19:15:31.533" v="840" actId="478"/>
          <ac:spMkLst>
            <pc:docMk/>
            <pc:sldMk cId="3432848197" sldId="260"/>
            <ac:spMk id="2" creationId="{39EF8E95-2246-0667-5BAF-A102355AC6E6}"/>
          </ac:spMkLst>
        </pc:spChg>
        <pc:spChg chg="del">
          <ac:chgData name="Boyd Malcolm" userId="bfbd7d14-284f-4adf-a03b-17cd6a2bc1f3" providerId="ADAL" clId="{43EE7037-7FCF-4D6D-B5DD-E72377AE1F40}" dt="2023-10-12T19:15:36.180" v="841" actId="478"/>
          <ac:spMkLst>
            <pc:docMk/>
            <pc:sldMk cId="3432848197" sldId="260"/>
            <ac:spMk id="3" creationId="{36741E51-5C38-FAF5-3CEF-F9F61207A36B}"/>
          </ac:spMkLst>
        </pc:spChg>
        <pc:spChg chg="add mod">
          <ac:chgData name="Boyd Malcolm" userId="bfbd7d14-284f-4adf-a03b-17cd6a2bc1f3" providerId="ADAL" clId="{43EE7037-7FCF-4D6D-B5DD-E72377AE1F40}" dt="2023-10-12T19:21:20.170" v="880" actId="1076"/>
          <ac:spMkLst>
            <pc:docMk/>
            <pc:sldMk cId="3432848197" sldId="260"/>
            <ac:spMk id="4" creationId="{7A1B2091-7086-30F8-862D-2629CE70D870}"/>
          </ac:spMkLst>
        </pc:spChg>
        <pc:spChg chg="add del mod">
          <ac:chgData name="Boyd Malcolm" userId="bfbd7d14-284f-4adf-a03b-17cd6a2bc1f3" providerId="ADAL" clId="{43EE7037-7FCF-4D6D-B5DD-E72377AE1F40}" dt="2023-10-12T19:18:56.220" v="861"/>
          <ac:spMkLst>
            <pc:docMk/>
            <pc:sldMk cId="3432848197" sldId="260"/>
            <ac:spMk id="5" creationId="{68E7AC7B-3750-3BBE-2170-174A185E9CC2}"/>
          </ac:spMkLst>
        </pc:spChg>
        <pc:spChg chg="add mod">
          <ac:chgData name="Boyd Malcolm" userId="bfbd7d14-284f-4adf-a03b-17cd6a2bc1f3" providerId="ADAL" clId="{43EE7037-7FCF-4D6D-B5DD-E72377AE1F40}" dt="2023-10-12T19:21:12.423" v="879" actId="14100"/>
          <ac:spMkLst>
            <pc:docMk/>
            <pc:sldMk cId="3432848197" sldId="260"/>
            <ac:spMk id="9" creationId="{61A84BB9-7E4C-83F5-C526-538A387E6B64}"/>
          </ac:spMkLst>
        </pc:spChg>
        <pc:spChg chg="add mod">
          <ac:chgData name="Boyd Malcolm" userId="bfbd7d14-284f-4adf-a03b-17cd6a2bc1f3" providerId="ADAL" clId="{43EE7037-7FCF-4D6D-B5DD-E72377AE1F40}" dt="2023-10-12T19:26:20.465" v="889" actId="313"/>
          <ac:spMkLst>
            <pc:docMk/>
            <pc:sldMk cId="3432848197" sldId="260"/>
            <ac:spMk id="10" creationId="{764FA2C4-26A5-63EA-BFB1-5ABAA5A2F231}"/>
          </ac:spMkLst>
        </pc:spChg>
        <pc:spChg chg="add mod">
          <ac:chgData name="Boyd Malcolm" userId="bfbd7d14-284f-4adf-a03b-17cd6a2bc1f3" providerId="ADAL" clId="{43EE7037-7FCF-4D6D-B5DD-E72377AE1F40}" dt="2023-10-12T20:07:25.245" v="1332" actId="20577"/>
          <ac:spMkLst>
            <pc:docMk/>
            <pc:sldMk cId="3432848197" sldId="260"/>
            <ac:spMk id="11" creationId="{830250BB-CFEB-471D-08D9-6B873E0B25C6}"/>
          </ac:spMkLst>
        </pc:spChg>
        <pc:picChg chg="add del mod">
          <ac:chgData name="Boyd Malcolm" userId="bfbd7d14-284f-4adf-a03b-17cd6a2bc1f3" providerId="ADAL" clId="{43EE7037-7FCF-4D6D-B5DD-E72377AE1F40}" dt="2023-10-12T19:20:03.489" v="870" actId="478"/>
          <ac:picMkLst>
            <pc:docMk/>
            <pc:sldMk cId="3432848197" sldId="260"/>
            <ac:picMk id="7" creationId="{B0CA972B-3B13-9DD9-B87D-F3D3EBBA0460}"/>
          </ac:picMkLst>
        </pc:picChg>
      </pc:sldChg>
      <pc:sldChg chg="addSp delSp modSp new mod">
        <pc:chgData name="Boyd Malcolm" userId="bfbd7d14-284f-4adf-a03b-17cd6a2bc1f3" providerId="ADAL" clId="{43EE7037-7FCF-4D6D-B5DD-E72377AE1F40}" dt="2023-10-12T19:51:07.257" v="988" actId="1076"/>
        <pc:sldMkLst>
          <pc:docMk/>
          <pc:sldMk cId="801354562" sldId="261"/>
        </pc:sldMkLst>
        <pc:spChg chg="del">
          <ac:chgData name="Boyd Malcolm" userId="bfbd7d14-284f-4adf-a03b-17cd6a2bc1f3" providerId="ADAL" clId="{43EE7037-7FCF-4D6D-B5DD-E72377AE1F40}" dt="2023-10-12T19:37:41.133" v="893" actId="478"/>
          <ac:spMkLst>
            <pc:docMk/>
            <pc:sldMk cId="801354562" sldId="261"/>
            <ac:spMk id="2" creationId="{1D0241ED-11A2-9B64-09EA-659D2229732F}"/>
          </ac:spMkLst>
        </pc:spChg>
        <pc:spChg chg="del mod">
          <ac:chgData name="Boyd Malcolm" userId="bfbd7d14-284f-4adf-a03b-17cd6a2bc1f3" providerId="ADAL" clId="{43EE7037-7FCF-4D6D-B5DD-E72377AE1F40}" dt="2023-10-12T19:37:59.737" v="895" actId="478"/>
          <ac:spMkLst>
            <pc:docMk/>
            <pc:sldMk cId="801354562" sldId="261"/>
            <ac:spMk id="3" creationId="{F75025A5-0F04-A965-E77A-312CABE69493}"/>
          </ac:spMkLst>
        </pc:spChg>
        <pc:spChg chg="add mod">
          <ac:chgData name="Boyd Malcolm" userId="bfbd7d14-284f-4adf-a03b-17cd6a2bc1f3" providerId="ADAL" clId="{43EE7037-7FCF-4D6D-B5DD-E72377AE1F40}" dt="2023-10-12T19:51:07.257" v="988" actId="1076"/>
          <ac:spMkLst>
            <pc:docMk/>
            <pc:sldMk cId="801354562" sldId="261"/>
            <ac:spMk id="4" creationId="{C672B3EB-CBFD-9F86-CF0A-C2B3A81F2343}"/>
          </ac:spMkLst>
        </pc:spChg>
        <pc:spChg chg="add mod">
          <ac:chgData name="Boyd Malcolm" userId="bfbd7d14-284f-4adf-a03b-17cd6a2bc1f3" providerId="ADAL" clId="{43EE7037-7FCF-4D6D-B5DD-E72377AE1F40}" dt="2023-10-12T19:50:28.578" v="983" actId="20577"/>
          <ac:spMkLst>
            <pc:docMk/>
            <pc:sldMk cId="801354562" sldId="261"/>
            <ac:spMk id="5" creationId="{F2837647-6F36-D173-F8DE-E9B1D8FB6E67}"/>
          </ac:spMkLst>
        </pc:spChg>
      </pc:sldChg>
      <pc:sldChg chg="modSp new mod ord">
        <pc:chgData name="Boyd Malcolm" userId="bfbd7d14-284f-4adf-a03b-17cd6a2bc1f3" providerId="ADAL" clId="{43EE7037-7FCF-4D6D-B5DD-E72377AE1F40}" dt="2023-10-12T20:12:55.890" v="1613" actId="5793"/>
        <pc:sldMkLst>
          <pc:docMk/>
          <pc:sldMk cId="25454211" sldId="262"/>
        </pc:sldMkLst>
        <pc:spChg chg="mod">
          <ac:chgData name="Boyd Malcolm" userId="bfbd7d14-284f-4adf-a03b-17cd6a2bc1f3" providerId="ADAL" clId="{43EE7037-7FCF-4D6D-B5DD-E72377AE1F40}" dt="2023-10-12T20:08:49.424" v="1378" actId="20577"/>
          <ac:spMkLst>
            <pc:docMk/>
            <pc:sldMk cId="25454211" sldId="262"/>
            <ac:spMk id="2" creationId="{8A0BE403-5501-2D3A-9885-97E2775048CC}"/>
          </ac:spMkLst>
        </pc:spChg>
        <pc:spChg chg="mod">
          <ac:chgData name="Boyd Malcolm" userId="bfbd7d14-284f-4adf-a03b-17cd6a2bc1f3" providerId="ADAL" clId="{43EE7037-7FCF-4D6D-B5DD-E72377AE1F40}" dt="2023-10-12T20:12:55.890" v="1613" actId="5793"/>
          <ac:spMkLst>
            <pc:docMk/>
            <pc:sldMk cId="25454211" sldId="262"/>
            <ac:spMk id="3" creationId="{74F16CAE-3F68-ABBD-B555-65D34E3DB765}"/>
          </ac:spMkLst>
        </pc:spChg>
      </pc:sldChg>
      <pc:sldChg chg="addSp delSp modSp new mod">
        <pc:chgData name="Boyd Malcolm" userId="bfbd7d14-284f-4adf-a03b-17cd6a2bc1f3" providerId="ADAL" clId="{43EE7037-7FCF-4D6D-B5DD-E72377AE1F40}" dt="2023-10-12T20:29:54.301" v="2000" actId="20577"/>
        <pc:sldMkLst>
          <pc:docMk/>
          <pc:sldMk cId="599950369" sldId="263"/>
        </pc:sldMkLst>
        <pc:spChg chg="mod">
          <ac:chgData name="Boyd Malcolm" userId="bfbd7d14-284f-4adf-a03b-17cd6a2bc1f3" providerId="ADAL" clId="{43EE7037-7FCF-4D6D-B5DD-E72377AE1F40}" dt="2023-10-12T20:15:22.334" v="1684" actId="20577"/>
          <ac:spMkLst>
            <pc:docMk/>
            <pc:sldMk cId="599950369" sldId="263"/>
            <ac:spMk id="2" creationId="{2CE91631-E375-8DB6-207E-6286DCC5FB59}"/>
          </ac:spMkLst>
        </pc:spChg>
        <pc:spChg chg="del">
          <ac:chgData name="Boyd Malcolm" userId="bfbd7d14-284f-4adf-a03b-17cd6a2bc1f3" providerId="ADAL" clId="{43EE7037-7FCF-4D6D-B5DD-E72377AE1F40}" dt="2023-10-12T20:16:48.803" v="1685" actId="478"/>
          <ac:spMkLst>
            <pc:docMk/>
            <pc:sldMk cId="599950369" sldId="263"/>
            <ac:spMk id="3" creationId="{4BB2F32D-B6EA-4AE0-468C-C219C1F12554}"/>
          </ac:spMkLst>
        </pc:spChg>
        <pc:spChg chg="add del mod">
          <ac:chgData name="Boyd Malcolm" userId="bfbd7d14-284f-4adf-a03b-17cd6a2bc1f3" providerId="ADAL" clId="{43EE7037-7FCF-4D6D-B5DD-E72377AE1F40}" dt="2023-10-12T20:20:10.328" v="1687" actId="478"/>
          <ac:spMkLst>
            <pc:docMk/>
            <pc:sldMk cId="599950369" sldId="263"/>
            <ac:spMk id="4" creationId="{D4AB7E8F-A918-4702-D542-B58D877258FF}"/>
          </ac:spMkLst>
        </pc:spChg>
        <pc:spChg chg="add mod">
          <ac:chgData name="Boyd Malcolm" userId="bfbd7d14-284f-4adf-a03b-17cd6a2bc1f3" providerId="ADAL" clId="{43EE7037-7FCF-4D6D-B5DD-E72377AE1F40}" dt="2023-10-12T20:29:54.301" v="2000" actId="20577"/>
          <ac:spMkLst>
            <pc:docMk/>
            <pc:sldMk cId="599950369" sldId="263"/>
            <ac:spMk id="6" creationId="{80FDCD2A-3E91-BF97-2E4E-76B7FF964B04}"/>
          </ac:spMkLst>
        </pc:spChg>
      </pc:sldChg>
      <pc:sldChg chg="addSp delSp modSp new mod">
        <pc:chgData name="Boyd Malcolm" userId="bfbd7d14-284f-4adf-a03b-17cd6a2bc1f3" providerId="ADAL" clId="{43EE7037-7FCF-4D6D-B5DD-E72377AE1F40}" dt="2023-10-12T20:34:16.303" v="2051" actId="255"/>
        <pc:sldMkLst>
          <pc:docMk/>
          <pc:sldMk cId="4206121294" sldId="264"/>
        </pc:sldMkLst>
        <pc:spChg chg="del mod">
          <ac:chgData name="Boyd Malcolm" userId="bfbd7d14-284f-4adf-a03b-17cd6a2bc1f3" providerId="ADAL" clId="{43EE7037-7FCF-4D6D-B5DD-E72377AE1F40}" dt="2023-10-12T20:30:59.838" v="2003" actId="478"/>
          <ac:spMkLst>
            <pc:docMk/>
            <pc:sldMk cId="4206121294" sldId="264"/>
            <ac:spMk id="2" creationId="{5EF78D8C-428B-4748-630F-3FF751984C81}"/>
          </ac:spMkLst>
        </pc:spChg>
        <pc:spChg chg="del mod">
          <ac:chgData name="Boyd Malcolm" userId="bfbd7d14-284f-4adf-a03b-17cd6a2bc1f3" providerId="ADAL" clId="{43EE7037-7FCF-4D6D-B5DD-E72377AE1F40}" dt="2023-10-12T20:31:10.035" v="2005" actId="478"/>
          <ac:spMkLst>
            <pc:docMk/>
            <pc:sldMk cId="4206121294" sldId="264"/>
            <ac:spMk id="3" creationId="{0F92FCBE-38C3-5404-71D6-83D965A1B4A3}"/>
          </ac:spMkLst>
        </pc:spChg>
        <pc:spChg chg="add mod">
          <ac:chgData name="Boyd Malcolm" userId="bfbd7d14-284f-4adf-a03b-17cd6a2bc1f3" providerId="ADAL" clId="{43EE7037-7FCF-4D6D-B5DD-E72377AE1F40}" dt="2023-10-12T20:34:16.303" v="2051" actId="255"/>
          <ac:spMkLst>
            <pc:docMk/>
            <pc:sldMk cId="4206121294" sldId="264"/>
            <ac:spMk id="5" creationId="{8E955915-8A6D-1BE7-61D4-56A5E7477049}"/>
          </ac:spMkLst>
        </pc:spChg>
      </pc:sldChg>
      <pc:sldChg chg="addSp delSp modSp new mod">
        <pc:chgData name="Boyd Malcolm" userId="bfbd7d14-284f-4adf-a03b-17cd6a2bc1f3" providerId="ADAL" clId="{43EE7037-7FCF-4D6D-B5DD-E72377AE1F40}" dt="2023-10-12T20:45:45.038" v="2281" actId="14100"/>
        <pc:sldMkLst>
          <pc:docMk/>
          <pc:sldMk cId="247623561" sldId="265"/>
        </pc:sldMkLst>
        <pc:spChg chg="del mod">
          <ac:chgData name="Boyd Malcolm" userId="bfbd7d14-284f-4adf-a03b-17cd6a2bc1f3" providerId="ADAL" clId="{43EE7037-7FCF-4D6D-B5DD-E72377AE1F40}" dt="2023-10-12T20:34:36.297" v="2054" actId="478"/>
          <ac:spMkLst>
            <pc:docMk/>
            <pc:sldMk cId="247623561" sldId="265"/>
            <ac:spMk id="2" creationId="{A12EEA6F-26BB-1D36-2FEE-BDC242FDE7FD}"/>
          </ac:spMkLst>
        </pc:spChg>
        <pc:spChg chg="del">
          <ac:chgData name="Boyd Malcolm" userId="bfbd7d14-284f-4adf-a03b-17cd6a2bc1f3" providerId="ADAL" clId="{43EE7037-7FCF-4D6D-B5DD-E72377AE1F40}" dt="2023-10-12T20:34:43" v="2055" actId="478"/>
          <ac:spMkLst>
            <pc:docMk/>
            <pc:sldMk cId="247623561" sldId="265"/>
            <ac:spMk id="3" creationId="{7EEA2D72-B670-27A5-CA31-53027D905F4E}"/>
          </ac:spMkLst>
        </pc:spChg>
        <pc:spChg chg="add mod">
          <ac:chgData name="Boyd Malcolm" userId="bfbd7d14-284f-4adf-a03b-17cd6a2bc1f3" providerId="ADAL" clId="{43EE7037-7FCF-4D6D-B5DD-E72377AE1F40}" dt="2023-10-12T20:44:46.687" v="2254" actId="1076"/>
          <ac:spMkLst>
            <pc:docMk/>
            <pc:sldMk cId="247623561" sldId="265"/>
            <ac:spMk id="4" creationId="{7D907754-A889-FB11-28D4-E3B3484FA888}"/>
          </ac:spMkLst>
        </pc:spChg>
        <pc:spChg chg="add mod">
          <ac:chgData name="Boyd Malcolm" userId="bfbd7d14-284f-4adf-a03b-17cd6a2bc1f3" providerId="ADAL" clId="{43EE7037-7FCF-4D6D-B5DD-E72377AE1F40}" dt="2023-10-12T20:44:03.800" v="2239" actId="2711"/>
          <ac:spMkLst>
            <pc:docMk/>
            <pc:sldMk cId="247623561" sldId="265"/>
            <ac:spMk id="6" creationId="{230463C6-814E-C0E5-3676-29C428F4E162}"/>
          </ac:spMkLst>
        </pc:spChg>
        <pc:spChg chg="add mod">
          <ac:chgData name="Boyd Malcolm" userId="bfbd7d14-284f-4adf-a03b-17cd6a2bc1f3" providerId="ADAL" clId="{43EE7037-7FCF-4D6D-B5DD-E72377AE1F40}" dt="2023-10-12T20:45:45.038" v="2281" actId="14100"/>
          <ac:spMkLst>
            <pc:docMk/>
            <pc:sldMk cId="247623561" sldId="265"/>
            <ac:spMk id="7" creationId="{237E920F-AC7E-72B6-EA0B-46865DCA239D}"/>
          </ac:spMkLst>
        </pc:spChg>
      </pc:sldChg>
      <pc:sldChg chg="addSp delSp modSp new mod">
        <pc:chgData name="Boyd Malcolm" userId="bfbd7d14-284f-4adf-a03b-17cd6a2bc1f3" providerId="ADAL" clId="{43EE7037-7FCF-4D6D-B5DD-E72377AE1F40}" dt="2023-10-12T20:55:02.424" v="2296" actId="20577"/>
        <pc:sldMkLst>
          <pc:docMk/>
          <pc:sldMk cId="587564931" sldId="266"/>
        </pc:sldMkLst>
        <pc:spChg chg="del">
          <ac:chgData name="Boyd Malcolm" userId="bfbd7d14-284f-4adf-a03b-17cd6a2bc1f3" providerId="ADAL" clId="{43EE7037-7FCF-4D6D-B5DD-E72377AE1F40}" dt="2023-10-12T20:47:14.074" v="2283" actId="478"/>
          <ac:spMkLst>
            <pc:docMk/>
            <pc:sldMk cId="587564931" sldId="266"/>
            <ac:spMk id="2" creationId="{A32650B0-B26E-27B6-AF37-6DA9704E097A}"/>
          </ac:spMkLst>
        </pc:spChg>
        <pc:spChg chg="del mod">
          <ac:chgData name="Boyd Malcolm" userId="bfbd7d14-284f-4adf-a03b-17cd6a2bc1f3" providerId="ADAL" clId="{43EE7037-7FCF-4D6D-B5DD-E72377AE1F40}" dt="2023-10-12T20:47:23.041" v="2285" actId="478"/>
          <ac:spMkLst>
            <pc:docMk/>
            <pc:sldMk cId="587564931" sldId="266"/>
            <ac:spMk id="3" creationId="{FB2992E0-CD39-BAA6-8593-F634C96DDD55}"/>
          </ac:spMkLst>
        </pc:spChg>
        <pc:spChg chg="add mod">
          <ac:chgData name="Boyd Malcolm" userId="bfbd7d14-284f-4adf-a03b-17cd6a2bc1f3" providerId="ADAL" clId="{43EE7037-7FCF-4D6D-B5DD-E72377AE1F40}" dt="2023-10-12T20:55:02.424" v="2296" actId="20577"/>
          <ac:spMkLst>
            <pc:docMk/>
            <pc:sldMk cId="587564931" sldId="266"/>
            <ac:spMk id="5" creationId="{36433EF0-C400-5252-1ADB-0C93A1D8FA2B}"/>
          </ac:spMkLst>
        </pc:spChg>
      </pc:sldChg>
    </pc:docChg>
  </pc:docChgLst>
  <pc:docChgLst>
    <pc:chgData clId="Web-{A7D3BAAC-07AE-CF95-04E1-94060DC46B82}"/>
    <pc:docChg chg="modSld">
      <pc:chgData name="" userId="" providerId="" clId="Web-{A7D3BAAC-07AE-CF95-04E1-94060DC46B82}" dt="2023-10-17T23:50:42.847" v="0" actId="1076"/>
      <pc:docMkLst>
        <pc:docMk/>
      </pc:docMkLst>
      <pc:sldChg chg="modSp">
        <pc:chgData name="" userId="" providerId="" clId="Web-{A7D3BAAC-07AE-CF95-04E1-94060DC46B82}" dt="2023-10-17T23:50:42.847" v="0" actId="1076"/>
        <pc:sldMkLst>
          <pc:docMk/>
          <pc:sldMk cId="2832899359" sldId="256"/>
        </pc:sldMkLst>
        <pc:spChg chg="mod">
          <ac:chgData name="" userId="" providerId="" clId="Web-{A7D3BAAC-07AE-CF95-04E1-94060DC46B82}" dt="2023-10-17T23:50:42.847" v="0" actId="1076"/>
          <ac:spMkLst>
            <pc:docMk/>
            <pc:sldMk cId="2832899359" sldId="256"/>
            <ac:spMk id="20" creationId="{5860C9C0-E3D7-3321-706A-9DBF8C64F8A7}"/>
          </ac:spMkLst>
        </pc:spChg>
      </pc:sldChg>
    </pc:docChg>
  </pc:docChgLst>
  <pc:docChgLst>
    <pc:chgData name="Boyd Malcolm (2128536)" userId="S::2128536@student.uwtsd.ac.uk::bfbd7d14-284f-4adf-a03b-17cd6a2bc1f3" providerId="AD" clId="Web-{ED64CBC4-6505-2275-0FCB-FA27B5218CD5}"/>
    <pc:docChg chg="modSld">
      <pc:chgData name="Boyd Malcolm (2128536)" userId="S::2128536@student.uwtsd.ac.uk::bfbd7d14-284f-4adf-a03b-17cd6a2bc1f3" providerId="AD" clId="Web-{ED64CBC4-6505-2275-0FCB-FA27B5218CD5}" dt="2023-10-14T08:30:01.708" v="7" actId="20577"/>
      <pc:docMkLst>
        <pc:docMk/>
      </pc:docMkLst>
      <pc:sldChg chg="modSp">
        <pc:chgData name="Boyd Malcolm (2128536)" userId="S::2128536@student.uwtsd.ac.uk::bfbd7d14-284f-4adf-a03b-17cd6a2bc1f3" providerId="AD" clId="Web-{ED64CBC4-6505-2275-0FCB-FA27B5218CD5}" dt="2023-10-14T08:30:01.708" v="7" actId="20577"/>
        <pc:sldMkLst>
          <pc:docMk/>
          <pc:sldMk cId="3432848197" sldId="260"/>
        </pc:sldMkLst>
        <pc:spChg chg="mod">
          <ac:chgData name="Boyd Malcolm (2128536)" userId="S::2128536@student.uwtsd.ac.uk::bfbd7d14-284f-4adf-a03b-17cd6a2bc1f3" providerId="AD" clId="Web-{ED64CBC4-6505-2275-0FCB-FA27B5218CD5}" dt="2023-10-14T08:30:01.708" v="7" actId="20577"/>
          <ac:spMkLst>
            <pc:docMk/>
            <pc:sldMk cId="3432848197" sldId="260"/>
            <ac:spMk id="10" creationId="{764FA2C4-26A5-63EA-BFB1-5ABAA5A2F231}"/>
          </ac:spMkLst>
        </pc:spChg>
      </pc:sldChg>
      <pc:sldChg chg="modSp">
        <pc:chgData name="Boyd Malcolm (2128536)" userId="S::2128536@student.uwtsd.ac.uk::bfbd7d14-284f-4adf-a03b-17cd6a2bc1f3" providerId="AD" clId="Web-{ED64CBC4-6505-2275-0FCB-FA27B5218CD5}" dt="2023-10-14T08:27:53.606" v="3" actId="20577"/>
        <pc:sldMkLst>
          <pc:docMk/>
          <pc:sldMk cId="801354562" sldId="261"/>
        </pc:sldMkLst>
        <pc:spChg chg="mod">
          <ac:chgData name="Boyd Malcolm (2128536)" userId="S::2128536@student.uwtsd.ac.uk::bfbd7d14-284f-4adf-a03b-17cd6a2bc1f3" providerId="AD" clId="Web-{ED64CBC4-6505-2275-0FCB-FA27B5218CD5}" dt="2023-10-14T08:27:53.606" v="3" actId="20577"/>
          <ac:spMkLst>
            <pc:docMk/>
            <pc:sldMk cId="801354562" sldId="261"/>
            <ac:spMk id="5" creationId="{F2837647-6F36-D173-F8DE-E9B1D8FB6E67}"/>
          </ac:spMkLst>
        </pc:spChg>
      </pc:sldChg>
    </pc:docChg>
  </pc:docChgLst>
  <pc:docChgLst>
    <pc:chgData name="Boyd Malcolm (2128536)" userId="S::2128536@student.uwtsd.ac.uk::bfbd7d14-284f-4adf-a03b-17cd6a2bc1f3" providerId="AD" clId="Web-{44403330-8BAC-2405-67C3-901D969663C0}"/>
    <pc:docChg chg="modSld">
      <pc:chgData name="Boyd Malcolm (2128536)" userId="S::2128536@student.uwtsd.ac.uk::bfbd7d14-284f-4adf-a03b-17cd6a2bc1f3" providerId="AD" clId="Web-{44403330-8BAC-2405-67C3-901D969663C0}" dt="2023-10-14T18:29:40.347" v="38"/>
      <pc:docMkLst>
        <pc:docMk/>
      </pc:docMkLst>
      <pc:sldChg chg="addAnim delAnim">
        <pc:chgData name="Boyd Malcolm (2128536)" userId="S::2128536@student.uwtsd.ac.uk::bfbd7d14-284f-4adf-a03b-17cd6a2bc1f3" providerId="AD" clId="Web-{44403330-8BAC-2405-67C3-901D969663C0}" dt="2023-10-14T17:38:32.457" v="5"/>
        <pc:sldMkLst>
          <pc:docMk/>
          <pc:sldMk cId="2832899359" sldId="256"/>
        </pc:sldMkLst>
      </pc:sldChg>
      <pc:sldChg chg="modSp">
        <pc:chgData name="Boyd Malcolm (2128536)" userId="S::2128536@student.uwtsd.ac.uk::bfbd7d14-284f-4adf-a03b-17cd6a2bc1f3" providerId="AD" clId="Web-{44403330-8BAC-2405-67C3-901D969663C0}" dt="2023-10-14T17:46:57.439" v="19" actId="20577"/>
        <pc:sldMkLst>
          <pc:docMk/>
          <pc:sldMk cId="571883043" sldId="257"/>
        </pc:sldMkLst>
        <pc:spChg chg="mod">
          <ac:chgData name="Boyd Malcolm (2128536)" userId="S::2128536@student.uwtsd.ac.uk::bfbd7d14-284f-4adf-a03b-17cd6a2bc1f3" providerId="AD" clId="Web-{44403330-8BAC-2405-67C3-901D969663C0}" dt="2023-10-14T17:46:51.031" v="18" actId="20577"/>
          <ac:spMkLst>
            <pc:docMk/>
            <pc:sldMk cId="571883043" sldId="257"/>
            <ac:spMk id="4" creationId="{37FD2017-742F-736F-1E5F-DADB7A550E15}"/>
          </ac:spMkLst>
        </pc:spChg>
        <pc:spChg chg="mod">
          <ac:chgData name="Boyd Malcolm (2128536)" userId="S::2128536@student.uwtsd.ac.uk::bfbd7d14-284f-4adf-a03b-17cd6a2bc1f3" providerId="AD" clId="Web-{44403330-8BAC-2405-67C3-901D969663C0}" dt="2023-10-14T17:46:57.439" v="19" actId="20577"/>
          <ac:spMkLst>
            <pc:docMk/>
            <pc:sldMk cId="571883043" sldId="257"/>
            <ac:spMk id="6" creationId="{E6C8B219-8EF3-A060-A159-7AE71E3DD66D}"/>
          </ac:spMkLst>
        </pc:spChg>
      </pc:sldChg>
      <pc:sldChg chg="modSp">
        <pc:chgData name="Boyd Malcolm (2128536)" userId="S::2128536@student.uwtsd.ac.uk::bfbd7d14-284f-4adf-a03b-17cd6a2bc1f3" providerId="AD" clId="Web-{44403330-8BAC-2405-67C3-901D969663C0}" dt="2023-10-14T17:47:19.268" v="20" actId="20577"/>
        <pc:sldMkLst>
          <pc:docMk/>
          <pc:sldMk cId="1310965472" sldId="258"/>
        </pc:sldMkLst>
        <pc:spChg chg="mod">
          <ac:chgData name="Boyd Malcolm (2128536)" userId="S::2128536@student.uwtsd.ac.uk::bfbd7d14-284f-4adf-a03b-17cd6a2bc1f3" providerId="AD" clId="Web-{44403330-8BAC-2405-67C3-901D969663C0}" dt="2023-10-14T17:47:19.268" v="20" actId="20577"/>
          <ac:spMkLst>
            <pc:docMk/>
            <pc:sldMk cId="1310965472" sldId="258"/>
            <ac:spMk id="4" creationId="{EB101B7F-6EDF-CDAC-B9F0-465A6E191559}"/>
          </ac:spMkLst>
        </pc:spChg>
      </pc:sldChg>
      <pc:sldChg chg="modSp">
        <pc:chgData name="Boyd Malcolm (2128536)" userId="S::2128536@student.uwtsd.ac.uk::bfbd7d14-284f-4adf-a03b-17cd6a2bc1f3" providerId="AD" clId="Web-{44403330-8BAC-2405-67C3-901D969663C0}" dt="2023-10-14T17:46:29.327" v="17" actId="20577"/>
        <pc:sldMkLst>
          <pc:docMk/>
          <pc:sldMk cId="3591177892" sldId="259"/>
        </pc:sldMkLst>
        <pc:spChg chg="mod">
          <ac:chgData name="Boyd Malcolm (2128536)" userId="S::2128536@student.uwtsd.ac.uk::bfbd7d14-284f-4adf-a03b-17cd6a2bc1f3" providerId="AD" clId="Web-{44403330-8BAC-2405-67C3-901D969663C0}" dt="2023-10-14T17:46:21.187" v="16" actId="20577"/>
          <ac:spMkLst>
            <pc:docMk/>
            <pc:sldMk cId="3591177892" sldId="259"/>
            <ac:spMk id="4" creationId="{B9954BB0-9ED2-20E1-981B-EFA9B0E59FDC}"/>
          </ac:spMkLst>
        </pc:spChg>
        <pc:spChg chg="mod">
          <ac:chgData name="Boyd Malcolm (2128536)" userId="S::2128536@student.uwtsd.ac.uk::bfbd7d14-284f-4adf-a03b-17cd6a2bc1f3" providerId="AD" clId="Web-{44403330-8BAC-2405-67C3-901D969663C0}" dt="2023-10-14T17:46:29.327" v="17" actId="20577"/>
          <ac:spMkLst>
            <pc:docMk/>
            <pc:sldMk cId="3591177892" sldId="259"/>
            <ac:spMk id="5" creationId="{70F2D9CE-5187-D90C-9CD0-49D2DE545944}"/>
          </ac:spMkLst>
        </pc:spChg>
      </pc:sldChg>
      <pc:sldChg chg="modSp">
        <pc:chgData name="Boyd Malcolm (2128536)" userId="S::2128536@student.uwtsd.ac.uk::bfbd7d14-284f-4adf-a03b-17cd6a2bc1f3" providerId="AD" clId="Web-{44403330-8BAC-2405-67C3-901D969663C0}" dt="2023-10-14T17:48:00.910" v="23" actId="20577"/>
        <pc:sldMkLst>
          <pc:docMk/>
          <pc:sldMk cId="3432848197" sldId="260"/>
        </pc:sldMkLst>
        <pc:spChg chg="mod">
          <ac:chgData name="Boyd Malcolm (2128536)" userId="S::2128536@student.uwtsd.ac.uk::bfbd7d14-284f-4adf-a03b-17cd6a2bc1f3" providerId="AD" clId="Web-{44403330-8BAC-2405-67C3-901D969663C0}" dt="2023-10-14T17:47:54.847" v="22" actId="20577"/>
          <ac:spMkLst>
            <pc:docMk/>
            <pc:sldMk cId="3432848197" sldId="260"/>
            <ac:spMk id="4" creationId="{7A1B2091-7086-30F8-862D-2629CE70D870}"/>
          </ac:spMkLst>
        </pc:spChg>
        <pc:spChg chg="mod">
          <ac:chgData name="Boyd Malcolm (2128536)" userId="S::2128536@student.uwtsd.ac.uk::bfbd7d14-284f-4adf-a03b-17cd6a2bc1f3" providerId="AD" clId="Web-{44403330-8BAC-2405-67C3-901D969663C0}" dt="2023-10-14T17:48:00.910" v="23" actId="20577"/>
          <ac:spMkLst>
            <pc:docMk/>
            <pc:sldMk cId="3432848197" sldId="260"/>
            <ac:spMk id="9" creationId="{61A84BB9-7E4C-83F5-C526-538A387E6B64}"/>
          </ac:spMkLst>
        </pc:spChg>
      </pc:sldChg>
      <pc:sldChg chg="modSp">
        <pc:chgData name="Boyd Malcolm (2128536)" userId="S::2128536@student.uwtsd.ac.uk::bfbd7d14-284f-4adf-a03b-17cd6a2bc1f3" providerId="AD" clId="Web-{44403330-8BAC-2405-67C3-901D969663C0}" dt="2023-10-14T17:46:05.780" v="15" actId="20577"/>
        <pc:sldMkLst>
          <pc:docMk/>
          <pc:sldMk cId="801354562" sldId="261"/>
        </pc:sldMkLst>
        <pc:spChg chg="mod">
          <ac:chgData name="Boyd Malcolm (2128536)" userId="S::2128536@student.uwtsd.ac.uk::bfbd7d14-284f-4adf-a03b-17cd6a2bc1f3" providerId="AD" clId="Web-{44403330-8BAC-2405-67C3-901D969663C0}" dt="2023-10-14T17:46:05.780" v="15" actId="20577"/>
          <ac:spMkLst>
            <pc:docMk/>
            <pc:sldMk cId="801354562" sldId="261"/>
            <ac:spMk id="4" creationId="{C672B3EB-CBFD-9F86-CF0A-C2B3A81F2343}"/>
          </ac:spMkLst>
        </pc:spChg>
        <pc:spChg chg="mod">
          <ac:chgData name="Boyd Malcolm (2128536)" userId="S::2128536@student.uwtsd.ac.uk::bfbd7d14-284f-4adf-a03b-17cd6a2bc1f3" providerId="AD" clId="Web-{44403330-8BAC-2405-67C3-901D969663C0}" dt="2023-10-14T17:45:22.857" v="14" actId="20577"/>
          <ac:spMkLst>
            <pc:docMk/>
            <pc:sldMk cId="801354562" sldId="261"/>
            <ac:spMk id="5" creationId="{F2837647-6F36-D173-F8DE-E9B1D8FB6E67}"/>
          </ac:spMkLst>
        </pc:spChg>
      </pc:sldChg>
      <pc:sldChg chg="modSp">
        <pc:chgData name="Boyd Malcolm (2128536)" userId="S::2128536@student.uwtsd.ac.uk::bfbd7d14-284f-4adf-a03b-17cd6a2bc1f3" providerId="AD" clId="Web-{44403330-8BAC-2405-67C3-901D969663C0}" dt="2023-10-14T17:47:41.362" v="21" actId="20577"/>
        <pc:sldMkLst>
          <pc:docMk/>
          <pc:sldMk cId="25454211" sldId="262"/>
        </pc:sldMkLst>
        <pc:spChg chg="mod">
          <ac:chgData name="Boyd Malcolm (2128536)" userId="S::2128536@student.uwtsd.ac.uk::bfbd7d14-284f-4adf-a03b-17cd6a2bc1f3" providerId="AD" clId="Web-{44403330-8BAC-2405-67C3-901D969663C0}" dt="2023-10-14T17:47:41.362" v="21" actId="20577"/>
          <ac:spMkLst>
            <pc:docMk/>
            <pc:sldMk cId="25454211" sldId="262"/>
            <ac:spMk id="2" creationId="{8A0BE403-5501-2D3A-9885-97E2775048CC}"/>
          </ac:spMkLst>
        </pc:spChg>
      </pc:sldChg>
      <pc:sldChg chg="modSp">
        <pc:chgData name="Boyd Malcolm (2128536)" userId="S::2128536@student.uwtsd.ac.uk::bfbd7d14-284f-4adf-a03b-17cd6a2bc1f3" providerId="AD" clId="Web-{44403330-8BAC-2405-67C3-901D969663C0}" dt="2023-10-14T17:48:22.770" v="24" actId="20577"/>
        <pc:sldMkLst>
          <pc:docMk/>
          <pc:sldMk cId="599950369" sldId="263"/>
        </pc:sldMkLst>
        <pc:spChg chg="mod">
          <ac:chgData name="Boyd Malcolm (2128536)" userId="S::2128536@student.uwtsd.ac.uk::bfbd7d14-284f-4adf-a03b-17cd6a2bc1f3" providerId="AD" clId="Web-{44403330-8BAC-2405-67C3-901D969663C0}" dt="2023-10-14T17:48:22.770" v="24" actId="20577"/>
          <ac:spMkLst>
            <pc:docMk/>
            <pc:sldMk cId="599950369" sldId="263"/>
            <ac:spMk id="2" creationId="{2CE91631-E375-8DB6-207E-6286DCC5FB59}"/>
          </ac:spMkLst>
        </pc:spChg>
      </pc:sldChg>
      <pc:sldChg chg="addSp delSp modSp">
        <pc:chgData name="Boyd Malcolm (2128536)" userId="S::2128536@student.uwtsd.ac.uk::bfbd7d14-284f-4adf-a03b-17cd6a2bc1f3" providerId="AD" clId="Web-{44403330-8BAC-2405-67C3-901D969663C0}" dt="2023-10-14T18:29:40.347" v="38"/>
        <pc:sldMkLst>
          <pc:docMk/>
          <pc:sldMk cId="4206121294" sldId="264"/>
        </pc:sldMkLst>
        <pc:spChg chg="add del mod">
          <ac:chgData name="Boyd Malcolm (2128536)" userId="S::2128536@student.uwtsd.ac.uk::bfbd7d14-284f-4adf-a03b-17cd6a2bc1f3" providerId="AD" clId="Web-{44403330-8BAC-2405-67C3-901D969663C0}" dt="2023-10-14T18:29:40.347" v="38"/>
          <ac:spMkLst>
            <pc:docMk/>
            <pc:sldMk cId="4206121294" sldId="264"/>
            <ac:spMk id="2" creationId="{D4E97B8F-1D8A-19FC-B4F7-EEC91E70A338}"/>
          </ac:spMkLst>
        </pc:spChg>
        <pc:spChg chg="mod">
          <ac:chgData name="Boyd Malcolm (2128536)" userId="S::2128536@student.uwtsd.ac.uk::bfbd7d14-284f-4adf-a03b-17cd6a2bc1f3" providerId="AD" clId="Web-{44403330-8BAC-2405-67C3-901D969663C0}" dt="2023-10-14T17:48:52.051" v="30" actId="20577"/>
          <ac:spMkLst>
            <pc:docMk/>
            <pc:sldMk cId="4206121294" sldId="264"/>
            <ac:spMk id="5" creationId="{8E955915-8A6D-1BE7-61D4-56A5E7477049}"/>
          </ac:spMkLst>
        </pc:spChg>
      </pc:sldChg>
      <pc:sldChg chg="modSp">
        <pc:chgData name="Boyd Malcolm (2128536)" userId="S::2128536@student.uwtsd.ac.uk::bfbd7d14-284f-4adf-a03b-17cd6a2bc1f3" providerId="AD" clId="Web-{44403330-8BAC-2405-67C3-901D969663C0}" dt="2023-10-14T17:49:14.208" v="33" actId="20577"/>
        <pc:sldMkLst>
          <pc:docMk/>
          <pc:sldMk cId="247623561" sldId="265"/>
        </pc:sldMkLst>
        <pc:spChg chg="mod">
          <ac:chgData name="Boyd Malcolm (2128536)" userId="S::2128536@student.uwtsd.ac.uk::bfbd7d14-284f-4adf-a03b-17cd6a2bc1f3" providerId="AD" clId="Web-{44403330-8BAC-2405-67C3-901D969663C0}" dt="2023-10-14T17:49:05.521" v="32" actId="20577"/>
          <ac:spMkLst>
            <pc:docMk/>
            <pc:sldMk cId="247623561" sldId="265"/>
            <ac:spMk id="4" creationId="{7D907754-A889-FB11-28D4-E3B3484FA888}"/>
          </ac:spMkLst>
        </pc:spChg>
        <pc:spChg chg="mod">
          <ac:chgData name="Boyd Malcolm (2128536)" userId="S::2128536@student.uwtsd.ac.uk::bfbd7d14-284f-4adf-a03b-17cd6a2bc1f3" providerId="AD" clId="Web-{44403330-8BAC-2405-67C3-901D969663C0}" dt="2023-10-14T17:49:14.208" v="33" actId="20577"/>
          <ac:spMkLst>
            <pc:docMk/>
            <pc:sldMk cId="247623561" sldId="265"/>
            <ac:spMk id="7" creationId="{237E920F-AC7E-72B6-EA0B-46865DCA239D}"/>
          </ac:spMkLst>
        </pc:spChg>
      </pc:sldChg>
      <pc:sldChg chg="modSp">
        <pc:chgData name="Boyd Malcolm (2128536)" userId="S::2128536@student.uwtsd.ac.uk::bfbd7d14-284f-4adf-a03b-17cd6a2bc1f3" providerId="AD" clId="Web-{44403330-8BAC-2405-67C3-901D969663C0}" dt="2023-10-14T17:59:30.895" v="35" actId="20577"/>
        <pc:sldMkLst>
          <pc:docMk/>
          <pc:sldMk cId="587564931" sldId="266"/>
        </pc:sldMkLst>
        <pc:spChg chg="mod">
          <ac:chgData name="Boyd Malcolm (2128536)" userId="S::2128536@student.uwtsd.ac.uk::bfbd7d14-284f-4adf-a03b-17cd6a2bc1f3" providerId="AD" clId="Web-{44403330-8BAC-2405-67C3-901D969663C0}" dt="2023-10-14T17:59:30.895" v="35" actId="20577"/>
          <ac:spMkLst>
            <pc:docMk/>
            <pc:sldMk cId="587564931" sldId="266"/>
            <ac:spMk id="5" creationId="{36433EF0-C400-5252-1ADB-0C93A1D8FA2B}"/>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97C1257-9522-49EC-843D-68CC71D2E82D}" type="doc">
      <dgm:prSet loTypeId="urn:microsoft.com/office/officeart/2005/8/layout/process5" loCatId="process" qsTypeId="urn:microsoft.com/office/officeart/2005/8/quickstyle/simple4" qsCatId="simple" csTypeId="urn:microsoft.com/office/officeart/2005/8/colors/colorful2" csCatId="colorful" phldr="1"/>
      <dgm:spPr/>
      <dgm:t>
        <a:bodyPr/>
        <a:lstStyle/>
        <a:p>
          <a:endParaRPr lang="en-US"/>
        </a:p>
      </dgm:t>
    </dgm:pt>
    <dgm:pt modelId="{BEDFDC92-E9EF-4638-931A-15834F622074}">
      <dgm:prSet/>
      <dgm:spPr/>
      <dgm:t>
        <a:bodyPr/>
        <a:lstStyle/>
        <a:p>
          <a:r>
            <a:rPr lang="en-GB" dirty="0"/>
            <a:t>1. Leadership Skills: </a:t>
          </a:r>
          <a:endParaRPr lang="en-US" dirty="0"/>
        </a:p>
      </dgm:t>
    </dgm:pt>
    <dgm:pt modelId="{DC598158-71C2-4349-AD0B-2024CD671393}" type="parTrans" cxnId="{46FE8FF4-1A70-40E7-927C-F40AF4A9ABB0}">
      <dgm:prSet/>
      <dgm:spPr/>
      <dgm:t>
        <a:bodyPr/>
        <a:lstStyle/>
        <a:p>
          <a:endParaRPr lang="en-US"/>
        </a:p>
      </dgm:t>
    </dgm:pt>
    <dgm:pt modelId="{52E4B752-B36D-4B1D-8576-D60B0F2A5316}" type="sibTrans" cxnId="{46FE8FF4-1A70-40E7-927C-F40AF4A9ABB0}">
      <dgm:prSet/>
      <dgm:spPr/>
      <dgm:t>
        <a:bodyPr/>
        <a:lstStyle/>
        <a:p>
          <a:endParaRPr lang="en-US"/>
        </a:p>
      </dgm:t>
    </dgm:pt>
    <dgm:pt modelId="{F3BD3187-1126-43D1-8F09-2C736AFAB066}">
      <dgm:prSet/>
      <dgm:spPr/>
      <dgm:t>
        <a:bodyPr/>
        <a:lstStyle/>
        <a:p>
          <a:r>
            <a:rPr lang="en-GB"/>
            <a:t>- How well can the person set objectives, give guidance, and motivate others?</a:t>
          </a:r>
          <a:endParaRPr lang="en-US"/>
        </a:p>
      </dgm:t>
    </dgm:pt>
    <dgm:pt modelId="{6802ABF9-ED06-47DC-B3AE-8782EA00DB48}" type="parTrans" cxnId="{D25E4D00-9BBB-449F-B4CF-4A03F31486CC}">
      <dgm:prSet/>
      <dgm:spPr/>
      <dgm:t>
        <a:bodyPr/>
        <a:lstStyle/>
        <a:p>
          <a:endParaRPr lang="en-US"/>
        </a:p>
      </dgm:t>
    </dgm:pt>
    <dgm:pt modelId="{AA8D1955-870F-4C55-A7B2-411C056A9810}" type="sibTrans" cxnId="{D25E4D00-9BBB-449F-B4CF-4A03F31486CC}">
      <dgm:prSet/>
      <dgm:spPr/>
      <dgm:t>
        <a:bodyPr/>
        <a:lstStyle/>
        <a:p>
          <a:endParaRPr lang="en-US"/>
        </a:p>
      </dgm:t>
    </dgm:pt>
    <dgm:pt modelId="{380AD03B-3243-4584-93AF-C8D337B127D5}">
      <dgm:prSet/>
      <dgm:spPr/>
      <dgm:t>
        <a:bodyPr/>
        <a:lstStyle/>
        <a:p>
          <a:r>
            <a:rPr lang="en-GB"/>
            <a:t>-To what degree does the person exhibit sound judgement and problem-solving abilities?</a:t>
          </a:r>
          <a:endParaRPr lang="en-US"/>
        </a:p>
      </dgm:t>
    </dgm:pt>
    <dgm:pt modelId="{BB97688B-5F97-4079-9B27-4453C0B6E534}" type="parTrans" cxnId="{02A63EC7-A3BA-4808-A874-DEBF317EB0C9}">
      <dgm:prSet/>
      <dgm:spPr/>
      <dgm:t>
        <a:bodyPr/>
        <a:lstStyle/>
        <a:p>
          <a:endParaRPr lang="en-US"/>
        </a:p>
      </dgm:t>
    </dgm:pt>
    <dgm:pt modelId="{68F6506C-F2B3-447A-939E-809CDCAE1172}" type="sibTrans" cxnId="{02A63EC7-A3BA-4808-A874-DEBF317EB0C9}">
      <dgm:prSet/>
      <dgm:spPr/>
      <dgm:t>
        <a:bodyPr/>
        <a:lstStyle/>
        <a:p>
          <a:endParaRPr lang="en-US"/>
        </a:p>
      </dgm:t>
    </dgm:pt>
    <dgm:pt modelId="{38BD517F-B8EE-40AA-ABD0-B9B6712E3500}">
      <dgm:prSet/>
      <dgm:spPr/>
      <dgm:t>
        <a:bodyPr/>
        <a:lstStyle/>
        <a:p>
          <a:r>
            <a:rPr lang="en-GB"/>
            <a:t>- How effectively does the person interact and cooperate with other members of the team?</a:t>
          </a:r>
          <a:endParaRPr lang="en-US"/>
        </a:p>
      </dgm:t>
    </dgm:pt>
    <dgm:pt modelId="{CCE6669E-C3F4-4F66-BAFF-DB1DF723F3E3}" type="parTrans" cxnId="{868893D3-9CA4-46F6-A932-4624FCBB6DCA}">
      <dgm:prSet/>
      <dgm:spPr/>
      <dgm:t>
        <a:bodyPr/>
        <a:lstStyle/>
        <a:p>
          <a:endParaRPr lang="en-US"/>
        </a:p>
      </dgm:t>
    </dgm:pt>
    <dgm:pt modelId="{62A49C76-C50D-499A-9EE7-08F709C6722D}" type="sibTrans" cxnId="{868893D3-9CA4-46F6-A932-4624FCBB6DCA}">
      <dgm:prSet/>
      <dgm:spPr/>
      <dgm:t>
        <a:bodyPr/>
        <a:lstStyle/>
        <a:p>
          <a:endParaRPr lang="en-US"/>
        </a:p>
      </dgm:t>
    </dgm:pt>
    <dgm:pt modelId="{42F037CF-4881-45A5-A42B-F64120C002F3}">
      <dgm:prSet/>
      <dgm:spPr/>
      <dgm:t>
        <a:bodyPr/>
        <a:lstStyle/>
        <a:p>
          <a:r>
            <a:rPr lang="en-GB"/>
            <a:t>2. Cooperation &amp; Teamwork:</a:t>
          </a:r>
          <a:endParaRPr lang="en-US"/>
        </a:p>
      </dgm:t>
    </dgm:pt>
    <dgm:pt modelId="{21B04F25-8925-4527-BFF8-57EB11723FBD}" type="parTrans" cxnId="{B5A6863F-A636-4F9A-9814-567825FA0AD2}">
      <dgm:prSet/>
      <dgm:spPr/>
      <dgm:t>
        <a:bodyPr/>
        <a:lstStyle/>
        <a:p>
          <a:endParaRPr lang="en-US"/>
        </a:p>
      </dgm:t>
    </dgm:pt>
    <dgm:pt modelId="{A3D35474-ACEE-430B-AE07-0148A5A30245}" type="sibTrans" cxnId="{B5A6863F-A636-4F9A-9814-567825FA0AD2}">
      <dgm:prSet/>
      <dgm:spPr/>
      <dgm:t>
        <a:bodyPr/>
        <a:lstStyle/>
        <a:p>
          <a:endParaRPr lang="en-US"/>
        </a:p>
      </dgm:t>
    </dgm:pt>
    <dgm:pt modelId="{66DAA7F2-6B3E-4568-B276-C2D8529A04A9}">
      <dgm:prSet/>
      <dgm:spPr/>
      <dgm:t>
        <a:bodyPr/>
        <a:lstStyle/>
        <a:p>
          <a:r>
            <a:rPr lang="en-GB"/>
            <a:t>-To what extent does each member contribute to the team's success?</a:t>
          </a:r>
          <a:endParaRPr lang="en-US"/>
        </a:p>
      </dgm:t>
    </dgm:pt>
    <dgm:pt modelId="{636581F8-BB46-49BC-A9AC-CE62307C2B86}" type="parTrans" cxnId="{2D7D2BA8-D9D2-471B-A6B9-44AA9735BC70}">
      <dgm:prSet/>
      <dgm:spPr/>
      <dgm:t>
        <a:bodyPr/>
        <a:lstStyle/>
        <a:p>
          <a:endParaRPr lang="en-US"/>
        </a:p>
      </dgm:t>
    </dgm:pt>
    <dgm:pt modelId="{A2ACEC4B-4076-448A-BB08-27F7B6153F9D}" type="sibTrans" cxnId="{2D7D2BA8-D9D2-471B-A6B9-44AA9735BC70}">
      <dgm:prSet/>
      <dgm:spPr/>
      <dgm:t>
        <a:bodyPr/>
        <a:lstStyle/>
        <a:p>
          <a:endParaRPr lang="en-US"/>
        </a:p>
      </dgm:t>
    </dgm:pt>
    <dgm:pt modelId="{B0964347-392F-4437-9EDA-045EFE243F14}">
      <dgm:prSet/>
      <dgm:spPr/>
      <dgm:t>
        <a:bodyPr/>
        <a:lstStyle/>
        <a:p>
          <a:r>
            <a:rPr lang="en-GB"/>
            <a:t>- How much does the person respect and assist their coworkers?</a:t>
          </a:r>
          <a:endParaRPr lang="en-US"/>
        </a:p>
      </dgm:t>
    </dgm:pt>
    <dgm:pt modelId="{87EAD5B6-32ED-4DA6-B6AF-6495E77CFAA0}" type="parTrans" cxnId="{4834916B-31F9-450F-B925-9DE0C3E54CD2}">
      <dgm:prSet/>
      <dgm:spPr/>
      <dgm:t>
        <a:bodyPr/>
        <a:lstStyle/>
        <a:p>
          <a:endParaRPr lang="en-US"/>
        </a:p>
      </dgm:t>
    </dgm:pt>
    <dgm:pt modelId="{6AAB3173-A67E-4EDC-BCED-2A756E333346}" type="sibTrans" cxnId="{4834916B-31F9-450F-B925-9DE0C3E54CD2}">
      <dgm:prSet/>
      <dgm:spPr/>
      <dgm:t>
        <a:bodyPr/>
        <a:lstStyle/>
        <a:p>
          <a:endParaRPr lang="en-US"/>
        </a:p>
      </dgm:t>
    </dgm:pt>
    <dgm:pt modelId="{20E67D55-9D60-4EB4-9BC5-9955A969800F}">
      <dgm:prSet/>
      <dgm:spPr/>
      <dgm:t>
        <a:bodyPr/>
        <a:lstStyle/>
        <a:p>
          <a:r>
            <a:rPr lang="en-GB"/>
            <a:t>- How well does the person communicate information and offer helpful criticism?</a:t>
          </a:r>
          <a:endParaRPr lang="en-US"/>
        </a:p>
      </dgm:t>
    </dgm:pt>
    <dgm:pt modelId="{37280F38-B159-434C-9BFB-50E66E5E093A}" type="parTrans" cxnId="{7E19D55B-FB1C-4173-8983-9E4CE90C90A7}">
      <dgm:prSet/>
      <dgm:spPr/>
      <dgm:t>
        <a:bodyPr/>
        <a:lstStyle/>
        <a:p>
          <a:endParaRPr lang="en-US"/>
        </a:p>
      </dgm:t>
    </dgm:pt>
    <dgm:pt modelId="{BF9990EC-D66E-4D6E-8555-9ABB5099B185}" type="sibTrans" cxnId="{7E19D55B-FB1C-4173-8983-9E4CE90C90A7}">
      <dgm:prSet/>
      <dgm:spPr/>
      <dgm:t>
        <a:bodyPr/>
        <a:lstStyle/>
        <a:p>
          <a:endParaRPr lang="en-US"/>
        </a:p>
      </dgm:t>
    </dgm:pt>
    <dgm:pt modelId="{61219FD0-5939-4F84-A80C-45CA6F83B6E3}">
      <dgm:prSet/>
      <dgm:spPr/>
      <dgm:t>
        <a:bodyPr/>
        <a:lstStyle/>
        <a:p>
          <a:r>
            <a:rPr lang="en-GB"/>
            <a:t>3. Interpersonal and Communication Skills: </a:t>
          </a:r>
          <a:endParaRPr lang="en-US"/>
        </a:p>
      </dgm:t>
    </dgm:pt>
    <dgm:pt modelId="{DE984299-9F2B-4DD3-BDC5-8C3588E82153}" type="parTrans" cxnId="{76578721-5579-4FF6-AE47-5327FD623349}">
      <dgm:prSet/>
      <dgm:spPr/>
      <dgm:t>
        <a:bodyPr/>
        <a:lstStyle/>
        <a:p>
          <a:endParaRPr lang="en-US"/>
        </a:p>
      </dgm:t>
    </dgm:pt>
    <dgm:pt modelId="{245F3865-DE0A-414F-9512-FCCCC4B7F651}" type="sibTrans" cxnId="{76578721-5579-4FF6-AE47-5327FD623349}">
      <dgm:prSet/>
      <dgm:spPr/>
      <dgm:t>
        <a:bodyPr/>
        <a:lstStyle/>
        <a:p>
          <a:endParaRPr lang="en-US"/>
        </a:p>
      </dgm:t>
    </dgm:pt>
    <dgm:pt modelId="{23D5DCA3-24DE-47B0-AE6C-E7E2A881288D}">
      <dgm:prSet/>
      <dgm:spPr/>
      <dgm:t>
        <a:bodyPr/>
        <a:lstStyle/>
        <a:p>
          <a:r>
            <a:rPr lang="en-GB"/>
            <a:t>- How well does the person listen to others and comprehend their needs?</a:t>
          </a:r>
          <a:endParaRPr lang="en-US"/>
        </a:p>
      </dgm:t>
    </dgm:pt>
    <dgm:pt modelId="{F525DAE9-DBF8-4227-8C40-E8A7B7C32D2A}" type="parTrans" cxnId="{AA5FB5F0-7F01-4A02-B826-A1802FFB9EEE}">
      <dgm:prSet/>
      <dgm:spPr/>
      <dgm:t>
        <a:bodyPr/>
        <a:lstStyle/>
        <a:p>
          <a:endParaRPr lang="en-US"/>
        </a:p>
      </dgm:t>
    </dgm:pt>
    <dgm:pt modelId="{B88368DB-34F5-42A1-9FAB-DD21E4139FEF}" type="sibTrans" cxnId="{AA5FB5F0-7F01-4A02-B826-A1802FFB9EEE}">
      <dgm:prSet/>
      <dgm:spPr/>
      <dgm:t>
        <a:bodyPr/>
        <a:lstStyle/>
        <a:p>
          <a:endParaRPr lang="en-US"/>
        </a:p>
      </dgm:t>
    </dgm:pt>
    <dgm:pt modelId="{114F705E-8E69-4A6C-B697-E5B17D444223}">
      <dgm:prSet/>
      <dgm:spPr/>
      <dgm:t>
        <a:bodyPr/>
        <a:lstStyle/>
        <a:p>
          <a:r>
            <a:rPr lang="en-GB"/>
            <a:t>-To what degree is the person able to effectively and clearly communicate thoughts and information?</a:t>
          </a:r>
          <a:endParaRPr lang="en-US"/>
        </a:p>
      </dgm:t>
    </dgm:pt>
    <dgm:pt modelId="{C3255F05-7A43-4CA0-8CCB-9E08208A7CCA}" type="parTrans" cxnId="{ACBE173B-9F92-40E6-B0A4-3747736D13CF}">
      <dgm:prSet/>
      <dgm:spPr/>
      <dgm:t>
        <a:bodyPr/>
        <a:lstStyle/>
        <a:p>
          <a:endParaRPr lang="en-US"/>
        </a:p>
      </dgm:t>
    </dgm:pt>
    <dgm:pt modelId="{11ACC809-9256-4F8D-814C-1F19EF151E61}" type="sibTrans" cxnId="{ACBE173B-9F92-40E6-B0A4-3747736D13CF}">
      <dgm:prSet/>
      <dgm:spPr/>
      <dgm:t>
        <a:bodyPr/>
        <a:lstStyle/>
        <a:p>
          <a:endParaRPr lang="en-US"/>
        </a:p>
      </dgm:t>
    </dgm:pt>
    <dgm:pt modelId="{626E8762-3D55-4B96-A234-6E2730E297EE}">
      <dgm:prSet/>
      <dgm:spPr/>
      <dgm:t>
        <a:bodyPr/>
        <a:lstStyle/>
        <a:p>
          <a:r>
            <a:rPr lang="en-GB"/>
            <a:t>- How well does the person establish and preserve business relationships?</a:t>
          </a:r>
          <a:endParaRPr lang="en-US"/>
        </a:p>
      </dgm:t>
    </dgm:pt>
    <dgm:pt modelId="{73501082-BD3B-4CBD-92F2-EF8E9E0E9167}" type="parTrans" cxnId="{8EA7F5C6-7743-4167-A55D-4889D5CFDB58}">
      <dgm:prSet/>
      <dgm:spPr/>
      <dgm:t>
        <a:bodyPr/>
        <a:lstStyle/>
        <a:p>
          <a:endParaRPr lang="en-US"/>
        </a:p>
      </dgm:t>
    </dgm:pt>
    <dgm:pt modelId="{52E921A3-9580-43DD-BA01-55D3F9C961A8}" type="sibTrans" cxnId="{8EA7F5C6-7743-4167-A55D-4889D5CFDB58}">
      <dgm:prSet/>
      <dgm:spPr/>
      <dgm:t>
        <a:bodyPr/>
        <a:lstStyle/>
        <a:p>
          <a:endParaRPr lang="en-US"/>
        </a:p>
      </dgm:t>
    </dgm:pt>
    <dgm:pt modelId="{A8419009-6004-4F0F-8DF2-2748CF7B3363}">
      <dgm:prSet/>
      <dgm:spPr/>
      <dgm:t>
        <a:bodyPr/>
        <a:lstStyle/>
        <a:p>
          <a:r>
            <a:rPr lang="en-GB"/>
            <a:t>4. Flexibility and Adaptability:</a:t>
          </a:r>
          <a:endParaRPr lang="en-US"/>
        </a:p>
      </dgm:t>
    </dgm:pt>
    <dgm:pt modelId="{9B7909B4-32C7-4B94-91E8-F2AE6E9E04A2}" type="parTrans" cxnId="{1B6F4C77-FCE2-42F6-9A2A-D063D4C5D52C}">
      <dgm:prSet/>
      <dgm:spPr/>
      <dgm:t>
        <a:bodyPr/>
        <a:lstStyle/>
        <a:p>
          <a:endParaRPr lang="en-US"/>
        </a:p>
      </dgm:t>
    </dgm:pt>
    <dgm:pt modelId="{32FB37DD-4664-4221-AD58-77DA8EA4E587}" type="sibTrans" cxnId="{1B6F4C77-FCE2-42F6-9A2A-D063D4C5D52C}">
      <dgm:prSet/>
      <dgm:spPr/>
      <dgm:t>
        <a:bodyPr/>
        <a:lstStyle/>
        <a:p>
          <a:endParaRPr lang="en-US"/>
        </a:p>
      </dgm:t>
    </dgm:pt>
    <dgm:pt modelId="{751F3196-0F3D-4F49-9A60-35726ACC208A}">
      <dgm:prSet/>
      <dgm:spPr/>
      <dgm:t>
        <a:bodyPr/>
        <a:lstStyle/>
        <a:p>
          <a:r>
            <a:rPr lang="en-GB"/>
            <a:t>- How well can the person adjust to new circumstances and manage change?</a:t>
          </a:r>
          <a:endParaRPr lang="en-US"/>
        </a:p>
      </dgm:t>
    </dgm:pt>
    <dgm:pt modelId="{4E43D15D-DC15-494B-8017-5D7E31057BF2}" type="parTrans" cxnId="{9B5E7071-46BC-45F7-8977-22711D453DE4}">
      <dgm:prSet/>
      <dgm:spPr/>
      <dgm:t>
        <a:bodyPr/>
        <a:lstStyle/>
        <a:p>
          <a:endParaRPr lang="en-US"/>
        </a:p>
      </dgm:t>
    </dgm:pt>
    <dgm:pt modelId="{BB30D7E7-B92C-4F29-9A0F-4DC5FFDB24DA}" type="sibTrans" cxnId="{9B5E7071-46BC-45F7-8977-22711D453DE4}">
      <dgm:prSet/>
      <dgm:spPr/>
      <dgm:t>
        <a:bodyPr/>
        <a:lstStyle/>
        <a:p>
          <a:endParaRPr lang="en-US"/>
        </a:p>
      </dgm:t>
    </dgm:pt>
    <dgm:pt modelId="{189C8E31-BD0D-4846-86B4-668A9938E6CF}">
      <dgm:prSet/>
      <dgm:spPr/>
      <dgm:t>
        <a:bodyPr/>
        <a:lstStyle/>
        <a:p>
          <a:r>
            <a:rPr lang="en-GB"/>
            <a:t>-How much does the person show that they are resilient and capable of handling pressure?</a:t>
          </a:r>
          <a:endParaRPr lang="en-US"/>
        </a:p>
      </dgm:t>
    </dgm:pt>
    <dgm:pt modelId="{4CFF5C2B-97D7-4FA5-9C47-952E266B9B73}" type="parTrans" cxnId="{411339E3-B657-4E57-B8B7-DB99D094D04F}">
      <dgm:prSet/>
      <dgm:spPr/>
      <dgm:t>
        <a:bodyPr/>
        <a:lstStyle/>
        <a:p>
          <a:endParaRPr lang="en-US"/>
        </a:p>
      </dgm:t>
    </dgm:pt>
    <dgm:pt modelId="{EF5B5651-DEDB-4FA1-A41A-124EFE55CB31}" type="sibTrans" cxnId="{411339E3-B657-4E57-B8B7-DB99D094D04F}">
      <dgm:prSet/>
      <dgm:spPr/>
      <dgm:t>
        <a:bodyPr/>
        <a:lstStyle/>
        <a:p>
          <a:endParaRPr lang="en-US"/>
        </a:p>
      </dgm:t>
    </dgm:pt>
    <dgm:pt modelId="{6CE40117-387F-4EB7-B470-8F437E59A567}">
      <dgm:prSet/>
      <dgm:spPr/>
      <dgm:t>
        <a:bodyPr/>
        <a:lstStyle/>
        <a:p>
          <a:r>
            <a:rPr lang="en-GB"/>
            <a:t>-To what extent does the person accept novel concepts and methods?</a:t>
          </a:r>
          <a:endParaRPr lang="en-US"/>
        </a:p>
      </dgm:t>
    </dgm:pt>
    <dgm:pt modelId="{22A740A6-B674-4E7E-9B61-CB6E9E678C02}" type="parTrans" cxnId="{CD929726-862A-4DA5-8A65-50C2CA466DB0}">
      <dgm:prSet/>
      <dgm:spPr/>
      <dgm:t>
        <a:bodyPr/>
        <a:lstStyle/>
        <a:p>
          <a:endParaRPr lang="en-US"/>
        </a:p>
      </dgm:t>
    </dgm:pt>
    <dgm:pt modelId="{AF8E7FF4-C022-4199-B6C1-39C282B69D7D}" type="sibTrans" cxnId="{CD929726-862A-4DA5-8A65-50C2CA466DB0}">
      <dgm:prSet/>
      <dgm:spPr/>
      <dgm:t>
        <a:bodyPr/>
        <a:lstStyle/>
        <a:p>
          <a:endParaRPr lang="en-US"/>
        </a:p>
      </dgm:t>
    </dgm:pt>
    <dgm:pt modelId="{B4468988-4DF7-4CFC-9A2F-5ADC0F5AE8E2}">
      <dgm:prSet/>
      <dgm:spPr/>
      <dgm:t>
        <a:bodyPr/>
        <a:lstStyle/>
        <a:p>
          <a:r>
            <a:rPr lang="en-GB" dirty="0"/>
            <a:t>5. Solving Issues and Making Choices:</a:t>
          </a:r>
          <a:endParaRPr lang="en-US" dirty="0"/>
        </a:p>
      </dgm:t>
    </dgm:pt>
    <dgm:pt modelId="{B4BB98C2-E932-4EAE-9B21-8CBF05A40536}" type="parTrans" cxnId="{72326E00-D09D-4FC2-8725-89476AF05687}">
      <dgm:prSet/>
      <dgm:spPr/>
      <dgm:t>
        <a:bodyPr/>
        <a:lstStyle/>
        <a:p>
          <a:endParaRPr lang="en-US"/>
        </a:p>
      </dgm:t>
    </dgm:pt>
    <dgm:pt modelId="{94E46CD7-9120-4B43-B065-44DBBF88EB9D}" type="sibTrans" cxnId="{72326E00-D09D-4FC2-8725-89476AF05687}">
      <dgm:prSet/>
      <dgm:spPr/>
      <dgm:t>
        <a:bodyPr/>
        <a:lstStyle/>
        <a:p>
          <a:endParaRPr lang="en-US"/>
        </a:p>
      </dgm:t>
    </dgm:pt>
    <dgm:pt modelId="{1607143D-6873-41A7-82AD-6625F2F33441}">
      <dgm:prSet/>
      <dgm:spPr/>
      <dgm:t>
        <a:bodyPr/>
        <a:lstStyle/>
        <a:p>
          <a:r>
            <a:rPr lang="en-GB"/>
            <a:t>-To what extent is the person able to promptly recognise and assess issues?</a:t>
          </a:r>
          <a:endParaRPr lang="en-US"/>
        </a:p>
      </dgm:t>
    </dgm:pt>
    <dgm:pt modelId="{6D303954-51B9-4E62-A222-B33D2F386AD5}" type="parTrans" cxnId="{D7120315-C814-4080-AA2F-163396FF904E}">
      <dgm:prSet/>
      <dgm:spPr/>
      <dgm:t>
        <a:bodyPr/>
        <a:lstStyle/>
        <a:p>
          <a:endParaRPr lang="en-US"/>
        </a:p>
      </dgm:t>
    </dgm:pt>
    <dgm:pt modelId="{3D3EF9FB-1E17-4DC3-911F-AD4233EDBD39}" type="sibTrans" cxnId="{D7120315-C814-4080-AA2F-163396FF904E}">
      <dgm:prSet/>
      <dgm:spPr/>
      <dgm:t>
        <a:bodyPr/>
        <a:lstStyle/>
        <a:p>
          <a:endParaRPr lang="en-US"/>
        </a:p>
      </dgm:t>
    </dgm:pt>
    <dgm:pt modelId="{2558F085-BBCD-47BE-909C-2B821CB7063A}">
      <dgm:prSet/>
      <dgm:spPr/>
      <dgm:t>
        <a:bodyPr/>
        <a:lstStyle/>
        <a:p>
          <a:r>
            <a:rPr lang="en-GB"/>
            <a:t>-To what degree does the person come up with original ideas and make wise choices?</a:t>
          </a:r>
          <a:endParaRPr lang="en-US"/>
        </a:p>
      </dgm:t>
    </dgm:pt>
    <dgm:pt modelId="{BC201485-C2D5-45B1-9069-E38A79B2D397}" type="parTrans" cxnId="{5457C8F1-331F-460A-8969-B192FDA6C886}">
      <dgm:prSet/>
      <dgm:spPr/>
      <dgm:t>
        <a:bodyPr/>
        <a:lstStyle/>
        <a:p>
          <a:endParaRPr lang="en-US"/>
        </a:p>
      </dgm:t>
    </dgm:pt>
    <dgm:pt modelId="{E1851E56-D908-4E83-B8A9-28335D65534E}" type="sibTrans" cxnId="{5457C8F1-331F-460A-8969-B192FDA6C886}">
      <dgm:prSet/>
      <dgm:spPr/>
      <dgm:t>
        <a:bodyPr/>
        <a:lstStyle/>
        <a:p>
          <a:endParaRPr lang="en-US"/>
        </a:p>
      </dgm:t>
    </dgm:pt>
    <dgm:pt modelId="{7C7BC105-59B4-46A4-9C50-0D84057BD5AB}">
      <dgm:prSet/>
      <dgm:spPr/>
      <dgm:t>
        <a:bodyPr/>
        <a:lstStyle/>
        <a:p>
          <a:r>
            <a:rPr lang="en-GB"/>
            <a:t>-To what extent does the person apply solutions and grow from errors?</a:t>
          </a:r>
          <a:endParaRPr lang="en-US"/>
        </a:p>
      </dgm:t>
    </dgm:pt>
    <dgm:pt modelId="{EAE7FBA0-0A0B-45D2-A9C7-B14F5C8029C0}" type="parTrans" cxnId="{7470A32D-2DFF-4203-940A-6E3CD8FF9BA6}">
      <dgm:prSet/>
      <dgm:spPr/>
      <dgm:t>
        <a:bodyPr/>
        <a:lstStyle/>
        <a:p>
          <a:endParaRPr lang="en-US"/>
        </a:p>
      </dgm:t>
    </dgm:pt>
    <dgm:pt modelId="{7B3F282C-5D01-4088-BB8F-D7FA38109865}" type="sibTrans" cxnId="{7470A32D-2DFF-4203-940A-6E3CD8FF9BA6}">
      <dgm:prSet/>
      <dgm:spPr/>
      <dgm:t>
        <a:bodyPr/>
        <a:lstStyle/>
        <a:p>
          <a:endParaRPr lang="en-US"/>
        </a:p>
      </dgm:t>
    </dgm:pt>
    <dgm:pt modelId="{FCF152F3-1666-4FAC-BA2C-C8AA13968100}">
      <dgm:prSet/>
      <dgm:spPr/>
      <dgm:t>
        <a:bodyPr/>
        <a:lstStyle/>
        <a:p>
          <a:r>
            <a:rPr lang="en-GB"/>
            <a:t>- How well does the person apply newly acquired knowledge and abilities to their work?</a:t>
          </a:r>
        </a:p>
      </dgm:t>
    </dgm:pt>
    <dgm:pt modelId="{D1E543BE-5B3B-4DEA-8397-522C18F5B90C}" type="parTrans" cxnId="{284D4BAE-135D-42BC-8D83-AF16C5750E18}">
      <dgm:prSet/>
      <dgm:spPr/>
      <dgm:t>
        <a:bodyPr/>
        <a:lstStyle/>
        <a:p>
          <a:endParaRPr lang="en-GB"/>
        </a:p>
      </dgm:t>
    </dgm:pt>
    <dgm:pt modelId="{C36C2557-F22C-415C-8CC8-03457194B112}" type="sibTrans" cxnId="{284D4BAE-135D-42BC-8D83-AF16C5750E18}">
      <dgm:prSet/>
      <dgm:spPr/>
      <dgm:t>
        <a:bodyPr/>
        <a:lstStyle/>
        <a:p>
          <a:endParaRPr lang="en-GB"/>
        </a:p>
      </dgm:t>
    </dgm:pt>
    <dgm:pt modelId="{9D68A453-5ED3-49CE-904C-CFAD2C388370}">
      <dgm:prSet/>
      <dgm:spPr/>
      <dgm:t>
        <a:bodyPr/>
        <a:lstStyle/>
        <a:p>
          <a:r>
            <a:rPr lang="en-GB"/>
            <a:t>6. Professional Development: </a:t>
          </a:r>
        </a:p>
      </dgm:t>
    </dgm:pt>
    <dgm:pt modelId="{C007A5CE-D0F0-4E1D-8092-A5074C02BE7A}" type="parTrans" cxnId="{BBB408A3-B206-481D-BE6A-DF468578A2D4}">
      <dgm:prSet/>
      <dgm:spPr/>
      <dgm:t>
        <a:bodyPr/>
        <a:lstStyle/>
        <a:p>
          <a:endParaRPr lang="en-GB"/>
        </a:p>
      </dgm:t>
    </dgm:pt>
    <dgm:pt modelId="{E4433FD2-CEB0-4E69-B954-0A21464568DE}" type="sibTrans" cxnId="{BBB408A3-B206-481D-BE6A-DF468578A2D4}">
      <dgm:prSet/>
      <dgm:spPr/>
      <dgm:t>
        <a:bodyPr/>
        <a:lstStyle/>
        <a:p>
          <a:endParaRPr lang="en-GB"/>
        </a:p>
      </dgm:t>
    </dgm:pt>
    <dgm:pt modelId="{74EB7D1B-A2CB-444B-9520-B245C55A5CFB}">
      <dgm:prSet/>
      <dgm:spPr/>
      <dgm:t>
        <a:bodyPr/>
        <a:lstStyle/>
        <a:p>
          <a:r>
            <a:rPr lang="en-GB" dirty="0"/>
            <a:t>- How much does the person ask for and act upon feedback to enhance their performance?</a:t>
          </a:r>
        </a:p>
      </dgm:t>
    </dgm:pt>
    <dgm:pt modelId="{64C74061-D6D9-49CB-BE9E-CD2E00015652}" type="parTrans" cxnId="{4AE0CEFE-BB8A-4E4D-AD53-058BE599B3ED}">
      <dgm:prSet/>
      <dgm:spPr/>
      <dgm:t>
        <a:bodyPr/>
        <a:lstStyle/>
        <a:p>
          <a:endParaRPr lang="en-GB"/>
        </a:p>
      </dgm:t>
    </dgm:pt>
    <dgm:pt modelId="{05A3FCA7-1285-487E-8BAF-88B487880AA3}" type="sibTrans" cxnId="{4AE0CEFE-BB8A-4E4D-AD53-058BE599B3ED}">
      <dgm:prSet/>
      <dgm:spPr/>
      <dgm:t>
        <a:bodyPr/>
        <a:lstStyle/>
        <a:p>
          <a:endParaRPr lang="en-GB"/>
        </a:p>
      </dgm:t>
    </dgm:pt>
    <dgm:pt modelId="{AF3CF1BB-0E9A-4EC7-88A6-AC6134E73A0B}">
      <dgm:prSet/>
      <dgm:spPr/>
      <dgm:t>
        <a:bodyPr/>
        <a:lstStyle/>
        <a:p>
          <a:r>
            <a:rPr lang="en-GB" dirty="0"/>
            <a:t>- To what extent is the person dedicated to their own professional development and progress?</a:t>
          </a:r>
        </a:p>
      </dgm:t>
    </dgm:pt>
    <dgm:pt modelId="{ECC1122D-7134-404F-9D0B-0A90BF36072F}" type="parTrans" cxnId="{1A0541C2-C894-4E32-8BE9-2E11F3907EEB}">
      <dgm:prSet/>
      <dgm:spPr/>
      <dgm:t>
        <a:bodyPr/>
        <a:lstStyle/>
        <a:p>
          <a:endParaRPr lang="en-GB"/>
        </a:p>
      </dgm:t>
    </dgm:pt>
    <dgm:pt modelId="{671007E1-DB06-41A6-A63C-FEBD9BAC50EE}" type="sibTrans" cxnId="{1A0541C2-C894-4E32-8BE9-2E11F3907EEB}">
      <dgm:prSet/>
      <dgm:spPr/>
      <dgm:t>
        <a:bodyPr/>
        <a:lstStyle/>
        <a:p>
          <a:endParaRPr lang="en-GB"/>
        </a:p>
      </dgm:t>
    </dgm:pt>
    <dgm:pt modelId="{2B150CB8-3A84-4DC0-9777-886B097126FC}" type="pres">
      <dgm:prSet presAssocID="{397C1257-9522-49EC-843D-68CC71D2E82D}" presName="diagram" presStyleCnt="0">
        <dgm:presLayoutVars>
          <dgm:dir/>
          <dgm:resizeHandles val="exact"/>
        </dgm:presLayoutVars>
      </dgm:prSet>
      <dgm:spPr/>
    </dgm:pt>
    <dgm:pt modelId="{BDFE88D9-92EA-460E-A80B-621D0D405E31}" type="pres">
      <dgm:prSet presAssocID="{BEDFDC92-E9EF-4638-931A-15834F622074}" presName="node" presStyleLbl="node1" presStyleIdx="0" presStyleCnt="24">
        <dgm:presLayoutVars>
          <dgm:bulletEnabled val="1"/>
        </dgm:presLayoutVars>
      </dgm:prSet>
      <dgm:spPr/>
    </dgm:pt>
    <dgm:pt modelId="{B3FC8346-D118-47AD-8BCE-3CF2C0BFA053}" type="pres">
      <dgm:prSet presAssocID="{52E4B752-B36D-4B1D-8576-D60B0F2A5316}" presName="sibTrans" presStyleLbl="sibTrans2D1" presStyleIdx="0" presStyleCnt="23"/>
      <dgm:spPr/>
    </dgm:pt>
    <dgm:pt modelId="{37D452D4-EEA0-4723-B33B-5C3D6C2B243C}" type="pres">
      <dgm:prSet presAssocID="{52E4B752-B36D-4B1D-8576-D60B0F2A5316}" presName="connectorText" presStyleLbl="sibTrans2D1" presStyleIdx="0" presStyleCnt="23"/>
      <dgm:spPr/>
    </dgm:pt>
    <dgm:pt modelId="{CD08200D-8AF8-4725-9F63-7403136F95FB}" type="pres">
      <dgm:prSet presAssocID="{F3BD3187-1126-43D1-8F09-2C736AFAB066}" presName="node" presStyleLbl="node1" presStyleIdx="1" presStyleCnt="24">
        <dgm:presLayoutVars>
          <dgm:bulletEnabled val="1"/>
        </dgm:presLayoutVars>
      </dgm:prSet>
      <dgm:spPr/>
    </dgm:pt>
    <dgm:pt modelId="{1707452D-3872-48F7-B46A-B725BA1298D3}" type="pres">
      <dgm:prSet presAssocID="{AA8D1955-870F-4C55-A7B2-411C056A9810}" presName="sibTrans" presStyleLbl="sibTrans2D1" presStyleIdx="1" presStyleCnt="23"/>
      <dgm:spPr/>
    </dgm:pt>
    <dgm:pt modelId="{01935844-3B6C-4CC0-8148-43C989703858}" type="pres">
      <dgm:prSet presAssocID="{AA8D1955-870F-4C55-A7B2-411C056A9810}" presName="connectorText" presStyleLbl="sibTrans2D1" presStyleIdx="1" presStyleCnt="23"/>
      <dgm:spPr/>
    </dgm:pt>
    <dgm:pt modelId="{D3CF73D5-20E7-4FFE-B28B-BFD181166CA5}" type="pres">
      <dgm:prSet presAssocID="{380AD03B-3243-4584-93AF-C8D337B127D5}" presName="node" presStyleLbl="node1" presStyleIdx="2" presStyleCnt="24">
        <dgm:presLayoutVars>
          <dgm:bulletEnabled val="1"/>
        </dgm:presLayoutVars>
      </dgm:prSet>
      <dgm:spPr/>
    </dgm:pt>
    <dgm:pt modelId="{C991FBE6-66F7-4FFF-8164-7CEDADA8A96A}" type="pres">
      <dgm:prSet presAssocID="{68F6506C-F2B3-447A-939E-809CDCAE1172}" presName="sibTrans" presStyleLbl="sibTrans2D1" presStyleIdx="2" presStyleCnt="23"/>
      <dgm:spPr/>
    </dgm:pt>
    <dgm:pt modelId="{47665B4F-C19B-4CE5-8F2B-A7590566E257}" type="pres">
      <dgm:prSet presAssocID="{68F6506C-F2B3-447A-939E-809CDCAE1172}" presName="connectorText" presStyleLbl="sibTrans2D1" presStyleIdx="2" presStyleCnt="23"/>
      <dgm:spPr/>
    </dgm:pt>
    <dgm:pt modelId="{A1882501-217A-496B-9315-F719A3D5BB0F}" type="pres">
      <dgm:prSet presAssocID="{38BD517F-B8EE-40AA-ABD0-B9B6712E3500}" presName="node" presStyleLbl="node1" presStyleIdx="3" presStyleCnt="24">
        <dgm:presLayoutVars>
          <dgm:bulletEnabled val="1"/>
        </dgm:presLayoutVars>
      </dgm:prSet>
      <dgm:spPr/>
    </dgm:pt>
    <dgm:pt modelId="{74D9A0B5-97D6-4AC5-A61B-CF1BCF1105FD}" type="pres">
      <dgm:prSet presAssocID="{62A49C76-C50D-499A-9EE7-08F709C6722D}" presName="sibTrans" presStyleLbl="sibTrans2D1" presStyleIdx="3" presStyleCnt="23"/>
      <dgm:spPr/>
    </dgm:pt>
    <dgm:pt modelId="{1D73FECD-7F49-41D0-AA01-8F5B3E23D8DB}" type="pres">
      <dgm:prSet presAssocID="{62A49C76-C50D-499A-9EE7-08F709C6722D}" presName="connectorText" presStyleLbl="sibTrans2D1" presStyleIdx="3" presStyleCnt="23"/>
      <dgm:spPr/>
    </dgm:pt>
    <dgm:pt modelId="{047778E0-9366-419C-BE6A-C2FF5D660EEC}" type="pres">
      <dgm:prSet presAssocID="{42F037CF-4881-45A5-A42B-F64120C002F3}" presName="node" presStyleLbl="node1" presStyleIdx="4" presStyleCnt="24">
        <dgm:presLayoutVars>
          <dgm:bulletEnabled val="1"/>
        </dgm:presLayoutVars>
      </dgm:prSet>
      <dgm:spPr/>
    </dgm:pt>
    <dgm:pt modelId="{E9E875E2-8295-46FF-BA6A-95535EE021F8}" type="pres">
      <dgm:prSet presAssocID="{A3D35474-ACEE-430B-AE07-0148A5A30245}" presName="sibTrans" presStyleLbl="sibTrans2D1" presStyleIdx="4" presStyleCnt="23"/>
      <dgm:spPr/>
    </dgm:pt>
    <dgm:pt modelId="{7140B4DE-8B35-4CCE-9DFD-E9339BA82D3B}" type="pres">
      <dgm:prSet presAssocID="{A3D35474-ACEE-430B-AE07-0148A5A30245}" presName="connectorText" presStyleLbl="sibTrans2D1" presStyleIdx="4" presStyleCnt="23"/>
      <dgm:spPr/>
    </dgm:pt>
    <dgm:pt modelId="{D3183F58-0DDF-4D48-9A19-C1F9DD9C7C5A}" type="pres">
      <dgm:prSet presAssocID="{66DAA7F2-6B3E-4568-B276-C2D8529A04A9}" presName="node" presStyleLbl="node1" presStyleIdx="5" presStyleCnt="24">
        <dgm:presLayoutVars>
          <dgm:bulletEnabled val="1"/>
        </dgm:presLayoutVars>
      </dgm:prSet>
      <dgm:spPr/>
    </dgm:pt>
    <dgm:pt modelId="{B0E8635D-78A8-4619-B975-A7F03EB82A56}" type="pres">
      <dgm:prSet presAssocID="{A2ACEC4B-4076-448A-BB08-27F7B6153F9D}" presName="sibTrans" presStyleLbl="sibTrans2D1" presStyleIdx="5" presStyleCnt="23"/>
      <dgm:spPr/>
    </dgm:pt>
    <dgm:pt modelId="{63523AEB-C9AB-4AC3-942D-22D1A90CEC1C}" type="pres">
      <dgm:prSet presAssocID="{A2ACEC4B-4076-448A-BB08-27F7B6153F9D}" presName="connectorText" presStyleLbl="sibTrans2D1" presStyleIdx="5" presStyleCnt="23"/>
      <dgm:spPr/>
    </dgm:pt>
    <dgm:pt modelId="{DA28ECA0-152E-4869-9D7C-717CBFC00B6E}" type="pres">
      <dgm:prSet presAssocID="{B0964347-392F-4437-9EDA-045EFE243F14}" presName="node" presStyleLbl="node1" presStyleIdx="6" presStyleCnt="24">
        <dgm:presLayoutVars>
          <dgm:bulletEnabled val="1"/>
        </dgm:presLayoutVars>
      </dgm:prSet>
      <dgm:spPr/>
    </dgm:pt>
    <dgm:pt modelId="{861265B9-B050-4F73-AF9F-9126B435272F}" type="pres">
      <dgm:prSet presAssocID="{6AAB3173-A67E-4EDC-BCED-2A756E333346}" presName="sibTrans" presStyleLbl="sibTrans2D1" presStyleIdx="6" presStyleCnt="23"/>
      <dgm:spPr/>
    </dgm:pt>
    <dgm:pt modelId="{523589D2-B676-4EA9-986A-F3563A94DE44}" type="pres">
      <dgm:prSet presAssocID="{6AAB3173-A67E-4EDC-BCED-2A756E333346}" presName="connectorText" presStyleLbl="sibTrans2D1" presStyleIdx="6" presStyleCnt="23"/>
      <dgm:spPr/>
    </dgm:pt>
    <dgm:pt modelId="{39BE8FFA-524F-4A4A-8F7A-BB217AFD9DA8}" type="pres">
      <dgm:prSet presAssocID="{20E67D55-9D60-4EB4-9BC5-9955A969800F}" presName="node" presStyleLbl="node1" presStyleIdx="7" presStyleCnt="24">
        <dgm:presLayoutVars>
          <dgm:bulletEnabled val="1"/>
        </dgm:presLayoutVars>
      </dgm:prSet>
      <dgm:spPr/>
    </dgm:pt>
    <dgm:pt modelId="{3C54F7D7-EA32-4910-B9BD-FF19604F51A9}" type="pres">
      <dgm:prSet presAssocID="{BF9990EC-D66E-4D6E-8555-9ABB5099B185}" presName="sibTrans" presStyleLbl="sibTrans2D1" presStyleIdx="7" presStyleCnt="23"/>
      <dgm:spPr/>
    </dgm:pt>
    <dgm:pt modelId="{3A695DC6-870D-4B6B-8E25-238AFACCA177}" type="pres">
      <dgm:prSet presAssocID="{BF9990EC-D66E-4D6E-8555-9ABB5099B185}" presName="connectorText" presStyleLbl="sibTrans2D1" presStyleIdx="7" presStyleCnt="23"/>
      <dgm:spPr/>
    </dgm:pt>
    <dgm:pt modelId="{D2B5C14A-2D71-4F75-9A39-8E38C283A49D}" type="pres">
      <dgm:prSet presAssocID="{61219FD0-5939-4F84-A80C-45CA6F83B6E3}" presName="node" presStyleLbl="node1" presStyleIdx="8" presStyleCnt="24">
        <dgm:presLayoutVars>
          <dgm:bulletEnabled val="1"/>
        </dgm:presLayoutVars>
      </dgm:prSet>
      <dgm:spPr/>
    </dgm:pt>
    <dgm:pt modelId="{9D34215C-C646-4AF8-8A26-C361411C28CF}" type="pres">
      <dgm:prSet presAssocID="{245F3865-DE0A-414F-9512-FCCCC4B7F651}" presName="sibTrans" presStyleLbl="sibTrans2D1" presStyleIdx="8" presStyleCnt="23"/>
      <dgm:spPr/>
    </dgm:pt>
    <dgm:pt modelId="{B992848A-1E2B-4D0E-BA31-29EEF6F370EE}" type="pres">
      <dgm:prSet presAssocID="{245F3865-DE0A-414F-9512-FCCCC4B7F651}" presName="connectorText" presStyleLbl="sibTrans2D1" presStyleIdx="8" presStyleCnt="23"/>
      <dgm:spPr/>
    </dgm:pt>
    <dgm:pt modelId="{C16EEB36-C564-4E96-853F-E145F59C4679}" type="pres">
      <dgm:prSet presAssocID="{23D5DCA3-24DE-47B0-AE6C-E7E2A881288D}" presName="node" presStyleLbl="node1" presStyleIdx="9" presStyleCnt="24">
        <dgm:presLayoutVars>
          <dgm:bulletEnabled val="1"/>
        </dgm:presLayoutVars>
      </dgm:prSet>
      <dgm:spPr/>
    </dgm:pt>
    <dgm:pt modelId="{A7800365-F540-40B1-8702-29D72177B15F}" type="pres">
      <dgm:prSet presAssocID="{B88368DB-34F5-42A1-9FAB-DD21E4139FEF}" presName="sibTrans" presStyleLbl="sibTrans2D1" presStyleIdx="9" presStyleCnt="23"/>
      <dgm:spPr/>
    </dgm:pt>
    <dgm:pt modelId="{0E928A2E-0B06-45A4-AA4A-4311E0AA3ACB}" type="pres">
      <dgm:prSet presAssocID="{B88368DB-34F5-42A1-9FAB-DD21E4139FEF}" presName="connectorText" presStyleLbl="sibTrans2D1" presStyleIdx="9" presStyleCnt="23"/>
      <dgm:spPr/>
    </dgm:pt>
    <dgm:pt modelId="{845C304C-F297-4B74-8ADD-6DE7D06A92A4}" type="pres">
      <dgm:prSet presAssocID="{114F705E-8E69-4A6C-B697-E5B17D444223}" presName="node" presStyleLbl="node1" presStyleIdx="10" presStyleCnt="24">
        <dgm:presLayoutVars>
          <dgm:bulletEnabled val="1"/>
        </dgm:presLayoutVars>
      </dgm:prSet>
      <dgm:spPr/>
    </dgm:pt>
    <dgm:pt modelId="{AB169BB0-A15A-41EB-A8E8-018C276A7B1E}" type="pres">
      <dgm:prSet presAssocID="{11ACC809-9256-4F8D-814C-1F19EF151E61}" presName="sibTrans" presStyleLbl="sibTrans2D1" presStyleIdx="10" presStyleCnt="23"/>
      <dgm:spPr/>
    </dgm:pt>
    <dgm:pt modelId="{AAC53A27-446F-4863-8A0E-F2CA93D96999}" type="pres">
      <dgm:prSet presAssocID="{11ACC809-9256-4F8D-814C-1F19EF151E61}" presName="connectorText" presStyleLbl="sibTrans2D1" presStyleIdx="10" presStyleCnt="23"/>
      <dgm:spPr/>
    </dgm:pt>
    <dgm:pt modelId="{BD778848-52C9-4E05-AB4F-FA5DF67DE85D}" type="pres">
      <dgm:prSet presAssocID="{626E8762-3D55-4B96-A234-6E2730E297EE}" presName="node" presStyleLbl="node1" presStyleIdx="11" presStyleCnt="24">
        <dgm:presLayoutVars>
          <dgm:bulletEnabled val="1"/>
        </dgm:presLayoutVars>
      </dgm:prSet>
      <dgm:spPr/>
    </dgm:pt>
    <dgm:pt modelId="{8C8F496B-6686-45DF-A41F-FD826486CB2A}" type="pres">
      <dgm:prSet presAssocID="{52E921A3-9580-43DD-BA01-55D3F9C961A8}" presName="sibTrans" presStyleLbl="sibTrans2D1" presStyleIdx="11" presStyleCnt="23"/>
      <dgm:spPr/>
    </dgm:pt>
    <dgm:pt modelId="{F3C0D046-1F8C-42F1-9EC8-106613A6C313}" type="pres">
      <dgm:prSet presAssocID="{52E921A3-9580-43DD-BA01-55D3F9C961A8}" presName="connectorText" presStyleLbl="sibTrans2D1" presStyleIdx="11" presStyleCnt="23"/>
      <dgm:spPr/>
    </dgm:pt>
    <dgm:pt modelId="{BEDD8EC7-9A93-4686-A630-1A32CD325EF8}" type="pres">
      <dgm:prSet presAssocID="{A8419009-6004-4F0F-8DF2-2748CF7B3363}" presName="node" presStyleLbl="node1" presStyleIdx="12" presStyleCnt="24">
        <dgm:presLayoutVars>
          <dgm:bulletEnabled val="1"/>
        </dgm:presLayoutVars>
      </dgm:prSet>
      <dgm:spPr/>
    </dgm:pt>
    <dgm:pt modelId="{9B917473-7F82-46DD-8327-8EE47F768939}" type="pres">
      <dgm:prSet presAssocID="{32FB37DD-4664-4221-AD58-77DA8EA4E587}" presName="sibTrans" presStyleLbl="sibTrans2D1" presStyleIdx="12" presStyleCnt="23"/>
      <dgm:spPr/>
    </dgm:pt>
    <dgm:pt modelId="{A99014B9-BF6C-4969-A11D-E9B953ACB51F}" type="pres">
      <dgm:prSet presAssocID="{32FB37DD-4664-4221-AD58-77DA8EA4E587}" presName="connectorText" presStyleLbl="sibTrans2D1" presStyleIdx="12" presStyleCnt="23"/>
      <dgm:spPr/>
    </dgm:pt>
    <dgm:pt modelId="{0DB1E703-8E46-42D3-8839-3BD6B26C979D}" type="pres">
      <dgm:prSet presAssocID="{751F3196-0F3D-4F49-9A60-35726ACC208A}" presName="node" presStyleLbl="node1" presStyleIdx="13" presStyleCnt="24">
        <dgm:presLayoutVars>
          <dgm:bulletEnabled val="1"/>
        </dgm:presLayoutVars>
      </dgm:prSet>
      <dgm:spPr/>
    </dgm:pt>
    <dgm:pt modelId="{13AF599D-2CD7-4A06-A33E-404EDB1112BF}" type="pres">
      <dgm:prSet presAssocID="{BB30D7E7-B92C-4F29-9A0F-4DC5FFDB24DA}" presName="sibTrans" presStyleLbl="sibTrans2D1" presStyleIdx="13" presStyleCnt="23"/>
      <dgm:spPr/>
    </dgm:pt>
    <dgm:pt modelId="{AA2F61CD-4815-478A-9BBA-5151F37346E7}" type="pres">
      <dgm:prSet presAssocID="{BB30D7E7-B92C-4F29-9A0F-4DC5FFDB24DA}" presName="connectorText" presStyleLbl="sibTrans2D1" presStyleIdx="13" presStyleCnt="23"/>
      <dgm:spPr/>
    </dgm:pt>
    <dgm:pt modelId="{21B5B50D-DED7-4584-95E1-7F65A772F51B}" type="pres">
      <dgm:prSet presAssocID="{189C8E31-BD0D-4846-86B4-668A9938E6CF}" presName="node" presStyleLbl="node1" presStyleIdx="14" presStyleCnt="24">
        <dgm:presLayoutVars>
          <dgm:bulletEnabled val="1"/>
        </dgm:presLayoutVars>
      </dgm:prSet>
      <dgm:spPr/>
    </dgm:pt>
    <dgm:pt modelId="{59980BC5-E2B1-4D44-8A16-E5D87BCCA7B3}" type="pres">
      <dgm:prSet presAssocID="{EF5B5651-DEDB-4FA1-A41A-124EFE55CB31}" presName="sibTrans" presStyleLbl="sibTrans2D1" presStyleIdx="14" presStyleCnt="23"/>
      <dgm:spPr/>
    </dgm:pt>
    <dgm:pt modelId="{1405B8BF-3CCE-4B36-A9DA-E8947437BADF}" type="pres">
      <dgm:prSet presAssocID="{EF5B5651-DEDB-4FA1-A41A-124EFE55CB31}" presName="connectorText" presStyleLbl="sibTrans2D1" presStyleIdx="14" presStyleCnt="23"/>
      <dgm:spPr/>
    </dgm:pt>
    <dgm:pt modelId="{A1944A67-425C-4086-9872-28047B0073F7}" type="pres">
      <dgm:prSet presAssocID="{6CE40117-387F-4EB7-B470-8F437E59A567}" presName="node" presStyleLbl="node1" presStyleIdx="15" presStyleCnt="24">
        <dgm:presLayoutVars>
          <dgm:bulletEnabled val="1"/>
        </dgm:presLayoutVars>
      </dgm:prSet>
      <dgm:spPr/>
    </dgm:pt>
    <dgm:pt modelId="{1464CD20-D9CE-4431-90F1-60B44DD57684}" type="pres">
      <dgm:prSet presAssocID="{AF8E7FF4-C022-4199-B6C1-39C282B69D7D}" presName="sibTrans" presStyleLbl="sibTrans2D1" presStyleIdx="15" presStyleCnt="23"/>
      <dgm:spPr/>
    </dgm:pt>
    <dgm:pt modelId="{1F1C65AB-E7D7-4B57-B37E-55C10A5F3B85}" type="pres">
      <dgm:prSet presAssocID="{AF8E7FF4-C022-4199-B6C1-39C282B69D7D}" presName="connectorText" presStyleLbl="sibTrans2D1" presStyleIdx="15" presStyleCnt="23"/>
      <dgm:spPr/>
    </dgm:pt>
    <dgm:pt modelId="{119AD2AC-B4C0-4963-AC50-944DA0CB2A7E}" type="pres">
      <dgm:prSet presAssocID="{B4468988-4DF7-4CFC-9A2F-5ADC0F5AE8E2}" presName="node" presStyleLbl="node1" presStyleIdx="16" presStyleCnt="24">
        <dgm:presLayoutVars>
          <dgm:bulletEnabled val="1"/>
        </dgm:presLayoutVars>
      </dgm:prSet>
      <dgm:spPr/>
    </dgm:pt>
    <dgm:pt modelId="{91707608-FF23-4689-94A0-119841B19792}" type="pres">
      <dgm:prSet presAssocID="{94E46CD7-9120-4B43-B065-44DBBF88EB9D}" presName="sibTrans" presStyleLbl="sibTrans2D1" presStyleIdx="16" presStyleCnt="23"/>
      <dgm:spPr/>
    </dgm:pt>
    <dgm:pt modelId="{D7D6AB56-B2EF-48F4-9673-276A335AF7BD}" type="pres">
      <dgm:prSet presAssocID="{94E46CD7-9120-4B43-B065-44DBBF88EB9D}" presName="connectorText" presStyleLbl="sibTrans2D1" presStyleIdx="16" presStyleCnt="23"/>
      <dgm:spPr/>
    </dgm:pt>
    <dgm:pt modelId="{FCDF04C5-84B2-47E7-831C-17F4409522B9}" type="pres">
      <dgm:prSet presAssocID="{1607143D-6873-41A7-82AD-6625F2F33441}" presName="node" presStyleLbl="node1" presStyleIdx="17" presStyleCnt="24">
        <dgm:presLayoutVars>
          <dgm:bulletEnabled val="1"/>
        </dgm:presLayoutVars>
      </dgm:prSet>
      <dgm:spPr/>
    </dgm:pt>
    <dgm:pt modelId="{73F05AC2-ED38-4427-BA1C-B3AB96F142A0}" type="pres">
      <dgm:prSet presAssocID="{3D3EF9FB-1E17-4DC3-911F-AD4233EDBD39}" presName="sibTrans" presStyleLbl="sibTrans2D1" presStyleIdx="17" presStyleCnt="23"/>
      <dgm:spPr/>
    </dgm:pt>
    <dgm:pt modelId="{A89410BD-7590-45CE-95DD-531509B26C5B}" type="pres">
      <dgm:prSet presAssocID="{3D3EF9FB-1E17-4DC3-911F-AD4233EDBD39}" presName="connectorText" presStyleLbl="sibTrans2D1" presStyleIdx="17" presStyleCnt="23"/>
      <dgm:spPr/>
    </dgm:pt>
    <dgm:pt modelId="{9324DC64-7D9D-4A93-869E-083F030AA1AD}" type="pres">
      <dgm:prSet presAssocID="{2558F085-BBCD-47BE-909C-2B821CB7063A}" presName="node" presStyleLbl="node1" presStyleIdx="18" presStyleCnt="24">
        <dgm:presLayoutVars>
          <dgm:bulletEnabled val="1"/>
        </dgm:presLayoutVars>
      </dgm:prSet>
      <dgm:spPr/>
    </dgm:pt>
    <dgm:pt modelId="{FB74B46F-C35C-4357-9430-0A72FB89CBB7}" type="pres">
      <dgm:prSet presAssocID="{E1851E56-D908-4E83-B8A9-28335D65534E}" presName="sibTrans" presStyleLbl="sibTrans2D1" presStyleIdx="18" presStyleCnt="23"/>
      <dgm:spPr/>
    </dgm:pt>
    <dgm:pt modelId="{1EB15B0C-3CBD-4DE9-899A-CD7A6CAF3299}" type="pres">
      <dgm:prSet presAssocID="{E1851E56-D908-4E83-B8A9-28335D65534E}" presName="connectorText" presStyleLbl="sibTrans2D1" presStyleIdx="18" presStyleCnt="23"/>
      <dgm:spPr/>
    </dgm:pt>
    <dgm:pt modelId="{833607D8-4BF9-4F15-BF33-B8BD9CA3326C}" type="pres">
      <dgm:prSet presAssocID="{7C7BC105-59B4-46A4-9C50-0D84057BD5AB}" presName="node" presStyleLbl="node1" presStyleIdx="19" presStyleCnt="24">
        <dgm:presLayoutVars>
          <dgm:bulletEnabled val="1"/>
        </dgm:presLayoutVars>
      </dgm:prSet>
      <dgm:spPr/>
    </dgm:pt>
    <dgm:pt modelId="{7DB12A5E-40D2-4631-99B3-9FEE1226A064}" type="pres">
      <dgm:prSet presAssocID="{7B3F282C-5D01-4088-BB8F-D7FA38109865}" presName="sibTrans" presStyleLbl="sibTrans2D1" presStyleIdx="19" presStyleCnt="23"/>
      <dgm:spPr/>
    </dgm:pt>
    <dgm:pt modelId="{DB4931A6-68D5-4D73-97F9-0F529042DDE7}" type="pres">
      <dgm:prSet presAssocID="{7B3F282C-5D01-4088-BB8F-D7FA38109865}" presName="connectorText" presStyleLbl="sibTrans2D1" presStyleIdx="19" presStyleCnt="23"/>
      <dgm:spPr/>
    </dgm:pt>
    <dgm:pt modelId="{A36B21D9-889F-44CA-A3D3-D022F1757C61}" type="pres">
      <dgm:prSet presAssocID="{FCF152F3-1666-4FAC-BA2C-C8AA13968100}" presName="node" presStyleLbl="node1" presStyleIdx="20" presStyleCnt="24">
        <dgm:presLayoutVars>
          <dgm:bulletEnabled val="1"/>
        </dgm:presLayoutVars>
      </dgm:prSet>
      <dgm:spPr/>
    </dgm:pt>
    <dgm:pt modelId="{7C60D8C5-F926-4CB9-8EE5-CFABBAD4EF4F}" type="pres">
      <dgm:prSet presAssocID="{C36C2557-F22C-415C-8CC8-03457194B112}" presName="sibTrans" presStyleLbl="sibTrans2D1" presStyleIdx="20" presStyleCnt="23"/>
      <dgm:spPr/>
    </dgm:pt>
    <dgm:pt modelId="{D77FA5F7-16D0-4015-93FA-84278FC1690B}" type="pres">
      <dgm:prSet presAssocID="{C36C2557-F22C-415C-8CC8-03457194B112}" presName="connectorText" presStyleLbl="sibTrans2D1" presStyleIdx="20" presStyleCnt="23"/>
      <dgm:spPr/>
    </dgm:pt>
    <dgm:pt modelId="{32BDC928-DEDE-450A-8A40-0B50AA049E16}" type="pres">
      <dgm:prSet presAssocID="{9D68A453-5ED3-49CE-904C-CFAD2C388370}" presName="node" presStyleLbl="node1" presStyleIdx="21" presStyleCnt="24">
        <dgm:presLayoutVars>
          <dgm:bulletEnabled val="1"/>
        </dgm:presLayoutVars>
      </dgm:prSet>
      <dgm:spPr/>
    </dgm:pt>
    <dgm:pt modelId="{CD5CEB7C-09F9-49F4-90DC-80C612AB2489}" type="pres">
      <dgm:prSet presAssocID="{E4433FD2-CEB0-4E69-B954-0A21464568DE}" presName="sibTrans" presStyleLbl="sibTrans2D1" presStyleIdx="21" presStyleCnt="23"/>
      <dgm:spPr/>
    </dgm:pt>
    <dgm:pt modelId="{C77014EC-E980-438C-9238-AA36E1EA42E5}" type="pres">
      <dgm:prSet presAssocID="{E4433FD2-CEB0-4E69-B954-0A21464568DE}" presName="connectorText" presStyleLbl="sibTrans2D1" presStyleIdx="21" presStyleCnt="23"/>
      <dgm:spPr/>
    </dgm:pt>
    <dgm:pt modelId="{481CCF1B-E63C-4214-9510-3F248730D6D5}" type="pres">
      <dgm:prSet presAssocID="{74EB7D1B-A2CB-444B-9520-B245C55A5CFB}" presName="node" presStyleLbl="node1" presStyleIdx="22" presStyleCnt="24">
        <dgm:presLayoutVars>
          <dgm:bulletEnabled val="1"/>
        </dgm:presLayoutVars>
      </dgm:prSet>
      <dgm:spPr/>
    </dgm:pt>
    <dgm:pt modelId="{C2729E11-047A-4FD3-A6AD-8215932CA714}" type="pres">
      <dgm:prSet presAssocID="{05A3FCA7-1285-487E-8BAF-88B487880AA3}" presName="sibTrans" presStyleLbl="sibTrans2D1" presStyleIdx="22" presStyleCnt="23"/>
      <dgm:spPr/>
    </dgm:pt>
    <dgm:pt modelId="{05ED2D0D-72AD-410E-BD71-BF01FA407585}" type="pres">
      <dgm:prSet presAssocID="{05A3FCA7-1285-487E-8BAF-88B487880AA3}" presName="connectorText" presStyleLbl="sibTrans2D1" presStyleIdx="22" presStyleCnt="23"/>
      <dgm:spPr/>
    </dgm:pt>
    <dgm:pt modelId="{E309A467-B05B-40F5-A883-0844AAB26EF8}" type="pres">
      <dgm:prSet presAssocID="{AF3CF1BB-0E9A-4EC7-88A6-AC6134E73A0B}" presName="node" presStyleLbl="node1" presStyleIdx="23" presStyleCnt="24">
        <dgm:presLayoutVars>
          <dgm:bulletEnabled val="1"/>
        </dgm:presLayoutVars>
      </dgm:prSet>
      <dgm:spPr/>
    </dgm:pt>
  </dgm:ptLst>
  <dgm:cxnLst>
    <dgm:cxn modelId="{D25E4D00-9BBB-449F-B4CF-4A03F31486CC}" srcId="{397C1257-9522-49EC-843D-68CC71D2E82D}" destId="{F3BD3187-1126-43D1-8F09-2C736AFAB066}" srcOrd="1" destOrd="0" parTransId="{6802ABF9-ED06-47DC-B3AE-8782EA00DB48}" sibTransId="{AA8D1955-870F-4C55-A7B2-411C056A9810}"/>
    <dgm:cxn modelId="{69676D00-14E2-46F9-B82B-4396C890405C}" type="presOf" srcId="{C36C2557-F22C-415C-8CC8-03457194B112}" destId="{7C60D8C5-F926-4CB9-8EE5-CFABBAD4EF4F}" srcOrd="0" destOrd="0" presId="urn:microsoft.com/office/officeart/2005/8/layout/process5"/>
    <dgm:cxn modelId="{72326E00-D09D-4FC2-8725-89476AF05687}" srcId="{397C1257-9522-49EC-843D-68CC71D2E82D}" destId="{B4468988-4DF7-4CFC-9A2F-5ADC0F5AE8E2}" srcOrd="16" destOrd="0" parTransId="{B4BB98C2-E932-4EAE-9B21-8CBF05A40536}" sibTransId="{94E46CD7-9120-4B43-B065-44DBBF88EB9D}"/>
    <dgm:cxn modelId="{BFC7B603-AADE-4724-8645-D9A069209934}" type="presOf" srcId="{52E921A3-9580-43DD-BA01-55D3F9C961A8}" destId="{F3C0D046-1F8C-42F1-9EC8-106613A6C313}" srcOrd="1" destOrd="0" presId="urn:microsoft.com/office/officeart/2005/8/layout/process5"/>
    <dgm:cxn modelId="{78664904-D046-4BB1-9C65-85D6C8A20B17}" type="presOf" srcId="{AF8E7FF4-C022-4199-B6C1-39C282B69D7D}" destId="{1F1C65AB-E7D7-4B57-B37E-55C10A5F3B85}" srcOrd="1" destOrd="0" presId="urn:microsoft.com/office/officeart/2005/8/layout/process5"/>
    <dgm:cxn modelId="{C4796C06-CC7D-4856-B99A-84EB6D0F5D9F}" type="presOf" srcId="{42F037CF-4881-45A5-A42B-F64120C002F3}" destId="{047778E0-9366-419C-BE6A-C2FF5D660EEC}" srcOrd="0" destOrd="0" presId="urn:microsoft.com/office/officeart/2005/8/layout/process5"/>
    <dgm:cxn modelId="{9506E60A-EF15-4D9B-AD7A-4DF2B6642433}" type="presOf" srcId="{6AAB3173-A67E-4EDC-BCED-2A756E333346}" destId="{523589D2-B676-4EA9-986A-F3563A94DE44}" srcOrd="1" destOrd="0" presId="urn:microsoft.com/office/officeart/2005/8/layout/process5"/>
    <dgm:cxn modelId="{BB0F8E0C-391D-487E-BFEC-986A451AE170}" type="presOf" srcId="{A2ACEC4B-4076-448A-BB08-27F7B6153F9D}" destId="{63523AEB-C9AB-4AC3-942D-22D1A90CEC1C}" srcOrd="1" destOrd="0" presId="urn:microsoft.com/office/officeart/2005/8/layout/process5"/>
    <dgm:cxn modelId="{AD3B2B0F-008E-4C14-8F16-DB8A34AC6C8E}" type="presOf" srcId="{74EB7D1B-A2CB-444B-9520-B245C55A5CFB}" destId="{481CCF1B-E63C-4214-9510-3F248730D6D5}" srcOrd="0" destOrd="0" presId="urn:microsoft.com/office/officeart/2005/8/layout/process5"/>
    <dgm:cxn modelId="{D7120315-C814-4080-AA2F-163396FF904E}" srcId="{397C1257-9522-49EC-843D-68CC71D2E82D}" destId="{1607143D-6873-41A7-82AD-6625F2F33441}" srcOrd="17" destOrd="0" parTransId="{6D303954-51B9-4E62-A222-B33D2F386AD5}" sibTransId="{3D3EF9FB-1E17-4DC3-911F-AD4233EDBD39}"/>
    <dgm:cxn modelId="{35638415-1D29-421B-B4D4-89B51BC53255}" type="presOf" srcId="{11ACC809-9256-4F8D-814C-1F19EF151E61}" destId="{AB169BB0-A15A-41EB-A8E8-018C276A7B1E}" srcOrd="0" destOrd="0" presId="urn:microsoft.com/office/officeart/2005/8/layout/process5"/>
    <dgm:cxn modelId="{24E6B317-6D3A-4145-AFD5-14075C30109C}" type="presOf" srcId="{62A49C76-C50D-499A-9EE7-08F709C6722D}" destId="{1D73FECD-7F49-41D0-AA01-8F5B3E23D8DB}" srcOrd="1" destOrd="0" presId="urn:microsoft.com/office/officeart/2005/8/layout/process5"/>
    <dgm:cxn modelId="{AE212519-8BD0-43FF-81F4-DA07923EE505}" type="presOf" srcId="{20E67D55-9D60-4EB4-9BC5-9955A969800F}" destId="{39BE8FFA-524F-4A4A-8F7A-BB217AFD9DA8}" srcOrd="0" destOrd="0" presId="urn:microsoft.com/office/officeart/2005/8/layout/process5"/>
    <dgm:cxn modelId="{F5C8781A-7D0C-45E9-9840-9E1A084C089A}" type="presOf" srcId="{05A3FCA7-1285-487E-8BAF-88B487880AA3}" destId="{C2729E11-047A-4FD3-A6AD-8215932CA714}" srcOrd="0" destOrd="0" presId="urn:microsoft.com/office/officeart/2005/8/layout/process5"/>
    <dgm:cxn modelId="{B96C381E-F36A-42A5-B5E3-FF13D58E297A}" type="presOf" srcId="{94E46CD7-9120-4B43-B065-44DBBF88EB9D}" destId="{91707608-FF23-4689-94A0-119841B19792}" srcOrd="0" destOrd="0" presId="urn:microsoft.com/office/officeart/2005/8/layout/process5"/>
    <dgm:cxn modelId="{76578721-5579-4FF6-AE47-5327FD623349}" srcId="{397C1257-9522-49EC-843D-68CC71D2E82D}" destId="{61219FD0-5939-4F84-A80C-45CA6F83B6E3}" srcOrd="8" destOrd="0" parTransId="{DE984299-9F2B-4DD3-BDC5-8C3588E82153}" sibTransId="{245F3865-DE0A-414F-9512-FCCCC4B7F651}"/>
    <dgm:cxn modelId="{FC39FB22-0197-4709-9F96-CDEFB7255A4A}" type="presOf" srcId="{E4433FD2-CEB0-4E69-B954-0A21464568DE}" destId="{C77014EC-E980-438C-9238-AA36E1EA42E5}" srcOrd="1" destOrd="0" presId="urn:microsoft.com/office/officeart/2005/8/layout/process5"/>
    <dgm:cxn modelId="{CD929726-862A-4DA5-8A65-50C2CA466DB0}" srcId="{397C1257-9522-49EC-843D-68CC71D2E82D}" destId="{6CE40117-387F-4EB7-B470-8F437E59A567}" srcOrd="15" destOrd="0" parTransId="{22A740A6-B674-4E7E-9B61-CB6E9E678C02}" sibTransId="{AF8E7FF4-C022-4199-B6C1-39C282B69D7D}"/>
    <dgm:cxn modelId="{6E523827-84F1-4B50-9D9D-131EEC9A1439}" type="presOf" srcId="{A3D35474-ACEE-430B-AE07-0148A5A30245}" destId="{E9E875E2-8295-46FF-BA6A-95535EE021F8}" srcOrd="0" destOrd="0" presId="urn:microsoft.com/office/officeart/2005/8/layout/process5"/>
    <dgm:cxn modelId="{1AD55E2C-8CAD-454B-AB11-77DAE5C21220}" type="presOf" srcId="{AA8D1955-870F-4C55-A7B2-411C056A9810}" destId="{01935844-3B6C-4CC0-8148-43C989703858}" srcOrd="1" destOrd="0" presId="urn:microsoft.com/office/officeart/2005/8/layout/process5"/>
    <dgm:cxn modelId="{7470A32D-2DFF-4203-940A-6E3CD8FF9BA6}" srcId="{397C1257-9522-49EC-843D-68CC71D2E82D}" destId="{7C7BC105-59B4-46A4-9C50-0D84057BD5AB}" srcOrd="19" destOrd="0" parTransId="{EAE7FBA0-0A0B-45D2-A9C7-B14F5C8029C0}" sibTransId="{7B3F282C-5D01-4088-BB8F-D7FA38109865}"/>
    <dgm:cxn modelId="{23A44938-9405-42C9-A3F6-C79BD4298596}" type="presOf" srcId="{B0964347-392F-4437-9EDA-045EFE243F14}" destId="{DA28ECA0-152E-4869-9D7C-717CBFC00B6E}" srcOrd="0" destOrd="0" presId="urn:microsoft.com/office/officeart/2005/8/layout/process5"/>
    <dgm:cxn modelId="{78369839-BEDA-4BC9-BE78-C9EA6160B317}" type="presOf" srcId="{397C1257-9522-49EC-843D-68CC71D2E82D}" destId="{2B150CB8-3A84-4DC0-9777-886B097126FC}" srcOrd="0" destOrd="0" presId="urn:microsoft.com/office/officeart/2005/8/layout/process5"/>
    <dgm:cxn modelId="{ACBE173B-9F92-40E6-B0A4-3747736D13CF}" srcId="{397C1257-9522-49EC-843D-68CC71D2E82D}" destId="{114F705E-8E69-4A6C-B697-E5B17D444223}" srcOrd="10" destOrd="0" parTransId="{C3255F05-7A43-4CA0-8CCB-9E08208A7CCA}" sibTransId="{11ACC809-9256-4F8D-814C-1F19EF151E61}"/>
    <dgm:cxn modelId="{58AB543E-265E-40DE-B499-2CB1CCB0C2D3}" type="presOf" srcId="{61219FD0-5939-4F84-A80C-45CA6F83B6E3}" destId="{D2B5C14A-2D71-4F75-9A39-8E38C283A49D}" srcOrd="0" destOrd="0" presId="urn:microsoft.com/office/officeart/2005/8/layout/process5"/>
    <dgm:cxn modelId="{B5A6863F-A636-4F9A-9814-567825FA0AD2}" srcId="{397C1257-9522-49EC-843D-68CC71D2E82D}" destId="{42F037CF-4881-45A5-A42B-F64120C002F3}" srcOrd="4" destOrd="0" parTransId="{21B04F25-8925-4527-BFF8-57EB11723FBD}" sibTransId="{A3D35474-ACEE-430B-AE07-0148A5A30245}"/>
    <dgm:cxn modelId="{7E19D55B-FB1C-4173-8983-9E4CE90C90A7}" srcId="{397C1257-9522-49EC-843D-68CC71D2E82D}" destId="{20E67D55-9D60-4EB4-9BC5-9955A969800F}" srcOrd="7" destOrd="0" parTransId="{37280F38-B159-434C-9BFB-50E66E5E093A}" sibTransId="{BF9990EC-D66E-4D6E-8555-9ABB5099B185}"/>
    <dgm:cxn modelId="{05F4C85F-3FDA-4EBF-9E93-D7B6D03F77E0}" type="presOf" srcId="{7B3F282C-5D01-4088-BB8F-D7FA38109865}" destId="{DB4931A6-68D5-4D73-97F9-0F529042DDE7}" srcOrd="1" destOrd="0" presId="urn:microsoft.com/office/officeart/2005/8/layout/process5"/>
    <dgm:cxn modelId="{EC4F9643-EB39-437D-A73B-B2D7C538AE03}" type="presOf" srcId="{23D5DCA3-24DE-47B0-AE6C-E7E2A881288D}" destId="{C16EEB36-C564-4E96-853F-E145F59C4679}" srcOrd="0" destOrd="0" presId="urn:microsoft.com/office/officeart/2005/8/layout/process5"/>
    <dgm:cxn modelId="{FB15AA44-E024-4E21-9790-1AE939879826}" type="presOf" srcId="{A8419009-6004-4F0F-8DF2-2748CF7B3363}" destId="{BEDD8EC7-9A93-4686-A630-1A32CD325EF8}" srcOrd="0" destOrd="0" presId="urn:microsoft.com/office/officeart/2005/8/layout/process5"/>
    <dgm:cxn modelId="{D7958847-87F7-4C4F-A749-803B38A64CE2}" type="presOf" srcId="{BB30D7E7-B92C-4F29-9A0F-4DC5FFDB24DA}" destId="{AA2F61CD-4815-478A-9BBA-5151F37346E7}" srcOrd="1" destOrd="0" presId="urn:microsoft.com/office/officeart/2005/8/layout/process5"/>
    <dgm:cxn modelId="{D6EC3069-1E20-411D-8084-4F5871F79869}" type="presOf" srcId="{EF5B5651-DEDB-4FA1-A41A-124EFE55CB31}" destId="{1405B8BF-3CCE-4B36-A9DA-E8947437BADF}" srcOrd="1" destOrd="0" presId="urn:microsoft.com/office/officeart/2005/8/layout/process5"/>
    <dgm:cxn modelId="{A678EC4A-4A2D-451E-95CD-76B2248517B3}" type="presOf" srcId="{7B3F282C-5D01-4088-BB8F-D7FA38109865}" destId="{7DB12A5E-40D2-4631-99B3-9FEE1226A064}" srcOrd="0" destOrd="0" presId="urn:microsoft.com/office/officeart/2005/8/layout/process5"/>
    <dgm:cxn modelId="{5CAA124B-D1FC-436C-958E-423E58A38117}" type="presOf" srcId="{1607143D-6873-41A7-82AD-6625F2F33441}" destId="{FCDF04C5-84B2-47E7-831C-17F4409522B9}" srcOrd="0" destOrd="0" presId="urn:microsoft.com/office/officeart/2005/8/layout/process5"/>
    <dgm:cxn modelId="{4834916B-31F9-450F-B925-9DE0C3E54CD2}" srcId="{397C1257-9522-49EC-843D-68CC71D2E82D}" destId="{B0964347-392F-4437-9EDA-045EFE243F14}" srcOrd="6" destOrd="0" parTransId="{87EAD5B6-32ED-4DA6-B6AF-6495E77CFAA0}" sibTransId="{6AAB3173-A67E-4EDC-BCED-2A756E333346}"/>
    <dgm:cxn modelId="{0910D34D-6EC4-4834-B9B7-C24A4D34092D}" type="presOf" srcId="{62A49C76-C50D-499A-9EE7-08F709C6722D}" destId="{74D9A0B5-97D6-4AC5-A61B-CF1BCF1105FD}" srcOrd="0" destOrd="0" presId="urn:microsoft.com/office/officeart/2005/8/layout/process5"/>
    <dgm:cxn modelId="{58EBA54E-E49D-4DF9-AD10-1BABCCE3934D}" type="presOf" srcId="{E1851E56-D908-4E83-B8A9-28335D65534E}" destId="{1EB15B0C-3CBD-4DE9-899A-CD7A6CAF3299}" srcOrd="1" destOrd="0" presId="urn:microsoft.com/office/officeart/2005/8/layout/process5"/>
    <dgm:cxn modelId="{3F4B5270-9902-465B-9609-0BFF7D518829}" type="presOf" srcId="{66DAA7F2-6B3E-4568-B276-C2D8529A04A9}" destId="{D3183F58-0DDF-4D48-9A19-C1F9DD9C7C5A}" srcOrd="0" destOrd="0" presId="urn:microsoft.com/office/officeart/2005/8/layout/process5"/>
    <dgm:cxn modelId="{29DEB770-453C-4615-868E-F96E3B01D7E7}" type="presOf" srcId="{32FB37DD-4664-4221-AD58-77DA8EA4E587}" destId="{A99014B9-BF6C-4969-A11D-E9B953ACB51F}" srcOrd="1" destOrd="0" presId="urn:microsoft.com/office/officeart/2005/8/layout/process5"/>
    <dgm:cxn modelId="{9B5E7071-46BC-45F7-8977-22711D453DE4}" srcId="{397C1257-9522-49EC-843D-68CC71D2E82D}" destId="{751F3196-0F3D-4F49-9A60-35726ACC208A}" srcOrd="13" destOrd="0" parTransId="{4E43D15D-DC15-494B-8017-5D7E31057BF2}" sibTransId="{BB30D7E7-B92C-4F29-9A0F-4DC5FFDB24DA}"/>
    <dgm:cxn modelId="{238F8572-30C9-4456-A6B8-DFD5D7132FD1}" type="presOf" srcId="{245F3865-DE0A-414F-9512-FCCCC4B7F651}" destId="{B992848A-1E2B-4D0E-BA31-29EEF6F370EE}" srcOrd="1" destOrd="0" presId="urn:microsoft.com/office/officeart/2005/8/layout/process5"/>
    <dgm:cxn modelId="{EDF38B73-F033-498B-9D76-C2E1EA9D9B56}" type="presOf" srcId="{3D3EF9FB-1E17-4DC3-911F-AD4233EDBD39}" destId="{A89410BD-7590-45CE-95DD-531509B26C5B}" srcOrd="1" destOrd="0" presId="urn:microsoft.com/office/officeart/2005/8/layout/process5"/>
    <dgm:cxn modelId="{58D4F954-32F7-44E5-A3E8-17BCCCC07BB9}" type="presOf" srcId="{B88368DB-34F5-42A1-9FAB-DD21E4139FEF}" destId="{A7800365-F540-40B1-8702-29D72177B15F}" srcOrd="0" destOrd="0" presId="urn:microsoft.com/office/officeart/2005/8/layout/process5"/>
    <dgm:cxn modelId="{1B6F4C77-FCE2-42F6-9A2A-D063D4C5D52C}" srcId="{397C1257-9522-49EC-843D-68CC71D2E82D}" destId="{A8419009-6004-4F0F-8DF2-2748CF7B3363}" srcOrd="12" destOrd="0" parTransId="{9B7909B4-32C7-4B94-91E8-F2AE6E9E04A2}" sibTransId="{32FB37DD-4664-4221-AD58-77DA8EA4E587}"/>
    <dgm:cxn modelId="{542CC457-E456-415D-B146-7B6392AB911D}" type="presOf" srcId="{6AAB3173-A67E-4EDC-BCED-2A756E333346}" destId="{861265B9-B050-4F73-AF9F-9126B435272F}" srcOrd="0" destOrd="0" presId="urn:microsoft.com/office/officeart/2005/8/layout/process5"/>
    <dgm:cxn modelId="{48CEEE77-ECEF-4AC6-B57D-821EB8AFCE9B}" type="presOf" srcId="{EF5B5651-DEDB-4FA1-A41A-124EFE55CB31}" destId="{59980BC5-E2B1-4D44-8A16-E5D87BCCA7B3}" srcOrd="0" destOrd="0" presId="urn:microsoft.com/office/officeart/2005/8/layout/process5"/>
    <dgm:cxn modelId="{C6663978-3770-455E-9C85-3F0D3A4543E0}" type="presOf" srcId="{7C7BC105-59B4-46A4-9C50-0D84057BD5AB}" destId="{833607D8-4BF9-4F15-BF33-B8BD9CA3326C}" srcOrd="0" destOrd="0" presId="urn:microsoft.com/office/officeart/2005/8/layout/process5"/>
    <dgm:cxn modelId="{9D6FAA78-0964-4567-8D12-27A62F246B23}" type="presOf" srcId="{6CE40117-387F-4EB7-B470-8F437E59A567}" destId="{A1944A67-425C-4086-9872-28047B0073F7}" srcOrd="0" destOrd="0" presId="urn:microsoft.com/office/officeart/2005/8/layout/process5"/>
    <dgm:cxn modelId="{2D487C79-4208-48F0-B9D9-8DF0AEEBC227}" type="presOf" srcId="{94E46CD7-9120-4B43-B065-44DBBF88EB9D}" destId="{D7D6AB56-B2EF-48F4-9673-276A335AF7BD}" srcOrd="1" destOrd="0" presId="urn:microsoft.com/office/officeart/2005/8/layout/process5"/>
    <dgm:cxn modelId="{A2A5B27D-A2D0-4E61-906D-2D0948D5A835}" type="presOf" srcId="{BB30D7E7-B92C-4F29-9A0F-4DC5FFDB24DA}" destId="{13AF599D-2CD7-4A06-A33E-404EDB1112BF}" srcOrd="0" destOrd="0" presId="urn:microsoft.com/office/officeart/2005/8/layout/process5"/>
    <dgm:cxn modelId="{EB34007E-1C50-4784-8909-A53AF6169801}" type="presOf" srcId="{E1851E56-D908-4E83-B8A9-28335D65534E}" destId="{FB74B46F-C35C-4357-9430-0A72FB89CBB7}" srcOrd="0" destOrd="0" presId="urn:microsoft.com/office/officeart/2005/8/layout/process5"/>
    <dgm:cxn modelId="{BCA2EB87-EF1D-4DF4-963A-48678722F452}" type="presOf" srcId="{11ACC809-9256-4F8D-814C-1F19EF151E61}" destId="{AAC53A27-446F-4863-8A0E-F2CA93D96999}" srcOrd="1" destOrd="0" presId="urn:microsoft.com/office/officeart/2005/8/layout/process5"/>
    <dgm:cxn modelId="{B36B0B88-A123-456A-B417-E7000B10FB81}" type="presOf" srcId="{05A3FCA7-1285-487E-8BAF-88B487880AA3}" destId="{05ED2D0D-72AD-410E-BD71-BF01FA407585}" srcOrd="1" destOrd="0" presId="urn:microsoft.com/office/officeart/2005/8/layout/process5"/>
    <dgm:cxn modelId="{81D3688E-7838-481A-B302-EAC2ECC1E365}" type="presOf" srcId="{AF8E7FF4-C022-4199-B6C1-39C282B69D7D}" destId="{1464CD20-D9CE-4431-90F1-60B44DD57684}" srcOrd="0" destOrd="0" presId="urn:microsoft.com/office/officeart/2005/8/layout/process5"/>
    <dgm:cxn modelId="{DE41DA91-E915-431D-818A-E8F3FA2F7383}" type="presOf" srcId="{2558F085-BBCD-47BE-909C-2B821CB7063A}" destId="{9324DC64-7D9D-4A93-869E-083F030AA1AD}" srcOrd="0" destOrd="0" presId="urn:microsoft.com/office/officeart/2005/8/layout/process5"/>
    <dgm:cxn modelId="{AFF2C293-E3C6-42BE-891F-25FF023EA09B}" type="presOf" srcId="{BF9990EC-D66E-4D6E-8555-9ABB5099B185}" destId="{3A695DC6-870D-4B6B-8E25-238AFACCA177}" srcOrd="1" destOrd="0" presId="urn:microsoft.com/office/officeart/2005/8/layout/process5"/>
    <dgm:cxn modelId="{02200E94-2BDF-4DFB-8362-E21D7BB20B13}" type="presOf" srcId="{B88368DB-34F5-42A1-9FAB-DD21E4139FEF}" destId="{0E928A2E-0B06-45A4-AA4A-4311E0AA3ACB}" srcOrd="1" destOrd="0" presId="urn:microsoft.com/office/officeart/2005/8/layout/process5"/>
    <dgm:cxn modelId="{3E5CC496-9ED6-4A71-BB27-AB3D4AB5D43F}" type="presOf" srcId="{A2ACEC4B-4076-448A-BB08-27F7B6153F9D}" destId="{B0E8635D-78A8-4619-B975-A7F03EB82A56}" srcOrd="0" destOrd="0" presId="urn:microsoft.com/office/officeart/2005/8/layout/process5"/>
    <dgm:cxn modelId="{8F2F9997-90CF-418E-BEC1-AEDFDE58F182}" type="presOf" srcId="{68F6506C-F2B3-447A-939E-809CDCAE1172}" destId="{C991FBE6-66F7-4FFF-8164-7CEDADA8A96A}" srcOrd="0" destOrd="0" presId="urn:microsoft.com/office/officeart/2005/8/layout/process5"/>
    <dgm:cxn modelId="{0DB1E797-1C9A-40C1-85BE-CB43AC2384B6}" type="presOf" srcId="{AA8D1955-870F-4C55-A7B2-411C056A9810}" destId="{1707452D-3872-48F7-B46A-B725BA1298D3}" srcOrd="0" destOrd="0" presId="urn:microsoft.com/office/officeart/2005/8/layout/process5"/>
    <dgm:cxn modelId="{BBB408A3-B206-481D-BE6A-DF468578A2D4}" srcId="{397C1257-9522-49EC-843D-68CC71D2E82D}" destId="{9D68A453-5ED3-49CE-904C-CFAD2C388370}" srcOrd="21" destOrd="0" parTransId="{C007A5CE-D0F0-4E1D-8092-A5074C02BE7A}" sibTransId="{E4433FD2-CEB0-4E69-B954-0A21464568DE}"/>
    <dgm:cxn modelId="{F3922AA5-8909-4978-A90F-4467BF3607E4}" type="presOf" srcId="{BF9990EC-D66E-4D6E-8555-9ABB5099B185}" destId="{3C54F7D7-EA32-4910-B9BD-FF19604F51A9}" srcOrd="0" destOrd="0" presId="urn:microsoft.com/office/officeart/2005/8/layout/process5"/>
    <dgm:cxn modelId="{2D7D2BA8-D9D2-471B-A6B9-44AA9735BC70}" srcId="{397C1257-9522-49EC-843D-68CC71D2E82D}" destId="{66DAA7F2-6B3E-4568-B276-C2D8529A04A9}" srcOrd="5" destOrd="0" parTransId="{636581F8-BB46-49BC-A9AC-CE62307C2B86}" sibTransId="{A2ACEC4B-4076-448A-BB08-27F7B6153F9D}"/>
    <dgm:cxn modelId="{21E2B7A9-4D95-464B-95F3-F6B6FB4DBA34}" type="presOf" srcId="{52E4B752-B36D-4B1D-8576-D60B0F2A5316}" destId="{37D452D4-EEA0-4723-B33B-5C3D6C2B243C}" srcOrd="1" destOrd="0" presId="urn:microsoft.com/office/officeart/2005/8/layout/process5"/>
    <dgm:cxn modelId="{689739AC-8C15-4F80-81CE-679D014E52AD}" type="presOf" srcId="{32FB37DD-4664-4221-AD58-77DA8EA4E587}" destId="{9B917473-7F82-46DD-8327-8EE47F768939}" srcOrd="0" destOrd="0" presId="urn:microsoft.com/office/officeart/2005/8/layout/process5"/>
    <dgm:cxn modelId="{284D4BAE-135D-42BC-8D83-AF16C5750E18}" srcId="{397C1257-9522-49EC-843D-68CC71D2E82D}" destId="{FCF152F3-1666-4FAC-BA2C-C8AA13968100}" srcOrd="20" destOrd="0" parTransId="{D1E543BE-5B3B-4DEA-8397-522C18F5B90C}" sibTransId="{C36C2557-F22C-415C-8CC8-03457194B112}"/>
    <dgm:cxn modelId="{7F0581AE-17BC-4EB1-8BCA-903E9D688D70}" type="presOf" srcId="{3D3EF9FB-1E17-4DC3-911F-AD4233EDBD39}" destId="{73F05AC2-ED38-4427-BA1C-B3AB96F142A0}" srcOrd="0" destOrd="0" presId="urn:microsoft.com/office/officeart/2005/8/layout/process5"/>
    <dgm:cxn modelId="{19816AAF-1004-4449-828F-ECB65A6E5CD2}" type="presOf" srcId="{751F3196-0F3D-4F49-9A60-35726ACC208A}" destId="{0DB1E703-8E46-42D3-8839-3BD6B26C979D}" srcOrd="0" destOrd="0" presId="urn:microsoft.com/office/officeart/2005/8/layout/process5"/>
    <dgm:cxn modelId="{393CD0B9-9B0E-4327-A04B-D215B7C6E68A}" type="presOf" srcId="{245F3865-DE0A-414F-9512-FCCCC4B7F651}" destId="{9D34215C-C646-4AF8-8A26-C361411C28CF}" srcOrd="0" destOrd="0" presId="urn:microsoft.com/office/officeart/2005/8/layout/process5"/>
    <dgm:cxn modelId="{2ADEE6BA-A768-4630-B68E-2332F4673B6C}" type="presOf" srcId="{F3BD3187-1126-43D1-8F09-2C736AFAB066}" destId="{CD08200D-8AF8-4725-9F63-7403136F95FB}" srcOrd="0" destOrd="0" presId="urn:microsoft.com/office/officeart/2005/8/layout/process5"/>
    <dgm:cxn modelId="{F43EB5C0-1355-44A6-8BC7-A110CC1EABB9}" type="presOf" srcId="{BEDFDC92-E9EF-4638-931A-15834F622074}" destId="{BDFE88D9-92EA-460E-A80B-621D0D405E31}" srcOrd="0" destOrd="0" presId="urn:microsoft.com/office/officeart/2005/8/layout/process5"/>
    <dgm:cxn modelId="{1A0541C2-C894-4E32-8BE9-2E11F3907EEB}" srcId="{397C1257-9522-49EC-843D-68CC71D2E82D}" destId="{AF3CF1BB-0E9A-4EC7-88A6-AC6134E73A0B}" srcOrd="23" destOrd="0" parTransId="{ECC1122D-7134-404F-9D0B-0A90BF36072F}" sibTransId="{671007E1-DB06-41A6-A63C-FEBD9BAC50EE}"/>
    <dgm:cxn modelId="{7D4BBAC2-B561-419C-B1AA-37E67877F73D}" type="presOf" srcId="{C36C2557-F22C-415C-8CC8-03457194B112}" destId="{D77FA5F7-16D0-4015-93FA-84278FC1690B}" srcOrd="1" destOrd="0" presId="urn:microsoft.com/office/officeart/2005/8/layout/process5"/>
    <dgm:cxn modelId="{4CE69EC5-8743-46AB-9A0E-3CC95C8AC8C8}" type="presOf" srcId="{114F705E-8E69-4A6C-B697-E5B17D444223}" destId="{845C304C-F297-4B74-8ADD-6DE7D06A92A4}" srcOrd="0" destOrd="0" presId="urn:microsoft.com/office/officeart/2005/8/layout/process5"/>
    <dgm:cxn modelId="{C2C6C0C5-AB76-4A32-874F-36194971DD51}" type="presOf" srcId="{B4468988-4DF7-4CFC-9A2F-5ADC0F5AE8E2}" destId="{119AD2AC-B4C0-4963-AC50-944DA0CB2A7E}" srcOrd="0" destOrd="0" presId="urn:microsoft.com/office/officeart/2005/8/layout/process5"/>
    <dgm:cxn modelId="{52F686C6-E58F-4AC9-A32F-4A0412A3C462}" type="presOf" srcId="{9D68A453-5ED3-49CE-904C-CFAD2C388370}" destId="{32BDC928-DEDE-450A-8A40-0B50AA049E16}" srcOrd="0" destOrd="0" presId="urn:microsoft.com/office/officeart/2005/8/layout/process5"/>
    <dgm:cxn modelId="{8EA7F5C6-7743-4167-A55D-4889D5CFDB58}" srcId="{397C1257-9522-49EC-843D-68CC71D2E82D}" destId="{626E8762-3D55-4B96-A234-6E2730E297EE}" srcOrd="11" destOrd="0" parTransId="{73501082-BD3B-4CBD-92F2-EF8E9E0E9167}" sibTransId="{52E921A3-9580-43DD-BA01-55D3F9C961A8}"/>
    <dgm:cxn modelId="{02A63EC7-A3BA-4808-A874-DEBF317EB0C9}" srcId="{397C1257-9522-49EC-843D-68CC71D2E82D}" destId="{380AD03B-3243-4584-93AF-C8D337B127D5}" srcOrd="2" destOrd="0" parTransId="{BB97688B-5F97-4079-9B27-4453C0B6E534}" sibTransId="{68F6506C-F2B3-447A-939E-809CDCAE1172}"/>
    <dgm:cxn modelId="{CACC31CA-7330-4FD8-98C2-F322AFDB8438}" type="presOf" srcId="{38BD517F-B8EE-40AA-ABD0-B9B6712E3500}" destId="{A1882501-217A-496B-9315-F719A3D5BB0F}" srcOrd="0" destOrd="0" presId="urn:microsoft.com/office/officeart/2005/8/layout/process5"/>
    <dgm:cxn modelId="{619C63CE-4A25-45D9-8037-CA1752A5C039}" type="presOf" srcId="{626E8762-3D55-4B96-A234-6E2730E297EE}" destId="{BD778848-52C9-4E05-AB4F-FA5DF67DE85D}" srcOrd="0" destOrd="0" presId="urn:microsoft.com/office/officeart/2005/8/layout/process5"/>
    <dgm:cxn modelId="{868893D3-9CA4-46F6-A932-4624FCBB6DCA}" srcId="{397C1257-9522-49EC-843D-68CC71D2E82D}" destId="{38BD517F-B8EE-40AA-ABD0-B9B6712E3500}" srcOrd="3" destOrd="0" parTransId="{CCE6669E-C3F4-4F66-BAFF-DB1DF723F3E3}" sibTransId="{62A49C76-C50D-499A-9EE7-08F709C6722D}"/>
    <dgm:cxn modelId="{31EB30D7-ABE2-45CA-B364-45833A0B1F60}" type="presOf" srcId="{AF3CF1BB-0E9A-4EC7-88A6-AC6134E73A0B}" destId="{E309A467-B05B-40F5-A883-0844AAB26EF8}" srcOrd="0" destOrd="0" presId="urn:microsoft.com/office/officeart/2005/8/layout/process5"/>
    <dgm:cxn modelId="{3BA5D2DA-86AE-440B-B17C-B1AC34E536CB}" type="presOf" srcId="{E4433FD2-CEB0-4E69-B954-0A21464568DE}" destId="{CD5CEB7C-09F9-49F4-90DC-80C612AB2489}" srcOrd="0" destOrd="0" presId="urn:microsoft.com/office/officeart/2005/8/layout/process5"/>
    <dgm:cxn modelId="{513853DC-8A34-4A18-BD58-9AEE95831034}" type="presOf" srcId="{A3D35474-ACEE-430B-AE07-0148A5A30245}" destId="{7140B4DE-8B35-4CCE-9DFD-E9339BA82D3B}" srcOrd="1" destOrd="0" presId="urn:microsoft.com/office/officeart/2005/8/layout/process5"/>
    <dgm:cxn modelId="{411339E3-B657-4E57-B8B7-DB99D094D04F}" srcId="{397C1257-9522-49EC-843D-68CC71D2E82D}" destId="{189C8E31-BD0D-4846-86B4-668A9938E6CF}" srcOrd="14" destOrd="0" parTransId="{4CFF5C2B-97D7-4FA5-9C47-952E266B9B73}" sibTransId="{EF5B5651-DEDB-4FA1-A41A-124EFE55CB31}"/>
    <dgm:cxn modelId="{792C89E5-8395-44AA-A9B7-3EB30EBF6851}" type="presOf" srcId="{FCF152F3-1666-4FAC-BA2C-C8AA13968100}" destId="{A36B21D9-889F-44CA-A3D3-D022F1757C61}" srcOrd="0" destOrd="0" presId="urn:microsoft.com/office/officeart/2005/8/layout/process5"/>
    <dgm:cxn modelId="{BB3ADEEA-5D71-4D52-B386-11BA1C1E174F}" type="presOf" srcId="{52E4B752-B36D-4B1D-8576-D60B0F2A5316}" destId="{B3FC8346-D118-47AD-8BCE-3CF2C0BFA053}" srcOrd="0" destOrd="0" presId="urn:microsoft.com/office/officeart/2005/8/layout/process5"/>
    <dgm:cxn modelId="{AA5FB5F0-7F01-4A02-B826-A1802FFB9EEE}" srcId="{397C1257-9522-49EC-843D-68CC71D2E82D}" destId="{23D5DCA3-24DE-47B0-AE6C-E7E2A881288D}" srcOrd="9" destOrd="0" parTransId="{F525DAE9-DBF8-4227-8C40-E8A7B7C32D2A}" sibTransId="{B88368DB-34F5-42A1-9FAB-DD21E4139FEF}"/>
    <dgm:cxn modelId="{5457C8F1-331F-460A-8969-B192FDA6C886}" srcId="{397C1257-9522-49EC-843D-68CC71D2E82D}" destId="{2558F085-BBCD-47BE-909C-2B821CB7063A}" srcOrd="18" destOrd="0" parTransId="{BC201485-C2D5-45B1-9069-E38A79B2D397}" sibTransId="{E1851E56-D908-4E83-B8A9-28335D65534E}"/>
    <dgm:cxn modelId="{46FE8FF4-1A70-40E7-927C-F40AF4A9ABB0}" srcId="{397C1257-9522-49EC-843D-68CC71D2E82D}" destId="{BEDFDC92-E9EF-4638-931A-15834F622074}" srcOrd="0" destOrd="0" parTransId="{DC598158-71C2-4349-AD0B-2024CD671393}" sibTransId="{52E4B752-B36D-4B1D-8576-D60B0F2A5316}"/>
    <dgm:cxn modelId="{5AA319F7-017F-4323-8554-0CAC6E05D03C}" type="presOf" srcId="{189C8E31-BD0D-4846-86B4-668A9938E6CF}" destId="{21B5B50D-DED7-4584-95E1-7F65A772F51B}" srcOrd="0" destOrd="0" presId="urn:microsoft.com/office/officeart/2005/8/layout/process5"/>
    <dgm:cxn modelId="{A79DE6F8-7530-4008-A194-AFAEC4547AE0}" type="presOf" srcId="{52E921A3-9580-43DD-BA01-55D3F9C961A8}" destId="{8C8F496B-6686-45DF-A41F-FD826486CB2A}" srcOrd="0" destOrd="0" presId="urn:microsoft.com/office/officeart/2005/8/layout/process5"/>
    <dgm:cxn modelId="{CF1C67F9-DA30-4ACB-9A2E-5B68EC78E0DE}" type="presOf" srcId="{68F6506C-F2B3-447A-939E-809CDCAE1172}" destId="{47665B4F-C19B-4CE5-8F2B-A7590566E257}" srcOrd="1" destOrd="0" presId="urn:microsoft.com/office/officeart/2005/8/layout/process5"/>
    <dgm:cxn modelId="{C6D885FE-07F2-4686-9D4F-E9A60077F5BE}" type="presOf" srcId="{380AD03B-3243-4584-93AF-C8D337B127D5}" destId="{D3CF73D5-20E7-4FFE-B28B-BFD181166CA5}" srcOrd="0" destOrd="0" presId="urn:microsoft.com/office/officeart/2005/8/layout/process5"/>
    <dgm:cxn modelId="{4AE0CEFE-BB8A-4E4D-AD53-058BE599B3ED}" srcId="{397C1257-9522-49EC-843D-68CC71D2E82D}" destId="{74EB7D1B-A2CB-444B-9520-B245C55A5CFB}" srcOrd="22" destOrd="0" parTransId="{64C74061-D6D9-49CB-BE9E-CD2E00015652}" sibTransId="{05A3FCA7-1285-487E-8BAF-88B487880AA3}"/>
    <dgm:cxn modelId="{78B0BA41-D793-4CC0-939C-BBBE7E47488F}" type="presParOf" srcId="{2B150CB8-3A84-4DC0-9777-886B097126FC}" destId="{BDFE88D9-92EA-460E-A80B-621D0D405E31}" srcOrd="0" destOrd="0" presId="urn:microsoft.com/office/officeart/2005/8/layout/process5"/>
    <dgm:cxn modelId="{4AF0BEF8-ECCB-4E0F-AB0F-0B0352262655}" type="presParOf" srcId="{2B150CB8-3A84-4DC0-9777-886B097126FC}" destId="{B3FC8346-D118-47AD-8BCE-3CF2C0BFA053}" srcOrd="1" destOrd="0" presId="urn:microsoft.com/office/officeart/2005/8/layout/process5"/>
    <dgm:cxn modelId="{E4697010-1EF0-4E83-8B1C-F93D1EE7923D}" type="presParOf" srcId="{B3FC8346-D118-47AD-8BCE-3CF2C0BFA053}" destId="{37D452D4-EEA0-4723-B33B-5C3D6C2B243C}" srcOrd="0" destOrd="0" presId="urn:microsoft.com/office/officeart/2005/8/layout/process5"/>
    <dgm:cxn modelId="{29CD41B2-5F19-4CD1-9ED0-335DAE8439C3}" type="presParOf" srcId="{2B150CB8-3A84-4DC0-9777-886B097126FC}" destId="{CD08200D-8AF8-4725-9F63-7403136F95FB}" srcOrd="2" destOrd="0" presId="urn:microsoft.com/office/officeart/2005/8/layout/process5"/>
    <dgm:cxn modelId="{DB20F772-0322-4CF9-B8D5-662A77329042}" type="presParOf" srcId="{2B150CB8-3A84-4DC0-9777-886B097126FC}" destId="{1707452D-3872-48F7-B46A-B725BA1298D3}" srcOrd="3" destOrd="0" presId="urn:microsoft.com/office/officeart/2005/8/layout/process5"/>
    <dgm:cxn modelId="{949BB086-AF47-4138-9096-166387B7C7E0}" type="presParOf" srcId="{1707452D-3872-48F7-B46A-B725BA1298D3}" destId="{01935844-3B6C-4CC0-8148-43C989703858}" srcOrd="0" destOrd="0" presId="urn:microsoft.com/office/officeart/2005/8/layout/process5"/>
    <dgm:cxn modelId="{04ADD012-35E7-4DF3-A117-DC8514AEA317}" type="presParOf" srcId="{2B150CB8-3A84-4DC0-9777-886B097126FC}" destId="{D3CF73D5-20E7-4FFE-B28B-BFD181166CA5}" srcOrd="4" destOrd="0" presId="urn:microsoft.com/office/officeart/2005/8/layout/process5"/>
    <dgm:cxn modelId="{AF9635DF-DF65-44B7-B3BD-75CB900BB543}" type="presParOf" srcId="{2B150CB8-3A84-4DC0-9777-886B097126FC}" destId="{C991FBE6-66F7-4FFF-8164-7CEDADA8A96A}" srcOrd="5" destOrd="0" presId="urn:microsoft.com/office/officeart/2005/8/layout/process5"/>
    <dgm:cxn modelId="{3F0B0A9F-4970-46DE-BD61-0305069522D9}" type="presParOf" srcId="{C991FBE6-66F7-4FFF-8164-7CEDADA8A96A}" destId="{47665B4F-C19B-4CE5-8F2B-A7590566E257}" srcOrd="0" destOrd="0" presId="urn:microsoft.com/office/officeart/2005/8/layout/process5"/>
    <dgm:cxn modelId="{E0CB0782-6C1B-4D32-A9CE-AA9575A1A4BE}" type="presParOf" srcId="{2B150CB8-3A84-4DC0-9777-886B097126FC}" destId="{A1882501-217A-496B-9315-F719A3D5BB0F}" srcOrd="6" destOrd="0" presId="urn:microsoft.com/office/officeart/2005/8/layout/process5"/>
    <dgm:cxn modelId="{086C0979-4593-496C-BBCD-1B6D7EA165DD}" type="presParOf" srcId="{2B150CB8-3A84-4DC0-9777-886B097126FC}" destId="{74D9A0B5-97D6-4AC5-A61B-CF1BCF1105FD}" srcOrd="7" destOrd="0" presId="urn:microsoft.com/office/officeart/2005/8/layout/process5"/>
    <dgm:cxn modelId="{5C1CC4F4-0463-4522-8133-F6A44662AAFC}" type="presParOf" srcId="{74D9A0B5-97D6-4AC5-A61B-CF1BCF1105FD}" destId="{1D73FECD-7F49-41D0-AA01-8F5B3E23D8DB}" srcOrd="0" destOrd="0" presId="urn:microsoft.com/office/officeart/2005/8/layout/process5"/>
    <dgm:cxn modelId="{462926C8-9E83-4438-9376-ED1D5B9BE2CA}" type="presParOf" srcId="{2B150CB8-3A84-4DC0-9777-886B097126FC}" destId="{047778E0-9366-419C-BE6A-C2FF5D660EEC}" srcOrd="8" destOrd="0" presId="urn:microsoft.com/office/officeart/2005/8/layout/process5"/>
    <dgm:cxn modelId="{68124885-3C24-42C1-9CE7-C939C5AD00AB}" type="presParOf" srcId="{2B150CB8-3A84-4DC0-9777-886B097126FC}" destId="{E9E875E2-8295-46FF-BA6A-95535EE021F8}" srcOrd="9" destOrd="0" presId="urn:microsoft.com/office/officeart/2005/8/layout/process5"/>
    <dgm:cxn modelId="{4E4235CE-8B8D-42C6-B313-1DEF28CFD31F}" type="presParOf" srcId="{E9E875E2-8295-46FF-BA6A-95535EE021F8}" destId="{7140B4DE-8B35-4CCE-9DFD-E9339BA82D3B}" srcOrd="0" destOrd="0" presId="urn:microsoft.com/office/officeart/2005/8/layout/process5"/>
    <dgm:cxn modelId="{EE297955-3CF0-4733-BB1A-B62EA091F0A4}" type="presParOf" srcId="{2B150CB8-3A84-4DC0-9777-886B097126FC}" destId="{D3183F58-0DDF-4D48-9A19-C1F9DD9C7C5A}" srcOrd="10" destOrd="0" presId="urn:microsoft.com/office/officeart/2005/8/layout/process5"/>
    <dgm:cxn modelId="{0132C2AC-E1E9-4140-A929-CC53B427C59D}" type="presParOf" srcId="{2B150CB8-3A84-4DC0-9777-886B097126FC}" destId="{B0E8635D-78A8-4619-B975-A7F03EB82A56}" srcOrd="11" destOrd="0" presId="urn:microsoft.com/office/officeart/2005/8/layout/process5"/>
    <dgm:cxn modelId="{26CC5E2A-4CA0-40F7-9079-DFC3A2913393}" type="presParOf" srcId="{B0E8635D-78A8-4619-B975-A7F03EB82A56}" destId="{63523AEB-C9AB-4AC3-942D-22D1A90CEC1C}" srcOrd="0" destOrd="0" presId="urn:microsoft.com/office/officeart/2005/8/layout/process5"/>
    <dgm:cxn modelId="{931CE831-C8C0-417A-B49D-44E0D87EF465}" type="presParOf" srcId="{2B150CB8-3A84-4DC0-9777-886B097126FC}" destId="{DA28ECA0-152E-4869-9D7C-717CBFC00B6E}" srcOrd="12" destOrd="0" presId="urn:microsoft.com/office/officeart/2005/8/layout/process5"/>
    <dgm:cxn modelId="{FC19147C-0EEF-4D54-B310-DAAFBD270411}" type="presParOf" srcId="{2B150CB8-3A84-4DC0-9777-886B097126FC}" destId="{861265B9-B050-4F73-AF9F-9126B435272F}" srcOrd="13" destOrd="0" presId="urn:microsoft.com/office/officeart/2005/8/layout/process5"/>
    <dgm:cxn modelId="{BEA581C5-D603-4802-B021-A0B145A32E14}" type="presParOf" srcId="{861265B9-B050-4F73-AF9F-9126B435272F}" destId="{523589D2-B676-4EA9-986A-F3563A94DE44}" srcOrd="0" destOrd="0" presId="urn:microsoft.com/office/officeart/2005/8/layout/process5"/>
    <dgm:cxn modelId="{19C504E5-2718-455C-A892-E6D8FE5FFEE9}" type="presParOf" srcId="{2B150CB8-3A84-4DC0-9777-886B097126FC}" destId="{39BE8FFA-524F-4A4A-8F7A-BB217AFD9DA8}" srcOrd="14" destOrd="0" presId="urn:microsoft.com/office/officeart/2005/8/layout/process5"/>
    <dgm:cxn modelId="{18E49C80-A296-43D6-AA65-F3C373C1CDA2}" type="presParOf" srcId="{2B150CB8-3A84-4DC0-9777-886B097126FC}" destId="{3C54F7D7-EA32-4910-B9BD-FF19604F51A9}" srcOrd="15" destOrd="0" presId="urn:microsoft.com/office/officeart/2005/8/layout/process5"/>
    <dgm:cxn modelId="{E7D2E023-E1AB-44C3-A75D-925CD33B2FFB}" type="presParOf" srcId="{3C54F7D7-EA32-4910-B9BD-FF19604F51A9}" destId="{3A695DC6-870D-4B6B-8E25-238AFACCA177}" srcOrd="0" destOrd="0" presId="urn:microsoft.com/office/officeart/2005/8/layout/process5"/>
    <dgm:cxn modelId="{E66C933B-13B5-41ED-8CA9-D9D5384EFB57}" type="presParOf" srcId="{2B150CB8-3A84-4DC0-9777-886B097126FC}" destId="{D2B5C14A-2D71-4F75-9A39-8E38C283A49D}" srcOrd="16" destOrd="0" presId="urn:microsoft.com/office/officeart/2005/8/layout/process5"/>
    <dgm:cxn modelId="{6DCE219D-CFF1-449F-9F1B-C2D077D49667}" type="presParOf" srcId="{2B150CB8-3A84-4DC0-9777-886B097126FC}" destId="{9D34215C-C646-4AF8-8A26-C361411C28CF}" srcOrd="17" destOrd="0" presId="urn:microsoft.com/office/officeart/2005/8/layout/process5"/>
    <dgm:cxn modelId="{69F92BE6-49AF-45A8-AB98-F81C14BCFE55}" type="presParOf" srcId="{9D34215C-C646-4AF8-8A26-C361411C28CF}" destId="{B992848A-1E2B-4D0E-BA31-29EEF6F370EE}" srcOrd="0" destOrd="0" presId="urn:microsoft.com/office/officeart/2005/8/layout/process5"/>
    <dgm:cxn modelId="{022B48BD-6C95-400E-A4CA-EE8ABBB5C766}" type="presParOf" srcId="{2B150CB8-3A84-4DC0-9777-886B097126FC}" destId="{C16EEB36-C564-4E96-853F-E145F59C4679}" srcOrd="18" destOrd="0" presId="urn:microsoft.com/office/officeart/2005/8/layout/process5"/>
    <dgm:cxn modelId="{6E3C18FF-5D00-471C-AB37-8784236FB341}" type="presParOf" srcId="{2B150CB8-3A84-4DC0-9777-886B097126FC}" destId="{A7800365-F540-40B1-8702-29D72177B15F}" srcOrd="19" destOrd="0" presId="urn:microsoft.com/office/officeart/2005/8/layout/process5"/>
    <dgm:cxn modelId="{F20F3FE5-00FB-4FAB-8132-8BBFD1B7E96F}" type="presParOf" srcId="{A7800365-F540-40B1-8702-29D72177B15F}" destId="{0E928A2E-0B06-45A4-AA4A-4311E0AA3ACB}" srcOrd="0" destOrd="0" presId="urn:microsoft.com/office/officeart/2005/8/layout/process5"/>
    <dgm:cxn modelId="{14A3CFE8-9B54-4647-8818-78CF2E67DDBC}" type="presParOf" srcId="{2B150CB8-3A84-4DC0-9777-886B097126FC}" destId="{845C304C-F297-4B74-8ADD-6DE7D06A92A4}" srcOrd="20" destOrd="0" presId="urn:microsoft.com/office/officeart/2005/8/layout/process5"/>
    <dgm:cxn modelId="{9BC808EE-5CC9-4CC9-9D70-B8BBA7C84CA0}" type="presParOf" srcId="{2B150CB8-3A84-4DC0-9777-886B097126FC}" destId="{AB169BB0-A15A-41EB-A8E8-018C276A7B1E}" srcOrd="21" destOrd="0" presId="urn:microsoft.com/office/officeart/2005/8/layout/process5"/>
    <dgm:cxn modelId="{A82E1623-18A8-48B9-B92F-103802479EF9}" type="presParOf" srcId="{AB169BB0-A15A-41EB-A8E8-018C276A7B1E}" destId="{AAC53A27-446F-4863-8A0E-F2CA93D96999}" srcOrd="0" destOrd="0" presId="urn:microsoft.com/office/officeart/2005/8/layout/process5"/>
    <dgm:cxn modelId="{C9F3D916-CFCE-4290-9ACF-D209082395F3}" type="presParOf" srcId="{2B150CB8-3A84-4DC0-9777-886B097126FC}" destId="{BD778848-52C9-4E05-AB4F-FA5DF67DE85D}" srcOrd="22" destOrd="0" presId="urn:microsoft.com/office/officeart/2005/8/layout/process5"/>
    <dgm:cxn modelId="{C8936C78-CEB2-44A0-A810-316AEA72B395}" type="presParOf" srcId="{2B150CB8-3A84-4DC0-9777-886B097126FC}" destId="{8C8F496B-6686-45DF-A41F-FD826486CB2A}" srcOrd="23" destOrd="0" presId="urn:microsoft.com/office/officeart/2005/8/layout/process5"/>
    <dgm:cxn modelId="{FEDC857F-6C1D-4611-8BE5-972336BBDFCB}" type="presParOf" srcId="{8C8F496B-6686-45DF-A41F-FD826486CB2A}" destId="{F3C0D046-1F8C-42F1-9EC8-106613A6C313}" srcOrd="0" destOrd="0" presId="urn:microsoft.com/office/officeart/2005/8/layout/process5"/>
    <dgm:cxn modelId="{2270F2DF-9AC2-48CF-9EE9-B9F6B4210EC1}" type="presParOf" srcId="{2B150CB8-3A84-4DC0-9777-886B097126FC}" destId="{BEDD8EC7-9A93-4686-A630-1A32CD325EF8}" srcOrd="24" destOrd="0" presId="urn:microsoft.com/office/officeart/2005/8/layout/process5"/>
    <dgm:cxn modelId="{BF3F078D-B7A8-43C8-9696-2024BD49FE4E}" type="presParOf" srcId="{2B150CB8-3A84-4DC0-9777-886B097126FC}" destId="{9B917473-7F82-46DD-8327-8EE47F768939}" srcOrd="25" destOrd="0" presId="urn:microsoft.com/office/officeart/2005/8/layout/process5"/>
    <dgm:cxn modelId="{8CE93208-8B8A-40C7-B833-CEB56BDA3743}" type="presParOf" srcId="{9B917473-7F82-46DD-8327-8EE47F768939}" destId="{A99014B9-BF6C-4969-A11D-E9B953ACB51F}" srcOrd="0" destOrd="0" presId="urn:microsoft.com/office/officeart/2005/8/layout/process5"/>
    <dgm:cxn modelId="{9B2D0936-CFB9-4FCD-BCEE-68AA04EDA49C}" type="presParOf" srcId="{2B150CB8-3A84-4DC0-9777-886B097126FC}" destId="{0DB1E703-8E46-42D3-8839-3BD6B26C979D}" srcOrd="26" destOrd="0" presId="urn:microsoft.com/office/officeart/2005/8/layout/process5"/>
    <dgm:cxn modelId="{F94DDA4F-9DCB-4A93-98CC-DD2F9A225AB6}" type="presParOf" srcId="{2B150CB8-3A84-4DC0-9777-886B097126FC}" destId="{13AF599D-2CD7-4A06-A33E-404EDB1112BF}" srcOrd="27" destOrd="0" presId="urn:microsoft.com/office/officeart/2005/8/layout/process5"/>
    <dgm:cxn modelId="{93D2B56A-2DB9-431E-BD87-D3E7FE9580CC}" type="presParOf" srcId="{13AF599D-2CD7-4A06-A33E-404EDB1112BF}" destId="{AA2F61CD-4815-478A-9BBA-5151F37346E7}" srcOrd="0" destOrd="0" presId="urn:microsoft.com/office/officeart/2005/8/layout/process5"/>
    <dgm:cxn modelId="{B15B1BED-6D62-49EB-B6FA-161A792577F7}" type="presParOf" srcId="{2B150CB8-3A84-4DC0-9777-886B097126FC}" destId="{21B5B50D-DED7-4584-95E1-7F65A772F51B}" srcOrd="28" destOrd="0" presId="urn:microsoft.com/office/officeart/2005/8/layout/process5"/>
    <dgm:cxn modelId="{227F8F33-4C3D-4367-9CDC-F3F9218B4BE3}" type="presParOf" srcId="{2B150CB8-3A84-4DC0-9777-886B097126FC}" destId="{59980BC5-E2B1-4D44-8A16-E5D87BCCA7B3}" srcOrd="29" destOrd="0" presId="urn:microsoft.com/office/officeart/2005/8/layout/process5"/>
    <dgm:cxn modelId="{67B797D4-6497-4122-A6A9-87C561D4B3DC}" type="presParOf" srcId="{59980BC5-E2B1-4D44-8A16-E5D87BCCA7B3}" destId="{1405B8BF-3CCE-4B36-A9DA-E8947437BADF}" srcOrd="0" destOrd="0" presId="urn:microsoft.com/office/officeart/2005/8/layout/process5"/>
    <dgm:cxn modelId="{8025DABC-1E6D-49B7-B241-D922874D3419}" type="presParOf" srcId="{2B150CB8-3A84-4DC0-9777-886B097126FC}" destId="{A1944A67-425C-4086-9872-28047B0073F7}" srcOrd="30" destOrd="0" presId="urn:microsoft.com/office/officeart/2005/8/layout/process5"/>
    <dgm:cxn modelId="{ED9FB034-F838-4A9C-8206-4F2CDE382D63}" type="presParOf" srcId="{2B150CB8-3A84-4DC0-9777-886B097126FC}" destId="{1464CD20-D9CE-4431-90F1-60B44DD57684}" srcOrd="31" destOrd="0" presId="urn:microsoft.com/office/officeart/2005/8/layout/process5"/>
    <dgm:cxn modelId="{69CA180E-D81B-4F3F-884A-C868BD5E76D4}" type="presParOf" srcId="{1464CD20-D9CE-4431-90F1-60B44DD57684}" destId="{1F1C65AB-E7D7-4B57-B37E-55C10A5F3B85}" srcOrd="0" destOrd="0" presId="urn:microsoft.com/office/officeart/2005/8/layout/process5"/>
    <dgm:cxn modelId="{ED1B0938-0A3D-4CCD-97AC-329A94D3FD47}" type="presParOf" srcId="{2B150CB8-3A84-4DC0-9777-886B097126FC}" destId="{119AD2AC-B4C0-4963-AC50-944DA0CB2A7E}" srcOrd="32" destOrd="0" presId="urn:microsoft.com/office/officeart/2005/8/layout/process5"/>
    <dgm:cxn modelId="{328F8E0D-AAAC-4103-A94C-32F8FF99BA20}" type="presParOf" srcId="{2B150CB8-3A84-4DC0-9777-886B097126FC}" destId="{91707608-FF23-4689-94A0-119841B19792}" srcOrd="33" destOrd="0" presId="urn:microsoft.com/office/officeart/2005/8/layout/process5"/>
    <dgm:cxn modelId="{0823D756-03F3-41A3-914B-A7ABAE59066F}" type="presParOf" srcId="{91707608-FF23-4689-94A0-119841B19792}" destId="{D7D6AB56-B2EF-48F4-9673-276A335AF7BD}" srcOrd="0" destOrd="0" presId="urn:microsoft.com/office/officeart/2005/8/layout/process5"/>
    <dgm:cxn modelId="{EE0740FB-8563-4987-8E41-3EC6717C1EAE}" type="presParOf" srcId="{2B150CB8-3A84-4DC0-9777-886B097126FC}" destId="{FCDF04C5-84B2-47E7-831C-17F4409522B9}" srcOrd="34" destOrd="0" presId="urn:microsoft.com/office/officeart/2005/8/layout/process5"/>
    <dgm:cxn modelId="{9D459BAA-C86C-4AFC-B44A-3D729CE3AF72}" type="presParOf" srcId="{2B150CB8-3A84-4DC0-9777-886B097126FC}" destId="{73F05AC2-ED38-4427-BA1C-B3AB96F142A0}" srcOrd="35" destOrd="0" presId="urn:microsoft.com/office/officeart/2005/8/layout/process5"/>
    <dgm:cxn modelId="{3CE0E981-98C2-4F7F-A65C-E5E471071B8A}" type="presParOf" srcId="{73F05AC2-ED38-4427-BA1C-B3AB96F142A0}" destId="{A89410BD-7590-45CE-95DD-531509B26C5B}" srcOrd="0" destOrd="0" presId="urn:microsoft.com/office/officeart/2005/8/layout/process5"/>
    <dgm:cxn modelId="{773AB9EC-3700-4EE9-9CCE-F787B1F36927}" type="presParOf" srcId="{2B150CB8-3A84-4DC0-9777-886B097126FC}" destId="{9324DC64-7D9D-4A93-869E-083F030AA1AD}" srcOrd="36" destOrd="0" presId="urn:microsoft.com/office/officeart/2005/8/layout/process5"/>
    <dgm:cxn modelId="{398837EB-C63A-4FF7-B178-530EDD2D1B49}" type="presParOf" srcId="{2B150CB8-3A84-4DC0-9777-886B097126FC}" destId="{FB74B46F-C35C-4357-9430-0A72FB89CBB7}" srcOrd="37" destOrd="0" presId="urn:microsoft.com/office/officeart/2005/8/layout/process5"/>
    <dgm:cxn modelId="{565AA8BC-25D2-4F8D-ABA5-10593215059C}" type="presParOf" srcId="{FB74B46F-C35C-4357-9430-0A72FB89CBB7}" destId="{1EB15B0C-3CBD-4DE9-899A-CD7A6CAF3299}" srcOrd="0" destOrd="0" presId="urn:microsoft.com/office/officeart/2005/8/layout/process5"/>
    <dgm:cxn modelId="{AB9293CA-CCF8-481C-BCF1-C56731D44D49}" type="presParOf" srcId="{2B150CB8-3A84-4DC0-9777-886B097126FC}" destId="{833607D8-4BF9-4F15-BF33-B8BD9CA3326C}" srcOrd="38" destOrd="0" presId="urn:microsoft.com/office/officeart/2005/8/layout/process5"/>
    <dgm:cxn modelId="{F518DE0B-4E39-4DA2-A8A4-98E617801DEB}" type="presParOf" srcId="{2B150CB8-3A84-4DC0-9777-886B097126FC}" destId="{7DB12A5E-40D2-4631-99B3-9FEE1226A064}" srcOrd="39" destOrd="0" presId="urn:microsoft.com/office/officeart/2005/8/layout/process5"/>
    <dgm:cxn modelId="{F5DBF2B0-1C97-423D-AEB2-96E173243389}" type="presParOf" srcId="{7DB12A5E-40D2-4631-99B3-9FEE1226A064}" destId="{DB4931A6-68D5-4D73-97F9-0F529042DDE7}" srcOrd="0" destOrd="0" presId="urn:microsoft.com/office/officeart/2005/8/layout/process5"/>
    <dgm:cxn modelId="{6C0463A3-CB0D-48E8-BD1C-12AAEE179A56}" type="presParOf" srcId="{2B150CB8-3A84-4DC0-9777-886B097126FC}" destId="{A36B21D9-889F-44CA-A3D3-D022F1757C61}" srcOrd="40" destOrd="0" presId="urn:microsoft.com/office/officeart/2005/8/layout/process5"/>
    <dgm:cxn modelId="{FDF6DA78-E6D0-4991-955F-963D7327DF91}" type="presParOf" srcId="{2B150CB8-3A84-4DC0-9777-886B097126FC}" destId="{7C60D8C5-F926-4CB9-8EE5-CFABBAD4EF4F}" srcOrd="41" destOrd="0" presId="urn:microsoft.com/office/officeart/2005/8/layout/process5"/>
    <dgm:cxn modelId="{72B60AB7-5FE8-4332-865A-567B607983AA}" type="presParOf" srcId="{7C60D8C5-F926-4CB9-8EE5-CFABBAD4EF4F}" destId="{D77FA5F7-16D0-4015-93FA-84278FC1690B}" srcOrd="0" destOrd="0" presId="urn:microsoft.com/office/officeart/2005/8/layout/process5"/>
    <dgm:cxn modelId="{4059D5E4-4AE7-4863-A918-B13BFC8C0AB4}" type="presParOf" srcId="{2B150CB8-3A84-4DC0-9777-886B097126FC}" destId="{32BDC928-DEDE-450A-8A40-0B50AA049E16}" srcOrd="42" destOrd="0" presId="urn:microsoft.com/office/officeart/2005/8/layout/process5"/>
    <dgm:cxn modelId="{63E05EB0-558C-44FF-80CF-4FA298CFF492}" type="presParOf" srcId="{2B150CB8-3A84-4DC0-9777-886B097126FC}" destId="{CD5CEB7C-09F9-49F4-90DC-80C612AB2489}" srcOrd="43" destOrd="0" presId="urn:microsoft.com/office/officeart/2005/8/layout/process5"/>
    <dgm:cxn modelId="{FB0A90F1-5C3B-47A2-AE5E-EB3D90F36637}" type="presParOf" srcId="{CD5CEB7C-09F9-49F4-90DC-80C612AB2489}" destId="{C77014EC-E980-438C-9238-AA36E1EA42E5}" srcOrd="0" destOrd="0" presId="urn:microsoft.com/office/officeart/2005/8/layout/process5"/>
    <dgm:cxn modelId="{7216BD5E-D9BA-4459-B390-8FAD8B9F0825}" type="presParOf" srcId="{2B150CB8-3A84-4DC0-9777-886B097126FC}" destId="{481CCF1B-E63C-4214-9510-3F248730D6D5}" srcOrd="44" destOrd="0" presId="urn:microsoft.com/office/officeart/2005/8/layout/process5"/>
    <dgm:cxn modelId="{29ACFF68-A7E5-4D84-9DE8-69651BF9C58F}" type="presParOf" srcId="{2B150CB8-3A84-4DC0-9777-886B097126FC}" destId="{C2729E11-047A-4FD3-A6AD-8215932CA714}" srcOrd="45" destOrd="0" presId="urn:microsoft.com/office/officeart/2005/8/layout/process5"/>
    <dgm:cxn modelId="{0A958165-392C-4EC1-921C-32ACE8E26820}" type="presParOf" srcId="{C2729E11-047A-4FD3-A6AD-8215932CA714}" destId="{05ED2D0D-72AD-410E-BD71-BF01FA407585}" srcOrd="0" destOrd="0" presId="urn:microsoft.com/office/officeart/2005/8/layout/process5"/>
    <dgm:cxn modelId="{244EF667-6521-46D1-8744-C485B593CEDC}" type="presParOf" srcId="{2B150CB8-3A84-4DC0-9777-886B097126FC}" destId="{E309A467-B05B-40F5-A883-0844AAB26EF8}" srcOrd="46" destOrd="0" presId="urn:microsoft.com/office/officeart/2005/8/layout/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DFE88D9-92EA-460E-A80B-621D0D405E31}">
      <dsp:nvSpPr>
        <dsp:cNvPr id="0" name=""/>
        <dsp:cNvSpPr/>
      </dsp:nvSpPr>
      <dsp:spPr>
        <a:xfrm>
          <a:off x="426169" y="1435"/>
          <a:ext cx="1207907" cy="724744"/>
        </a:xfrm>
        <a:prstGeom prst="roundRect">
          <a:avLst>
            <a:gd name="adj" fmla="val 10000"/>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GB" sz="800" kern="1200" dirty="0"/>
            <a:t>1. Leadership Skills: </a:t>
          </a:r>
          <a:endParaRPr lang="en-US" sz="800" kern="1200" dirty="0"/>
        </a:p>
      </dsp:txBody>
      <dsp:txXfrm>
        <a:off x="447396" y="22662"/>
        <a:ext cx="1165453" cy="682290"/>
      </dsp:txXfrm>
    </dsp:sp>
    <dsp:sp modelId="{B3FC8346-D118-47AD-8BCE-3CF2C0BFA053}">
      <dsp:nvSpPr>
        <dsp:cNvPr id="0" name=""/>
        <dsp:cNvSpPr/>
      </dsp:nvSpPr>
      <dsp:spPr>
        <a:xfrm>
          <a:off x="1740372" y="214026"/>
          <a:ext cx="256076" cy="299561"/>
        </a:xfrm>
        <a:prstGeom prst="rightArrow">
          <a:avLst>
            <a:gd name="adj1" fmla="val 60000"/>
            <a:gd name="adj2" fmla="val 50000"/>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266700">
            <a:lnSpc>
              <a:spcPct val="90000"/>
            </a:lnSpc>
            <a:spcBef>
              <a:spcPct val="0"/>
            </a:spcBef>
            <a:spcAft>
              <a:spcPct val="35000"/>
            </a:spcAft>
            <a:buNone/>
          </a:pPr>
          <a:endParaRPr lang="en-US" sz="600" kern="1200"/>
        </a:p>
      </dsp:txBody>
      <dsp:txXfrm>
        <a:off x="1740372" y="273938"/>
        <a:ext cx="179253" cy="179737"/>
      </dsp:txXfrm>
    </dsp:sp>
    <dsp:sp modelId="{CD08200D-8AF8-4725-9F63-7403136F95FB}">
      <dsp:nvSpPr>
        <dsp:cNvPr id="0" name=""/>
        <dsp:cNvSpPr/>
      </dsp:nvSpPr>
      <dsp:spPr>
        <a:xfrm>
          <a:off x="2117240" y="1435"/>
          <a:ext cx="1207907" cy="724744"/>
        </a:xfrm>
        <a:prstGeom prst="roundRect">
          <a:avLst>
            <a:gd name="adj" fmla="val 10000"/>
          </a:avLst>
        </a:prstGeom>
        <a:gradFill rotWithShape="0">
          <a:gsLst>
            <a:gs pos="0">
              <a:schemeClr val="accent2">
                <a:hueOff val="-63277"/>
                <a:satOff val="-3649"/>
                <a:lumOff val="375"/>
                <a:alphaOff val="0"/>
                <a:satMod val="103000"/>
                <a:lumMod val="102000"/>
                <a:tint val="94000"/>
              </a:schemeClr>
            </a:gs>
            <a:gs pos="50000">
              <a:schemeClr val="accent2">
                <a:hueOff val="-63277"/>
                <a:satOff val="-3649"/>
                <a:lumOff val="375"/>
                <a:alphaOff val="0"/>
                <a:satMod val="110000"/>
                <a:lumMod val="100000"/>
                <a:shade val="100000"/>
              </a:schemeClr>
            </a:gs>
            <a:gs pos="100000">
              <a:schemeClr val="accent2">
                <a:hueOff val="-63277"/>
                <a:satOff val="-3649"/>
                <a:lumOff val="37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GB" sz="800" kern="1200"/>
            <a:t>- How well can the person set objectives, give guidance, and motivate others?</a:t>
          </a:r>
          <a:endParaRPr lang="en-US" sz="800" kern="1200"/>
        </a:p>
      </dsp:txBody>
      <dsp:txXfrm>
        <a:off x="2138467" y="22662"/>
        <a:ext cx="1165453" cy="682290"/>
      </dsp:txXfrm>
    </dsp:sp>
    <dsp:sp modelId="{1707452D-3872-48F7-B46A-B725BA1298D3}">
      <dsp:nvSpPr>
        <dsp:cNvPr id="0" name=""/>
        <dsp:cNvSpPr/>
      </dsp:nvSpPr>
      <dsp:spPr>
        <a:xfrm>
          <a:off x="3431443" y="214026"/>
          <a:ext cx="256076" cy="299561"/>
        </a:xfrm>
        <a:prstGeom prst="rightArrow">
          <a:avLst>
            <a:gd name="adj1" fmla="val 60000"/>
            <a:gd name="adj2" fmla="val 50000"/>
          </a:avLst>
        </a:prstGeom>
        <a:gradFill rotWithShape="0">
          <a:gsLst>
            <a:gs pos="0">
              <a:schemeClr val="accent2">
                <a:hueOff val="-66153"/>
                <a:satOff val="-3815"/>
                <a:lumOff val="392"/>
                <a:alphaOff val="0"/>
                <a:satMod val="103000"/>
                <a:lumMod val="102000"/>
                <a:tint val="94000"/>
              </a:schemeClr>
            </a:gs>
            <a:gs pos="50000">
              <a:schemeClr val="accent2">
                <a:hueOff val="-66153"/>
                <a:satOff val="-3815"/>
                <a:lumOff val="392"/>
                <a:alphaOff val="0"/>
                <a:satMod val="110000"/>
                <a:lumMod val="100000"/>
                <a:shade val="100000"/>
              </a:schemeClr>
            </a:gs>
            <a:gs pos="100000">
              <a:schemeClr val="accent2">
                <a:hueOff val="-66153"/>
                <a:satOff val="-3815"/>
                <a:lumOff val="392"/>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266700">
            <a:lnSpc>
              <a:spcPct val="90000"/>
            </a:lnSpc>
            <a:spcBef>
              <a:spcPct val="0"/>
            </a:spcBef>
            <a:spcAft>
              <a:spcPct val="35000"/>
            </a:spcAft>
            <a:buNone/>
          </a:pPr>
          <a:endParaRPr lang="en-US" sz="600" kern="1200"/>
        </a:p>
      </dsp:txBody>
      <dsp:txXfrm>
        <a:off x="3431443" y="273938"/>
        <a:ext cx="179253" cy="179737"/>
      </dsp:txXfrm>
    </dsp:sp>
    <dsp:sp modelId="{D3CF73D5-20E7-4FFE-B28B-BFD181166CA5}">
      <dsp:nvSpPr>
        <dsp:cNvPr id="0" name=""/>
        <dsp:cNvSpPr/>
      </dsp:nvSpPr>
      <dsp:spPr>
        <a:xfrm>
          <a:off x="3808310" y="1435"/>
          <a:ext cx="1207907" cy="724744"/>
        </a:xfrm>
        <a:prstGeom prst="roundRect">
          <a:avLst>
            <a:gd name="adj" fmla="val 10000"/>
          </a:avLst>
        </a:prstGeom>
        <a:gradFill rotWithShape="0">
          <a:gsLst>
            <a:gs pos="0">
              <a:schemeClr val="accent2">
                <a:hueOff val="-126553"/>
                <a:satOff val="-7298"/>
                <a:lumOff val="750"/>
                <a:alphaOff val="0"/>
                <a:satMod val="103000"/>
                <a:lumMod val="102000"/>
                <a:tint val="94000"/>
              </a:schemeClr>
            </a:gs>
            <a:gs pos="50000">
              <a:schemeClr val="accent2">
                <a:hueOff val="-126553"/>
                <a:satOff val="-7298"/>
                <a:lumOff val="750"/>
                <a:alphaOff val="0"/>
                <a:satMod val="110000"/>
                <a:lumMod val="100000"/>
                <a:shade val="100000"/>
              </a:schemeClr>
            </a:gs>
            <a:gs pos="100000">
              <a:schemeClr val="accent2">
                <a:hueOff val="-126553"/>
                <a:satOff val="-7298"/>
                <a:lumOff val="75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GB" sz="800" kern="1200"/>
            <a:t>-To what degree does the person exhibit sound judgement and problem-solving abilities?</a:t>
          </a:r>
          <a:endParaRPr lang="en-US" sz="800" kern="1200"/>
        </a:p>
      </dsp:txBody>
      <dsp:txXfrm>
        <a:off x="3829537" y="22662"/>
        <a:ext cx="1165453" cy="682290"/>
      </dsp:txXfrm>
    </dsp:sp>
    <dsp:sp modelId="{C991FBE6-66F7-4FFF-8164-7CEDADA8A96A}">
      <dsp:nvSpPr>
        <dsp:cNvPr id="0" name=""/>
        <dsp:cNvSpPr/>
      </dsp:nvSpPr>
      <dsp:spPr>
        <a:xfrm>
          <a:off x="5122514" y="214026"/>
          <a:ext cx="256076" cy="299561"/>
        </a:xfrm>
        <a:prstGeom prst="rightArrow">
          <a:avLst>
            <a:gd name="adj1" fmla="val 60000"/>
            <a:gd name="adj2" fmla="val 50000"/>
          </a:avLst>
        </a:prstGeom>
        <a:gradFill rotWithShape="0">
          <a:gsLst>
            <a:gs pos="0">
              <a:schemeClr val="accent2">
                <a:hueOff val="-132306"/>
                <a:satOff val="-7630"/>
                <a:lumOff val="784"/>
                <a:alphaOff val="0"/>
                <a:satMod val="103000"/>
                <a:lumMod val="102000"/>
                <a:tint val="94000"/>
              </a:schemeClr>
            </a:gs>
            <a:gs pos="50000">
              <a:schemeClr val="accent2">
                <a:hueOff val="-132306"/>
                <a:satOff val="-7630"/>
                <a:lumOff val="784"/>
                <a:alphaOff val="0"/>
                <a:satMod val="110000"/>
                <a:lumMod val="100000"/>
                <a:shade val="100000"/>
              </a:schemeClr>
            </a:gs>
            <a:gs pos="100000">
              <a:schemeClr val="accent2">
                <a:hueOff val="-132306"/>
                <a:satOff val="-7630"/>
                <a:lumOff val="784"/>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266700">
            <a:lnSpc>
              <a:spcPct val="90000"/>
            </a:lnSpc>
            <a:spcBef>
              <a:spcPct val="0"/>
            </a:spcBef>
            <a:spcAft>
              <a:spcPct val="35000"/>
            </a:spcAft>
            <a:buNone/>
          </a:pPr>
          <a:endParaRPr lang="en-US" sz="600" kern="1200"/>
        </a:p>
      </dsp:txBody>
      <dsp:txXfrm>
        <a:off x="5122514" y="273938"/>
        <a:ext cx="179253" cy="179737"/>
      </dsp:txXfrm>
    </dsp:sp>
    <dsp:sp modelId="{A1882501-217A-496B-9315-F719A3D5BB0F}">
      <dsp:nvSpPr>
        <dsp:cNvPr id="0" name=""/>
        <dsp:cNvSpPr/>
      </dsp:nvSpPr>
      <dsp:spPr>
        <a:xfrm>
          <a:off x="5499381" y="1435"/>
          <a:ext cx="1207907" cy="724744"/>
        </a:xfrm>
        <a:prstGeom prst="roundRect">
          <a:avLst>
            <a:gd name="adj" fmla="val 10000"/>
          </a:avLst>
        </a:prstGeom>
        <a:gradFill rotWithShape="0">
          <a:gsLst>
            <a:gs pos="0">
              <a:schemeClr val="accent2">
                <a:hueOff val="-189830"/>
                <a:satOff val="-10947"/>
                <a:lumOff val="1125"/>
                <a:alphaOff val="0"/>
                <a:satMod val="103000"/>
                <a:lumMod val="102000"/>
                <a:tint val="94000"/>
              </a:schemeClr>
            </a:gs>
            <a:gs pos="50000">
              <a:schemeClr val="accent2">
                <a:hueOff val="-189830"/>
                <a:satOff val="-10947"/>
                <a:lumOff val="1125"/>
                <a:alphaOff val="0"/>
                <a:satMod val="110000"/>
                <a:lumMod val="100000"/>
                <a:shade val="100000"/>
              </a:schemeClr>
            </a:gs>
            <a:gs pos="100000">
              <a:schemeClr val="accent2">
                <a:hueOff val="-189830"/>
                <a:satOff val="-10947"/>
                <a:lumOff val="112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GB" sz="800" kern="1200"/>
            <a:t>- How effectively does the person interact and cooperate with other members of the team?</a:t>
          </a:r>
          <a:endParaRPr lang="en-US" sz="800" kern="1200"/>
        </a:p>
      </dsp:txBody>
      <dsp:txXfrm>
        <a:off x="5520608" y="22662"/>
        <a:ext cx="1165453" cy="682290"/>
      </dsp:txXfrm>
    </dsp:sp>
    <dsp:sp modelId="{74D9A0B5-97D6-4AC5-A61B-CF1BCF1105FD}">
      <dsp:nvSpPr>
        <dsp:cNvPr id="0" name=""/>
        <dsp:cNvSpPr/>
      </dsp:nvSpPr>
      <dsp:spPr>
        <a:xfrm>
          <a:off x="6813585" y="214026"/>
          <a:ext cx="256076" cy="299561"/>
        </a:xfrm>
        <a:prstGeom prst="rightArrow">
          <a:avLst>
            <a:gd name="adj1" fmla="val 60000"/>
            <a:gd name="adj2" fmla="val 50000"/>
          </a:avLst>
        </a:prstGeom>
        <a:gradFill rotWithShape="0">
          <a:gsLst>
            <a:gs pos="0">
              <a:schemeClr val="accent2">
                <a:hueOff val="-198459"/>
                <a:satOff val="-11445"/>
                <a:lumOff val="1177"/>
                <a:alphaOff val="0"/>
                <a:satMod val="103000"/>
                <a:lumMod val="102000"/>
                <a:tint val="94000"/>
              </a:schemeClr>
            </a:gs>
            <a:gs pos="50000">
              <a:schemeClr val="accent2">
                <a:hueOff val="-198459"/>
                <a:satOff val="-11445"/>
                <a:lumOff val="1177"/>
                <a:alphaOff val="0"/>
                <a:satMod val="110000"/>
                <a:lumMod val="100000"/>
                <a:shade val="100000"/>
              </a:schemeClr>
            </a:gs>
            <a:gs pos="100000">
              <a:schemeClr val="accent2">
                <a:hueOff val="-198459"/>
                <a:satOff val="-11445"/>
                <a:lumOff val="1177"/>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266700">
            <a:lnSpc>
              <a:spcPct val="90000"/>
            </a:lnSpc>
            <a:spcBef>
              <a:spcPct val="0"/>
            </a:spcBef>
            <a:spcAft>
              <a:spcPct val="35000"/>
            </a:spcAft>
            <a:buNone/>
          </a:pPr>
          <a:endParaRPr lang="en-US" sz="600" kern="1200"/>
        </a:p>
      </dsp:txBody>
      <dsp:txXfrm>
        <a:off x="6813585" y="273938"/>
        <a:ext cx="179253" cy="179737"/>
      </dsp:txXfrm>
    </dsp:sp>
    <dsp:sp modelId="{047778E0-9366-419C-BE6A-C2FF5D660EEC}">
      <dsp:nvSpPr>
        <dsp:cNvPr id="0" name=""/>
        <dsp:cNvSpPr/>
      </dsp:nvSpPr>
      <dsp:spPr>
        <a:xfrm>
          <a:off x="7190452" y="1435"/>
          <a:ext cx="1207907" cy="724744"/>
        </a:xfrm>
        <a:prstGeom prst="roundRect">
          <a:avLst>
            <a:gd name="adj" fmla="val 10000"/>
          </a:avLst>
        </a:prstGeom>
        <a:gradFill rotWithShape="0">
          <a:gsLst>
            <a:gs pos="0">
              <a:schemeClr val="accent2">
                <a:hueOff val="-253107"/>
                <a:satOff val="-14596"/>
                <a:lumOff val="1501"/>
                <a:alphaOff val="0"/>
                <a:satMod val="103000"/>
                <a:lumMod val="102000"/>
                <a:tint val="94000"/>
              </a:schemeClr>
            </a:gs>
            <a:gs pos="50000">
              <a:schemeClr val="accent2">
                <a:hueOff val="-253107"/>
                <a:satOff val="-14596"/>
                <a:lumOff val="1501"/>
                <a:alphaOff val="0"/>
                <a:satMod val="110000"/>
                <a:lumMod val="100000"/>
                <a:shade val="100000"/>
              </a:schemeClr>
            </a:gs>
            <a:gs pos="100000">
              <a:schemeClr val="accent2">
                <a:hueOff val="-253107"/>
                <a:satOff val="-14596"/>
                <a:lumOff val="150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GB" sz="800" kern="1200"/>
            <a:t>2. Cooperation &amp; Teamwork:</a:t>
          </a:r>
          <a:endParaRPr lang="en-US" sz="800" kern="1200"/>
        </a:p>
      </dsp:txBody>
      <dsp:txXfrm>
        <a:off x="7211679" y="22662"/>
        <a:ext cx="1165453" cy="682290"/>
      </dsp:txXfrm>
    </dsp:sp>
    <dsp:sp modelId="{E9E875E2-8295-46FF-BA6A-95535EE021F8}">
      <dsp:nvSpPr>
        <dsp:cNvPr id="0" name=""/>
        <dsp:cNvSpPr/>
      </dsp:nvSpPr>
      <dsp:spPr>
        <a:xfrm>
          <a:off x="8504655" y="214026"/>
          <a:ext cx="256076" cy="299561"/>
        </a:xfrm>
        <a:prstGeom prst="rightArrow">
          <a:avLst>
            <a:gd name="adj1" fmla="val 60000"/>
            <a:gd name="adj2" fmla="val 50000"/>
          </a:avLst>
        </a:prstGeom>
        <a:gradFill rotWithShape="0">
          <a:gsLst>
            <a:gs pos="0">
              <a:schemeClr val="accent2">
                <a:hueOff val="-264611"/>
                <a:satOff val="-15260"/>
                <a:lumOff val="1569"/>
                <a:alphaOff val="0"/>
                <a:satMod val="103000"/>
                <a:lumMod val="102000"/>
                <a:tint val="94000"/>
              </a:schemeClr>
            </a:gs>
            <a:gs pos="50000">
              <a:schemeClr val="accent2">
                <a:hueOff val="-264611"/>
                <a:satOff val="-15260"/>
                <a:lumOff val="1569"/>
                <a:alphaOff val="0"/>
                <a:satMod val="110000"/>
                <a:lumMod val="100000"/>
                <a:shade val="100000"/>
              </a:schemeClr>
            </a:gs>
            <a:gs pos="100000">
              <a:schemeClr val="accent2">
                <a:hueOff val="-264611"/>
                <a:satOff val="-15260"/>
                <a:lumOff val="156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266700">
            <a:lnSpc>
              <a:spcPct val="90000"/>
            </a:lnSpc>
            <a:spcBef>
              <a:spcPct val="0"/>
            </a:spcBef>
            <a:spcAft>
              <a:spcPct val="35000"/>
            </a:spcAft>
            <a:buNone/>
          </a:pPr>
          <a:endParaRPr lang="en-US" sz="600" kern="1200"/>
        </a:p>
      </dsp:txBody>
      <dsp:txXfrm>
        <a:off x="8504655" y="273938"/>
        <a:ext cx="179253" cy="179737"/>
      </dsp:txXfrm>
    </dsp:sp>
    <dsp:sp modelId="{D3183F58-0DDF-4D48-9A19-C1F9DD9C7C5A}">
      <dsp:nvSpPr>
        <dsp:cNvPr id="0" name=""/>
        <dsp:cNvSpPr/>
      </dsp:nvSpPr>
      <dsp:spPr>
        <a:xfrm>
          <a:off x="8881522" y="1435"/>
          <a:ext cx="1207907" cy="724744"/>
        </a:xfrm>
        <a:prstGeom prst="roundRect">
          <a:avLst>
            <a:gd name="adj" fmla="val 10000"/>
          </a:avLst>
        </a:prstGeom>
        <a:gradFill rotWithShape="0">
          <a:gsLst>
            <a:gs pos="0">
              <a:schemeClr val="accent2">
                <a:hueOff val="-316383"/>
                <a:satOff val="-18245"/>
                <a:lumOff val="1876"/>
                <a:alphaOff val="0"/>
                <a:satMod val="103000"/>
                <a:lumMod val="102000"/>
                <a:tint val="94000"/>
              </a:schemeClr>
            </a:gs>
            <a:gs pos="50000">
              <a:schemeClr val="accent2">
                <a:hueOff val="-316383"/>
                <a:satOff val="-18245"/>
                <a:lumOff val="1876"/>
                <a:alphaOff val="0"/>
                <a:satMod val="110000"/>
                <a:lumMod val="100000"/>
                <a:shade val="100000"/>
              </a:schemeClr>
            </a:gs>
            <a:gs pos="100000">
              <a:schemeClr val="accent2">
                <a:hueOff val="-316383"/>
                <a:satOff val="-18245"/>
                <a:lumOff val="1876"/>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GB" sz="800" kern="1200"/>
            <a:t>-To what extent does each member contribute to the team's success?</a:t>
          </a:r>
          <a:endParaRPr lang="en-US" sz="800" kern="1200"/>
        </a:p>
      </dsp:txBody>
      <dsp:txXfrm>
        <a:off x="8902749" y="22662"/>
        <a:ext cx="1165453" cy="682290"/>
      </dsp:txXfrm>
    </dsp:sp>
    <dsp:sp modelId="{B0E8635D-78A8-4619-B975-A7F03EB82A56}">
      <dsp:nvSpPr>
        <dsp:cNvPr id="0" name=""/>
        <dsp:cNvSpPr/>
      </dsp:nvSpPr>
      <dsp:spPr>
        <a:xfrm rot="5400000">
          <a:off x="9357438" y="810733"/>
          <a:ext cx="256076" cy="299561"/>
        </a:xfrm>
        <a:prstGeom prst="rightArrow">
          <a:avLst>
            <a:gd name="adj1" fmla="val 60000"/>
            <a:gd name="adj2" fmla="val 50000"/>
          </a:avLst>
        </a:prstGeom>
        <a:gradFill rotWithShape="0">
          <a:gsLst>
            <a:gs pos="0">
              <a:schemeClr val="accent2">
                <a:hueOff val="-330764"/>
                <a:satOff val="-19075"/>
                <a:lumOff val="1961"/>
                <a:alphaOff val="0"/>
                <a:satMod val="103000"/>
                <a:lumMod val="102000"/>
                <a:tint val="94000"/>
              </a:schemeClr>
            </a:gs>
            <a:gs pos="50000">
              <a:schemeClr val="accent2">
                <a:hueOff val="-330764"/>
                <a:satOff val="-19075"/>
                <a:lumOff val="1961"/>
                <a:alphaOff val="0"/>
                <a:satMod val="110000"/>
                <a:lumMod val="100000"/>
                <a:shade val="100000"/>
              </a:schemeClr>
            </a:gs>
            <a:gs pos="100000">
              <a:schemeClr val="accent2">
                <a:hueOff val="-330764"/>
                <a:satOff val="-19075"/>
                <a:lumOff val="196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266700">
            <a:lnSpc>
              <a:spcPct val="90000"/>
            </a:lnSpc>
            <a:spcBef>
              <a:spcPct val="0"/>
            </a:spcBef>
            <a:spcAft>
              <a:spcPct val="35000"/>
            </a:spcAft>
            <a:buNone/>
          </a:pPr>
          <a:endParaRPr lang="en-US" sz="600" kern="1200"/>
        </a:p>
      </dsp:txBody>
      <dsp:txXfrm rot="-5400000">
        <a:off x="9395608" y="832476"/>
        <a:ext cx="179737" cy="179253"/>
      </dsp:txXfrm>
    </dsp:sp>
    <dsp:sp modelId="{DA28ECA0-152E-4869-9D7C-717CBFC00B6E}">
      <dsp:nvSpPr>
        <dsp:cNvPr id="0" name=""/>
        <dsp:cNvSpPr/>
      </dsp:nvSpPr>
      <dsp:spPr>
        <a:xfrm>
          <a:off x="8881522" y="1209342"/>
          <a:ext cx="1207907" cy="724744"/>
        </a:xfrm>
        <a:prstGeom prst="roundRect">
          <a:avLst>
            <a:gd name="adj" fmla="val 10000"/>
          </a:avLst>
        </a:prstGeom>
        <a:gradFill rotWithShape="0">
          <a:gsLst>
            <a:gs pos="0">
              <a:schemeClr val="accent2">
                <a:hueOff val="-379660"/>
                <a:satOff val="-21894"/>
                <a:lumOff val="2251"/>
                <a:alphaOff val="0"/>
                <a:satMod val="103000"/>
                <a:lumMod val="102000"/>
                <a:tint val="94000"/>
              </a:schemeClr>
            </a:gs>
            <a:gs pos="50000">
              <a:schemeClr val="accent2">
                <a:hueOff val="-379660"/>
                <a:satOff val="-21894"/>
                <a:lumOff val="2251"/>
                <a:alphaOff val="0"/>
                <a:satMod val="110000"/>
                <a:lumMod val="100000"/>
                <a:shade val="100000"/>
              </a:schemeClr>
            </a:gs>
            <a:gs pos="100000">
              <a:schemeClr val="accent2">
                <a:hueOff val="-379660"/>
                <a:satOff val="-21894"/>
                <a:lumOff val="225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GB" sz="800" kern="1200"/>
            <a:t>- How much does the person respect and assist their coworkers?</a:t>
          </a:r>
          <a:endParaRPr lang="en-US" sz="800" kern="1200"/>
        </a:p>
      </dsp:txBody>
      <dsp:txXfrm>
        <a:off x="8902749" y="1230569"/>
        <a:ext cx="1165453" cy="682290"/>
      </dsp:txXfrm>
    </dsp:sp>
    <dsp:sp modelId="{861265B9-B050-4F73-AF9F-9126B435272F}">
      <dsp:nvSpPr>
        <dsp:cNvPr id="0" name=""/>
        <dsp:cNvSpPr/>
      </dsp:nvSpPr>
      <dsp:spPr>
        <a:xfrm rot="10800000">
          <a:off x="8519150" y="1421934"/>
          <a:ext cx="256076" cy="299561"/>
        </a:xfrm>
        <a:prstGeom prst="rightArrow">
          <a:avLst>
            <a:gd name="adj1" fmla="val 60000"/>
            <a:gd name="adj2" fmla="val 50000"/>
          </a:avLst>
        </a:prstGeom>
        <a:gradFill rotWithShape="0">
          <a:gsLst>
            <a:gs pos="0">
              <a:schemeClr val="accent2">
                <a:hueOff val="-396917"/>
                <a:satOff val="-22889"/>
                <a:lumOff val="2353"/>
                <a:alphaOff val="0"/>
                <a:satMod val="103000"/>
                <a:lumMod val="102000"/>
                <a:tint val="94000"/>
              </a:schemeClr>
            </a:gs>
            <a:gs pos="50000">
              <a:schemeClr val="accent2">
                <a:hueOff val="-396917"/>
                <a:satOff val="-22889"/>
                <a:lumOff val="2353"/>
                <a:alphaOff val="0"/>
                <a:satMod val="110000"/>
                <a:lumMod val="100000"/>
                <a:shade val="100000"/>
              </a:schemeClr>
            </a:gs>
            <a:gs pos="100000">
              <a:schemeClr val="accent2">
                <a:hueOff val="-396917"/>
                <a:satOff val="-22889"/>
                <a:lumOff val="2353"/>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266700">
            <a:lnSpc>
              <a:spcPct val="90000"/>
            </a:lnSpc>
            <a:spcBef>
              <a:spcPct val="0"/>
            </a:spcBef>
            <a:spcAft>
              <a:spcPct val="35000"/>
            </a:spcAft>
            <a:buNone/>
          </a:pPr>
          <a:endParaRPr lang="en-US" sz="600" kern="1200"/>
        </a:p>
      </dsp:txBody>
      <dsp:txXfrm rot="10800000">
        <a:off x="8595973" y="1481846"/>
        <a:ext cx="179253" cy="179737"/>
      </dsp:txXfrm>
    </dsp:sp>
    <dsp:sp modelId="{39BE8FFA-524F-4A4A-8F7A-BB217AFD9DA8}">
      <dsp:nvSpPr>
        <dsp:cNvPr id="0" name=""/>
        <dsp:cNvSpPr/>
      </dsp:nvSpPr>
      <dsp:spPr>
        <a:xfrm>
          <a:off x="7190452" y="1209342"/>
          <a:ext cx="1207907" cy="724744"/>
        </a:xfrm>
        <a:prstGeom prst="roundRect">
          <a:avLst>
            <a:gd name="adj" fmla="val 10000"/>
          </a:avLst>
        </a:prstGeom>
        <a:gradFill rotWithShape="0">
          <a:gsLst>
            <a:gs pos="0">
              <a:schemeClr val="accent2">
                <a:hueOff val="-442937"/>
                <a:satOff val="-25543"/>
                <a:lumOff val="2626"/>
                <a:alphaOff val="0"/>
                <a:satMod val="103000"/>
                <a:lumMod val="102000"/>
                <a:tint val="94000"/>
              </a:schemeClr>
            </a:gs>
            <a:gs pos="50000">
              <a:schemeClr val="accent2">
                <a:hueOff val="-442937"/>
                <a:satOff val="-25543"/>
                <a:lumOff val="2626"/>
                <a:alphaOff val="0"/>
                <a:satMod val="110000"/>
                <a:lumMod val="100000"/>
                <a:shade val="100000"/>
              </a:schemeClr>
            </a:gs>
            <a:gs pos="100000">
              <a:schemeClr val="accent2">
                <a:hueOff val="-442937"/>
                <a:satOff val="-25543"/>
                <a:lumOff val="2626"/>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GB" sz="800" kern="1200"/>
            <a:t>- How well does the person communicate information and offer helpful criticism?</a:t>
          </a:r>
          <a:endParaRPr lang="en-US" sz="800" kern="1200"/>
        </a:p>
      </dsp:txBody>
      <dsp:txXfrm>
        <a:off x="7211679" y="1230569"/>
        <a:ext cx="1165453" cy="682290"/>
      </dsp:txXfrm>
    </dsp:sp>
    <dsp:sp modelId="{3C54F7D7-EA32-4910-B9BD-FF19604F51A9}">
      <dsp:nvSpPr>
        <dsp:cNvPr id="0" name=""/>
        <dsp:cNvSpPr/>
      </dsp:nvSpPr>
      <dsp:spPr>
        <a:xfrm rot="10800000">
          <a:off x="6828079" y="1421934"/>
          <a:ext cx="256076" cy="299561"/>
        </a:xfrm>
        <a:prstGeom prst="rightArrow">
          <a:avLst>
            <a:gd name="adj1" fmla="val 60000"/>
            <a:gd name="adj2" fmla="val 50000"/>
          </a:avLst>
        </a:prstGeom>
        <a:gradFill rotWithShape="0">
          <a:gsLst>
            <a:gs pos="0">
              <a:schemeClr val="accent2">
                <a:hueOff val="-463070"/>
                <a:satOff val="-26704"/>
                <a:lumOff val="2745"/>
                <a:alphaOff val="0"/>
                <a:satMod val="103000"/>
                <a:lumMod val="102000"/>
                <a:tint val="94000"/>
              </a:schemeClr>
            </a:gs>
            <a:gs pos="50000">
              <a:schemeClr val="accent2">
                <a:hueOff val="-463070"/>
                <a:satOff val="-26704"/>
                <a:lumOff val="2745"/>
                <a:alphaOff val="0"/>
                <a:satMod val="110000"/>
                <a:lumMod val="100000"/>
                <a:shade val="100000"/>
              </a:schemeClr>
            </a:gs>
            <a:gs pos="100000">
              <a:schemeClr val="accent2">
                <a:hueOff val="-463070"/>
                <a:satOff val="-26704"/>
                <a:lumOff val="274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266700">
            <a:lnSpc>
              <a:spcPct val="90000"/>
            </a:lnSpc>
            <a:spcBef>
              <a:spcPct val="0"/>
            </a:spcBef>
            <a:spcAft>
              <a:spcPct val="35000"/>
            </a:spcAft>
            <a:buNone/>
          </a:pPr>
          <a:endParaRPr lang="en-US" sz="600" kern="1200"/>
        </a:p>
      </dsp:txBody>
      <dsp:txXfrm rot="10800000">
        <a:off x="6904902" y="1481846"/>
        <a:ext cx="179253" cy="179737"/>
      </dsp:txXfrm>
    </dsp:sp>
    <dsp:sp modelId="{D2B5C14A-2D71-4F75-9A39-8E38C283A49D}">
      <dsp:nvSpPr>
        <dsp:cNvPr id="0" name=""/>
        <dsp:cNvSpPr/>
      </dsp:nvSpPr>
      <dsp:spPr>
        <a:xfrm>
          <a:off x="5499381" y="1209342"/>
          <a:ext cx="1207907" cy="724744"/>
        </a:xfrm>
        <a:prstGeom prst="roundRect">
          <a:avLst>
            <a:gd name="adj" fmla="val 10000"/>
          </a:avLst>
        </a:prstGeom>
        <a:gradFill rotWithShape="0">
          <a:gsLst>
            <a:gs pos="0">
              <a:schemeClr val="accent2">
                <a:hueOff val="-506213"/>
                <a:satOff val="-29192"/>
                <a:lumOff val="3001"/>
                <a:alphaOff val="0"/>
                <a:satMod val="103000"/>
                <a:lumMod val="102000"/>
                <a:tint val="94000"/>
              </a:schemeClr>
            </a:gs>
            <a:gs pos="50000">
              <a:schemeClr val="accent2">
                <a:hueOff val="-506213"/>
                <a:satOff val="-29192"/>
                <a:lumOff val="3001"/>
                <a:alphaOff val="0"/>
                <a:satMod val="110000"/>
                <a:lumMod val="100000"/>
                <a:shade val="100000"/>
              </a:schemeClr>
            </a:gs>
            <a:gs pos="100000">
              <a:schemeClr val="accent2">
                <a:hueOff val="-506213"/>
                <a:satOff val="-29192"/>
                <a:lumOff val="300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GB" sz="800" kern="1200"/>
            <a:t>3. Interpersonal and Communication Skills: </a:t>
          </a:r>
          <a:endParaRPr lang="en-US" sz="800" kern="1200"/>
        </a:p>
      </dsp:txBody>
      <dsp:txXfrm>
        <a:off x="5520608" y="1230569"/>
        <a:ext cx="1165453" cy="682290"/>
      </dsp:txXfrm>
    </dsp:sp>
    <dsp:sp modelId="{9D34215C-C646-4AF8-8A26-C361411C28CF}">
      <dsp:nvSpPr>
        <dsp:cNvPr id="0" name=""/>
        <dsp:cNvSpPr/>
      </dsp:nvSpPr>
      <dsp:spPr>
        <a:xfrm rot="10800000">
          <a:off x="5137009" y="1421934"/>
          <a:ext cx="256076" cy="299561"/>
        </a:xfrm>
        <a:prstGeom prst="rightArrow">
          <a:avLst>
            <a:gd name="adj1" fmla="val 60000"/>
            <a:gd name="adj2" fmla="val 50000"/>
          </a:avLst>
        </a:prstGeom>
        <a:gradFill rotWithShape="0">
          <a:gsLst>
            <a:gs pos="0">
              <a:schemeClr val="accent2">
                <a:hueOff val="-529223"/>
                <a:satOff val="-30519"/>
                <a:lumOff val="3137"/>
                <a:alphaOff val="0"/>
                <a:satMod val="103000"/>
                <a:lumMod val="102000"/>
                <a:tint val="94000"/>
              </a:schemeClr>
            </a:gs>
            <a:gs pos="50000">
              <a:schemeClr val="accent2">
                <a:hueOff val="-529223"/>
                <a:satOff val="-30519"/>
                <a:lumOff val="3137"/>
                <a:alphaOff val="0"/>
                <a:satMod val="110000"/>
                <a:lumMod val="100000"/>
                <a:shade val="100000"/>
              </a:schemeClr>
            </a:gs>
            <a:gs pos="100000">
              <a:schemeClr val="accent2">
                <a:hueOff val="-529223"/>
                <a:satOff val="-30519"/>
                <a:lumOff val="3137"/>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266700">
            <a:lnSpc>
              <a:spcPct val="90000"/>
            </a:lnSpc>
            <a:spcBef>
              <a:spcPct val="0"/>
            </a:spcBef>
            <a:spcAft>
              <a:spcPct val="35000"/>
            </a:spcAft>
            <a:buNone/>
          </a:pPr>
          <a:endParaRPr lang="en-US" sz="600" kern="1200"/>
        </a:p>
      </dsp:txBody>
      <dsp:txXfrm rot="10800000">
        <a:off x="5213832" y="1481846"/>
        <a:ext cx="179253" cy="179737"/>
      </dsp:txXfrm>
    </dsp:sp>
    <dsp:sp modelId="{C16EEB36-C564-4E96-853F-E145F59C4679}">
      <dsp:nvSpPr>
        <dsp:cNvPr id="0" name=""/>
        <dsp:cNvSpPr/>
      </dsp:nvSpPr>
      <dsp:spPr>
        <a:xfrm>
          <a:off x="3808310" y="1209342"/>
          <a:ext cx="1207907" cy="724744"/>
        </a:xfrm>
        <a:prstGeom prst="roundRect">
          <a:avLst>
            <a:gd name="adj" fmla="val 10000"/>
          </a:avLst>
        </a:prstGeom>
        <a:gradFill rotWithShape="0">
          <a:gsLst>
            <a:gs pos="0">
              <a:schemeClr val="accent2">
                <a:hueOff val="-569490"/>
                <a:satOff val="-32841"/>
                <a:lumOff val="3376"/>
                <a:alphaOff val="0"/>
                <a:satMod val="103000"/>
                <a:lumMod val="102000"/>
                <a:tint val="94000"/>
              </a:schemeClr>
            </a:gs>
            <a:gs pos="50000">
              <a:schemeClr val="accent2">
                <a:hueOff val="-569490"/>
                <a:satOff val="-32841"/>
                <a:lumOff val="3376"/>
                <a:alphaOff val="0"/>
                <a:satMod val="110000"/>
                <a:lumMod val="100000"/>
                <a:shade val="100000"/>
              </a:schemeClr>
            </a:gs>
            <a:gs pos="100000">
              <a:schemeClr val="accent2">
                <a:hueOff val="-569490"/>
                <a:satOff val="-32841"/>
                <a:lumOff val="3376"/>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GB" sz="800" kern="1200"/>
            <a:t>- How well does the person listen to others and comprehend their needs?</a:t>
          </a:r>
          <a:endParaRPr lang="en-US" sz="800" kern="1200"/>
        </a:p>
      </dsp:txBody>
      <dsp:txXfrm>
        <a:off x="3829537" y="1230569"/>
        <a:ext cx="1165453" cy="682290"/>
      </dsp:txXfrm>
    </dsp:sp>
    <dsp:sp modelId="{A7800365-F540-40B1-8702-29D72177B15F}">
      <dsp:nvSpPr>
        <dsp:cNvPr id="0" name=""/>
        <dsp:cNvSpPr/>
      </dsp:nvSpPr>
      <dsp:spPr>
        <a:xfrm rot="10800000">
          <a:off x="3445938" y="1421934"/>
          <a:ext cx="256076" cy="299561"/>
        </a:xfrm>
        <a:prstGeom prst="rightArrow">
          <a:avLst>
            <a:gd name="adj1" fmla="val 60000"/>
            <a:gd name="adj2" fmla="val 50000"/>
          </a:avLst>
        </a:prstGeom>
        <a:gradFill rotWithShape="0">
          <a:gsLst>
            <a:gs pos="0">
              <a:schemeClr val="accent2">
                <a:hueOff val="-595376"/>
                <a:satOff val="-34334"/>
                <a:lumOff val="3530"/>
                <a:alphaOff val="0"/>
                <a:satMod val="103000"/>
                <a:lumMod val="102000"/>
                <a:tint val="94000"/>
              </a:schemeClr>
            </a:gs>
            <a:gs pos="50000">
              <a:schemeClr val="accent2">
                <a:hueOff val="-595376"/>
                <a:satOff val="-34334"/>
                <a:lumOff val="3530"/>
                <a:alphaOff val="0"/>
                <a:satMod val="110000"/>
                <a:lumMod val="100000"/>
                <a:shade val="100000"/>
              </a:schemeClr>
            </a:gs>
            <a:gs pos="100000">
              <a:schemeClr val="accent2">
                <a:hueOff val="-595376"/>
                <a:satOff val="-34334"/>
                <a:lumOff val="353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266700">
            <a:lnSpc>
              <a:spcPct val="90000"/>
            </a:lnSpc>
            <a:spcBef>
              <a:spcPct val="0"/>
            </a:spcBef>
            <a:spcAft>
              <a:spcPct val="35000"/>
            </a:spcAft>
            <a:buNone/>
          </a:pPr>
          <a:endParaRPr lang="en-US" sz="600" kern="1200"/>
        </a:p>
      </dsp:txBody>
      <dsp:txXfrm rot="10800000">
        <a:off x="3522761" y="1481846"/>
        <a:ext cx="179253" cy="179737"/>
      </dsp:txXfrm>
    </dsp:sp>
    <dsp:sp modelId="{845C304C-F297-4B74-8ADD-6DE7D06A92A4}">
      <dsp:nvSpPr>
        <dsp:cNvPr id="0" name=""/>
        <dsp:cNvSpPr/>
      </dsp:nvSpPr>
      <dsp:spPr>
        <a:xfrm>
          <a:off x="2117240" y="1209342"/>
          <a:ext cx="1207907" cy="724744"/>
        </a:xfrm>
        <a:prstGeom prst="roundRect">
          <a:avLst>
            <a:gd name="adj" fmla="val 10000"/>
          </a:avLst>
        </a:prstGeom>
        <a:gradFill rotWithShape="0">
          <a:gsLst>
            <a:gs pos="0">
              <a:schemeClr val="accent2">
                <a:hueOff val="-632766"/>
                <a:satOff val="-36490"/>
                <a:lumOff val="3751"/>
                <a:alphaOff val="0"/>
                <a:satMod val="103000"/>
                <a:lumMod val="102000"/>
                <a:tint val="94000"/>
              </a:schemeClr>
            </a:gs>
            <a:gs pos="50000">
              <a:schemeClr val="accent2">
                <a:hueOff val="-632766"/>
                <a:satOff val="-36490"/>
                <a:lumOff val="3751"/>
                <a:alphaOff val="0"/>
                <a:satMod val="110000"/>
                <a:lumMod val="100000"/>
                <a:shade val="100000"/>
              </a:schemeClr>
            </a:gs>
            <a:gs pos="100000">
              <a:schemeClr val="accent2">
                <a:hueOff val="-632766"/>
                <a:satOff val="-36490"/>
                <a:lumOff val="375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GB" sz="800" kern="1200"/>
            <a:t>-To what degree is the person able to effectively and clearly communicate thoughts and information?</a:t>
          </a:r>
          <a:endParaRPr lang="en-US" sz="800" kern="1200"/>
        </a:p>
      </dsp:txBody>
      <dsp:txXfrm>
        <a:off x="2138467" y="1230569"/>
        <a:ext cx="1165453" cy="682290"/>
      </dsp:txXfrm>
    </dsp:sp>
    <dsp:sp modelId="{AB169BB0-A15A-41EB-A8E8-018C276A7B1E}">
      <dsp:nvSpPr>
        <dsp:cNvPr id="0" name=""/>
        <dsp:cNvSpPr/>
      </dsp:nvSpPr>
      <dsp:spPr>
        <a:xfrm rot="10800000">
          <a:off x="1754867" y="1421934"/>
          <a:ext cx="256076" cy="299561"/>
        </a:xfrm>
        <a:prstGeom prst="rightArrow">
          <a:avLst>
            <a:gd name="adj1" fmla="val 60000"/>
            <a:gd name="adj2" fmla="val 50000"/>
          </a:avLst>
        </a:prstGeom>
        <a:gradFill rotWithShape="0">
          <a:gsLst>
            <a:gs pos="0">
              <a:schemeClr val="accent2">
                <a:hueOff val="-661529"/>
                <a:satOff val="-38149"/>
                <a:lumOff val="3922"/>
                <a:alphaOff val="0"/>
                <a:satMod val="103000"/>
                <a:lumMod val="102000"/>
                <a:tint val="94000"/>
              </a:schemeClr>
            </a:gs>
            <a:gs pos="50000">
              <a:schemeClr val="accent2">
                <a:hueOff val="-661529"/>
                <a:satOff val="-38149"/>
                <a:lumOff val="3922"/>
                <a:alphaOff val="0"/>
                <a:satMod val="110000"/>
                <a:lumMod val="100000"/>
                <a:shade val="100000"/>
              </a:schemeClr>
            </a:gs>
            <a:gs pos="100000">
              <a:schemeClr val="accent2">
                <a:hueOff val="-661529"/>
                <a:satOff val="-38149"/>
                <a:lumOff val="3922"/>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266700">
            <a:lnSpc>
              <a:spcPct val="90000"/>
            </a:lnSpc>
            <a:spcBef>
              <a:spcPct val="0"/>
            </a:spcBef>
            <a:spcAft>
              <a:spcPct val="35000"/>
            </a:spcAft>
            <a:buNone/>
          </a:pPr>
          <a:endParaRPr lang="en-US" sz="600" kern="1200"/>
        </a:p>
      </dsp:txBody>
      <dsp:txXfrm rot="10800000">
        <a:off x="1831690" y="1481846"/>
        <a:ext cx="179253" cy="179737"/>
      </dsp:txXfrm>
    </dsp:sp>
    <dsp:sp modelId="{BD778848-52C9-4E05-AB4F-FA5DF67DE85D}">
      <dsp:nvSpPr>
        <dsp:cNvPr id="0" name=""/>
        <dsp:cNvSpPr/>
      </dsp:nvSpPr>
      <dsp:spPr>
        <a:xfrm>
          <a:off x="426169" y="1209342"/>
          <a:ext cx="1207907" cy="724744"/>
        </a:xfrm>
        <a:prstGeom prst="roundRect">
          <a:avLst>
            <a:gd name="adj" fmla="val 10000"/>
          </a:avLst>
        </a:prstGeom>
        <a:gradFill rotWithShape="0">
          <a:gsLst>
            <a:gs pos="0">
              <a:schemeClr val="accent2">
                <a:hueOff val="-696043"/>
                <a:satOff val="-40139"/>
                <a:lumOff val="4126"/>
                <a:alphaOff val="0"/>
                <a:satMod val="103000"/>
                <a:lumMod val="102000"/>
                <a:tint val="94000"/>
              </a:schemeClr>
            </a:gs>
            <a:gs pos="50000">
              <a:schemeClr val="accent2">
                <a:hueOff val="-696043"/>
                <a:satOff val="-40139"/>
                <a:lumOff val="4126"/>
                <a:alphaOff val="0"/>
                <a:satMod val="110000"/>
                <a:lumMod val="100000"/>
                <a:shade val="100000"/>
              </a:schemeClr>
            </a:gs>
            <a:gs pos="100000">
              <a:schemeClr val="accent2">
                <a:hueOff val="-696043"/>
                <a:satOff val="-40139"/>
                <a:lumOff val="4126"/>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GB" sz="800" kern="1200"/>
            <a:t>- How well does the person establish and preserve business relationships?</a:t>
          </a:r>
          <a:endParaRPr lang="en-US" sz="800" kern="1200"/>
        </a:p>
      </dsp:txBody>
      <dsp:txXfrm>
        <a:off x="447396" y="1230569"/>
        <a:ext cx="1165453" cy="682290"/>
      </dsp:txXfrm>
    </dsp:sp>
    <dsp:sp modelId="{8C8F496B-6686-45DF-A41F-FD826486CB2A}">
      <dsp:nvSpPr>
        <dsp:cNvPr id="0" name=""/>
        <dsp:cNvSpPr/>
      </dsp:nvSpPr>
      <dsp:spPr>
        <a:xfrm rot="5400000">
          <a:off x="902084" y="2018641"/>
          <a:ext cx="256076" cy="299561"/>
        </a:xfrm>
        <a:prstGeom prst="rightArrow">
          <a:avLst>
            <a:gd name="adj1" fmla="val 60000"/>
            <a:gd name="adj2" fmla="val 50000"/>
          </a:avLst>
        </a:prstGeom>
        <a:gradFill rotWithShape="0">
          <a:gsLst>
            <a:gs pos="0">
              <a:schemeClr val="accent2">
                <a:hueOff val="-727682"/>
                <a:satOff val="-41964"/>
                <a:lumOff val="4314"/>
                <a:alphaOff val="0"/>
                <a:satMod val="103000"/>
                <a:lumMod val="102000"/>
                <a:tint val="94000"/>
              </a:schemeClr>
            </a:gs>
            <a:gs pos="50000">
              <a:schemeClr val="accent2">
                <a:hueOff val="-727682"/>
                <a:satOff val="-41964"/>
                <a:lumOff val="4314"/>
                <a:alphaOff val="0"/>
                <a:satMod val="110000"/>
                <a:lumMod val="100000"/>
                <a:shade val="100000"/>
              </a:schemeClr>
            </a:gs>
            <a:gs pos="100000">
              <a:schemeClr val="accent2">
                <a:hueOff val="-727682"/>
                <a:satOff val="-41964"/>
                <a:lumOff val="4314"/>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266700">
            <a:lnSpc>
              <a:spcPct val="90000"/>
            </a:lnSpc>
            <a:spcBef>
              <a:spcPct val="0"/>
            </a:spcBef>
            <a:spcAft>
              <a:spcPct val="35000"/>
            </a:spcAft>
            <a:buNone/>
          </a:pPr>
          <a:endParaRPr lang="en-US" sz="600" kern="1200"/>
        </a:p>
      </dsp:txBody>
      <dsp:txXfrm rot="-5400000">
        <a:off x="940254" y="2040384"/>
        <a:ext cx="179737" cy="179253"/>
      </dsp:txXfrm>
    </dsp:sp>
    <dsp:sp modelId="{BEDD8EC7-9A93-4686-A630-1A32CD325EF8}">
      <dsp:nvSpPr>
        <dsp:cNvPr id="0" name=""/>
        <dsp:cNvSpPr/>
      </dsp:nvSpPr>
      <dsp:spPr>
        <a:xfrm>
          <a:off x="426169" y="2417250"/>
          <a:ext cx="1207907" cy="724744"/>
        </a:xfrm>
        <a:prstGeom prst="roundRect">
          <a:avLst>
            <a:gd name="adj" fmla="val 10000"/>
          </a:avLst>
        </a:prstGeom>
        <a:gradFill rotWithShape="0">
          <a:gsLst>
            <a:gs pos="0">
              <a:schemeClr val="accent2">
                <a:hueOff val="-759320"/>
                <a:satOff val="-43789"/>
                <a:lumOff val="4502"/>
                <a:alphaOff val="0"/>
                <a:satMod val="103000"/>
                <a:lumMod val="102000"/>
                <a:tint val="94000"/>
              </a:schemeClr>
            </a:gs>
            <a:gs pos="50000">
              <a:schemeClr val="accent2">
                <a:hueOff val="-759320"/>
                <a:satOff val="-43789"/>
                <a:lumOff val="4502"/>
                <a:alphaOff val="0"/>
                <a:satMod val="110000"/>
                <a:lumMod val="100000"/>
                <a:shade val="100000"/>
              </a:schemeClr>
            </a:gs>
            <a:gs pos="100000">
              <a:schemeClr val="accent2">
                <a:hueOff val="-759320"/>
                <a:satOff val="-43789"/>
                <a:lumOff val="4502"/>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GB" sz="800" kern="1200"/>
            <a:t>4. Flexibility and Adaptability:</a:t>
          </a:r>
          <a:endParaRPr lang="en-US" sz="800" kern="1200"/>
        </a:p>
      </dsp:txBody>
      <dsp:txXfrm>
        <a:off x="447396" y="2438477"/>
        <a:ext cx="1165453" cy="682290"/>
      </dsp:txXfrm>
    </dsp:sp>
    <dsp:sp modelId="{9B917473-7F82-46DD-8327-8EE47F768939}">
      <dsp:nvSpPr>
        <dsp:cNvPr id="0" name=""/>
        <dsp:cNvSpPr/>
      </dsp:nvSpPr>
      <dsp:spPr>
        <a:xfrm>
          <a:off x="1740372" y="2629842"/>
          <a:ext cx="256076" cy="299561"/>
        </a:xfrm>
        <a:prstGeom prst="rightArrow">
          <a:avLst>
            <a:gd name="adj1" fmla="val 60000"/>
            <a:gd name="adj2" fmla="val 50000"/>
          </a:avLst>
        </a:prstGeom>
        <a:gradFill rotWithShape="0">
          <a:gsLst>
            <a:gs pos="0">
              <a:schemeClr val="accent2">
                <a:hueOff val="-793834"/>
                <a:satOff val="-45779"/>
                <a:lumOff val="4706"/>
                <a:alphaOff val="0"/>
                <a:satMod val="103000"/>
                <a:lumMod val="102000"/>
                <a:tint val="94000"/>
              </a:schemeClr>
            </a:gs>
            <a:gs pos="50000">
              <a:schemeClr val="accent2">
                <a:hueOff val="-793834"/>
                <a:satOff val="-45779"/>
                <a:lumOff val="4706"/>
                <a:alphaOff val="0"/>
                <a:satMod val="110000"/>
                <a:lumMod val="100000"/>
                <a:shade val="100000"/>
              </a:schemeClr>
            </a:gs>
            <a:gs pos="100000">
              <a:schemeClr val="accent2">
                <a:hueOff val="-793834"/>
                <a:satOff val="-45779"/>
                <a:lumOff val="4706"/>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266700">
            <a:lnSpc>
              <a:spcPct val="90000"/>
            </a:lnSpc>
            <a:spcBef>
              <a:spcPct val="0"/>
            </a:spcBef>
            <a:spcAft>
              <a:spcPct val="35000"/>
            </a:spcAft>
            <a:buNone/>
          </a:pPr>
          <a:endParaRPr lang="en-US" sz="600" kern="1200"/>
        </a:p>
      </dsp:txBody>
      <dsp:txXfrm>
        <a:off x="1740372" y="2689754"/>
        <a:ext cx="179253" cy="179737"/>
      </dsp:txXfrm>
    </dsp:sp>
    <dsp:sp modelId="{0DB1E703-8E46-42D3-8839-3BD6B26C979D}">
      <dsp:nvSpPr>
        <dsp:cNvPr id="0" name=""/>
        <dsp:cNvSpPr/>
      </dsp:nvSpPr>
      <dsp:spPr>
        <a:xfrm>
          <a:off x="2117240" y="2417250"/>
          <a:ext cx="1207907" cy="724744"/>
        </a:xfrm>
        <a:prstGeom prst="roundRect">
          <a:avLst>
            <a:gd name="adj" fmla="val 10000"/>
          </a:avLst>
        </a:prstGeom>
        <a:gradFill rotWithShape="0">
          <a:gsLst>
            <a:gs pos="0">
              <a:schemeClr val="accent2">
                <a:hueOff val="-822596"/>
                <a:satOff val="-47438"/>
                <a:lumOff val="4877"/>
                <a:alphaOff val="0"/>
                <a:satMod val="103000"/>
                <a:lumMod val="102000"/>
                <a:tint val="94000"/>
              </a:schemeClr>
            </a:gs>
            <a:gs pos="50000">
              <a:schemeClr val="accent2">
                <a:hueOff val="-822596"/>
                <a:satOff val="-47438"/>
                <a:lumOff val="4877"/>
                <a:alphaOff val="0"/>
                <a:satMod val="110000"/>
                <a:lumMod val="100000"/>
                <a:shade val="100000"/>
              </a:schemeClr>
            </a:gs>
            <a:gs pos="100000">
              <a:schemeClr val="accent2">
                <a:hueOff val="-822596"/>
                <a:satOff val="-47438"/>
                <a:lumOff val="4877"/>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GB" sz="800" kern="1200"/>
            <a:t>- How well can the person adjust to new circumstances and manage change?</a:t>
          </a:r>
          <a:endParaRPr lang="en-US" sz="800" kern="1200"/>
        </a:p>
      </dsp:txBody>
      <dsp:txXfrm>
        <a:off x="2138467" y="2438477"/>
        <a:ext cx="1165453" cy="682290"/>
      </dsp:txXfrm>
    </dsp:sp>
    <dsp:sp modelId="{13AF599D-2CD7-4A06-A33E-404EDB1112BF}">
      <dsp:nvSpPr>
        <dsp:cNvPr id="0" name=""/>
        <dsp:cNvSpPr/>
      </dsp:nvSpPr>
      <dsp:spPr>
        <a:xfrm>
          <a:off x="3431443" y="2629842"/>
          <a:ext cx="256076" cy="299561"/>
        </a:xfrm>
        <a:prstGeom prst="rightArrow">
          <a:avLst>
            <a:gd name="adj1" fmla="val 60000"/>
            <a:gd name="adj2" fmla="val 50000"/>
          </a:avLst>
        </a:prstGeom>
        <a:gradFill rotWithShape="0">
          <a:gsLst>
            <a:gs pos="0">
              <a:schemeClr val="accent2">
                <a:hueOff val="-859987"/>
                <a:satOff val="-49594"/>
                <a:lumOff val="5098"/>
                <a:alphaOff val="0"/>
                <a:satMod val="103000"/>
                <a:lumMod val="102000"/>
                <a:tint val="94000"/>
              </a:schemeClr>
            </a:gs>
            <a:gs pos="50000">
              <a:schemeClr val="accent2">
                <a:hueOff val="-859987"/>
                <a:satOff val="-49594"/>
                <a:lumOff val="5098"/>
                <a:alphaOff val="0"/>
                <a:satMod val="110000"/>
                <a:lumMod val="100000"/>
                <a:shade val="100000"/>
              </a:schemeClr>
            </a:gs>
            <a:gs pos="100000">
              <a:schemeClr val="accent2">
                <a:hueOff val="-859987"/>
                <a:satOff val="-49594"/>
                <a:lumOff val="5098"/>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266700">
            <a:lnSpc>
              <a:spcPct val="90000"/>
            </a:lnSpc>
            <a:spcBef>
              <a:spcPct val="0"/>
            </a:spcBef>
            <a:spcAft>
              <a:spcPct val="35000"/>
            </a:spcAft>
            <a:buNone/>
          </a:pPr>
          <a:endParaRPr lang="en-US" sz="600" kern="1200"/>
        </a:p>
      </dsp:txBody>
      <dsp:txXfrm>
        <a:off x="3431443" y="2689754"/>
        <a:ext cx="179253" cy="179737"/>
      </dsp:txXfrm>
    </dsp:sp>
    <dsp:sp modelId="{21B5B50D-DED7-4584-95E1-7F65A772F51B}">
      <dsp:nvSpPr>
        <dsp:cNvPr id="0" name=""/>
        <dsp:cNvSpPr/>
      </dsp:nvSpPr>
      <dsp:spPr>
        <a:xfrm>
          <a:off x="3808310" y="2417250"/>
          <a:ext cx="1207907" cy="724744"/>
        </a:xfrm>
        <a:prstGeom prst="roundRect">
          <a:avLst>
            <a:gd name="adj" fmla="val 10000"/>
          </a:avLst>
        </a:prstGeom>
        <a:gradFill rotWithShape="0">
          <a:gsLst>
            <a:gs pos="0">
              <a:schemeClr val="accent2">
                <a:hueOff val="-885873"/>
                <a:satOff val="-51087"/>
                <a:lumOff val="5252"/>
                <a:alphaOff val="0"/>
                <a:satMod val="103000"/>
                <a:lumMod val="102000"/>
                <a:tint val="94000"/>
              </a:schemeClr>
            </a:gs>
            <a:gs pos="50000">
              <a:schemeClr val="accent2">
                <a:hueOff val="-885873"/>
                <a:satOff val="-51087"/>
                <a:lumOff val="5252"/>
                <a:alphaOff val="0"/>
                <a:satMod val="110000"/>
                <a:lumMod val="100000"/>
                <a:shade val="100000"/>
              </a:schemeClr>
            </a:gs>
            <a:gs pos="100000">
              <a:schemeClr val="accent2">
                <a:hueOff val="-885873"/>
                <a:satOff val="-51087"/>
                <a:lumOff val="5252"/>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GB" sz="800" kern="1200"/>
            <a:t>-How much does the person show that they are resilient and capable of handling pressure?</a:t>
          </a:r>
          <a:endParaRPr lang="en-US" sz="800" kern="1200"/>
        </a:p>
      </dsp:txBody>
      <dsp:txXfrm>
        <a:off x="3829537" y="2438477"/>
        <a:ext cx="1165453" cy="682290"/>
      </dsp:txXfrm>
    </dsp:sp>
    <dsp:sp modelId="{59980BC5-E2B1-4D44-8A16-E5D87BCCA7B3}">
      <dsp:nvSpPr>
        <dsp:cNvPr id="0" name=""/>
        <dsp:cNvSpPr/>
      </dsp:nvSpPr>
      <dsp:spPr>
        <a:xfrm>
          <a:off x="5122514" y="2629842"/>
          <a:ext cx="256076" cy="299561"/>
        </a:xfrm>
        <a:prstGeom prst="rightArrow">
          <a:avLst>
            <a:gd name="adj1" fmla="val 60000"/>
            <a:gd name="adj2" fmla="val 50000"/>
          </a:avLst>
        </a:prstGeom>
        <a:gradFill rotWithShape="0">
          <a:gsLst>
            <a:gs pos="0">
              <a:schemeClr val="accent2">
                <a:hueOff val="-926140"/>
                <a:satOff val="-53409"/>
                <a:lumOff val="5491"/>
                <a:alphaOff val="0"/>
                <a:satMod val="103000"/>
                <a:lumMod val="102000"/>
                <a:tint val="94000"/>
              </a:schemeClr>
            </a:gs>
            <a:gs pos="50000">
              <a:schemeClr val="accent2">
                <a:hueOff val="-926140"/>
                <a:satOff val="-53409"/>
                <a:lumOff val="5491"/>
                <a:alphaOff val="0"/>
                <a:satMod val="110000"/>
                <a:lumMod val="100000"/>
                <a:shade val="100000"/>
              </a:schemeClr>
            </a:gs>
            <a:gs pos="100000">
              <a:schemeClr val="accent2">
                <a:hueOff val="-926140"/>
                <a:satOff val="-53409"/>
                <a:lumOff val="549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266700">
            <a:lnSpc>
              <a:spcPct val="90000"/>
            </a:lnSpc>
            <a:spcBef>
              <a:spcPct val="0"/>
            </a:spcBef>
            <a:spcAft>
              <a:spcPct val="35000"/>
            </a:spcAft>
            <a:buNone/>
          </a:pPr>
          <a:endParaRPr lang="en-US" sz="600" kern="1200"/>
        </a:p>
      </dsp:txBody>
      <dsp:txXfrm>
        <a:off x="5122514" y="2689754"/>
        <a:ext cx="179253" cy="179737"/>
      </dsp:txXfrm>
    </dsp:sp>
    <dsp:sp modelId="{A1944A67-425C-4086-9872-28047B0073F7}">
      <dsp:nvSpPr>
        <dsp:cNvPr id="0" name=""/>
        <dsp:cNvSpPr/>
      </dsp:nvSpPr>
      <dsp:spPr>
        <a:xfrm>
          <a:off x="5499381" y="2417250"/>
          <a:ext cx="1207907" cy="724744"/>
        </a:xfrm>
        <a:prstGeom prst="roundRect">
          <a:avLst>
            <a:gd name="adj" fmla="val 10000"/>
          </a:avLst>
        </a:prstGeom>
        <a:gradFill rotWithShape="0">
          <a:gsLst>
            <a:gs pos="0">
              <a:schemeClr val="accent2">
                <a:hueOff val="-949150"/>
                <a:satOff val="-54736"/>
                <a:lumOff val="5627"/>
                <a:alphaOff val="0"/>
                <a:satMod val="103000"/>
                <a:lumMod val="102000"/>
                <a:tint val="94000"/>
              </a:schemeClr>
            </a:gs>
            <a:gs pos="50000">
              <a:schemeClr val="accent2">
                <a:hueOff val="-949150"/>
                <a:satOff val="-54736"/>
                <a:lumOff val="5627"/>
                <a:alphaOff val="0"/>
                <a:satMod val="110000"/>
                <a:lumMod val="100000"/>
                <a:shade val="100000"/>
              </a:schemeClr>
            </a:gs>
            <a:gs pos="100000">
              <a:schemeClr val="accent2">
                <a:hueOff val="-949150"/>
                <a:satOff val="-54736"/>
                <a:lumOff val="5627"/>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GB" sz="800" kern="1200"/>
            <a:t>-To what extent does the person accept novel concepts and methods?</a:t>
          </a:r>
          <a:endParaRPr lang="en-US" sz="800" kern="1200"/>
        </a:p>
      </dsp:txBody>
      <dsp:txXfrm>
        <a:off x="5520608" y="2438477"/>
        <a:ext cx="1165453" cy="682290"/>
      </dsp:txXfrm>
    </dsp:sp>
    <dsp:sp modelId="{1464CD20-D9CE-4431-90F1-60B44DD57684}">
      <dsp:nvSpPr>
        <dsp:cNvPr id="0" name=""/>
        <dsp:cNvSpPr/>
      </dsp:nvSpPr>
      <dsp:spPr>
        <a:xfrm>
          <a:off x="6813585" y="2629842"/>
          <a:ext cx="256076" cy="299561"/>
        </a:xfrm>
        <a:prstGeom prst="rightArrow">
          <a:avLst>
            <a:gd name="adj1" fmla="val 60000"/>
            <a:gd name="adj2" fmla="val 50000"/>
          </a:avLst>
        </a:prstGeom>
        <a:gradFill rotWithShape="0">
          <a:gsLst>
            <a:gs pos="0">
              <a:schemeClr val="accent2">
                <a:hueOff val="-992293"/>
                <a:satOff val="-57224"/>
                <a:lumOff val="5883"/>
                <a:alphaOff val="0"/>
                <a:satMod val="103000"/>
                <a:lumMod val="102000"/>
                <a:tint val="94000"/>
              </a:schemeClr>
            </a:gs>
            <a:gs pos="50000">
              <a:schemeClr val="accent2">
                <a:hueOff val="-992293"/>
                <a:satOff val="-57224"/>
                <a:lumOff val="5883"/>
                <a:alphaOff val="0"/>
                <a:satMod val="110000"/>
                <a:lumMod val="100000"/>
                <a:shade val="100000"/>
              </a:schemeClr>
            </a:gs>
            <a:gs pos="100000">
              <a:schemeClr val="accent2">
                <a:hueOff val="-992293"/>
                <a:satOff val="-57224"/>
                <a:lumOff val="5883"/>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266700">
            <a:lnSpc>
              <a:spcPct val="90000"/>
            </a:lnSpc>
            <a:spcBef>
              <a:spcPct val="0"/>
            </a:spcBef>
            <a:spcAft>
              <a:spcPct val="35000"/>
            </a:spcAft>
            <a:buNone/>
          </a:pPr>
          <a:endParaRPr lang="en-US" sz="600" kern="1200"/>
        </a:p>
      </dsp:txBody>
      <dsp:txXfrm>
        <a:off x="6813585" y="2689754"/>
        <a:ext cx="179253" cy="179737"/>
      </dsp:txXfrm>
    </dsp:sp>
    <dsp:sp modelId="{119AD2AC-B4C0-4963-AC50-944DA0CB2A7E}">
      <dsp:nvSpPr>
        <dsp:cNvPr id="0" name=""/>
        <dsp:cNvSpPr/>
      </dsp:nvSpPr>
      <dsp:spPr>
        <a:xfrm>
          <a:off x="7190452" y="2417250"/>
          <a:ext cx="1207907" cy="724744"/>
        </a:xfrm>
        <a:prstGeom prst="roundRect">
          <a:avLst>
            <a:gd name="adj" fmla="val 10000"/>
          </a:avLst>
        </a:prstGeom>
        <a:gradFill rotWithShape="0">
          <a:gsLst>
            <a:gs pos="0">
              <a:schemeClr val="accent2">
                <a:hueOff val="-1012426"/>
                <a:satOff val="-58385"/>
                <a:lumOff val="6002"/>
                <a:alphaOff val="0"/>
                <a:satMod val="103000"/>
                <a:lumMod val="102000"/>
                <a:tint val="94000"/>
              </a:schemeClr>
            </a:gs>
            <a:gs pos="50000">
              <a:schemeClr val="accent2">
                <a:hueOff val="-1012426"/>
                <a:satOff val="-58385"/>
                <a:lumOff val="6002"/>
                <a:alphaOff val="0"/>
                <a:satMod val="110000"/>
                <a:lumMod val="100000"/>
                <a:shade val="100000"/>
              </a:schemeClr>
            </a:gs>
            <a:gs pos="100000">
              <a:schemeClr val="accent2">
                <a:hueOff val="-1012426"/>
                <a:satOff val="-58385"/>
                <a:lumOff val="6002"/>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GB" sz="800" kern="1200" dirty="0"/>
            <a:t>5. Solving Issues and Making Choices:</a:t>
          </a:r>
          <a:endParaRPr lang="en-US" sz="800" kern="1200" dirty="0"/>
        </a:p>
      </dsp:txBody>
      <dsp:txXfrm>
        <a:off x="7211679" y="2438477"/>
        <a:ext cx="1165453" cy="682290"/>
      </dsp:txXfrm>
    </dsp:sp>
    <dsp:sp modelId="{91707608-FF23-4689-94A0-119841B19792}">
      <dsp:nvSpPr>
        <dsp:cNvPr id="0" name=""/>
        <dsp:cNvSpPr/>
      </dsp:nvSpPr>
      <dsp:spPr>
        <a:xfrm>
          <a:off x="8504655" y="2629842"/>
          <a:ext cx="256076" cy="299561"/>
        </a:xfrm>
        <a:prstGeom prst="rightArrow">
          <a:avLst>
            <a:gd name="adj1" fmla="val 60000"/>
            <a:gd name="adj2" fmla="val 50000"/>
          </a:avLst>
        </a:prstGeom>
        <a:gradFill rotWithShape="0">
          <a:gsLst>
            <a:gs pos="0">
              <a:schemeClr val="accent2">
                <a:hueOff val="-1058446"/>
                <a:satOff val="-61039"/>
                <a:lumOff val="6275"/>
                <a:alphaOff val="0"/>
                <a:satMod val="103000"/>
                <a:lumMod val="102000"/>
                <a:tint val="94000"/>
              </a:schemeClr>
            </a:gs>
            <a:gs pos="50000">
              <a:schemeClr val="accent2">
                <a:hueOff val="-1058446"/>
                <a:satOff val="-61039"/>
                <a:lumOff val="6275"/>
                <a:alphaOff val="0"/>
                <a:satMod val="110000"/>
                <a:lumMod val="100000"/>
                <a:shade val="100000"/>
              </a:schemeClr>
            </a:gs>
            <a:gs pos="100000">
              <a:schemeClr val="accent2">
                <a:hueOff val="-1058446"/>
                <a:satOff val="-61039"/>
                <a:lumOff val="627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266700">
            <a:lnSpc>
              <a:spcPct val="90000"/>
            </a:lnSpc>
            <a:spcBef>
              <a:spcPct val="0"/>
            </a:spcBef>
            <a:spcAft>
              <a:spcPct val="35000"/>
            </a:spcAft>
            <a:buNone/>
          </a:pPr>
          <a:endParaRPr lang="en-US" sz="600" kern="1200"/>
        </a:p>
      </dsp:txBody>
      <dsp:txXfrm>
        <a:off x="8504655" y="2689754"/>
        <a:ext cx="179253" cy="179737"/>
      </dsp:txXfrm>
    </dsp:sp>
    <dsp:sp modelId="{FCDF04C5-84B2-47E7-831C-17F4409522B9}">
      <dsp:nvSpPr>
        <dsp:cNvPr id="0" name=""/>
        <dsp:cNvSpPr/>
      </dsp:nvSpPr>
      <dsp:spPr>
        <a:xfrm>
          <a:off x="8881522" y="2417250"/>
          <a:ext cx="1207907" cy="724744"/>
        </a:xfrm>
        <a:prstGeom prst="roundRect">
          <a:avLst>
            <a:gd name="adj" fmla="val 10000"/>
          </a:avLst>
        </a:prstGeom>
        <a:gradFill rotWithShape="0">
          <a:gsLst>
            <a:gs pos="0">
              <a:schemeClr val="accent2">
                <a:hueOff val="-1075703"/>
                <a:satOff val="-62034"/>
                <a:lumOff val="6377"/>
                <a:alphaOff val="0"/>
                <a:satMod val="103000"/>
                <a:lumMod val="102000"/>
                <a:tint val="94000"/>
              </a:schemeClr>
            </a:gs>
            <a:gs pos="50000">
              <a:schemeClr val="accent2">
                <a:hueOff val="-1075703"/>
                <a:satOff val="-62034"/>
                <a:lumOff val="6377"/>
                <a:alphaOff val="0"/>
                <a:satMod val="110000"/>
                <a:lumMod val="100000"/>
                <a:shade val="100000"/>
              </a:schemeClr>
            </a:gs>
            <a:gs pos="100000">
              <a:schemeClr val="accent2">
                <a:hueOff val="-1075703"/>
                <a:satOff val="-62034"/>
                <a:lumOff val="6377"/>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GB" sz="800" kern="1200"/>
            <a:t>-To what extent is the person able to promptly recognise and assess issues?</a:t>
          </a:r>
          <a:endParaRPr lang="en-US" sz="800" kern="1200"/>
        </a:p>
      </dsp:txBody>
      <dsp:txXfrm>
        <a:off x="8902749" y="2438477"/>
        <a:ext cx="1165453" cy="682290"/>
      </dsp:txXfrm>
    </dsp:sp>
    <dsp:sp modelId="{73F05AC2-ED38-4427-BA1C-B3AB96F142A0}">
      <dsp:nvSpPr>
        <dsp:cNvPr id="0" name=""/>
        <dsp:cNvSpPr/>
      </dsp:nvSpPr>
      <dsp:spPr>
        <a:xfrm rot="5400000">
          <a:off x="9357438" y="3226548"/>
          <a:ext cx="256076" cy="299561"/>
        </a:xfrm>
        <a:prstGeom prst="rightArrow">
          <a:avLst>
            <a:gd name="adj1" fmla="val 60000"/>
            <a:gd name="adj2" fmla="val 50000"/>
          </a:avLst>
        </a:prstGeom>
        <a:gradFill rotWithShape="0">
          <a:gsLst>
            <a:gs pos="0">
              <a:schemeClr val="accent2">
                <a:hueOff val="-1124599"/>
                <a:satOff val="-64853"/>
                <a:lumOff val="6667"/>
                <a:alphaOff val="0"/>
                <a:satMod val="103000"/>
                <a:lumMod val="102000"/>
                <a:tint val="94000"/>
              </a:schemeClr>
            </a:gs>
            <a:gs pos="50000">
              <a:schemeClr val="accent2">
                <a:hueOff val="-1124599"/>
                <a:satOff val="-64853"/>
                <a:lumOff val="6667"/>
                <a:alphaOff val="0"/>
                <a:satMod val="110000"/>
                <a:lumMod val="100000"/>
                <a:shade val="100000"/>
              </a:schemeClr>
            </a:gs>
            <a:gs pos="100000">
              <a:schemeClr val="accent2">
                <a:hueOff val="-1124599"/>
                <a:satOff val="-64853"/>
                <a:lumOff val="6667"/>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266700">
            <a:lnSpc>
              <a:spcPct val="90000"/>
            </a:lnSpc>
            <a:spcBef>
              <a:spcPct val="0"/>
            </a:spcBef>
            <a:spcAft>
              <a:spcPct val="35000"/>
            </a:spcAft>
            <a:buNone/>
          </a:pPr>
          <a:endParaRPr lang="en-US" sz="600" kern="1200"/>
        </a:p>
      </dsp:txBody>
      <dsp:txXfrm rot="-5400000">
        <a:off x="9395608" y="3248291"/>
        <a:ext cx="179737" cy="179253"/>
      </dsp:txXfrm>
    </dsp:sp>
    <dsp:sp modelId="{9324DC64-7D9D-4A93-869E-083F030AA1AD}">
      <dsp:nvSpPr>
        <dsp:cNvPr id="0" name=""/>
        <dsp:cNvSpPr/>
      </dsp:nvSpPr>
      <dsp:spPr>
        <a:xfrm>
          <a:off x="8881522" y="3625158"/>
          <a:ext cx="1207907" cy="724744"/>
        </a:xfrm>
        <a:prstGeom prst="roundRect">
          <a:avLst>
            <a:gd name="adj" fmla="val 10000"/>
          </a:avLst>
        </a:prstGeom>
        <a:gradFill rotWithShape="0">
          <a:gsLst>
            <a:gs pos="0">
              <a:schemeClr val="accent2">
                <a:hueOff val="-1138980"/>
                <a:satOff val="-65683"/>
                <a:lumOff val="6752"/>
                <a:alphaOff val="0"/>
                <a:satMod val="103000"/>
                <a:lumMod val="102000"/>
                <a:tint val="94000"/>
              </a:schemeClr>
            </a:gs>
            <a:gs pos="50000">
              <a:schemeClr val="accent2">
                <a:hueOff val="-1138980"/>
                <a:satOff val="-65683"/>
                <a:lumOff val="6752"/>
                <a:alphaOff val="0"/>
                <a:satMod val="110000"/>
                <a:lumMod val="100000"/>
                <a:shade val="100000"/>
              </a:schemeClr>
            </a:gs>
            <a:gs pos="100000">
              <a:schemeClr val="accent2">
                <a:hueOff val="-1138980"/>
                <a:satOff val="-65683"/>
                <a:lumOff val="6752"/>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GB" sz="800" kern="1200"/>
            <a:t>-To what degree does the person come up with original ideas and make wise choices?</a:t>
          </a:r>
          <a:endParaRPr lang="en-US" sz="800" kern="1200"/>
        </a:p>
      </dsp:txBody>
      <dsp:txXfrm>
        <a:off x="8902749" y="3646385"/>
        <a:ext cx="1165453" cy="682290"/>
      </dsp:txXfrm>
    </dsp:sp>
    <dsp:sp modelId="{FB74B46F-C35C-4357-9430-0A72FB89CBB7}">
      <dsp:nvSpPr>
        <dsp:cNvPr id="0" name=""/>
        <dsp:cNvSpPr/>
      </dsp:nvSpPr>
      <dsp:spPr>
        <a:xfrm rot="10800000">
          <a:off x="8519150" y="3837749"/>
          <a:ext cx="256076" cy="299561"/>
        </a:xfrm>
        <a:prstGeom prst="rightArrow">
          <a:avLst>
            <a:gd name="adj1" fmla="val 60000"/>
            <a:gd name="adj2" fmla="val 50000"/>
          </a:avLst>
        </a:prstGeom>
        <a:gradFill rotWithShape="0">
          <a:gsLst>
            <a:gs pos="0">
              <a:schemeClr val="accent2">
                <a:hueOff val="-1190752"/>
                <a:satOff val="-68668"/>
                <a:lumOff val="7059"/>
                <a:alphaOff val="0"/>
                <a:satMod val="103000"/>
                <a:lumMod val="102000"/>
                <a:tint val="94000"/>
              </a:schemeClr>
            </a:gs>
            <a:gs pos="50000">
              <a:schemeClr val="accent2">
                <a:hueOff val="-1190752"/>
                <a:satOff val="-68668"/>
                <a:lumOff val="7059"/>
                <a:alphaOff val="0"/>
                <a:satMod val="110000"/>
                <a:lumMod val="100000"/>
                <a:shade val="100000"/>
              </a:schemeClr>
            </a:gs>
            <a:gs pos="100000">
              <a:schemeClr val="accent2">
                <a:hueOff val="-1190752"/>
                <a:satOff val="-68668"/>
                <a:lumOff val="705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266700">
            <a:lnSpc>
              <a:spcPct val="90000"/>
            </a:lnSpc>
            <a:spcBef>
              <a:spcPct val="0"/>
            </a:spcBef>
            <a:spcAft>
              <a:spcPct val="35000"/>
            </a:spcAft>
            <a:buNone/>
          </a:pPr>
          <a:endParaRPr lang="en-US" sz="600" kern="1200"/>
        </a:p>
      </dsp:txBody>
      <dsp:txXfrm rot="10800000">
        <a:off x="8595973" y="3897661"/>
        <a:ext cx="179253" cy="179737"/>
      </dsp:txXfrm>
    </dsp:sp>
    <dsp:sp modelId="{833607D8-4BF9-4F15-BF33-B8BD9CA3326C}">
      <dsp:nvSpPr>
        <dsp:cNvPr id="0" name=""/>
        <dsp:cNvSpPr/>
      </dsp:nvSpPr>
      <dsp:spPr>
        <a:xfrm>
          <a:off x="7190452" y="3625158"/>
          <a:ext cx="1207907" cy="724744"/>
        </a:xfrm>
        <a:prstGeom prst="roundRect">
          <a:avLst>
            <a:gd name="adj" fmla="val 10000"/>
          </a:avLst>
        </a:prstGeom>
        <a:gradFill rotWithShape="0">
          <a:gsLst>
            <a:gs pos="0">
              <a:schemeClr val="accent2">
                <a:hueOff val="-1202256"/>
                <a:satOff val="-69332"/>
                <a:lumOff val="7127"/>
                <a:alphaOff val="0"/>
                <a:satMod val="103000"/>
                <a:lumMod val="102000"/>
                <a:tint val="94000"/>
              </a:schemeClr>
            </a:gs>
            <a:gs pos="50000">
              <a:schemeClr val="accent2">
                <a:hueOff val="-1202256"/>
                <a:satOff val="-69332"/>
                <a:lumOff val="7127"/>
                <a:alphaOff val="0"/>
                <a:satMod val="110000"/>
                <a:lumMod val="100000"/>
                <a:shade val="100000"/>
              </a:schemeClr>
            </a:gs>
            <a:gs pos="100000">
              <a:schemeClr val="accent2">
                <a:hueOff val="-1202256"/>
                <a:satOff val="-69332"/>
                <a:lumOff val="7127"/>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GB" sz="800" kern="1200"/>
            <a:t>-To what extent does the person apply solutions and grow from errors?</a:t>
          </a:r>
          <a:endParaRPr lang="en-US" sz="800" kern="1200"/>
        </a:p>
      </dsp:txBody>
      <dsp:txXfrm>
        <a:off x="7211679" y="3646385"/>
        <a:ext cx="1165453" cy="682290"/>
      </dsp:txXfrm>
    </dsp:sp>
    <dsp:sp modelId="{7DB12A5E-40D2-4631-99B3-9FEE1226A064}">
      <dsp:nvSpPr>
        <dsp:cNvPr id="0" name=""/>
        <dsp:cNvSpPr/>
      </dsp:nvSpPr>
      <dsp:spPr>
        <a:xfrm rot="10800000">
          <a:off x="6828079" y="3837749"/>
          <a:ext cx="256076" cy="299561"/>
        </a:xfrm>
        <a:prstGeom prst="rightArrow">
          <a:avLst>
            <a:gd name="adj1" fmla="val 60000"/>
            <a:gd name="adj2" fmla="val 50000"/>
          </a:avLst>
        </a:prstGeom>
        <a:gradFill rotWithShape="0">
          <a:gsLst>
            <a:gs pos="0">
              <a:schemeClr val="accent2">
                <a:hueOff val="-1256904"/>
                <a:satOff val="-72483"/>
                <a:lumOff val="7451"/>
                <a:alphaOff val="0"/>
                <a:satMod val="103000"/>
                <a:lumMod val="102000"/>
                <a:tint val="94000"/>
              </a:schemeClr>
            </a:gs>
            <a:gs pos="50000">
              <a:schemeClr val="accent2">
                <a:hueOff val="-1256904"/>
                <a:satOff val="-72483"/>
                <a:lumOff val="7451"/>
                <a:alphaOff val="0"/>
                <a:satMod val="110000"/>
                <a:lumMod val="100000"/>
                <a:shade val="100000"/>
              </a:schemeClr>
            </a:gs>
            <a:gs pos="100000">
              <a:schemeClr val="accent2">
                <a:hueOff val="-1256904"/>
                <a:satOff val="-72483"/>
                <a:lumOff val="745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266700">
            <a:lnSpc>
              <a:spcPct val="90000"/>
            </a:lnSpc>
            <a:spcBef>
              <a:spcPct val="0"/>
            </a:spcBef>
            <a:spcAft>
              <a:spcPct val="35000"/>
            </a:spcAft>
            <a:buNone/>
          </a:pPr>
          <a:endParaRPr lang="en-US" sz="600" kern="1200"/>
        </a:p>
      </dsp:txBody>
      <dsp:txXfrm rot="10800000">
        <a:off x="6904902" y="3897661"/>
        <a:ext cx="179253" cy="179737"/>
      </dsp:txXfrm>
    </dsp:sp>
    <dsp:sp modelId="{A36B21D9-889F-44CA-A3D3-D022F1757C61}">
      <dsp:nvSpPr>
        <dsp:cNvPr id="0" name=""/>
        <dsp:cNvSpPr/>
      </dsp:nvSpPr>
      <dsp:spPr>
        <a:xfrm>
          <a:off x="5499381" y="3625158"/>
          <a:ext cx="1207907" cy="724744"/>
        </a:xfrm>
        <a:prstGeom prst="roundRect">
          <a:avLst>
            <a:gd name="adj" fmla="val 10000"/>
          </a:avLst>
        </a:prstGeom>
        <a:gradFill rotWithShape="0">
          <a:gsLst>
            <a:gs pos="0">
              <a:schemeClr val="accent2">
                <a:hueOff val="-1265533"/>
                <a:satOff val="-72981"/>
                <a:lumOff val="7503"/>
                <a:alphaOff val="0"/>
                <a:satMod val="103000"/>
                <a:lumMod val="102000"/>
                <a:tint val="94000"/>
              </a:schemeClr>
            </a:gs>
            <a:gs pos="50000">
              <a:schemeClr val="accent2">
                <a:hueOff val="-1265533"/>
                <a:satOff val="-72981"/>
                <a:lumOff val="7503"/>
                <a:alphaOff val="0"/>
                <a:satMod val="110000"/>
                <a:lumMod val="100000"/>
                <a:shade val="100000"/>
              </a:schemeClr>
            </a:gs>
            <a:gs pos="100000">
              <a:schemeClr val="accent2">
                <a:hueOff val="-1265533"/>
                <a:satOff val="-72981"/>
                <a:lumOff val="7503"/>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GB" sz="800" kern="1200"/>
            <a:t>- How well does the person apply newly acquired knowledge and abilities to their work?</a:t>
          </a:r>
        </a:p>
      </dsp:txBody>
      <dsp:txXfrm>
        <a:off x="5520608" y="3646385"/>
        <a:ext cx="1165453" cy="682290"/>
      </dsp:txXfrm>
    </dsp:sp>
    <dsp:sp modelId="{7C60D8C5-F926-4CB9-8EE5-CFABBAD4EF4F}">
      <dsp:nvSpPr>
        <dsp:cNvPr id="0" name=""/>
        <dsp:cNvSpPr/>
      </dsp:nvSpPr>
      <dsp:spPr>
        <a:xfrm rot="10800000">
          <a:off x="5137009" y="3837749"/>
          <a:ext cx="256076" cy="299561"/>
        </a:xfrm>
        <a:prstGeom prst="rightArrow">
          <a:avLst>
            <a:gd name="adj1" fmla="val 60000"/>
            <a:gd name="adj2" fmla="val 50000"/>
          </a:avLst>
        </a:prstGeom>
        <a:gradFill rotWithShape="0">
          <a:gsLst>
            <a:gs pos="0">
              <a:schemeClr val="accent2">
                <a:hueOff val="-1323057"/>
                <a:satOff val="-76298"/>
                <a:lumOff val="7844"/>
                <a:alphaOff val="0"/>
                <a:satMod val="103000"/>
                <a:lumMod val="102000"/>
                <a:tint val="94000"/>
              </a:schemeClr>
            </a:gs>
            <a:gs pos="50000">
              <a:schemeClr val="accent2">
                <a:hueOff val="-1323057"/>
                <a:satOff val="-76298"/>
                <a:lumOff val="7844"/>
                <a:alphaOff val="0"/>
                <a:satMod val="110000"/>
                <a:lumMod val="100000"/>
                <a:shade val="100000"/>
              </a:schemeClr>
            </a:gs>
            <a:gs pos="100000">
              <a:schemeClr val="accent2">
                <a:hueOff val="-1323057"/>
                <a:satOff val="-76298"/>
                <a:lumOff val="7844"/>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266700">
            <a:lnSpc>
              <a:spcPct val="90000"/>
            </a:lnSpc>
            <a:spcBef>
              <a:spcPct val="0"/>
            </a:spcBef>
            <a:spcAft>
              <a:spcPct val="35000"/>
            </a:spcAft>
            <a:buNone/>
          </a:pPr>
          <a:endParaRPr lang="en-GB" sz="600" kern="1200"/>
        </a:p>
      </dsp:txBody>
      <dsp:txXfrm rot="10800000">
        <a:off x="5213832" y="3897661"/>
        <a:ext cx="179253" cy="179737"/>
      </dsp:txXfrm>
    </dsp:sp>
    <dsp:sp modelId="{32BDC928-DEDE-450A-8A40-0B50AA049E16}">
      <dsp:nvSpPr>
        <dsp:cNvPr id="0" name=""/>
        <dsp:cNvSpPr/>
      </dsp:nvSpPr>
      <dsp:spPr>
        <a:xfrm>
          <a:off x="3808310" y="3625158"/>
          <a:ext cx="1207907" cy="724744"/>
        </a:xfrm>
        <a:prstGeom prst="roundRect">
          <a:avLst>
            <a:gd name="adj" fmla="val 10000"/>
          </a:avLst>
        </a:prstGeom>
        <a:gradFill rotWithShape="0">
          <a:gsLst>
            <a:gs pos="0">
              <a:schemeClr val="accent2">
                <a:hueOff val="-1328810"/>
                <a:satOff val="-76630"/>
                <a:lumOff val="7878"/>
                <a:alphaOff val="0"/>
                <a:satMod val="103000"/>
                <a:lumMod val="102000"/>
                <a:tint val="94000"/>
              </a:schemeClr>
            </a:gs>
            <a:gs pos="50000">
              <a:schemeClr val="accent2">
                <a:hueOff val="-1328810"/>
                <a:satOff val="-76630"/>
                <a:lumOff val="7878"/>
                <a:alphaOff val="0"/>
                <a:satMod val="110000"/>
                <a:lumMod val="100000"/>
                <a:shade val="100000"/>
              </a:schemeClr>
            </a:gs>
            <a:gs pos="100000">
              <a:schemeClr val="accent2">
                <a:hueOff val="-1328810"/>
                <a:satOff val="-76630"/>
                <a:lumOff val="7878"/>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GB" sz="800" kern="1200"/>
            <a:t>6. Professional Development: </a:t>
          </a:r>
        </a:p>
      </dsp:txBody>
      <dsp:txXfrm>
        <a:off x="3829537" y="3646385"/>
        <a:ext cx="1165453" cy="682290"/>
      </dsp:txXfrm>
    </dsp:sp>
    <dsp:sp modelId="{CD5CEB7C-09F9-49F4-90DC-80C612AB2489}">
      <dsp:nvSpPr>
        <dsp:cNvPr id="0" name=""/>
        <dsp:cNvSpPr/>
      </dsp:nvSpPr>
      <dsp:spPr>
        <a:xfrm rot="10800000">
          <a:off x="3445938" y="3837749"/>
          <a:ext cx="256076" cy="299561"/>
        </a:xfrm>
        <a:prstGeom prst="rightArrow">
          <a:avLst>
            <a:gd name="adj1" fmla="val 60000"/>
            <a:gd name="adj2" fmla="val 50000"/>
          </a:avLst>
        </a:prstGeom>
        <a:gradFill rotWithShape="0">
          <a:gsLst>
            <a:gs pos="0">
              <a:schemeClr val="accent2">
                <a:hueOff val="-1389210"/>
                <a:satOff val="-80113"/>
                <a:lumOff val="8236"/>
                <a:alphaOff val="0"/>
                <a:satMod val="103000"/>
                <a:lumMod val="102000"/>
                <a:tint val="94000"/>
              </a:schemeClr>
            </a:gs>
            <a:gs pos="50000">
              <a:schemeClr val="accent2">
                <a:hueOff val="-1389210"/>
                <a:satOff val="-80113"/>
                <a:lumOff val="8236"/>
                <a:alphaOff val="0"/>
                <a:satMod val="110000"/>
                <a:lumMod val="100000"/>
                <a:shade val="100000"/>
              </a:schemeClr>
            </a:gs>
            <a:gs pos="100000">
              <a:schemeClr val="accent2">
                <a:hueOff val="-1389210"/>
                <a:satOff val="-80113"/>
                <a:lumOff val="8236"/>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266700">
            <a:lnSpc>
              <a:spcPct val="90000"/>
            </a:lnSpc>
            <a:spcBef>
              <a:spcPct val="0"/>
            </a:spcBef>
            <a:spcAft>
              <a:spcPct val="35000"/>
            </a:spcAft>
            <a:buNone/>
          </a:pPr>
          <a:endParaRPr lang="en-GB" sz="600" kern="1200"/>
        </a:p>
      </dsp:txBody>
      <dsp:txXfrm rot="10800000">
        <a:off x="3522761" y="3897661"/>
        <a:ext cx="179253" cy="179737"/>
      </dsp:txXfrm>
    </dsp:sp>
    <dsp:sp modelId="{481CCF1B-E63C-4214-9510-3F248730D6D5}">
      <dsp:nvSpPr>
        <dsp:cNvPr id="0" name=""/>
        <dsp:cNvSpPr/>
      </dsp:nvSpPr>
      <dsp:spPr>
        <a:xfrm>
          <a:off x="2117240" y="3625158"/>
          <a:ext cx="1207907" cy="724744"/>
        </a:xfrm>
        <a:prstGeom prst="roundRect">
          <a:avLst>
            <a:gd name="adj" fmla="val 10000"/>
          </a:avLst>
        </a:prstGeom>
        <a:gradFill rotWithShape="0">
          <a:gsLst>
            <a:gs pos="0">
              <a:schemeClr val="accent2">
                <a:hueOff val="-1392086"/>
                <a:satOff val="-80279"/>
                <a:lumOff val="8253"/>
                <a:alphaOff val="0"/>
                <a:satMod val="103000"/>
                <a:lumMod val="102000"/>
                <a:tint val="94000"/>
              </a:schemeClr>
            </a:gs>
            <a:gs pos="50000">
              <a:schemeClr val="accent2">
                <a:hueOff val="-1392086"/>
                <a:satOff val="-80279"/>
                <a:lumOff val="8253"/>
                <a:alphaOff val="0"/>
                <a:satMod val="110000"/>
                <a:lumMod val="100000"/>
                <a:shade val="100000"/>
              </a:schemeClr>
            </a:gs>
            <a:gs pos="100000">
              <a:schemeClr val="accent2">
                <a:hueOff val="-1392086"/>
                <a:satOff val="-80279"/>
                <a:lumOff val="8253"/>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GB" sz="800" kern="1200" dirty="0"/>
            <a:t>- How much does the person ask for and act upon feedback to enhance their performance?</a:t>
          </a:r>
        </a:p>
      </dsp:txBody>
      <dsp:txXfrm>
        <a:off x="2138467" y="3646385"/>
        <a:ext cx="1165453" cy="682290"/>
      </dsp:txXfrm>
    </dsp:sp>
    <dsp:sp modelId="{C2729E11-047A-4FD3-A6AD-8215932CA714}">
      <dsp:nvSpPr>
        <dsp:cNvPr id="0" name=""/>
        <dsp:cNvSpPr/>
      </dsp:nvSpPr>
      <dsp:spPr>
        <a:xfrm rot="10800000">
          <a:off x="1754867" y="3837749"/>
          <a:ext cx="256076" cy="299561"/>
        </a:xfrm>
        <a:prstGeom prst="rightArrow">
          <a:avLst>
            <a:gd name="adj1" fmla="val 60000"/>
            <a:gd name="adj2" fmla="val 50000"/>
          </a:avLst>
        </a:prstGeom>
        <a:gradFill rotWithShape="0">
          <a:gsLst>
            <a:gs pos="0">
              <a:schemeClr val="accent2">
                <a:hueOff val="-1455363"/>
                <a:satOff val="-83928"/>
                <a:lumOff val="8628"/>
                <a:alphaOff val="0"/>
                <a:satMod val="103000"/>
                <a:lumMod val="102000"/>
                <a:tint val="94000"/>
              </a:schemeClr>
            </a:gs>
            <a:gs pos="50000">
              <a:schemeClr val="accent2">
                <a:hueOff val="-1455363"/>
                <a:satOff val="-83928"/>
                <a:lumOff val="8628"/>
                <a:alphaOff val="0"/>
                <a:satMod val="110000"/>
                <a:lumMod val="100000"/>
                <a:shade val="100000"/>
              </a:schemeClr>
            </a:gs>
            <a:gs pos="100000">
              <a:schemeClr val="accent2">
                <a:hueOff val="-1455363"/>
                <a:satOff val="-83928"/>
                <a:lumOff val="8628"/>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266700">
            <a:lnSpc>
              <a:spcPct val="90000"/>
            </a:lnSpc>
            <a:spcBef>
              <a:spcPct val="0"/>
            </a:spcBef>
            <a:spcAft>
              <a:spcPct val="35000"/>
            </a:spcAft>
            <a:buNone/>
          </a:pPr>
          <a:endParaRPr lang="en-GB" sz="600" kern="1200"/>
        </a:p>
      </dsp:txBody>
      <dsp:txXfrm rot="10800000">
        <a:off x="1831690" y="3897661"/>
        <a:ext cx="179253" cy="179737"/>
      </dsp:txXfrm>
    </dsp:sp>
    <dsp:sp modelId="{E309A467-B05B-40F5-A883-0844AAB26EF8}">
      <dsp:nvSpPr>
        <dsp:cNvPr id="0" name=""/>
        <dsp:cNvSpPr/>
      </dsp:nvSpPr>
      <dsp:spPr>
        <a:xfrm>
          <a:off x="426169" y="3625158"/>
          <a:ext cx="1207907" cy="724744"/>
        </a:xfrm>
        <a:prstGeom prst="roundRect">
          <a:avLst>
            <a:gd name="adj" fmla="val 10000"/>
          </a:avLst>
        </a:prstGeom>
        <a:gradFill rotWithShape="0">
          <a:gsLst>
            <a:gs pos="0">
              <a:schemeClr val="accent2">
                <a:hueOff val="-1455363"/>
                <a:satOff val="-83928"/>
                <a:lumOff val="8628"/>
                <a:alphaOff val="0"/>
                <a:satMod val="103000"/>
                <a:lumMod val="102000"/>
                <a:tint val="94000"/>
              </a:schemeClr>
            </a:gs>
            <a:gs pos="50000">
              <a:schemeClr val="accent2">
                <a:hueOff val="-1455363"/>
                <a:satOff val="-83928"/>
                <a:lumOff val="8628"/>
                <a:alphaOff val="0"/>
                <a:satMod val="110000"/>
                <a:lumMod val="100000"/>
                <a:shade val="100000"/>
              </a:schemeClr>
            </a:gs>
            <a:gs pos="100000">
              <a:schemeClr val="accent2">
                <a:hueOff val="-1455363"/>
                <a:satOff val="-83928"/>
                <a:lumOff val="8628"/>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GB" sz="800" kern="1200" dirty="0"/>
            <a:t>- To what extent is the person dedicated to their own professional development and progress?</a:t>
          </a:r>
        </a:p>
      </dsp:txBody>
      <dsp:txXfrm>
        <a:off x="447396" y="3646385"/>
        <a:ext cx="1165453" cy="682290"/>
      </dsp:txXfrm>
    </dsp:sp>
  </dsp:spTree>
</dsp:drawing>
</file>

<file path=ppt/diagrams/layout1.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989CA1-2AFE-0A2D-2DAA-44966D3B6C1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8053FB3-983F-4684-6D32-5DC60DA8A8B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2E110CF-5E0B-0CFE-D2B0-C102420EF3B1}"/>
              </a:ext>
            </a:extLst>
          </p:cNvPr>
          <p:cNvSpPr>
            <a:spLocks noGrp="1"/>
          </p:cNvSpPr>
          <p:nvPr>
            <p:ph type="dt" sz="half" idx="10"/>
          </p:nvPr>
        </p:nvSpPr>
        <p:spPr/>
        <p:txBody>
          <a:bodyPr/>
          <a:lstStyle/>
          <a:p>
            <a:fld id="{D196DBB1-AECA-438D-BF33-F4717FDB0323}" type="datetimeFigureOut">
              <a:rPr lang="en-GB" smtClean="0"/>
              <a:t>18/10/2023</a:t>
            </a:fld>
            <a:endParaRPr lang="en-GB"/>
          </a:p>
        </p:txBody>
      </p:sp>
      <p:sp>
        <p:nvSpPr>
          <p:cNvPr id="5" name="Footer Placeholder 4">
            <a:extLst>
              <a:ext uri="{FF2B5EF4-FFF2-40B4-BE49-F238E27FC236}">
                <a16:creationId xmlns:a16="http://schemas.microsoft.com/office/drawing/2014/main" id="{014A6B96-79C2-1216-919F-ABE8499A7A1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B614F24-34DF-46CC-7F31-62CC887F56F1}"/>
              </a:ext>
            </a:extLst>
          </p:cNvPr>
          <p:cNvSpPr>
            <a:spLocks noGrp="1"/>
          </p:cNvSpPr>
          <p:nvPr>
            <p:ph type="sldNum" sz="quarter" idx="12"/>
          </p:nvPr>
        </p:nvSpPr>
        <p:spPr/>
        <p:txBody>
          <a:bodyPr/>
          <a:lstStyle/>
          <a:p>
            <a:fld id="{266555C3-EF93-4F22-918F-A236C9C96386}" type="slidenum">
              <a:rPr lang="en-GB" smtClean="0"/>
              <a:t>‹#›</a:t>
            </a:fld>
            <a:endParaRPr lang="en-GB"/>
          </a:p>
        </p:txBody>
      </p:sp>
    </p:spTree>
    <p:extLst>
      <p:ext uri="{BB962C8B-B14F-4D97-AF65-F5344CB8AC3E}">
        <p14:creationId xmlns:p14="http://schemas.microsoft.com/office/powerpoint/2010/main" val="17416971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F2837B-401B-858D-4A15-991540E87E9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5C7D8F7-5294-9278-4B0D-F875A24E351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277C411-9E44-49EF-D869-AC08C18FE84B}"/>
              </a:ext>
            </a:extLst>
          </p:cNvPr>
          <p:cNvSpPr>
            <a:spLocks noGrp="1"/>
          </p:cNvSpPr>
          <p:nvPr>
            <p:ph type="dt" sz="half" idx="10"/>
          </p:nvPr>
        </p:nvSpPr>
        <p:spPr/>
        <p:txBody>
          <a:bodyPr/>
          <a:lstStyle/>
          <a:p>
            <a:fld id="{D196DBB1-AECA-438D-BF33-F4717FDB0323}" type="datetimeFigureOut">
              <a:rPr lang="en-GB" smtClean="0"/>
              <a:t>18/10/2023</a:t>
            </a:fld>
            <a:endParaRPr lang="en-GB"/>
          </a:p>
        </p:txBody>
      </p:sp>
      <p:sp>
        <p:nvSpPr>
          <p:cNvPr id="5" name="Footer Placeholder 4">
            <a:extLst>
              <a:ext uri="{FF2B5EF4-FFF2-40B4-BE49-F238E27FC236}">
                <a16:creationId xmlns:a16="http://schemas.microsoft.com/office/drawing/2014/main" id="{E1A187C3-4D15-57AF-4647-8245198FF51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A39B5F6-B29F-6125-8BE0-702E3F050321}"/>
              </a:ext>
            </a:extLst>
          </p:cNvPr>
          <p:cNvSpPr>
            <a:spLocks noGrp="1"/>
          </p:cNvSpPr>
          <p:nvPr>
            <p:ph type="sldNum" sz="quarter" idx="12"/>
          </p:nvPr>
        </p:nvSpPr>
        <p:spPr/>
        <p:txBody>
          <a:bodyPr/>
          <a:lstStyle/>
          <a:p>
            <a:fld id="{266555C3-EF93-4F22-918F-A236C9C96386}" type="slidenum">
              <a:rPr lang="en-GB" smtClean="0"/>
              <a:t>‹#›</a:t>
            </a:fld>
            <a:endParaRPr lang="en-GB"/>
          </a:p>
        </p:txBody>
      </p:sp>
    </p:spTree>
    <p:extLst>
      <p:ext uri="{BB962C8B-B14F-4D97-AF65-F5344CB8AC3E}">
        <p14:creationId xmlns:p14="http://schemas.microsoft.com/office/powerpoint/2010/main" val="339071177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9DE7A6-024C-CEDF-F31D-5F29C1AE8E6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C226734-FCF4-8E83-04D1-7C2609C3D98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D124556-1EE9-8EEF-DBB4-DE0BCFBC5866}"/>
              </a:ext>
            </a:extLst>
          </p:cNvPr>
          <p:cNvSpPr>
            <a:spLocks noGrp="1"/>
          </p:cNvSpPr>
          <p:nvPr>
            <p:ph type="dt" sz="half" idx="10"/>
          </p:nvPr>
        </p:nvSpPr>
        <p:spPr/>
        <p:txBody>
          <a:bodyPr/>
          <a:lstStyle/>
          <a:p>
            <a:fld id="{D196DBB1-AECA-438D-BF33-F4717FDB0323}" type="datetimeFigureOut">
              <a:rPr lang="en-GB" smtClean="0"/>
              <a:t>18/10/2023</a:t>
            </a:fld>
            <a:endParaRPr lang="en-GB"/>
          </a:p>
        </p:txBody>
      </p:sp>
      <p:sp>
        <p:nvSpPr>
          <p:cNvPr id="5" name="Footer Placeholder 4">
            <a:extLst>
              <a:ext uri="{FF2B5EF4-FFF2-40B4-BE49-F238E27FC236}">
                <a16:creationId xmlns:a16="http://schemas.microsoft.com/office/drawing/2014/main" id="{23B37F80-3B42-C712-4B66-361C9E855ED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CBC1282-75EC-186B-EF81-76DF0BDFDC51}"/>
              </a:ext>
            </a:extLst>
          </p:cNvPr>
          <p:cNvSpPr>
            <a:spLocks noGrp="1"/>
          </p:cNvSpPr>
          <p:nvPr>
            <p:ph type="sldNum" sz="quarter" idx="12"/>
          </p:nvPr>
        </p:nvSpPr>
        <p:spPr/>
        <p:txBody>
          <a:bodyPr/>
          <a:lstStyle/>
          <a:p>
            <a:fld id="{266555C3-EF93-4F22-918F-A236C9C96386}" type="slidenum">
              <a:rPr lang="en-GB" smtClean="0"/>
              <a:t>‹#›</a:t>
            </a:fld>
            <a:endParaRPr lang="en-GB"/>
          </a:p>
        </p:txBody>
      </p:sp>
    </p:spTree>
    <p:extLst>
      <p:ext uri="{BB962C8B-B14F-4D97-AF65-F5344CB8AC3E}">
        <p14:creationId xmlns:p14="http://schemas.microsoft.com/office/powerpoint/2010/main" val="17435742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4DC0E6-8F7B-A018-DA9D-D3B01D82CB5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16F9D1A-6A72-2FF5-57EF-93F1DC11309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4DCDA3-8333-49FA-6D55-1A006A9C31A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7AFA2DC-556C-A8F3-BFA4-1951F89864D3}"/>
              </a:ext>
            </a:extLst>
          </p:cNvPr>
          <p:cNvSpPr>
            <a:spLocks noGrp="1"/>
          </p:cNvSpPr>
          <p:nvPr>
            <p:ph type="dt" sz="half" idx="10"/>
          </p:nvPr>
        </p:nvSpPr>
        <p:spPr/>
        <p:txBody>
          <a:bodyPr/>
          <a:lstStyle/>
          <a:p>
            <a:fld id="{D196DBB1-AECA-438D-BF33-F4717FDB0323}" type="datetimeFigureOut">
              <a:rPr lang="en-GB" smtClean="0"/>
              <a:t>18/10/2023</a:t>
            </a:fld>
            <a:endParaRPr lang="en-GB"/>
          </a:p>
        </p:txBody>
      </p:sp>
      <p:sp>
        <p:nvSpPr>
          <p:cNvPr id="6" name="Footer Placeholder 5">
            <a:extLst>
              <a:ext uri="{FF2B5EF4-FFF2-40B4-BE49-F238E27FC236}">
                <a16:creationId xmlns:a16="http://schemas.microsoft.com/office/drawing/2014/main" id="{6A376C09-469C-153B-9AAB-F9423B3A2D2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40C969A-092C-392F-05F7-F59FF3651703}"/>
              </a:ext>
            </a:extLst>
          </p:cNvPr>
          <p:cNvSpPr>
            <a:spLocks noGrp="1"/>
          </p:cNvSpPr>
          <p:nvPr>
            <p:ph type="sldNum" sz="quarter" idx="12"/>
          </p:nvPr>
        </p:nvSpPr>
        <p:spPr/>
        <p:txBody>
          <a:bodyPr/>
          <a:lstStyle/>
          <a:p>
            <a:fld id="{266555C3-EF93-4F22-918F-A236C9C96386}" type="slidenum">
              <a:rPr lang="en-GB" smtClean="0"/>
              <a:t>‹#›</a:t>
            </a:fld>
            <a:endParaRPr lang="en-GB"/>
          </a:p>
        </p:txBody>
      </p:sp>
    </p:spTree>
    <p:extLst>
      <p:ext uri="{BB962C8B-B14F-4D97-AF65-F5344CB8AC3E}">
        <p14:creationId xmlns:p14="http://schemas.microsoft.com/office/powerpoint/2010/main" val="30208142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88A6DB-088C-A73D-C5F4-035824C29EA8}"/>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837D4DF-B91E-BCC9-8972-3EE12696059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DE41AA0-4A7C-5D42-EA58-BC655EFC8CF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3F52CCC7-928B-CF6C-64C8-4BF403A1CB0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DDB5AC1-D647-6454-000C-959213291E1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99803B0-37D5-5506-467A-22F18A9322DF}"/>
              </a:ext>
            </a:extLst>
          </p:cNvPr>
          <p:cNvSpPr>
            <a:spLocks noGrp="1"/>
          </p:cNvSpPr>
          <p:nvPr>
            <p:ph type="dt" sz="half" idx="10"/>
          </p:nvPr>
        </p:nvSpPr>
        <p:spPr/>
        <p:txBody>
          <a:bodyPr/>
          <a:lstStyle/>
          <a:p>
            <a:fld id="{D196DBB1-AECA-438D-BF33-F4717FDB0323}" type="datetimeFigureOut">
              <a:rPr lang="en-GB" smtClean="0"/>
              <a:t>18/10/2023</a:t>
            </a:fld>
            <a:endParaRPr lang="en-GB"/>
          </a:p>
        </p:txBody>
      </p:sp>
      <p:sp>
        <p:nvSpPr>
          <p:cNvPr id="8" name="Footer Placeholder 7">
            <a:extLst>
              <a:ext uri="{FF2B5EF4-FFF2-40B4-BE49-F238E27FC236}">
                <a16:creationId xmlns:a16="http://schemas.microsoft.com/office/drawing/2014/main" id="{94BF3F6A-47A9-9B47-9626-8151572AB19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1FBD416-29CD-ACD1-A073-AE8227834F47}"/>
              </a:ext>
            </a:extLst>
          </p:cNvPr>
          <p:cNvSpPr>
            <a:spLocks noGrp="1"/>
          </p:cNvSpPr>
          <p:nvPr>
            <p:ph type="sldNum" sz="quarter" idx="12"/>
          </p:nvPr>
        </p:nvSpPr>
        <p:spPr/>
        <p:txBody>
          <a:bodyPr/>
          <a:lstStyle/>
          <a:p>
            <a:fld id="{266555C3-EF93-4F22-918F-A236C9C96386}" type="slidenum">
              <a:rPr lang="en-GB" smtClean="0"/>
              <a:t>‹#›</a:t>
            </a:fld>
            <a:endParaRPr lang="en-GB"/>
          </a:p>
        </p:txBody>
      </p:sp>
    </p:spTree>
    <p:extLst>
      <p:ext uri="{BB962C8B-B14F-4D97-AF65-F5344CB8AC3E}">
        <p14:creationId xmlns:p14="http://schemas.microsoft.com/office/powerpoint/2010/main" val="19117376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EFBE5F-03B7-3F8F-BF70-24EF3712C80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271558E-D981-81D2-64A1-53018AA51812}"/>
              </a:ext>
            </a:extLst>
          </p:cNvPr>
          <p:cNvSpPr>
            <a:spLocks noGrp="1"/>
          </p:cNvSpPr>
          <p:nvPr>
            <p:ph type="dt" sz="half" idx="10"/>
          </p:nvPr>
        </p:nvSpPr>
        <p:spPr/>
        <p:txBody>
          <a:bodyPr/>
          <a:lstStyle/>
          <a:p>
            <a:fld id="{D196DBB1-AECA-438D-BF33-F4717FDB0323}" type="datetimeFigureOut">
              <a:rPr lang="en-GB" smtClean="0"/>
              <a:t>18/10/2023</a:t>
            </a:fld>
            <a:endParaRPr lang="en-GB"/>
          </a:p>
        </p:txBody>
      </p:sp>
      <p:sp>
        <p:nvSpPr>
          <p:cNvPr id="4" name="Footer Placeholder 3">
            <a:extLst>
              <a:ext uri="{FF2B5EF4-FFF2-40B4-BE49-F238E27FC236}">
                <a16:creationId xmlns:a16="http://schemas.microsoft.com/office/drawing/2014/main" id="{A46C29C8-A9DC-1FB9-05A0-95A23431B36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2A66C6F-2403-FF66-3418-0C98AA8977A0}"/>
              </a:ext>
            </a:extLst>
          </p:cNvPr>
          <p:cNvSpPr>
            <a:spLocks noGrp="1"/>
          </p:cNvSpPr>
          <p:nvPr>
            <p:ph type="sldNum" sz="quarter" idx="12"/>
          </p:nvPr>
        </p:nvSpPr>
        <p:spPr/>
        <p:txBody>
          <a:bodyPr/>
          <a:lstStyle/>
          <a:p>
            <a:fld id="{266555C3-EF93-4F22-918F-A236C9C96386}" type="slidenum">
              <a:rPr lang="en-GB" smtClean="0"/>
              <a:t>‹#›</a:t>
            </a:fld>
            <a:endParaRPr lang="en-GB"/>
          </a:p>
        </p:txBody>
      </p:sp>
    </p:spTree>
    <p:extLst>
      <p:ext uri="{BB962C8B-B14F-4D97-AF65-F5344CB8AC3E}">
        <p14:creationId xmlns:p14="http://schemas.microsoft.com/office/powerpoint/2010/main" val="99135058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402976A-9DE5-27D9-F173-0637DD5E8908}"/>
              </a:ext>
            </a:extLst>
          </p:cNvPr>
          <p:cNvSpPr>
            <a:spLocks noGrp="1"/>
          </p:cNvSpPr>
          <p:nvPr>
            <p:ph type="dt" sz="half" idx="10"/>
          </p:nvPr>
        </p:nvSpPr>
        <p:spPr/>
        <p:txBody>
          <a:bodyPr/>
          <a:lstStyle/>
          <a:p>
            <a:fld id="{D196DBB1-AECA-438D-BF33-F4717FDB0323}" type="datetimeFigureOut">
              <a:rPr lang="en-GB" smtClean="0"/>
              <a:t>18/10/2023</a:t>
            </a:fld>
            <a:endParaRPr lang="en-GB"/>
          </a:p>
        </p:txBody>
      </p:sp>
      <p:sp>
        <p:nvSpPr>
          <p:cNvPr id="3" name="Footer Placeholder 2">
            <a:extLst>
              <a:ext uri="{FF2B5EF4-FFF2-40B4-BE49-F238E27FC236}">
                <a16:creationId xmlns:a16="http://schemas.microsoft.com/office/drawing/2014/main" id="{AFC4E037-1962-F08A-79DB-3C9DF77160E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607EFB7-9BA6-A737-1F59-16B6AA4D64E9}"/>
              </a:ext>
            </a:extLst>
          </p:cNvPr>
          <p:cNvSpPr>
            <a:spLocks noGrp="1"/>
          </p:cNvSpPr>
          <p:nvPr>
            <p:ph type="sldNum" sz="quarter" idx="12"/>
          </p:nvPr>
        </p:nvSpPr>
        <p:spPr/>
        <p:txBody>
          <a:bodyPr/>
          <a:lstStyle/>
          <a:p>
            <a:fld id="{266555C3-EF93-4F22-918F-A236C9C96386}" type="slidenum">
              <a:rPr lang="en-GB" smtClean="0"/>
              <a:t>‹#›</a:t>
            </a:fld>
            <a:endParaRPr lang="en-GB"/>
          </a:p>
        </p:txBody>
      </p:sp>
    </p:spTree>
    <p:extLst>
      <p:ext uri="{BB962C8B-B14F-4D97-AF65-F5344CB8AC3E}">
        <p14:creationId xmlns:p14="http://schemas.microsoft.com/office/powerpoint/2010/main" val="42040658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F91DB8-B6EF-0CF0-3376-2BB1AAA3A39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65F7856-D7E9-595A-62FF-814642B7992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E46B0E6F-EFC4-ACCC-6931-706F26BD7CC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8D9EE1B-819B-5A4E-0AA6-1156EE558FB1}"/>
              </a:ext>
            </a:extLst>
          </p:cNvPr>
          <p:cNvSpPr>
            <a:spLocks noGrp="1"/>
          </p:cNvSpPr>
          <p:nvPr>
            <p:ph type="dt" sz="half" idx="10"/>
          </p:nvPr>
        </p:nvSpPr>
        <p:spPr/>
        <p:txBody>
          <a:bodyPr/>
          <a:lstStyle/>
          <a:p>
            <a:fld id="{D196DBB1-AECA-438D-BF33-F4717FDB0323}" type="datetimeFigureOut">
              <a:rPr lang="en-GB" smtClean="0"/>
              <a:t>18/10/2023</a:t>
            </a:fld>
            <a:endParaRPr lang="en-GB"/>
          </a:p>
        </p:txBody>
      </p:sp>
      <p:sp>
        <p:nvSpPr>
          <p:cNvPr id="6" name="Footer Placeholder 5">
            <a:extLst>
              <a:ext uri="{FF2B5EF4-FFF2-40B4-BE49-F238E27FC236}">
                <a16:creationId xmlns:a16="http://schemas.microsoft.com/office/drawing/2014/main" id="{7A532AF9-B678-7F93-6272-1EC61CC1B5E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174BC5D-BFD3-3089-F36E-1A31EA54B719}"/>
              </a:ext>
            </a:extLst>
          </p:cNvPr>
          <p:cNvSpPr>
            <a:spLocks noGrp="1"/>
          </p:cNvSpPr>
          <p:nvPr>
            <p:ph type="sldNum" sz="quarter" idx="12"/>
          </p:nvPr>
        </p:nvSpPr>
        <p:spPr/>
        <p:txBody>
          <a:bodyPr/>
          <a:lstStyle/>
          <a:p>
            <a:fld id="{266555C3-EF93-4F22-918F-A236C9C96386}" type="slidenum">
              <a:rPr lang="en-GB" smtClean="0"/>
              <a:t>‹#›</a:t>
            </a:fld>
            <a:endParaRPr lang="en-GB"/>
          </a:p>
        </p:txBody>
      </p:sp>
    </p:spTree>
    <p:extLst>
      <p:ext uri="{BB962C8B-B14F-4D97-AF65-F5344CB8AC3E}">
        <p14:creationId xmlns:p14="http://schemas.microsoft.com/office/powerpoint/2010/main" val="179440069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371196-378A-6483-6B3C-70C0A9C91D6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26FE68C-F76C-AEE7-27A0-453906A0315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6C7CCDB-6FDA-7C8E-CAAF-6700C716D33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87B0AF2-B756-82C7-9DE0-4C57E9FBFDB0}"/>
              </a:ext>
            </a:extLst>
          </p:cNvPr>
          <p:cNvSpPr>
            <a:spLocks noGrp="1"/>
          </p:cNvSpPr>
          <p:nvPr>
            <p:ph type="dt" sz="half" idx="10"/>
          </p:nvPr>
        </p:nvSpPr>
        <p:spPr/>
        <p:txBody>
          <a:bodyPr/>
          <a:lstStyle/>
          <a:p>
            <a:fld id="{D196DBB1-AECA-438D-BF33-F4717FDB0323}" type="datetimeFigureOut">
              <a:rPr lang="en-GB" smtClean="0"/>
              <a:t>18/10/2023</a:t>
            </a:fld>
            <a:endParaRPr lang="en-GB"/>
          </a:p>
        </p:txBody>
      </p:sp>
      <p:sp>
        <p:nvSpPr>
          <p:cNvPr id="6" name="Footer Placeholder 5">
            <a:extLst>
              <a:ext uri="{FF2B5EF4-FFF2-40B4-BE49-F238E27FC236}">
                <a16:creationId xmlns:a16="http://schemas.microsoft.com/office/drawing/2014/main" id="{EF4F7825-3C13-3011-9BD0-E4AD9662538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9D8A8A6-14A4-8A27-2F12-F93C65059696}"/>
              </a:ext>
            </a:extLst>
          </p:cNvPr>
          <p:cNvSpPr>
            <a:spLocks noGrp="1"/>
          </p:cNvSpPr>
          <p:nvPr>
            <p:ph type="sldNum" sz="quarter" idx="12"/>
          </p:nvPr>
        </p:nvSpPr>
        <p:spPr/>
        <p:txBody>
          <a:bodyPr/>
          <a:lstStyle/>
          <a:p>
            <a:fld id="{266555C3-EF93-4F22-918F-A236C9C96386}" type="slidenum">
              <a:rPr lang="en-GB" smtClean="0"/>
              <a:t>‹#›</a:t>
            </a:fld>
            <a:endParaRPr lang="en-GB"/>
          </a:p>
        </p:txBody>
      </p:sp>
    </p:spTree>
    <p:extLst>
      <p:ext uri="{BB962C8B-B14F-4D97-AF65-F5344CB8AC3E}">
        <p14:creationId xmlns:p14="http://schemas.microsoft.com/office/powerpoint/2010/main" val="42261931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D4B2DB-BACD-4F38-6E85-5AA750A8BF8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063D713-6132-FF6A-D7EF-D5F131F3FAE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290A53A-D0F6-9802-52E1-509B17CC0C27}"/>
              </a:ext>
            </a:extLst>
          </p:cNvPr>
          <p:cNvSpPr>
            <a:spLocks noGrp="1"/>
          </p:cNvSpPr>
          <p:nvPr>
            <p:ph type="dt" sz="half" idx="10"/>
          </p:nvPr>
        </p:nvSpPr>
        <p:spPr/>
        <p:txBody>
          <a:bodyPr/>
          <a:lstStyle/>
          <a:p>
            <a:fld id="{D196DBB1-AECA-438D-BF33-F4717FDB0323}" type="datetimeFigureOut">
              <a:rPr lang="en-GB" smtClean="0"/>
              <a:t>18/10/2023</a:t>
            </a:fld>
            <a:endParaRPr lang="en-GB"/>
          </a:p>
        </p:txBody>
      </p:sp>
      <p:sp>
        <p:nvSpPr>
          <p:cNvPr id="5" name="Footer Placeholder 4">
            <a:extLst>
              <a:ext uri="{FF2B5EF4-FFF2-40B4-BE49-F238E27FC236}">
                <a16:creationId xmlns:a16="http://schemas.microsoft.com/office/drawing/2014/main" id="{CCA5D084-0EE3-DC9E-5DD0-63306793C82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545858F-832C-EFDA-0A65-670B3A1E29A6}"/>
              </a:ext>
            </a:extLst>
          </p:cNvPr>
          <p:cNvSpPr>
            <a:spLocks noGrp="1"/>
          </p:cNvSpPr>
          <p:nvPr>
            <p:ph type="sldNum" sz="quarter" idx="12"/>
          </p:nvPr>
        </p:nvSpPr>
        <p:spPr/>
        <p:txBody>
          <a:bodyPr/>
          <a:lstStyle/>
          <a:p>
            <a:fld id="{266555C3-EF93-4F22-918F-A236C9C96386}" type="slidenum">
              <a:rPr lang="en-GB" smtClean="0"/>
              <a:t>‹#›</a:t>
            </a:fld>
            <a:endParaRPr lang="en-GB"/>
          </a:p>
        </p:txBody>
      </p:sp>
    </p:spTree>
    <p:extLst>
      <p:ext uri="{BB962C8B-B14F-4D97-AF65-F5344CB8AC3E}">
        <p14:creationId xmlns:p14="http://schemas.microsoft.com/office/powerpoint/2010/main" val="341840913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9C057F0-64C5-BEA0-0CA5-0B340BF4B6C3}"/>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4D1FF25-4F04-F54E-3DF3-464C1369C89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7406E1F-78F7-1284-77D5-DFF738EDD396}"/>
              </a:ext>
            </a:extLst>
          </p:cNvPr>
          <p:cNvSpPr>
            <a:spLocks noGrp="1"/>
          </p:cNvSpPr>
          <p:nvPr>
            <p:ph type="dt" sz="half" idx="10"/>
          </p:nvPr>
        </p:nvSpPr>
        <p:spPr/>
        <p:txBody>
          <a:bodyPr/>
          <a:lstStyle/>
          <a:p>
            <a:fld id="{D196DBB1-AECA-438D-BF33-F4717FDB0323}" type="datetimeFigureOut">
              <a:rPr lang="en-GB" smtClean="0"/>
              <a:t>18/10/2023</a:t>
            </a:fld>
            <a:endParaRPr lang="en-GB"/>
          </a:p>
        </p:txBody>
      </p:sp>
      <p:sp>
        <p:nvSpPr>
          <p:cNvPr id="5" name="Footer Placeholder 4">
            <a:extLst>
              <a:ext uri="{FF2B5EF4-FFF2-40B4-BE49-F238E27FC236}">
                <a16:creationId xmlns:a16="http://schemas.microsoft.com/office/drawing/2014/main" id="{6C862D32-6D6F-9811-C449-A967AEFDD49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5C1CD3B-82AA-4498-99A3-79433185B0CA}"/>
              </a:ext>
            </a:extLst>
          </p:cNvPr>
          <p:cNvSpPr>
            <a:spLocks noGrp="1"/>
          </p:cNvSpPr>
          <p:nvPr>
            <p:ph type="sldNum" sz="quarter" idx="12"/>
          </p:nvPr>
        </p:nvSpPr>
        <p:spPr/>
        <p:txBody>
          <a:bodyPr/>
          <a:lstStyle/>
          <a:p>
            <a:fld id="{266555C3-EF93-4F22-918F-A236C9C96386}" type="slidenum">
              <a:rPr lang="en-GB" smtClean="0"/>
              <a:t>‹#›</a:t>
            </a:fld>
            <a:endParaRPr lang="en-GB"/>
          </a:p>
        </p:txBody>
      </p:sp>
    </p:spTree>
    <p:extLst>
      <p:ext uri="{BB962C8B-B14F-4D97-AF65-F5344CB8AC3E}">
        <p14:creationId xmlns:p14="http://schemas.microsoft.com/office/powerpoint/2010/main" val="41352946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5CD1895-CA74-58E4-79C4-202CE8DADD9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D62F12D-060A-A41D-5B15-51A1BCD0C58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6D5DAE9-BC59-0061-3AFF-BEC57E52EF8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196DBB1-AECA-438D-BF33-F4717FDB0323}" type="datetimeFigureOut">
              <a:rPr lang="en-GB" smtClean="0"/>
              <a:t>18/10/2023</a:t>
            </a:fld>
            <a:endParaRPr lang="en-GB"/>
          </a:p>
        </p:txBody>
      </p:sp>
      <p:sp>
        <p:nvSpPr>
          <p:cNvPr id="5" name="Footer Placeholder 4">
            <a:extLst>
              <a:ext uri="{FF2B5EF4-FFF2-40B4-BE49-F238E27FC236}">
                <a16:creationId xmlns:a16="http://schemas.microsoft.com/office/drawing/2014/main" id="{9E80595D-A06E-E246-33E0-E24794AB84A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1CFF565-71FC-BB4F-C131-315DBE4DFE1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66555C3-EF93-4F22-918F-A236C9C96386}" type="slidenum">
              <a:rPr lang="en-GB" smtClean="0"/>
              <a:t>‹#›</a:t>
            </a:fld>
            <a:endParaRPr lang="en-GB"/>
          </a:p>
        </p:txBody>
      </p:sp>
    </p:spTree>
    <p:extLst>
      <p:ext uri="{BB962C8B-B14F-4D97-AF65-F5344CB8AC3E}">
        <p14:creationId xmlns:p14="http://schemas.microsoft.com/office/powerpoint/2010/main" val="423636885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spengler.io/blog/performance-review-parte-3-como-conduzir-uma-reuniao-de-feedback-360-no-chapter-de-gestao-de-produto/" TargetMode="External"/><Relationship Id="rId2" Type="http://schemas.openxmlformats.org/officeDocument/2006/relationships/image" Target="../media/image1.jpg"/><Relationship Id="rId1" Type="http://schemas.openxmlformats.org/officeDocument/2006/relationships/slideLayout" Target="../slideLayouts/slideLayout1.xml"/><Relationship Id="rId4" Type="http://schemas.openxmlformats.org/officeDocument/2006/relationships/hyperlink" Target="https://creativecommons.org/licenses/by-nc-sa/3.0/" TargetMode="Externa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www.flickr.com/photos/jurgenappelo/5201223017" TargetMode="External"/><Relationship Id="rId2" Type="http://schemas.openxmlformats.org/officeDocument/2006/relationships/image" Target="../media/image3.jpg"/><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hyperlink" Target="https://creativecommons.org/licenses/by/3.0/" TargetMode="Externa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7.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www.sampleforms.com/360-degree-feedback-form.html" TargetMode="External"/><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hyperlink" Target="https://www.sampleforms.com/360-degree-feedback-form.html"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9" name="Rectangle 10">
            <a:extLst>
              <a:ext uri="{FF2B5EF4-FFF2-40B4-BE49-F238E27FC236}">
                <a16:creationId xmlns:a16="http://schemas.microsoft.com/office/drawing/2014/main" id="{8B089790-F4B6-46A7-BB28-7B74A9A9EF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hand holding a yellow object&#10;&#10;Description automatically generated">
            <a:extLst>
              <a:ext uri="{FF2B5EF4-FFF2-40B4-BE49-F238E27FC236}">
                <a16:creationId xmlns:a16="http://schemas.microsoft.com/office/drawing/2014/main" id="{11A49DC2-1F94-4B88-3879-7E777EF8276E}"/>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r="8082"/>
          <a:stretch/>
        </p:blipFill>
        <p:spPr>
          <a:xfrm>
            <a:off x="229763" y="231024"/>
            <a:ext cx="7974723" cy="3969237"/>
          </a:xfrm>
          <a:prstGeom prst="rect">
            <a:avLst/>
          </a:prstGeom>
        </p:spPr>
      </p:pic>
      <p:grpSp>
        <p:nvGrpSpPr>
          <p:cNvPr id="40" name="Group 12">
            <a:extLst>
              <a:ext uri="{FF2B5EF4-FFF2-40B4-BE49-F238E27FC236}">
                <a16:creationId xmlns:a16="http://schemas.microsoft.com/office/drawing/2014/main" id="{9DE3F54D-33BC-4382-A2AB-5E002F0F116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5" y="5029199"/>
            <a:ext cx="12228128" cy="1828800"/>
            <a:chOff x="-305" y="2987478"/>
            <a:chExt cx="12188952" cy="1828800"/>
          </a:xfrm>
        </p:grpSpPr>
        <p:sp>
          <p:nvSpPr>
            <p:cNvPr id="14" name="Freeform: Shape 13">
              <a:extLst>
                <a:ext uri="{FF2B5EF4-FFF2-40B4-BE49-F238E27FC236}">
                  <a16:creationId xmlns:a16="http://schemas.microsoft.com/office/drawing/2014/main" id="{6798451A-4EC8-4869-8DFB-BCE4E00BE5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2987478"/>
              <a:ext cx="12188952" cy="1099712"/>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a:p>
          </p:txBody>
        </p:sp>
        <p:sp>
          <p:nvSpPr>
            <p:cNvPr id="41" name="Freeform: Shape 14">
              <a:extLst>
                <a:ext uri="{FF2B5EF4-FFF2-40B4-BE49-F238E27FC236}">
                  <a16:creationId xmlns:a16="http://schemas.microsoft.com/office/drawing/2014/main" id="{60ECD12F-47FF-48FE-A827-069775A8AD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99381"/>
              <a:ext cx="12188952" cy="902694"/>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a:p>
          </p:txBody>
        </p:sp>
        <p:sp>
          <p:nvSpPr>
            <p:cNvPr id="16" name="Freeform: Shape 15">
              <a:extLst>
                <a:ext uri="{FF2B5EF4-FFF2-40B4-BE49-F238E27FC236}">
                  <a16:creationId xmlns:a16="http://schemas.microsoft.com/office/drawing/2014/main" id="{48928757-970C-4B99-9F9C-0C07E4A945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01488"/>
              <a:ext cx="12188952" cy="641669"/>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lt1"/>
                </a:solidFill>
              </a:endParaRPr>
            </a:p>
          </p:txBody>
        </p:sp>
        <p:sp useBgFill="1">
          <p:nvSpPr>
            <p:cNvPr id="42" name="Freeform: Shape 16">
              <a:extLst>
                <a:ext uri="{FF2B5EF4-FFF2-40B4-BE49-F238E27FC236}">
                  <a16:creationId xmlns:a16="http://schemas.microsoft.com/office/drawing/2014/main" id="{1213505B-6136-49EC-951C-1FDA2A6C5B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14750"/>
              <a:ext cx="12188952" cy="1201528"/>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dirty="0"/>
            </a:p>
          </p:txBody>
        </p:sp>
      </p:grpSp>
      <p:sp>
        <p:nvSpPr>
          <p:cNvPr id="6" name="TextBox 5">
            <a:extLst>
              <a:ext uri="{FF2B5EF4-FFF2-40B4-BE49-F238E27FC236}">
                <a16:creationId xmlns:a16="http://schemas.microsoft.com/office/drawing/2014/main" id="{667FA6AA-02A3-8C60-5744-810087592BDF}"/>
              </a:ext>
            </a:extLst>
          </p:cNvPr>
          <p:cNvSpPr txBox="1"/>
          <p:nvPr/>
        </p:nvSpPr>
        <p:spPr>
          <a:xfrm>
            <a:off x="229763" y="0"/>
            <a:ext cx="2440091" cy="200055"/>
          </a:xfrm>
          <a:prstGeom prst="rect">
            <a:avLst/>
          </a:prstGeom>
          <a:solidFill>
            <a:srgbClr val="000000"/>
          </a:solidFill>
        </p:spPr>
        <p:txBody>
          <a:bodyPr wrap="none" rtlCol="0">
            <a:spAutoFit/>
          </a:bodyPr>
          <a:lstStyle/>
          <a:p>
            <a:pPr algn="r">
              <a:spcAft>
                <a:spcPts val="600"/>
              </a:spcAft>
            </a:pPr>
            <a:r>
              <a:rPr lang="en-GB" sz="700" dirty="0">
                <a:solidFill>
                  <a:srgbClr val="FFFFFF"/>
                </a:solidFill>
                <a:hlinkClick r:id="rId3" tooltip="https://spengler.io/blog/performance-review-parte-3-como-conduzir-uma-reuniao-de-feedback-360-no-chapter-de-gestao-de-produto/">
                  <a:extLst>
                    <a:ext uri="{A12FA001-AC4F-418D-AE19-62706E023703}">
                      <ahyp:hlinkClr xmlns:ahyp="http://schemas.microsoft.com/office/drawing/2018/hyperlinkcolor" val="tx"/>
                    </a:ext>
                  </a:extLst>
                </a:hlinkClick>
              </a:rPr>
              <a:t>This Photo</a:t>
            </a:r>
            <a:r>
              <a:rPr lang="en-GB" sz="700" dirty="0">
                <a:solidFill>
                  <a:srgbClr val="FFFFFF"/>
                </a:solidFill>
              </a:rPr>
              <a:t> by Unknown Author is licensed under </a:t>
            </a:r>
            <a:r>
              <a:rPr lang="en-GB" sz="700" dirty="0">
                <a:solidFill>
                  <a:srgbClr val="FFFFFF"/>
                </a:solidFill>
                <a:hlinkClick r:id="rId4" tooltip="https://creativecommons.org/licenses/by-nc-sa/3.0/">
                  <a:extLst>
                    <a:ext uri="{A12FA001-AC4F-418D-AE19-62706E023703}">
                      <ahyp:hlinkClr xmlns:ahyp="http://schemas.microsoft.com/office/drawing/2018/hyperlinkcolor" val="tx"/>
                    </a:ext>
                  </a:extLst>
                </a:hlinkClick>
              </a:rPr>
              <a:t>CC BY-SA-NC</a:t>
            </a:r>
            <a:endParaRPr lang="en-GB" sz="700" dirty="0">
              <a:solidFill>
                <a:srgbClr val="FFFFFF"/>
              </a:solidFill>
            </a:endParaRPr>
          </a:p>
        </p:txBody>
      </p:sp>
      <p:sp>
        <p:nvSpPr>
          <p:cNvPr id="7" name="TextBox 6">
            <a:extLst>
              <a:ext uri="{FF2B5EF4-FFF2-40B4-BE49-F238E27FC236}">
                <a16:creationId xmlns:a16="http://schemas.microsoft.com/office/drawing/2014/main" id="{81C12F32-7E2E-0557-9F30-A1B53203685F}"/>
              </a:ext>
            </a:extLst>
          </p:cNvPr>
          <p:cNvSpPr txBox="1"/>
          <p:nvPr/>
        </p:nvSpPr>
        <p:spPr>
          <a:xfrm>
            <a:off x="229763" y="4397743"/>
            <a:ext cx="2932386" cy="369332"/>
          </a:xfrm>
          <a:prstGeom prst="rect">
            <a:avLst/>
          </a:prstGeom>
          <a:noFill/>
        </p:spPr>
        <p:txBody>
          <a:bodyPr wrap="square" rtlCol="0">
            <a:spAutoFit/>
          </a:bodyPr>
          <a:lstStyle/>
          <a:p>
            <a:r>
              <a:rPr lang="en-GB" dirty="0"/>
              <a:t>Presented by: </a:t>
            </a:r>
            <a:r>
              <a:rPr lang="en-GB" b="1" dirty="0"/>
              <a:t>Boyd Malcolm   </a:t>
            </a:r>
          </a:p>
        </p:txBody>
      </p:sp>
      <p:sp>
        <p:nvSpPr>
          <p:cNvPr id="8" name="TextBox 7">
            <a:extLst>
              <a:ext uri="{FF2B5EF4-FFF2-40B4-BE49-F238E27FC236}">
                <a16:creationId xmlns:a16="http://schemas.microsoft.com/office/drawing/2014/main" id="{1C52CCB9-B059-A47C-C5C0-5D9C01DE8EF5}"/>
              </a:ext>
            </a:extLst>
          </p:cNvPr>
          <p:cNvSpPr txBox="1"/>
          <p:nvPr/>
        </p:nvSpPr>
        <p:spPr>
          <a:xfrm>
            <a:off x="3162149" y="4374557"/>
            <a:ext cx="2735317" cy="369332"/>
          </a:xfrm>
          <a:prstGeom prst="rect">
            <a:avLst/>
          </a:prstGeom>
          <a:noFill/>
        </p:spPr>
        <p:txBody>
          <a:bodyPr wrap="square" rtlCol="0">
            <a:spAutoFit/>
          </a:bodyPr>
          <a:lstStyle/>
          <a:p>
            <a:r>
              <a:rPr lang="en-GB" dirty="0"/>
              <a:t>Student number </a:t>
            </a:r>
            <a:r>
              <a:rPr lang="en-GB" b="1" dirty="0"/>
              <a:t>2128536</a:t>
            </a:r>
          </a:p>
        </p:txBody>
      </p:sp>
      <p:sp>
        <p:nvSpPr>
          <p:cNvPr id="9" name="TextBox 8">
            <a:extLst>
              <a:ext uri="{FF2B5EF4-FFF2-40B4-BE49-F238E27FC236}">
                <a16:creationId xmlns:a16="http://schemas.microsoft.com/office/drawing/2014/main" id="{DFF4E0F2-30AA-684C-A479-0E0E15A5FA55}"/>
              </a:ext>
            </a:extLst>
          </p:cNvPr>
          <p:cNvSpPr txBox="1"/>
          <p:nvPr/>
        </p:nvSpPr>
        <p:spPr>
          <a:xfrm>
            <a:off x="8422727" y="430517"/>
            <a:ext cx="3334407" cy="1015663"/>
          </a:xfrm>
          <a:prstGeom prst="rect">
            <a:avLst/>
          </a:prstGeom>
          <a:noFill/>
        </p:spPr>
        <p:txBody>
          <a:bodyPr wrap="square" rtlCol="0">
            <a:spAutoFit/>
          </a:bodyPr>
          <a:lstStyle/>
          <a:p>
            <a:r>
              <a:rPr lang="en-GB" sz="2000" b="1" i="1" dirty="0"/>
              <a:t>BA (Hons) Management and Leadership- Skills for the Workplace</a:t>
            </a:r>
          </a:p>
        </p:txBody>
      </p:sp>
      <p:sp>
        <p:nvSpPr>
          <p:cNvPr id="10" name="TextBox 9">
            <a:extLst>
              <a:ext uri="{FF2B5EF4-FFF2-40B4-BE49-F238E27FC236}">
                <a16:creationId xmlns:a16="http://schemas.microsoft.com/office/drawing/2014/main" id="{DB264EEA-D566-A039-F564-E4CC24A21261}"/>
              </a:ext>
            </a:extLst>
          </p:cNvPr>
          <p:cNvSpPr txBox="1"/>
          <p:nvPr/>
        </p:nvSpPr>
        <p:spPr>
          <a:xfrm>
            <a:off x="8678917" y="3289555"/>
            <a:ext cx="2822028" cy="1200329"/>
          </a:xfrm>
          <a:prstGeom prst="rect">
            <a:avLst/>
          </a:prstGeom>
          <a:noFill/>
        </p:spPr>
        <p:txBody>
          <a:bodyPr wrap="square" rtlCol="0">
            <a:spAutoFit/>
          </a:bodyPr>
          <a:lstStyle/>
          <a:p>
            <a:r>
              <a:rPr lang="en-GB" dirty="0"/>
              <a:t>Module code: BMSW5102 Weekend(s)</a:t>
            </a:r>
          </a:p>
          <a:p>
            <a:endParaRPr lang="en-GB" dirty="0"/>
          </a:p>
          <a:p>
            <a:r>
              <a:rPr lang="en-GB" dirty="0"/>
              <a:t>Component 1</a:t>
            </a:r>
          </a:p>
        </p:txBody>
      </p:sp>
      <p:sp>
        <p:nvSpPr>
          <p:cNvPr id="12" name="TextBox 11">
            <a:extLst>
              <a:ext uri="{FF2B5EF4-FFF2-40B4-BE49-F238E27FC236}">
                <a16:creationId xmlns:a16="http://schemas.microsoft.com/office/drawing/2014/main" id="{469A31C0-0D8F-5D73-CBFC-2D1AB1E8E3A4}"/>
              </a:ext>
            </a:extLst>
          </p:cNvPr>
          <p:cNvSpPr txBox="1"/>
          <p:nvPr/>
        </p:nvSpPr>
        <p:spPr>
          <a:xfrm>
            <a:off x="8678917" y="4626384"/>
            <a:ext cx="2751083" cy="369332"/>
          </a:xfrm>
          <a:prstGeom prst="rect">
            <a:avLst/>
          </a:prstGeom>
          <a:noFill/>
        </p:spPr>
        <p:txBody>
          <a:bodyPr wrap="square" rtlCol="0">
            <a:spAutoFit/>
          </a:bodyPr>
          <a:lstStyle/>
          <a:p>
            <a:r>
              <a:rPr lang="en-GB" dirty="0"/>
              <a:t>Lecturer: </a:t>
            </a:r>
            <a:r>
              <a:rPr lang="en-GB" b="1" dirty="0"/>
              <a:t>Ehsan </a:t>
            </a:r>
            <a:r>
              <a:rPr lang="en-GB" b="1" dirty="0" err="1"/>
              <a:t>Khajeh</a:t>
            </a:r>
            <a:r>
              <a:rPr lang="en-GB" b="1" dirty="0"/>
              <a:t> </a:t>
            </a:r>
          </a:p>
        </p:txBody>
      </p:sp>
      <p:sp>
        <p:nvSpPr>
          <p:cNvPr id="18" name="TextBox 17">
            <a:extLst>
              <a:ext uri="{FF2B5EF4-FFF2-40B4-BE49-F238E27FC236}">
                <a16:creationId xmlns:a16="http://schemas.microsoft.com/office/drawing/2014/main" id="{8B28BD50-14E9-7148-E094-1A78B2237B2C}"/>
              </a:ext>
            </a:extLst>
          </p:cNvPr>
          <p:cNvSpPr txBox="1"/>
          <p:nvPr/>
        </p:nvSpPr>
        <p:spPr>
          <a:xfrm flipH="1">
            <a:off x="8204486" y="1768316"/>
            <a:ext cx="4431690" cy="1200329"/>
          </a:xfrm>
          <a:prstGeom prst="rect">
            <a:avLst/>
          </a:prstGeom>
          <a:noFill/>
        </p:spPr>
        <p:txBody>
          <a:bodyPr wrap="square" rtlCol="0">
            <a:spAutoFit/>
          </a:bodyPr>
          <a:lstStyle/>
          <a:p>
            <a:r>
              <a:rPr lang="en-GB" sz="2400" b="1" dirty="0"/>
              <a:t>Developing Relationships and Workplace Achievement (September 2023)</a:t>
            </a:r>
          </a:p>
        </p:txBody>
      </p:sp>
      <p:sp>
        <p:nvSpPr>
          <p:cNvPr id="20" name="TextBox 19">
            <a:extLst>
              <a:ext uri="{FF2B5EF4-FFF2-40B4-BE49-F238E27FC236}">
                <a16:creationId xmlns:a16="http://schemas.microsoft.com/office/drawing/2014/main" id="{5860C9C0-E3D7-3321-706A-9DBF8C64F8A7}"/>
              </a:ext>
            </a:extLst>
          </p:cNvPr>
          <p:cNvSpPr txBox="1"/>
          <p:nvPr/>
        </p:nvSpPr>
        <p:spPr>
          <a:xfrm>
            <a:off x="646044" y="4394992"/>
            <a:ext cx="11098924" cy="1446550"/>
          </a:xfrm>
          <a:prstGeom prst="rect">
            <a:avLst/>
          </a:prstGeom>
          <a:noFill/>
        </p:spPr>
        <p:txBody>
          <a:bodyPr wrap="square" rtlCol="0">
            <a:spAutoFit/>
          </a:bodyPr>
          <a:lstStyle/>
          <a:p>
            <a:r>
              <a:rPr lang="en-GB" sz="4400" b="1" dirty="0">
                <a:solidFill>
                  <a:srgbClr val="FF0000"/>
                </a:solidFill>
              </a:rPr>
              <a:t>360-Degree Feedback: a Comprehensive Approach to Performance Management</a:t>
            </a:r>
          </a:p>
        </p:txBody>
      </p:sp>
    </p:spTree>
    <p:extLst>
      <p:ext uri="{BB962C8B-B14F-4D97-AF65-F5344CB8AC3E}">
        <p14:creationId xmlns:p14="http://schemas.microsoft.com/office/powerpoint/2010/main" val="28328993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2" presetClass="entr" presetSubtype="4" fill="hold" nodeType="clickEffect">
                                  <p:stCondLst>
                                    <p:cond delay="0"/>
                                  </p:stCondLst>
                                  <p:childTnLst>
                                    <p:set>
                                      <p:cBhvr>
                                        <p:cTn id="14" dur="1" fill="hold">
                                          <p:stCondLst>
                                            <p:cond delay="0"/>
                                          </p:stCondLst>
                                        </p:cTn>
                                        <p:tgtEl>
                                          <p:spTgt spid="5"/>
                                        </p:tgtEl>
                                        <p:attrNameLst>
                                          <p:attrName>style.visibility</p:attrName>
                                        </p:attrNameLst>
                                      </p:cBhvr>
                                      <p:to>
                                        <p:strVal val="visible"/>
                                      </p:to>
                                    </p:set>
                                    <p:anim calcmode="lin" valueType="num">
                                      <p:cBhvr additive="base">
                                        <p:cTn id="15" dur="500" fill="hold"/>
                                        <p:tgtEl>
                                          <p:spTgt spid="5"/>
                                        </p:tgtEl>
                                        <p:attrNameLst>
                                          <p:attrName>ppt_x</p:attrName>
                                        </p:attrNameLst>
                                      </p:cBhvr>
                                      <p:tavLst>
                                        <p:tav tm="0">
                                          <p:val>
                                            <p:strVal val="#ppt_x"/>
                                          </p:val>
                                        </p:tav>
                                        <p:tav tm="100000">
                                          <p:val>
                                            <p:strVal val="#ppt_x"/>
                                          </p:val>
                                        </p:tav>
                                      </p:tavLst>
                                    </p:anim>
                                    <p:anim calcmode="lin" valueType="num">
                                      <p:cBhvr additive="base">
                                        <p:cTn id="16"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2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18" grpId="0"/>
      <p:bldP spid="20"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2" name="Rectangle 11">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20B4123B-3AD4-27E2-50D2-71069E0A59D0}"/>
              </a:ext>
            </a:extLst>
          </p:cNvPr>
          <p:cNvSpPr txBox="1"/>
          <p:nvPr/>
        </p:nvSpPr>
        <p:spPr>
          <a:xfrm>
            <a:off x="361507" y="1"/>
            <a:ext cx="5841079" cy="6857999"/>
          </a:xfrm>
          <a:prstGeom prst="rect">
            <a:avLst/>
          </a:prstGeom>
        </p:spPr>
        <p:txBody>
          <a:bodyPr vert="horz" lIns="91440" tIns="45720" rIns="91440" bIns="45720" rtlCol="0" anchor="ctr">
            <a:normAutofit/>
          </a:bodyPr>
          <a:lstStyle/>
          <a:p>
            <a:pPr indent="-228600" fontAlgn="base">
              <a:lnSpc>
                <a:spcPct val="90000"/>
              </a:lnSpc>
              <a:spcAft>
                <a:spcPts val="600"/>
              </a:spcAft>
              <a:buFont typeface="Arial" panose="020B0604020202020204" pitchFamily="34" charset="0"/>
              <a:buChar char="•"/>
            </a:pPr>
            <a:r>
              <a:rPr lang="en-US" sz="1100" b="1" i="0" dirty="0">
                <a:effectLst/>
              </a:rPr>
              <a:t>Table of Content</a:t>
            </a:r>
            <a:r>
              <a:rPr lang="en-US" sz="1100" b="0" i="0" dirty="0">
                <a:effectLst/>
              </a:rPr>
              <a:t> </a:t>
            </a:r>
          </a:p>
          <a:p>
            <a:pPr indent="-228600" fontAlgn="base">
              <a:lnSpc>
                <a:spcPct val="90000"/>
              </a:lnSpc>
              <a:spcAft>
                <a:spcPts val="600"/>
              </a:spcAft>
              <a:buFont typeface="Arial" panose="020B0604020202020204" pitchFamily="34" charset="0"/>
              <a:buChar char="•"/>
            </a:pPr>
            <a:r>
              <a:rPr lang="en-US" sz="1100" b="0" i="0" dirty="0">
                <a:effectLst/>
              </a:rPr>
              <a:t> Provide feedback and guidelines for giving positive and negative feedback. ___     slide 3  </a:t>
            </a:r>
          </a:p>
          <a:p>
            <a:pPr indent="-228600" fontAlgn="base">
              <a:lnSpc>
                <a:spcPct val="90000"/>
              </a:lnSpc>
              <a:spcAft>
                <a:spcPts val="600"/>
              </a:spcAft>
              <a:buFont typeface="Arial" panose="020B0604020202020204" pitchFamily="34" charset="0"/>
              <a:buChar char="•"/>
            </a:pPr>
            <a:r>
              <a:rPr lang="en-US" sz="1100" b="0" i="0" dirty="0">
                <a:effectLst/>
              </a:rPr>
              <a:t>What is the 360 degree-feedback system________________________________   slide 4 </a:t>
            </a:r>
          </a:p>
          <a:p>
            <a:pPr indent="-228600" fontAlgn="base">
              <a:lnSpc>
                <a:spcPct val="90000"/>
              </a:lnSpc>
              <a:spcAft>
                <a:spcPts val="600"/>
              </a:spcAft>
              <a:buFont typeface="Arial" panose="020B0604020202020204" pitchFamily="34" charset="0"/>
              <a:buChar char="•"/>
            </a:pPr>
            <a:r>
              <a:rPr lang="en-US" sz="1100" b="0" i="0" dirty="0">
                <a:effectLst/>
              </a:rPr>
              <a:t>What does the 360 degree –feedback system do __________________________  slide 4 </a:t>
            </a:r>
          </a:p>
          <a:p>
            <a:pPr indent="-228600" fontAlgn="base">
              <a:lnSpc>
                <a:spcPct val="90000"/>
              </a:lnSpc>
              <a:spcAft>
                <a:spcPts val="600"/>
              </a:spcAft>
              <a:buFont typeface="Arial" panose="020B0604020202020204" pitchFamily="34" charset="0"/>
              <a:buChar char="•"/>
            </a:pPr>
            <a:r>
              <a:rPr lang="en-US" sz="1100" b="0" i="0" dirty="0">
                <a:effectLst/>
              </a:rPr>
              <a:t>How is the 360 degree –feedback important to employees__________________   slide 5 </a:t>
            </a:r>
          </a:p>
          <a:p>
            <a:pPr indent="-228600" fontAlgn="base">
              <a:lnSpc>
                <a:spcPct val="90000"/>
              </a:lnSpc>
              <a:spcAft>
                <a:spcPts val="600"/>
              </a:spcAft>
              <a:buFont typeface="Arial" panose="020B0604020202020204" pitchFamily="34" charset="0"/>
              <a:buChar char="•"/>
            </a:pPr>
            <a:r>
              <a:rPr lang="en-US" sz="1100" b="0" i="0" dirty="0">
                <a:effectLst/>
              </a:rPr>
              <a:t>What is the concept of the 360-degree feedback? _________________________  slide 5 </a:t>
            </a:r>
          </a:p>
          <a:p>
            <a:pPr indent="-228600" fontAlgn="base">
              <a:lnSpc>
                <a:spcPct val="90000"/>
              </a:lnSpc>
              <a:spcAft>
                <a:spcPts val="600"/>
              </a:spcAft>
              <a:buFont typeface="Arial" panose="020B0604020202020204" pitchFamily="34" charset="0"/>
              <a:buChar char="•"/>
            </a:pPr>
            <a:r>
              <a:rPr lang="en-US" sz="1100" b="0" i="0" dirty="0">
                <a:effectLst/>
              </a:rPr>
              <a:t>What are the benefits of the 360 degrees for employees ____________________ slide 6 </a:t>
            </a:r>
          </a:p>
          <a:p>
            <a:pPr indent="-228600" fontAlgn="base">
              <a:lnSpc>
                <a:spcPct val="90000"/>
              </a:lnSpc>
              <a:spcAft>
                <a:spcPts val="600"/>
              </a:spcAft>
              <a:buFont typeface="Arial" panose="020B0604020202020204" pitchFamily="34" charset="0"/>
              <a:buChar char="•"/>
            </a:pPr>
            <a:r>
              <a:rPr lang="en-US" sz="1100" b="0" i="0" dirty="0">
                <a:effectLst/>
              </a:rPr>
              <a:t>What are the benefits of the 360 degrees for employees continued____________ slide 7 </a:t>
            </a:r>
          </a:p>
          <a:p>
            <a:pPr indent="-228600" fontAlgn="base">
              <a:lnSpc>
                <a:spcPct val="90000"/>
              </a:lnSpc>
              <a:spcAft>
                <a:spcPts val="600"/>
              </a:spcAft>
              <a:buFont typeface="Arial" panose="020B0604020202020204" pitchFamily="34" charset="0"/>
              <a:buChar char="•"/>
            </a:pPr>
            <a:r>
              <a:rPr lang="en-US" sz="1100" b="0" i="0" dirty="0">
                <a:effectLst/>
              </a:rPr>
              <a:t>How is the 360-degree important to us your employers_____________________  slide 7 </a:t>
            </a:r>
          </a:p>
          <a:p>
            <a:pPr indent="-228600" fontAlgn="base">
              <a:lnSpc>
                <a:spcPct val="90000"/>
              </a:lnSpc>
              <a:spcAft>
                <a:spcPts val="600"/>
              </a:spcAft>
              <a:buFont typeface="Arial" panose="020B0604020202020204" pitchFamily="34" charset="0"/>
              <a:buChar char="•"/>
            </a:pPr>
            <a:r>
              <a:rPr lang="en-US" sz="1100" b="0" i="0" dirty="0">
                <a:effectLst/>
              </a:rPr>
              <a:t>Question and answer session__________________________________________  slide 8 </a:t>
            </a:r>
          </a:p>
          <a:p>
            <a:pPr indent="-228600" fontAlgn="base">
              <a:lnSpc>
                <a:spcPct val="90000"/>
              </a:lnSpc>
              <a:spcAft>
                <a:spcPts val="600"/>
              </a:spcAft>
              <a:buFont typeface="Arial" panose="020B0604020202020204" pitchFamily="34" charset="0"/>
              <a:buChar char="•"/>
            </a:pPr>
            <a:r>
              <a:rPr lang="en-US" sz="1100" b="0" i="0" dirty="0">
                <a:effectLst/>
              </a:rPr>
              <a:t>What are the benefits of 360-degree feedback for employers________________   slide 9 </a:t>
            </a:r>
          </a:p>
          <a:p>
            <a:pPr indent="-228600" fontAlgn="base">
              <a:lnSpc>
                <a:spcPct val="90000"/>
              </a:lnSpc>
              <a:spcAft>
                <a:spcPts val="600"/>
              </a:spcAft>
              <a:buFont typeface="Arial" panose="020B0604020202020204" pitchFamily="34" charset="0"/>
              <a:buChar char="•"/>
            </a:pPr>
            <a:r>
              <a:rPr lang="en-US" sz="1100" b="0" i="0" dirty="0">
                <a:effectLst/>
              </a:rPr>
              <a:t>Issues that might arise while implementing the concept of___________________ slide 9 </a:t>
            </a:r>
          </a:p>
          <a:p>
            <a:pPr indent="-228600" fontAlgn="base">
              <a:lnSpc>
                <a:spcPct val="90000"/>
              </a:lnSpc>
              <a:spcAft>
                <a:spcPts val="600"/>
              </a:spcAft>
              <a:buFont typeface="Arial" panose="020B0604020202020204" pitchFamily="34" charset="0"/>
              <a:buChar char="•"/>
            </a:pPr>
            <a:r>
              <a:rPr lang="en-US" sz="1100" b="0" i="0" dirty="0">
                <a:effectLst/>
              </a:rPr>
              <a:t>conditions for applying the 360-degree feedback method to achieve success____ slide 10 </a:t>
            </a:r>
          </a:p>
          <a:p>
            <a:pPr indent="-228600" fontAlgn="base">
              <a:lnSpc>
                <a:spcPct val="90000"/>
              </a:lnSpc>
              <a:spcAft>
                <a:spcPts val="600"/>
              </a:spcAft>
              <a:buFont typeface="Arial" panose="020B0604020202020204" pitchFamily="34" charset="0"/>
              <a:buChar char="•"/>
            </a:pPr>
            <a:r>
              <a:rPr lang="en-US" sz="1100" b="0" i="0" dirty="0">
                <a:effectLst/>
              </a:rPr>
              <a:t>Designing a questionnaire for 360 degrees feedback_______________________  slide 11 </a:t>
            </a:r>
          </a:p>
          <a:p>
            <a:pPr indent="-228600" fontAlgn="base">
              <a:lnSpc>
                <a:spcPct val="90000"/>
              </a:lnSpc>
              <a:spcAft>
                <a:spcPts val="600"/>
              </a:spcAft>
              <a:buFont typeface="Arial" panose="020B0604020202020204" pitchFamily="34" charset="0"/>
              <a:buChar char="•"/>
            </a:pPr>
            <a:r>
              <a:rPr lang="en-US" sz="1100" b="0" i="0" dirty="0">
                <a:effectLst/>
              </a:rPr>
              <a:t>Conclusion ________________________________________________________  slide 12 </a:t>
            </a:r>
          </a:p>
          <a:p>
            <a:pPr indent="-228600" fontAlgn="base">
              <a:lnSpc>
                <a:spcPct val="90000"/>
              </a:lnSpc>
              <a:spcAft>
                <a:spcPts val="600"/>
              </a:spcAft>
              <a:buFont typeface="Arial" panose="020B0604020202020204" pitchFamily="34" charset="0"/>
              <a:buChar char="•"/>
            </a:pPr>
            <a:r>
              <a:rPr lang="en-US" sz="1100" b="0" i="0" dirty="0">
                <a:effectLst/>
              </a:rPr>
              <a:t>360-degree sample questionnaire______________________________________  slide 13 </a:t>
            </a:r>
          </a:p>
          <a:p>
            <a:pPr indent="-228600" fontAlgn="base">
              <a:lnSpc>
                <a:spcPct val="90000"/>
              </a:lnSpc>
              <a:spcAft>
                <a:spcPts val="600"/>
              </a:spcAft>
              <a:buFont typeface="Arial" panose="020B0604020202020204" pitchFamily="34" charset="0"/>
              <a:buChar char="•"/>
            </a:pPr>
            <a:r>
              <a:rPr lang="en-US" sz="1100" b="0" i="0" dirty="0">
                <a:effectLst/>
              </a:rPr>
              <a:t>Reference_________________________________________________________  slide </a:t>
            </a:r>
            <a:r>
              <a:rPr lang="en-US" sz="1100" b="0" i="0">
                <a:effectLst/>
              </a:rPr>
              <a:t>14  </a:t>
            </a:r>
            <a:endParaRPr lang="en-US" sz="1100" b="0" i="0" dirty="0">
              <a:effectLst/>
            </a:endParaRPr>
          </a:p>
          <a:p>
            <a:pPr fontAlgn="base">
              <a:lnSpc>
                <a:spcPct val="90000"/>
              </a:lnSpc>
              <a:spcAft>
                <a:spcPts val="600"/>
              </a:spcAft>
            </a:pPr>
            <a:r>
              <a:rPr lang="en-US" sz="1100" b="0" i="0" dirty="0">
                <a:effectLst/>
              </a:rPr>
              <a:t> </a:t>
            </a:r>
          </a:p>
          <a:p>
            <a:pPr indent="-228600">
              <a:lnSpc>
                <a:spcPct val="90000"/>
              </a:lnSpc>
              <a:spcAft>
                <a:spcPts val="600"/>
              </a:spcAft>
              <a:buFont typeface="Arial" panose="020B0604020202020204" pitchFamily="34" charset="0"/>
              <a:buChar char="•"/>
            </a:pPr>
            <a:endParaRPr lang="en-US" sz="700" dirty="0"/>
          </a:p>
        </p:txBody>
      </p:sp>
      <p:pic>
        <p:nvPicPr>
          <p:cNvPr id="6" name="Picture 5" descr="Glasses on top of a book">
            <a:extLst>
              <a:ext uri="{FF2B5EF4-FFF2-40B4-BE49-F238E27FC236}">
                <a16:creationId xmlns:a16="http://schemas.microsoft.com/office/drawing/2014/main" id="{5CE0488E-E2FF-2630-A926-A2FA95DF69FF}"/>
              </a:ext>
            </a:extLst>
          </p:cNvPr>
          <p:cNvPicPr>
            <a:picLocks noChangeAspect="1"/>
          </p:cNvPicPr>
          <p:nvPr/>
        </p:nvPicPr>
        <p:blipFill rotWithShape="1">
          <a:blip r:embed="rId2"/>
          <a:srcRect l="7856" r="33188" b="-1"/>
          <a:stretch/>
        </p:blipFill>
        <p:spPr>
          <a:xfrm>
            <a:off x="6096000" y="1"/>
            <a:ext cx="6102825" cy="6858000"/>
          </a:xfrm>
          <a:prstGeom prst="rect">
            <a:avLst/>
          </a:prstGeom>
        </p:spPr>
      </p:pic>
    </p:spTree>
    <p:extLst>
      <p:ext uri="{BB962C8B-B14F-4D97-AF65-F5344CB8AC3E}">
        <p14:creationId xmlns:p14="http://schemas.microsoft.com/office/powerpoint/2010/main" val="248144771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AAE548EC-C728-40E3-0558-A187847E718D}"/>
              </a:ext>
            </a:extLst>
          </p:cNvPr>
          <p:cNvSpPr txBox="1"/>
          <p:nvPr/>
        </p:nvSpPr>
        <p:spPr>
          <a:xfrm>
            <a:off x="372932" y="831624"/>
            <a:ext cx="11684809" cy="546303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highlight>
                  <a:srgbClr val="FFFF00"/>
                </a:highlight>
                <a:ea typeface="Calibri"/>
                <a:cs typeface="Calibri"/>
              </a:rPr>
              <a:t>It is critical to be helpful, balanced, and focused on helping the individual develop when delivering feedback. Here are some tips for providing both good and negative feedback: </a:t>
            </a:r>
            <a:endParaRPr lang="en-US" sz="1200" dirty="0">
              <a:highlight>
                <a:srgbClr val="FFFF00"/>
              </a:highlight>
              <a:ea typeface="Calibri"/>
              <a:cs typeface="Calibri"/>
            </a:endParaRPr>
          </a:p>
          <a:p>
            <a:endParaRPr lang="en-GB" sz="1200" dirty="0">
              <a:ea typeface="Calibri"/>
              <a:cs typeface="Calibri"/>
            </a:endParaRPr>
          </a:p>
          <a:p>
            <a:r>
              <a:rPr lang="en-GB" sz="1200" b="1" dirty="0">
                <a:highlight>
                  <a:srgbClr val="00FF00"/>
                </a:highlight>
                <a:ea typeface="Calibri"/>
                <a:cs typeface="Calibri"/>
              </a:rPr>
              <a:t>Positive feedback: </a:t>
            </a:r>
            <a:endParaRPr lang="en-US" sz="1200" b="1" dirty="0">
              <a:highlight>
                <a:srgbClr val="00FF00"/>
              </a:highlight>
              <a:ea typeface="Calibri"/>
              <a:cs typeface="Calibri"/>
            </a:endParaRPr>
          </a:p>
          <a:p>
            <a:endParaRPr lang="en-GB" sz="1200" dirty="0">
              <a:ea typeface="Calibri"/>
              <a:cs typeface="Calibri"/>
            </a:endParaRPr>
          </a:p>
          <a:p>
            <a:r>
              <a:rPr lang="en-GB" sz="1200" b="1" dirty="0">
                <a:ea typeface="Calibri"/>
                <a:cs typeface="Calibri"/>
              </a:rPr>
              <a:t>Be precise:</a:t>
            </a:r>
            <a:r>
              <a:rPr lang="en-GB" sz="1200" dirty="0">
                <a:ea typeface="Calibri"/>
                <a:cs typeface="Calibri"/>
              </a:rPr>
              <a:t> Clearly identify the behaviour, action, or result that you want to praise. Give detailed instances to demonstrate the positive behaviour or accomplishment. </a:t>
            </a:r>
          </a:p>
          <a:p>
            <a:endParaRPr lang="en-GB" sz="1200" dirty="0">
              <a:ea typeface="Calibri"/>
              <a:cs typeface="Calibri"/>
            </a:endParaRPr>
          </a:p>
          <a:p>
            <a:r>
              <a:rPr lang="en-GB" sz="1200" b="1" dirty="0">
                <a:ea typeface="Calibri"/>
                <a:cs typeface="Calibri"/>
              </a:rPr>
              <a:t>Emphasise impact:</a:t>
            </a:r>
            <a:r>
              <a:rPr lang="en-GB" sz="1200" dirty="0">
                <a:ea typeface="Calibri"/>
                <a:cs typeface="Calibri"/>
              </a:rPr>
              <a:t> Describe how the individual's positive activities or behaviours have benefited others, the team, or the organisation. Emphasise the value they contribute and the advantages of their efforts. </a:t>
            </a:r>
            <a:endParaRPr lang="en-GB" sz="1200" dirty="0">
              <a:ea typeface="+mn-lt"/>
              <a:cs typeface="+mn-lt"/>
            </a:endParaRPr>
          </a:p>
          <a:p>
            <a:endParaRPr lang="en-GB" sz="1200" dirty="0">
              <a:ea typeface="+mn-lt"/>
              <a:cs typeface="+mn-lt"/>
            </a:endParaRPr>
          </a:p>
          <a:p>
            <a:r>
              <a:rPr lang="en-GB" sz="1200" b="1" dirty="0">
                <a:ea typeface="+mn-lt"/>
                <a:cs typeface="+mn-lt"/>
              </a:rPr>
              <a:t>Be truthful and authentic</a:t>
            </a:r>
            <a:r>
              <a:rPr lang="en-GB" sz="1200" dirty="0">
                <a:ea typeface="+mn-lt"/>
                <a:cs typeface="+mn-lt"/>
              </a:rPr>
              <a:t>: Give real thanks and acknowledgment. Being genuine is essential to giving the encouraging comments significance and inspiration.‏</a:t>
            </a:r>
            <a:endParaRPr lang="en-GB" sz="1200" dirty="0">
              <a:ea typeface="Calibri"/>
              <a:cs typeface="Calibri"/>
            </a:endParaRPr>
          </a:p>
          <a:p>
            <a:endParaRPr lang="en-GB" sz="1200" dirty="0">
              <a:ea typeface="+mn-lt"/>
              <a:cs typeface="+mn-lt"/>
            </a:endParaRPr>
          </a:p>
          <a:p>
            <a:r>
              <a:rPr lang="en-GB" sz="1200" b="1" dirty="0">
                <a:ea typeface="+mn-lt"/>
                <a:cs typeface="+mn-lt"/>
              </a:rPr>
              <a:t>Promote repetition:</a:t>
            </a:r>
            <a:r>
              <a:rPr lang="en-GB" sz="1200" dirty="0">
                <a:ea typeface="+mn-lt"/>
                <a:cs typeface="+mn-lt"/>
              </a:rPr>
              <a:t> Encourage the person to carry out their excellent work in order to reinforce the positive behaviour. Remind them that their efforts count and have an impact.</a:t>
            </a:r>
            <a:endParaRPr lang="en-GB" sz="1200" dirty="0">
              <a:ea typeface="Calibri"/>
              <a:cs typeface="Calibri"/>
            </a:endParaRPr>
          </a:p>
          <a:p>
            <a:endParaRPr lang="en-GB" sz="1200" dirty="0">
              <a:ea typeface="Calibri"/>
              <a:cs typeface="Calibri"/>
            </a:endParaRPr>
          </a:p>
          <a:p>
            <a:r>
              <a:rPr lang="en-GB" sz="1200" b="1" dirty="0">
                <a:highlight>
                  <a:srgbClr val="00FF00"/>
                </a:highlight>
                <a:ea typeface="Calibri"/>
                <a:cs typeface="Calibri"/>
              </a:rPr>
              <a:t>Negative Feedback:</a:t>
            </a:r>
          </a:p>
          <a:p>
            <a:endParaRPr lang="en-GB" sz="1200" dirty="0">
              <a:ea typeface="+mn-lt"/>
              <a:cs typeface="+mn-lt"/>
            </a:endParaRPr>
          </a:p>
          <a:p>
            <a:r>
              <a:rPr lang="en-GB" sz="1100" b="1" dirty="0">
                <a:ea typeface="+mn-lt"/>
                <a:cs typeface="+mn-lt"/>
              </a:rPr>
              <a:t>Be precise and impartial:</a:t>
            </a:r>
            <a:r>
              <a:rPr lang="en-GB" sz="1100" dirty="0">
                <a:ea typeface="+mn-lt"/>
                <a:cs typeface="+mn-lt"/>
              </a:rPr>
              <a:t> Clearly state the activity or behaviour that needs to be improved. Stay away from generalisations and give specific examples. Pay attention to particular situations where the behaviour caused harm.‏</a:t>
            </a:r>
            <a:endParaRPr lang="en-GB" sz="1100" dirty="0">
              <a:ea typeface="Calibri"/>
              <a:cs typeface="Calibri"/>
            </a:endParaRPr>
          </a:p>
          <a:p>
            <a:endParaRPr lang="en-GB" sz="1100" b="1" dirty="0">
              <a:ea typeface="+mn-lt"/>
              <a:cs typeface="+mn-lt"/>
            </a:endParaRPr>
          </a:p>
          <a:p>
            <a:r>
              <a:rPr lang="en-GB" sz="1100" b="1" dirty="0">
                <a:ea typeface="+mn-lt"/>
                <a:cs typeface="+mn-lt"/>
              </a:rPr>
              <a:t>Give background and repercussions:</a:t>
            </a:r>
            <a:r>
              <a:rPr lang="en-GB" sz="1100" dirty="0">
                <a:ea typeface="+mn-lt"/>
                <a:cs typeface="+mn-lt"/>
              </a:rPr>
              <a:t> Describe how the bad behaviour affects other people, the group, or the company. Assist the person in comprehending the reasons behind the troublesome behaviour and the possible repercussions should it persist.‏</a:t>
            </a:r>
            <a:endParaRPr lang="en-GB" sz="1100" dirty="0">
              <a:ea typeface="Calibri"/>
              <a:cs typeface="Calibri"/>
            </a:endParaRPr>
          </a:p>
          <a:p>
            <a:endParaRPr lang="en-GB" sz="1100" dirty="0">
              <a:ea typeface="Calibri"/>
              <a:cs typeface="Calibri"/>
            </a:endParaRPr>
          </a:p>
          <a:p>
            <a:r>
              <a:rPr lang="en-GB" sz="1100" b="1" dirty="0">
                <a:ea typeface="+mn-lt"/>
                <a:cs typeface="+mn-lt"/>
              </a:rPr>
              <a:t>Be positive and focused on finding solutions</a:t>
            </a:r>
            <a:r>
              <a:rPr lang="en-GB" sz="1100" dirty="0">
                <a:ea typeface="+mn-lt"/>
                <a:cs typeface="+mn-lt"/>
              </a:rPr>
              <a:t>: Make recommendations for enhancements and potential fixes. Give advice on how the person should behave differently or deal with the problem. If needed, provide resources and assistance.‏</a:t>
            </a:r>
            <a:endParaRPr lang="en-GB" sz="1100" dirty="0">
              <a:ea typeface="Calibri"/>
              <a:cs typeface="Calibri"/>
            </a:endParaRPr>
          </a:p>
          <a:p>
            <a:endParaRPr lang="en-GB" sz="1100" dirty="0">
              <a:ea typeface="Calibri"/>
              <a:cs typeface="Calibri"/>
            </a:endParaRPr>
          </a:p>
          <a:p>
            <a:r>
              <a:rPr lang="en-GB" sz="1100" b="1" dirty="0">
                <a:ea typeface="+mn-lt"/>
                <a:cs typeface="+mn-lt"/>
              </a:rPr>
              <a:t>Apply the "sandwich" method when necessary:</a:t>
            </a:r>
            <a:r>
              <a:rPr lang="en-GB" sz="1100" dirty="0">
                <a:ea typeface="+mn-lt"/>
                <a:cs typeface="+mn-lt"/>
              </a:rPr>
              <a:t> Place the constructive criticism in between compliments or suggestions for development. To keep a balanced viewpoint, start and end the feedback exchange with good features</a:t>
            </a:r>
            <a:r>
              <a:rPr lang="en-GB" sz="1200" dirty="0">
                <a:ea typeface="+mn-lt"/>
                <a:cs typeface="+mn-lt"/>
              </a:rPr>
              <a:t>.‏</a:t>
            </a:r>
            <a:endParaRPr lang="en-GB" sz="1200" dirty="0">
              <a:ea typeface="Calibri"/>
              <a:cs typeface="Calibri"/>
            </a:endParaRPr>
          </a:p>
          <a:p>
            <a:endParaRPr lang="en-GB" sz="1200" dirty="0">
              <a:highlight>
                <a:srgbClr val="FFFF00"/>
              </a:highlight>
              <a:ea typeface="Calibri"/>
              <a:cs typeface="Calibri"/>
            </a:endParaRPr>
          </a:p>
          <a:p>
            <a:r>
              <a:rPr lang="en-GB" sz="1200" b="1" i="1" dirty="0">
                <a:highlight>
                  <a:srgbClr val="FFFF00"/>
                </a:highlight>
                <a:ea typeface="+mn-lt"/>
                <a:cs typeface="+mn-lt"/>
              </a:rPr>
              <a:t>Note that constructive criticism must always be given in a courteous and sympathetic way, with an emphasis on performance and behaviour rather than insults to the person. The goal is to encourage the person's personal development rather than discourage or demoralise them.</a:t>
            </a:r>
            <a:endParaRPr lang="en-GB" sz="1200" b="1" i="1" dirty="0">
              <a:ea typeface="Calibri"/>
              <a:cs typeface="Calibri"/>
            </a:endParaRPr>
          </a:p>
          <a:p>
            <a:endParaRPr lang="en-GB" sz="1100" dirty="0">
              <a:ea typeface="Calibri"/>
              <a:cs typeface="Calibri"/>
            </a:endParaRPr>
          </a:p>
        </p:txBody>
      </p:sp>
      <p:sp>
        <p:nvSpPr>
          <p:cNvPr id="5" name="TextBox 4">
            <a:extLst>
              <a:ext uri="{FF2B5EF4-FFF2-40B4-BE49-F238E27FC236}">
                <a16:creationId xmlns:a16="http://schemas.microsoft.com/office/drawing/2014/main" id="{694EB738-5355-D164-E183-CABA2003CF0A}"/>
              </a:ext>
            </a:extLst>
          </p:cNvPr>
          <p:cNvSpPr txBox="1"/>
          <p:nvPr/>
        </p:nvSpPr>
        <p:spPr>
          <a:xfrm>
            <a:off x="639542" y="154516"/>
            <a:ext cx="10912915"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i="0" dirty="0">
                <a:effectLst/>
                <a:highlight>
                  <a:srgbClr val="00FF00"/>
                </a:highlight>
              </a:rPr>
              <a:t>Provide feedback and guidelines for giving positive and negative feedback</a:t>
            </a:r>
            <a:r>
              <a:rPr lang="en-US" sz="1800" b="0" i="0" dirty="0">
                <a:effectLst/>
              </a:rPr>
              <a:t>. </a:t>
            </a:r>
            <a:r>
              <a:rPr lang="en-GB" sz="1000" dirty="0">
                <a:ea typeface="Calibri"/>
                <a:cs typeface="Calibri"/>
              </a:rPr>
              <a:t>Bell, S. T., &amp; Arthur, W. A. (2008). Feedback acceptance in developmental assessment canters: The role of feedback message, participant personality, and affective response to the feedback session. Journal of Organizational </a:t>
            </a:r>
            <a:r>
              <a:rPr lang="en-GB" sz="1000" dirty="0" err="1">
                <a:ea typeface="Calibri"/>
                <a:cs typeface="Calibri"/>
              </a:rPr>
              <a:t>Behavior</a:t>
            </a:r>
            <a:r>
              <a:rPr lang="en-GB" sz="1000" dirty="0">
                <a:ea typeface="Calibri"/>
                <a:cs typeface="Calibri"/>
              </a:rPr>
              <a:t>, 29, 681–703.CrossRefGoogle Scholar</a:t>
            </a:r>
          </a:p>
        </p:txBody>
      </p:sp>
    </p:spTree>
    <p:extLst>
      <p:ext uri="{BB962C8B-B14F-4D97-AF65-F5344CB8AC3E}">
        <p14:creationId xmlns:p14="http://schemas.microsoft.com/office/powerpoint/2010/main" val="4561305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37FD2017-742F-736F-1E5F-DADB7A550E15}"/>
              </a:ext>
            </a:extLst>
          </p:cNvPr>
          <p:cNvSpPr txBox="1"/>
          <p:nvPr/>
        </p:nvSpPr>
        <p:spPr>
          <a:xfrm>
            <a:off x="3381703" y="244365"/>
            <a:ext cx="4713889" cy="400110"/>
          </a:xfrm>
          <a:prstGeom prst="rect">
            <a:avLst/>
          </a:prstGeom>
          <a:noFill/>
        </p:spPr>
        <p:txBody>
          <a:bodyPr wrap="square" lIns="91440" tIns="45720" rIns="91440" bIns="45720" rtlCol="0" anchor="t">
            <a:spAutoFit/>
          </a:bodyPr>
          <a:lstStyle/>
          <a:p>
            <a:r>
              <a:rPr lang="en-GB" sz="2000" b="1" dirty="0">
                <a:highlight>
                  <a:srgbClr val="00FF00"/>
                </a:highlight>
              </a:rPr>
              <a:t>What is the 360 degree-feedback system?</a:t>
            </a:r>
            <a:endParaRPr lang="en-GB" sz="2000" b="1" dirty="0">
              <a:highlight>
                <a:srgbClr val="00FF00"/>
              </a:highlight>
              <a:cs typeface="Calibri"/>
            </a:endParaRPr>
          </a:p>
        </p:txBody>
      </p:sp>
      <p:sp>
        <p:nvSpPr>
          <p:cNvPr id="6" name="TextBox 5">
            <a:extLst>
              <a:ext uri="{FF2B5EF4-FFF2-40B4-BE49-F238E27FC236}">
                <a16:creationId xmlns:a16="http://schemas.microsoft.com/office/drawing/2014/main" id="{E6C8B219-8EF3-A060-A159-7AE71E3DD66D}"/>
              </a:ext>
            </a:extLst>
          </p:cNvPr>
          <p:cNvSpPr txBox="1"/>
          <p:nvPr/>
        </p:nvSpPr>
        <p:spPr>
          <a:xfrm>
            <a:off x="3381703" y="1790332"/>
            <a:ext cx="6278220" cy="400110"/>
          </a:xfrm>
          <a:prstGeom prst="rect">
            <a:avLst/>
          </a:prstGeom>
          <a:noFill/>
        </p:spPr>
        <p:txBody>
          <a:bodyPr wrap="square" lIns="91440" tIns="45720" rIns="91440" bIns="45720" rtlCol="0" anchor="t">
            <a:spAutoFit/>
          </a:bodyPr>
          <a:lstStyle/>
          <a:p>
            <a:r>
              <a:rPr lang="en-US" sz="2000" b="1" i="0" dirty="0">
                <a:effectLst/>
                <a:highlight>
                  <a:srgbClr val="00FF00"/>
                </a:highlight>
              </a:rPr>
              <a:t>What does the 360 degree –feedback system do</a:t>
            </a:r>
            <a:endParaRPr lang="en-GB" sz="2000" b="1" dirty="0">
              <a:highlight>
                <a:srgbClr val="00FF00"/>
              </a:highlight>
              <a:cs typeface="Calibri"/>
            </a:endParaRPr>
          </a:p>
        </p:txBody>
      </p:sp>
      <p:pic>
        <p:nvPicPr>
          <p:cNvPr id="10" name="Picture 9" descr="A cartoon of a person holding papers">
            <a:extLst>
              <a:ext uri="{FF2B5EF4-FFF2-40B4-BE49-F238E27FC236}">
                <a16:creationId xmlns:a16="http://schemas.microsoft.com/office/drawing/2014/main" id="{0DB351E5-C114-968B-30FA-CF6515D7FA0B}"/>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453311" y="3248607"/>
            <a:ext cx="4532243" cy="3722281"/>
          </a:xfrm>
          <a:prstGeom prst="rect">
            <a:avLst/>
          </a:prstGeom>
        </p:spPr>
      </p:pic>
      <p:sp>
        <p:nvSpPr>
          <p:cNvPr id="11" name="TextBox 10">
            <a:extLst>
              <a:ext uri="{FF2B5EF4-FFF2-40B4-BE49-F238E27FC236}">
                <a16:creationId xmlns:a16="http://schemas.microsoft.com/office/drawing/2014/main" id="{3C24B3B2-C42C-B0E0-5D8C-B9E4DFD9B719}"/>
              </a:ext>
            </a:extLst>
          </p:cNvPr>
          <p:cNvSpPr txBox="1"/>
          <p:nvPr/>
        </p:nvSpPr>
        <p:spPr>
          <a:xfrm>
            <a:off x="1920856" y="6858000"/>
            <a:ext cx="8350288" cy="230832"/>
          </a:xfrm>
          <a:prstGeom prst="rect">
            <a:avLst/>
          </a:prstGeom>
          <a:noFill/>
        </p:spPr>
        <p:txBody>
          <a:bodyPr wrap="square" rtlCol="0">
            <a:spAutoFit/>
          </a:bodyPr>
          <a:lstStyle/>
          <a:p>
            <a:r>
              <a:rPr lang="en-GB" sz="900">
                <a:hlinkClick r:id="rId3" tooltip="https://www.flickr.com/photos/jurgenappelo/5201223017"/>
              </a:rPr>
              <a:t>This Photo</a:t>
            </a:r>
            <a:r>
              <a:rPr lang="en-GB" sz="900"/>
              <a:t> by Unknown Author is licensed under </a:t>
            </a:r>
            <a:r>
              <a:rPr lang="en-GB" sz="900">
                <a:hlinkClick r:id="rId4" tooltip="https://creativecommons.org/licenses/by/3.0/"/>
              </a:rPr>
              <a:t>CC BY</a:t>
            </a:r>
            <a:endParaRPr lang="en-GB" sz="900"/>
          </a:p>
        </p:txBody>
      </p:sp>
      <p:sp>
        <p:nvSpPr>
          <p:cNvPr id="8" name="TextBox 7">
            <a:extLst>
              <a:ext uri="{FF2B5EF4-FFF2-40B4-BE49-F238E27FC236}">
                <a16:creationId xmlns:a16="http://schemas.microsoft.com/office/drawing/2014/main" id="{EFBC6637-B25B-0D38-A145-F862A3C6638B}"/>
              </a:ext>
            </a:extLst>
          </p:cNvPr>
          <p:cNvSpPr txBox="1"/>
          <p:nvPr/>
        </p:nvSpPr>
        <p:spPr>
          <a:xfrm>
            <a:off x="402021" y="2396359"/>
            <a:ext cx="10957035" cy="646331"/>
          </a:xfrm>
          <a:prstGeom prst="rect">
            <a:avLst/>
          </a:prstGeom>
          <a:noFill/>
        </p:spPr>
        <p:txBody>
          <a:bodyPr wrap="square" lIns="91440" tIns="45720" rIns="91440" bIns="45720" rtlCol="0" anchor="t">
            <a:spAutoFit/>
          </a:bodyPr>
          <a:lstStyle/>
          <a:p>
            <a:r>
              <a:rPr lang="en-GB" dirty="0">
                <a:ea typeface="+mn-lt"/>
                <a:cs typeface="+mn-lt"/>
              </a:rPr>
              <a:t>This methodology is a unique approach to providing a full review of an employee's performance by incorporating feedback from supervisors, colleagues, subordinates, customers or even auxiliary staff as well as self-assessment. </a:t>
            </a:r>
            <a:endParaRPr lang="en-US" dirty="0"/>
          </a:p>
        </p:txBody>
      </p:sp>
      <p:sp>
        <p:nvSpPr>
          <p:cNvPr id="5" name="TextBox 4">
            <a:extLst>
              <a:ext uri="{FF2B5EF4-FFF2-40B4-BE49-F238E27FC236}">
                <a16:creationId xmlns:a16="http://schemas.microsoft.com/office/drawing/2014/main" id="{51FB7387-DBA9-9C5F-BE4E-A304033080C6}"/>
              </a:ext>
            </a:extLst>
          </p:cNvPr>
          <p:cNvSpPr txBox="1"/>
          <p:nvPr/>
        </p:nvSpPr>
        <p:spPr>
          <a:xfrm>
            <a:off x="346842" y="804042"/>
            <a:ext cx="11256579" cy="923330"/>
          </a:xfrm>
          <a:prstGeom prst="rect">
            <a:avLst/>
          </a:prstGeom>
          <a:noFill/>
        </p:spPr>
        <p:txBody>
          <a:bodyPr wrap="square" lIns="91440" tIns="45720" rIns="91440" bIns="45720" rtlCol="0" anchor="t">
            <a:spAutoFit/>
          </a:bodyPr>
          <a:lstStyle/>
          <a:p>
            <a:r>
              <a:rPr lang="en-GB" dirty="0"/>
              <a:t>This is a performance</a:t>
            </a:r>
            <a:r>
              <a:rPr lang="en-GB" dirty="0">
                <a:ea typeface="+mn-lt"/>
                <a:cs typeface="+mn-lt"/>
              </a:rPr>
              <a:t> evaluation technique called the multi-rater feedback system, or 360-degree feedback system, gathers feedback on an individual from a variety of sources to give a comprehensive picture of their performance (Morgeson, Mumford, &amp; Campion, 2005).</a:t>
            </a:r>
            <a:endParaRPr lang="en-GB" dirty="0"/>
          </a:p>
        </p:txBody>
      </p:sp>
      <p:pic>
        <p:nvPicPr>
          <p:cNvPr id="2" name="Picture 1" descr="A yellow tick and blue tick&#10;&#10;Description automatically generated">
            <a:extLst>
              <a:ext uri="{FF2B5EF4-FFF2-40B4-BE49-F238E27FC236}">
                <a16:creationId xmlns:a16="http://schemas.microsoft.com/office/drawing/2014/main" id="{9CA03205-C311-3553-3BFF-DD7878866029}"/>
              </a:ext>
            </a:extLst>
          </p:cNvPr>
          <p:cNvPicPr>
            <a:picLocks noChangeAspect="1"/>
          </p:cNvPicPr>
          <p:nvPr/>
        </p:nvPicPr>
        <p:blipFill>
          <a:blip r:embed="rId5"/>
          <a:stretch>
            <a:fillRect/>
          </a:stretch>
        </p:blipFill>
        <p:spPr>
          <a:xfrm>
            <a:off x="406400" y="3684107"/>
            <a:ext cx="3524014" cy="2631858"/>
          </a:xfrm>
          <a:prstGeom prst="rect">
            <a:avLst/>
          </a:prstGeom>
        </p:spPr>
      </p:pic>
    </p:spTree>
    <p:extLst>
      <p:ext uri="{BB962C8B-B14F-4D97-AF65-F5344CB8AC3E}">
        <p14:creationId xmlns:p14="http://schemas.microsoft.com/office/powerpoint/2010/main" val="5718830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EB101B7F-6EDF-CDAC-B9F0-465A6E191559}"/>
              </a:ext>
            </a:extLst>
          </p:cNvPr>
          <p:cNvSpPr txBox="1"/>
          <p:nvPr/>
        </p:nvSpPr>
        <p:spPr>
          <a:xfrm>
            <a:off x="310821" y="3288702"/>
            <a:ext cx="6616972" cy="940841"/>
          </a:xfrm>
          <a:prstGeom prst="rect">
            <a:avLst/>
          </a:prstGeom>
        </p:spPr>
        <p:txBody>
          <a:bodyPr vert="horz" lIns="91440" tIns="45720" rIns="91440" bIns="45720" rtlCol="0" anchor="b">
            <a:normAutofit fontScale="92500" lnSpcReduction="20000"/>
          </a:bodyPr>
          <a:lstStyle/>
          <a:p>
            <a:pPr>
              <a:lnSpc>
                <a:spcPct val="90000"/>
              </a:lnSpc>
              <a:spcBef>
                <a:spcPct val="0"/>
              </a:spcBef>
              <a:spcAft>
                <a:spcPts val="600"/>
              </a:spcAft>
            </a:pPr>
            <a:r>
              <a:rPr lang="en-US" sz="3800" b="1">
                <a:highlight>
                  <a:srgbClr val="00FF00"/>
                </a:highlight>
                <a:latin typeface="+mj-lt"/>
                <a:ea typeface="+mj-ea"/>
                <a:cs typeface="+mj-cs"/>
              </a:rPr>
              <a:t>What is the Concept of the 360-degree feedback? </a:t>
            </a:r>
          </a:p>
        </p:txBody>
      </p:sp>
      <p:sp>
        <p:nvSpPr>
          <p:cNvPr id="13"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886FEDD5-D6DE-88B0-8C86-5505183DB85E}"/>
              </a:ext>
            </a:extLst>
          </p:cNvPr>
          <p:cNvSpPr txBox="1"/>
          <p:nvPr/>
        </p:nvSpPr>
        <p:spPr>
          <a:xfrm>
            <a:off x="310820" y="4575640"/>
            <a:ext cx="6435514" cy="2097706"/>
          </a:xfrm>
          <a:prstGeom prst="rect">
            <a:avLst/>
          </a:prstGeom>
        </p:spPr>
        <p:txBody>
          <a:bodyPr vert="horz" lIns="91440" tIns="45720" rIns="91440" bIns="45720" rtlCol="0" anchor="t">
            <a:normAutofit/>
          </a:bodyPr>
          <a:lstStyle/>
          <a:p>
            <a:pPr>
              <a:lnSpc>
                <a:spcPct val="90000"/>
              </a:lnSpc>
              <a:spcAft>
                <a:spcPts val="600"/>
              </a:spcAft>
            </a:pPr>
            <a:r>
              <a:rPr lang="en-US" sz="1700"/>
              <a:t>The foundation of the 360-degree feedback system is the notion that a more accurate and comprehensive evaluation of performance can result from considering several points of view (Bracken, Timmreck, &amp; Church, 2001). It differs from the conventional top-down method in which managers evaluate employees exclusively. It promotes a culture of ongoing learning and development by placing a strong emphasis on open communication, respect for one another, and transparency (Atwater, Roush, &amp; </a:t>
            </a:r>
            <a:r>
              <a:rPr lang="en-US" sz="1700" err="1"/>
              <a:t>Fischthal</a:t>
            </a:r>
            <a:r>
              <a:rPr lang="en-US" sz="1700"/>
              <a:t>, 1995).</a:t>
            </a:r>
            <a:endParaRPr lang="en-US"/>
          </a:p>
        </p:txBody>
      </p:sp>
      <p:pic>
        <p:nvPicPr>
          <p:cNvPr id="7" name="Picture 6" descr="Large skydiving group mid-air">
            <a:extLst>
              <a:ext uri="{FF2B5EF4-FFF2-40B4-BE49-F238E27FC236}">
                <a16:creationId xmlns:a16="http://schemas.microsoft.com/office/drawing/2014/main" id="{C678397B-A08D-B60F-D2A2-6928B523C5E6}"/>
              </a:ext>
            </a:extLst>
          </p:cNvPr>
          <p:cNvPicPr>
            <a:picLocks noChangeAspect="1"/>
          </p:cNvPicPr>
          <p:nvPr/>
        </p:nvPicPr>
        <p:blipFill rotWithShape="1">
          <a:blip r:embed="rId2"/>
          <a:srcRect l="17438" r="15760" b="3"/>
          <a:stretch/>
        </p:blipFill>
        <p:spPr>
          <a:xfrm>
            <a:off x="7164961" y="10"/>
            <a:ext cx="5025516"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3" name="TextBox 1">
            <a:extLst>
              <a:ext uri="{FF2B5EF4-FFF2-40B4-BE49-F238E27FC236}">
                <a16:creationId xmlns:a16="http://schemas.microsoft.com/office/drawing/2014/main" id="{F08942D8-2347-4873-5CB8-67FD988E4D7C}"/>
              </a:ext>
            </a:extLst>
          </p:cNvPr>
          <p:cNvSpPr txBox="1"/>
          <p:nvPr/>
        </p:nvSpPr>
        <p:spPr>
          <a:xfrm>
            <a:off x="391389" y="138943"/>
            <a:ext cx="6460435" cy="400110"/>
          </a:xfrm>
          <a:prstGeom prst="rect">
            <a:avLst/>
          </a:prstGeom>
          <a:noFill/>
        </p:spPr>
        <p:txBody>
          <a:bodyPr wrap="square" lIns="91440" tIns="45720" rIns="91440" bIns="4572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2000" b="1" dirty="0">
                <a:highlight>
                  <a:srgbClr val="00FF00"/>
                </a:highlight>
              </a:rPr>
              <a:t>How is the 360 degree  Important to Employees?</a:t>
            </a:r>
            <a:endParaRPr lang="en-GB" sz="2000" b="1" dirty="0">
              <a:highlight>
                <a:srgbClr val="00FF00"/>
              </a:highlight>
              <a:cs typeface="Calibri"/>
            </a:endParaRPr>
          </a:p>
        </p:txBody>
      </p:sp>
      <p:sp>
        <p:nvSpPr>
          <p:cNvPr id="6" name="TextBox 5">
            <a:extLst>
              <a:ext uri="{FF2B5EF4-FFF2-40B4-BE49-F238E27FC236}">
                <a16:creationId xmlns:a16="http://schemas.microsoft.com/office/drawing/2014/main" id="{FD40DC9A-F469-53D1-798F-361D4B3BFEC2}"/>
              </a:ext>
            </a:extLst>
          </p:cNvPr>
          <p:cNvSpPr txBox="1"/>
          <p:nvPr/>
        </p:nvSpPr>
        <p:spPr>
          <a:xfrm>
            <a:off x="265290" y="585141"/>
            <a:ext cx="7277569"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360-degree feedback gives staff members a chance to better themselves. The feedback—especially when it comes from several angles—offers insightful information that can help them become more self-aware, pinpoint their strengths and shortcomings, and direct their development strategies (London, 2003). Additionally, it creates an atmosphere where workers feel heard and respected, which increases worker happiness and engagement. </a:t>
            </a:r>
          </a:p>
        </p:txBody>
      </p:sp>
    </p:spTree>
    <p:extLst>
      <p:ext uri="{BB962C8B-B14F-4D97-AF65-F5344CB8AC3E}">
        <p14:creationId xmlns:p14="http://schemas.microsoft.com/office/powerpoint/2010/main" val="131096547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BA79A7CF-01AF-4178-9369-94E0C90EB0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70F2D9CE-5187-D90C-9CD0-49D2DE545944}"/>
              </a:ext>
            </a:extLst>
          </p:cNvPr>
          <p:cNvSpPr txBox="1"/>
          <p:nvPr/>
        </p:nvSpPr>
        <p:spPr>
          <a:xfrm>
            <a:off x="9634798" y="-74742"/>
            <a:ext cx="2469624" cy="3476366"/>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3400" b="1" i="1" kern="1200" dirty="0">
                <a:highlight>
                  <a:srgbClr val="00FF00"/>
                </a:highlight>
                <a:latin typeface="Sitka Heading"/>
                <a:ea typeface="+mj-ea"/>
                <a:cs typeface="+mj-cs"/>
              </a:rPr>
              <a:t>What are the benefits of 360-degree for the Employees?</a:t>
            </a:r>
          </a:p>
        </p:txBody>
      </p:sp>
      <p:sp>
        <p:nvSpPr>
          <p:cNvPr id="16" name="Rectangle 15">
            <a:extLst>
              <a:ext uri="{FF2B5EF4-FFF2-40B4-BE49-F238E27FC236}">
                <a16:creationId xmlns:a16="http://schemas.microsoft.com/office/drawing/2014/main" id="{99413ED5-9ED4-4772-BCE4-2BCAE6B12E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433973" y="-827233"/>
            <a:ext cx="1715478" cy="858342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Rectangle 17">
            <a:extLst>
              <a:ext uri="{FF2B5EF4-FFF2-40B4-BE49-F238E27FC236}">
                <a16:creationId xmlns:a16="http://schemas.microsoft.com/office/drawing/2014/main" id="{04357C93-F0CB-4A1C-8F77-4E90637898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2085" y="664308"/>
            <a:ext cx="8082632" cy="5600340"/>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90F533E9-6690-41A8-A372-4C6C622D02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950447" y="3392097"/>
            <a:ext cx="1719072"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a:extLst>
              <a:ext uri="{FF2B5EF4-FFF2-40B4-BE49-F238E27FC236}">
                <a16:creationId xmlns:a16="http://schemas.microsoft.com/office/drawing/2014/main" id="{BF58E781-A3B2-DC0B-6588-C3A79A9627D5}"/>
              </a:ext>
            </a:extLst>
          </p:cNvPr>
          <p:cNvSpPr txBox="1"/>
          <p:nvPr/>
        </p:nvSpPr>
        <p:spPr>
          <a:xfrm>
            <a:off x="576470" y="1240520"/>
            <a:ext cx="10903225" cy="369332"/>
          </a:xfrm>
          <a:prstGeom prst="rect">
            <a:avLst/>
          </a:prstGeom>
          <a:noFill/>
        </p:spPr>
        <p:txBody>
          <a:bodyPr wrap="square" lIns="91440" tIns="45720" rIns="91440" bIns="45720" anchor="t">
            <a:spAutoFit/>
          </a:bodyPr>
          <a:lstStyle/>
          <a:p>
            <a:endParaRPr lang="en-US"/>
          </a:p>
        </p:txBody>
      </p:sp>
      <p:sp>
        <p:nvSpPr>
          <p:cNvPr id="9" name="TextBox 8">
            <a:extLst>
              <a:ext uri="{FF2B5EF4-FFF2-40B4-BE49-F238E27FC236}">
                <a16:creationId xmlns:a16="http://schemas.microsoft.com/office/drawing/2014/main" id="{9B3B8D43-9A2F-1601-9CE5-2CCF0D8B2BD4}"/>
              </a:ext>
            </a:extLst>
          </p:cNvPr>
          <p:cNvSpPr txBox="1"/>
          <p:nvPr/>
        </p:nvSpPr>
        <p:spPr>
          <a:xfrm>
            <a:off x="1161222" y="4631635"/>
            <a:ext cx="9869556" cy="369332"/>
          </a:xfrm>
          <a:prstGeom prst="rect">
            <a:avLst/>
          </a:prstGeom>
          <a:noFill/>
        </p:spPr>
        <p:txBody>
          <a:bodyPr wrap="square" lIns="91440" tIns="45720" rIns="91440" bIns="45720" rtlCol="0" anchor="t">
            <a:spAutoFit/>
          </a:bodyPr>
          <a:lstStyle/>
          <a:p>
            <a:pPr>
              <a:spcAft>
                <a:spcPts val="600"/>
              </a:spcAft>
            </a:pPr>
            <a:endParaRPr lang="en-GB"/>
          </a:p>
        </p:txBody>
      </p:sp>
      <p:sp>
        <p:nvSpPr>
          <p:cNvPr id="3" name="TextBox 2">
            <a:extLst>
              <a:ext uri="{FF2B5EF4-FFF2-40B4-BE49-F238E27FC236}">
                <a16:creationId xmlns:a16="http://schemas.microsoft.com/office/drawing/2014/main" id="{24B1CBAB-67EA-03B8-3786-85370A183501}"/>
              </a:ext>
            </a:extLst>
          </p:cNvPr>
          <p:cNvSpPr txBox="1"/>
          <p:nvPr/>
        </p:nvSpPr>
        <p:spPr>
          <a:xfrm>
            <a:off x="178742" y="197555"/>
            <a:ext cx="9548516" cy="36933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highlight>
                  <a:srgbClr val="00FF00"/>
                </a:highlight>
              </a:rPr>
              <a:t>Multiple Points of View: </a:t>
            </a:r>
            <a:r>
              <a:rPr lang="en-GB" dirty="0"/>
              <a:t>360-degree feedback allows employees to obtain feedback from a variety of sources, resulting in a more thorough and well-rounded knowledge of their performance. This comprehensive method ensures that feedback is not limited to a particular point of view. ​ </a:t>
            </a:r>
            <a:endParaRPr lang="en-US" dirty="0"/>
          </a:p>
          <a:p>
            <a:r>
              <a:rPr lang="en-GB" dirty="0"/>
              <a:t>​</a:t>
            </a:r>
            <a:endParaRPr lang="en-GB" dirty="0">
              <a:ea typeface="Calibri"/>
              <a:cs typeface="Calibri"/>
            </a:endParaRPr>
          </a:p>
          <a:p>
            <a:r>
              <a:rPr lang="en-GB" dirty="0">
                <a:highlight>
                  <a:srgbClr val="00FF00"/>
                </a:highlight>
              </a:rPr>
              <a:t>Increases self-awareness:</a:t>
            </a:r>
            <a:r>
              <a:rPr lang="en-GB" dirty="0"/>
              <a:t> Receiving feedback from various sources helps employees realise how their actions and behaviours affect others. This improved self-awareness enables them to discover their own strengths and areas for improvement, resulting in personal and professional development.</a:t>
            </a:r>
            <a:endParaRPr lang="en-GB" dirty="0">
              <a:ea typeface="Calibri"/>
              <a:cs typeface="Calibri"/>
            </a:endParaRPr>
          </a:p>
          <a:p>
            <a:endParaRPr lang="en-GB" dirty="0">
              <a:ea typeface="Calibri"/>
              <a:cs typeface="Calibri"/>
            </a:endParaRPr>
          </a:p>
          <a:p>
            <a:r>
              <a:rPr lang="en-GB" dirty="0">
                <a:highlight>
                  <a:srgbClr val="00FF00"/>
                </a:highlight>
                <a:ea typeface="+mn-lt"/>
                <a:cs typeface="+mn-lt"/>
              </a:rPr>
              <a:t>Personnel may benefit</a:t>
            </a:r>
            <a:r>
              <a:rPr lang="en-GB" dirty="0">
                <a:ea typeface="+mn-lt"/>
                <a:cs typeface="+mn-lt"/>
              </a:rPr>
              <a:t> from improved communication, understanding, and teamwork (Fleenor, Smither, Atwater, Braddy, &amp; Sturm, 2010). It also fosters a learning and development culture in which employees are encouraged to enhance their skills and capabilities based on feedback. </a:t>
            </a:r>
          </a:p>
          <a:p>
            <a:endParaRPr lang="en-GB" dirty="0">
              <a:highlight>
                <a:srgbClr val="00FF00"/>
              </a:highlight>
              <a:ea typeface="+mn-lt"/>
              <a:cs typeface="+mn-lt"/>
            </a:endParaRPr>
          </a:p>
          <a:p>
            <a:endParaRPr lang="en-GB" dirty="0">
              <a:ea typeface="Calibri"/>
              <a:cs typeface="Calibri"/>
            </a:endParaRPr>
          </a:p>
        </p:txBody>
      </p:sp>
      <p:sp>
        <p:nvSpPr>
          <p:cNvPr id="7" name="TextBox 6">
            <a:extLst>
              <a:ext uri="{FF2B5EF4-FFF2-40B4-BE49-F238E27FC236}">
                <a16:creationId xmlns:a16="http://schemas.microsoft.com/office/drawing/2014/main" id="{F43FC5B0-4DFA-6920-8BC0-BC4AE38AE6A2}"/>
              </a:ext>
            </a:extLst>
          </p:cNvPr>
          <p:cNvSpPr txBox="1"/>
          <p:nvPr/>
        </p:nvSpPr>
        <p:spPr>
          <a:xfrm>
            <a:off x="0" y="3405481"/>
            <a:ext cx="11937999" cy="28623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highlight>
                  <a:srgbClr val="00FF00"/>
                </a:highlight>
                <a:ea typeface="+mn-lt"/>
                <a:cs typeface="+mn-lt"/>
              </a:rPr>
              <a:t>Detects Blind Spots: </a:t>
            </a:r>
            <a:r>
              <a:rPr lang="en-GB" dirty="0">
                <a:ea typeface="+mn-lt"/>
                <a:cs typeface="+mn-lt"/>
              </a:rPr>
              <a:t>360-degree feedback assists employees in identifying blind spots that they may be unaware of. It gives them insights into how others view them, suggesting areas where their behaviour or performance may need to be adjusted.</a:t>
            </a:r>
            <a:endParaRPr lang="en-US" dirty="0">
              <a:ea typeface="+mn-lt"/>
              <a:cs typeface="+mn-lt"/>
            </a:endParaRPr>
          </a:p>
          <a:p>
            <a:endParaRPr lang="en-GB" dirty="0">
              <a:highlight>
                <a:srgbClr val="00FF00"/>
              </a:highlight>
              <a:ea typeface="+mn-lt"/>
              <a:cs typeface="+mn-lt"/>
            </a:endParaRPr>
          </a:p>
          <a:p>
            <a:r>
              <a:rPr lang="en-GB" dirty="0">
                <a:highlight>
                  <a:srgbClr val="00FF00"/>
                </a:highlight>
                <a:ea typeface="+mn-lt"/>
                <a:cs typeface="+mn-lt"/>
              </a:rPr>
              <a:t>Encourages Development:</a:t>
            </a:r>
            <a:r>
              <a:rPr lang="en-GB" dirty="0">
                <a:ea typeface="+mn-lt"/>
                <a:cs typeface="+mn-lt"/>
              </a:rPr>
              <a:t> The input obtained from 360-degree assessments can be used to create individualised development plans. Employees can </a:t>
            </a:r>
            <a:r>
              <a:rPr lang="en-GB" dirty="0">
                <a:highlight>
                  <a:srgbClr val="FFFF00"/>
                </a:highlight>
                <a:ea typeface="+mn-lt"/>
                <a:cs typeface="+mn-lt"/>
              </a:rPr>
              <a:t>concentrate on improving their weaknesses and enhancing their strengths,</a:t>
            </a:r>
            <a:r>
              <a:rPr lang="en-GB" dirty="0">
                <a:ea typeface="+mn-lt"/>
                <a:cs typeface="+mn-lt"/>
              </a:rPr>
              <a:t> resulting in improved job performance and career advancement. </a:t>
            </a:r>
            <a:endParaRPr lang="en-US">
              <a:ea typeface="+mn-lt"/>
              <a:cs typeface="+mn-lt"/>
            </a:endParaRPr>
          </a:p>
          <a:p>
            <a:endParaRPr lang="en-GB" dirty="0">
              <a:ea typeface="+mn-lt"/>
              <a:cs typeface="+mn-lt"/>
            </a:endParaRPr>
          </a:p>
          <a:p>
            <a:r>
              <a:rPr lang="en-GB" dirty="0">
                <a:ea typeface="+mn-lt"/>
                <a:cs typeface="+mn-lt"/>
              </a:rPr>
              <a:t>360-degree feedback </a:t>
            </a:r>
            <a:r>
              <a:rPr lang="en-GB" dirty="0">
                <a:highlight>
                  <a:srgbClr val="00FF00"/>
                </a:highlight>
                <a:ea typeface="+mn-lt"/>
                <a:cs typeface="+mn-lt"/>
              </a:rPr>
              <a:t>promotes fairness and transparency</a:t>
            </a:r>
            <a:r>
              <a:rPr lang="en-GB" dirty="0">
                <a:ea typeface="+mn-lt"/>
                <a:cs typeface="+mn-lt"/>
              </a:rPr>
              <a:t> by involving several raters, which lowers bias and provides a more balanced appraisal of an employee's work. This increases confidence and credibility by promoting impartiality and transparency in the assessment process. </a:t>
            </a:r>
            <a:endParaRPr lang="en-US">
              <a:ea typeface="Calibri"/>
              <a:cs typeface="Calibri"/>
            </a:endParaRPr>
          </a:p>
        </p:txBody>
      </p:sp>
    </p:spTree>
    <p:extLst>
      <p:ext uri="{BB962C8B-B14F-4D97-AF65-F5344CB8AC3E}">
        <p14:creationId xmlns:p14="http://schemas.microsoft.com/office/powerpoint/2010/main" val="359117789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C672B3EB-CBFD-9F86-CF0A-C2B3A81F2343}"/>
              </a:ext>
            </a:extLst>
          </p:cNvPr>
          <p:cNvSpPr txBox="1"/>
          <p:nvPr/>
        </p:nvSpPr>
        <p:spPr>
          <a:xfrm>
            <a:off x="642938" y="642938"/>
            <a:ext cx="7515225" cy="322263"/>
          </a:xfrm>
          <a:prstGeom prst="rect">
            <a:avLst/>
          </a:prstGeom>
          <a:noFill/>
        </p:spPr>
        <p:txBody>
          <a:bodyPr wrap="square" lIns="91440" tIns="45720" rIns="91440" bIns="45720" rtlCol="0" anchor="t">
            <a:normAutofit/>
          </a:bodyPr>
          <a:lstStyle/>
          <a:p>
            <a:pPr>
              <a:lnSpc>
                <a:spcPct val="90000"/>
              </a:lnSpc>
              <a:spcAft>
                <a:spcPts val="600"/>
              </a:spcAft>
            </a:pPr>
            <a:r>
              <a:rPr lang="en-GB" sz="1600" b="1" dirty="0">
                <a:highlight>
                  <a:srgbClr val="00FF00"/>
                </a:highlight>
              </a:rPr>
              <a:t> What are the benefits of 360-degree for the Employees? continued.</a:t>
            </a:r>
            <a:endParaRPr lang="en-GB" sz="1600" b="1" dirty="0">
              <a:highlight>
                <a:srgbClr val="00FF00"/>
              </a:highlight>
              <a:cs typeface="Calibri"/>
            </a:endParaRPr>
          </a:p>
        </p:txBody>
      </p:sp>
      <p:sp>
        <p:nvSpPr>
          <p:cNvPr id="3" name="TextBox 2">
            <a:extLst>
              <a:ext uri="{FF2B5EF4-FFF2-40B4-BE49-F238E27FC236}">
                <a16:creationId xmlns:a16="http://schemas.microsoft.com/office/drawing/2014/main" id="{94EBABED-CCC8-81B6-99DD-5DD5230E4A7B}"/>
              </a:ext>
            </a:extLst>
          </p:cNvPr>
          <p:cNvSpPr txBox="1"/>
          <p:nvPr/>
        </p:nvSpPr>
        <p:spPr>
          <a:xfrm>
            <a:off x="642938" y="1033463"/>
            <a:ext cx="7515225" cy="522705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normAutofit/>
          </a:bodyPr>
          <a:lstStyle/>
          <a:p>
            <a:pPr>
              <a:lnSpc>
                <a:spcPct val="90000"/>
              </a:lnSpc>
              <a:spcAft>
                <a:spcPts val="600"/>
              </a:spcAft>
            </a:pPr>
            <a:r>
              <a:rPr lang="en-GB" sz="2000" b="1">
                <a:highlight>
                  <a:srgbClr val="00FF00"/>
                </a:highlight>
                <a:ea typeface="+mn-lt"/>
                <a:cs typeface="+mn-lt"/>
              </a:rPr>
              <a:t>Supports Teamwork and Collaboration</a:t>
            </a:r>
            <a:r>
              <a:rPr lang="en-GB" sz="2000">
                <a:highlight>
                  <a:srgbClr val="00FF00"/>
                </a:highlight>
                <a:ea typeface="+mn-lt"/>
                <a:cs typeface="+mn-lt"/>
              </a:rPr>
              <a:t>:</a:t>
            </a:r>
            <a:r>
              <a:rPr lang="en-GB" sz="2000">
                <a:ea typeface="+mn-lt"/>
                <a:cs typeface="+mn-lt"/>
              </a:rPr>
              <a:t> 360-degree feedback encourages employees to seek feedback from their peers and subordinates, fostering a culture of teamwork and collaboration. It helps in building stronger relationships, improving communication, and creating a supportive work environment. </a:t>
            </a:r>
            <a:endParaRPr lang="en-US" sz="2000"/>
          </a:p>
          <a:p>
            <a:pPr>
              <a:lnSpc>
                <a:spcPct val="90000"/>
              </a:lnSpc>
              <a:spcAft>
                <a:spcPts val="600"/>
              </a:spcAft>
            </a:pPr>
            <a:endParaRPr lang="en-GB" sz="2000" b="1">
              <a:highlight>
                <a:srgbClr val="00FF00"/>
              </a:highlight>
              <a:ea typeface="+mn-lt"/>
              <a:cs typeface="+mn-lt"/>
            </a:endParaRPr>
          </a:p>
          <a:p>
            <a:pPr>
              <a:lnSpc>
                <a:spcPct val="90000"/>
              </a:lnSpc>
              <a:spcAft>
                <a:spcPts val="600"/>
              </a:spcAft>
            </a:pPr>
            <a:r>
              <a:rPr lang="en-GB" sz="2000" b="1">
                <a:highlight>
                  <a:srgbClr val="00FF00"/>
                </a:highlight>
                <a:ea typeface="+mn-lt"/>
                <a:cs typeface="+mn-lt"/>
              </a:rPr>
              <a:t>Aligns with Organizational Goals:</a:t>
            </a:r>
            <a:r>
              <a:rPr lang="en-GB" sz="2000">
                <a:ea typeface="+mn-lt"/>
                <a:cs typeface="+mn-lt"/>
              </a:rPr>
              <a:t> 360-degree feedback can be aligned with organizational goals and competencies. By evaluating employees based on specific criteria, it ensures that their performance is in line with the company’s objectives. This alignment helps drive organizational success. </a:t>
            </a:r>
            <a:endParaRPr lang="en-GB" sz="2000">
              <a:ea typeface="Calibri"/>
              <a:cs typeface="Calibri"/>
            </a:endParaRPr>
          </a:p>
          <a:p>
            <a:pPr>
              <a:lnSpc>
                <a:spcPct val="90000"/>
              </a:lnSpc>
              <a:spcAft>
                <a:spcPts val="600"/>
              </a:spcAft>
            </a:pPr>
            <a:endParaRPr lang="en-GB" sz="2000"/>
          </a:p>
          <a:p>
            <a:pPr>
              <a:lnSpc>
                <a:spcPct val="90000"/>
              </a:lnSpc>
              <a:spcAft>
                <a:spcPts val="600"/>
              </a:spcAft>
            </a:pPr>
            <a:r>
              <a:rPr lang="en-GB" sz="2000" b="1">
                <a:highlight>
                  <a:srgbClr val="00FF00"/>
                </a:highlight>
                <a:ea typeface="+mn-lt"/>
                <a:cs typeface="+mn-lt"/>
              </a:rPr>
              <a:t>Provides Opportunities for Recognition</a:t>
            </a:r>
            <a:r>
              <a:rPr lang="en-GB" sz="2000">
                <a:ea typeface="+mn-lt"/>
                <a:cs typeface="+mn-lt"/>
              </a:rPr>
              <a:t>: 360-degree feedback also allows for recognizing and acknowledging employees’ strengths and contributions. Positive feedback and appreciation can boost morale and motivation, leading to increased engagement and job satisfaction.</a:t>
            </a:r>
            <a:endParaRPr lang="en-GB" sz="2000">
              <a:ea typeface="Calibri" panose="020F0502020204030204"/>
              <a:cs typeface="Calibri" panose="020F0502020204030204"/>
            </a:endParaRPr>
          </a:p>
        </p:txBody>
      </p:sp>
      <p:sp>
        <p:nvSpPr>
          <p:cNvPr id="10" name="TextBox 9">
            <a:extLst>
              <a:ext uri="{FF2B5EF4-FFF2-40B4-BE49-F238E27FC236}">
                <a16:creationId xmlns:a16="http://schemas.microsoft.com/office/drawing/2014/main" id="{22177B10-7B56-FF57-C96A-698621BF3B76}"/>
              </a:ext>
            </a:extLst>
          </p:cNvPr>
          <p:cNvSpPr txBox="1"/>
          <p:nvPr/>
        </p:nvSpPr>
        <p:spPr>
          <a:xfrm>
            <a:off x="8157516" y="304271"/>
            <a:ext cx="3879144" cy="1065036"/>
          </a:xfrm>
          <a:prstGeom prst="rect">
            <a:avLst/>
          </a:prstGeom>
          <a:noFill/>
        </p:spPr>
        <p:txBody>
          <a:bodyPr wrap="square" lIns="91440" tIns="45720" rIns="91440" bIns="45720" rtlCol="0" anchor="t">
            <a:noAutofit/>
          </a:bodyPr>
          <a:lstStyle/>
          <a:p>
            <a:pPr>
              <a:lnSpc>
                <a:spcPct val="90000"/>
              </a:lnSpc>
              <a:spcAft>
                <a:spcPts val="600"/>
              </a:spcAft>
              <a:defRPr/>
            </a:pPr>
            <a:r>
              <a:rPr kumimoji="0" lang="en-GB" sz="2000" b="1" i="0" u="none" strike="noStrike" kern="1200" cap="none" spc="0" normalizeH="0" baseline="0" noProof="0" dirty="0">
                <a:ln>
                  <a:noFill/>
                </a:ln>
                <a:solidFill>
                  <a:prstClr val="black"/>
                </a:solidFill>
                <a:effectLst/>
                <a:highlight>
                  <a:srgbClr val="00FF00"/>
                </a:highlight>
                <a:uLnTx/>
                <a:uFillTx/>
                <a:latin typeface="Calibri" panose="020F0502020204030204"/>
                <a:ea typeface="+mn-ea"/>
                <a:cs typeface="+mn-cs"/>
              </a:rPr>
              <a:t>How is the 360 degree</a:t>
            </a:r>
            <a:r>
              <a:rPr lang="en-GB" sz="2000" b="1" dirty="0">
                <a:solidFill>
                  <a:prstClr val="black"/>
                </a:solidFill>
                <a:highlight>
                  <a:srgbClr val="00FF00"/>
                </a:highlight>
                <a:latin typeface="Calibri" panose="020F0502020204030204"/>
              </a:rPr>
              <a:t> </a:t>
            </a:r>
            <a:r>
              <a:rPr kumimoji="0" lang="en-GB" sz="2000" b="1" i="0" u="none" strike="noStrike" kern="1200" cap="none" spc="0" normalizeH="0" baseline="0" noProof="0" dirty="0">
                <a:ln>
                  <a:noFill/>
                </a:ln>
                <a:solidFill>
                  <a:prstClr val="black"/>
                </a:solidFill>
                <a:effectLst/>
                <a:highlight>
                  <a:srgbClr val="00FF00"/>
                </a:highlight>
                <a:uLnTx/>
                <a:uFillTx/>
                <a:latin typeface="Calibri" panose="020F0502020204030204"/>
                <a:ea typeface="+mn-ea"/>
                <a:cs typeface="+mn-cs"/>
              </a:rPr>
              <a:t> Important to us your</a:t>
            </a:r>
            <a:r>
              <a:rPr lang="en-GB" sz="2000" b="1" dirty="0">
                <a:solidFill>
                  <a:prstClr val="black"/>
                </a:solidFill>
                <a:highlight>
                  <a:srgbClr val="00FF00"/>
                </a:highlight>
                <a:latin typeface="Calibri" panose="020F0502020204030204"/>
              </a:rPr>
              <a:t> </a:t>
            </a:r>
            <a:r>
              <a:rPr kumimoji="0" lang="en-GB" sz="2000" b="1" i="0" u="none" strike="noStrike" kern="1200" cap="none" spc="0" normalizeH="0" baseline="0" noProof="0" dirty="0">
                <a:ln>
                  <a:noFill/>
                </a:ln>
                <a:solidFill>
                  <a:prstClr val="black"/>
                </a:solidFill>
                <a:effectLst/>
                <a:highlight>
                  <a:srgbClr val="00FF00"/>
                </a:highlight>
                <a:uLnTx/>
                <a:uFillTx/>
                <a:latin typeface="Calibri" panose="020F0502020204030204"/>
                <a:ea typeface="+mn-ea"/>
                <a:cs typeface="+mn-cs"/>
              </a:rPr>
              <a:t> Employers?</a:t>
            </a:r>
            <a:endParaRPr lang="en-GB" sz="2000" b="1" i="0" u="none" strike="noStrike" kern="1200" cap="none" spc="0" normalizeH="0" baseline="0" noProof="0" dirty="0">
              <a:ln>
                <a:noFill/>
              </a:ln>
              <a:solidFill>
                <a:prstClr val="black"/>
              </a:solidFill>
              <a:effectLst/>
              <a:highlight>
                <a:srgbClr val="00FF00"/>
              </a:highlight>
              <a:uLnTx/>
              <a:uFillTx/>
              <a:latin typeface="Calibri" panose="020F0502020204030204"/>
              <a:ea typeface="Calibri"/>
              <a:cs typeface="Calibri"/>
            </a:endParaRPr>
          </a:p>
        </p:txBody>
      </p:sp>
      <p:sp>
        <p:nvSpPr>
          <p:cNvPr id="11" name="TextBox 10">
            <a:extLst>
              <a:ext uri="{FF2B5EF4-FFF2-40B4-BE49-F238E27FC236}">
                <a16:creationId xmlns:a16="http://schemas.microsoft.com/office/drawing/2014/main" id="{643BC993-DCF8-675C-8EAC-C29B776D4A1E}"/>
              </a:ext>
            </a:extLst>
          </p:cNvPr>
          <p:cNvSpPr txBox="1"/>
          <p:nvPr/>
        </p:nvSpPr>
        <p:spPr>
          <a:xfrm>
            <a:off x="8232775" y="1381125"/>
            <a:ext cx="3568700" cy="507694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normAutofit/>
          </a:bodyPr>
          <a:lstStyle/>
          <a:p>
            <a:pPr>
              <a:lnSpc>
                <a:spcPct val="90000"/>
              </a:lnSpc>
              <a:spcAft>
                <a:spcPts val="600"/>
              </a:spcAft>
            </a:pPr>
            <a:r>
              <a:rPr lang="en-GB" sz="2200">
                <a:ea typeface="+mn-lt"/>
                <a:cs typeface="+mn-lt"/>
              </a:rPr>
              <a:t>This strategy provides companies with a more thorough and balanced assessment of an employee's performance. It eliminates prejudice and the constraints of single-source input (Lepsinger &amp; Lucia, 2009). Feedback can also serve as a sort of regulator, encouraging behaviour that are aligned with organisational goals while discouraging undesired behaviours.</a:t>
            </a:r>
            <a:endParaRPr lang="en-US" sz="2200"/>
          </a:p>
        </p:txBody>
      </p:sp>
    </p:spTree>
    <p:extLst>
      <p:ext uri="{BB962C8B-B14F-4D97-AF65-F5344CB8AC3E}">
        <p14:creationId xmlns:p14="http://schemas.microsoft.com/office/powerpoint/2010/main" val="8013545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xit" presetSubtype="4" fill="hold" grpId="0" nodeType="clickEffect">
                                  <p:stCondLst>
                                    <p:cond delay="0"/>
                                  </p:stCondLst>
                                  <p:childTnLst>
                                    <p:animEffect transition="out" filter="wipe(down)">
                                      <p:cBhvr>
                                        <p:cTn id="6" dur="500"/>
                                        <p:tgtEl>
                                          <p:spTgt spid="3"/>
                                        </p:tgtEl>
                                      </p:cBhvr>
                                    </p:animEffect>
                                    <p:set>
                                      <p:cBhvr>
                                        <p:cTn id="7" dur="1" fill="hold">
                                          <p:stCondLst>
                                            <p:cond delay="499"/>
                                          </p:stCondLst>
                                        </p:cTn>
                                        <p:tgtEl>
                                          <p:spTgt spid="3"/>
                                        </p:tgtEl>
                                        <p:attrNameLst>
                                          <p:attrName>style.visibility</p:attrName>
                                        </p:attrNameLst>
                                      </p:cBhvr>
                                      <p:to>
                                        <p:strVal val="hidden"/>
                                      </p:to>
                                    </p:set>
                                  </p:childTnLst>
                                </p:cTn>
                              </p:par>
                            </p:childTnLst>
                          </p:cTn>
                        </p:par>
                      </p:childTnLst>
                    </p:cTn>
                  </p:par>
                  <p:par>
                    <p:cTn id="8" fill="hold">
                      <p:stCondLst>
                        <p:cond delay="indefinite"/>
                      </p:stCondLst>
                      <p:childTnLst>
                        <p:par>
                          <p:cTn id="9" fill="hold">
                            <p:stCondLst>
                              <p:cond delay="0"/>
                            </p:stCondLst>
                            <p:childTnLst>
                              <p:par>
                                <p:cTn id="10" presetID="1" presetClass="exit" presetSubtype="0" fill="hold" grpId="0" nodeType="clickEffect">
                                  <p:stCondLst>
                                    <p:cond delay="0"/>
                                  </p:stCondLst>
                                  <p:childTnLst>
                                    <p:set>
                                      <p:cBhvr>
                                        <p:cTn id="11" dur="1" fill="hold">
                                          <p:stCondLst>
                                            <p:cond delay="0"/>
                                          </p:stCondLst>
                                        </p:cTn>
                                        <p:tgtEl>
                                          <p:spTgt spid="4"/>
                                        </p:tgtEl>
                                        <p:attrNameLst>
                                          <p:attrName>style.visibility</p:attrName>
                                        </p:attrNameLst>
                                      </p:cBhvr>
                                      <p:to>
                                        <p:strVal val="hidden"/>
                                      </p:to>
                                    </p:set>
                                  </p:childTnLst>
                                </p:cTn>
                              </p:par>
                            </p:childTnLst>
                          </p:cTn>
                        </p:par>
                      </p:childTnLst>
                    </p:cTn>
                  </p:par>
                  <p:par>
                    <p:cTn id="12" fill="hold">
                      <p:stCondLst>
                        <p:cond delay="indefinite"/>
                      </p:stCondLst>
                      <p:childTnLst>
                        <p:par>
                          <p:cTn id="13" fill="hold">
                            <p:stCondLst>
                              <p:cond delay="0"/>
                            </p:stCondLst>
                            <p:childTnLst>
                              <p:par>
                                <p:cTn id="14" presetID="10" presetClass="exit" presetSubtype="0" fill="hold" grpId="0" nodeType="clickEffect">
                                  <p:stCondLst>
                                    <p:cond delay="0"/>
                                  </p:stCondLst>
                                  <p:childTnLst>
                                    <p:animEffect transition="out" filter="fade">
                                      <p:cBhvr>
                                        <p:cTn id="15" dur="500"/>
                                        <p:tgtEl>
                                          <p:spTgt spid="10"/>
                                        </p:tgtEl>
                                      </p:cBhvr>
                                    </p:animEffect>
                                    <p:set>
                                      <p:cBhvr>
                                        <p:cTn id="16" dur="1" fill="hold">
                                          <p:stCondLst>
                                            <p:cond delay="499"/>
                                          </p:stCondLst>
                                        </p:cTn>
                                        <p:tgtEl>
                                          <p:spTgt spid="10"/>
                                        </p:tgtEl>
                                        <p:attrNameLst>
                                          <p:attrName>style.visibility</p:attrName>
                                        </p:attrNameLst>
                                      </p:cBhvr>
                                      <p:to>
                                        <p:strVal val="hidden"/>
                                      </p:to>
                                    </p:set>
                                  </p:childTnLst>
                                </p:cTn>
                              </p:par>
                            </p:childTnLst>
                          </p:cTn>
                        </p:par>
                      </p:childTnLst>
                    </p:cTn>
                  </p:par>
                  <p:par>
                    <p:cTn id="17" fill="hold">
                      <p:stCondLst>
                        <p:cond delay="indefinite"/>
                      </p:stCondLst>
                      <p:childTnLst>
                        <p:par>
                          <p:cTn id="18" fill="hold">
                            <p:stCondLst>
                              <p:cond delay="0"/>
                            </p:stCondLst>
                            <p:childTnLst>
                              <p:par>
                                <p:cTn id="19" presetID="3" presetClass="exit" presetSubtype="10" fill="hold" grpId="0" nodeType="clickEffect">
                                  <p:stCondLst>
                                    <p:cond delay="0"/>
                                  </p:stCondLst>
                                  <p:childTnLst>
                                    <p:animEffect transition="out" filter="blinds(horizontal)">
                                      <p:cBhvr>
                                        <p:cTn id="20" dur="500"/>
                                        <p:tgtEl>
                                          <p:spTgt spid="11"/>
                                        </p:tgtEl>
                                      </p:cBhvr>
                                    </p:animEffect>
                                    <p:set>
                                      <p:cBhvr>
                                        <p:cTn id="21" dur="1" fill="hold">
                                          <p:stCondLst>
                                            <p:cond delay="499"/>
                                          </p:stCondLst>
                                        </p:cTn>
                                        <p:tgtEl>
                                          <p:spTgt spid="11"/>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3" grpId="0"/>
      <p:bldP spid="10" grpId="0"/>
      <p:bldP spid="11"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0BE403-5501-2D3A-9885-97E2775048CC}"/>
              </a:ext>
            </a:extLst>
          </p:cNvPr>
          <p:cNvSpPr>
            <a:spLocks noGrp="1"/>
          </p:cNvSpPr>
          <p:nvPr>
            <p:ph type="title"/>
          </p:nvPr>
        </p:nvSpPr>
        <p:spPr>
          <a:xfrm>
            <a:off x="762000" y="1138265"/>
            <a:ext cx="5791199" cy="1401183"/>
          </a:xfrm>
        </p:spPr>
        <p:txBody>
          <a:bodyPr anchor="t">
            <a:normAutofit/>
          </a:bodyPr>
          <a:lstStyle/>
          <a:p>
            <a:r>
              <a:rPr lang="en-GB" sz="3200" dirty="0">
                <a:highlight>
                  <a:srgbClr val="00FF00"/>
                </a:highlight>
              </a:rPr>
              <a:t>Questions and Answer session</a:t>
            </a:r>
            <a:endParaRPr lang="en-GB" sz="3200" dirty="0">
              <a:highlight>
                <a:srgbClr val="00FF00"/>
              </a:highlight>
              <a:cs typeface="Calibri Light"/>
            </a:endParaRPr>
          </a:p>
        </p:txBody>
      </p:sp>
      <p:cxnSp>
        <p:nvCxnSpPr>
          <p:cNvPr id="9" name="Straight Connector 8">
            <a:extLst>
              <a:ext uri="{FF2B5EF4-FFF2-40B4-BE49-F238E27FC236}">
                <a16:creationId xmlns:a16="http://schemas.microsoft.com/office/drawing/2014/main" id="{FC23E3B9-5ABF-58B3-E2B0-E9A5DAA900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5140"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4F16CAE-3F68-ABBD-B555-65D34E3DB765}"/>
              </a:ext>
            </a:extLst>
          </p:cNvPr>
          <p:cNvSpPr>
            <a:spLocks noGrp="1"/>
          </p:cNvSpPr>
          <p:nvPr>
            <p:ph idx="1"/>
          </p:nvPr>
        </p:nvSpPr>
        <p:spPr>
          <a:xfrm>
            <a:off x="762000" y="2551176"/>
            <a:ext cx="5791199" cy="3602935"/>
          </a:xfrm>
        </p:spPr>
        <p:txBody>
          <a:bodyPr vert="horz" lIns="91440" tIns="45720" rIns="91440" bIns="45720" rtlCol="0" anchor="t">
            <a:normAutofit/>
          </a:bodyPr>
          <a:lstStyle/>
          <a:p>
            <a:pPr marL="0" indent="0">
              <a:buNone/>
            </a:pPr>
            <a:r>
              <a:rPr lang="en-GB" sz="2000" dirty="0"/>
              <a:t>                            My question to you guys?</a:t>
            </a:r>
          </a:p>
          <a:p>
            <a:pPr marL="0" indent="0">
              <a:buNone/>
            </a:pPr>
            <a:r>
              <a:rPr lang="en-GB" sz="2000" b="1" i="1" dirty="0"/>
              <a:t>Is everyone following me so far? Is anything still unclear or needs more clarification? </a:t>
            </a:r>
            <a:endParaRPr lang="en-GB" sz="2000" b="1" i="1" dirty="0">
              <a:ea typeface="Calibri"/>
              <a:cs typeface="Calibri"/>
            </a:endParaRPr>
          </a:p>
          <a:p>
            <a:endParaRPr lang="en-GB" sz="2000" b="1" i="1" dirty="0">
              <a:ea typeface="Calibri"/>
              <a:cs typeface="Calibri"/>
            </a:endParaRPr>
          </a:p>
          <a:p>
            <a:pPr marL="0" indent="0">
              <a:buNone/>
            </a:pPr>
            <a:r>
              <a:rPr lang="en-GB" sz="2000" b="1" i="1" dirty="0"/>
              <a:t>     Okay thanks for your feedback, Let us continue.</a:t>
            </a:r>
            <a:endParaRPr lang="en-GB" sz="2000" b="1" i="1" dirty="0">
              <a:ea typeface="Calibri"/>
              <a:cs typeface="Calibri"/>
            </a:endParaRPr>
          </a:p>
        </p:txBody>
      </p:sp>
      <p:sp>
        <p:nvSpPr>
          <p:cNvPr id="11" name="Rectangle 10">
            <a:extLst>
              <a:ext uri="{FF2B5EF4-FFF2-40B4-BE49-F238E27FC236}">
                <a16:creationId xmlns:a16="http://schemas.microsoft.com/office/drawing/2014/main" id="{DF8BC164-E230-753F-2C7E-B4EE7BA77C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88086" y="0"/>
            <a:ext cx="4803913" cy="6858000"/>
          </a:xfrm>
          <a:prstGeom prst="rect">
            <a:avLst/>
          </a:prstGeom>
          <a:solidFill>
            <a:schemeClr val="bg1">
              <a:lumMod val="95000"/>
              <a:alpha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Coffee Break Time Free Stock Photo - Public Domain Pictures">
            <a:extLst>
              <a:ext uri="{FF2B5EF4-FFF2-40B4-BE49-F238E27FC236}">
                <a16:creationId xmlns:a16="http://schemas.microsoft.com/office/drawing/2014/main" id="{E069970D-9D10-5565-5C97-D16844C4C96A}"/>
              </a:ext>
            </a:extLst>
          </p:cNvPr>
          <p:cNvPicPr>
            <a:picLocks noChangeAspect="1"/>
          </p:cNvPicPr>
          <p:nvPr/>
        </p:nvPicPr>
        <p:blipFill>
          <a:blip r:embed="rId2"/>
          <a:stretch>
            <a:fillRect/>
          </a:stretch>
        </p:blipFill>
        <p:spPr>
          <a:xfrm>
            <a:off x="6352707" y="350655"/>
            <a:ext cx="5115482" cy="6102216"/>
          </a:xfrm>
          <a:prstGeom prst="rect">
            <a:avLst/>
          </a:prstGeom>
        </p:spPr>
      </p:pic>
    </p:spTree>
    <p:extLst>
      <p:ext uri="{BB962C8B-B14F-4D97-AF65-F5344CB8AC3E}">
        <p14:creationId xmlns:p14="http://schemas.microsoft.com/office/powerpoint/2010/main" val="254542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xit" presetSubtype="4" fill="hold" nodeType="clickEffect">
                                  <p:stCondLst>
                                    <p:cond delay="0"/>
                                  </p:stCondLst>
                                  <p:childTnLst>
                                    <p:animEffect transition="out" filter="wipe(down)">
                                      <p:cBhvr>
                                        <p:cTn id="6" dur="500"/>
                                        <p:tgtEl>
                                          <p:spTgt spid="4"/>
                                        </p:tgtEl>
                                      </p:cBhvr>
                                    </p:animEffect>
                                    <p:set>
                                      <p:cBhvr>
                                        <p:cTn id="7" dur="1" fill="hold">
                                          <p:stCondLst>
                                            <p:cond delay="499"/>
                                          </p:stCondLst>
                                        </p:cTn>
                                        <p:tgtEl>
                                          <p:spTgt spid="4"/>
                                        </p:tgtEl>
                                        <p:attrNameLst>
                                          <p:attrName>style.visibility</p:attrName>
                                        </p:attrNameLst>
                                      </p:cBhvr>
                                      <p:to>
                                        <p:strVal val="hidden"/>
                                      </p:to>
                                    </p:set>
                                  </p:childTnLst>
                                </p:cTn>
                              </p:par>
                            </p:childTnLst>
                          </p:cTn>
                        </p:par>
                      </p:childTnLst>
                    </p:cTn>
                  </p:par>
                  <p:par>
                    <p:cTn id="8" fill="hold">
                      <p:stCondLst>
                        <p:cond delay="indefinite"/>
                      </p:stCondLst>
                      <p:childTnLst>
                        <p:par>
                          <p:cTn id="9" fill="hold">
                            <p:stCondLst>
                              <p:cond delay="0"/>
                            </p:stCondLst>
                            <p:childTnLst>
                              <p:par>
                                <p:cTn id="10" presetID="22" presetClass="exit" presetSubtype="4" fill="hold" grpId="0" nodeType="clickEffect">
                                  <p:stCondLst>
                                    <p:cond delay="0"/>
                                  </p:stCondLst>
                                  <p:childTnLst>
                                    <p:animEffect transition="out" filter="wipe(down)">
                                      <p:cBhvr>
                                        <p:cTn id="11" dur="500"/>
                                        <p:tgtEl>
                                          <p:spTgt spid="2"/>
                                        </p:tgtEl>
                                      </p:cBhvr>
                                    </p:animEffect>
                                    <p:set>
                                      <p:cBhvr>
                                        <p:cTn id="12" dur="1" fill="hold">
                                          <p:stCondLst>
                                            <p:cond delay="499"/>
                                          </p:stCondLst>
                                        </p:cTn>
                                        <p:tgtEl>
                                          <p:spTgt spid="2"/>
                                        </p:tgtEl>
                                        <p:attrNameLst>
                                          <p:attrName>style.visibility</p:attrName>
                                        </p:attrNameLst>
                                      </p:cBhvr>
                                      <p:to>
                                        <p:strVal val="hidden"/>
                                      </p:to>
                                    </p:set>
                                  </p:childTnLst>
                                </p:cTn>
                              </p:par>
                            </p:childTnLst>
                          </p:cTn>
                        </p:par>
                      </p:childTnLst>
                    </p:cTn>
                  </p:par>
                  <p:par>
                    <p:cTn id="13" fill="hold">
                      <p:stCondLst>
                        <p:cond delay="indefinite"/>
                      </p:stCondLst>
                      <p:childTnLst>
                        <p:par>
                          <p:cTn id="14" fill="hold">
                            <p:stCondLst>
                              <p:cond delay="0"/>
                            </p:stCondLst>
                            <p:childTnLst>
                              <p:par>
                                <p:cTn id="15" presetID="1" presetClass="exit" presetSubtype="0" fill="hold" grpId="0" nodeType="clickEffect">
                                  <p:stCondLst>
                                    <p:cond delay="0"/>
                                  </p:stCondLst>
                                  <p:childTnLst>
                                    <p:set>
                                      <p:cBhvr>
                                        <p:cTn id="16" dur="1" fill="hold">
                                          <p:stCondLst>
                                            <p:cond delay="0"/>
                                          </p:stCondLst>
                                        </p:cTn>
                                        <p:tgtEl>
                                          <p:spTgt spid="3">
                                            <p:txEl>
                                              <p:pRg st="0" end="0"/>
                                            </p:txEl>
                                          </p:spTgt>
                                        </p:tgtEl>
                                        <p:attrNameLst>
                                          <p:attrName>style.visibility</p:attrName>
                                        </p:attrNameLst>
                                      </p:cBhvr>
                                      <p:to>
                                        <p:strVal val="hidden"/>
                                      </p:to>
                                    </p:set>
                                  </p:childTnLst>
                                </p:cTn>
                              </p:par>
                            </p:childTnLst>
                          </p:cTn>
                        </p:par>
                      </p:childTnLst>
                    </p:cTn>
                  </p:par>
                  <p:par>
                    <p:cTn id="17" fill="hold">
                      <p:stCondLst>
                        <p:cond delay="indefinite"/>
                      </p:stCondLst>
                      <p:childTnLst>
                        <p:par>
                          <p:cTn id="18" fill="hold">
                            <p:stCondLst>
                              <p:cond delay="0"/>
                            </p:stCondLst>
                            <p:childTnLst>
                              <p:par>
                                <p:cTn id="19" presetID="1" presetClass="exit" presetSubtype="0" fill="hold" grpId="0" nodeType="clickEffect">
                                  <p:stCondLst>
                                    <p:cond delay="0"/>
                                  </p:stCondLst>
                                  <p:childTnLst>
                                    <p:set>
                                      <p:cBhvr>
                                        <p:cTn id="20" dur="1" fill="hold">
                                          <p:stCondLst>
                                            <p:cond delay="0"/>
                                          </p:stCondLst>
                                        </p:cTn>
                                        <p:tgtEl>
                                          <p:spTgt spid="3">
                                            <p:txEl>
                                              <p:pRg st="1" end="1"/>
                                            </p:txEl>
                                          </p:spTgt>
                                        </p:tgtEl>
                                        <p:attrNameLst>
                                          <p:attrName>style.visibility</p:attrName>
                                        </p:attrNameLst>
                                      </p:cBhvr>
                                      <p:to>
                                        <p:strVal val="hidden"/>
                                      </p:to>
                                    </p:set>
                                  </p:childTnLst>
                                </p:cTn>
                              </p:par>
                            </p:childTnLst>
                          </p:cTn>
                        </p:par>
                      </p:childTnLst>
                    </p:cTn>
                  </p:par>
                  <p:par>
                    <p:cTn id="21" fill="hold">
                      <p:stCondLst>
                        <p:cond delay="indefinite"/>
                      </p:stCondLst>
                      <p:childTnLst>
                        <p:par>
                          <p:cTn id="22" fill="hold">
                            <p:stCondLst>
                              <p:cond delay="0"/>
                            </p:stCondLst>
                            <p:childTnLst>
                              <p:par>
                                <p:cTn id="23" presetID="1" presetClass="exit" presetSubtype="0"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61A84BB9-7E4C-83F5-C526-538A387E6B64}"/>
              </a:ext>
            </a:extLst>
          </p:cNvPr>
          <p:cNvSpPr txBox="1"/>
          <p:nvPr/>
        </p:nvSpPr>
        <p:spPr>
          <a:xfrm>
            <a:off x="389158" y="48850"/>
            <a:ext cx="9756938" cy="400110"/>
          </a:xfrm>
          <a:prstGeom prst="rect">
            <a:avLst/>
          </a:prstGeom>
          <a:noFill/>
        </p:spPr>
        <p:txBody>
          <a:bodyPr wrap="square" lIns="91440" tIns="45720" rIns="91440" bIns="45720" anchor="t">
            <a:spAutoFit/>
          </a:bodyPr>
          <a:lstStyle/>
          <a:p>
            <a:r>
              <a:rPr lang="en-GB" sz="2000" b="1" dirty="0">
                <a:highlight>
                  <a:srgbClr val="00FF00"/>
                </a:highlight>
              </a:rPr>
              <a:t>What are the benefits of 360-degree for us the Employers?</a:t>
            </a:r>
            <a:endParaRPr lang="en-GB" sz="2000" b="1" dirty="0">
              <a:highlight>
                <a:srgbClr val="00FF00"/>
              </a:highlight>
              <a:cs typeface="Calibri"/>
            </a:endParaRPr>
          </a:p>
        </p:txBody>
      </p:sp>
      <p:sp>
        <p:nvSpPr>
          <p:cNvPr id="11" name="TextBox 10">
            <a:extLst>
              <a:ext uri="{FF2B5EF4-FFF2-40B4-BE49-F238E27FC236}">
                <a16:creationId xmlns:a16="http://schemas.microsoft.com/office/drawing/2014/main" id="{830250BB-CFEB-471D-08D9-6B873E0B25C6}"/>
              </a:ext>
            </a:extLst>
          </p:cNvPr>
          <p:cNvSpPr txBox="1"/>
          <p:nvPr/>
        </p:nvSpPr>
        <p:spPr>
          <a:xfrm>
            <a:off x="453281" y="519720"/>
            <a:ext cx="10972800" cy="1477328"/>
          </a:xfrm>
          <a:prstGeom prst="rect">
            <a:avLst/>
          </a:prstGeom>
          <a:noFill/>
        </p:spPr>
        <p:txBody>
          <a:bodyPr wrap="square" lIns="91440" tIns="45720" rIns="91440" bIns="45720" rtlCol="0" anchor="t">
            <a:spAutoFit/>
          </a:bodyPr>
          <a:lstStyle/>
          <a:p>
            <a:r>
              <a:rPr lang="en-GB" dirty="0">
                <a:ea typeface="+mn-lt"/>
                <a:cs typeface="+mn-lt"/>
              </a:rPr>
              <a:t>The advantages of 360-degree feedback are numerous. Employers can benefit from it since it offers managers with insights into how their leadership style is regarded (Smither, London, &amp; Reilly, 2005). It may also help us make decisions about promotions, salary, and succession planning, as well as provide insights into how we might construct tailored training and coaching interventions and identify specific areas for development.  If the general staff is motivated and satisfied with their jobs, overall performance will improve. That equals increased production. </a:t>
            </a:r>
            <a:endParaRPr lang="en-US"/>
          </a:p>
        </p:txBody>
      </p:sp>
      <p:sp>
        <p:nvSpPr>
          <p:cNvPr id="2" name="TextBox 1">
            <a:extLst>
              <a:ext uri="{FF2B5EF4-FFF2-40B4-BE49-F238E27FC236}">
                <a16:creationId xmlns:a16="http://schemas.microsoft.com/office/drawing/2014/main" id="{66AA3DC3-3004-7576-2531-0DE51B83ECBD}"/>
              </a:ext>
            </a:extLst>
          </p:cNvPr>
          <p:cNvSpPr txBox="1"/>
          <p:nvPr/>
        </p:nvSpPr>
        <p:spPr>
          <a:xfrm>
            <a:off x="286774" y="2372031"/>
            <a:ext cx="10233740"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dirty="0">
                <a:highlight>
                  <a:srgbClr val="00FF00"/>
                </a:highlight>
                <a:latin typeface="Calibri Light"/>
                <a:ea typeface="Calibri Light"/>
                <a:cs typeface="Calibri Light"/>
              </a:rPr>
              <a:t>Issues that might arise while implementing this concept.</a:t>
            </a:r>
            <a:endParaRPr lang="en-US" sz="2800" dirty="0"/>
          </a:p>
        </p:txBody>
      </p:sp>
      <p:sp>
        <p:nvSpPr>
          <p:cNvPr id="3" name="TextBox 2">
            <a:extLst>
              <a:ext uri="{FF2B5EF4-FFF2-40B4-BE49-F238E27FC236}">
                <a16:creationId xmlns:a16="http://schemas.microsoft.com/office/drawing/2014/main" id="{4FD2236F-24FE-F200-EFBE-E0111C391E6B}"/>
              </a:ext>
            </a:extLst>
          </p:cNvPr>
          <p:cNvSpPr txBox="1"/>
          <p:nvPr/>
        </p:nvSpPr>
        <p:spPr>
          <a:xfrm>
            <a:off x="192549" y="3101257"/>
            <a:ext cx="11057192"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ea typeface="+mn-lt"/>
                <a:cs typeface="+mn-lt"/>
              </a:rPr>
              <a:t>Despite its benefits, implementing 360-degree feedback is not without difficulties. It demands a culture of trust and openness, which we are aware may not be fully present in our organisation. Martineau, 1999; Brutus, London). There may also be issues regarding the feedback's confidentiality and utilisation.  </a:t>
            </a:r>
            <a:endParaRPr lang="en-US" dirty="0">
              <a:ea typeface="Calibri" panose="020F0502020204030204"/>
              <a:cs typeface="Calibri" panose="020F0502020204030204"/>
            </a:endParaRPr>
          </a:p>
          <a:p>
            <a:endParaRPr lang="en-GB" dirty="0">
              <a:ea typeface="+mn-lt"/>
              <a:cs typeface="+mn-lt"/>
            </a:endParaRPr>
          </a:p>
          <a:p>
            <a:r>
              <a:rPr lang="en-GB" dirty="0">
                <a:ea typeface="+mn-lt"/>
                <a:cs typeface="+mn-lt"/>
              </a:rPr>
              <a:t>Another issue we considered was the possibility that feedback could be influenced by relationships, resulting in inflated or deflated evaluations (Brett &amp; Atwater, 2001). </a:t>
            </a:r>
            <a:endParaRPr lang="en-GB"/>
          </a:p>
        </p:txBody>
      </p:sp>
      <p:sp>
        <p:nvSpPr>
          <p:cNvPr id="5" name="TextBox 4">
            <a:extLst>
              <a:ext uri="{FF2B5EF4-FFF2-40B4-BE49-F238E27FC236}">
                <a16:creationId xmlns:a16="http://schemas.microsoft.com/office/drawing/2014/main" id="{69E9E89E-BC82-CAB1-4F1C-9331384043D8}"/>
              </a:ext>
            </a:extLst>
          </p:cNvPr>
          <p:cNvSpPr txBox="1"/>
          <p:nvPr/>
        </p:nvSpPr>
        <p:spPr>
          <a:xfrm>
            <a:off x="196645" y="4895644"/>
            <a:ext cx="10991643"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ea typeface="+mn-lt"/>
                <a:cs typeface="+mn-lt"/>
              </a:rPr>
              <a:t>The entire process can be laborious and resource-intensive, necessitating a large commitment from all parties.‏</a:t>
            </a:r>
            <a:endParaRPr lang="en-US" dirty="0"/>
          </a:p>
          <a:p>
            <a:endParaRPr lang="en-GB"/>
          </a:p>
          <a:p>
            <a:r>
              <a:rPr lang="en-GB" dirty="0">
                <a:ea typeface="+mn-lt"/>
                <a:cs typeface="+mn-lt"/>
              </a:rPr>
              <a:t>‏We will, however, put in the necessary effort to make it work because it will be advantageous to all of us and the company's prospects.  ‏</a:t>
            </a:r>
            <a:endParaRPr lang="en-GB">
              <a:ea typeface="Calibri" panose="020F0502020204030204"/>
              <a:cs typeface="Calibri" panose="020F0502020204030204"/>
            </a:endParaRPr>
          </a:p>
          <a:p>
            <a:endParaRPr lang="en-GB" dirty="0">
              <a:ea typeface="+mn-lt"/>
              <a:cs typeface="+mn-lt"/>
            </a:endParaRPr>
          </a:p>
          <a:p>
            <a:r>
              <a:rPr lang="en-GB" dirty="0">
                <a:ea typeface="+mn-lt"/>
                <a:cs typeface="+mn-lt"/>
              </a:rPr>
              <a:t>Lastly, it is possible that interpreting the input and turning it into workable development plans will be challenging. Feedback alone might not result in the performance gains that are needed if it is not properly guided and supported.</a:t>
            </a:r>
            <a:endParaRPr lang="en-GB" dirty="0">
              <a:ea typeface="Calibri" panose="020F0502020204030204"/>
              <a:cs typeface="Calibri" panose="020F0502020204030204"/>
            </a:endParaRPr>
          </a:p>
        </p:txBody>
      </p:sp>
    </p:spTree>
    <p:extLst>
      <p:ext uri="{BB962C8B-B14F-4D97-AF65-F5344CB8AC3E}">
        <p14:creationId xmlns:p14="http://schemas.microsoft.com/office/powerpoint/2010/main" val="343284819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FA4A687-7341-8772-9288-C0141CB7695A}"/>
              </a:ext>
            </a:extLst>
          </p:cNvPr>
          <p:cNvSpPr txBox="1"/>
          <p:nvPr/>
        </p:nvSpPr>
        <p:spPr>
          <a:xfrm>
            <a:off x="522514" y="378823"/>
            <a:ext cx="10842172" cy="369332"/>
          </a:xfrm>
          <a:prstGeom prst="rect">
            <a:avLst/>
          </a:prstGeom>
          <a:noFill/>
        </p:spPr>
        <p:txBody>
          <a:bodyPr wrap="square" rtlCol="0">
            <a:spAutoFit/>
          </a:bodyPr>
          <a:lstStyle/>
          <a:p>
            <a:r>
              <a:rPr lang="en-GB" b="1" dirty="0">
                <a:highlight>
                  <a:srgbClr val="00FF00"/>
                </a:highlight>
              </a:rPr>
              <a:t>general conditions for applying the 360-degree feedback method to achieve success.</a:t>
            </a:r>
          </a:p>
        </p:txBody>
      </p:sp>
      <p:sp>
        <p:nvSpPr>
          <p:cNvPr id="3" name="TextBox 2">
            <a:extLst>
              <a:ext uri="{FF2B5EF4-FFF2-40B4-BE49-F238E27FC236}">
                <a16:creationId xmlns:a16="http://schemas.microsoft.com/office/drawing/2014/main" id="{12EC04C2-4AA1-F6D2-FC8F-ABBA2B88009A}"/>
              </a:ext>
            </a:extLst>
          </p:cNvPr>
          <p:cNvSpPr txBox="1"/>
          <p:nvPr/>
        </p:nvSpPr>
        <p:spPr>
          <a:xfrm>
            <a:off x="522514" y="1058091"/>
            <a:ext cx="11403875" cy="2462213"/>
          </a:xfrm>
          <a:prstGeom prst="rect">
            <a:avLst/>
          </a:prstGeom>
          <a:noFill/>
        </p:spPr>
        <p:txBody>
          <a:bodyPr wrap="square" rtlCol="0">
            <a:spAutoFit/>
          </a:bodyPr>
          <a:lstStyle/>
          <a:p>
            <a:r>
              <a:rPr lang="en-GB" sz="1400" dirty="0"/>
              <a:t>The following are the essential steps to ensure that feedback provided is constructive, accurate, and actionable: </a:t>
            </a:r>
          </a:p>
          <a:p>
            <a:endParaRPr lang="en-GB" sz="1400" dirty="0"/>
          </a:p>
          <a:p>
            <a:r>
              <a:rPr lang="en-GB" sz="1400" dirty="0"/>
              <a:t>Establish precise and explicit evaluation criteria or competencies that will be assessed during the feedback process. This ensures that input is focused and matched with the desired goals </a:t>
            </a:r>
          </a:p>
          <a:p>
            <a:endParaRPr lang="en-GB" sz="1400" dirty="0"/>
          </a:p>
          <a:p>
            <a:r>
              <a:rPr lang="en-GB" sz="1400" dirty="0"/>
              <a:t>Anonymous Feedback: When gathering feedback, maintain secrecy and anonymity to encourage honest and unbiased responses. This can be accomplished by using internet platforms or third-party solutions that enable anonymous submissions.</a:t>
            </a:r>
          </a:p>
          <a:p>
            <a:endParaRPr lang="en-GB" sz="1400" dirty="0"/>
          </a:p>
          <a:p>
            <a:r>
              <a:rPr lang="en-GB" sz="1400" dirty="0"/>
              <a:t>Gather Feedback from a Variety of Sources: Depending on the goal of the feedback, gather input from a variety of sources such as managers, peers, subordinates, and even external stakeholders. This contributes to a more complete and multidimensional perspective of an individual's performance and behaviours.</a:t>
            </a:r>
          </a:p>
        </p:txBody>
      </p:sp>
      <p:sp>
        <p:nvSpPr>
          <p:cNvPr id="4" name="TextBox 3">
            <a:extLst>
              <a:ext uri="{FF2B5EF4-FFF2-40B4-BE49-F238E27FC236}">
                <a16:creationId xmlns:a16="http://schemas.microsoft.com/office/drawing/2014/main" id="{E1A89CAA-761F-4D1C-8EDB-EC41EEF4FED4}"/>
              </a:ext>
            </a:extLst>
          </p:cNvPr>
          <p:cNvSpPr txBox="1"/>
          <p:nvPr/>
        </p:nvSpPr>
        <p:spPr>
          <a:xfrm>
            <a:off x="522514" y="3429000"/>
            <a:ext cx="11299372" cy="2677656"/>
          </a:xfrm>
          <a:prstGeom prst="rect">
            <a:avLst/>
          </a:prstGeom>
          <a:noFill/>
        </p:spPr>
        <p:txBody>
          <a:bodyPr wrap="square" rtlCol="0">
            <a:spAutoFit/>
          </a:bodyPr>
          <a:lstStyle/>
          <a:p>
            <a:endParaRPr lang="en-GB" sz="1400" dirty="0">
              <a:latin typeface="Open Sans" panose="020B0606030504020204" pitchFamily="34" charset="0"/>
            </a:endParaRPr>
          </a:p>
          <a:p>
            <a:r>
              <a:rPr lang="en-GB" sz="1400" b="0" i="0" dirty="0">
                <a:effectLst/>
                <a:latin typeface="Open Sans" panose="020B0606030504020204" pitchFamily="34" charset="0"/>
              </a:rPr>
              <a:t>Training and Support: Participants need to be trained and guided on how to provide detailed, objective, and actionable feedback. </a:t>
            </a:r>
            <a:endParaRPr lang="en-GB" sz="1400" dirty="0">
              <a:latin typeface="Open Sans" panose="020B0606030504020204" pitchFamily="34" charset="0"/>
            </a:endParaRPr>
          </a:p>
          <a:p>
            <a:endParaRPr lang="en-GB" sz="1400" b="0" i="0" dirty="0">
              <a:effectLst/>
              <a:latin typeface="Open Sans" panose="020B0606030504020204" pitchFamily="34" charset="0"/>
            </a:endParaRPr>
          </a:p>
          <a:p>
            <a:r>
              <a:rPr lang="en-GB" sz="1400" b="0" i="0" dirty="0">
                <a:effectLst/>
                <a:latin typeface="Open Sans" panose="020B0606030504020204" pitchFamily="34" charset="0"/>
              </a:rPr>
              <a:t>Data Validity and Reliability: It is crucial to ensure that the feedback data collected is accurate and dependable. This can be achieved through the use of standardized feedback tools or well-designed survey questions. </a:t>
            </a:r>
          </a:p>
          <a:p>
            <a:endParaRPr lang="en-GB" sz="1400" dirty="0">
              <a:latin typeface="Open Sans" panose="020B0606030504020204" pitchFamily="34" charset="0"/>
            </a:endParaRPr>
          </a:p>
          <a:p>
            <a:r>
              <a:rPr lang="en-GB" sz="1400" b="0" i="0" dirty="0">
                <a:effectLst/>
                <a:latin typeface="Open Sans" panose="020B0606030504020204" pitchFamily="34" charset="0"/>
              </a:rPr>
              <a:t>Feedback Aggregation and Analysis: Feedback data needs to be aggregated and </a:t>
            </a:r>
            <a:r>
              <a:rPr lang="en-GB" sz="1400" b="0" i="0" dirty="0" err="1">
                <a:effectLst/>
                <a:latin typeface="Open Sans" panose="020B0606030504020204" pitchFamily="34" charset="0"/>
              </a:rPr>
              <a:t>analyzed</a:t>
            </a:r>
            <a:r>
              <a:rPr lang="en-GB" sz="1400" b="0" i="0" dirty="0">
                <a:effectLst/>
                <a:latin typeface="Open Sans" panose="020B0606030504020204" pitchFamily="34" charset="0"/>
              </a:rPr>
              <a:t> systematically. This may involve </a:t>
            </a:r>
            <a:r>
              <a:rPr lang="en-GB" sz="1400" b="0" i="0" dirty="0" err="1">
                <a:effectLst/>
                <a:latin typeface="Open Sans" panose="020B0606030504020204" pitchFamily="34" charset="0"/>
              </a:rPr>
              <a:t>analyzing</a:t>
            </a:r>
            <a:r>
              <a:rPr lang="en-GB" sz="1400" b="0" i="0" dirty="0">
                <a:effectLst/>
                <a:latin typeface="Open Sans" panose="020B0606030504020204" pitchFamily="34" charset="0"/>
              </a:rPr>
              <a:t> trends, patterns, and common themes across multiple feedback sources to gain useful insights. </a:t>
            </a:r>
            <a:endParaRPr lang="en-GB" sz="1400" dirty="0">
              <a:latin typeface="Open Sans" panose="020B0606030504020204" pitchFamily="34" charset="0"/>
            </a:endParaRPr>
          </a:p>
          <a:p>
            <a:endParaRPr lang="en-GB" sz="1400" b="0" i="0" dirty="0">
              <a:effectLst/>
              <a:latin typeface="Open Sans" panose="020B0606030504020204" pitchFamily="34" charset="0"/>
            </a:endParaRPr>
          </a:p>
          <a:p>
            <a:r>
              <a:rPr lang="en-GB" sz="1400" b="0" i="0" dirty="0">
                <a:effectLst/>
                <a:latin typeface="Open Sans" panose="020B0606030504020204" pitchFamily="34" charset="0"/>
              </a:rPr>
              <a:t>Action Planning and Follow-up: Participants should be encouraged to create action plans for personal and professional development based on the feedback received. Assistance should be provided, and follow-up should be conducted to ensure that the input is successfully used for development goals.</a:t>
            </a:r>
            <a:endParaRPr lang="en-GB" sz="1400" dirty="0"/>
          </a:p>
        </p:txBody>
      </p:sp>
    </p:spTree>
    <p:extLst>
      <p:ext uri="{BB962C8B-B14F-4D97-AF65-F5344CB8AC3E}">
        <p14:creationId xmlns:p14="http://schemas.microsoft.com/office/powerpoint/2010/main" val="59995036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11">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7" descr="A close-up of a wave of dots&#10;&#10;Description automatically generated">
            <a:extLst>
              <a:ext uri="{FF2B5EF4-FFF2-40B4-BE49-F238E27FC236}">
                <a16:creationId xmlns:a16="http://schemas.microsoft.com/office/drawing/2014/main" id="{47B5D496-DD89-1BA8-9258-9356A256315A}"/>
              </a:ext>
            </a:extLst>
          </p:cNvPr>
          <p:cNvPicPr>
            <a:picLocks noChangeAspect="1"/>
          </p:cNvPicPr>
          <p:nvPr/>
        </p:nvPicPr>
        <p:blipFill rotWithShape="1">
          <a:blip r:embed="rId2">
            <a:alphaModFix amt="35000"/>
          </a:blip>
          <a:srcRect/>
          <a:stretch/>
        </p:blipFill>
        <p:spPr>
          <a:xfrm>
            <a:off x="20" y="10"/>
            <a:ext cx="12191980" cy="6857990"/>
          </a:xfrm>
          <a:prstGeom prst="rect">
            <a:avLst/>
          </a:prstGeom>
        </p:spPr>
      </p:pic>
      <p:sp>
        <p:nvSpPr>
          <p:cNvPr id="4" name="TextBox 3">
            <a:extLst>
              <a:ext uri="{FF2B5EF4-FFF2-40B4-BE49-F238E27FC236}">
                <a16:creationId xmlns:a16="http://schemas.microsoft.com/office/drawing/2014/main" id="{08C53576-2F43-75EA-5001-AA788CC440AC}"/>
              </a:ext>
            </a:extLst>
          </p:cNvPr>
          <p:cNvSpPr txBox="1"/>
          <p:nvPr/>
        </p:nvSpPr>
        <p:spPr>
          <a:xfrm>
            <a:off x="838200" y="365125"/>
            <a:ext cx="10515600" cy="1325563"/>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Bef>
                <a:spcPct val="0"/>
              </a:spcBef>
              <a:spcAft>
                <a:spcPts val="600"/>
              </a:spcAft>
            </a:pPr>
            <a:r>
              <a:rPr lang="en-US" sz="4100" dirty="0">
                <a:solidFill>
                  <a:srgbClr val="FFFFFF"/>
                </a:solidFill>
                <a:latin typeface="+mj-lt"/>
                <a:ea typeface="+mj-ea"/>
                <a:cs typeface="+mj-cs"/>
              </a:rPr>
              <a:t>designing a questionnaire for 360-degree feedback</a:t>
            </a:r>
          </a:p>
          <a:p>
            <a:pPr>
              <a:lnSpc>
                <a:spcPct val="90000"/>
              </a:lnSpc>
              <a:spcBef>
                <a:spcPct val="0"/>
              </a:spcBef>
              <a:spcAft>
                <a:spcPts val="600"/>
              </a:spcAft>
            </a:pPr>
            <a:endParaRPr lang="en-US" sz="4100" dirty="0">
              <a:solidFill>
                <a:srgbClr val="FFFFFF"/>
              </a:solidFill>
              <a:latin typeface="+mj-lt"/>
              <a:ea typeface="+mj-ea"/>
              <a:cs typeface="+mj-cs"/>
            </a:endParaRPr>
          </a:p>
        </p:txBody>
      </p:sp>
      <p:sp>
        <p:nvSpPr>
          <p:cNvPr id="2" name="TextBox 1">
            <a:extLst>
              <a:ext uri="{FF2B5EF4-FFF2-40B4-BE49-F238E27FC236}">
                <a16:creationId xmlns:a16="http://schemas.microsoft.com/office/drawing/2014/main" id="{664595EA-D13B-CBE9-43E0-654179F9CC8B}"/>
              </a:ext>
            </a:extLst>
          </p:cNvPr>
          <p:cNvSpPr txBox="1"/>
          <p:nvPr/>
        </p:nvSpPr>
        <p:spPr>
          <a:xfrm>
            <a:off x="280823" y="1234937"/>
            <a:ext cx="11220450" cy="523220"/>
          </a:xfrm>
          <a:prstGeom prst="rect">
            <a:avLst/>
          </a:prstGeom>
          <a:noFill/>
        </p:spPr>
        <p:txBody>
          <a:bodyPr wrap="square" rtlCol="0">
            <a:spAutoFit/>
          </a:bodyPr>
          <a:lstStyle/>
          <a:p>
            <a:pPr>
              <a:spcAft>
                <a:spcPts val="600"/>
              </a:spcAft>
            </a:pPr>
            <a:r>
              <a:rPr lang="en-GB" sz="1400" dirty="0"/>
              <a:t>When creating a 360-degree feedback questionnaire, it is critical to include well-crafted questions that cover many areas of an individual's performance and habits. (Bell, S. T., and W. A. Arthur (2008). Here are some examples of questions that could be included in a questionnaire, organised by topic:</a:t>
            </a:r>
          </a:p>
        </p:txBody>
      </p:sp>
      <p:graphicFrame>
        <p:nvGraphicFramePr>
          <p:cNvPr id="6" name="TextBox 2">
            <a:extLst>
              <a:ext uri="{FF2B5EF4-FFF2-40B4-BE49-F238E27FC236}">
                <a16:creationId xmlns:a16="http://schemas.microsoft.com/office/drawing/2014/main" id="{DA597890-C6BD-84A9-DC35-217FC7B59196}"/>
              </a:ext>
            </a:extLst>
          </p:cNvPr>
          <p:cNvGraphicFramePr/>
          <p:nvPr>
            <p:extLst>
              <p:ext uri="{D42A27DB-BD31-4B8C-83A1-F6EECF244321}">
                <p14:modId xmlns:p14="http://schemas.microsoft.com/office/powerpoint/2010/main" val="3839620812"/>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28071671"/>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7D907754-A889-FB11-28D4-E3B3484FA888}"/>
              </a:ext>
            </a:extLst>
          </p:cNvPr>
          <p:cNvSpPr txBox="1"/>
          <p:nvPr/>
        </p:nvSpPr>
        <p:spPr>
          <a:xfrm>
            <a:off x="5165284" y="646578"/>
            <a:ext cx="1348930" cy="707886"/>
          </a:xfrm>
          <a:prstGeom prst="rect">
            <a:avLst/>
          </a:prstGeom>
          <a:noFill/>
        </p:spPr>
        <p:txBody>
          <a:bodyPr wrap="square" lIns="91440" tIns="45720" rIns="91440" bIns="45720" rtlCol="0" anchor="t">
            <a:spAutoFit/>
          </a:bodyPr>
          <a:lstStyle/>
          <a:p>
            <a:r>
              <a:rPr lang="en-GB" sz="2000" b="1" dirty="0">
                <a:highlight>
                  <a:srgbClr val="00FF00"/>
                </a:highlight>
              </a:rPr>
              <a:t>conclusion </a:t>
            </a:r>
            <a:endParaRPr lang="en-GB" sz="2000" b="1" dirty="0">
              <a:highlight>
                <a:srgbClr val="00FF00"/>
              </a:highlight>
              <a:cs typeface="Calibri"/>
            </a:endParaRPr>
          </a:p>
        </p:txBody>
      </p:sp>
      <p:sp>
        <p:nvSpPr>
          <p:cNvPr id="6" name="TextBox 5">
            <a:extLst>
              <a:ext uri="{FF2B5EF4-FFF2-40B4-BE49-F238E27FC236}">
                <a16:creationId xmlns:a16="http://schemas.microsoft.com/office/drawing/2014/main" id="{230463C6-814E-C0E5-3676-29C428F4E162}"/>
              </a:ext>
            </a:extLst>
          </p:cNvPr>
          <p:cNvSpPr txBox="1"/>
          <p:nvPr/>
        </p:nvSpPr>
        <p:spPr>
          <a:xfrm>
            <a:off x="552449" y="1204219"/>
            <a:ext cx="11235359" cy="2246769"/>
          </a:xfrm>
          <a:prstGeom prst="rect">
            <a:avLst/>
          </a:prstGeom>
          <a:noFill/>
        </p:spPr>
        <p:txBody>
          <a:bodyPr wrap="square">
            <a:spAutoFit/>
          </a:bodyPr>
          <a:lstStyle/>
          <a:p>
            <a:pPr algn="l" rtl="0" fontAlgn="base"/>
            <a:r>
              <a:rPr lang="en-GB" sz="2000" b="0" i="0" dirty="0">
                <a:solidFill>
                  <a:srgbClr val="000000"/>
                </a:solidFill>
                <a:effectLst/>
                <a:latin typeface="Arial" panose="020B0604020202020204" pitchFamily="34" charset="0"/>
                <a:cs typeface="Arial" panose="020B0604020202020204" pitchFamily="34" charset="0"/>
              </a:rPr>
              <a:t>Despite its shortcomings, the 360-degree feedback system provides a robust and complete approach to performance management. It is a performance evaluation technique that collects feedback from numerous sources to create a full view of an employee's performance. When used effectively, it helps foster culture. It is vital to remember that the effective adoption of 360-degree feedback is dependent on the organisation developing a culture of trust, open communication, and continual improvement. Additionally, sufficient training and advice for both employees and raters should be offered to guarantee successful feedback delivery and interpretation. </a:t>
            </a:r>
          </a:p>
        </p:txBody>
      </p:sp>
      <p:sp>
        <p:nvSpPr>
          <p:cNvPr id="7" name="TextBox 6">
            <a:extLst>
              <a:ext uri="{FF2B5EF4-FFF2-40B4-BE49-F238E27FC236}">
                <a16:creationId xmlns:a16="http://schemas.microsoft.com/office/drawing/2014/main" id="{237E920F-AC7E-72B6-EA0B-46865DCA239D}"/>
              </a:ext>
            </a:extLst>
          </p:cNvPr>
          <p:cNvSpPr txBox="1"/>
          <p:nvPr/>
        </p:nvSpPr>
        <p:spPr>
          <a:xfrm>
            <a:off x="3945835" y="5653781"/>
            <a:ext cx="3110948" cy="830997"/>
          </a:xfrm>
          <a:prstGeom prst="rect">
            <a:avLst/>
          </a:prstGeom>
          <a:noFill/>
        </p:spPr>
        <p:txBody>
          <a:bodyPr wrap="square" lIns="91440" tIns="45720" rIns="91440" bIns="45720" rtlCol="0" anchor="t">
            <a:spAutoFit/>
          </a:bodyPr>
          <a:lstStyle/>
          <a:p>
            <a:r>
              <a:rPr lang="en-GB" sz="4800" b="1" dirty="0">
                <a:highlight>
                  <a:srgbClr val="00FF00"/>
                </a:highlight>
              </a:rPr>
              <a:t>Thank you </a:t>
            </a:r>
            <a:endParaRPr lang="en-GB" sz="4800" b="1" dirty="0">
              <a:highlight>
                <a:srgbClr val="00FF00"/>
              </a:highlight>
              <a:cs typeface="Calibri"/>
            </a:endParaRPr>
          </a:p>
        </p:txBody>
      </p:sp>
    </p:spTree>
    <p:extLst>
      <p:ext uri="{BB962C8B-B14F-4D97-AF65-F5344CB8AC3E}">
        <p14:creationId xmlns:p14="http://schemas.microsoft.com/office/powerpoint/2010/main" val="24762356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Flowchart: Document 20">
            <a:extLst>
              <a:ext uri="{FF2B5EF4-FFF2-40B4-BE49-F238E27FC236}">
                <a16:creationId xmlns:a16="http://schemas.microsoft.com/office/drawing/2014/main" id="{D12DDE76-C203-4047-9998-63900085B5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175" y="0"/>
            <a:ext cx="3248025" cy="3400426"/>
          </a:xfrm>
          <a:prstGeom prst="flowChartDocumen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061944C-9312-7478-67E0-C715A83BF1AA}"/>
              </a:ext>
            </a:extLst>
          </p:cNvPr>
          <p:cNvSpPr>
            <a:spLocks noGrp="1"/>
          </p:cNvSpPr>
          <p:nvPr>
            <p:ph type="title"/>
          </p:nvPr>
        </p:nvSpPr>
        <p:spPr>
          <a:xfrm>
            <a:off x="674329" y="-443354"/>
            <a:ext cx="2840182" cy="2371148"/>
          </a:xfrm>
        </p:spPr>
        <p:txBody>
          <a:bodyPr vert="horz" lIns="91440" tIns="45720" rIns="91440" bIns="45720" rtlCol="0" anchor="ctr">
            <a:normAutofit/>
          </a:bodyPr>
          <a:lstStyle/>
          <a:p>
            <a:r>
              <a:rPr lang="en-US" sz="3200" dirty="0">
                <a:solidFill>
                  <a:srgbClr val="FFFFFF"/>
                </a:solidFill>
                <a:ea typeface="Calibri Light"/>
                <a:cs typeface="Calibri Light"/>
              </a:rPr>
              <a:t>360-degree Sample Questionnaire</a:t>
            </a:r>
            <a:endParaRPr lang="en-US" sz="3200" kern="1200" dirty="0">
              <a:solidFill>
                <a:srgbClr val="FFFFFF"/>
              </a:solidFill>
              <a:latin typeface="+mj-lt"/>
              <a:ea typeface="+mj-ea"/>
              <a:cs typeface="+mj-cs"/>
            </a:endParaRPr>
          </a:p>
        </p:txBody>
      </p:sp>
      <p:pic>
        <p:nvPicPr>
          <p:cNvPr id="16" name="Picture 15" descr="A close-up of a document&#10;&#10;Description automatically generated">
            <a:extLst>
              <a:ext uri="{FF2B5EF4-FFF2-40B4-BE49-F238E27FC236}">
                <a16:creationId xmlns:a16="http://schemas.microsoft.com/office/drawing/2014/main" id="{FB9257C1-B745-0453-C49E-F3CD08591AC5}"/>
              </a:ext>
            </a:extLst>
          </p:cNvPr>
          <p:cNvPicPr>
            <a:picLocks noChangeAspect="1"/>
          </p:cNvPicPr>
          <p:nvPr/>
        </p:nvPicPr>
        <p:blipFill>
          <a:blip r:embed="rId2"/>
          <a:stretch>
            <a:fillRect/>
          </a:stretch>
        </p:blipFill>
        <p:spPr>
          <a:xfrm>
            <a:off x="3118192" y="94061"/>
            <a:ext cx="8437278" cy="6056339"/>
          </a:xfrm>
          <a:prstGeom prst="rect">
            <a:avLst/>
          </a:prstGeom>
        </p:spPr>
      </p:pic>
      <p:sp>
        <p:nvSpPr>
          <p:cNvPr id="17" name="TextBox 16">
            <a:extLst>
              <a:ext uri="{FF2B5EF4-FFF2-40B4-BE49-F238E27FC236}">
                <a16:creationId xmlns:a16="http://schemas.microsoft.com/office/drawing/2014/main" id="{FB118523-8C6F-D914-64A6-9D0F198E0BF4}"/>
              </a:ext>
            </a:extLst>
          </p:cNvPr>
          <p:cNvSpPr txBox="1"/>
          <p:nvPr/>
        </p:nvSpPr>
        <p:spPr>
          <a:xfrm>
            <a:off x="1943510" y="6244461"/>
            <a:ext cx="937177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ea typeface="+mn-lt"/>
                <a:cs typeface="+mn-lt"/>
                <a:hlinkClick r:id="rId3"/>
              </a:rPr>
              <a:t>FREE 7+ Sample 360 Degree Feedback Forms in PDF | MS Word (sampleforms.com)</a:t>
            </a:r>
            <a:endParaRPr lang="en-US" dirty="0"/>
          </a:p>
        </p:txBody>
      </p:sp>
    </p:spTree>
    <p:extLst>
      <p:ext uri="{BB962C8B-B14F-4D97-AF65-F5344CB8AC3E}">
        <p14:creationId xmlns:p14="http://schemas.microsoft.com/office/powerpoint/2010/main" val="182786915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36433EF0-C400-5252-1ADB-0C93A1D8FA2B}"/>
              </a:ext>
            </a:extLst>
          </p:cNvPr>
          <p:cNvSpPr txBox="1"/>
          <p:nvPr/>
        </p:nvSpPr>
        <p:spPr>
          <a:xfrm>
            <a:off x="5224008" y="135173"/>
            <a:ext cx="1351722" cy="1585049"/>
          </a:xfrm>
          <a:prstGeom prst="rect">
            <a:avLst/>
          </a:prstGeom>
          <a:noFill/>
        </p:spPr>
        <p:txBody>
          <a:bodyPr wrap="square" lIns="91440" tIns="45720" rIns="91440" bIns="45720" anchor="t">
            <a:spAutoFit/>
          </a:bodyPr>
          <a:lstStyle/>
          <a:p>
            <a:pPr algn="l" rtl="0" fontAlgn="base"/>
            <a:r>
              <a:rPr lang="en-GB" sz="2000" b="1" i="0" dirty="0">
                <a:solidFill>
                  <a:srgbClr val="000000"/>
                </a:solidFill>
                <a:effectLst/>
                <a:highlight>
                  <a:srgbClr val="00FF00"/>
                </a:highlight>
                <a:latin typeface="Calibri"/>
                <a:cs typeface="Calibri"/>
              </a:rPr>
              <a:t>Reference</a:t>
            </a:r>
            <a:r>
              <a:rPr lang="en-GB" sz="2000" b="1" i="0" dirty="0">
                <a:solidFill>
                  <a:srgbClr val="000000"/>
                </a:solidFill>
                <a:effectLst/>
                <a:latin typeface="Calibri"/>
                <a:cs typeface="Calibri"/>
              </a:rPr>
              <a:t>: </a:t>
            </a:r>
          </a:p>
          <a:p>
            <a:pPr algn="l" rtl="0" fontAlgn="base"/>
            <a:endParaRPr lang="en-GB" sz="1100" b="0" i="0" dirty="0">
              <a:solidFill>
                <a:srgbClr val="000000"/>
              </a:solidFill>
              <a:effectLst/>
              <a:latin typeface="Segoe UI" panose="020B0502040204020203" pitchFamily="34" charset="0"/>
            </a:endParaRPr>
          </a:p>
          <a:p>
            <a:endParaRPr lang="en-GB" dirty="0"/>
          </a:p>
          <a:p>
            <a:pPr algn="l"/>
            <a:endParaRPr lang="en-GB" sz="1400" b="0" i="0" dirty="0">
              <a:solidFill>
                <a:srgbClr val="000000"/>
              </a:solidFill>
              <a:effectLst/>
              <a:latin typeface="Calibri"/>
              <a:ea typeface="Calibri"/>
              <a:cs typeface="Calibri"/>
            </a:endParaRPr>
          </a:p>
          <a:p>
            <a:pPr algn="l" rtl="0" fontAlgn="base"/>
            <a:endParaRPr lang="en-GB" sz="1400" b="0" i="0" dirty="0">
              <a:solidFill>
                <a:srgbClr val="000000"/>
              </a:solidFill>
              <a:effectLst/>
              <a:latin typeface="Segoe UI" panose="020B0502040204020203" pitchFamily="34" charset="0"/>
              <a:ea typeface="Calibri"/>
              <a:cs typeface="Segoe UI" panose="020B0502040204020203" pitchFamily="34" charset="0"/>
            </a:endParaRPr>
          </a:p>
        </p:txBody>
      </p:sp>
      <p:sp>
        <p:nvSpPr>
          <p:cNvPr id="2" name="TextBox 1">
            <a:extLst>
              <a:ext uri="{FF2B5EF4-FFF2-40B4-BE49-F238E27FC236}">
                <a16:creationId xmlns:a16="http://schemas.microsoft.com/office/drawing/2014/main" id="{A76EA582-0CEC-6D99-F544-A11FB2242CBA}"/>
              </a:ext>
            </a:extLst>
          </p:cNvPr>
          <p:cNvSpPr txBox="1"/>
          <p:nvPr/>
        </p:nvSpPr>
        <p:spPr>
          <a:xfrm>
            <a:off x="534062" y="548640"/>
            <a:ext cx="11123875" cy="6632585"/>
          </a:xfrm>
          <a:prstGeom prst="rect">
            <a:avLst/>
          </a:prstGeom>
          <a:noFill/>
        </p:spPr>
        <p:txBody>
          <a:bodyPr wrap="square" rtlCol="0">
            <a:spAutoFit/>
          </a:bodyPr>
          <a:lstStyle/>
          <a:p>
            <a:pPr algn="l" rtl="0" fontAlgn="base"/>
            <a:r>
              <a:rPr lang="en-GB" sz="1100" b="0" i="0" u="sng" strike="noStrike" dirty="0">
                <a:solidFill>
                  <a:srgbClr val="000000"/>
                </a:solidFill>
                <a:effectLst/>
                <a:latin typeface="Calibri" panose="020F0502020204030204" pitchFamily="34" charset="0"/>
                <a:hlinkClick r:id="rId2"/>
              </a:rPr>
              <a:t>FREE 7+ Sample 360 Degree Feedback Forms in PDF | MS Word (sampleforms.com)</a:t>
            </a:r>
            <a:r>
              <a:rPr lang="en-GB" sz="1100" b="0" i="0" dirty="0">
                <a:solidFill>
                  <a:srgbClr val="000000"/>
                </a:solidFill>
                <a:effectLst/>
                <a:latin typeface="Calibri" panose="020F0502020204030204" pitchFamily="34" charset="0"/>
              </a:rPr>
              <a:t> </a:t>
            </a:r>
            <a:endParaRPr lang="en-GB" sz="1100" b="0" i="0" dirty="0">
              <a:solidFill>
                <a:srgbClr val="000000"/>
              </a:solidFill>
              <a:effectLst/>
              <a:latin typeface="Segoe UI" panose="020B0502040204020203" pitchFamily="34" charset="0"/>
            </a:endParaRPr>
          </a:p>
          <a:p>
            <a:pPr algn="l" rtl="0" fontAlgn="base"/>
            <a:r>
              <a:rPr lang="en-GB" sz="1100" b="0" i="0" dirty="0">
                <a:solidFill>
                  <a:srgbClr val="222222"/>
                </a:solidFill>
                <a:effectLst/>
                <a:latin typeface="Arial" panose="020B0604020202020204" pitchFamily="34" charset="0"/>
              </a:rPr>
              <a:t> </a:t>
            </a:r>
            <a:endParaRPr lang="en-GB" sz="1100" b="0" i="0" dirty="0">
              <a:solidFill>
                <a:srgbClr val="000000"/>
              </a:solidFill>
              <a:effectLst/>
              <a:latin typeface="Segoe UI" panose="020B0502040204020203" pitchFamily="34" charset="0"/>
            </a:endParaRPr>
          </a:p>
          <a:p>
            <a:pPr algn="l" rtl="0" fontAlgn="base"/>
            <a:r>
              <a:rPr lang="en-GB" sz="1100" b="0" i="0" dirty="0">
                <a:solidFill>
                  <a:srgbClr val="252525"/>
                </a:solidFill>
                <a:effectLst/>
                <a:latin typeface="Open Sans" panose="020B0606030504020204" pitchFamily="34" charset="0"/>
              </a:rPr>
              <a:t>“The Art and Science of 360 Degree Feedback (2nd Ed.) by Richard </a:t>
            </a:r>
            <a:r>
              <a:rPr lang="en-GB" sz="1100" b="0" i="0" dirty="0" err="1">
                <a:solidFill>
                  <a:srgbClr val="252525"/>
                </a:solidFill>
                <a:effectLst/>
                <a:latin typeface="Open Sans" panose="020B0606030504020204" pitchFamily="34" charset="0"/>
              </a:rPr>
              <a:t>Lepsinger</a:t>
            </a:r>
            <a:r>
              <a:rPr lang="en-GB" sz="1100" b="0" i="0" dirty="0">
                <a:solidFill>
                  <a:srgbClr val="252525"/>
                </a:solidFill>
                <a:effectLst/>
                <a:latin typeface="Open Sans" panose="020B0606030504020204" pitchFamily="34" charset="0"/>
              </a:rPr>
              <a:t> and </a:t>
            </a:r>
            <a:r>
              <a:rPr lang="en-GB" sz="1100" b="0" i="0" dirty="0" err="1">
                <a:solidFill>
                  <a:srgbClr val="252525"/>
                </a:solidFill>
                <a:effectLst/>
                <a:latin typeface="Open Sans" panose="020B0606030504020204" pitchFamily="34" charset="0"/>
              </a:rPr>
              <a:t>Anntoinette</a:t>
            </a:r>
            <a:r>
              <a:rPr lang="en-GB" sz="1100" b="0" i="0" dirty="0">
                <a:solidFill>
                  <a:srgbClr val="252525"/>
                </a:solidFill>
                <a:effectLst/>
                <a:latin typeface="Open Sans" panose="020B0606030504020204" pitchFamily="34" charset="0"/>
              </a:rPr>
              <a:t> D. Lucia” (2009) </a:t>
            </a:r>
            <a:r>
              <a:rPr lang="en-GB" sz="1100" b="0" i="1" dirty="0">
                <a:solidFill>
                  <a:srgbClr val="252525"/>
                </a:solidFill>
                <a:effectLst/>
                <a:latin typeface="Open Sans" panose="020B0606030504020204" pitchFamily="34" charset="0"/>
              </a:rPr>
              <a:t>Personnel Psychology</a:t>
            </a:r>
            <a:r>
              <a:rPr lang="en-GB" sz="1100" b="0" i="0" dirty="0">
                <a:solidFill>
                  <a:srgbClr val="252525"/>
                </a:solidFill>
                <a:effectLst/>
                <a:latin typeface="Open Sans" panose="020B0606030504020204" pitchFamily="34" charset="0"/>
              </a:rPr>
              <a:t>, 62(3), pp. 652–655. doi:10.1111/j.1744-6570.2009.01152_7.x. </a:t>
            </a:r>
            <a:endParaRPr lang="en-GB" sz="1100" b="0" i="0" dirty="0">
              <a:solidFill>
                <a:srgbClr val="000000"/>
              </a:solidFill>
              <a:effectLst/>
              <a:latin typeface="Segoe UI" panose="020B0502040204020203" pitchFamily="34" charset="0"/>
            </a:endParaRPr>
          </a:p>
          <a:p>
            <a:pPr algn="l" rtl="0" fontAlgn="base"/>
            <a:r>
              <a:rPr lang="en-GB" sz="1100" b="0" i="0" dirty="0">
                <a:solidFill>
                  <a:srgbClr val="252525"/>
                </a:solidFill>
                <a:effectLst/>
                <a:latin typeface="Open Sans" panose="020B0606030504020204" pitchFamily="34" charset="0"/>
              </a:rPr>
              <a:t>In-Text Citation: (“The Art and Science of 360 Degree Feedback (2nd Ed.) by Richard </a:t>
            </a:r>
            <a:r>
              <a:rPr lang="en-GB" sz="1100" b="0" i="0" dirty="0" err="1">
                <a:solidFill>
                  <a:srgbClr val="252525"/>
                </a:solidFill>
                <a:effectLst/>
                <a:latin typeface="Open Sans" panose="020B0606030504020204" pitchFamily="34" charset="0"/>
              </a:rPr>
              <a:t>Lepsinger</a:t>
            </a:r>
            <a:r>
              <a:rPr lang="en-GB" sz="1100" b="0" i="0" dirty="0">
                <a:solidFill>
                  <a:srgbClr val="252525"/>
                </a:solidFill>
                <a:effectLst/>
                <a:latin typeface="Open Sans" panose="020B0606030504020204" pitchFamily="34" charset="0"/>
              </a:rPr>
              <a:t> and </a:t>
            </a:r>
            <a:r>
              <a:rPr lang="en-GB" sz="1100" b="0" i="0" dirty="0" err="1">
                <a:solidFill>
                  <a:srgbClr val="252525"/>
                </a:solidFill>
                <a:effectLst/>
                <a:latin typeface="Open Sans" panose="020B0606030504020204" pitchFamily="34" charset="0"/>
              </a:rPr>
              <a:t>Anntoinette</a:t>
            </a:r>
            <a:r>
              <a:rPr lang="en-GB" sz="1100" b="0" i="0" dirty="0">
                <a:solidFill>
                  <a:srgbClr val="252525"/>
                </a:solidFill>
                <a:effectLst/>
                <a:latin typeface="Open Sans" panose="020B0606030504020204" pitchFamily="34" charset="0"/>
              </a:rPr>
              <a:t> D. Lucia,” 2009) </a:t>
            </a:r>
            <a:endParaRPr lang="en-GB" sz="1100" b="0" i="0" dirty="0">
              <a:solidFill>
                <a:srgbClr val="000000"/>
              </a:solidFill>
              <a:effectLst/>
              <a:latin typeface="Segoe UI" panose="020B0502040204020203" pitchFamily="34" charset="0"/>
            </a:endParaRPr>
          </a:p>
          <a:p>
            <a:pPr algn="l" rtl="0" fontAlgn="base"/>
            <a:r>
              <a:rPr lang="en-GB" sz="1100" b="1" i="0" dirty="0">
                <a:solidFill>
                  <a:srgbClr val="252525"/>
                </a:solidFill>
                <a:effectLst/>
                <a:latin typeface="Open Sans" panose="020B0606030504020204" pitchFamily="34" charset="0"/>
              </a:rPr>
              <a:t>Full Citation:</a:t>
            </a:r>
            <a:r>
              <a:rPr lang="en-GB" sz="1100" b="0" i="0" dirty="0">
                <a:solidFill>
                  <a:srgbClr val="252525"/>
                </a:solidFill>
                <a:effectLst/>
                <a:latin typeface="Open Sans" panose="020B0606030504020204" pitchFamily="34" charset="0"/>
              </a:rPr>
              <a:t> Atwater, L. and Brett, J. (2006) “Feedback format: Does it influence manager’s reactions to feedback?,” </a:t>
            </a:r>
            <a:r>
              <a:rPr lang="en-GB" sz="1100" b="0" i="1" dirty="0">
                <a:solidFill>
                  <a:srgbClr val="252525"/>
                </a:solidFill>
                <a:effectLst/>
                <a:latin typeface="Open Sans" panose="020B0606030504020204" pitchFamily="34" charset="0"/>
              </a:rPr>
              <a:t>Journal of Occupational and Organizational Psychology</a:t>
            </a:r>
            <a:r>
              <a:rPr lang="en-GB" sz="1100" b="0" i="0" dirty="0">
                <a:solidFill>
                  <a:srgbClr val="252525"/>
                </a:solidFill>
                <a:effectLst/>
                <a:latin typeface="Open Sans" panose="020B0606030504020204" pitchFamily="34" charset="0"/>
              </a:rPr>
              <a:t>, 79(4), pp. 517–532. doi:10.1348/096317905x58656. </a:t>
            </a:r>
            <a:endParaRPr lang="en-GB" sz="1100" b="0" i="0" dirty="0">
              <a:solidFill>
                <a:srgbClr val="000000"/>
              </a:solidFill>
              <a:effectLst/>
              <a:latin typeface="Segoe UI" panose="020B0502040204020203" pitchFamily="34" charset="0"/>
            </a:endParaRPr>
          </a:p>
          <a:p>
            <a:pPr algn="l" rtl="0" fontAlgn="base"/>
            <a:r>
              <a:rPr lang="en-GB" sz="1100" b="0" i="0" dirty="0">
                <a:solidFill>
                  <a:srgbClr val="252525"/>
                </a:solidFill>
                <a:effectLst/>
                <a:latin typeface="Open Sans" panose="020B0606030504020204" pitchFamily="34" charset="0"/>
              </a:rPr>
              <a:t>In-Text Citation: (Atwater and Brett, 2006) </a:t>
            </a:r>
            <a:endParaRPr lang="en-GB" sz="1100" b="0" i="0" dirty="0">
              <a:solidFill>
                <a:srgbClr val="000000"/>
              </a:solidFill>
              <a:effectLst/>
              <a:latin typeface="Segoe UI" panose="020B0502040204020203" pitchFamily="34" charset="0"/>
            </a:endParaRPr>
          </a:p>
          <a:p>
            <a:pPr algn="l" rtl="0" fontAlgn="base"/>
            <a:r>
              <a:rPr lang="en-GB" sz="1100" b="1" i="0" dirty="0">
                <a:solidFill>
                  <a:srgbClr val="252525"/>
                </a:solidFill>
                <a:effectLst/>
                <a:latin typeface="Open Sans" panose="020B0606030504020204" pitchFamily="34" charset="0"/>
              </a:rPr>
              <a:t>Full Citation:</a:t>
            </a:r>
            <a:r>
              <a:rPr lang="en-GB" sz="1100" b="0" i="0" dirty="0">
                <a:solidFill>
                  <a:srgbClr val="252525"/>
                </a:solidFill>
                <a:effectLst/>
                <a:latin typeface="Open Sans" panose="020B0606030504020204" pitchFamily="34" charset="0"/>
              </a:rPr>
              <a:t> Bell, S.T. and Arthur, W. (2008) “Feedback acceptance in developmental assessment </a:t>
            </a:r>
            <a:r>
              <a:rPr lang="en-GB" sz="1100" b="0" i="0" dirty="0" err="1">
                <a:solidFill>
                  <a:srgbClr val="252525"/>
                </a:solidFill>
                <a:effectLst/>
                <a:latin typeface="Open Sans" panose="020B0606030504020204" pitchFamily="34" charset="0"/>
              </a:rPr>
              <a:t>centers</a:t>
            </a:r>
            <a:r>
              <a:rPr lang="en-GB" sz="1100" b="0" i="0" dirty="0">
                <a:solidFill>
                  <a:srgbClr val="252525"/>
                </a:solidFill>
                <a:effectLst/>
                <a:latin typeface="Open Sans" panose="020B0606030504020204" pitchFamily="34" charset="0"/>
              </a:rPr>
              <a:t>: the role of feedback message, participant personality, and affective response to the feedback session,” </a:t>
            </a:r>
            <a:r>
              <a:rPr lang="en-GB" sz="1100" b="0" i="1" dirty="0">
                <a:solidFill>
                  <a:srgbClr val="252525"/>
                </a:solidFill>
                <a:effectLst/>
                <a:latin typeface="Open Sans" panose="020B0606030504020204" pitchFamily="34" charset="0"/>
              </a:rPr>
              <a:t>Journal of Organizational </a:t>
            </a:r>
            <a:r>
              <a:rPr lang="en-GB" sz="1100" b="0" i="1" dirty="0" err="1">
                <a:solidFill>
                  <a:srgbClr val="252525"/>
                </a:solidFill>
                <a:effectLst/>
                <a:latin typeface="Open Sans" panose="020B0606030504020204" pitchFamily="34" charset="0"/>
              </a:rPr>
              <a:t>Behavior</a:t>
            </a:r>
            <a:r>
              <a:rPr lang="en-GB" sz="1100" b="0" i="0" dirty="0">
                <a:solidFill>
                  <a:srgbClr val="252525"/>
                </a:solidFill>
                <a:effectLst/>
                <a:latin typeface="Open Sans" panose="020B0606030504020204" pitchFamily="34" charset="0"/>
              </a:rPr>
              <a:t>, 29(5), pp. 681–703. doi:10.1002/job.525. </a:t>
            </a:r>
            <a:endParaRPr lang="en-GB" sz="1100" b="0" i="0" dirty="0">
              <a:solidFill>
                <a:srgbClr val="000000"/>
              </a:solidFill>
              <a:effectLst/>
              <a:latin typeface="Segoe UI" panose="020B0502040204020203" pitchFamily="34" charset="0"/>
            </a:endParaRPr>
          </a:p>
          <a:p>
            <a:pPr algn="l" rtl="0" fontAlgn="base"/>
            <a:r>
              <a:rPr lang="en-GB" sz="1100" b="0" i="0" dirty="0">
                <a:solidFill>
                  <a:srgbClr val="252525"/>
                </a:solidFill>
                <a:effectLst/>
                <a:latin typeface="Open Sans" panose="020B0606030504020204" pitchFamily="34" charset="0"/>
              </a:rPr>
              <a:t>In-Text Citation: (Bell and Arthur, 2008) </a:t>
            </a:r>
            <a:endParaRPr lang="en-GB" sz="1100" b="0" i="0" dirty="0">
              <a:solidFill>
                <a:srgbClr val="000000"/>
              </a:solidFill>
              <a:effectLst/>
              <a:latin typeface="Segoe UI" panose="020B0502040204020203" pitchFamily="34" charset="0"/>
            </a:endParaRPr>
          </a:p>
          <a:p>
            <a:pPr algn="l" rtl="0" fontAlgn="base"/>
            <a:r>
              <a:rPr lang="en-GB" sz="1100" b="1" i="0" dirty="0">
                <a:solidFill>
                  <a:srgbClr val="252525"/>
                </a:solidFill>
                <a:effectLst/>
                <a:latin typeface="Open Sans" panose="020B0606030504020204" pitchFamily="34" charset="0"/>
              </a:rPr>
              <a:t>Full Citation:</a:t>
            </a:r>
            <a:r>
              <a:rPr lang="en-GB" sz="1100" b="0" i="0" dirty="0">
                <a:solidFill>
                  <a:srgbClr val="252525"/>
                </a:solidFill>
                <a:effectLst/>
                <a:latin typeface="Open Sans" panose="020B0606030504020204" pitchFamily="34" charset="0"/>
              </a:rPr>
              <a:t> </a:t>
            </a:r>
            <a:r>
              <a:rPr lang="en-GB" sz="1100" b="0" i="0" dirty="0" err="1">
                <a:solidFill>
                  <a:srgbClr val="252525"/>
                </a:solidFill>
                <a:effectLst/>
                <a:latin typeface="Open Sans" panose="020B0606030504020204" pitchFamily="34" charset="0"/>
              </a:rPr>
              <a:t>Breaugh</a:t>
            </a:r>
            <a:r>
              <a:rPr lang="en-GB" sz="1100" b="0" i="0" dirty="0">
                <a:solidFill>
                  <a:srgbClr val="252525"/>
                </a:solidFill>
                <a:effectLst/>
                <a:latin typeface="Open Sans" panose="020B0606030504020204" pitchFamily="34" charset="0"/>
              </a:rPr>
              <a:t>, J.A. and London, M. (2004) “Job Feedback: Giving, Seeking, and Using Feedback for Performance Improvement,” </a:t>
            </a:r>
            <a:r>
              <a:rPr lang="en-GB" sz="1100" b="0" i="1" dirty="0">
                <a:solidFill>
                  <a:srgbClr val="252525"/>
                </a:solidFill>
                <a:effectLst/>
                <a:latin typeface="Open Sans" panose="020B0606030504020204" pitchFamily="34" charset="0"/>
              </a:rPr>
              <a:t>The Academy of Management Review</a:t>
            </a:r>
            <a:r>
              <a:rPr lang="en-GB" sz="1100" b="0" i="0" dirty="0">
                <a:solidFill>
                  <a:srgbClr val="252525"/>
                </a:solidFill>
                <a:effectLst/>
                <a:latin typeface="Open Sans" panose="020B0606030504020204" pitchFamily="34" charset="0"/>
              </a:rPr>
              <a:t>, 29(3), p. 512. doi:10.2307/20159059. </a:t>
            </a:r>
            <a:endParaRPr lang="en-GB" sz="1100" b="0" i="0" dirty="0">
              <a:solidFill>
                <a:srgbClr val="000000"/>
              </a:solidFill>
              <a:effectLst/>
              <a:latin typeface="Segoe UI" panose="020B0502040204020203" pitchFamily="34" charset="0"/>
            </a:endParaRPr>
          </a:p>
          <a:p>
            <a:pPr algn="l" rtl="0" fontAlgn="base"/>
            <a:r>
              <a:rPr lang="en-GB" sz="1100" b="0" i="0" dirty="0">
                <a:solidFill>
                  <a:srgbClr val="252525"/>
                </a:solidFill>
                <a:effectLst/>
                <a:latin typeface="Open Sans" panose="020B0606030504020204" pitchFamily="34" charset="0"/>
              </a:rPr>
              <a:t>In-Text Citation: (</a:t>
            </a:r>
            <a:r>
              <a:rPr lang="en-GB" sz="1100" b="0" i="0" dirty="0" err="1">
                <a:solidFill>
                  <a:srgbClr val="252525"/>
                </a:solidFill>
                <a:effectLst/>
                <a:latin typeface="Open Sans" panose="020B0606030504020204" pitchFamily="34" charset="0"/>
              </a:rPr>
              <a:t>Breaugh</a:t>
            </a:r>
            <a:r>
              <a:rPr lang="en-GB" sz="1100" b="0" i="0" dirty="0">
                <a:solidFill>
                  <a:srgbClr val="252525"/>
                </a:solidFill>
                <a:effectLst/>
                <a:latin typeface="Open Sans" panose="020B0606030504020204" pitchFamily="34" charset="0"/>
              </a:rPr>
              <a:t> and London, 2004) </a:t>
            </a:r>
            <a:endParaRPr lang="en-GB" sz="1100" b="0" i="0" dirty="0">
              <a:solidFill>
                <a:srgbClr val="000000"/>
              </a:solidFill>
              <a:effectLst/>
              <a:latin typeface="Segoe UI" panose="020B0502040204020203" pitchFamily="34" charset="0"/>
            </a:endParaRPr>
          </a:p>
          <a:p>
            <a:pPr algn="l" rtl="0" fontAlgn="base"/>
            <a:r>
              <a:rPr lang="en-GB" sz="1100" b="1" i="0" dirty="0">
                <a:solidFill>
                  <a:srgbClr val="252525"/>
                </a:solidFill>
                <a:effectLst/>
                <a:latin typeface="Open Sans" panose="020B0606030504020204" pitchFamily="34" charset="0"/>
              </a:rPr>
              <a:t>Full Citation:</a:t>
            </a:r>
            <a:r>
              <a:rPr lang="en-GB" sz="1100" b="0" i="0" dirty="0">
                <a:solidFill>
                  <a:srgbClr val="252525"/>
                </a:solidFill>
                <a:effectLst/>
                <a:latin typeface="Open Sans" panose="020B0606030504020204" pitchFamily="34" charset="0"/>
              </a:rPr>
              <a:t> Brett, J.F. and Atwater, L.E. (2001) “360° feedback: Accuracy, reactions, and perceptions of usefulness.,” </a:t>
            </a:r>
            <a:r>
              <a:rPr lang="en-GB" sz="1100" b="0" i="1" dirty="0">
                <a:solidFill>
                  <a:srgbClr val="252525"/>
                </a:solidFill>
                <a:effectLst/>
                <a:latin typeface="Open Sans" panose="020B0606030504020204" pitchFamily="34" charset="0"/>
              </a:rPr>
              <a:t>Journal of Applied Psychology</a:t>
            </a:r>
            <a:r>
              <a:rPr lang="en-GB" sz="1100" b="0" i="0" dirty="0">
                <a:solidFill>
                  <a:srgbClr val="252525"/>
                </a:solidFill>
                <a:effectLst/>
                <a:latin typeface="Open Sans" panose="020B0606030504020204" pitchFamily="34" charset="0"/>
              </a:rPr>
              <a:t>, 86(5), pp. 930–942. doi:10.1037/0021-9010.86.5.930. </a:t>
            </a:r>
            <a:endParaRPr lang="en-GB" sz="1100" b="0" i="0" dirty="0">
              <a:solidFill>
                <a:srgbClr val="000000"/>
              </a:solidFill>
              <a:effectLst/>
              <a:latin typeface="Segoe UI" panose="020B0502040204020203" pitchFamily="34" charset="0"/>
            </a:endParaRPr>
          </a:p>
          <a:p>
            <a:pPr algn="l" rtl="0" fontAlgn="base"/>
            <a:r>
              <a:rPr lang="en-GB" sz="1100" b="0" i="0" dirty="0">
                <a:solidFill>
                  <a:srgbClr val="252525"/>
                </a:solidFill>
                <a:effectLst/>
                <a:latin typeface="Open Sans" panose="020B0606030504020204" pitchFamily="34" charset="0"/>
              </a:rPr>
              <a:t>In-Text Citation: (Brett and Atwater, 2001) </a:t>
            </a:r>
            <a:endParaRPr lang="en-GB" sz="1100" b="0" i="0" dirty="0">
              <a:solidFill>
                <a:srgbClr val="000000"/>
              </a:solidFill>
              <a:effectLst/>
              <a:latin typeface="Segoe UI" panose="020B0502040204020203" pitchFamily="34" charset="0"/>
            </a:endParaRPr>
          </a:p>
          <a:p>
            <a:pPr algn="l" rtl="0" fontAlgn="base"/>
            <a:r>
              <a:rPr lang="en-GB" sz="1100" b="1" i="0" dirty="0">
                <a:solidFill>
                  <a:srgbClr val="252525"/>
                </a:solidFill>
                <a:effectLst/>
                <a:latin typeface="Open Sans" panose="020B0606030504020204" pitchFamily="34" charset="0"/>
              </a:rPr>
              <a:t>Full Citation:</a:t>
            </a:r>
            <a:r>
              <a:rPr lang="en-GB" sz="1100" b="0" i="0" dirty="0">
                <a:solidFill>
                  <a:srgbClr val="252525"/>
                </a:solidFill>
                <a:effectLst/>
                <a:latin typeface="Open Sans" panose="020B0606030504020204" pitchFamily="34" charset="0"/>
              </a:rPr>
              <a:t> Brutus, S., London, M. and Martineau, J. (1999) “The impact of 360‐degree feedback on planning for career development,” </a:t>
            </a:r>
            <a:r>
              <a:rPr lang="en-GB" sz="1100" b="0" i="1" dirty="0">
                <a:solidFill>
                  <a:srgbClr val="252525"/>
                </a:solidFill>
                <a:effectLst/>
                <a:latin typeface="Open Sans" panose="020B0606030504020204" pitchFamily="34" charset="0"/>
              </a:rPr>
              <a:t>Journal of Management Development</a:t>
            </a:r>
            <a:r>
              <a:rPr lang="en-GB" sz="1100" b="0" i="0" dirty="0">
                <a:solidFill>
                  <a:srgbClr val="252525"/>
                </a:solidFill>
                <a:effectLst/>
                <a:latin typeface="Open Sans" panose="020B0606030504020204" pitchFamily="34" charset="0"/>
              </a:rPr>
              <a:t>, 18(8), pp. 676–693. doi:10.1108/02621719910293774. </a:t>
            </a:r>
            <a:endParaRPr lang="en-GB" sz="1100" b="0" i="0" dirty="0">
              <a:solidFill>
                <a:srgbClr val="000000"/>
              </a:solidFill>
              <a:effectLst/>
              <a:latin typeface="Segoe UI" panose="020B0502040204020203" pitchFamily="34" charset="0"/>
            </a:endParaRPr>
          </a:p>
          <a:p>
            <a:pPr algn="l" rtl="0" fontAlgn="base"/>
            <a:r>
              <a:rPr lang="en-GB" sz="1100" b="0" i="0" dirty="0">
                <a:solidFill>
                  <a:srgbClr val="252525"/>
                </a:solidFill>
                <a:effectLst/>
                <a:latin typeface="Open Sans" panose="020B0606030504020204" pitchFamily="34" charset="0"/>
              </a:rPr>
              <a:t>In-Text Citation: (Brutus, London and Martineau, 1999) </a:t>
            </a:r>
            <a:endParaRPr lang="en-GB" sz="1100" b="0" i="0" dirty="0">
              <a:solidFill>
                <a:srgbClr val="000000"/>
              </a:solidFill>
              <a:effectLst/>
              <a:latin typeface="Segoe UI" panose="020B0502040204020203" pitchFamily="34" charset="0"/>
            </a:endParaRPr>
          </a:p>
          <a:p>
            <a:pPr algn="l" rtl="0" fontAlgn="base"/>
            <a:r>
              <a:rPr lang="en-GB" sz="1100" b="1" i="0" dirty="0">
                <a:solidFill>
                  <a:srgbClr val="252525"/>
                </a:solidFill>
                <a:effectLst/>
                <a:latin typeface="Open Sans" panose="020B0606030504020204" pitchFamily="34" charset="0"/>
              </a:rPr>
              <a:t>Full Citation:</a:t>
            </a:r>
            <a:r>
              <a:rPr lang="en-GB" sz="1100" b="0" i="0" dirty="0">
                <a:solidFill>
                  <a:srgbClr val="252525"/>
                </a:solidFill>
                <a:effectLst/>
                <a:latin typeface="Open Sans" panose="020B0606030504020204" pitchFamily="34" charset="0"/>
              </a:rPr>
              <a:t> Church, A.H. </a:t>
            </a:r>
            <a:r>
              <a:rPr lang="en-GB" sz="1100" b="0" i="1" dirty="0">
                <a:solidFill>
                  <a:srgbClr val="252525"/>
                </a:solidFill>
                <a:effectLst/>
                <a:latin typeface="Open Sans" panose="020B0606030504020204" pitchFamily="34" charset="0"/>
              </a:rPr>
              <a:t>et al.</a:t>
            </a:r>
            <a:r>
              <a:rPr lang="en-GB" sz="1100" b="0" i="0" dirty="0">
                <a:solidFill>
                  <a:srgbClr val="252525"/>
                </a:solidFill>
                <a:effectLst/>
                <a:latin typeface="Open Sans" panose="020B0606030504020204" pitchFamily="34" charset="0"/>
              </a:rPr>
              <a:t> (2019) </a:t>
            </a:r>
            <a:r>
              <a:rPr lang="en-GB" sz="1100" b="0" i="1" dirty="0">
                <a:solidFill>
                  <a:srgbClr val="252525"/>
                </a:solidFill>
                <a:effectLst/>
                <a:latin typeface="Open Sans" panose="020B0606030504020204" pitchFamily="34" charset="0"/>
              </a:rPr>
              <a:t>Handbook of Strategic 360 Feedback</a:t>
            </a:r>
            <a:r>
              <a:rPr lang="en-GB" sz="1100" b="0" i="0" dirty="0">
                <a:solidFill>
                  <a:srgbClr val="252525"/>
                </a:solidFill>
                <a:effectLst/>
                <a:latin typeface="Open Sans" panose="020B0606030504020204" pitchFamily="34" charset="0"/>
              </a:rPr>
              <a:t>. Oxford University Press. </a:t>
            </a:r>
            <a:endParaRPr lang="en-GB" sz="1100" b="0" i="0" dirty="0">
              <a:solidFill>
                <a:srgbClr val="000000"/>
              </a:solidFill>
              <a:effectLst/>
              <a:latin typeface="Segoe UI" panose="020B0502040204020203" pitchFamily="34" charset="0"/>
            </a:endParaRPr>
          </a:p>
          <a:p>
            <a:pPr algn="l" rtl="0" fontAlgn="base"/>
            <a:r>
              <a:rPr lang="en-GB" sz="1100" b="0" i="0" dirty="0">
                <a:solidFill>
                  <a:srgbClr val="252525"/>
                </a:solidFill>
                <a:effectLst/>
                <a:latin typeface="Open Sans" panose="020B0606030504020204" pitchFamily="34" charset="0"/>
              </a:rPr>
              <a:t>In-Text Citation: (Church </a:t>
            </a:r>
            <a:r>
              <a:rPr lang="en-GB" sz="1100" b="0" i="1" dirty="0">
                <a:solidFill>
                  <a:srgbClr val="252525"/>
                </a:solidFill>
                <a:effectLst/>
                <a:latin typeface="Open Sans" panose="020B0606030504020204" pitchFamily="34" charset="0"/>
              </a:rPr>
              <a:t>et al.</a:t>
            </a:r>
            <a:r>
              <a:rPr lang="en-GB" sz="1100" b="0" i="0" dirty="0">
                <a:solidFill>
                  <a:srgbClr val="252525"/>
                </a:solidFill>
                <a:effectLst/>
                <a:latin typeface="Open Sans" panose="020B0606030504020204" pitchFamily="34" charset="0"/>
              </a:rPr>
              <a:t>, 2019) </a:t>
            </a:r>
            <a:endParaRPr lang="en-GB" sz="1100" b="0" i="0" dirty="0">
              <a:solidFill>
                <a:srgbClr val="000000"/>
              </a:solidFill>
              <a:effectLst/>
              <a:latin typeface="Segoe UI" panose="020B0502040204020203" pitchFamily="34" charset="0"/>
            </a:endParaRPr>
          </a:p>
          <a:p>
            <a:pPr algn="l" rtl="0" fontAlgn="base"/>
            <a:r>
              <a:rPr lang="en-GB" sz="1100" b="1" i="0" dirty="0">
                <a:solidFill>
                  <a:srgbClr val="252525"/>
                </a:solidFill>
                <a:effectLst/>
                <a:latin typeface="Open Sans" panose="020B0606030504020204" pitchFamily="34" charset="0"/>
              </a:rPr>
              <a:t>Full Citation:</a:t>
            </a:r>
            <a:r>
              <a:rPr lang="en-GB" sz="1100" b="0" i="0" dirty="0">
                <a:solidFill>
                  <a:srgbClr val="252525"/>
                </a:solidFill>
                <a:effectLst/>
                <a:latin typeface="Open Sans" panose="020B0606030504020204" pitchFamily="34" charset="0"/>
              </a:rPr>
              <a:t> Fleenor, J.W. </a:t>
            </a:r>
            <a:r>
              <a:rPr lang="en-GB" sz="1100" b="0" i="1" dirty="0">
                <a:solidFill>
                  <a:srgbClr val="252525"/>
                </a:solidFill>
                <a:effectLst/>
                <a:latin typeface="Open Sans" panose="020B0606030504020204" pitchFamily="34" charset="0"/>
              </a:rPr>
              <a:t>et al.</a:t>
            </a:r>
            <a:r>
              <a:rPr lang="en-GB" sz="1100" b="0" i="0" dirty="0">
                <a:solidFill>
                  <a:srgbClr val="252525"/>
                </a:solidFill>
                <a:effectLst/>
                <a:latin typeface="Open Sans" panose="020B0606030504020204" pitchFamily="34" charset="0"/>
              </a:rPr>
              <a:t> (2010) “Self–other rating agreement in leadership: A review,” </a:t>
            </a:r>
            <a:r>
              <a:rPr lang="en-GB" sz="1100" b="0" i="1" dirty="0">
                <a:solidFill>
                  <a:srgbClr val="252525"/>
                </a:solidFill>
                <a:effectLst/>
                <a:latin typeface="Open Sans" panose="020B0606030504020204" pitchFamily="34" charset="0"/>
              </a:rPr>
              <a:t>The Leadership Quarterly</a:t>
            </a:r>
            <a:r>
              <a:rPr lang="en-GB" sz="1100" b="0" i="0" dirty="0">
                <a:solidFill>
                  <a:srgbClr val="252525"/>
                </a:solidFill>
                <a:effectLst/>
                <a:latin typeface="Open Sans" panose="020B0606030504020204" pitchFamily="34" charset="0"/>
              </a:rPr>
              <a:t>, 21(6), pp. 1005–1034. doi:10.1016/j.leaqua.2010.10.006. </a:t>
            </a:r>
            <a:endParaRPr lang="en-GB" sz="1100" b="0" i="0" dirty="0">
              <a:solidFill>
                <a:srgbClr val="000000"/>
              </a:solidFill>
              <a:effectLst/>
              <a:latin typeface="Segoe UI" panose="020B0502040204020203" pitchFamily="34" charset="0"/>
            </a:endParaRPr>
          </a:p>
          <a:p>
            <a:pPr algn="l" rtl="0" fontAlgn="base"/>
            <a:r>
              <a:rPr lang="en-GB" sz="1100" b="0" i="0" dirty="0">
                <a:solidFill>
                  <a:srgbClr val="252525"/>
                </a:solidFill>
                <a:effectLst/>
                <a:latin typeface="Open Sans" panose="020B0606030504020204" pitchFamily="34" charset="0"/>
              </a:rPr>
              <a:t>In-Text Citation: (Fleenor </a:t>
            </a:r>
            <a:r>
              <a:rPr lang="en-GB" sz="1100" b="0" i="1" dirty="0">
                <a:solidFill>
                  <a:srgbClr val="252525"/>
                </a:solidFill>
                <a:effectLst/>
                <a:latin typeface="Open Sans" panose="020B0606030504020204" pitchFamily="34" charset="0"/>
              </a:rPr>
              <a:t>et al.</a:t>
            </a:r>
            <a:r>
              <a:rPr lang="en-GB" sz="1100" b="0" i="0" dirty="0">
                <a:solidFill>
                  <a:srgbClr val="252525"/>
                </a:solidFill>
                <a:effectLst/>
                <a:latin typeface="Open Sans" panose="020B0606030504020204" pitchFamily="34" charset="0"/>
              </a:rPr>
              <a:t>, 2010) </a:t>
            </a:r>
            <a:endParaRPr lang="en-GB" sz="1100" b="0" i="0" dirty="0">
              <a:solidFill>
                <a:srgbClr val="000000"/>
              </a:solidFill>
              <a:effectLst/>
              <a:latin typeface="Segoe UI" panose="020B0502040204020203" pitchFamily="34" charset="0"/>
            </a:endParaRPr>
          </a:p>
          <a:p>
            <a:pPr algn="l" rtl="0" fontAlgn="base"/>
            <a:r>
              <a:rPr lang="en-GB" sz="1100" b="1" i="0" dirty="0">
                <a:solidFill>
                  <a:srgbClr val="252525"/>
                </a:solidFill>
                <a:effectLst/>
                <a:latin typeface="Open Sans" panose="020B0606030504020204" pitchFamily="34" charset="0"/>
              </a:rPr>
              <a:t>Full Citation:</a:t>
            </a:r>
            <a:r>
              <a:rPr lang="en-GB" sz="1100" b="0" i="0" dirty="0">
                <a:solidFill>
                  <a:srgbClr val="252525"/>
                </a:solidFill>
                <a:effectLst/>
                <a:latin typeface="Open Sans" panose="020B0606030504020204" pitchFamily="34" charset="0"/>
              </a:rPr>
              <a:t> </a:t>
            </a:r>
            <a:r>
              <a:rPr lang="en-GB" sz="1100" b="0" i="0" dirty="0" err="1">
                <a:solidFill>
                  <a:srgbClr val="252525"/>
                </a:solidFill>
                <a:effectLst/>
                <a:latin typeface="Open Sans" panose="020B0606030504020204" pitchFamily="34" charset="0"/>
              </a:rPr>
              <a:t>Morgeson</a:t>
            </a:r>
            <a:r>
              <a:rPr lang="en-GB" sz="1100" b="0" i="0" dirty="0">
                <a:solidFill>
                  <a:srgbClr val="252525"/>
                </a:solidFill>
                <a:effectLst/>
                <a:latin typeface="Open Sans" panose="020B0606030504020204" pitchFamily="34" charset="0"/>
              </a:rPr>
              <a:t>, F.P., Mumford, T.V. and Campion, M.A. (2005) “Coming Full Circle: Using Research and Practice to Address 27 Questions About 360-Degree Feedback Programs.,” </a:t>
            </a:r>
            <a:r>
              <a:rPr lang="en-GB" sz="1100" b="0" i="1" dirty="0">
                <a:solidFill>
                  <a:srgbClr val="252525"/>
                </a:solidFill>
                <a:effectLst/>
                <a:latin typeface="Open Sans" panose="020B0606030504020204" pitchFamily="34" charset="0"/>
              </a:rPr>
              <a:t>Consulting Psychology Journal: Practice and Research</a:t>
            </a:r>
            <a:r>
              <a:rPr lang="en-GB" sz="1100" b="0" i="0" dirty="0">
                <a:solidFill>
                  <a:srgbClr val="252525"/>
                </a:solidFill>
                <a:effectLst/>
                <a:latin typeface="Open Sans" panose="020B0606030504020204" pitchFamily="34" charset="0"/>
              </a:rPr>
              <a:t>, 57(3), pp. 196–209. doi:10.1037/1065-9293.57.3.196. </a:t>
            </a:r>
            <a:endParaRPr lang="en-GB" sz="1100" b="0" i="0" dirty="0">
              <a:solidFill>
                <a:srgbClr val="000000"/>
              </a:solidFill>
              <a:effectLst/>
              <a:latin typeface="Segoe UI" panose="020B0502040204020203" pitchFamily="34" charset="0"/>
            </a:endParaRPr>
          </a:p>
          <a:p>
            <a:pPr algn="l" rtl="0" fontAlgn="base"/>
            <a:r>
              <a:rPr lang="en-GB" sz="1100" b="0" i="0" dirty="0">
                <a:solidFill>
                  <a:srgbClr val="252525"/>
                </a:solidFill>
                <a:effectLst/>
                <a:latin typeface="Open Sans" panose="020B0606030504020204" pitchFamily="34" charset="0"/>
              </a:rPr>
              <a:t>In-Text Citation: (</a:t>
            </a:r>
            <a:r>
              <a:rPr lang="en-GB" sz="1100" b="0" i="0" dirty="0" err="1">
                <a:solidFill>
                  <a:srgbClr val="252525"/>
                </a:solidFill>
                <a:effectLst/>
                <a:latin typeface="Open Sans" panose="020B0606030504020204" pitchFamily="34" charset="0"/>
              </a:rPr>
              <a:t>Morgeson</a:t>
            </a:r>
            <a:r>
              <a:rPr lang="en-GB" sz="1100" b="0" i="0" dirty="0">
                <a:solidFill>
                  <a:srgbClr val="252525"/>
                </a:solidFill>
                <a:effectLst/>
                <a:latin typeface="Open Sans" panose="020B0606030504020204" pitchFamily="34" charset="0"/>
              </a:rPr>
              <a:t>, Mumford and Campion, 2005) </a:t>
            </a:r>
            <a:endParaRPr lang="en-GB" sz="1100" b="0" i="0" dirty="0">
              <a:solidFill>
                <a:srgbClr val="000000"/>
              </a:solidFill>
              <a:effectLst/>
              <a:latin typeface="Segoe UI" panose="020B0502040204020203" pitchFamily="34" charset="0"/>
            </a:endParaRPr>
          </a:p>
          <a:p>
            <a:pPr algn="l" rtl="0" fontAlgn="base"/>
            <a:r>
              <a:rPr lang="en-GB" sz="1100" b="1" i="0" dirty="0">
                <a:solidFill>
                  <a:srgbClr val="252525"/>
                </a:solidFill>
                <a:effectLst/>
                <a:latin typeface="Open Sans" panose="020B0606030504020204" pitchFamily="34" charset="0"/>
              </a:rPr>
              <a:t>Full Citation:</a:t>
            </a:r>
            <a:r>
              <a:rPr lang="en-GB" sz="1100" b="0" i="0" dirty="0">
                <a:solidFill>
                  <a:srgbClr val="252525"/>
                </a:solidFill>
                <a:effectLst/>
                <a:latin typeface="Open Sans" panose="020B0606030504020204" pitchFamily="34" charset="0"/>
              </a:rPr>
              <a:t> Rifkin, S. (2011) “Raising Questions: How Long Does It Take, How Much Does It Cost, and What Will We Have When We Are Done? What We Do Not Know About Enterprise Transformation,” </a:t>
            </a:r>
            <a:r>
              <a:rPr lang="en-GB" sz="1100" b="0" i="1" dirty="0">
                <a:solidFill>
                  <a:srgbClr val="252525"/>
                </a:solidFill>
                <a:effectLst/>
                <a:latin typeface="Open Sans" panose="020B0606030504020204" pitchFamily="34" charset="0"/>
              </a:rPr>
              <a:t>Journal of Enterprise Transformation</a:t>
            </a:r>
            <a:r>
              <a:rPr lang="en-GB" sz="1100" b="0" i="0" dirty="0">
                <a:solidFill>
                  <a:srgbClr val="252525"/>
                </a:solidFill>
                <a:effectLst/>
                <a:latin typeface="Open Sans" panose="020B0606030504020204" pitchFamily="34" charset="0"/>
              </a:rPr>
              <a:t>, 1(1), pp. 34–47. doi:10.1080/19488289.2011.554961. </a:t>
            </a:r>
            <a:endParaRPr lang="en-GB" sz="1100" b="0" i="0" dirty="0">
              <a:solidFill>
                <a:srgbClr val="000000"/>
              </a:solidFill>
              <a:effectLst/>
              <a:latin typeface="Segoe UI" panose="020B0502040204020203" pitchFamily="34" charset="0"/>
            </a:endParaRPr>
          </a:p>
          <a:p>
            <a:pPr algn="l" rtl="0" fontAlgn="base"/>
            <a:r>
              <a:rPr lang="en-GB" sz="1100" b="0" i="0" dirty="0">
                <a:solidFill>
                  <a:srgbClr val="252525"/>
                </a:solidFill>
                <a:effectLst/>
                <a:latin typeface="Open Sans" panose="020B0606030504020204" pitchFamily="34" charset="0"/>
              </a:rPr>
              <a:t>In-Text Citation: (Rifkin, 2011) </a:t>
            </a:r>
            <a:endParaRPr lang="en-GB" sz="1100" b="0" i="0" dirty="0">
              <a:solidFill>
                <a:srgbClr val="000000"/>
              </a:solidFill>
              <a:effectLst/>
              <a:latin typeface="Segoe UI" panose="020B0502040204020203" pitchFamily="34" charset="0"/>
            </a:endParaRPr>
          </a:p>
          <a:p>
            <a:pPr algn="l" rtl="0" fontAlgn="base"/>
            <a:r>
              <a:rPr lang="en-GB" sz="1100" b="1" i="0" dirty="0">
                <a:solidFill>
                  <a:srgbClr val="252525"/>
                </a:solidFill>
                <a:effectLst/>
                <a:latin typeface="Open Sans" panose="020B0606030504020204" pitchFamily="34" charset="0"/>
              </a:rPr>
              <a:t>Full Citation:</a:t>
            </a:r>
            <a:r>
              <a:rPr lang="en-GB" sz="1100" b="0" i="0" dirty="0">
                <a:solidFill>
                  <a:srgbClr val="252525"/>
                </a:solidFill>
                <a:effectLst/>
                <a:latin typeface="Open Sans" panose="020B0606030504020204" pitchFamily="34" charset="0"/>
              </a:rPr>
              <a:t> SMITHER, J.W., LONDON, M. and REILLY, R.R. (2005) “DOES PERFORMANCE IMPROVE FOLLOWING MULTISOURCE FEEDBACK? A THEORETICAL MODEL, META‐ANALYSIS, AND REVIEW OF EMPIRICAL FINDINGS,” </a:t>
            </a:r>
            <a:r>
              <a:rPr lang="en-GB" sz="1100" b="0" i="1" dirty="0">
                <a:solidFill>
                  <a:srgbClr val="252525"/>
                </a:solidFill>
                <a:effectLst/>
                <a:latin typeface="Open Sans" panose="020B0606030504020204" pitchFamily="34" charset="0"/>
              </a:rPr>
              <a:t>Personnel Psychology</a:t>
            </a:r>
            <a:r>
              <a:rPr lang="en-GB" sz="1100" b="0" i="0" dirty="0">
                <a:solidFill>
                  <a:srgbClr val="252525"/>
                </a:solidFill>
                <a:effectLst/>
                <a:latin typeface="Open Sans" panose="020B0606030504020204" pitchFamily="34" charset="0"/>
              </a:rPr>
              <a:t>, 58(1), pp. 33–66. doi:10.1111/j.1744-6570.2005.514_1.x. </a:t>
            </a:r>
            <a:endParaRPr lang="en-GB" sz="1100" b="0" i="0" dirty="0">
              <a:solidFill>
                <a:srgbClr val="000000"/>
              </a:solidFill>
              <a:effectLst/>
              <a:latin typeface="Segoe UI" panose="020B0502040204020203" pitchFamily="34" charset="0"/>
            </a:endParaRPr>
          </a:p>
          <a:p>
            <a:pPr algn="l" rtl="0" fontAlgn="base"/>
            <a:r>
              <a:rPr lang="en-GB" sz="1100" b="0" i="0" dirty="0">
                <a:solidFill>
                  <a:srgbClr val="252525"/>
                </a:solidFill>
                <a:effectLst/>
                <a:latin typeface="Open Sans" panose="020B0606030504020204" pitchFamily="34" charset="0"/>
              </a:rPr>
              <a:t>In-Text Citation: (SMITHER, LONDON and REILLY, 2005) </a:t>
            </a:r>
            <a:endParaRPr lang="en-GB" sz="1100" b="0" i="0" dirty="0">
              <a:solidFill>
                <a:srgbClr val="000000"/>
              </a:solidFill>
              <a:effectLst/>
              <a:latin typeface="Segoe UI" panose="020B0502040204020203" pitchFamily="34" charset="0"/>
            </a:endParaRPr>
          </a:p>
          <a:p>
            <a:pPr algn="l" rtl="0" fontAlgn="base"/>
            <a:r>
              <a:rPr lang="en-GB" sz="1100" b="1" i="0" dirty="0">
                <a:solidFill>
                  <a:srgbClr val="252525"/>
                </a:solidFill>
                <a:effectLst/>
                <a:latin typeface="Open Sans" panose="020B0606030504020204" pitchFamily="34" charset="0"/>
              </a:rPr>
              <a:t>Full Citation:</a:t>
            </a:r>
            <a:r>
              <a:rPr lang="en-GB" sz="1100" b="0" i="0" dirty="0">
                <a:solidFill>
                  <a:srgbClr val="252525"/>
                </a:solidFill>
                <a:effectLst/>
                <a:latin typeface="Open Sans" panose="020B0606030504020204" pitchFamily="34" charset="0"/>
              </a:rPr>
              <a:t> ATWATER, L., ROUSH, P. and FISCHTHAL, A. (1995) “THE INFLUENCE OF UPWARD FEEDBACK ON SELF- AND FOLLOWER RATINGS OF LEADERSHIP,” </a:t>
            </a:r>
            <a:r>
              <a:rPr lang="en-GB" sz="1100" b="0" i="1" dirty="0">
                <a:solidFill>
                  <a:srgbClr val="252525"/>
                </a:solidFill>
                <a:effectLst/>
                <a:latin typeface="Open Sans" panose="020B0606030504020204" pitchFamily="34" charset="0"/>
              </a:rPr>
              <a:t>Personnel Psychology</a:t>
            </a:r>
            <a:r>
              <a:rPr lang="en-GB" sz="1100" b="0" i="0" dirty="0">
                <a:solidFill>
                  <a:srgbClr val="252525"/>
                </a:solidFill>
                <a:effectLst/>
                <a:latin typeface="Open Sans" panose="020B0606030504020204" pitchFamily="34" charset="0"/>
              </a:rPr>
              <a:t>, 48(1), pp. 35–59. doi:10.1111/j.1744-6570.1995.tb01745.x. </a:t>
            </a:r>
            <a:endParaRPr lang="en-GB" sz="1100" b="0" i="0" dirty="0">
              <a:solidFill>
                <a:srgbClr val="000000"/>
              </a:solidFill>
              <a:effectLst/>
              <a:latin typeface="Segoe UI" panose="020B0502040204020203" pitchFamily="34" charset="0"/>
            </a:endParaRPr>
          </a:p>
          <a:p>
            <a:pPr algn="l" rtl="0" fontAlgn="base"/>
            <a:r>
              <a:rPr lang="en-GB" sz="1100" b="0" i="0" dirty="0">
                <a:solidFill>
                  <a:srgbClr val="252525"/>
                </a:solidFill>
                <a:effectLst/>
                <a:latin typeface="Open Sans" panose="020B0606030504020204" pitchFamily="34" charset="0"/>
              </a:rPr>
              <a:t>In-Text Citation: (ATWATER, ROUSH and FISCHTHAL, 1995) </a:t>
            </a:r>
            <a:endParaRPr lang="en-GB" sz="1100" b="0" i="0" dirty="0">
              <a:solidFill>
                <a:srgbClr val="000000"/>
              </a:solidFill>
              <a:effectLst/>
              <a:latin typeface="Segoe UI" panose="020B0502040204020203" pitchFamily="34" charset="0"/>
            </a:endParaRPr>
          </a:p>
          <a:p>
            <a:endParaRPr lang="en-GB" dirty="0"/>
          </a:p>
        </p:txBody>
      </p:sp>
    </p:spTree>
    <p:extLst>
      <p:ext uri="{BB962C8B-B14F-4D97-AF65-F5344CB8AC3E}">
        <p14:creationId xmlns:p14="http://schemas.microsoft.com/office/powerpoint/2010/main" val="58756493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3276</Words>
  <Application>Microsoft Office PowerPoint</Application>
  <PresentationFormat>Widescreen</PresentationFormat>
  <Paragraphs>172</Paragraphs>
  <Slides>14</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14</vt:i4>
      </vt:variant>
    </vt:vector>
  </HeadingPairs>
  <TitlesOfParts>
    <vt:vector size="21" baseType="lpstr">
      <vt:lpstr>Arial</vt:lpstr>
      <vt:lpstr>Calibri</vt:lpstr>
      <vt:lpstr>Calibri Light</vt:lpstr>
      <vt:lpstr>Open Sans</vt:lpstr>
      <vt:lpstr>Segoe UI</vt:lpstr>
      <vt:lpstr>Sitka Heading</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Questions and Answer session</vt:lpstr>
      <vt:lpstr>PowerPoint Presentation</vt:lpstr>
      <vt:lpstr>PowerPoint Presentation</vt:lpstr>
      <vt:lpstr>PowerPoint Presentation</vt:lpstr>
      <vt:lpstr>PowerPoint Presentation</vt:lpstr>
      <vt:lpstr>360-degree Sample Questionnaire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Boyd Malcolm</dc:creator>
  <cp:lastModifiedBy>Boyd Malcolm (2128536)</cp:lastModifiedBy>
  <cp:revision>521</cp:revision>
  <dcterms:created xsi:type="dcterms:W3CDTF">2023-10-12T17:49:57Z</dcterms:created>
  <dcterms:modified xsi:type="dcterms:W3CDTF">2023-10-19T20:45:23Z</dcterms:modified>
</cp:coreProperties>
</file>