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81" r:id="rId11"/>
    <p:sldId id="266" r:id="rId12"/>
    <p:sldId id="267" r:id="rId13"/>
    <p:sldId id="269" r:id="rId14"/>
    <p:sldId id="265" r:id="rId15"/>
    <p:sldId id="268" r:id="rId16"/>
    <p:sldId id="272" r:id="rId17"/>
    <p:sldId id="270"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6AE487-2D77-4683-95AA-7F7FBDB2671B}" v="782" dt="2026-10-26T09:17:39.0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106" d="100"/>
          <a:sy n="106" d="100"/>
        </p:scale>
        <p:origin x="73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ni Steen" userId="3e51ffc7-aa92-4e9a-9db2-4e9164f92bbf" providerId="ADAL" clId="{3AC6A595-C3C8-47BB-899C-72F74CE2E322}"/>
    <pc:docChg chg="undo custSel addSld delSld modSld sldOrd">
      <pc:chgData name="Jenni Steen" userId="3e51ffc7-aa92-4e9a-9db2-4e9164f92bbf" providerId="ADAL" clId="{3AC6A595-C3C8-47BB-899C-72F74CE2E322}" dt="2026-10-26T09:17:39.062" v="6438" actId="20577"/>
      <pc:docMkLst>
        <pc:docMk/>
      </pc:docMkLst>
      <pc:sldChg chg="modSp mod">
        <pc:chgData name="Jenni Steen" userId="3e51ffc7-aa92-4e9a-9db2-4e9164f92bbf" providerId="ADAL" clId="{3AC6A595-C3C8-47BB-899C-72F74CE2E322}" dt="2026-10-25T18:53:59.395" v="509" actId="20577"/>
        <pc:sldMkLst>
          <pc:docMk/>
          <pc:sldMk cId="1432569747" sldId="257"/>
        </pc:sldMkLst>
        <pc:spChg chg="mod">
          <ac:chgData name="Jenni Steen" userId="3e51ffc7-aa92-4e9a-9db2-4e9164f92bbf" providerId="ADAL" clId="{3AC6A595-C3C8-47BB-899C-72F74CE2E322}" dt="2026-10-25T18:53:59.395" v="509" actId="20577"/>
          <ac:spMkLst>
            <pc:docMk/>
            <pc:sldMk cId="1432569747" sldId="257"/>
            <ac:spMk id="3" creationId="{05AE48E3-5DD6-1F52-E913-12F3F9CBB2FB}"/>
          </ac:spMkLst>
        </pc:spChg>
      </pc:sldChg>
      <pc:sldChg chg="addSp modSp new mod setBg modAnim modNotesTx">
        <pc:chgData name="Jenni Steen" userId="3e51ffc7-aa92-4e9a-9db2-4e9164f92bbf" providerId="ADAL" clId="{3AC6A595-C3C8-47BB-899C-72F74CE2E322}" dt="2026-10-25T20:16:16.658" v="6192"/>
        <pc:sldMkLst>
          <pc:docMk/>
          <pc:sldMk cId="344447684" sldId="258"/>
        </pc:sldMkLst>
        <pc:spChg chg="mod">
          <ac:chgData name="Jenni Steen" userId="3e51ffc7-aa92-4e9a-9db2-4e9164f92bbf" providerId="ADAL" clId="{3AC6A595-C3C8-47BB-899C-72F74CE2E322}" dt="2026-10-25T18:57:51.330" v="793" actId="26606"/>
          <ac:spMkLst>
            <pc:docMk/>
            <pc:sldMk cId="344447684" sldId="258"/>
            <ac:spMk id="2" creationId="{7E3FB16B-D153-A356-7E41-9A9290D7724A}"/>
          </ac:spMkLst>
        </pc:spChg>
        <pc:spChg chg="mod">
          <ac:chgData name="Jenni Steen" userId="3e51ffc7-aa92-4e9a-9db2-4e9164f92bbf" providerId="ADAL" clId="{3AC6A595-C3C8-47BB-899C-72F74CE2E322}" dt="2026-10-25T18:57:51.330" v="793" actId="26606"/>
          <ac:spMkLst>
            <pc:docMk/>
            <pc:sldMk cId="344447684" sldId="258"/>
            <ac:spMk id="3" creationId="{B5137F82-86E5-BA9A-0A57-11B6BF331713}"/>
          </ac:spMkLst>
        </pc:spChg>
        <pc:spChg chg="add">
          <ac:chgData name="Jenni Steen" userId="3e51ffc7-aa92-4e9a-9db2-4e9164f92bbf" providerId="ADAL" clId="{3AC6A595-C3C8-47BB-899C-72F74CE2E322}" dt="2026-10-25T18:57:51.330" v="793" actId="26606"/>
          <ac:spMkLst>
            <pc:docMk/>
            <pc:sldMk cId="344447684" sldId="258"/>
            <ac:spMk id="13" creationId="{3F088236-D655-4F88-B238-E16762358025}"/>
          </ac:spMkLst>
        </pc:spChg>
        <pc:spChg chg="add">
          <ac:chgData name="Jenni Steen" userId="3e51ffc7-aa92-4e9a-9db2-4e9164f92bbf" providerId="ADAL" clId="{3AC6A595-C3C8-47BB-899C-72F74CE2E322}" dt="2026-10-25T18:57:51.330" v="793" actId="26606"/>
          <ac:spMkLst>
            <pc:docMk/>
            <pc:sldMk cId="344447684" sldId="258"/>
            <ac:spMk id="15" creationId="{3DAC0C92-199E-475C-9390-119A9B027276}"/>
          </ac:spMkLst>
        </pc:spChg>
        <pc:spChg chg="add">
          <ac:chgData name="Jenni Steen" userId="3e51ffc7-aa92-4e9a-9db2-4e9164f92bbf" providerId="ADAL" clId="{3AC6A595-C3C8-47BB-899C-72F74CE2E322}" dt="2026-10-25T18:57:51.330" v="793" actId="26606"/>
          <ac:spMkLst>
            <pc:docMk/>
            <pc:sldMk cId="344447684" sldId="258"/>
            <ac:spMk id="17" creationId="{C4CFB339-0ED8-4FE2-9EF1-6D1375B8499B}"/>
          </ac:spMkLst>
        </pc:spChg>
        <pc:spChg chg="add">
          <ac:chgData name="Jenni Steen" userId="3e51ffc7-aa92-4e9a-9db2-4e9164f92bbf" providerId="ADAL" clId="{3AC6A595-C3C8-47BB-899C-72F74CE2E322}" dt="2026-10-25T18:57:51.330" v="793" actId="26606"/>
          <ac:spMkLst>
            <pc:docMk/>
            <pc:sldMk cId="344447684" sldId="258"/>
            <ac:spMk id="19" creationId="{31896C80-2069-4431-9C19-83B913734490}"/>
          </ac:spMkLst>
        </pc:spChg>
        <pc:spChg chg="add">
          <ac:chgData name="Jenni Steen" userId="3e51ffc7-aa92-4e9a-9db2-4e9164f92bbf" providerId="ADAL" clId="{3AC6A595-C3C8-47BB-899C-72F74CE2E322}" dt="2026-10-25T18:57:51.330" v="793" actId="26606"/>
          <ac:spMkLst>
            <pc:docMk/>
            <pc:sldMk cId="344447684" sldId="258"/>
            <ac:spMk id="21" creationId="{BF120A21-0841-4823-B0C4-28AEBCEF9B78}"/>
          </ac:spMkLst>
        </pc:spChg>
        <pc:spChg chg="add">
          <ac:chgData name="Jenni Steen" userId="3e51ffc7-aa92-4e9a-9db2-4e9164f92bbf" providerId="ADAL" clId="{3AC6A595-C3C8-47BB-899C-72F74CE2E322}" dt="2026-10-25T18:57:51.330" v="793" actId="26606"/>
          <ac:spMkLst>
            <pc:docMk/>
            <pc:sldMk cId="344447684" sldId="258"/>
            <ac:spMk id="23" creationId="{DBB05BAE-BBD3-4289-899F-A6851503C6B0}"/>
          </ac:spMkLst>
        </pc:spChg>
        <pc:spChg chg="add">
          <ac:chgData name="Jenni Steen" userId="3e51ffc7-aa92-4e9a-9db2-4e9164f92bbf" providerId="ADAL" clId="{3AC6A595-C3C8-47BB-899C-72F74CE2E322}" dt="2026-10-25T18:57:51.330" v="793" actId="26606"/>
          <ac:spMkLst>
            <pc:docMk/>
            <pc:sldMk cId="344447684" sldId="258"/>
            <ac:spMk id="25" creationId="{9874D11C-36F5-4BBE-A490-019A54E953B0}"/>
          </ac:spMkLst>
        </pc:spChg>
        <pc:picChg chg="add">
          <ac:chgData name="Jenni Steen" userId="3e51ffc7-aa92-4e9a-9db2-4e9164f92bbf" providerId="ADAL" clId="{3AC6A595-C3C8-47BB-899C-72F74CE2E322}" dt="2026-10-25T18:57:51.330" v="793" actId="26606"/>
          <ac:picMkLst>
            <pc:docMk/>
            <pc:sldMk cId="344447684" sldId="258"/>
            <ac:picMk id="5" creationId="{EDF53B77-5F8C-FF9F-ADF2-CF89D616F7F4}"/>
          </ac:picMkLst>
        </pc:picChg>
      </pc:sldChg>
      <pc:sldChg chg="del">
        <pc:chgData name="Jenni Steen" userId="3e51ffc7-aa92-4e9a-9db2-4e9164f92bbf" providerId="ADAL" clId="{3AC6A595-C3C8-47BB-899C-72F74CE2E322}" dt="2026-10-25T18:56:12.384" v="510" actId="47"/>
        <pc:sldMkLst>
          <pc:docMk/>
          <pc:sldMk cId="1746528246" sldId="258"/>
        </pc:sldMkLst>
      </pc:sldChg>
      <pc:sldChg chg="addSp delSp modSp new mod setBg modAnim">
        <pc:chgData name="Jenni Steen" userId="3e51ffc7-aa92-4e9a-9db2-4e9164f92bbf" providerId="ADAL" clId="{3AC6A595-C3C8-47BB-899C-72F74CE2E322}" dt="2026-10-25T20:16:32.648" v="6195"/>
        <pc:sldMkLst>
          <pc:docMk/>
          <pc:sldMk cId="165938462" sldId="259"/>
        </pc:sldMkLst>
        <pc:spChg chg="mod">
          <ac:chgData name="Jenni Steen" userId="3e51ffc7-aa92-4e9a-9db2-4e9164f92bbf" providerId="ADAL" clId="{3AC6A595-C3C8-47BB-899C-72F74CE2E322}" dt="2026-10-25T19:03:40.515" v="1398" actId="26606"/>
          <ac:spMkLst>
            <pc:docMk/>
            <pc:sldMk cId="165938462" sldId="259"/>
            <ac:spMk id="2" creationId="{9DD8B017-5EAB-F41F-31BF-4C734F7E4E4D}"/>
          </ac:spMkLst>
        </pc:spChg>
        <pc:spChg chg="del mod">
          <ac:chgData name="Jenni Steen" userId="3e51ffc7-aa92-4e9a-9db2-4e9164f92bbf" providerId="ADAL" clId="{3AC6A595-C3C8-47BB-899C-72F74CE2E322}" dt="2026-10-25T19:03:40.515" v="1398" actId="26606"/>
          <ac:spMkLst>
            <pc:docMk/>
            <pc:sldMk cId="165938462" sldId="259"/>
            <ac:spMk id="3" creationId="{C50DEF35-1A39-45C4-9191-5D08B47A29AC}"/>
          </ac:spMkLst>
        </pc:spChg>
        <pc:spChg chg="add">
          <ac:chgData name="Jenni Steen" userId="3e51ffc7-aa92-4e9a-9db2-4e9164f92bbf" providerId="ADAL" clId="{3AC6A595-C3C8-47BB-899C-72F74CE2E322}" dt="2026-10-25T19:03:40.515" v="1398" actId="26606"/>
          <ac:spMkLst>
            <pc:docMk/>
            <pc:sldMk cId="165938462" sldId="259"/>
            <ac:spMk id="9" creationId="{9F4444CE-BC8D-4D61-B303-4C05614E62AB}"/>
          </ac:spMkLst>
        </pc:spChg>
        <pc:spChg chg="add">
          <ac:chgData name="Jenni Steen" userId="3e51ffc7-aa92-4e9a-9db2-4e9164f92bbf" providerId="ADAL" clId="{3AC6A595-C3C8-47BB-899C-72F74CE2E322}" dt="2026-10-25T19:03:40.515" v="1398" actId="26606"/>
          <ac:spMkLst>
            <pc:docMk/>
            <pc:sldMk cId="165938462" sldId="259"/>
            <ac:spMk id="11" creationId="{73772B81-181F-48B7-8826-4D9686D15DF5}"/>
          </ac:spMkLst>
        </pc:spChg>
        <pc:spChg chg="add">
          <ac:chgData name="Jenni Steen" userId="3e51ffc7-aa92-4e9a-9db2-4e9164f92bbf" providerId="ADAL" clId="{3AC6A595-C3C8-47BB-899C-72F74CE2E322}" dt="2026-10-25T19:03:40.515" v="1398" actId="26606"/>
          <ac:spMkLst>
            <pc:docMk/>
            <pc:sldMk cId="165938462" sldId="259"/>
            <ac:spMk id="13" creationId="{B2205F6E-03C6-4E92-877C-E2482F6599AA}"/>
          </ac:spMkLst>
        </pc:spChg>
        <pc:graphicFrameChg chg="add">
          <ac:chgData name="Jenni Steen" userId="3e51ffc7-aa92-4e9a-9db2-4e9164f92bbf" providerId="ADAL" clId="{3AC6A595-C3C8-47BB-899C-72F74CE2E322}" dt="2026-10-25T19:03:40.515" v="1398" actId="26606"/>
          <ac:graphicFrameMkLst>
            <pc:docMk/>
            <pc:sldMk cId="165938462" sldId="259"/>
            <ac:graphicFrameMk id="5" creationId="{3990CD97-33AB-C80F-C010-F246241E7B5C}"/>
          </ac:graphicFrameMkLst>
        </pc:graphicFrameChg>
      </pc:sldChg>
      <pc:sldChg chg="del">
        <pc:chgData name="Jenni Steen" userId="3e51ffc7-aa92-4e9a-9db2-4e9164f92bbf" providerId="ADAL" clId="{3AC6A595-C3C8-47BB-899C-72F74CE2E322}" dt="2026-10-25T18:56:13.331" v="511" actId="47"/>
        <pc:sldMkLst>
          <pc:docMk/>
          <pc:sldMk cId="1842463368" sldId="259"/>
        </pc:sldMkLst>
      </pc:sldChg>
      <pc:sldChg chg="addSp delSp modSp new del mod setBg">
        <pc:chgData name="Jenni Steen" userId="3e51ffc7-aa92-4e9a-9db2-4e9164f92bbf" providerId="ADAL" clId="{3AC6A595-C3C8-47BB-899C-72F74CE2E322}" dt="2026-10-25T19:02:59.406" v="1294" actId="47"/>
        <pc:sldMkLst>
          <pc:docMk/>
          <pc:sldMk cId="2063586881" sldId="259"/>
        </pc:sldMkLst>
        <pc:spChg chg="mod">
          <ac:chgData name="Jenni Steen" userId="3e51ffc7-aa92-4e9a-9db2-4e9164f92bbf" providerId="ADAL" clId="{3AC6A595-C3C8-47BB-899C-72F74CE2E322}" dt="2026-10-25T18:59:28.363" v="1044" actId="26606"/>
          <ac:spMkLst>
            <pc:docMk/>
            <pc:sldMk cId="2063586881" sldId="259"/>
            <ac:spMk id="2" creationId="{C5B9977C-3EC3-A8D3-FB87-5B4EAC04AE26}"/>
          </ac:spMkLst>
        </pc:spChg>
        <pc:spChg chg="del mod">
          <ac:chgData name="Jenni Steen" userId="3e51ffc7-aa92-4e9a-9db2-4e9164f92bbf" providerId="ADAL" clId="{3AC6A595-C3C8-47BB-899C-72F74CE2E322}" dt="2026-10-25T18:59:28.363" v="1044" actId="26606"/>
          <ac:spMkLst>
            <pc:docMk/>
            <pc:sldMk cId="2063586881" sldId="259"/>
            <ac:spMk id="3" creationId="{31E10C03-AC38-8F09-D7A7-95779D729956}"/>
          </ac:spMkLst>
        </pc:spChg>
        <pc:spChg chg="add">
          <ac:chgData name="Jenni Steen" userId="3e51ffc7-aa92-4e9a-9db2-4e9164f92bbf" providerId="ADAL" clId="{3AC6A595-C3C8-47BB-899C-72F74CE2E322}" dt="2026-10-25T18:59:28.363" v="1044" actId="26606"/>
          <ac:spMkLst>
            <pc:docMk/>
            <pc:sldMk cId="2063586881" sldId="259"/>
            <ac:spMk id="9" creationId="{9F4444CE-BC8D-4D61-B303-4C05614E62AB}"/>
          </ac:spMkLst>
        </pc:spChg>
        <pc:spChg chg="add">
          <ac:chgData name="Jenni Steen" userId="3e51ffc7-aa92-4e9a-9db2-4e9164f92bbf" providerId="ADAL" clId="{3AC6A595-C3C8-47BB-899C-72F74CE2E322}" dt="2026-10-25T18:59:28.363" v="1044" actId="26606"/>
          <ac:spMkLst>
            <pc:docMk/>
            <pc:sldMk cId="2063586881" sldId="259"/>
            <ac:spMk id="11" creationId="{73772B81-181F-48B7-8826-4D9686D15DF5}"/>
          </ac:spMkLst>
        </pc:spChg>
        <pc:spChg chg="add">
          <ac:chgData name="Jenni Steen" userId="3e51ffc7-aa92-4e9a-9db2-4e9164f92bbf" providerId="ADAL" clId="{3AC6A595-C3C8-47BB-899C-72F74CE2E322}" dt="2026-10-25T18:59:28.363" v="1044" actId="26606"/>
          <ac:spMkLst>
            <pc:docMk/>
            <pc:sldMk cId="2063586881" sldId="259"/>
            <ac:spMk id="13" creationId="{B2205F6E-03C6-4E92-877C-E2482F6599AA}"/>
          </ac:spMkLst>
        </pc:spChg>
        <pc:graphicFrameChg chg="add">
          <ac:chgData name="Jenni Steen" userId="3e51ffc7-aa92-4e9a-9db2-4e9164f92bbf" providerId="ADAL" clId="{3AC6A595-C3C8-47BB-899C-72F74CE2E322}" dt="2026-10-25T18:59:28.363" v="1044" actId="26606"/>
          <ac:graphicFrameMkLst>
            <pc:docMk/>
            <pc:sldMk cId="2063586881" sldId="259"/>
            <ac:graphicFrameMk id="5" creationId="{A5D15BA1-AAA7-F54C-EC09-345DF088B650}"/>
          </ac:graphicFrameMkLst>
        </pc:graphicFrameChg>
      </pc:sldChg>
      <pc:sldChg chg="addSp delSp modSp new mod setBg modAnim">
        <pc:chgData name="Jenni Steen" userId="3e51ffc7-aa92-4e9a-9db2-4e9164f92bbf" providerId="ADAL" clId="{3AC6A595-C3C8-47BB-899C-72F74CE2E322}" dt="2026-10-25T20:16:44.827" v="6197"/>
        <pc:sldMkLst>
          <pc:docMk/>
          <pc:sldMk cId="185373228" sldId="260"/>
        </pc:sldMkLst>
        <pc:spChg chg="mod">
          <ac:chgData name="Jenni Steen" userId="3e51ffc7-aa92-4e9a-9db2-4e9164f92bbf" providerId="ADAL" clId="{3AC6A595-C3C8-47BB-899C-72F74CE2E322}" dt="2026-10-25T19:05:36.829" v="1541" actId="26606"/>
          <ac:spMkLst>
            <pc:docMk/>
            <pc:sldMk cId="185373228" sldId="260"/>
            <ac:spMk id="2" creationId="{26C3B5D9-4725-37BB-C85D-7D8C388827B4}"/>
          </ac:spMkLst>
        </pc:spChg>
        <pc:spChg chg="mod">
          <ac:chgData name="Jenni Steen" userId="3e51ffc7-aa92-4e9a-9db2-4e9164f92bbf" providerId="ADAL" clId="{3AC6A595-C3C8-47BB-899C-72F74CE2E322}" dt="2026-10-25T19:05:36.829" v="1541" actId="26606"/>
          <ac:spMkLst>
            <pc:docMk/>
            <pc:sldMk cId="185373228" sldId="260"/>
            <ac:spMk id="3" creationId="{648C1F0D-C6C3-AA86-959C-6C45EAEDA04B}"/>
          </ac:spMkLst>
        </pc:spChg>
        <pc:spChg chg="add del mod">
          <ac:chgData name="Jenni Steen" userId="3e51ffc7-aa92-4e9a-9db2-4e9164f92bbf" providerId="ADAL" clId="{3AC6A595-C3C8-47BB-899C-72F74CE2E322}" dt="2026-10-25T19:05:46.395" v="1543" actId="478"/>
          <ac:spMkLst>
            <pc:docMk/>
            <pc:sldMk cId="185373228" sldId="260"/>
            <ac:spMk id="6" creationId="{65E260E8-7D14-5F7D-DA1B-B41D3E892ECE}"/>
          </ac:spMkLst>
        </pc:spChg>
        <pc:picChg chg="add mod">
          <ac:chgData name="Jenni Steen" userId="3e51ffc7-aa92-4e9a-9db2-4e9164f92bbf" providerId="ADAL" clId="{3AC6A595-C3C8-47BB-899C-72F74CE2E322}" dt="2026-10-25T19:05:36.829" v="1541" actId="26606"/>
          <ac:picMkLst>
            <pc:docMk/>
            <pc:sldMk cId="185373228" sldId="260"/>
            <ac:picMk id="5" creationId="{A7AB9FB3-509A-597B-D156-5A0F6C2B865A}"/>
          </ac:picMkLst>
        </pc:picChg>
      </pc:sldChg>
      <pc:sldChg chg="addSp delSp modSp new add del mod setBg">
        <pc:chgData name="Jenni Steen" userId="3e51ffc7-aa92-4e9a-9db2-4e9164f92bbf" providerId="ADAL" clId="{3AC6A595-C3C8-47BB-899C-72F74CE2E322}" dt="2026-10-25T19:02:55.411" v="1293" actId="47"/>
        <pc:sldMkLst>
          <pc:docMk/>
          <pc:sldMk cId="1896526692" sldId="260"/>
        </pc:sldMkLst>
        <pc:spChg chg="mod">
          <ac:chgData name="Jenni Steen" userId="3e51ffc7-aa92-4e9a-9db2-4e9164f92bbf" providerId="ADAL" clId="{3AC6A595-C3C8-47BB-899C-72F74CE2E322}" dt="2026-10-25T19:02:39.491" v="1272" actId="26606"/>
          <ac:spMkLst>
            <pc:docMk/>
            <pc:sldMk cId="1896526692" sldId="260"/>
            <ac:spMk id="2" creationId="{E1EFA274-38BB-D74A-32F6-C60F1E47CD4A}"/>
          </ac:spMkLst>
        </pc:spChg>
        <pc:spChg chg="mod">
          <ac:chgData name="Jenni Steen" userId="3e51ffc7-aa92-4e9a-9db2-4e9164f92bbf" providerId="ADAL" clId="{3AC6A595-C3C8-47BB-899C-72F74CE2E322}" dt="2026-10-25T19:02:44.035" v="1290" actId="5793"/>
          <ac:spMkLst>
            <pc:docMk/>
            <pc:sldMk cId="1896526692" sldId="260"/>
            <ac:spMk id="3" creationId="{78BA386C-A4C5-B39A-5493-A693D73645A4}"/>
          </ac:spMkLst>
        </pc:spChg>
        <pc:spChg chg="add del mod">
          <ac:chgData name="Jenni Steen" userId="3e51ffc7-aa92-4e9a-9db2-4e9164f92bbf" providerId="ADAL" clId="{3AC6A595-C3C8-47BB-899C-72F74CE2E322}" dt="2026-10-25T19:02:39.676" v="1273" actId="931"/>
          <ac:spMkLst>
            <pc:docMk/>
            <pc:sldMk cId="1896526692" sldId="260"/>
            <ac:spMk id="6" creationId="{938A0B75-746E-D209-AF94-EDC111DC5339}"/>
          </ac:spMkLst>
        </pc:spChg>
        <pc:picChg chg="add mod">
          <ac:chgData name="Jenni Steen" userId="3e51ffc7-aa92-4e9a-9db2-4e9164f92bbf" providerId="ADAL" clId="{3AC6A595-C3C8-47BB-899C-72F74CE2E322}" dt="2026-10-25T19:02:39.491" v="1272" actId="26606"/>
          <ac:picMkLst>
            <pc:docMk/>
            <pc:sldMk cId="1896526692" sldId="260"/>
            <ac:picMk id="5" creationId="{427FDF46-646B-AD6D-0044-E3EB4A185494}"/>
          </ac:picMkLst>
        </pc:picChg>
        <pc:cxnChg chg="add del">
          <ac:chgData name="Jenni Steen" userId="3e51ffc7-aa92-4e9a-9db2-4e9164f92bbf" providerId="ADAL" clId="{3AC6A595-C3C8-47BB-899C-72F74CE2E322}" dt="2026-10-25T19:01:37.363" v="1267" actId="26606"/>
          <ac:cxnSpMkLst>
            <pc:docMk/>
            <pc:sldMk cId="1896526692" sldId="260"/>
            <ac:cxnSpMk id="8" creationId="{0B5F7E3B-C5F1-40E0-A491-558BAFBC1127}"/>
          </ac:cxnSpMkLst>
        </pc:cxnChg>
      </pc:sldChg>
      <pc:sldChg chg="del">
        <pc:chgData name="Jenni Steen" userId="3e51ffc7-aa92-4e9a-9db2-4e9164f92bbf" providerId="ADAL" clId="{3AC6A595-C3C8-47BB-899C-72F74CE2E322}" dt="2026-10-25T18:56:13.816" v="512" actId="47"/>
        <pc:sldMkLst>
          <pc:docMk/>
          <pc:sldMk cId="4079403338" sldId="260"/>
        </pc:sldMkLst>
      </pc:sldChg>
      <pc:sldChg chg="addSp delSp modSp new mod setBg modClrScheme modAnim chgLayout modNotesTx">
        <pc:chgData name="Jenni Steen" userId="3e51ffc7-aa92-4e9a-9db2-4e9164f92bbf" providerId="ADAL" clId="{3AC6A595-C3C8-47BB-899C-72F74CE2E322}" dt="2026-10-25T20:18:19.271" v="6221"/>
        <pc:sldMkLst>
          <pc:docMk/>
          <pc:sldMk cId="627668049" sldId="261"/>
        </pc:sldMkLst>
        <pc:spChg chg="mod ord">
          <ac:chgData name="Jenni Steen" userId="3e51ffc7-aa92-4e9a-9db2-4e9164f92bbf" providerId="ADAL" clId="{3AC6A595-C3C8-47BB-899C-72F74CE2E322}" dt="2026-10-25T19:18:24.871" v="2084" actId="26606"/>
          <ac:spMkLst>
            <pc:docMk/>
            <pc:sldMk cId="627668049" sldId="261"/>
            <ac:spMk id="2" creationId="{4725C77C-0511-D43F-D61D-C244B83300AF}"/>
          </ac:spMkLst>
        </pc:spChg>
        <pc:spChg chg="del mod ord">
          <ac:chgData name="Jenni Steen" userId="3e51ffc7-aa92-4e9a-9db2-4e9164f92bbf" providerId="ADAL" clId="{3AC6A595-C3C8-47BB-899C-72F74CE2E322}" dt="2026-10-25T19:06:16.266" v="1556" actId="700"/>
          <ac:spMkLst>
            <pc:docMk/>
            <pc:sldMk cId="627668049" sldId="261"/>
            <ac:spMk id="3" creationId="{BCB4529E-A890-FA1D-7A38-BE8DE82E9468}"/>
          </ac:spMkLst>
        </pc:spChg>
        <pc:spChg chg="add del mod ord">
          <ac:chgData name="Jenni Steen" userId="3e51ffc7-aa92-4e9a-9db2-4e9164f92bbf" providerId="ADAL" clId="{3AC6A595-C3C8-47BB-899C-72F74CE2E322}" dt="2026-10-25T19:15:03.270" v="1869" actId="478"/>
          <ac:spMkLst>
            <pc:docMk/>
            <pc:sldMk cId="627668049" sldId="261"/>
            <ac:spMk id="4" creationId="{C923295F-382E-799B-FB20-8A73F57A43AE}"/>
          </ac:spMkLst>
        </pc:spChg>
        <pc:spChg chg="add del mod ord">
          <ac:chgData name="Jenni Steen" userId="3e51ffc7-aa92-4e9a-9db2-4e9164f92bbf" providerId="ADAL" clId="{3AC6A595-C3C8-47BB-899C-72F74CE2E322}" dt="2026-10-25T19:15:10.186" v="1871" actId="700"/>
          <ac:spMkLst>
            <pc:docMk/>
            <pc:sldMk cId="627668049" sldId="261"/>
            <ac:spMk id="5" creationId="{90CADE26-4839-31A8-BC1F-3285D04BA43B}"/>
          </ac:spMkLst>
        </pc:spChg>
        <pc:spChg chg="add del mod ord">
          <ac:chgData name="Jenni Steen" userId="3e51ffc7-aa92-4e9a-9db2-4e9164f92bbf" providerId="ADAL" clId="{3AC6A595-C3C8-47BB-899C-72F74CE2E322}" dt="2026-10-25T19:14:57.436" v="1865" actId="478"/>
          <ac:spMkLst>
            <pc:docMk/>
            <pc:sldMk cId="627668049" sldId="261"/>
            <ac:spMk id="6" creationId="{A3CC2BB4-ADB2-310E-8F38-046F4FD7D258}"/>
          </ac:spMkLst>
        </pc:spChg>
        <pc:spChg chg="add del mod ord">
          <ac:chgData name="Jenni Steen" userId="3e51ffc7-aa92-4e9a-9db2-4e9164f92bbf" providerId="ADAL" clId="{3AC6A595-C3C8-47BB-899C-72F74CE2E322}" dt="2026-10-25T19:14:59.628" v="1867" actId="478"/>
          <ac:spMkLst>
            <pc:docMk/>
            <pc:sldMk cId="627668049" sldId="261"/>
            <ac:spMk id="7" creationId="{5A8B4D0A-3C1C-D460-5E66-DB62B821EE4B}"/>
          </ac:spMkLst>
        </pc:spChg>
        <pc:spChg chg="add mod ord">
          <ac:chgData name="Jenni Steen" userId="3e51ffc7-aa92-4e9a-9db2-4e9164f92bbf" providerId="ADAL" clId="{3AC6A595-C3C8-47BB-899C-72F74CE2E322}" dt="2026-10-25T19:18:24.871" v="2084" actId="26606"/>
          <ac:spMkLst>
            <pc:docMk/>
            <pc:sldMk cId="627668049" sldId="261"/>
            <ac:spMk id="10" creationId="{1BEB73C4-921F-E1BE-08E8-B7C4E27E00E1}"/>
          </ac:spMkLst>
        </pc:spChg>
        <pc:spChg chg="add del mod ord">
          <ac:chgData name="Jenni Steen" userId="3e51ffc7-aa92-4e9a-9db2-4e9164f92bbf" providerId="ADAL" clId="{3AC6A595-C3C8-47BB-899C-72F74CE2E322}" dt="2026-10-25T19:17:05.364" v="1949" actId="931"/>
          <ac:spMkLst>
            <pc:docMk/>
            <pc:sldMk cId="627668049" sldId="261"/>
            <ac:spMk id="11" creationId="{CC963221-640C-88BA-299C-F4A3995F9A31}"/>
          </ac:spMkLst>
        </pc:spChg>
        <pc:grpChg chg="add">
          <ac:chgData name="Jenni Steen" userId="3e51ffc7-aa92-4e9a-9db2-4e9164f92bbf" providerId="ADAL" clId="{3AC6A595-C3C8-47BB-899C-72F74CE2E322}" dt="2026-10-25T19:18:24.871" v="2084" actId="26606"/>
          <ac:grpSpMkLst>
            <pc:docMk/>
            <pc:sldMk cId="627668049" sldId="261"/>
            <ac:grpSpMk id="18" creationId="{10BE40E3-5550-4CDD-B4FD-387C33EBF157}"/>
          </ac:grpSpMkLst>
        </pc:grpChg>
        <pc:picChg chg="add del mod ord">
          <ac:chgData name="Jenni Steen" userId="3e51ffc7-aa92-4e9a-9db2-4e9164f92bbf" providerId="ADAL" clId="{3AC6A595-C3C8-47BB-899C-72F74CE2E322}" dt="2026-10-25T19:14:47.805" v="1863" actId="478"/>
          <ac:picMkLst>
            <pc:docMk/>
            <pc:sldMk cId="627668049" sldId="261"/>
            <ac:picMk id="9" creationId="{82FCA160-53F9-8D9F-B1F1-ECFBA962B6BD}"/>
          </ac:picMkLst>
        </pc:picChg>
        <pc:picChg chg="add mod ord">
          <ac:chgData name="Jenni Steen" userId="3e51ffc7-aa92-4e9a-9db2-4e9164f92bbf" providerId="ADAL" clId="{3AC6A595-C3C8-47BB-899C-72F74CE2E322}" dt="2026-10-25T19:18:24.871" v="2084" actId="26606"/>
          <ac:picMkLst>
            <pc:docMk/>
            <pc:sldMk cId="627668049" sldId="261"/>
            <ac:picMk id="13" creationId="{CF7BD4F2-A1A2-BA53-F7EB-6391FB411DCC}"/>
          </ac:picMkLst>
        </pc:picChg>
      </pc:sldChg>
      <pc:sldChg chg="del">
        <pc:chgData name="Jenni Steen" userId="3e51ffc7-aa92-4e9a-9db2-4e9164f92bbf" providerId="ADAL" clId="{3AC6A595-C3C8-47BB-899C-72F74CE2E322}" dt="2026-10-25T18:56:14.324" v="513" actId="47"/>
        <pc:sldMkLst>
          <pc:docMk/>
          <pc:sldMk cId="1386137495" sldId="261"/>
        </pc:sldMkLst>
      </pc:sldChg>
      <pc:sldChg chg="del">
        <pc:chgData name="Jenni Steen" userId="3e51ffc7-aa92-4e9a-9db2-4e9164f92bbf" providerId="ADAL" clId="{3AC6A595-C3C8-47BB-899C-72F74CE2E322}" dt="2026-10-25T18:56:14.719" v="514" actId="47"/>
        <pc:sldMkLst>
          <pc:docMk/>
          <pc:sldMk cId="2224081277" sldId="262"/>
        </pc:sldMkLst>
      </pc:sldChg>
      <pc:sldChg chg="addSp delSp modSp new mod setBg modClrScheme modAnim chgLayout modNotesTx">
        <pc:chgData name="Jenni Steen" userId="3e51ffc7-aa92-4e9a-9db2-4e9164f92bbf" providerId="ADAL" clId="{3AC6A595-C3C8-47BB-899C-72F74CE2E322}" dt="2026-10-25T20:19:03.926" v="6231"/>
        <pc:sldMkLst>
          <pc:docMk/>
          <pc:sldMk cId="3658917393" sldId="262"/>
        </pc:sldMkLst>
        <pc:spChg chg="del mod ord">
          <ac:chgData name="Jenni Steen" userId="3e51ffc7-aa92-4e9a-9db2-4e9164f92bbf" providerId="ADAL" clId="{3AC6A595-C3C8-47BB-899C-72F74CE2E322}" dt="2026-10-25T19:11:54.941" v="1733" actId="700"/>
          <ac:spMkLst>
            <pc:docMk/>
            <pc:sldMk cId="3658917393" sldId="262"/>
            <ac:spMk id="2" creationId="{6235285D-5F10-D591-98C9-612AE1F68E89}"/>
          </ac:spMkLst>
        </pc:spChg>
        <pc:spChg chg="del">
          <ac:chgData name="Jenni Steen" userId="3e51ffc7-aa92-4e9a-9db2-4e9164f92bbf" providerId="ADAL" clId="{3AC6A595-C3C8-47BB-899C-72F74CE2E322}" dt="2026-10-25T19:11:54.941" v="1733" actId="700"/>
          <ac:spMkLst>
            <pc:docMk/>
            <pc:sldMk cId="3658917393" sldId="262"/>
            <ac:spMk id="3" creationId="{4EC6D2D8-4CD0-051E-BF5D-106CD06815D7}"/>
          </ac:spMkLst>
        </pc:spChg>
        <pc:spChg chg="del mod ord">
          <ac:chgData name="Jenni Steen" userId="3e51ffc7-aa92-4e9a-9db2-4e9164f92bbf" providerId="ADAL" clId="{3AC6A595-C3C8-47BB-899C-72F74CE2E322}" dt="2026-10-25T19:11:54.941" v="1733" actId="700"/>
          <ac:spMkLst>
            <pc:docMk/>
            <pc:sldMk cId="3658917393" sldId="262"/>
            <ac:spMk id="4" creationId="{E5B89ED9-0154-B80D-8413-F6B34AA9BA69}"/>
          </ac:spMkLst>
        </pc:spChg>
        <pc:spChg chg="del">
          <ac:chgData name="Jenni Steen" userId="3e51ffc7-aa92-4e9a-9db2-4e9164f92bbf" providerId="ADAL" clId="{3AC6A595-C3C8-47BB-899C-72F74CE2E322}" dt="2026-10-25T19:11:54.941" v="1733" actId="700"/>
          <ac:spMkLst>
            <pc:docMk/>
            <pc:sldMk cId="3658917393" sldId="262"/>
            <ac:spMk id="5" creationId="{319F9903-35F0-A056-CCB3-59E5A04FCF49}"/>
          </ac:spMkLst>
        </pc:spChg>
        <pc:spChg chg="del">
          <ac:chgData name="Jenni Steen" userId="3e51ffc7-aa92-4e9a-9db2-4e9164f92bbf" providerId="ADAL" clId="{3AC6A595-C3C8-47BB-899C-72F74CE2E322}" dt="2026-10-25T19:11:54.941" v="1733" actId="700"/>
          <ac:spMkLst>
            <pc:docMk/>
            <pc:sldMk cId="3658917393" sldId="262"/>
            <ac:spMk id="6" creationId="{11846A44-A71C-12F8-7622-051B5BE0236E}"/>
          </ac:spMkLst>
        </pc:spChg>
        <pc:spChg chg="add mod ord">
          <ac:chgData name="Jenni Steen" userId="3e51ffc7-aa92-4e9a-9db2-4e9164f92bbf" providerId="ADAL" clId="{3AC6A595-C3C8-47BB-899C-72F74CE2E322}" dt="2026-10-25T19:22:39.556" v="2280" actId="26606"/>
          <ac:spMkLst>
            <pc:docMk/>
            <pc:sldMk cId="3658917393" sldId="262"/>
            <ac:spMk id="7" creationId="{E2386B0C-E623-830F-845A-9514D6E9C9BA}"/>
          </ac:spMkLst>
        </pc:spChg>
        <pc:spChg chg="add del mod ord">
          <ac:chgData name="Jenni Steen" userId="3e51ffc7-aa92-4e9a-9db2-4e9164f92bbf" providerId="ADAL" clId="{3AC6A595-C3C8-47BB-899C-72F74CE2E322}" dt="2026-10-25T19:18:33.120" v="2085" actId="700"/>
          <ac:spMkLst>
            <pc:docMk/>
            <pc:sldMk cId="3658917393" sldId="262"/>
            <ac:spMk id="8" creationId="{718E841B-71F5-420C-73FB-CF4888346786}"/>
          </ac:spMkLst>
        </pc:spChg>
        <pc:spChg chg="add mod ord">
          <ac:chgData name="Jenni Steen" userId="3e51ffc7-aa92-4e9a-9db2-4e9164f92bbf" providerId="ADAL" clId="{3AC6A595-C3C8-47BB-899C-72F74CE2E322}" dt="2026-10-25T19:22:39.556" v="2280" actId="26606"/>
          <ac:spMkLst>
            <pc:docMk/>
            <pc:sldMk cId="3658917393" sldId="262"/>
            <ac:spMk id="9" creationId="{498D8A5A-F7DD-BA25-D1F3-4324C89ABD84}"/>
          </ac:spMkLst>
        </pc:spChg>
        <pc:spChg chg="add del mod ord">
          <ac:chgData name="Jenni Steen" userId="3e51ffc7-aa92-4e9a-9db2-4e9164f92bbf" providerId="ADAL" clId="{3AC6A595-C3C8-47BB-899C-72F74CE2E322}" dt="2026-10-25T19:22:36.933" v="2279" actId="22"/>
          <ac:spMkLst>
            <pc:docMk/>
            <pc:sldMk cId="3658917393" sldId="262"/>
            <ac:spMk id="10" creationId="{1E643BB2-9DFA-B1E6-37CE-E2F841255C96}"/>
          </ac:spMkLst>
        </pc:spChg>
        <pc:grpChg chg="add">
          <ac:chgData name="Jenni Steen" userId="3e51ffc7-aa92-4e9a-9db2-4e9164f92bbf" providerId="ADAL" clId="{3AC6A595-C3C8-47BB-899C-72F74CE2E322}" dt="2026-10-25T19:22:39.556" v="2280" actId="26606"/>
          <ac:grpSpMkLst>
            <pc:docMk/>
            <pc:sldMk cId="3658917393" sldId="262"/>
            <ac:grpSpMk id="17" creationId="{10BE40E3-5550-4CDD-B4FD-387C33EBF157}"/>
          </ac:grpSpMkLst>
        </pc:grpChg>
        <pc:picChg chg="add mod ord">
          <ac:chgData name="Jenni Steen" userId="3e51ffc7-aa92-4e9a-9db2-4e9164f92bbf" providerId="ADAL" clId="{3AC6A595-C3C8-47BB-899C-72F74CE2E322}" dt="2026-10-25T19:22:39.556" v="2280" actId="26606"/>
          <ac:picMkLst>
            <pc:docMk/>
            <pc:sldMk cId="3658917393" sldId="262"/>
            <ac:picMk id="12" creationId="{ABC67584-B11A-37A4-A4F0-B14C73D7F46C}"/>
          </ac:picMkLst>
        </pc:picChg>
      </pc:sldChg>
      <pc:sldChg chg="addSp delSp modSp new mod modClrScheme modAnim chgLayout">
        <pc:chgData name="Jenni Steen" userId="3e51ffc7-aa92-4e9a-9db2-4e9164f92bbf" providerId="ADAL" clId="{3AC6A595-C3C8-47BB-899C-72F74CE2E322}" dt="2026-10-25T20:19:12.879" v="6234"/>
        <pc:sldMkLst>
          <pc:docMk/>
          <pc:sldMk cId="2963974459" sldId="263"/>
        </pc:sldMkLst>
        <pc:spChg chg="mod ord">
          <ac:chgData name="Jenni Steen" userId="3e51ffc7-aa92-4e9a-9db2-4e9164f92bbf" providerId="ADAL" clId="{3AC6A595-C3C8-47BB-899C-72F74CE2E322}" dt="2026-10-25T19:23:17.085" v="2307" actId="20577"/>
          <ac:spMkLst>
            <pc:docMk/>
            <pc:sldMk cId="2963974459" sldId="263"/>
            <ac:spMk id="2" creationId="{0E05B5C6-3A6A-12E0-91C6-BB95B90F469A}"/>
          </ac:spMkLst>
        </pc:spChg>
        <pc:spChg chg="del mod ord">
          <ac:chgData name="Jenni Steen" userId="3e51ffc7-aa92-4e9a-9db2-4e9164f92bbf" providerId="ADAL" clId="{3AC6A595-C3C8-47BB-899C-72F74CE2E322}" dt="2026-10-25T19:23:11.566" v="2292" actId="700"/>
          <ac:spMkLst>
            <pc:docMk/>
            <pc:sldMk cId="2963974459" sldId="263"/>
            <ac:spMk id="3" creationId="{06306935-6484-121D-872F-C21536FC16C0}"/>
          </ac:spMkLst>
        </pc:spChg>
        <pc:spChg chg="del">
          <ac:chgData name="Jenni Steen" userId="3e51ffc7-aa92-4e9a-9db2-4e9164f92bbf" providerId="ADAL" clId="{3AC6A595-C3C8-47BB-899C-72F74CE2E322}" dt="2026-10-25T19:23:11.566" v="2292" actId="700"/>
          <ac:spMkLst>
            <pc:docMk/>
            <pc:sldMk cId="2963974459" sldId="263"/>
            <ac:spMk id="4" creationId="{E032CEA1-2ABC-3302-9CFF-1125F24C5B27}"/>
          </ac:spMkLst>
        </pc:spChg>
        <pc:spChg chg="add del mod ord">
          <ac:chgData name="Jenni Steen" userId="3e51ffc7-aa92-4e9a-9db2-4e9164f92bbf" providerId="ADAL" clId="{3AC6A595-C3C8-47BB-899C-72F74CE2E322}" dt="2026-10-25T19:24:10.781" v="2361" actId="1032"/>
          <ac:spMkLst>
            <pc:docMk/>
            <pc:sldMk cId="2963974459" sldId="263"/>
            <ac:spMk id="5" creationId="{56671FF1-15B5-615C-1EBE-41F36D40344D}"/>
          </ac:spMkLst>
        </pc:spChg>
        <pc:graphicFrameChg chg="add mod modGraphic">
          <ac:chgData name="Jenni Steen" userId="3e51ffc7-aa92-4e9a-9db2-4e9164f92bbf" providerId="ADAL" clId="{3AC6A595-C3C8-47BB-899C-72F74CE2E322}" dt="2026-10-25T19:25:41.784" v="2405" actId="12269"/>
          <ac:graphicFrameMkLst>
            <pc:docMk/>
            <pc:sldMk cId="2963974459" sldId="263"/>
            <ac:graphicFrameMk id="6" creationId="{4B17E815-FC8D-B338-D259-7A54061DCFA6}"/>
          </ac:graphicFrameMkLst>
        </pc:graphicFrameChg>
      </pc:sldChg>
      <pc:sldChg chg="del">
        <pc:chgData name="Jenni Steen" userId="3e51ffc7-aa92-4e9a-9db2-4e9164f92bbf" providerId="ADAL" clId="{3AC6A595-C3C8-47BB-899C-72F74CE2E322}" dt="2026-10-25T18:56:15.201" v="515" actId="47"/>
        <pc:sldMkLst>
          <pc:docMk/>
          <pc:sldMk cId="3468614098" sldId="263"/>
        </pc:sldMkLst>
      </pc:sldChg>
      <pc:sldChg chg="addSp delSp modSp new mod setBg modAnim">
        <pc:chgData name="Jenni Steen" userId="3e51ffc7-aa92-4e9a-9db2-4e9164f92bbf" providerId="ADAL" clId="{3AC6A595-C3C8-47BB-899C-72F74CE2E322}" dt="2026-10-25T20:19:48.300" v="6237"/>
        <pc:sldMkLst>
          <pc:docMk/>
          <pc:sldMk cId="1374880193" sldId="264"/>
        </pc:sldMkLst>
        <pc:spChg chg="mod">
          <ac:chgData name="Jenni Steen" userId="3e51ffc7-aa92-4e9a-9db2-4e9164f92bbf" providerId="ADAL" clId="{3AC6A595-C3C8-47BB-899C-72F74CE2E322}" dt="2026-10-25T19:30:45.659" v="2766" actId="26606"/>
          <ac:spMkLst>
            <pc:docMk/>
            <pc:sldMk cId="1374880193" sldId="264"/>
            <ac:spMk id="2" creationId="{A6201D11-CD2C-3CBA-5CE5-853E24343119}"/>
          </ac:spMkLst>
        </pc:spChg>
        <pc:spChg chg="del">
          <ac:chgData name="Jenni Steen" userId="3e51ffc7-aa92-4e9a-9db2-4e9164f92bbf" providerId="ADAL" clId="{3AC6A595-C3C8-47BB-899C-72F74CE2E322}" dt="2026-10-25T19:28:50.270" v="2470" actId="3680"/>
          <ac:spMkLst>
            <pc:docMk/>
            <pc:sldMk cId="1374880193" sldId="264"/>
            <ac:spMk id="3" creationId="{1F0BA429-821C-8A00-24CF-1465012AAE87}"/>
          </ac:spMkLst>
        </pc:spChg>
        <pc:spChg chg="add mod">
          <ac:chgData name="Jenni Steen" userId="3e51ffc7-aa92-4e9a-9db2-4e9164f92bbf" providerId="ADAL" clId="{3AC6A595-C3C8-47BB-899C-72F74CE2E322}" dt="2026-10-25T19:30:59.819" v="2770" actId="5793"/>
          <ac:spMkLst>
            <pc:docMk/>
            <pc:sldMk cId="1374880193" sldId="264"/>
            <ac:spMk id="5" creationId="{A2790FA7-F40B-2225-9067-F9BE88EAA983}"/>
          </ac:spMkLst>
        </pc:spChg>
        <pc:graphicFrameChg chg="add mod ord modGraphic">
          <ac:chgData name="Jenni Steen" userId="3e51ffc7-aa92-4e9a-9db2-4e9164f92bbf" providerId="ADAL" clId="{3AC6A595-C3C8-47BB-899C-72F74CE2E322}" dt="2026-10-25T19:30:45.659" v="2766" actId="26606"/>
          <ac:graphicFrameMkLst>
            <pc:docMk/>
            <pc:sldMk cId="1374880193" sldId="264"/>
            <ac:graphicFrameMk id="4" creationId="{1370104A-DAFE-61E1-6AF9-60BA26FB21ED}"/>
          </ac:graphicFrameMkLst>
        </pc:graphicFrameChg>
      </pc:sldChg>
      <pc:sldChg chg="addSp delSp modSp new mod ord">
        <pc:chgData name="Jenni Steen" userId="3e51ffc7-aa92-4e9a-9db2-4e9164f92bbf" providerId="ADAL" clId="{3AC6A595-C3C8-47BB-899C-72F74CE2E322}" dt="2026-10-25T19:54:55.387" v="4012" actId="20577"/>
        <pc:sldMkLst>
          <pc:docMk/>
          <pc:sldMk cId="3797701041" sldId="265"/>
        </pc:sldMkLst>
        <pc:spChg chg="mod">
          <ac:chgData name="Jenni Steen" userId="3e51ffc7-aa92-4e9a-9db2-4e9164f92bbf" providerId="ADAL" clId="{3AC6A595-C3C8-47BB-899C-72F74CE2E322}" dt="2026-10-25T19:47:03.802" v="3525" actId="20577"/>
          <ac:spMkLst>
            <pc:docMk/>
            <pc:sldMk cId="3797701041" sldId="265"/>
            <ac:spMk id="2" creationId="{95690DF3-4B60-DC25-C247-6120AC565827}"/>
          </ac:spMkLst>
        </pc:spChg>
        <pc:spChg chg="mod">
          <ac:chgData name="Jenni Steen" userId="3e51ffc7-aa92-4e9a-9db2-4e9164f92bbf" providerId="ADAL" clId="{3AC6A595-C3C8-47BB-899C-72F74CE2E322}" dt="2026-10-25T19:54:55.387" v="4012" actId="20577"/>
          <ac:spMkLst>
            <pc:docMk/>
            <pc:sldMk cId="3797701041" sldId="265"/>
            <ac:spMk id="3" creationId="{00E31FB4-E183-B9F0-4A35-25CB3DA95035}"/>
          </ac:spMkLst>
        </pc:spChg>
        <pc:picChg chg="add del">
          <ac:chgData name="Jenni Steen" userId="3e51ffc7-aa92-4e9a-9db2-4e9164f92bbf" providerId="ADAL" clId="{3AC6A595-C3C8-47BB-899C-72F74CE2E322}" dt="2026-10-25T19:33:45.562" v="2776" actId="22"/>
          <ac:picMkLst>
            <pc:docMk/>
            <pc:sldMk cId="3797701041" sldId="265"/>
            <ac:picMk id="5" creationId="{6E9C9B06-7528-FB6E-A9A3-F8280A4C37D8}"/>
          </ac:picMkLst>
        </pc:picChg>
      </pc:sldChg>
      <pc:sldChg chg="add">
        <pc:chgData name="Jenni Steen" userId="3e51ffc7-aa92-4e9a-9db2-4e9164f92bbf" providerId="ADAL" clId="{3AC6A595-C3C8-47BB-899C-72F74CE2E322}" dt="2026-10-25T19:31:48.754" v="2772"/>
        <pc:sldMkLst>
          <pc:docMk/>
          <pc:sldMk cId="3248244979" sldId="266"/>
        </pc:sldMkLst>
      </pc:sldChg>
      <pc:sldChg chg="modSp add mod modNotesTx">
        <pc:chgData name="Jenni Steen" userId="3e51ffc7-aa92-4e9a-9db2-4e9164f92bbf" providerId="ADAL" clId="{3AC6A595-C3C8-47BB-899C-72F74CE2E322}" dt="2026-10-25T19:39:09.193" v="3493" actId="20577"/>
        <pc:sldMkLst>
          <pc:docMk/>
          <pc:sldMk cId="4232245882" sldId="267"/>
        </pc:sldMkLst>
        <pc:spChg chg="mod">
          <ac:chgData name="Jenni Steen" userId="3e51ffc7-aa92-4e9a-9db2-4e9164f92bbf" providerId="ADAL" clId="{3AC6A595-C3C8-47BB-899C-72F74CE2E322}" dt="2026-10-25T19:38:30.475" v="3439" actId="27636"/>
          <ac:spMkLst>
            <pc:docMk/>
            <pc:sldMk cId="4232245882" sldId="267"/>
            <ac:spMk id="5" creationId="{5C63C26D-90CA-8E64-774A-C57A87C5CEAC}"/>
          </ac:spMkLst>
        </pc:spChg>
        <pc:spChg chg="mod">
          <ac:chgData name="Jenni Steen" userId="3e51ffc7-aa92-4e9a-9db2-4e9164f92bbf" providerId="ADAL" clId="{3AC6A595-C3C8-47BB-899C-72F74CE2E322}" dt="2026-10-25T19:38:36.973" v="3468" actId="20577"/>
          <ac:spMkLst>
            <pc:docMk/>
            <pc:sldMk cId="4232245882" sldId="267"/>
            <ac:spMk id="6" creationId="{DFE9B1CE-47DE-F7E6-93FD-9147FD6D03B5}"/>
          </ac:spMkLst>
        </pc:spChg>
        <pc:picChg chg="mod">
          <ac:chgData name="Jenni Steen" userId="3e51ffc7-aa92-4e9a-9db2-4e9164f92bbf" providerId="ADAL" clId="{3AC6A595-C3C8-47BB-899C-72F74CE2E322}" dt="2026-10-25T19:36:14.023" v="2931" actId="14826"/>
          <ac:picMkLst>
            <pc:docMk/>
            <pc:sldMk cId="4232245882" sldId="267"/>
            <ac:picMk id="12" creationId="{9CDA5139-BA8D-DDB9-97C6-7DFE44FA18DB}"/>
          </ac:picMkLst>
        </pc:picChg>
      </pc:sldChg>
      <pc:sldChg chg="addSp delSp modSp new mod modAnim modNotesTx">
        <pc:chgData name="Jenni Steen" userId="3e51ffc7-aa92-4e9a-9db2-4e9164f92bbf" providerId="ADAL" clId="{3AC6A595-C3C8-47BB-899C-72F74CE2E322}" dt="2026-10-25T20:20:58.631" v="6245"/>
        <pc:sldMkLst>
          <pc:docMk/>
          <pc:sldMk cId="2690955482" sldId="268"/>
        </pc:sldMkLst>
        <pc:spChg chg="mod">
          <ac:chgData name="Jenni Steen" userId="3e51ffc7-aa92-4e9a-9db2-4e9164f92bbf" providerId="ADAL" clId="{3AC6A595-C3C8-47BB-899C-72F74CE2E322}" dt="2026-10-25T19:55:32.050" v="4049" actId="20577"/>
          <ac:spMkLst>
            <pc:docMk/>
            <pc:sldMk cId="2690955482" sldId="268"/>
            <ac:spMk id="2" creationId="{78D30F61-9C06-6CA2-93DB-CE5CB20BAE88}"/>
          </ac:spMkLst>
        </pc:spChg>
        <pc:spChg chg="del">
          <ac:chgData name="Jenni Steen" userId="3e51ffc7-aa92-4e9a-9db2-4e9164f92bbf" providerId="ADAL" clId="{3AC6A595-C3C8-47BB-899C-72F74CE2E322}" dt="2026-10-25T19:56:05.928" v="4050" actId="3680"/>
          <ac:spMkLst>
            <pc:docMk/>
            <pc:sldMk cId="2690955482" sldId="268"/>
            <ac:spMk id="3" creationId="{BCD52D76-4660-F9EC-D1B0-F98BF6AF5454}"/>
          </ac:spMkLst>
        </pc:spChg>
        <pc:graphicFrameChg chg="add mod ord modGraphic">
          <ac:chgData name="Jenni Steen" userId="3e51ffc7-aa92-4e9a-9db2-4e9164f92bbf" providerId="ADAL" clId="{3AC6A595-C3C8-47BB-899C-72F74CE2E322}" dt="2026-10-25T20:00:58.239" v="4693" actId="20577"/>
          <ac:graphicFrameMkLst>
            <pc:docMk/>
            <pc:sldMk cId="2690955482" sldId="268"/>
            <ac:graphicFrameMk id="4" creationId="{D4C8BBF1-4858-3B04-0737-31F188BE9F66}"/>
          </ac:graphicFrameMkLst>
        </pc:graphicFrameChg>
      </pc:sldChg>
      <pc:sldChg chg="addSp delSp modSp new mod setBg modClrScheme modAnim chgLayout">
        <pc:chgData name="Jenni Steen" userId="3e51ffc7-aa92-4e9a-9db2-4e9164f92bbf" providerId="ADAL" clId="{3AC6A595-C3C8-47BB-899C-72F74CE2E322}" dt="2026-10-25T20:20:07.288" v="6240"/>
        <pc:sldMkLst>
          <pc:docMk/>
          <pc:sldMk cId="4080620943" sldId="269"/>
        </pc:sldMkLst>
        <pc:spChg chg="del mod ord">
          <ac:chgData name="Jenni Steen" userId="3e51ffc7-aa92-4e9a-9db2-4e9164f92bbf" providerId="ADAL" clId="{3AC6A595-C3C8-47BB-899C-72F74CE2E322}" dt="2026-10-25T20:02:04.184" v="4695" actId="700"/>
          <ac:spMkLst>
            <pc:docMk/>
            <pc:sldMk cId="4080620943" sldId="269"/>
            <ac:spMk id="2" creationId="{F297E819-D1C2-5C8F-D114-C1C2CB387895}"/>
          </ac:spMkLst>
        </pc:spChg>
        <pc:spChg chg="del mod ord">
          <ac:chgData name="Jenni Steen" userId="3e51ffc7-aa92-4e9a-9db2-4e9164f92bbf" providerId="ADAL" clId="{3AC6A595-C3C8-47BB-899C-72F74CE2E322}" dt="2026-10-25T20:02:04.184" v="4695" actId="700"/>
          <ac:spMkLst>
            <pc:docMk/>
            <pc:sldMk cId="4080620943" sldId="269"/>
            <ac:spMk id="3" creationId="{BC51DA6C-355C-84F0-F93B-C353F6FA6725}"/>
          </ac:spMkLst>
        </pc:spChg>
        <pc:spChg chg="del">
          <ac:chgData name="Jenni Steen" userId="3e51ffc7-aa92-4e9a-9db2-4e9164f92bbf" providerId="ADAL" clId="{3AC6A595-C3C8-47BB-899C-72F74CE2E322}" dt="2026-10-25T20:02:04.184" v="4695" actId="700"/>
          <ac:spMkLst>
            <pc:docMk/>
            <pc:sldMk cId="4080620943" sldId="269"/>
            <ac:spMk id="4" creationId="{92604B95-0FD0-A76C-CA54-E1A445F8EA53}"/>
          </ac:spMkLst>
        </pc:spChg>
        <pc:spChg chg="add mod ord">
          <ac:chgData name="Jenni Steen" userId="3e51ffc7-aa92-4e9a-9db2-4e9164f92bbf" providerId="ADAL" clId="{3AC6A595-C3C8-47BB-899C-72F74CE2E322}" dt="2026-10-25T20:04:36.675" v="5213" actId="26606"/>
          <ac:spMkLst>
            <pc:docMk/>
            <pc:sldMk cId="4080620943" sldId="269"/>
            <ac:spMk id="5" creationId="{8272206A-2EF2-99A4-CECC-1DBF148685F2}"/>
          </ac:spMkLst>
        </pc:spChg>
        <pc:spChg chg="add del mod ord">
          <ac:chgData name="Jenni Steen" userId="3e51ffc7-aa92-4e9a-9db2-4e9164f92bbf" providerId="ADAL" clId="{3AC6A595-C3C8-47BB-899C-72F74CE2E322}" dt="2026-10-25T20:02:36.614" v="4781" actId="3680"/>
          <ac:spMkLst>
            <pc:docMk/>
            <pc:sldMk cId="4080620943" sldId="269"/>
            <ac:spMk id="6" creationId="{FC532AA8-320A-4CEB-E9A3-05C8D623B73B}"/>
          </ac:spMkLst>
        </pc:spChg>
        <pc:spChg chg="add del">
          <ac:chgData name="Jenni Steen" userId="3e51ffc7-aa92-4e9a-9db2-4e9164f92bbf" providerId="ADAL" clId="{3AC6A595-C3C8-47BB-899C-72F74CE2E322}" dt="2026-10-25T20:05:36.685" v="5214" actId="931"/>
          <ac:spMkLst>
            <pc:docMk/>
            <pc:sldMk cId="4080620943" sldId="269"/>
            <ac:spMk id="12" creationId="{E9346585-F32A-7081-A4B8-A310CD08F926}"/>
          </ac:spMkLst>
        </pc:spChg>
        <pc:graphicFrameChg chg="add del mod ord modGraphic">
          <ac:chgData name="Jenni Steen" userId="3e51ffc7-aa92-4e9a-9db2-4e9164f92bbf" providerId="ADAL" clId="{3AC6A595-C3C8-47BB-899C-72F74CE2E322}" dt="2026-10-25T20:04:36.675" v="5213" actId="26606"/>
          <ac:graphicFrameMkLst>
            <pc:docMk/>
            <pc:sldMk cId="4080620943" sldId="269"/>
            <ac:graphicFrameMk id="7" creationId="{46DEAE43-9243-E816-B915-E31A69110F8E}"/>
          </ac:graphicFrameMkLst>
        </pc:graphicFrameChg>
        <pc:graphicFrameChg chg="add">
          <ac:chgData name="Jenni Steen" userId="3e51ffc7-aa92-4e9a-9db2-4e9164f92bbf" providerId="ADAL" clId="{3AC6A595-C3C8-47BB-899C-72F74CE2E322}" dt="2026-10-25T20:04:36.675" v="5213" actId="26606"/>
          <ac:graphicFrameMkLst>
            <pc:docMk/>
            <pc:sldMk cId="4080620943" sldId="269"/>
            <ac:graphicFrameMk id="10" creationId="{46DEAE43-9243-E816-B915-E31A69110F8E}"/>
          </ac:graphicFrameMkLst>
        </pc:graphicFrameChg>
        <pc:picChg chg="add mod">
          <ac:chgData name="Jenni Steen" userId="3e51ffc7-aa92-4e9a-9db2-4e9164f92bbf" providerId="ADAL" clId="{3AC6A595-C3C8-47BB-899C-72F74CE2E322}" dt="2026-10-25T20:05:44.515" v="5216" actId="14100"/>
          <ac:picMkLst>
            <pc:docMk/>
            <pc:sldMk cId="4080620943" sldId="269"/>
            <ac:picMk id="9" creationId="{038D2896-A9F8-153B-25D0-82D4D22E3B49}"/>
          </ac:picMkLst>
        </pc:picChg>
      </pc:sldChg>
      <pc:sldChg chg="addSp delSp modSp new mod modClrScheme chgLayout modNotesTx">
        <pc:chgData name="Jenni Steen" userId="3e51ffc7-aa92-4e9a-9db2-4e9164f92bbf" providerId="ADAL" clId="{3AC6A595-C3C8-47BB-899C-72F74CE2E322}" dt="2026-10-25T20:13:19.429" v="5754" actId="1076"/>
        <pc:sldMkLst>
          <pc:docMk/>
          <pc:sldMk cId="3051647171" sldId="270"/>
        </pc:sldMkLst>
        <pc:spChg chg="del mod ord">
          <ac:chgData name="Jenni Steen" userId="3e51ffc7-aa92-4e9a-9db2-4e9164f92bbf" providerId="ADAL" clId="{3AC6A595-C3C8-47BB-899C-72F74CE2E322}" dt="2026-10-25T20:07:08.892" v="5218" actId="700"/>
          <ac:spMkLst>
            <pc:docMk/>
            <pc:sldMk cId="3051647171" sldId="270"/>
            <ac:spMk id="2" creationId="{B919DFAC-6002-1492-0CD4-EC9A0CBBA3CA}"/>
          </ac:spMkLst>
        </pc:spChg>
        <pc:spChg chg="del mod ord">
          <ac:chgData name="Jenni Steen" userId="3e51ffc7-aa92-4e9a-9db2-4e9164f92bbf" providerId="ADAL" clId="{3AC6A595-C3C8-47BB-899C-72F74CE2E322}" dt="2026-10-25T20:07:08.892" v="5218" actId="700"/>
          <ac:spMkLst>
            <pc:docMk/>
            <pc:sldMk cId="3051647171" sldId="270"/>
            <ac:spMk id="3" creationId="{0CEDC7FC-9633-B730-5F4A-B28972EDEE29}"/>
          </ac:spMkLst>
        </pc:spChg>
        <pc:spChg chg="add mod ord">
          <ac:chgData name="Jenni Steen" userId="3e51ffc7-aa92-4e9a-9db2-4e9164f92bbf" providerId="ADAL" clId="{3AC6A595-C3C8-47BB-899C-72F74CE2E322}" dt="2026-10-25T20:13:09.270" v="5752"/>
          <ac:spMkLst>
            <pc:docMk/>
            <pc:sldMk cId="3051647171" sldId="270"/>
            <ac:spMk id="4" creationId="{C53808C4-18C9-E32A-D619-B750AED60C5B}"/>
          </ac:spMkLst>
        </pc:spChg>
        <pc:spChg chg="add del mod ord">
          <ac:chgData name="Jenni Steen" userId="3e51ffc7-aa92-4e9a-9db2-4e9164f92bbf" providerId="ADAL" clId="{3AC6A595-C3C8-47BB-899C-72F74CE2E322}" dt="2026-10-25T20:13:14.184" v="5753" actId="478"/>
          <ac:spMkLst>
            <pc:docMk/>
            <pc:sldMk cId="3051647171" sldId="270"/>
            <ac:spMk id="5" creationId="{6AD0ECE4-054A-F8B7-6171-0E5AAB710FEA}"/>
          </ac:spMkLst>
        </pc:spChg>
        <pc:spChg chg="add mod ord">
          <ac:chgData name="Jenni Steen" userId="3e51ffc7-aa92-4e9a-9db2-4e9164f92bbf" providerId="ADAL" clId="{3AC6A595-C3C8-47BB-899C-72F74CE2E322}" dt="2026-10-25T20:10:26.652" v="5622" actId="20577"/>
          <ac:spMkLst>
            <pc:docMk/>
            <pc:sldMk cId="3051647171" sldId="270"/>
            <ac:spMk id="6" creationId="{723EC095-ECB0-701A-A79B-0EB249A6D6A7}"/>
          </ac:spMkLst>
        </pc:spChg>
        <pc:graphicFrameChg chg="add mod modGraphic">
          <ac:chgData name="Jenni Steen" userId="3e51ffc7-aa92-4e9a-9db2-4e9164f92bbf" providerId="ADAL" clId="{3AC6A595-C3C8-47BB-899C-72F74CE2E322}" dt="2026-10-25T20:13:19.429" v="5754" actId="1076"/>
          <ac:graphicFrameMkLst>
            <pc:docMk/>
            <pc:sldMk cId="3051647171" sldId="270"/>
            <ac:graphicFrameMk id="7" creationId="{C1007D3E-AA61-CDAB-B8AB-901C7FB03CDB}"/>
          </ac:graphicFrameMkLst>
        </pc:graphicFrameChg>
      </pc:sldChg>
      <pc:sldChg chg="new del">
        <pc:chgData name="Jenni Steen" userId="3e51ffc7-aa92-4e9a-9db2-4e9164f92bbf" providerId="ADAL" clId="{3AC6A595-C3C8-47BB-899C-72F74CE2E322}" dt="2026-10-25T20:12:57.474" v="5750" actId="47"/>
        <pc:sldMkLst>
          <pc:docMk/>
          <pc:sldMk cId="2226879581" sldId="271"/>
        </pc:sldMkLst>
      </pc:sldChg>
      <pc:sldChg chg="modSp add mod">
        <pc:chgData name="Jenni Steen" userId="3e51ffc7-aa92-4e9a-9db2-4e9164f92bbf" providerId="ADAL" clId="{3AC6A595-C3C8-47BB-899C-72F74CE2E322}" dt="2026-10-25T20:15:48.198" v="6191" actId="120"/>
        <pc:sldMkLst>
          <pc:docMk/>
          <pc:sldMk cId="2347697499" sldId="272"/>
        </pc:sldMkLst>
        <pc:spChg chg="mod">
          <ac:chgData name="Jenni Steen" userId="3e51ffc7-aa92-4e9a-9db2-4e9164f92bbf" providerId="ADAL" clId="{3AC6A595-C3C8-47BB-899C-72F74CE2E322}" dt="2026-10-25T20:13:33.480" v="5772" actId="20577"/>
          <ac:spMkLst>
            <pc:docMk/>
            <pc:sldMk cId="2347697499" sldId="272"/>
            <ac:spMk id="2" creationId="{4E10E868-515D-880B-0D1E-504A5D3C730B}"/>
          </ac:spMkLst>
        </pc:spChg>
        <pc:spChg chg="mod">
          <ac:chgData name="Jenni Steen" userId="3e51ffc7-aa92-4e9a-9db2-4e9164f92bbf" providerId="ADAL" clId="{3AC6A595-C3C8-47BB-899C-72F74CE2E322}" dt="2026-10-25T20:15:48.198" v="6191" actId="120"/>
          <ac:spMkLst>
            <pc:docMk/>
            <pc:sldMk cId="2347697499" sldId="272"/>
            <ac:spMk id="3" creationId="{D7986043-F83A-0629-FC6C-63D3771AC067}"/>
          </ac:spMkLst>
        </pc:spChg>
      </pc:sldChg>
      <pc:sldChg chg="modSp add">
        <pc:chgData name="Jenni Steen" userId="3e51ffc7-aa92-4e9a-9db2-4e9164f92bbf" providerId="ADAL" clId="{3AC6A595-C3C8-47BB-899C-72F74CE2E322}" dt="2026-10-26T09:17:39.062" v="6438" actId="20577"/>
        <pc:sldMkLst>
          <pc:docMk/>
          <pc:sldMk cId="1480287334" sldId="281"/>
        </pc:sldMkLst>
        <pc:spChg chg="mod">
          <ac:chgData name="Jenni Steen" userId="3e51ffc7-aa92-4e9a-9db2-4e9164f92bbf" providerId="ADAL" clId="{3AC6A595-C3C8-47BB-899C-72F74CE2E322}" dt="2026-10-26T09:17:39.062" v="6438" actId="20577"/>
          <ac:spMkLst>
            <pc:docMk/>
            <pc:sldMk cId="1480287334" sldId="281"/>
            <ac:spMk id="3" creationId="{41E9330D-D210-6A1C-6CFA-64D3EEE13F06}"/>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1NoLn">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ltNode1NoLn">
    <dgm:fillClrLst meth="repeat">
      <a:schemeClr val="accent2">
        <a:tint val="75000"/>
      </a:schemeClr>
      <a:schemeClr val="accent3">
        <a:tint val="75000"/>
      </a:schemeClr>
      <a:schemeClr val="accent4">
        <a:tint val="75000"/>
      </a:schemeClr>
      <a:schemeClr val="accent5">
        <a:tint val="75000"/>
      </a:schemeClr>
      <a:schemeClr val="accent6">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2NoLn">
    <dgm:fillClrLst>
      <a:schemeClr val="accent2"/>
    </dgm:fillClrLst>
    <dgm:linClrLst meth="repeat">
      <a:schemeClr val="lt1">
        <a:alpha val="0"/>
      </a:schemeClr>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3NoLn">
    <dgm:fillClrLst>
      <a:schemeClr val="accent3"/>
    </dgm:fillClrLst>
    <dgm:linClrLst meth="repeat">
      <a:schemeClr val="lt1">
        <a:alpha val="0"/>
      </a:schemeClr>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node4NoLn">
    <dgm:fillClrLst>
      <a:schemeClr val="accent4"/>
    </dgm:fillClrLst>
    <dgm:linClrLst meth="repeat">
      <a:schemeClr val="lt1">
        <a:alpha val="0"/>
      </a:schemeClr>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AF488041-D488-43E5-B57C-D23292A3DA07}" type="doc">
      <dgm:prSet loTypeId="urn:microsoft.com/office/officeart/2018/2/layout/IconLabelList" loCatId="icon" qsTypeId="urn:microsoft.com/office/officeart/2005/8/quickstyle/simple1#414" qsCatId="simple" csTypeId="urn:microsoft.com/office/officeart/2018/5/colors/Iconchunking_neutralbg_colorful1" csCatId="colorful" phldr="1"/>
      <dgm:spPr/>
      <dgm:t>
        <a:bodyPr/>
        <a:lstStyle/>
        <a:p>
          <a:endParaRPr lang="en-US"/>
        </a:p>
      </dgm:t>
    </dgm:pt>
    <dgm:pt modelId="{84E7CECB-770E-4737-9ECB-3D1B4B22A955}">
      <dgm:prSet/>
      <dgm:spPr/>
      <dgm:t>
        <a:bodyPr/>
        <a:lstStyle/>
        <a:p>
          <a:r>
            <a:rPr lang="en-GB"/>
            <a:t>Evidence-based</a:t>
          </a:r>
          <a:endParaRPr lang="en-US"/>
        </a:p>
      </dgm:t>
    </dgm:pt>
    <dgm:pt modelId="{6EBC8D72-08BB-4C7A-9B45-C8C2C940EA1A}" type="parTrans" cxnId="{2F92CE0D-51CC-4DB7-91FD-35BA483E5ED3}">
      <dgm:prSet/>
      <dgm:spPr/>
      <dgm:t>
        <a:bodyPr/>
        <a:lstStyle/>
        <a:p>
          <a:endParaRPr lang="en-US"/>
        </a:p>
      </dgm:t>
    </dgm:pt>
    <dgm:pt modelId="{C640CA5D-D3A1-4648-B0AC-B2C9E0F0EB73}" type="sibTrans" cxnId="{2F92CE0D-51CC-4DB7-91FD-35BA483E5ED3}">
      <dgm:prSet/>
      <dgm:spPr/>
      <dgm:t>
        <a:bodyPr/>
        <a:lstStyle/>
        <a:p>
          <a:endParaRPr lang="en-US"/>
        </a:p>
      </dgm:t>
    </dgm:pt>
    <dgm:pt modelId="{EC680CA5-FBC7-4732-8B09-BCA2C7603C18}">
      <dgm:prSet/>
      <dgm:spPr/>
      <dgm:t>
        <a:bodyPr/>
        <a:lstStyle/>
        <a:p>
          <a:r>
            <a:rPr lang="en-GB"/>
            <a:t>Objective</a:t>
          </a:r>
          <a:endParaRPr lang="en-US"/>
        </a:p>
      </dgm:t>
    </dgm:pt>
    <dgm:pt modelId="{82F3837B-E21B-46D7-B995-ED364964B11E}" type="parTrans" cxnId="{C36A47BC-0A2C-4896-B8E7-FE35DCFFC368}">
      <dgm:prSet/>
      <dgm:spPr/>
      <dgm:t>
        <a:bodyPr/>
        <a:lstStyle/>
        <a:p>
          <a:endParaRPr lang="en-US"/>
        </a:p>
      </dgm:t>
    </dgm:pt>
    <dgm:pt modelId="{B1E427DB-61AB-4075-BB4A-0F1D4D72A3EA}" type="sibTrans" cxnId="{C36A47BC-0A2C-4896-B8E7-FE35DCFFC368}">
      <dgm:prSet/>
      <dgm:spPr/>
      <dgm:t>
        <a:bodyPr/>
        <a:lstStyle/>
        <a:p>
          <a:endParaRPr lang="en-US"/>
        </a:p>
      </dgm:t>
    </dgm:pt>
    <dgm:pt modelId="{B33830FF-36ED-4A0E-BEA4-87495769DF28}">
      <dgm:prSet/>
      <dgm:spPr/>
      <dgm:t>
        <a:bodyPr/>
        <a:lstStyle/>
        <a:p>
          <a:r>
            <a:rPr lang="en-GB"/>
            <a:t>Precise</a:t>
          </a:r>
          <a:endParaRPr lang="en-US"/>
        </a:p>
      </dgm:t>
    </dgm:pt>
    <dgm:pt modelId="{3BE4EE56-A7DA-426E-9DE3-75B788160D10}" type="parTrans" cxnId="{CF7DE6C3-4FDA-4981-857A-BF1EF66F948A}">
      <dgm:prSet/>
      <dgm:spPr/>
      <dgm:t>
        <a:bodyPr/>
        <a:lstStyle/>
        <a:p>
          <a:endParaRPr lang="en-US"/>
        </a:p>
      </dgm:t>
    </dgm:pt>
    <dgm:pt modelId="{79B498A5-759F-45CC-808F-7189531C3662}" type="sibTrans" cxnId="{CF7DE6C3-4FDA-4981-857A-BF1EF66F948A}">
      <dgm:prSet/>
      <dgm:spPr/>
      <dgm:t>
        <a:bodyPr/>
        <a:lstStyle/>
        <a:p>
          <a:endParaRPr lang="en-US"/>
        </a:p>
      </dgm:t>
    </dgm:pt>
    <dgm:pt modelId="{6C6A1C9E-61C1-41EB-A52C-8EED10F822EC}">
      <dgm:prSet/>
      <dgm:spPr/>
      <dgm:t>
        <a:bodyPr/>
        <a:lstStyle/>
        <a:p>
          <a:r>
            <a:rPr lang="en-GB"/>
            <a:t>Structured</a:t>
          </a:r>
          <a:endParaRPr lang="en-US"/>
        </a:p>
      </dgm:t>
    </dgm:pt>
    <dgm:pt modelId="{F0CBBCC1-EFD4-4183-A757-80F6AB74E4D2}" type="parTrans" cxnId="{A09118A2-C5B0-4A68-BEAF-4C48F0A34C56}">
      <dgm:prSet/>
      <dgm:spPr/>
      <dgm:t>
        <a:bodyPr/>
        <a:lstStyle/>
        <a:p>
          <a:endParaRPr lang="en-US"/>
        </a:p>
      </dgm:t>
    </dgm:pt>
    <dgm:pt modelId="{8FF6F541-2ADE-4059-B31D-B279BB4ABB06}" type="sibTrans" cxnId="{A09118A2-C5B0-4A68-BEAF-4C48F0A34C56}">
      <dgm:prSet/>
      <dgm:spPr/>
      <dgm:t>
        <a:bodyPr/>
        <a:lstStyle/>
        <a:p>
          <a:endParaRPr lang="en-US"/>
        </a:p>
      </dgm:t>
    </dgm:pt>
    <dgm:pt modelId="{B509CDFB-DC68-4F93-AE10-B2B44AB6AB30}">
      <dgm:prSet/>
      <dgm:spPr/>
      <dgm:t>
        <a:bodyPr/>
        <a:lstStyle/>
        <a:p>
          <a:r>
            <a:rPr lang="en-GB"/>
            <a:t>Critical</a:t>
          </a:r>
          <a:endParaRPr lang="en-US"/>
        </a:p>
      </dgm:t>
    </dgm:pt>
    <dgm:pt modelId="{30927CF7-4854-419D-870D-2473142F4BDC}" type="parTrans" cxnId="{C382E370-5677-4A2F-AEC7-2178D624FC0C}">
      <dgm:prSet/>
      <dgm:spPr/>
      <dgm:t>
        <a:bodyPr/>
        <a:lstStyle/>
        <a:p>
          <a:endParaRPr lang="en-US"/>
        </a:p>
      </dgm:t>
    </dgm:pt>
    <dgm:pt modelId="{AF30391E-51ED-43E6-87FD-BBBF511AC3E5}" type="sibTrans" cxnId="{C382E370-5677-4A2F-AEC7-2178D624FC0C}">
      <dgm:prSet/>
      <dgm:spPr/>
      <dgm:t>
        <a:bodyPr/>
        <a:lstStyle/>
        <a:p>
          <a:endParaRPr lang="en-US"/>
        </a:p>
      </dgm:t>
    </dgm:pt>
    <dgm:pt modelId="{CDEAF450-0556-4105-8992-4B039E7546FC}" type="pres">
      <dgm:prSet presAssocID="{AF488041-D488-43E5-B57C-D23292A3DA07}" presName="root" presStyleCnt="0">
        <dgm:presLayoutVars>
          <dgm:dir/>
          <dgm:resizeHandles val="exact"/>
        </dgm:presLayoutVars>
      </dgm:prSet>
      <dgm:spPr/>
    </dgm:pt>
    <dgm:pt modelId="{0CE588F7-18CD-4248-B761-9B38E20F5E88}" type="pres">
      <dgm:prSet presAssocID="{84E7CECB-770E-4737-9ECB-3D1B4B22A955}" presName="compNode" presStyleCnt="0"/>
      <dgm:spPr/>
    </dgm:pt>
    <dgm:pt modelId="{720BAC71-EA0B-40FA-811C-D27C4E3833EE}" type="pres">
      <dgm:prSet presAssocID="{84E7CECB-770E-4737-9ECB-3D1B4B22A955}"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agnifying glass"/>
        </a:ext>
      </dgm:extLst>
    </dgm:pt>
    <dgm:pt modelId="{47778A47-892B-4DF8-979D-99960019D196}" type="pres">
      <dgm:prSet presAssocID="{84E7CECB-770E-4737-9ECB-3D1B4B22A955}" presName="spaceRect" presStyleCnt="0"/>
      <dgm:spPr/>
    </dgm:pt>
    <dgm:pt modelId="{45BA0D2D-C9D4-49D9-99D1-06E688B1C933}" type="pres">
      <dgm:prSet presAssocID="{84E7CECB-770E-4737-9ECB-3D1B4B22A955}" presName="textRect" presStyleLbl="revTx" presStyleIdx="0" presStyleCnt="5">
        <dgm:presLayoutVars>
          <dgm:chMax val="1"/>
          <dgm:chPref val="1"/>
        </dgm:presLayoutVars>
      </dgm:prSet>
      <dgm:spPr/>
    </dgm:pt>
    <dgm:pt modelId="{5A4EDD6A-63F7-487D-8C0E-7F673E4F50D7}" type="pres">
      <dgm:prSet presAssocID="{C640CA5D-D3A1-4648-B0AC-B2C9E0F0EB73}" presName="sibTrans" presStyleCnt="0"/>
      <dgm:spPr/>
    </dgm:pt>
    <dgm:pt modelId="{ADA06FE1-AC05-4C05-86DD-B7FCE7B996FD}" type="pres">
      <dgm:prSet presAssocID="{EC680CA5-FBC7-4732-8B09-BCA2C7603C18}" presName="compNode" presStyleCnt="0"/>
      <dgm:spPr/>
    </dgm:pt>
    <dgm:pt modelId="{7E71C251-62D8-4C12-BBB1-D526D3493085}" type="pres">
      <dgm:prSet presAssocID="{EC680CA5-FBC7-4732-8B09-BCA2C7603C18}"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udience"/>
        </a:ext>
      </dgm:extLst>
    </dgm:pt>
    <dgm:pt modelId="{4D4C96E9-F32B-4E91-BC60-C94B9FB2AE9E}" type="pres">
      <dgm:prSet presAssocID="{EC680CA5-FBC7-4732-8B09-BCA2C7603C18}" presName="spaceRect" presStyleCnt="0"/>
      <dgm:spPr/>
    </dgm:pt>
    <dgm:pt modelId="{54963B0A-FB2B-4A78-BEE3-227A546470F2}" type="pres">
      <dgm:prSet presAssocID="{EC680CA5-FBC7-4732-8B09-BCA2C7603C18}" presName="textRect" presStyleLbl="revTx" presStyleIdx="1" presStyleCnt="5">
        <dgm:presLayoutVars>
          <dgm:chMax val="1"/>
          <dgm:chPref val="1"/>
        </dgm:presLayoutVars>
      </dgm:prSet>
      <dgm:spPr/>
    </dgm:pt>
    <dgm:pt modelId="{DCC9B5A4-1D2E-4F2D-A0E5-7C186B703B21}" type="pres">
      <dgm:prSet presAssocID="{B1E427DB-61AB-4075-BB4A-0F1D4D72A3EA}" presName="sibTrans" presStyleCnt="0"/>
      <dgm:spPr/>
    </dgm:pt>
    <dgm:pt modelId="{3D7C15AA-8E26-48E7-9EE8-7BDC6C452E7F}" type="pres">
      <dgm:prSet presAssocID="{B33830FF-36ED-4A0E-BEA4-87495769DF28}" presName="compNode" presStyleCnt="0"/>
      <dgm:spPr/>
    </dgm:pt>
    <dgm:pt modelId="{6B2B60A1-BA39-4E14-9BD6-09ACCE6FFC28}" type="pres">
      <dgm:prSet presAssocID="{B33830FF-36ED-4A0E-BEA4-87495769DF28}"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ap compass"/>
        </a:ext>
      </dgm:extLst>
    </dgm:pt>
    <dgm:pt modelId="{861B459C-331F-45C2-BF66-BE1595237EF9}" type="pres">
      <dgm:prSet presAssocID="{B33830FF-36ED-4A0E-BEA4-87495769DF28}" presName="spaceRect" presStyleCnt="0"/>
      <dgm:spPr/>
    </dgm:pt>
    <dgm:pt modelId="{0AD71993-1CA3-4C11-BAD3-651AC9ABBB38}" type="pres">
      <dgm:prSet presAssocID="{B33830FF-36ED-4A0E-BEA4-87495769DF28}" presName="textRect" presStyleLbl="revTx" presStyleIdx="2" presStyleCnt="5">
        <dgm:presLayoutVars>
          <dgm:chMax val="1"/>
          <dgm:chPref val="1"/>
        </dgm:presLayoutVars>
      </dgm:prSet>
      <dgm:spPr/>
    </dgm:pt>
    <dgm:pt modelId="{AD5F7178-5604-43D0-92E8-A9B127CC2D30}" type="pres">
      <dgm:prSet presAssocID="{79B498A5-759F-45CC-808F-7189531C3662}" presName="sibTrans" presStyleCnt="0"/>
      <dgm:spPr/>
    </dgm:pt>
    <dgm:pt modelId="{E01F5F59-320B-4039-9587-CF88B00AC355}" type="pres">
      <dgm:prSet presAssocID="{6C6A1C9E-61C1-41EB-A52C-8EED10F822EC}" presName="compNode" presStyleCnt="0"/>
      <dgm:spPr/>
    </dgm:pt>
    <dgm:pt modelId="{C808E491-7F78-422F-9E7F-5775B8B134AA}" type="pres">
      <dgm:prSet presAssocID="{6C6A1C9E-61C1-41EB-A52C-8EED10F822EC}"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322E6599-D72A-4527-A129-40444841AB03}" type="pres">
      <dgm:prSet presAssocID="{6C6A1C9E-61C1-41EB-A52C-8EED10F822EC}" presName="spaceRect" presStyleCnt="0"/>
      <dgm:spPr/>
    </dgm:pt>
    <dgm:pt modelId="{6564CBD7-4615-4494-949C-DB5A58E541F5}" type="pres">
      <dgm:prSet presAssocID="{6C6A1C9E-61C1-41EB-A52C-8EED10F822EC}" presName="textRect" presStyleLbl="revTx" presStyleIdx="3" presStyleCnt="5">
        <dgm:presLayoutVars>
          <dgm:chMax val="1"/>
          <dgm:chPref val="1"/>
        </dgm:presLayoutVars>
      </dgm:prSet>
      <dgm:spPr/>
    </dgm:pt>
    <dgm:pt modelId="{80E80F87-12F4-48FC-A76C-C3F86CC02A41}" type="pres">
      <dgm:prSet presAssocID="{8FF6F541-2ADE-4059-B31D-B279BB4ABB06}" presName="sibTrans" presStyleCnt="0"/>
      <dgm:spPr/>
    </dgm:pt>
    <dgm:pt modelId="{15EFC635-B093-47F4-AE92-A13A2263BC83}" type="pres">
      <dgm:prSet presAssocID="{B509CDFB-DC68-4F93-AE10-B2B44AB6AB30}" presName="compNode" presStyleCnt="0"/>
      <dgm:spPr/>
    </dgm:pt>
    <dgm:pt modelId="{8300D801-B065-482D-84A0-175C9022416A}" type="pres">
      <dgm:prSet presAssocID="{B509CDFB-DC68-4F93-AE10-B2B44AB6AB30}"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heckmark"/>
        </a:ext>
      </dgm:extLst>
    </dgm:pt>
    <dgm:pt modelId="{8C97B4D2-4A9A-4EF4-9706-0F7FBD6686D7}" type="pres">
      <dgm:prSet presAssocID="{B509CDFB-DC68-4F93-AE10-B2B44AB6AB30}" presName="spaceRect" presStyleCnt="0"/>
      <dgm:spPr/>
    </dgm:pt>
    <dgm:pt modelId="{CC0CA71D-2B27-4027-852A-47EB8BD466F5}" type="pres">
      <dgm:prSet presAssocID="{B509CDFB-DC68-4F93-AE10-B2B44AB6AB30}" presName="textRect" presStyleLbl="revTx" presStyleIdx="4" presStyleCnt="5">
        <dgm:presLayoutVars>
          <dgm:chMax val="1"/>
          <dgm:chPref val="1"/>
        </dgm:presLayoutVars>
      </dgm:prSet>
      <dgm:spPr/>
    </dgm:pt>
  </dgm:ptLst>
  <dgm:cxnLst>
    <dgm:cxn modelId="{62497607-44F9-4B38-847D-F6E912CF25FB}" type="presOf" srcId="{EC680CA5-FBC7-4732-8B09-BCA2C7603C18}" destId="{54963B0A-FB2B-4A78-BEE3-227A546470F2}" srcOrd="0" destOrd="0" presId="urn:microsoft.com/office/officeart/2018/2/layout/IconLabelList"/>
    <dgm:cxn modelId="{2F92CE0D-51CC-4DB7-91FD-35BA483E5ED3}" srcId="{AF488041-D488-43E5-B57C-D23292A3DA07}" destId="{84E7CECB-770E-4737-9ECB-3D1B4B22A955}" srcOrd="0" destOrd="0" parTransId="{6EBC8D72-08BB-4C7A-9B45-C8C2C940EA1A}" sibTransId="{C640CA5D-D3A1-4648-B0AC-B2C9E0F0EB73}"/>
    <dgm:cxn modelId="{C382E370-5677-4A2F-AEC7-2178D624FC0C}" srcId="{AF488041-D488-43E5-B57C-D23292A3DA07}" destId="{B509CDFB-DC68-4F93-AE10-B2B44AB6AB30}" srcOrd="4" destOrd="0" parTransId="{30927CF7-4854-419D-870D-2473142F4BDC}" sibTransId="{AF30391E-51ED-43E6-87FD-BBBF511AC3E5}"/>
    <dgm:cxn modelId="{8DAC3871-D215-47FA-85E1-C5E17116B9BF}" type="presOf" srcId="{B509CDFB-DC68-4F93-AE10-B2B44AB6AB30}" destId="{CC0CA71D-2B27-4027-852A-47EB8BD466F5}" srcOrd="0" destOrd="0" presId="urn:microsoft.com/office/officeart/2018/2/layout/IconLabelList"/>
    <dgm:cxn modelId="{C89C9894-915D-43BB-AC1D-75A1E5CE20C1}" type="presOf" srcId="{B33830FF-36ED-4A0E-BEA4-87495769DF28}" destId="{0AD71993-1CA3-4C11-BAD3-651AC9ABBB38}" srcOrd="0" destOrd="0" presId="urn:microsoft.com/office/officeart/2018/2/layout/IconLabelList"/>
    <dgm:cxn modelId="{7A00239D-2F46-41EA-AB5E-F5DA98C84161}" type="presOf" srcId="{84E7CECB-770E-4737-9ECB-3D1B4B22A955}" destId="{45BA0D2D-C9D4-49D9-99D1-06E688B1C933}" srcOrd="0" destOrd="0" presId="urn:microsoft.com/office/officeart/2018/2/layout/IconLabelList"/>
    <dgm:cxn modelId="{A09118A2-C5B0-4A68-BEAF-4C48F0A34C56}" srcId="{AF488041-D488-43E5-B57C-D23292A3DA07}" destId="{6C6A1C9E-61C1-41EB-A52C-8EED10F822EC}" srcOrd="3" destOrd="0" parTransId="{F0CBBCC1-EFD4-4183-A757-80F6AB74E4D2}" sibTransId="{8FF6F541-2ADE-4059-B31D-B279BB4ABB06}"/>
    <dgm:cxn modelId="{BCC389A6-6442-4310-AA0F-FB6512944233}" type="presOf" srcId="{AF488041-D488-43E5-B57C-D23292A3DA07}" destId="{CDEAF450-0556-4105-8992-4B039E7546FC}" srcOrd="0" destOrd="0" presId="urn:microsoft.com/office/officeart/2018/2/layout/IconLabelList"/>
    <dgm:cxn modelId="{303ECAB6-3041-4C74-8CB3-3DF277686B42}" type="presOf" srcId="{6C6A1C9E-61C1-41EB-A52C-8EED10F822EC}" destId="{6564CBD7-4615-4494-949C-DB5A58E541F5}" srcOrd="0" destOrd="0" presId="urn:microsoft.com/office/officeart/2018/2/layout/IconLabelList"/>
    <dgm:cxn modelId="{C36A47BC-0A2C-4896-B8E7-FE35DCFFC368}" srcId="{AF488041-D488-43E5-B57C-D23292A3DA07}" destId="{EC680CA5-FBC7-4732-8B09-BCA2C7603C18}" srcOrd="1" destOrd="0" parTransId="{82F3837B-E21B-46D7-B995-ED364964B11E}" sibTransId="{B1E427DB-61AB-4075-BB4A-0F1D4D72A3EA}"/>
    <dgm:cxn modelId="{CF7DE6C3-4FDA-4981-857A-BF1EF66F948A}" srcId="{AF488041-D488-43E5-B57C-D23292A3DA07}" destId="{B33830FF-36ED-4A0E-BEA4-87495769DF28}" srcOrd="2" destOrd="0" parTransId="{3BE4EE56-A7DA-426E-9DE3-75B788160D10}" sibTransId="{79B498A5-759F-45CC-808F-7189531C3662}"/>
    <dgm:cxn modelId="{626B634E-0902-410E-8ADB-61926096EF0F}" type="presParOf" srcId="{CDEAF450-0556-4105-8992-4B039E7546FC}" destId="{0CE588F7-18CD-4248-B761-9B38E20F5E88}" srcOrd="0" destOrd="0" presId="urn:microsoft.com/office/officeart/2018/2/layout/IconLabelList"/>
    <dgm:cxn modelId="{D7528747-9FC6-460C-A501-782C2957F5FC}" type="presParOf" srcId="{0CE588F7-18CD-4248-B761-9B38E20F5E88}" destId="{720BAC71-EA0B-40FA-811C-D27C4E3833EE}" srcOrd="0" destOrd="0" presId="urn:microsoft.com/office/officeart/2018/2/layout/IconLabelList"/>
    <dgm:cxn modelId="{A2B5D910-C004-4B30-94E5-DD69F744DBDB}" type="presParOf" srcId="{0CE588F7-18CD-4248-B761-9B38E20F5E88}" destId="{47778A47-892B-4DF8-979D-99960019D196}" srcOrd="1" destOrd="0" presId="urn:microsoft.com/office/officeart/2018/2/layout/IconLabelList"/>
    <dgm:cxn modelId="{6258943D-5297-4193-9CA7-3E552ACF2373}" type="presParOf" srcId="{0CE588F7-18CD-4248-B761-9B38E20F5E88}" destId="{45BA0D2D-C9D4-49D9-99D1-06E688B1C933}" srcOrd="2" destOrd="0" presId="urn:microsoft.com/office/officeart/2018/2/layout/IconLabelList"/>
    <dgm:cxn modelId="{C7E74AA5-AA66-4716-A494-5EB2A833BC96}" type="presParOf" srcId="{CDEAF450-0556-4105-8992-4B039E7546FC}" destId="{5A4EDD6A-63F7-487D-8C0E-7F673E4F50D7}" srcOrd="1" destOrd="0" presId="urn:microsoft.com/office/officeart/2018/2/layout/IconLabelList"/>
    <dgm:cxn modelId="{0F6D96C8-2389-48A7-A603-D26EBC16A32F}" type="presParOf" srcId="{CDEAF450-0556-4105-8992-4B039E7546FC}" destId="{ADA06FE1-AC05-4C05-86DD-B7FCE7B996FD}" srcOrd="2" destOrd="0" presId="urn:microsoft.com/office/officeart/2018/2/layout/IconLabelList"/>
    <dgm:cxn modelId="{5FF9B8A9-C511-4596-8BC2-E1F3DA697C98}" type="presParOf" srcId="{ADA06FE1-AC05-4C05-86DD-B7FCE7B996FD}" destId="{7E71C251-62D8-4C12-BBB1-D526D3493085}" srcOrd="0" destOrd="0" presId="urn:microsoft.com/office/officeart/2018/2/layout/IconLabelList"/>
    <dgm:cxn modelId="{A7A90213-F7BE-42F1-8BE4-4A1A6BF57513}" type="presParOf" srcId="{ADA06FE1-AC05-4C05-86DD-B7FCE7B996FD}" destId="{4D4C96E9-F32B-4E91-BC60-C94B9FB2AE9E}" srcOrd="1" destOrd="0" presId="urn:microsoft.com/office/officeart/2018/2/layout/IconLabelList"/>
    <dgm:cxn modelId="{95351788-F312-4F52-B611-6F145B2B57CF}" type="presParOf" srcId="{ADA06FE1-AC05-4C05-86DD-B7FCE7B996FD}" destId="{54963B0A-FB2B-4A78-BEE3-227A546470F2}" srcOrd="2" destOrd="0" presId="urn:microsoft.com/office/officeart/2018/2/layout/IconLabelList"/>
    <dgm:cxn modelId="{7041B82F-E082-43DA-BF52-978581561501}" type="presParOf" srcId="{CDEAF450-0556-4105-8992-4B039E7546FC}" destId="{DCC9B5A4-1D2E-4F2D-A0E5-7C186B703B21}" srcOrd="3" destOrd="0" presId="urn:microsoft.com/office/officeart/2018/2/layout/IconLabelList"/>
    <dgm:cxn modelId="{C8922B6F-C417-4E17-883E-DE806B393441}" type="presParOf" srcId="{CDEAF450-0556-4105-8992-4B039E7546FC}" destId="{3D7C15AA-8E26-48E7-9EE8-7BDC6C452E7F}" srcOrd="4" destOrd="0" presId="urn:microsoft.com/office/officeart/2018/2/layout/IconLabelList"/>
    <dgm:cxn modelId="{A0CB78CE-3F2A-4E86-BC46-4BE30C1989AE}" type="presParOf" srcId="{3D7C15AA-8E26-48E7-9EE8-7BDC6C452E7F}" destId="{6B2B60A1-BA39-4E14-9BD6-09ACCE6FFC28}" srcOrd="0" destOrd="0" presId="urn:microsoft.com/office/officeart/2018/2/layout/IconLabelList"/>
    <dgm:cxn modelId="{4ADBE27D-CAD3-4F8F-A337-64A7B9A01576}" type="presParOf" srcId="{3D7C15AA-8E26-48E7-9EE8-7BDC6C452E7F}" destId="{861B459C-331F-45C2-BF66-BE1595237EF9}" srcOrd="1" destOrd="0" presId="urn:microsoft.com/office/officeart/2018/2/layout/IconLabelList"/>
    <dgm:cxn modelId="{1E834CCF-02FA-4813-9C80-73AC3B427208}" type="presParOf" srcId="{3D7C15AA-8E26-48E7-9EE8-7BDC6C452E7F}" destId="{0AD71993-1CA3-4C11-BAD3-651AC9ABBB38}" srcOrd="2" destOrd="0" presId="urn:microsoft.com/office/officeart/2018/2/layout/IconLabelList"/>
    <dgm:cxn modelId="{39D68055-6D1D-4CCF-84EB-1C126DF92358}" type="presParOf" srcId="{CDEAF450-0556-4105-8992-4B039E7546FC}" destId="{AD5F7178-5604-43D0-92E8-A9B127CC2D30}" srcOrd="5" destOrd="0" presId="urn:microsoft.com/office/officeart/2018/2/layout/IconLabelList"/>
    <dgm:cxn modelId="{8DFBEB92-8F1A-4FE4-BC9B-A56EF273A911}" type="presParOf" srcId="{CDEAF450-0556-4105-8992-4B039E7546FC}" destId="{E01F5F59-320B-4039-9587-CF88B00AC355}" srcOrd="6" destOrd="0" presId="urn:microsoft.com/office/officeart/2018/2/layout/IconLabelList"/>
    <dgm:cxn modelId="{B2766110-4BC9-428E-955D-DB16784A9E3A}" type="presParOf" srcId="{E01F5F59-320B-4039-9587-CF88B00AC355}" destId="{C808E491-7F78-422F-9E7F-5775B8B134AA}" srcOrd="0" destOrd="0" presId="urn:microsoft.com/office/officeart/2018/2/layout/IconLabelList"/>
    <dgm:cxn modelId="{1EFFE128-1B84-4E0F-A224-497998034F7A}" type="presParOf" srcId="{E01F5F59-320B-4039-9587-CF88B00AC355}" destId="{322E6599-D72A-4527-A129-40444841AB03}" srcOrd="1" destOrd="0" presId="urn:microsoft.com/office/officeart/2018/2/layout/IconLabelList"/>
    <dgm:cxn modelId="{B04959F5-DB78-4750-863D-F75C82DB5CAB}" type="presParOf" srcId="{E01F5F59-320B-4039-9587-CF88B00AC355}" destId="{6564CBD7-4615-4494-949C-DB5A58E541F5}" srcOrd="2" destOrd="0" presId="urn:microsoft.com/office/officeart/2018/2/layout/IconLabelList"/>
    <dgm:cxn modelId="{69693138-2F2A-46A2-8580-913E4CD22022}" type="presParOf" srcId="{CDEAF450-0556-4105-8992-4B039E7546FC}" destId="{80E80F87-12F4-48FC-A76C-C3F86CC02A41}" srcOrd="7" destOrd="0" presId="urn:microsoft.com/office/officeart/2018/2/layout/IconLabelList"/>
    <dgm:cxn modelId="{06A6B6C4-C599-4379-A6C7-1035679F5770}" type="presParOf" srcId="{CDEAF450-0556-4105-8992-4B039E7546FC}" destId="{15EFC635-B093-47F4-AE92-A13A2263BC83}" srcOrd="8" destOrd="0" presId="urn:microsoft.com/office/officeart/2018/2/layout/IconLabelList"/>
    <dgm:cxn modelId="{E08355BB-C40F-47F2-9EDD-DAB75C97933B}" type="presParOf" srcId="{15EFC635-B093-47F4-AE92-A13A2263BC83}" destId="{8300D801-B065-482D-84A0-175C9022416A}" srcOrd="0" destOrd="0" presId="urn:microsoft.com/office/officeart/2018/2/layout/IconLabelList"/>
    <dgm:cxn modelId="{858ED015-92EC-4E49-8BA4-AFCDF1B298AB}" type="presParOf" srcId="{15EFC635-B093-47F4-AE92-A13A2263BC83}" destId="{8C97B4D2-4A9A-4EF4-9706-0F7FBD6686D7}" srcOrd="1" destOrd="0" presId="urn:microsoft.com/office/officeart/2018/2/layout/IconLabelList"/>
    <dgm:cxn modelId="{BC9F97FF-B883-45D9-B91A-DCE012BE51BC}" type="presParOf" srcId="{15EFC635-B093-47F4-AE92-A13A2263BC83}" destId="{CC0CA71D-2B27-4027-852A-47EB8BD466F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715D69-10F3-4B61-AC30-0E2A3E0276B1}" type="doc">
      <dgm:prSet loTypeId="urn:microsoft.com/office/officeart/2005/8/layout/vProcess5" loCatId="process" qsTypeId="urn:microsoft.com/office/officeart/2005/8/quickstyle/simple4" qsCatId="simple" csTypeId="urn:microsoft.com/office/officeart/2005/8/colors/colorful1" csCatId="colorful" phldr="1"/>
      <dgm:spPr/>
      <dgm:t>
        <a:bodyPr/>
        <a:lstStyle/>
        <a:p>
          <a:endParaRPr lang="en-GB"/>
        </a:p>
      </dgm:t>
    </dgm:pt>
    <dgm:pt modelId="{40AEA063-FF00-42FD-BA45-05C0B97C7981}">
      <dgm:prSet phldrT="[Text]" phldr="0"/>
      <dgm:spPr/>
      <dgm:t>
        <a:bodyPr/>
        <a:lstStyle/>
        <a:p>
          <a:r>
            <a:rPr lang="en-GB" dirty="0"/>
            <a:t>Introduction</a:t>
          </a:r>
        </a:p>
      </dgm:t>
    </dgm:pt>
    <dgm:pt modelId="{948C9F6E-0BB5-4043-870C-099164E748FC}" type="parTrans" cxnId="{891EC237-7D32-4FB8-B41D-E403E7FBA503}">
      <dgm:prSet/>
      <dgm:spPr/>
      <dgm:t>
        <a:bodyPr/>
        <a:lstStyle/>
        <a:p>
          <a:endParaRPr lang="en-GB"/>
        </a:p>
      </dgm:t>
    </dgm:pt>
    <dgm:pt modelId="{F291DF06-98C2-4160-91E7-9F04E3C057D0}" type="sibTrans" cxnId="{891EC237-7D32-4FB8-B41D-E403E7FBA503}">
      <dgm:prSet/>
      <dgm:spPr/>
      <dgm:t>
        <a:bodyPr/>
        <a:lstStyle/>
        <a:p>
          <a:endParaRPr lang="en-GB"/>
        </a:p>
      </dgm:t>
    </dgm:pt>
    <dgm:pt modelId="{19B7ACAE-6771-48ED-A401-82F68A8FA804}">
      <dgm:prSet phldrT="[Text]" phldr="0"/>
      <dgm:spPr/>
      <dgm:t>
        <a:bodyPr/>
        <a:lstStyle/>
        <a:p>
          <a:r>
            <a:rPr lang="en-GB" dirty="0"/>
            <a:t>Method</a:t>
          </a:r>
        </a:p>
      </dgm:t>
    </dgm:pt>
    <dgm:pt modelId="{06CEC14B-30EB-4315-8890-E08545C2014C}" type="parTrans" cxnId="{3E49F2C6-553D-44BF-BFAB-352C9745FA6B}">
      <dgm:prSet/>
      <dgm:spPr/>
      <dgm:t>
        <a:bodyPr/>
        <a:lstStyle/>
        <a:p>
          <a:endParaRPr lang="en-GB"/>
        </a:p>
      </dgm:t>
    </dgm:pt>
    <dgm:pt modelId="{9AC6761B-493E-4779-9DDA-B3E608EFBEC8}" type="sibTrans" cxnId="{3E49F2C6-553D-44BF-BFAB-352C9745FA6B}">
      <dgm:prSet/>
      <dgm:spPr/>
      <dgm:t>
        <a:bodyPr/>
        <a:lstStyle/>
        <a:p>
          <a:endParaRPr lang="en-GB"/>
        </a:p>
      </dgm:t>
    </dgm:pt>
    <dgm:pt modelId="{C0D44A54-F093-4CEE-B883-D80ACE690C4F}">
      <dgm:prSet phldrT="[Text]" phldr="0"/>
      <dgm:spPr/>
      <dgm:t>
        <a:bodyPr/>
        <a:lstStyle/>
        <a:p>
          <a:r>
            <a:rPr lang="en-GB" dirty="0"/>
            <a:t>Discussion</a:t>
          </a:r>
        </a:p>
      </dgm:t>
    </dgm:pt>
    <dgm:pt modelId="{C48E48D5-212A-49C8-A97C-AB647F062B8D}" type="parTrans" cxnId="{6282FBA9-32CE-4756-9A4C-C690EC1D4445}">
      <dgm:prSet/>
      <dgm:spPr/>
      <dgm:t>
        <a:bodyPr/>
        <a:lstStyle/>
        <a:p>
          <a:endParaRPr lang="en-GB"/>
        </a:p>
      </dgm:t>
    </dgm:pt>
    <dgm:pt modelId="{DFE6FED1-CF58-4E40-9128-9ED417A53195}" type="sibTrans" cxnId="{6282FBA9-32CE-4756-9A4C-C690EC1D4445}">
      <dgm:prSet/>
      <dgm:spPr/>
      <dgm:t>
        <a:bodyPr/>
        <a:lstStyle/>
        <a:p>
          <a:endParaRPr lang="en-GB"/>
        </a:p>
      </dgm:t>
    </dgm:pt>
    <dgm:pt modelId="{F730B720-7A53-4ECC-A0CE-DBDBD0BEF9F0}">
      <dgm:prSet phldrT="[Text]" phldr="0"/>
      <dgm:spPr/>
      <dgm:t>
        <a:bodyPr/>
        <a:lstStyle/>
        <a:p>
          <a:r>
            <a:rPr lang="en-GB" dirty="0"/>
            <a:t>Conclusion</a:t>
          </a:r>
        </a:p>
      </dgm:t>
    </dgm:pt>
    <dgm:pt modelId="{484F90A9-8761-4103-ACF5-52DAEED1E360}" type="parTrans" cxnId="{204FA3E3-B58F-427A-9814-E1A6B5DB61F3}">
      <dgm:prSet/>
      <dgm:spPr/>
      <dgm:t>
        <a:bodyPr/>
        <a:lstStyle/>
        <a:p>
          <a:endParaRPr lang="en-GB"/>
        </a:p>
      </dgm:t>
    </dgm:pt>
    <dgm:pt modelId="{6D94828E-F86F-4937-A442-40B353200DF0}" type="sibTrans" cxnId="{204FA3E3-B58F-427A-9814-E1A6B5DB61F3}">
      <dgm:prSet/>
      <dgm:spPr/>
      <dgm:t>
        <a:bodyPr/>
        <a:lstStyle/>
        <a:p>
          <a:endParaRPr lang="en-GB"/>
        </a:p>
      </dgm:t>
    </dgm:pt>
    <dgm:pt modelId="{32EBC142-5CCB-425B-B896-C877190E37D7}" type="pres">
      <dgm:prSet presAssocID="{86715D69-10F3-4B61-AC30-0E2A3E0276B1}" presName="outerComposite" presStyleCnt="0">
        <dgm:presLayoutVars>
          <dgm:chMax val="5"/>
          <dgm:dir/>
          <dgm:resizeHandles val="exact"/>
        </dgm:presLayoutVars>
      </dgm:prSet>
      <dgm:spPr/>
    </dgm:pt>
    <dgm:pt modelId="{3C6A6270-BDD1-42B4-B017-E4600948CD67}" type="pres">
      <dgm:prSet presAssocID="{86715D69-10F3-4B61-AC30-0E2A3E0276B1}" presName="dummyMaxCanvas" presStyleCnt="0">
        <dgm:presLayoutVars/>
      </dgm:prSet>
      <dgm:spPr/>
    </dgm:pt>
    <dgm:pt modelId="{996EE485-DC6E-4D37-AF9E-C4AB40B5A1AD}" type="pres">
      <dgm:prSet presAssocID="{86715D69-10F3-4B61-AC30-0E2A3E0276B1}" presName="FourNodes_1" presStyleLbl="node1" presStyleIdx="0" presStyleCnt="4">
        <dgm:presLayoutVars>
          <dgm:bulletEnabled val="1"/>
        </dgm:presLayoutVars>
      </dgm:prSet>
      <dgm:spPr/>
    </dgm:pt>
    <dgm:pt modelId="{E5FDCEBD-A1D5-465F-972C-A46FB5C37BEA}" type="pres">
      <dgm:prSet presAssocID="{86715D69-10F3-4B61-AC30-0E2A3E0276B1}" presName="FourNodes_2" presStyleLbl="node1" presStyleIdx="1" presStyleCnt="4">
        <dgm:presLayoutVars>
          <dgm:bulletEnabled val="1"/>
        </dgm:presLayoutVars>
      </dgm:prSet>
      <dgm:spPr/>
    </dgm:pt>
    <dgm:pt modelId="{1E9B421B-6758-4686-AC62-1272A34214B5}" type="pres">
      <dgm:prSet presAssocID="{86715D69-10F3-4B61-AC30-0E2A3E0276B1}" presName="FourNodes_3" presStyleLbl="node1" presStyleIdx="2" presStyleCnt="4">
        <dgm:presLayoutVars>
          <dgm:bulletEnabled val="1"/>
        </dgm:presLayoutVars>
      </dgm:prSet>
      <dgm:spPr/>
    </dgm:pt>
    <dgm:pt modelId="{4264108D-C26C-423A-80BB-990BB76522F1}" type="pres">
      <dgm:prSet presAssocID="{86715D69-10F3-4B61-AC30-0E2A3E0276B1}" presName="FourNodes_4" presStyleLbl="node1" presStyleIdx="3" presStyleCnt="4">
        <dgm:presLayoutVars>
          <dgm:bulletEnabled val="1"/>
        </dgm:presLayoutVars>
      </dgm:prSet>
      <dgm:spPr/>
    </dgm:pt>
    <dgm:pt modelId="{BED3A170-C741-4E15-A835-3D048A8B352D}" type="pres">
      <dgm:prSet presAssocID="{86715D69-10F3-4B61-AC30-0E2A3E0276B1}" presName="FourConn_1-2" presStyleLbl="fgAccFollowNode1" presStyleIdx="0" presStyleCnt="3">
        <dgm:presLayoutVars>
          <dgm:bulletEnabled val="1"/>
        </dgm:presLayoutVars>
      </dgm:prSet>
      <dgm:spPr/>
    </dgm:pt>
    <dgm:pt modelId="{3FCF23D3-CA1C-4AF0-B4B9-A4E88F2D8B0F}" type="pres">
      <dgm:prSet presAssocID="{86715D69-10F3-4B61-AC30-0E2A3E0276B1}" presName="FourConn_2-3" presStyleLbl="fgAccFollowNode1" presStyleIdx="1" presStyleCnt="3">
        <dgm:presLayoutVars>
          <dgm:bulletEnabled val="1"/>
        </dgm:presLayoutVars>
      </dgm:prSet>
      <dgm:spPr/>
    </dgm:pt>
    <dgm:pt modelId="{E72C1571-5828-4871-B861-4AC3F4A7C960}" type="pres">
      <dgm:prSet presAssocID="{86715D69-10F3-4B61-AC30-0E2A3E0276B1}" presName="FourConn_3-4" presStyleLbl="fgAccFollowNode1" presStyleIdx="2" presStyleCnt="3">
        <dgm:presLayoutVars>
          <dgm:bulletEnabled val="1"/>
        </dgm:presLayoutVars>
      </dgm:prSet>
      <dgm:spPr/>
    </dgm:pt>
    <dgm:pt modelId="{05717F70-93E0-4193-8745-9C1F688F0897}" type="pres">
      <dgm:prSet presAssocID="{86715D69-10F3-4B61-AC30-0E2A3E0276B1}" presName="FourNodes_1_text" presStyleLbl="node1" presStyleIdx="3" presStyleCnt="4">
        <dgm:presLayoutVars>
          <dgm:bulletEnabled val="1"/>
        </dgm:presLayoutVars>
      </dgm:prSet>
      <dgm:spPr/>
    </dgm:pt>
    <dgm:pt modelId="{D61A3CF7-E2D5-4AF0-B8E1-42D0883DDFDB}" type="pres">
      <dgm:prSet presAssocID="{86715D69-10F3-4B61-AC30-0E2A3E0276B1}" presName="FourNodes_2_text" presStyleLbl="node1" presStyleIdx="3" presStyleCnt="4">
        <dgm:presLayoutVars>
          <dgm:bulletEnabled val="1"/>
        </dgm:presLayoutVars>
      </dgm:prSet>
      <dgm:spPr/>
    </dgm:pt>
    <dgm:pt modelId="{109506BB-7AF0-422F-A80D-2F7E9EDC23E8}" type="pres">
      <dgm:prSet presAssocID="{86715D69-10F3-4B61-AC30-0E2A3E0276B1}" presName="FourNodes_3_text" presStyleLbl="node1" presStyleIdx="3" presStyleCnt="4">
        <dgm:presLayoutVars>
          <dgm:bulletEnabled val="1"/>
        </dgm:presLayoutVars>
      </dgm:prSet>
      <dgm:spPr/>
    </dgm:pt>
    <dgm:pt modelId="{A49E9074-66C6-49FF-87F8-DC06A2BB3C38}" type="pres">
      <dgm:prSet presAssocID="{86715D69-10F3-4B61-AC30-0E2A3E0276B1}" presName="FourNodes_4_text" presStyleLbl="node1" presStyleIdx="3" presStyleCnt="4">
        <dgm:presLayoutVars>
          <dgm:bulletEnabled val="1"/>
        </dgm:presLayoutVars>
      </dgm:prSet>
      <dgm:spPr/>
    </dgm:pt>
  </dgm:ptLst>
  <dgm:cxnLst>
    <dgm:cxn modelId="{2723D50B-A67A-40B0-AB8D-D4B31151B7DD}" type="presOf" srcId="{86715D69-10F3-4B61-AC30-0E2A3E0276B1}" destId="{32EBC142-5CCB-425B-B896-C877190E37D7}" srcOrd="0" destOrd="0" presId="urn:microsoft.com/office/officeart/2005/8/layout/vProcess5"/>
    <dgm:cxn modelId="{7910331E-EEF1-4CCA-A673-861D2141EDBE}" type="presOf" srcId="{F730B720-7A53-4ECC-A0CE-DBDBD0BEF9F0}" destId="{A49E9074-66C6-49FF-87F8-DC06A2BB3C38}" srcOrd="1" destOrd="0" presId="urn:microsoft.com/office/officeart/2005/8/layout/vProcess5"/>
    <dgm:cxn modelId="{C156B91F-1BD6-4B4F-A0FA-88613BB8DDDF}" type="presOf" srcId="{DFE6FED1-CF58-4E40-9128-9ED417A53195}" destId="{E72C1571-5828-4871-B861-4AC3F4A7C960}" srcOrd="0" destOrd="0" presId="urn:microsoft.com/office/officeart/2005/8/layout/vProcess5"/>
    <dgm:cxn modelId="{5CDD3E21-FD3B-42DE-A143-F35E4EAF6DD2}" type="presOf" srcId="{F730B720-7A53-4ECC-A0CE-DBDBD0BEF9F0}" destId="{4264108D-C26C-423A-80BB-990BB76522F1}" srcOrd="0" destOrd="0" presId="urn:microsoft.com/office/officeart/2005/8/layout/vProcess5"/>
    <dgm:cxn modelId="{891EC237-7D32-4FB8-B41D-E403E7FBA503}" srcId="{86715D69-10F3-4B61-AC30-0E2A3E0276B1}" destId="{40AEA063-FF00-42FD-BA45-05C0B97C7981}" srcOrd="0" destOrd="0" parTransId="{948C9F6E-0BB5-4043-870C-099164E748FC}" sibTransId="{F291DF06-98C2-4160-91E7-9F04E3C057D0}"/>
    <dgm:cxn modelId="{D2491E61-A82C-49D6-B4E1-C3EF74CBB148}" type="presOf" srcId="{40AEA063-FF00-42FD-BA45-05C0B97C7981}" destId="{05717F70-93E0-4193-8745-9C1F688F0897}" srcOrd="1" destOrd="0" presId="urn:microsoft.com/office/officeart/2005/8/layout/vProcess5"/>
    <dgm:cxn modelId="{155A0276-13FB-4391-AADA-B4366CA6313C}" type="presOf" srcId="{C0D44A54-F093-4CEE-B883-D80ACE690C4F}" destId="{1E9B421B-6758-4686-AC62-1272A34214B5}" srcOrd="0" destOrd="0" presId="urn:microsoft.com/office/officeart/2005/8/layout/vProcess5"/>
    <dgm:cxn modelId="{DB977558-58E0-4644-B626-D36AFE821C9F}" type="presOf" srcId="{19B7ACAE-6771-48ED-A401-82F68A8FA804}" destId="{E5FDCEBD-A1D5-465F-972C-A46FB5C37BEA}" srcOrd="0" destOrd="0" presId="urn:microsoft.com/office/officeart/2005/8/layout/vProcess5"/>
    <dgm:cxn modelId="{5082D378-CA15-42E4-BD83-1EEA4C036378}" type="presOf" srcId="{19B7ACAE-6771-48ED-A401-82F68A8FA804}" destId="{D61A3CF7-E2D5-4AF0-B8E1-42D0883DDFDB}" srcOrd="1" destOrd="0" presId="urn:microsoft.com/office/officeart/2005/8/layout/vProcess5"/>
    <dgm:cxn modelId="{6282FBA9-32CE-4756-9A4C-C690EC1D4445}" srcId="{86715D69-10F3-4B61-AC30-0E2A3E0276B1}" destId="{C0D44A54-F093-4CEE-B883-D80ACE690C4F}" srcOrd="2" destOrd="0" parTransId="{C48E48D5-212A-49C8-A97C-AB647F062B8D}" sibTransId="{DFE6FED1-CF58-4E40-9128-9ED417A53195}"/>
    <dgm:cxn modelId="{C8DFB7AA-6A90-4E4F-B3AB-C00164F74A0B}" type="presOf" srcId="{9AC6761B-493E-4779-9DDA-B3E608EFBEC8}" destId="{3FCF23D3-CA1C-4AF0-B4B9-A4E88F2D8B0F}" srcOrd="0" destOrd="0" presId="urn:microsoft.com/office/officeart/2005/8/layout/vProcess5"/>
    <dgm:cxn modelId="{B96037B7-6576-46C1-934E-8FD35D2FE922}" type="presOf" srcId="{40AEA063-FF00-42FD-BA45-05C0B97C7981}" destId="{996EE485-DC6E-4D37-AF9E-C4AB40B5A1AD}" srcOrd="0" destOrd="0" presId="urn:microsoft.com/office/officeart/2005/8/layout/vProcess5"/>
    <dgm:cxn modelId="{3E49F2C6-553D-44BF-BFAB-352C9745FA6B}" srcId="{86715D69-10F3-4B61-AC30-0E2A3E0276B1}" destId="{19B7ACAE-6771-48ED-A401-82F68A8FA804}" srcOrd="1" destOrd="0" parTransId="{06CEC14B-30EB-4315-8890-E08545C2014C}" sibTransId="{9AC6761B-493E-4779-9DDA-B3E608EFBEC8}"/>
    <dgm:cxn modelId="{A4ED4CCB-5CDE-42FE-8879-2017F04E0F66}" type="presOf" srcId="{F291DF06-98C2-4160-91E7-9F04E3C057D0}" destId="{BED3A170-C741-4E15-A835-3D048A8B352D}" srcOrd="0" destOrd="0" presId="urn:microsoft.com/office/officeart/2005/8/layout/vProcess5"/>
    <dgm:cxn modelId="{204FA3E3-B58F-427A-9814-E1A6B5DB61F3}" srcId="{86715D69-10F3-4B61-AC30-0E2A3E0276B1}" destId="{F730B720-7A53-4ECC-A0CE-DBDBD0BEF9F0}" srcOrd="3" destOrd="0" parTransId="{484F90A9-8761-4103-ACF5-52DAEED1E360}" sibTransId="{6D94828E-F86F-4937-A442-40B353200DF0}"/>
    <dgm:cxn modelId="{64B6B9F8-7CA3-4438-9169-A7CAFC241006}" type="presOf" srcId="{C0D44A54-F093-4CEE-B883-D80ACE690C4F}" destId="{109506BB-7AF0-422F-A80D-2F7E9EDC23E8}" srcOrd="1" destOrd="0" presId="urn:microsoft.com/office/officeart/2005/8/layout/vProcess5"/>
    <dgm:cxn modelId="{4593E563-A889-4C5A-B949-544DB3CEA0CA}" type="presParOf" srcId="{32EBC142-5CCB-425B-B896-C877190E37D7}" destId="{3C6A6270-BDD1-42B4-B017-E4600948CD67}" srcOrd="0" destOrd="0" presId="urn:microsoft.com/office/officeart/2005/8/layout/vProcess5"/>
    <dgm:cxn modelId="{240AA2FC-8064-48C1-B24D-69E45801C58F}" type="presParOf" srcId="{32EBC142-5CCB-425B-B896-C877190E37D7}" destId="{996EE485-DC6E-4D37-AF9E-C4AB40B5A1AD}" srcOrd="1" destOrd="0" presId="urn:microsoft.com/office/officeart/2005/8/layout/vProcess5"/>
    <dgm:cxn modelId="{04698773-F224-4795-9F4B-0A0206164900}" type="presParOf" srcId="{32EBC142-5CCB-425B-B896-C877190E37D7}" destId="{E5FDCEBD-A1D5-465F-972C-A46FB5C37BEA}" srcOrd="2" destOrd="0" presId="urn:microsoft.com/office/officeart/2005/8/layout/vProcess5"/>
    <dgm:cxn modelId="{2E2ADB9E-BD25-4454-8DFE-52A56002FBF3}" type="presParOf" srcId="{32EBC142-5CCB-425B-B896-C877190E37D7}" destId="{1E9B421B-6758-4686-AC62-1272A34214B5}" srcOrd="3" destOrd="0" presId="urn:microsoft.com/office/officeart/2005/8/layout/vProcess5"/>
    <dgm:cxn modelId="{FC439F69-3C21-42CC-ABD6-523105BF5A6A}" type="presParOf" srcId="{32EBC142-5CCB-425B-B896-C877190E37D7}" destId="{4264108D-C26C-423A-80BB-990BB76522F1}" srcOrd="4" destOrd="0" presId="urn:microsoft.com/office/officeart/2005/8/layout/vProcess5"/>
    <dgm:cxn modelId="{BF2EC311-9391-43BC-80EF-F21A34DAC502}" type="presParOf" srcId="{32EBC142-5CCB-425B-B896-C877190E37D7}" destId="{BED3A170-C741-4E15-A835-3D048A8B352D}" srcOrd="5" destOrd="0" presId="urn:microsoft.com/office/officeart/2005/8/layout/vProcess5"/>
    <dgm:cxn modelId="{82FE6720-2141-4706-B9A4-6DCE14F56798}" type="presParOf" srcId="{32EBC142-5CCB-425B-B896-C877190E37D7}" destId="{3FCF23D3-CA1C-4AF0-B4B9-A4E88F2D8B0F}" srcOrd="6" destOrd="0" presId="urn:microsoft.com/office/officeart/2005/8/layout/vProcess5"/>
    <dgm:cxn modelId="{862DDE0C-25FD-4BA1-9705-3C1CA1CF1339}" type="presParOf" srcId="{32EBC142-5CCB-425B-B896-C877190E37D7}" destId="{E72C1571-5828-4871-B861-4AC3F4A7C960}" srcOrd="7" destOrd="0" presId="urn:microsoft.com/office/officeart/2005/8/layout/vProcess5"/>
    <dgm:cxn modelId="{5330E133-A305-48FC-B5BA-35A842A9A4F9}" type="presParOf" srcId="{32EBC142-5CCB-425B-B896-C877190E37D7}" destId="{05717F70-93E0-4193-8745-9C1F688F0897}" srcOrd="8" destOrd="0" presId="urn:microsoft.com/office/officeart/2005/8/layout/vProcess5"/>
    <dgm:cxn modelId="{22A13F7B-4A6D-45EA-8B1F-529575E39A18}" type="presParOf" srcId="{32EBC142-5CCB-425B-B896-C877190E37D7}" destId="{D61A3CF7-E2D5-4AF0-B8E1-42D0883DDFDB}" srcOrd="9" destOrd="0" presId="urn:microsoft.com/office/officeart/2005/8/layout/vProcess5"/>
    <dgm:cxn modelId="{1DFF1CE4-23EC-47F5-9598-96C93D11827F}" type="presParOf" srcId="{32EBC142-5CCB-425B-B896-C877190E37D7}" destId="{109506BB-7AF0-422F-A80D-2F7E9EDC23E8}" srcOrd="10" destOrd="0" presId="urn:microsoft.com/office/officeart/2005/8/layout/vProcess5"/>
    <dgm:cxn modelId="{C826A495-4D8D-4E9A-89EC-6BB809548501}" type="presParOf" srcId="{32EBC142-5CCB-425B-B896-C877190E37D7}" destId="{A49E9074-66C6-49FF-87F8-DC06A2BB3C38}"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1BDCC8D-2608-4885-ADE3-3081BD69076D}" type="doc">
      <dgm:prSet loTypeId="urn:microsoft.com/office/officeart/2018/2/layout/IconVerticalSolidList" loCatId="icon" qsTypeId="urn:microsoft.com/office/officeart/2005/8/quickstyle/simple1#296" qsCatId="simple" csTypeId="urn:microsoft.com/office/officeart/2018/5/colors/Iconchunking_neutralicontext_colorful1" csCatId="colorful" phldr="1"/>
      <dgm:spPr/>
      <dgm:t>
        <a:bodyPr/>
        <a:lstStyle/>
        <a:p>
          <a:endParaRPr lang="en-US"/>
        </a:p>
      </dgm:t>
    </dgm:pt>
    <dgm:pt modelId="{D1EDAD0F-8AAD-427F-9891-4005969AAC65}">
      <dgm:prSet/>
      <dgm:spPr/>
      <dgm:t>
        <a:bodyPr/>
        <a:lstStyle/>
        <a:p>
          <a:r>
            <a:rPr lang="en-GB" dirty="0"/>
            <a:t>P – Point – Make a clear argument</a:t>
          </a:r>
          <a:endParaRPr lang="en-US" dirty="0"/>
        </a:p>
      </dgm:t>
    </dgm:pt>
    <dgm:pt modelId="{76D5E707-DE06-40CC-839E-CBD6B663967B}" type="parTrans" cxnId="{E8FB4EE8-D26E-4990-80E9-B2BDB2CCEE6F}">
      <dgm:prSet/>
      <dgm:spPr/>
      <dgm:t>
        <a:bodyPr/>
        <a:lstStyle/>
        <a:p>
          <a:endParaRPr lang="en-US"/>
        </a:p>
      </dgm:t>
    </dgm:pt>
    <dgm:pt modelId="{16D45677-6A22-4073-BF5A-3F98082E94D4}" type="sibTrans" cxnId="{E8FB4EE8-D26E-4990-80E9-B2BDB2CCEE6F}">
      <dgm:prSet/>
      <dgm:spPr/>
      <dgm:t>
        <a:bodyPr/>
        <a:lstStyle/>
        <a:p>
          <a:endParaRPr lang="en-US"/>
        </a:p>
      </dgm:t>
    </dgm:pt>
    <dgm:pt modelId="{1E027F9D-A3CB-4CE4-9CF9-7FCBA059E82E}">
      <dgm:prSet/>
      <dgm:spPr/>
      <dgm:t>
        <a:bodyPr/>
        <a:lstStyle/>
        <a:p>
          <a:r>
            <a:rPr lang="en-GB" dirty="0"/>
            <a:t>E – Evidence – Give a source or example</a:t>
          </a:r>
          <a:endParaRPr lang="en-US" dirty="0"/>
        </a:p>
      </dgm:t>
    </dgm:pt>
    <dgm:pt modelId="{E7D9F427-180B-4CA3-A96B-2FABCEA6F7FD}" type="parTrans" cxnId="{FCD22853-5E94-4A11-8A39-8E9D2A489E51}">
      <dgm:prSet/>
      <dgm:spPr/>
      <dgm:t>
        <a:bodyPr/>
        <a:lstStyle/>
        <a:p>
          <a:endParaRPr lang="en-US"/>
        </a:p>
      </dgm:t>
    </dgm:pt>
    <dgm:pt modelId="{441DFC24-E03C-4905-AEF4-37A8C9F02411}" type="sibTrans" cxnId="{FCD22853-5E94-4A11-8A39-8E9D2A489E51}">
      <dgm:prSet/>
      <dgm:spPr/>
      <dgm:t>
        <a:bodyPr/>
        <a:lstStyle/>
        <a:p>
          <a:endParaRPr lang="en-US"/>
        </a:p>
      </dgm:t>
    </dgm:pt>
    <dgm:pt modelId="{A0C5D654-4325-4C14-956B-BE17324E016D}">
      <dgm:prSet/>
      <dgm:spPr/>
      <dgm:t>
        <a:bodyPr/>
        <a:lstStyle/>
        <a:p>
          <a:r>
            <a:rPr lang="en-GB" dirty="0"/>
            <a:t>E – Explain – Show how it supports </a:t>
          </a:r>
          <a:endParaRPr lang="en-US" dirty="0"/>
        </a:p>
      </dgm:t>
    </dgm:pt>
    <dgm:pt modelId="{5800A84E-4F7D-4BA5-9594-2C241A2AD93E}" type="parTrans" cxnId="{E767022A-AFDF-41AA-99F7-35CA473D5C96}">
      <dgm:prSet/>
      <dgm:spPr/>
      <dgm:t>
        <a:bodyPr/>
        <a:lstStyle/>
        <a:p>
          <a:endParaRPr lang="en-US"/>
        </a:p>
      </dgm:t>
    </dgm:pt>
    <dgm:pt modelId="{AF4663E8-592D-4042-8C8B-691B29ED308F}" type="sibTrans" cxnId="{E767022A-AFDF-41AA-99F7-35CA473D5C96}">
      <dgm:prSet/>
      <dgm:spPr/>
      <dgm:t>
        <a:bodyPr/>
        <a:lstStyle/>
        <a:p>
          <a:endParaRPr lang="en-US"/>
        </a:p>
      </dgm:t>
    </dgm:pt>
    <dgm:pt modelId="{46A21C12-1E9D-4457-9571-958616E72E93}">
      <dgm:prSet/>
      <dgm:spPr/>
      <dgm:t>
        <a:bodyPr/>
        <a:lstStyle/>
        <a:p>
          <a:r>
            <a:rPr lang="en-GB" dirty="0"/>
            <a:t>L – Link – Connect back to the question</a:t>
          </a:r>
          <a:endParaRPr lang="en-US" dirty="0"/>
        </a:p>
      </dgm:t>
    </dgm:pt>
    <dgm:pt modelId="{CB84A42A-3FF1-41CF-BE8E-681E2C89DF33}" type="parTrans" cxnId="{A87CC708-CEC8-4F64-BB91-918E867EAEEE}">
      <dgm:prSet/>
      <dgm:spPr/>
      <dgm:t>
        <a:bodyPr/>
        <a:lstStyle/>
        <a:p>
          <a:endParaRPr lang="en-US"/>
        </a:p>
      </dgm:t>
    </dgm:pt>
    <dgm:pt modelId="{15CBEFA0-AF1A-4058-A151-1590B366213A}" type="sibTrans" cxnId="{A87CC708-CEC8-4F64-BB91-918E867EAEEE}">
      <dgm:prSet/>
      <dgm:spPr/>
      <dgm:t>
        <a:bodyPr/>
        <a:lstStyle/>
        <a:p>
          <a:endParaRPr lang="en-US"/>
        </a:p>
      </dgm:t>
    </dgm:pt>
    <dgm:pt modelId="{3FA25736-17B5-43C9-8256-D11A8C869C77}" type="pres">
      <dgm:prSet presAssocID="{51BDCC8D-2608-4885-ADE3-3081BD69076D}" presName="root" presStyleCnt="0">
        <dgm:presLayoutVars>
          <dgm:dir/>
          <dgm:resizeHandles val="exact"/>
        </dgm:presLayoutVars>
      </dgm:prSet>
      <dgm:spPr/>
    </dgm:pt>
    <dgm:pt modelId="{5064814F-9096-444D-99A8-49BEF4200768}" type="pres">
      <dgm:prSet presAssocID="{D1EDAD0F-8AAD-427F-9891-4005969AAC65}" presName="compNode" presStyleCnt="0"/>
      <dgm:spPr/>
    </dgm:pt>
    <dgm:pt modelId="{743557AF-97EE-4D8A-B56E-6B9F3AE84498}" type="pres">
      <dgm:prSet presAssocID="{D1EDAD0F-8AAD-427F-9891-4005969AAC65}" presName="bgRect" presStyleLbl="bgShp" presStyleIdx="0" presStyleCnt="4"/>
      <dgm:spPr/>
    </dgm:pt>
    <dgm:pt modelId="{02A86814-B6C3-41A0-AA94-969B640E394F}" type="pres">
      <dgm:prSet presAssocID="{D1EDAD0F-8AAD-427F-9891-4005969AAC65}"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inimize"/>
        </a:ext>
      </dgm:extLst>
    </dgm:pt>
    <dgm:pt modelId="{C45FA43C-1F92-4604-BA87-1D6634843DEB}" type="pres">
      <dgm:prSet presAssocID="{D1EDAD0F-8AAD-427F-9891-4005969AAC65}" presName="spaceRect" presStyleCnt="0"/>
      <dgm:spPr/>
    </dgm:pt>
    <dgm:pt modelId="{77173641-9912-4B79-B634-FAF632043F2D}" type="pres">
      <dgm:prSet presAssocID="{D1EDAD0F-8AAD-427F-9891-4005969AAC65}" presName="parTx" presStyleLbl="revTx" presStyleIdx="0" presStyleCnt="4">
        <dgm:presLayoutVars>
          <dgm:chMax val="0"/>
          <dgm:chPref val="0"/>
        </dgm:presLayoutVars>
      </dgm:prSet>
      <dgm:spPr/>
    </dgm:pt>
    <dgm:pt modelId="{388D985E-A0E9-40B7-A91F-7B609508BF2B}" type="pres">
      <dgm:prSet presAssocID="{16D45677-6A22-4073-BF5A-3F98082E94D4}" presName="sibTrans" presStyleCnt="0"/>
      <dgm:spPr/>
    </dgm:pt>
    <dgm:pt modelId="{FA9F78CE-512C-4D66-8E97-17E692243D37}" type="pres">
      <dgm:prSet presAssocID="{1E027F9D-A3CB-4CE4-9CF9-7FCBA059E82E}" presName="compNode" presStyleCnt="0"/>
      <dgm:spPr/>
    </dgm:pt>
    <dgm:pt modelId="{12ED870B-BC56-47EA-9BFB-3C84DDCC13EB}" type="pres">
      <dgm:prSet presAssocID="{1E027F9D-A3CB-4CE4-9CF9-7FCBA059E82E}" presName="bgRect" presStyleLbl="bgShp" presStyleIdx="1" presStyleCnt="4" custLinFactNeighborX="-463"/>
      <dgm:spPr/>
    </dgm:pt>
    <dgm:pt modelId="{575533CF-71CB-4B81-883B-513E21C7AF1A}" type="pres">
      <dgm:prSet presAssocID="{1E027F9D-A3CB-4CE4-9CF9-7FCBA059E82E}"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ABCDF9AB-18D5-4B1D-8DC4-60E85CCE2B83}" type="pres">
      <dgm:prSet presAssocID="{1E027F9D-A3CB-4CE4-9CF9-7FCBA059E82E}" presName="spaceRect" presStyleCnt="0"/>
      <dgm:spPr/>
    </dgm:pt>
    <dgm:pt modelId="{87317B61-E4B7-4F8F-9E2C-2A0DA62C67DE}" type="pres">
      <dgm:prSet presAssocID="{1E027F9D-A3CB-4CE4-9CF9-7FCBA059E82E}" presName="parTx" presStyleLbl="revTx" presStyleIdx="1" presStyleCnt="4">
        <dgm:presLayoutVars>
          <dgm:chMax val="0"/>
          <dgm:chPref val="0"/>
        </dgm:presLayoutVars>
      </dgm:prSet>
      <dgm:spPr/>
    </dgm:pt>
    <dgm:pt modelId="{4259C79F-83CB-4596-B829-6CCE1F98662A}" type="pres">
      <dgm:prSet presAssocID="{441DFC24-E03C-4905-AEF4-37A8C9F02411}" presName="sibTrans" presStyleCnt="0"/>
      <dgm:spPr/>
    </dgm:pt>
    <dgm:pt modelId="{5FF5C7C8-4390-4CFB-B0A3-C2D15DE4CADB}" type="pres">
      <dgm:prSet presAssocID="{A0C5D654-4325-4C14-956B-BE17324E016D}" presName="compNode" presStyleCnt="0"/>
      <dgm:spPr/>
    </dgm:pt>
    <dgm:pt modelId="{AAA3FB89-8E28-4FC4-A628-8962FE2146FB}" type="pres">
      <dgm:prSet presAssocID="{A0C5D654-4325-4C14-956B-BE17324E016D}" presName="bgRect" presStyleLbl="bgShp" presStyleIdx="2" presStyleCnt="4"/>
      <dgm:spPr/>
    </dgm:pt>
    <dgm:pt modelId="{10DADE42-82F8-4913-96D3-88655B84BBA3}" type="pres">
      <dgm:prSet presAssocID="{A0C5D654-4325-4C14-956B-BE17324E016D}"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eacher"/>
        </a:ext>
      </dgm:extLst>
    </dgm:pt>
    <dgm:pt modelId="{32F05D71-9EE1-45A2-999D-C83F31CCE145}" type="pres">
      <dgm:prSet presAssocID="{A0C5D654-4325-4C14-956B-BE17324E016D}" presName="spaceRect" presStyleCnt="0"/>
      <dgm:spPr/>
    </dgm:pt>
    <dgm:pt modelId="{93E1BAC1-F4E7-4D70-9CB9-E783F39A97AF}" type="pres">
      <dgm:prSet presAssocID="{A0C5D654-4325-4C14-956B-BE17324E016D}" presName="parTx" presStyleLbl="revTx" presStyleIdx="2" presStyleCnt="4">
        <dgm:presLayoutVars>
          <dgm:chMax val="0"/>
          <dgm:chPref val="0"/>
        </dgm:presLayoutVars>
      </dgm:prSet>
      <dgm:spPr/>
    </dgm:pt>
    <dgm:pt modelId="{03A0F74C-CC9B-4DD4-92B6-AA1DE388262E}" type="pres">
      <dgm:prSet presAssocID="{AF4663E8-592D-4042-8C8B-691B29ED308F}" presName="sibTrans" presStyleCnt="0"/>
      <dgm:spPr/>
    </dgm:pt>
    <dgm:pt modelId="{208CCABB-9B3C-4D73-9297-876F117ADF44}" type="pres">
      <dgm:prSet presAssocID="{46A21C12-1E9D-4457-9571-958616E72E93}" presName="compNode" presStyleCnt="0"/>
      <dgm:spPr/>
    </dgm:pt>
    <dgm:pt modelId="{49CA050B-F75A-4FDF-8305-5FCA31A0F71E}" type="pres">
      <dgm:prSet presAssocID="{46A21C12-1E9D-4457-9571-958616E72E93}" presName="bgRect" presStyleLbl="bgShp" presStyleIdx="3" presStyleCnt="4"/>
      <dgm:spPr/>
    </dgm:pt>
    <dgm:pt modelId="{7D119B93-ED1B-4811-A17D-528EEFD9C3D3}" type="pres">
      <dgm:prSet presAssocID="{46A21C12-1E9D-4457-9571-958616E72E93}"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nk"/>
        </a:ext>
      </dgm:extLst>
    </dgm:pt>
    <dgm:pt modelId="{A196117C-9D09-4985-8E47-CAB73B9E000B}" type="pres">
      <dgm:prSet presAssocID="{46A21C12-1E9D-4457-9571-958616E72E93}" presName="spaceRect" presStyleCnt="0"/>
      <dgm:spPr/>
    </dgm:pt>
    <dgm:pt modelId="{55A0A835-6B41-45C5-93DB-26EEFF9E2954}" type="pres">
      <dgm:prSet presAssocID="{46A21C12-1E9D-4457-9571-958616E72E93}" presName="parTx" presStyleLbl="revTx" presStyleIdx="3" presStyleCnt="4">
        <dgm:presLayoutVars>
          <dgm:chMax val="0"/>
          <dgm:chPref val="0"/>
        </dgm:presLayoutVars>
      </dgm:prSet>
      <dgm:spPr/>
    </dgm:pt>
  </dgm:ptLst>
  <dgm:cxnLst>
    <dgm:cxn modelId="{D62B6008-B4F6-4138-AB9D-2A95D59C55E7}" type="presOf" srcId="{51BDCC8D-2608-4885-ADE3-3081BD69076D}" destId="{3FA25736-17B5-43C9-8256-D11A8C869C77}" srcOrd="0" destOrd="0" presId="urn:microsoft.com/office/officeart/2018/2/layout/IconVerticalSolidList"/>
    <dgm:cxn modelId="{A87CC708-CEC8-4F64-BB91-918E867EAEEE}" srcId="{51BDCC8D-2608-4885-ADE3-3081BD69076D}" destId="{46A21C12-1E9D-4457-9571-958616E72E93}" srcOrd="3" destOrd="0" parTransId="{CB84A42A-3FF1-41CF-BE8E-681E2C89DF33}" sibTransId="{15CBEFA0-AF1A-4058-A151-1590B366213A}"/>
    <dgm:cxn modelId="{E767022A-AFDF-41AA-99F7-35CA473D5C96}" srcId="{51BDCC8D-2608-4885-ADE3-3081BD69076D}" destId="{A0C5D654-4325-4C14-956B-BE17324E016D}" srcOrd="2" destOrd="0" parTransId="{5800A84E-4F7D-4BA5-9594-2C241A2AD93E}" sibTransId="{AF4663E8-592D-4042-8C8B-691B29ED308F}"/>
    <dgm:cxn modelId="{4CE46C45-1910-4AD1-920F-6E2BDAB132C9}" type="presOf" srcId="{46A21C12-1E9D-4457-9571-958616E72E93}" destId="{55A0A835-6B41-45C5-93DB-26EEFF9E2954}" srcOrd="0" destOrd="0" presId="urn:microsoft.com/office/officeart/2018/2/layout/IconVerticalSolidList"/>
    <dgm:cxn modelId="{FCD22853-5E94-4A11-8A39-8E9D2A489E51}" srcId="{51BDCC8D-2608-4885-ADE3-3081BD69076D}" destId="{1E027F9D-A3CB-4CE4-9CF9-7FCBA059E82E}" srcOrd="1" destOrd="0" parTransId="{E7D9F427-180B-4CA3-A96B-2FABCEA6F7FD}" sibTransId="{441DFC24-E03C-4905-AEF4-37A8C9F02411}"/>
    <dgm:cxn modelId="{94BDF873-B70D-49EB-9D7D-F12D64C57E88}" type="presOf" srcId="{D1EDAD0F-8AAD-427F-9891-4005969AAC65}" destId="{77173641-9912-4B79-B634-FAF632043F2D}" srcOrd="0" destOrd="0" presId="urn:microsoft.com/office/officeart/2018/2/layout/IconVerticalSolidList"/>
    <dgm:cxn modelId="{D3ED21A3-C9FE-4692-BD32-3421DB2E7EA1}" type="presOf" srcId="{A0C5D654-4325-4C14-956B-BE17324E016D}" destId="{93E1BAC1-F4E7-4D70-9CB9-E783F39A97AF}" srcOrd="0" destOrd="0" presId="urn:microsoft.com/office/officeart/2018/2/layout/IconVerticalSolidList"/>
    <dgm:cxn modelId="{B8C9D5B8-E0ED-43C5-9465-730163BE0501}" type="presOf" srcId="{1E027F9D-A3CB-4CE4-9CF9-7FCBA059E82E}" destId="{87317B61-E4B7-4F8F-9E2C-2A0DA62C67DE}" srcOrd="0" destOrd="0" presId="urn:microsoft.com/office/officeart/2018/2/layout/IconVerticalSolidList"/>
    <dgm:cxn modelId="{E8FB4EE8-D26E-4990-80E9-B2BDB2CCEE6F}" srcId="{51BDCC8D-2608-4885-ADE3-3081BD69076D}" destId="{D1EDAD0F-8AAD-427F-9891-4005969AAC65}" srcOrd="0" destOrd="0" parTransId="{76D5E707-DE06-40CC-839E-CBD6B663967B}" sibTransId="{16D45677-6A22-4073-BF5A-3F98082E94D4}"/>
    <dgm:cxn modelId="{F3DD686A-5C2B-413E-BDA5-1B84E31A9F28}" type="presParOf" srcId="{3FA25736-17B5-43C9-8256-D11A8C869C77}" destId="{5064814F-9096-444D-99A8-49BEF4200768}" srcOrd="0" destOrd="0" presId="urn:microsoft.com/office/officeart/2018/2/layout/IconVerticalSolidList"/>
    <dgm:cxn modelId="{D5D65C78-B520-40E4-9400-5F1631595370}" type="presParOf" srcId="{5064814F-9096-444D-99A8-49BEF4200768}" destId="{743557AF-97EE-4D8A-B56E-6B9F3AE84498}" srcOrd="0" destOrd="0" presId="urn:microsoft.com/office/officeart/2018/2/layout/IconVerticalSolidList"/>
    <dgm:cxn modelId="{0B5A10B2-20E1-4B98-AE9C-59BFFAAE36E1}" type="presParOf" srcId="{5064814F-9096-444D-99A8-49BEF4200768}" destId="{02A86814-B6C3-41A0-AA94-969B640E394F}" srcOrd="1" destOrd="0" presId="urn:microsoft.com/office/officeart/2018/2/layout/IconVerticalSolidList"/>
    <dgm:cxn modelId="{BDA926A5-E189-4299-B183-14F56DAEB743}" type="presParOf" srcId="{5064814F-9096-444D-99A8-49BEF4200768}" destId="{C45FA43C-1F92-4604-BA87-1D6634843DEB}" srcOrd="2" destOrd="0" presId="urn:microsoft.com/office/officeart/2018/2/layout/IconVerticalSolidList"/>
    <dgm:cxn modelId="{2BBF96B2-5376-4B79-8B92-C85CE4D77506}" type="presParOf" srcId="{5064814F-9096-444D-99A8-49BEF4200768}" destId="{77173641-9912-4B79-B634-FAF632043F2D}" srcOrd="3" destOrd="0" presId="urn:microsoft.com/office/officeart/2018/2/layout/IconVerticalSolidList"/>
    <dgm:cxn modelId="{CF642448-BB7D-4E4F-856F-84737D2C68CF}" type="presParOf" srcId="{3FA25736-17B5-43C9-8256-D11A8C869C77}" destId="{388D985E-A0E9-40B7-A91F-7B609508BF2B}" srcOrd="1" destOrd="0" presId="urn:microsoft.com/office/officeart/2018/2/layout/IconVerticalSolidList"/>
    <dgm:cxn modelId="{710156EC-B087-4B2A-8826-739BF19D8269}" type="presParOf" srcId="{3FA25736-17B5-43C9-8256-D11A8C869C77}" destId="{FA9F78CE-512C-4D66-8E97-17E692243D37}" srcOrd="2" destOrd="0" presId="urn:microsoft.com/office/officeart/2018/2/layout/IconVerticalSolidList"/>
    <dgm:cxn modelId="{AA16BDE9-3F10-4E3B-A6F3-BFC96787B8CF}" type="presParOf" srcId="{FA9F78CE-512C-4D66-8E97-17E692243D37}" destId="{12ED870B-BC56-47EA-9BFB-3C84DDCC13EB}" srcOrd="0" destOrd="0" presId="urn:microsoft.com/office/officeart/2018/2/layout/IconVerticalSolidList"/>
    <dgm:cxn modelId="{859B0550-3962-46DC-947B-B3C3940DD544}" type="presParOf" srcId="{FA9F78CE-512C-4D66-8E97-17E692243D37}" destId="{575533CF-71CB-4B81-883B-513E21C7AF1A}" srcOrd="1" destOrd="0" presId="urn:microsoft.com/office/officeart/2018/2/layout/IconVerticalSolidList"/>
    <dgm:cxn modelId="{B2AF2D7C-26C2-49AB-8C8D-9A3DD5A44BD1}" type="presParOf" srcId="{FA9F78CE-512C-4D66-8E97-17E692243D37}" destId="{ABCDF9AB-18D5-4B1D-8DC4-60E85CCE2B83}" srcOrd="2" destOrd="0" presId="urn:microsoft.com/office/officeart/2018/2/layout/IconVerticalSolidList"/>
    <dgm:cxn modelId="{7AF8CEAC-418F-4A36-816E-C275B7D2B3ED}" type="presParOf" srcId="{FA9F78CE-512C-4D66-8E97-17E692243D37}" destId="{87317B61-E4B7-4F8F-9E2C-2A0DA62C67DE}" srcOrd="3" destOrd="0" presId="urn:microsoft.com/office/officeart/2018/2/layout/IconVerticalSolidList"/>
    <dgm:cxn modelId="{3C743BEF-F967-439F-AAC9-CFCA57EF81E5}" type="presParOf" srcId="{3FA25736-17B5-43C9-8256-D11A8C869C77}" destId="{4259C79F-83CB-4596-B829-6CCE1F98662A}" srcOrd="3" destOrd="0" presId="urn:microsoft.com/office/officeart/2018/2/layout/IconVerticalSolidList"/>
    <dgm:cxn modelId="{0452985C-C3AC-4829-B3D8-945DCF45A67B}" type="presParOf" srcId="{3FA25736-17B5-43C9-8256-D11A8C869C77}" destId="{5FF5C7C8-4390-4CFB-B0A3-C2D15DE4CADB}" srcOrd="4" destOrd="0" presId="urn:microsoft.com/office/officeart/2018/2/layout/IconVerticalSolidList"/>
    <dgm:cxn modelId="{753958DC-75DF-4628-A5B9-B42A6456A7AA}" type="presParOf" srcId="{5FF5C7C8-4390-4CFB-B0A3-C2D15DE4CADB}" destId="{AAA3FB89-8E28-4FC4-A628-8962FE2146FB}" srcOrd="0" destOrd="0" presId="urn:microsoft.com/office/officeart/2018/2/layout/IconVerticalSolidList"/>
    <dgm:cxn modelId="{972FEECA-B57F-4077-AB0E-C9C665071204}" type="presParOf" srcId="{5FF5C7C8-4390-4CFB-B0A3-C2D15DE4CADB}" destId="{10DADE42-82F8-4913-96D3-88655B84BBA3}" srcOrd="1" destOrd="0" presId="urn:microsoft.com/office/officeart/2018/2/layout/IconVerticalSolidList"/>
    <dgm:cxn modelId="{39C6D711-E975-427A-98F6-E3F730C2417C}" type="presParOf" srcId="{5FF5C7C8-4390-4CFB-B0A3-C2D15DE4CADB}" destId="{32F05D71-9EE1-45A2-999D-C83F31CCE145}" srcOrd="2" destOrd="0" presId="urn:microsoft.com/office/officeart/2018/2/layout/IconVerticalSolidList"/>
    <dgm:cxn modelId="{B3AA6713-4E0A-4E7C-8B69-32DF7BBA167B}" type="presParOf" srcId="{5FF5C7C8-4390-4CFB-B0A3-C2D15DE4CADB}" destId="{93E1BAC1-F4E7-4D70-9CB9-E783F39A97AF}" srcOrd="3" destOrd="0" presId="urn:microsoft.com/office/officeart/2018/2/layout/IconVerticalSolidList"/>
    <dgm:cxn modelId="{1FB7F235-8AD5-4CDE-9FB8-F1EB61CDCCDA}" type="presParOf" srcId="{3FA25736-17B5-43C9-8256-D11A8C869C77}" destId="{03A0F74C-CC9B-4DD4-92B6-AA1DE388262E}" srcOrd="5" destOrd="0" presId="urn:microsoft.com/office/officeart/2018/2/layout/IconVerticalSolidList"/>
    <dgm:cxn modelId="{B24C3635-AB28-4B4C-9611-6A7AC47EDE08}" type="presParOf" srcId="{3FA25736-17B5-43C9-8256-D11A8C869C77}" destId="{208CCABB-9B3C-4D73-9297-876F117ADF44}" srcOrd="6" destOrd="0" presId="urn:microsoft.com/office/officeart/2018/2/layout/IconVerticalSolidList"/>
    <dgm:cxn modelId="{AA7AF9C5-A2BC-4B3B-80B3-BBA2AB311061}" type="presParOf" srcId="{208CCABB-9B3C-4D73-9297-876F117ADF44}" destId="{49CA050B-F75A-4FDF-8305-5FCA31A0F71E}" srcOrd="0" destOrd="0" presId="urn:microsoft.com/office/officeart/2018/2/layout/IconVerticalSolidList"/>
    <dgm:cxn modelId="{D7137A6D-1977-460B-9C12-1290F210EC04}" type="presParOf" srcId="{208CCABB-9B3C-4D73-9297-876F117ADF44}" destId="{7D119B93-ED1B-4811-A17D-528EEFD9C3D3}" srcOrd="1" destOrd="0" presId="urn:microsoft.com/office/officeart/2018/2/layout/IconVerticalSolidList"/>
    <dgm:cxn modelId="{31BA434D-7B65-4CFC-BB1B-8D1AAFF5225E}" type="presParOf" srcId="{208CCABB-9B3C-4D73-9297-876F117ADF44}" destId="{A196117C-9D09-4985-8E47-CAB73B9E000B}" srcOrd="2" destOrd="0" presId="urn:microsoft.com/office/officeart/2018/2/layout/IconVerticalSolidList"/>
    <dgm:cxn modelId="{17BF842A-A3AB-4742-BDC5-1F93FD303F23}" type="presParOf" srcId="{208CCABB-9B3C-4D73-9297-876F117ADF44}" destId="{55A0A835-6B41-45C5-93DB-26EEFF9E295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0BAC71-EA0B-40FA-811C-D27C4E3833EE}">
      <dsp:nvSpPr>
        <dsp:cNvPr id="0" name=""/>
        <dsp:cNvSpPr/>
      </dsp:nvSpPr>
      <dsp:spPr>
        <a:xfrm>
          <a:off x="468280" y="1203778"/>
          <a:ext cx="758583" cy="7585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5BA0D2D-C9D4-49D9-99D1-06E688B1C933}">
      <dsp:nvSpPr>
        <dsp:cNvPr id="0" name=""/>
        <dsp:cNvSpPr/>
      </dsp:nvSpPr>
      <dsp:spPr>
        <a:xfrm>
          <a:off x="4701" y="2215406"/>
          <a:ext cx="1685742" cy="674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a:t>Evidence-based</a:t>
          </a:r>
          <a:endParaRPr lang="en-US" sz="2400" kern="1200"/>
        </a:p>
      </dsp:txBody>
      <dsp:txXfrm>
        <a:off x="4701" y="2215406"/>
        <a:ext cx="1685742" cy="674296"/>
      </dsp:txXfrm>
    </dsp:sp>
    <dsp:sp modelId="{7E71C251-62D8-4C12-BBB1-D526D3493085}">
      <dsp:nvSpPr>
        <dsp:cNvPr id="0" name=""/>
        <dsp:cNvSpPr/>
      </dsp:nvSpPr>
      <dsp:spPr>
        <a:xfrm>
          <a:off x="2449027" y="1203778"/>
          <a:ext cx="758583" cy="7585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4963B0A-FB2B-4A78-BEE3-227A546470F2}">
      <dsp:nvSpPr>
        <dsp:cNvPr id="0" name=""/>
        <dsp:cNvSpPr/>
      </dsp:nvSpPr>
      <dsp:spPr>
        <a:xfrm>
          <a:off x="1985448" y="2215406"/>
          <a:ext cx="1685742" cy="674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a:t>Objective</a:t>
          </a:r>
          <a:endParaRPr lang="en-US" sz="2400" kern="1200"/>
        </a:p>
      </dsp:txBody>
      <dsp:txXfrm>
        <a:off x="1985448" y="2215406"/>
        <a:ext cx="1685742" cy="674296"/>
      </dsp:txXfrm>
    </dsp:sp>
    <dsp:sp modelId="{6B2B60A1-BA39-4E14-9BD6-09ACCE6FFC28}">
      <dsp:nvSpPr>
        <dsp:cNvPr id="0" name=""/>
        <dsp:cNvSpPr/>
      </dsp:nvSpPr>
      <dsp:spPr>
        <a:xfrm>
          <a:off x="4429774" y="1203778"/>
          <a:ext cx="758583" cy="7585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AD71993-1CA3-4C11-BAD3-651AC9ABBB38}">
      <dsp:nvSpPr>
        <dsp:cNvPr id="0" name=""/>
        <dsp:cNvSpPr/>
      </dsp:nvSpPr>
      <dsp:spPr>
        <a:xfrm>
          <a:off x="3966195" y="2215406"/>
          <a:ext cx="1685742" cy="674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a:t>Precise</a:t>
          </a:r>
          <a:endParaRPr lang="en-US" sz="2400" kern="1200"/>
        </a:p>
      </dsp:txBody>
      <dsp:txXfrm>
        <a:off x="3966195" y="2215406"/>
        <a:ext cx="1685742" cy="674296"/>
      </dsp:txXfrm>
    </dsp:sp>
    <dsp:sp modelId="{C808E491-7F78-422F-9E7F-5775B8B134AA}">
      <dsp:nvSpPr>
        <dsp:cNvPr id="0" name=""/>
        <dsp:cNvSpPr/>
      </dsp:nvSpPr>
      <dsp:spPr>
        <a:xfrm>
          <a:off x="6410521" y="1203778"/>
          <a:ext cx="758583" cy="7585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564CBD7-4615-4494-949C-DB5A58E541F5}">
      <dsp:nvSpPr>
        <dsp:cNvPr id="0" name=""/>
        <dsp:cNvSpPr/>
      </dsp:nvSpPr>
      <dsp:spPr>
        <a:xfrm>
          <a:off x="5946942" y="2215406"/>
          <a:ext cx="1685742" cy="674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a:t>Structured</a:t>
          </a:r>
          <a:endParaRPr lang="en-US" sz="2400" kern="1200"/>
        </a:p>
      </dsp:txBody>
      <dsp:txXfrm>
        <a:off x="5946942" y="2215406"/>
        <a:ext cx="1685742" cy="674296"/>
      </dsp:txXfrm>
    </dsp:sp>
    <dsp:sp modelId="{8300D801-B065-482D-84A0-175C9022416A}">
      <dsp:nvSpPr>
        <dsp:cNvPr id="0" name=""/>
        <dsp:cNvSpPr/>
      </dsp:nvSpPr>
      <dsp:spPr>
        <a:xfrm>
          <a:off x="8391268" y="1203778"/>
          <a:ext cx="758583" cy="7585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C0CA71D-2B27-4027-852A-47EB8BD466F5}">
      <dsp:nvSpPr>
        <dsp:cNvPr id="0" name=""/>
        <dsp:cNvSpPr/>
      </dsp:nvSpPr>
      <dsp:spPr>
        <a:xfrm>
          <a:off x="7927689" y="2215406"/>
          <a:ext cx="1685742" cy="674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a:t>Critical</a:t>
          </a:r>
          <a:endParaRPr lang="en-US" sz="2400" kern="1200"/>
        </a:p>
      </dsp:txBody>
      <dsp:txXfrm>
        <a:off x="7927689" y="2215406"/>
        <a:ext cx="1685742" cy="6742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6EE485-DC6E-4D37-AF9E-C4AB40B5A1AD}">
      <dsp:nvSpPr>
        <dsp:cNvPr id="0" name=""/>
        <dsp:cNvSpPr/>
      </dsp:nvSpPr>
      <dsp:spPr>
        <a:xfrm>
          <a:off x="0" y="0"/>
          <a:ext cx="6877049" cy="853916"/>
        </a:xfrm>
        <a:prstGeom prst="roundRect">
          <a:avLst>
            <a:gd name="adj" fmla="val 10000"/>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dirty="0"/>
            <a:t>Introduction</a:t>
          </a:r>
        </a:p>
      </dsp:txBody>
      <dsp:txXfrm>
        <a:off x="25010" y="25010"/>
        <a:ext cx="5883452" cy="803896"/>
      </dsp:txXfrm>
    </dsp:sp>
    <dsp:sp modelId="{E5FDCEBD-A1D5-465F-972C-A46FB5C37BEA}">
      <dsp:nvSpPr>
        <dsp:cNvPr id="0" name=""/>
        <dsp:cNvSpPr/>
      </dsp:nvSpPr>
      <dsp:spPr>
        <a:xfrm>
          <a:off x="575952" y="1009173"/>
          <a:ext cx="6877049" cy="853916"/>
        </a:xfrm>
        <a:prstGeom prst="roundRect">
          <a:avLst>
            <a:gd name="adj" fmla="val 10000"/>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dirty="0"/>
            <a:t>Method</a:t>
          </a:r>
        </a:p>
      </dsp:txBody>
      <dsp:txXfrm>
        <a:off x="600962" y="1034183"/>
        <a:ext cx="5696031" cy="803896"/>
      </dsp:txXfrm>
    </dsp:sp>
    <dsp:sp modelId="{1E9B421B-6758-4686-AC62-1272A34214B5}">
      <dsp:nvSpPr>
        <dsp:cNvPr id="0" name=""/>
        <dsp:cNvSpPr/>
      </dsp:nvSpPr>
      <dsp:spPr>
        <a:xfrm>
          <a:off x="1143309" y="2018347"/>
          <a:ext cx="6877049" cy="853916"/>
        </a:xfrm>
        <a:prstGeom prst="roundRect">
          <a:avLst>
            <a:gd name="adj" fmla="val 10000"/>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dirty="0"/>
            <a:t>Discussion</a:t>
          </a:r>
        </a:p>
      </dsp:txBody>
      <dsp:txXfrm>
        <a:off x="1168319" y="2043357"/>
        <a:ext cx="5704627" cy="803896"/>
      </dsp:txXfrm>
    </dsp:sp>
    <dsp:sp modelId="{4264108D-C26C-423A-80BB-990BB76522F1}">
      <dsp:nvSpPr>
        <dsp:cNvPr id="0" name=""/>
        <dsp:cNvSpPr/>
      </dsp:nvSpPr>
      <dsp:spPr>
        <a:xfrm>
          <a:off x="1719262" y="3027520"/>
          <a:ext cx="6877049" cy="853916"/>
        </a:xfrm>
        <a:prstGeom prst="roundRect">
          <a:avLst>
            <a:gd name="adj" fmla="val 10000"/>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dirty="0"/>
            <a:t>Conclusion</a:t>
          </a:r>
        </a:p>
      </dsp:txBody>
      <dsp:txXfrm>
        <a:off x="1744272" y="3052530"/>
        <a:ext cx="5696031" cy="803896"/>
      </dsp:txXfrm>
    </dsp:sp>
    <dsp:sp modelId="{BED3A170-C741-4E15-A835-3D048A8B352D}">
      <dsp:nvSpPr>
        <dsp:cNvPr id="0" name=""/>
        <dsp:cNvSpPr/>
      </dsp:nvSpPr>
      <dsp:spPr>
        <a:xfrm>
          <a:off x="6322004" y="654022"/>
          <a:ext cx="555045" cy="555045"/>
        </a:xfrm>
        <a:prstGeom prst="downArrow">
          <a:avLst>
            <a:gd name="adj1" fmla="val 55000"/>
            <a:gd name="adj2" fmla="val 45000"/>
          </a:avLst>
        </a:prstGeom>
        <a:solidFill>
          <a:schemeClr val="accent2">
            <a:tint val="40000"/>
            <a:alpha val="90000"/>
            <a:hueOff val="0"/>
            <a:satOff val="0"/>
            <a:lumOff val="0"/>
            <a:alphaOff val="0"/>
          </a:schemeClr>
        </a:solidFill>
        <a:ln w="12700"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6446889" y="654022"/>
        <a:ext cx="305275" cy="417671"/>
      </dsp:txXfrm>
    </dsp:sp>
    <dsp:sp modelId="{3FCF23D3-CA1C-4AF0-B4B9-A4E88F2D8B0F}">
      <dsp:nvSpPr>
        <dsp:cNvPr id="0" name=""/>
        <dsp:cNvSpPr/>
      </dsp:nvSpPr>
      <dsp:spPr>
        <a:xfrm>
          <a:off x="6897957" y="1663195"/>
          <a:ext cx="555045" cy="555045"/>
        </a:xfrm>
        <a:prstGeom prst="downArrow">
          <a:avLst>
            <a:gd name="adj1" fmla="val 55000"/>
            <a:gd name="adj2" fmla="val 45000"/>
          </a:avLst>
        </a:prstGeom>
        <a:solidFill>
          <a:schemeClr val="accent3">
            <a:tint val="40000"/>
            <a:alpha val="90000"/>
            <a:hueOff val="0"/>
            <a:satOff val="0"/>
            <a:lumOff val="0"/>
            <a:alphaOff val="0"/>
          </a:schemeClr>
        </a:solidFill>
        <a:ln w="12700"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7022842" y="1663195"/>
        <a:ext cx="305275" cy="417671"/>
      </dsp:txXfrm>
    </dsp:sp>
    <dsp:sp modelId="{E72C1571-5828-4871-B861-4AC3F4A7C960}">
      <dsp:nvSpPr>
        <dsp:cNvPr id="0" name=""/>
        <dsp:cNvSpPr/>
      </dsp:nvSpPr>
      <dsp:spPr>
        <a:xfrm>
          <a:off x="7465313" y="2672369"/>
          <a:ext cx="555045" cy="555045"/>
        </a:xfrm>
        <a:prstGeom prst="downArrow">
          <a:avLst>
            <a:gd name="adj1" fmla="val 55000"/>
            <a:gd name="adj2" fmla="val 45000"/>
          </a:avLst>
        </a:prstGeom>
        <a:solidFill>
          <a:schemeClr val="accent4">
            <a:tint val="40000"/>
            <a:alpha val="90000"/>
            <a:hueOff val="0"/>
            <a:satOff val="0"/>
            <a:lumOff val="0"/>
            <a:alphaOff val="0"/>
          </a:schemeClr>
        </a:solidFill>
        <a:ln w="12700" cap="rnd"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7590198" y="2672369"/>
        <a:ext cx="305275" cy="4176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3557AF-97EE-4D8A-B56E-6B9F3AE84498}">
      <dsp:nvSpPr>
        <dsp:cNvPr id="0" name=""/>
        <dsp:cNvSpPr/>
      </dsp:nvSpPr>
      <dsp:spPr>
        <a:xfrm>
          <a:off x="0" y="1610"/>
          <a:ext cx="3851122" cy="81632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A86814-B6C3-41A0-AA94-969B640E394F}">
      <dsp:nvSpPr>
        <dsp:cNvPr id="0" name=""/>
        <dsp:cNvSpPr/>
      </dsp:nvSpPr>
      <dsp:spPr>
        <a:xfrm>
          <a:off x="246938" y="185284"/>
          <a:ext cx="448979" cy="44897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7173641-9912-4B79-B634-FAF632043F2D}">
      <dsp:nvSpPr>
        <dsp:cNvPr id="0" name=""/>
        <dsp:cNvSpPr/>
      </dsp:nvSpPr>
      <dsp:spPr>
        <a:xfrm>
          <a:off x="942857" y="1610"/>
          <a:ext cx="2908264"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977900">
            <a:lnSpc>
              <a:spcPct val="90000"/>
            </a:lnSpc>
            <a:spcBef>
              <a:spcPct val="0"/>
            </a:spcBef>
            <a:spcAft>
              <a:spcPct val="35000"/>
            </a:spcAft>
            <a:buNone/>
          </a:pPr>
          <a:r>
            <a:rPr lang="en-GB" sz="2200" kern="1200" dirty="0"/>
            <a:t>P – Point – Make a clear argument</a:t>
          </a:r>
          <a:endParaRPr lang="en-US" sz="2200" kern="1200" dirty="0"/>
        </a:p>
      </dsp:txBody>
      <dsp:txXfrm>
        <a:off x="942857" y="1610"/>
        <a:ext cx="2908264" cy="816326"/>
      </dsp:txXfrm>
    </dsp:sp>
    <dsp:sp modelId="{12ED870B-BC56-47EA-9BFB-3C84DDCC13EB}">
      <dsp:nvSpPr>
        <dsp:cNvPr id="0" name=""/>
        <dsp:cNvSpPr/>
      </dsp:nvSpPr>
      <dsp:spPr>
        <a:xfrm>
          <a:off x="0" y="1022019"/>
          <a:ext cx="3851122" cy="81632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5533CF-71CB-4B81-883B-513E21C7AF1A}">
      <dsp:nvSpPr>
        <dsp:cNvPr id="0" name=""/>
        <dsp:cNvSpPr/>
      </dsp:nvSpPr>
      <dsp:spPr>
        <a:xfrm>
          <a:off x="246938" y="1205692"/>
          <a:ext cx="448979" cy="44897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7317B61-E4B7-4F8F-9E2C-2A0DA62C67DE}">
      <dsp:nvSpPr>
        <dsp:cNvPr id="0" name=""/>
        <dsp:cNvSpPr/>
      </dsp:nvSpPr>
      <dsp:spPr>
        <a:xfrm>
          <a:off x="942857" y="1022019"/>
          <a:ext cx="2908264"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977900">
            <a:lnSpc>
              <a:spcPct val="90000"/>
            </a:lnSpc>
            <a:spcBef>
              <a:spcPct val="0"/>
            </a:spcBef>
            <a:spcAft>
              <a:spcPct val="35000"/>
            </a:spcAft>
            <a:buNone/>
          </a:pPr>
          <a:r>
            <a:rPr lang="en-GB" sz="2200" kern="1200" dirty="0"/>
            <a:t>E – Evidence – Give a source or example</a:t>
          </a:r>
          <a:endParaRPr lang="en-US" sz="2200" kern="1200" dirty="0"/>
        </a:p>
      </dsp:txBody>
      <dsp:txXfrm>
        <a:off x="942857" y="1022019"/>
        <a:ext cx="2908264" cy="816326"/>
      </dsp:txXfrm>
    </dsp:sp>
    <dsp:sp modelId="{AAA3FB89-8E28-4FC4-A628-8962FE2146FB}">
      <dsp:nvSpPr>
        <dsp:cNvPr id="0" name=""/>
        <dsp:cNvSpPr/>
      </dsp:nvSpPr>
      <dsp:spPr>
        <a:xfrm>
          <a:off x="0" y="2042427"/>
          <a:ext cx="3851122" cy="81632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DADE42-82F8-4913-96D3-88655B84BBA3}">
      <dsp:nvSpPr>
        <dsp:cNvPr id="0" name=""/>
        <dsp:cNvSpPr/>
      </dsp:nvSpPr>
      <dsp:spPr>
        <a:xfrm>
          <a:off x="246938" y="2226100"/>
          <a:ext cx="448979" cy="44897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3E1BAC1-F4E7-4D70-9CB9-E783F39A97AF}">
      <dsp:nvSpPr>
        <dsp:cNvPr id="0" name=""/>
        <dsp:cNvSpPr/>
      </dsp:nvSpPr>
      <dsp:spPr>
        <a:xfrm>
          <a:off x="942857" y="2042427"/>
          <a:ext cx="2908264"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977900">
            <a:lnSpc>
              <a:spcPct val="90000"/>
            </a:lnSpc>
            <a:spcBef>
              <a:spcPct val="0"/>
            </a:spcBef>
            <a:spcAft>
              <a:spcPct val="35000"/>
            </a:spcAft>
            <a:buNone/>
          </a:pPr>
          <a:r>
            <a:rPr lang="en-GB" sz="2200" kern="1200" dirty="0"/>
            <a:t>E – Explain – Show how it supports </a:t>
          </a:r>
          <a:endParaRPr lang="en-US" sz="2200" kern="1200" dirty="0"/>
        </a:p>
      </dsp:txBody>
      <dsp:txXfrm>
        <a:off x="942857" y="2042427"/>
        <a:ext cx="2908264" cy="816326"/>
      </dsp:txXfrm>
    </dsp:sp>
    <dsp:sp modelId="{49CA050B-F75A-4FDF-8305-5FCA31A0F71E}">
      <dsp:nvSpPr>
        <dsp:cNvPr id="0" name=""/>
        <dsp:cNvSpPr/>
      </dsp:nvSpPr>
      <dsp:spPr>
        <a:xfrm>
          <a:off x="0" y="3062835"/>
          <a:ext cx="3851122" cy="81632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119B93-ED1B-4811-A17D-528EEFD9C3D3}">
      <dsp:nvSpPr>
        <dsp:cNvPr id="0" name=""/>
        <dsp:cNvSpPr/>
      </dsp:nvSpPr>
      <dsp:spPr>
        <a:xfrm>
          <a:off x="246938" y="3246509"/>
          <a:ext cx="448979" cy="44897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A0A835-6B41-45C5-93DB-26EEFF9E2954}">
      <dsp:nvSpPr>
        <dsp:cNvPr id="0" name=""/>
        <dsp:cNvSpPr/>
      </dsp:nvSpPr>
      <dsp:spPr>
        <a:xfrm>
          <a:off x="942857" y="3062835"/>
          <a:ext cx="2908264" cy="816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95" tIns="86395" rIns="86395" bIns="86395" numCol="1" spcCol="1270" anchor="ctr" anchorCtr="0">
          <a:noAutofit/>
        </a:bodyPr>
        <a:lstStyle/>
        <a:p>
          <a:pPr marL="0" lvl="0" indent="0" algn="l" defTabSz="977900">
            <a:lnSpc>
              <a:spcPct val="90000"/>
            </a:lnSpc>
            <a:spcBef>
              <a:spcPct val="0"/>
            </a:spcBef>
            <a:spcAft>
              <a:spcPct val="35000"/>
            </a:spcAft>
            <a:buNone/>
          </a:pPr>
          <a:r>
            <a:rPr lang="en-GB" sz="2200" kern="1200" dirty="0"/>
            <a:t>L – Link – Connect back to the question</a:t>
          </a:r>
          <a:endParaRPr lang="en-US" sz="2200" kern="1200" dirty="0"/>
        </a:p>
      </dsp:txBody>
      <dsp:txXfrm>
        <a:off x="942857" y="3062835"/>
        <a:ext cx="2908264" cy="81632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4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0NoLn">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1NoLn">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ltNode1NoLn">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NoLn">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NoLn">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NoLn">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9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443CFF-6BD1-4399-BAC2-DA527260D343}" type="datetimeFigureOut">
              <a:rPr lang="en-GB" smtClean="0"/>
              <a:t>26/10/2026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4CC3C8-1F20-49E6-BCB8-63E55956CF90}" type="slidenum">
              <a:rPr lang="en-GB" smtClean="0"/>
              <a:t>‹#›</a:t>
            </a:fld>
            <a:endParaRPr lang="en-GB"/>
          </a:p>
        </p:txBody>
      </p:sp>
    </p:spTree>
    <p:extLst>
      <p:ext uri="{BB962C8B-B14F-4D97-AF65-F5344CB8AC3E}">
        <p14:creationId xmlns:p14="http://schemas.microsoft.com/office/powerpoint/2010/main" val="2722657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4CC3C8-1F20-49E6-BCB8-63E55956CF90}" type="slidenum">
              <a:rPr lang="en-GB" smtClean="0"/>
              <a:t>1</a:t>
            </a:fld>
            <a:endParaRPr lang="en-GB"/>
          </a:p>
        </p:txBody>
      </p:sp>
    </p:spTree>
    <p:extLst>
      <p:ext uri="{BB962C8B-B14F-4D97-AF65-F5344CB8AC3E}">
        <p14:creationId xmlns:p14="http://schemas.microsoft.com/office/powerpoint/2010/main" val="7831310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Which sounds more credible? Which would be more acceptable in a university report? Which would be more useful in the workplace?</a:t>
            </a:r>
          </a:p>
        </p:txBody>
      </p:sp>
      <p:sp>
        <p:nvSpPr>
          <p:cNvPr id="4" name="Slide Number Placeholder 3"/>
          <p:cNvSpPr>
            <a:spLocks noGrp="1"/>
          </p:cNvSpPr>
          <p:nvPr>
            <p:ph type="sldNum" sz="quarter" idx="5"/>
          </p:nvPr>
        </p:nvSpPr>
        <p:spPr/>
        <p:txBody>
          <a:bodyPr/>
          <a:lstStyle/>
          <a:p>
            <a:fld id="{524CC3C8-1F20-49E6-BCB8-63E55956CF90}" type="slidenum">
              <a:rPr lang="en-GB" smtClean="0"/>
              <a:t>3</a:t>
            </a:fld>
            <a:endParaRPr lang="en-GB"/>
          </a:p>
        </p:txBody>
      </p:sp>
    </p:spTree>
    <p:extLst>
      <p:ext uri="{BB962C8B-B14F-4D97-AF65-F5344CB8AC3E}">
        <p14:creationId xmlns:p14="http://schemas.microsoft.com/office/powerpoint/2010/main" val="6035339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4CC3C8-1F20-49E6-BCB8-63E55956CF90}" type="slidenum">
              <a:rPr lang="en-GB" smtClean="0"/>
              <a:t>6</a:t>
            </a:fld>
            <a:endParaRPr lang="en-GB"/>
          </a:p>
        </p:txBody>
      </p:sp>
    </p:spTree>
    <p:extLst>
      <p:ext uri="{BB962C8B-B14F-4D97-AF65-F5344CB8AC3E}">
        <p14:creationId xmlns:p14="http://schemas.microsoft.com/office/powerpoint/2010/main" val="29377106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4CC3C8-1F20-49E6-BCB8-63E55956CF90}" type="slidenum">
              <a:rPr lang="en-GB" smtClean="0"/>
              <a:t>7</a:t>
            </a:fld>
            <a:endParaRPr lang="en-GB"/>
          </a:p>
        </p:txBody>
      </p:sp>
    </p:spTree>
    <p:extLst>
      <p:ext uri="{BB962C8B-B14F-4D97-AF65-F5344CB8AC3E}">
        <p14:creationId xmlns:p14="http://schemas.microsoft.com/office/powerpoint/2010/main" val="1247041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4CC3C8-1F20-49E6-BCB8-63E55956CF90}" type="slidenum">
              <a:rPr lang="en-GB" smtClean="0"/>
              <a:t>9</a:t>
            </a:fld>
            <a:endParaRPr lang="en-GB"/>
          </a:p>
        </p:txBody>
      </p:sp>
    </p:spTree>
    <p:extLst>
      <p:ext uri="{BB962C8B-B14F-4D97-AF65-F5344CB8AC3E}">
        <p14:creationId xmlns:p14="http://schemas.microsoft.com/office/powerpoint/2010/main" val="37153486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IoT – Internet of Things</a:t>
            </a:r>
          </a:p>
        </p:txBody>
      </p:sp>
      <p:sp>
        <p:nvSpPr>
          <p:cNvPr id="4" name="Slide Number Placeholder 3"/>
          <p:cNvSpPr>
            <a:spLocks noGrp="1"/>
          </p:cNvSpPr>
          <p:nvPr>
            <p:ph type="sldNum" sz="quarter" idx="5"/>
          </p:nvPr>
        </p:nvSpPr>
        <p:spPr/>
        <p:txBody>
          <a:bodyPr/>
          <a:lstStyle/>
          <a:p>
            <a:fld id="{524CC3C8-1F20-49E6-BCB8-63E55956CF90}" type="slidenum">
              <a:rPr lang="en-GB" smtClean="0"/>
              <a:t>12</a:t>
            </a:fld>
            <a:endParaRPr lang="en-GB"/>
          </a:p>
        </p:txBody>
      </p:sp>
    </p:spTree>
    <p:extLst>
      <p:ext uri="{BB962C8B-B14F-4D97-AF65-F5344CB8AC3E}">
        <p14:creationId xmlns:p14="http://schemas.microsoft.com/office/powerpoint/2010/main" val="21326070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Language – cautious avoids making claims that are stronger than the supporting evidence</a:t>
            </a:r>
          </a:p>
        </p:txBody>
      </p:sp>
      <p:sp>
        <p:nvSpPr>
          <p:cNvPr id="4" name="Slide Number Placeholder 3"/>
          <p:cNvSpPr>
            <a:spLocks noGrp="1"/>
          </p:cNvSpPr>
          <p:nvPr>
            <p:ph type="sldNum" sz="quarter" idx="5"/>
          </p:nvPr>
        </p:nvSpPr>
        <p:spPr/>
        <p:txBody>
          <a:bodyPr/>
          <a:lstStyle/>
          <a:p>
            <a:fld id="{524CC3C8-1F20-49E6-BCB8-63E55956CF90}" type="slidenum">
              <a:rPr lang="en-GB" smtClean="0"/>
              <a:t>15</a:t>
            </a:fld>
            <a:endParaRPr lang="en-GB"/>
          </a:p>
        </p:txBody>
      </p:sp>
    </p:spTree>
    <p:extLst>
      <p:ext uri="{BB962C8B-B14F-4D97-AF65-F5344CB8AC3E}">
        <p14:creationId xmlns:p14="http://schemas.microsoft.com/office/powerpoint/2010/main" val="23120954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Homework, submit to me</a:t>
            </a:r>
          </a:p>
        </p:txBody>
      </p:sp>
      <p:sp>
        <p:nvSpPr>
          <p:cNvPr id="4" name="Slide Number Placeholder 3"/>
          <p:cNvSpPr>
            <a:spLocks noGrp="1"/>
          </p:cNvSpPr>
          <p:nvPr>
            <p:ph type="sldNum" sz="quarter" idx="5"/>
          </p:nvPr>
        </p:nvSpPr>
        <p:spPr/>
        <p:txBody>
          <a:bodyPr/>
          <a:lstStyle/>
          <a:p>
            <a:fld id="{524CC3C8-1F20-49E6-BCB8-63E55956CF90}" type="slidenum">
              <a:rPr lang="en-GB" smtClean="0"/>
              <a:t>17</a:t>
            </a:fld>
            <a:endParaRPr lang="en-GB"/>
          </a:p>
        </p:txBody>
      </p:sp>
    </p:spTree>
    <p:extLst>
      <p:ext uri="{BB962C8B-B14F-4D97-AF65-F5344CB8AC3E}">
        <p14:creationId xmlns:p14="http://schemas.microsoft.com/office/powerpoint/2010/main" val="23358476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5BE41BB-FBF5-4BF6-9FD1-2BAE36099096}"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2EFC2D-1398-4EF1-B6BD-76FD88A8492C}" type="slidenum">
              <a:rPr lang="en-GB" smtClean="0"/>
              <a:t>‹#›</a:t>
            </a:fld>
            <a:endParaRPr lang="en-GB"/>
          </a:p>
        </p:txBody>
      </p:sp>
    </p:spTree>
    <p:extLst>
      <p:ext uri="{BB962C8B-B14F-4D97-AF65-F5344CB8AC3E}">
        <p14:creationId xmlns:p14="http://schemas.microsoft.com/office/powerpoint/2010/main" val="27054008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BE41BB-FBF5-4BF6-9FD1-2BAE36099096}"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2EFC2D-1398-4EF1-B6BD-76FD88A8492C}" type="slidenum">
              <a:rPr lang="en-GB" smtClean="0"/>
              <a:t>‹#›</a:t>
            </a:fld>
            <a:endParaRPr lang="en-GB"/>
          </a:p>
        </p:txBody>
      </p:sp>
    </p:spTree>
    <p:extLst>
      <p:ext uri="{BB962C8B-B14F-4D97-AF65-F5344CB8AC3E}">
        <p14:creationId xmlns:p14="http://schemas.microsoft.com/office/powerpoint/2010/main" val="9517446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BE41BB-FBF5-4BF6-9FD1-2BAE36099096}"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2EFC2D-1398-4EF1-B6BD-76FD88A8492C}" type="slidenum">
              <a:rPr lang="en-GB" smtClean="0"/>
              <a:t>‹#›</a:t>
            </a:fld>
            <a:endParaRPr lang="en-GB"/>
          </a:p>
        </p:txBody>
      </p:sp>
    </p:spTree>
    <p:extLst>
      <p:ext uri="{BB962C8B-B14F-4D97-AF65-F5344CB8AC3E}">
        <p14:creationId xmlns:p14="http://schemas.microsoft.com/office/powerpoint/2010/main" val="230778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5BE41BB-FBF5-4BF6-9FD1-2BAE36099096}" type="datetimeFigureOut">
              <a:rPr lang="en-GB" smtClean="0"/>
              <a:t>26/10/2026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2EFC2D-1398-4EF1-B6BD-76FD88A8492C}" type="slidenum">
              <a:rPr lang="en-GB" smtClean="0"/>
              <a:t>‹#›</a:t>
            </a:fld>
            <a:endParaRPr lang="en-GB"/>
          </a:p>
        </p:txBody>
      </p:sp>
    </p:spTree>
    <p:extLst>
      <p:ext uri="{BB962C8B-B14F-4D97-AF65-F5344CB8AC3E}">
        <p14:creationId xmlns:p14="http://schemas.microsoft.com/office/powerpoint/2010/main" val="14085217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5BE41BB-FBF5-4BF6-9FD1-2BAE36099096}" type="datetimeFigureOut">
              <a:rPr lang="en-GB" smtClean="0"/>
              <a:t>26/10/2026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2EFC2D-1398-4EF1-B6BD-76FD88A8492C}" type="slidenum">
              <a:rPr lang="en-GB" smtClean="0"/>
              <a:t>‹#›</a:t>
            </a:fld>
            <a:endParaRPr lang="en-GB"/>
          </a:p>
        </p:txBody>
      </p:sp>
    </p:spTree>
    <p:extLst>
      <p:ext uri="{BB962C8B-B14F-4D97-AF65-F5344CB8AC3E}">
        <p14:creationId xmlns:p14="http://schemas.microsoft.com/office/powerpoint/2010/main" val="36770770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5BE41BB-FBF5-4BF6-9FD1-2BAE36099096}" type="datetimeFigureOut">
              <a:rPr lang="en-GB" smtClean="0"/>
              <a:t>26/10/2026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2EFC2D-1398-4EF1-B6BD-76FD88A8492C}" type="slidenum">
              <a:rPr lang="en-GB" smtClean="0"/>
              <a:t>‹#›</a:t>
            </a:fld>
            <a:endParaRPr lang="en-GB"/>
          </a:p>
        </p:txBody>
      </p:sp>
    </p:spTree>
    <p:extLst>
      <p:ext uri="{BB962C8B-B14F-4D97-AF65-F5344CB8AC3E}">
        <p14:creationId xmlns:p14="http://schemas.microsoft.com/office/powerpoint/2010/main" val="37576493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BE41BB-FBF5-4BF6-9FD1-2BAE36099096}" type="datetimeFigureOut">
              <a:rPr lang="en-GB" smtClean="0"/>
              <a:t>26/10/2026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2EFC2D-1398-4EF1-B6BD-76FD88A8492C}" type="slidenum">
              <a:rPr lang="en-GB" smtClean="0"/>
              <a:t>‹#›</a:t>
            </a:fld>
            <a:endParaRPr lang="en-GB"/>
          </a:p>
        </p:txBody>
      </p:sp>
    </p:spTree>
    <p:extLst>
      <p:ext uri="{BB962C8B-B14F-4D97-AF65-F5344CB8AC3E}">
        <p14:creationId xmlns:p14="http://schemas.microsoft.com/office/powerpoint/2010/main" val="2250628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5BE41BB-FBF5-4BF6-9FD1-2BAE36099096}" type="datetimeFigureOut">
              <a:rPr lang="en-GB" smtClean="0"/>
              <a:t>26/10/2026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2EFC2D-1398-4EF1-B6BD-76FD88A8492C}" type="slidenum">
              <a:rPr lang="en-GB" smtClean="0"/>
              <a:t>‹#›</a:t>
            </a:fld>
            <a:endParaRPr lang="en-GB"/>
          </a:p>
        </p:txBody>
      </p:sp>
    </p:spTree>
    <p:extLst>
      <p:ext uri="{BB962C8B-B14F-4D97-AF65-F5344CB8AC3E}">
        <p14:creationId xmlns:p14="http://schemas.microsoft.com/office/powerpoint/2010/main" val="22257661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BE41BB-FBF5-4BF6-9FD1-2BAE36099096}" type="datetimeFigureOut">
              <a:rPr lang="en-GB" smtClean="0"/>
              <a:t>26/10/2026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2EFC2D-1398-4EF1-B6BD-76FD88A8492C}" type="slidenum">
              <a:rPr lang="en-GB" smtClean="0"/>
              <a:t>‹#›</a:t>
            </a:fld>
            <a:endParaRPr lang="en-GB"/>
          </a:p>
        </p:txBody>
      </p:sp>
    </p:spTree>
    <p:extLst>
      <p:ext uri="{BB962C8B-B14F-4D97-AF65-F5344CB8AC3E}">
        <p14:creationId xmlns:p14="http://schemas.microsoft.com/office/powerpoint/2010/main" val="21978993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BE41BB-FBF5-4BF6-9FD1-2BAE36099096}"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2EFC2D-1398-4EF1-B6BD-76FD88A8492C}" type="slidenum">
              <a:rPr lang="en-GB" smtClean="0"/>
              <a:t>‹#›</a:t>
            </a:fld>
            <a:endParaRPr lang="en-GB"/>
          </a:p>
        </p:txBody>
      </p:sp>
    </p:spTree>
    <p:extLst>
      <p:ext uri="{BB962C8B-B14F-4D97-AF65-F5344CB8AC3E}">
        <p14:creationId xmlns:p14="http://schemas.microsoft.com/office/powerpoint/2010/main" val="347539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BE41BB-FBF5-4BF6-9FD1-2BAE36099096}"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2EFC2D-1398-4EF1-B6BD-76FD88A8492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5165915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BE41BB-FBF5-4BF6-9FD1-2BAE36099096}"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2EFC2D-1398-4EF1-B6BD-76FD88A8492C}" type="slidenum">
              <a:rPr lang="en-GB" smtClean="0"/>
              <a:t>‹#›</a:t>
            </a:fld>
            <a:endParaRPr lang="en-GB"/>
          </a:p>
        </p:txBody>
      </p:sp>
    </p:spTree>
    <p:extLst>
      <p:ext uri="{BB962C8B-B14F-4D97-AF65-F5344CB8AC3E}">
        <p14:creationId xmlns:p14="http://schemas.microsoft.com/office/powerpoint/2010/main" val="4336600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BE41BB-FBF5-4BF6-9FD1-2BAE36099096}"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2EFC2D-1398-4EF1-B6BD-76FD88A8492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708575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BE41BB-FBF5-4BF6-9FD1-2BAE36099096}"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2EFC2D-1398-4EF1-B6BD-76FD88A8492C}" type="slidenum">
              <a:rPr lang="en-GB" smtClean="0"/>
              <a:t>‹#›</a:t>
            </a:fld>
            <a:endParaRPr lang="en-GB"/>
          </a:p>
        </p:txBody>
      </p:sp>
    </p:spTree>
    <p:extLst>
      <p:ext uri="{BB962C8B-B14F-4D97-AF65-F5344CB8AC3E}">
        <p14:creationId xmlns:p14="http://schemas.microsoft.com/office/powerpoint/2010/main" val="13875802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BE41BB-FBF5-4BF6-9FD1-2BAE36099096}"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2EFC2D-1398-4EF1-B6BD-76FD88A8492C}" type="slidenum">
              <a:rPr lang="en-GB" smtClean="0"/>
              <a:t>‹#›</a:t>
            </a:fld>
            <a:endParaRPr lang="en-GB"/>
          </a:p>
        </p:txBody>
      </p:sp>
    </p:spTree>
    <p:extLst>
      <p:ext uri="{BB962C8B-B14F-4D97-AF65-F5344CB8AC3E}">
        <p14:creationId xmlns:p14="http://schemas.microsoft.com/office/powerpoint/2010/main" val="6992658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BE41BB-FBF5-4BF6-9FD1-2BAE36099096}"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2EFC2D-1398-4EF1-B6BD-76FD88A8492C}" type="slidenum">
              <a:rPr lang="en-GB" smtClean="0"/>
              <a:t>‹#›</a:t>
            </a:fld>
            <a:endParaRPr lang="en-GB"/>
          </a:p>
        </p:txBody>
      </p:sp>
    </p:spTree>
    <p:extLst>
      <p:ext uri="{BB962C8B-B14F-4D97-AF65-F5344CB8AC3E}">
        <p14:creationId xmlns:p14="http://schemas.microsoft.com/office/powerpoint/2010/main" val="37576931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5BE41BB-FBF5-4BF6-9FD1-2BAE36099096}" type="datetimeFigureOut">
              <a:rPr lang="en-GB" smtClean="0"/>
              <a:t>26/10/2026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62EFC2D-1398-4EF1-B6BD-76FD88A8492C}" type="slidenum">
              <a:rPr lang="en-GB" smtClean="0"/>
              <a:t>‹#›</a:t>
            </a:fld>
            <a:endParaRPr lang="en-GB"/>
          </a:p>
        </p:txBody>
      </p:sp>
    </p:spTree>
    <p:extLst>
      <p:ext uri="{BB962C8B-B14F-4D97-AF65-F5344CB8AC3E}">
        <p14:creationId xmlns:p14="http://schemas.microsoft.com/office/powerpoint/2010/main" val="13013836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hyperlink" Target="https://thebluediamondgallery.com/legal/evidence-based.html" TargetMode="External"/><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1.jp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reporterist.com/what-are-the-6-genres-of-writing/"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blogcued.blogspot.com/2017/02/por-que-trabajar-en-grupo-y-aprender-en.html" TargetMode="External"/><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1AD1C-D4AB-5887-9DC3-FB66DFEB2747}"/>
              </a:ext>
            </a:extLst>
          </p:cNvPr>
          <p:cNvSpPr>
            <a:spLocks noGrp="1"/>
          </p:cNvSpPr>
          <p:nvPr>
            <p:ph type="ctrTitle"/>
          </p:nvPr>
        </p:nvSpPr>
        <p:spPr/>
        <p:txBody>
          <a:bodyPr/>
          <a:lstStyle/>
          <a:p>
            <a:r>
              <a:rPr lang="en-GB" dirty="0"/>
              <a:t>Academic and Professional Writing</a:t>
            </a:r>
          </a:p>
        </p:txBody>
      </p:sp>
      <p:sp>
        <p:nvSpPr>
          <p:cNvPr id="3" name="Subtitle 2">
            <a:extLst>
              <a:ext uri="{FF2B5EF4-FFF2-40B4-BE49-F238E27FC236}">
                <a16:creationId xmlns:a16="http://schemas.microsoft.com/office/drawing/2014/main" id="{7E126153-92D1-320F-3D9B-DA4D58A7CDB4}"/>
              </a:ext>
            </a:extLst>
          </p:cNvPr>
          <p:cNvSpPr>
            <a:spLocks noGrp="1"/>
          </p:cNvSpPr>
          <p:nvPr>
            <p:ph type="subTitle" idx="1"/>
          </p:nvPr>
        </p:nvSpPr>
        <p:spPr/>
        <p:txBody>
          <a:bodyPr/>
          <a:lstStyle/>
          <a:p>
            <a:r>
              <a:rPr lang="en-GB" dirty="0"/>
              <a:t>Study Skills </a:t>
            </a:r>
            <a:r>
              <a:rPr lang="en-GB"/>
              <a:t>for Electronics</a:t>
            </a:r>
            <a:endParaRPr lang="en-GB" dirty="0"/>
          </a:p>
        </p:txBody>
      </p:sp>
      <p:pic>
        <p:nvPicPr>
          <p:cNvPr id="4" name="Picture 3">
            <a:extLst>
              <a:ext uri="{FF2B5EF4-FFF2-40B4-BE49-F238E27FC236}">
                <a16:creationId xmlns:a16="http://schemas.microsoft.com/office/drawing/2014/main" id="{8E503959-1750-1AF4-0703-CFC00BAD706E}"/>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637" y="5211699"/>
            <a:ext cx="4184946" cy="1646301"/>
          </a:xfrm>
          <a:prstGeom prst="rect">
            <a:avLst/>
          </a:prstGeom>
        </p:spPr>
      </p:pic>
    </p:spTree>
    <p:extLst>
      <p:ext uri="{BB962C8B-B14F-4D97-AF65-F5344CB8AC3E}">
        <p14:creationId xmlns:p14="http://schemas.microsoft.com/office/powerpoint/2010/main" val="29556784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F1547-1188-BE9D-DBC0-76A75F40E02F}"/>
              </a:ext>
            </a:extLst>
          </p:cNvPr>
          <p:cNvSpPr>
            <a:spLocks noGrp="1"/>
          </p:cNvSpPr>
          <p:nvPr>
            <p:ph type="title"/>
          </p:nvPr>
        </p:nvSpPr>
        <p:spPr/>
        <p:txBody>
          <a:bodyPr/>
          <a:lstStyle/>
          <a:p>
            <a:r>
              <a:rPr lang="en-GB" dirty="0"/>
              <a:t>What are we covering today?</a:t>
            </a:r>
          </a:p>
        </p:txBody>
      </p:sp>
      <p:sp>
        <p:nvSpPr>
          <p:cNvPr id="3" name="Content Placeholder 2">
            <a:extLst>
              <a:ext uri="{FF2B5EF4-FFF2-40B4-BE49-F238E27FC236}">
                <a16:creationId xmlns:a16="http://schemas.microsoft.com/office/drawing/2014/main" id="{05AE48E3-5DD6-1F52-E913-12F3F9CBB2FB}"/>
              </a:ext>
            </a:extLst>
          </p:cNvPr>
          <p:cNvSpPr>
            <a:spLocks noGrp="1"/>
          </p:cNvSpPr>
          <p:nvPr>
            <p:ph idx="1"/>
          </p:nvPr>
        </p:nvSpPr>
        <p:spPr/>
        <p:txBody>
          <a:bodyPr/>
          <a:lstStyle/>
          <a:p>
            <a:r>
              <a:rPr lang="en-GB" dirty="0"/>
              <a:t>Distinguish between academic and professional writing in engineering</a:t>
            </a:r>
          </a:p>
          <a:p>
            <a:r>
              <a:rPr lang="en-GB" dirty="0"/>
              <a:t>Identify key features of academic writing</a:t>
            </a:r>
          </a:p>
          <a:p>
            <a:r>
              <a:rPr lang="en-GB" dirty="0"/>
              <a:t>Structure academic paragraphs using evidence and critical analysis</a:t>
            </a:r>
          </a:p>
          <a:p>
            <a:r>
              <a:rPr lang="en-GB" dirty="0"/>
              <a:t>Adapt writing for different purposes</a:t>
            </a:r>
          </a:p>
        </p:txBody>
      </p:sp>
    </p:spTree>
    <p:extLst>
      <p:ext uri="{BB962C8B-B14F-4D97-AF65-F5344CB8AC3E}">
        <p14:creationId xmlns:p14="http://schemas.microsoft.com/office/powerpoint/2010/main" val="14325697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Electronic circuit board with processor">
            <a:extLst>
              <a:ext uri="{FF2B5EF4-FFF2-40B4-BE49-F238E27FC236}">
                <a16:creationId xmlns:a16="http://schemas.microsoft.com/office/drawing/2014/main" id="{EDF53B77-5F8C-FF9F-ADF2-CF89D616F7F4}"/>
              </a:ext>
            </a:extLst>
          </p:cNvPr>
          <p:cNvPicPr>
            <a:picLocks noChangeAspect="1"/>
          </p:cNvPicPr>
          <p:nvPr/>
        </p:nvPicPr>
        <p:blipFill>
          <a:blip r:embed="rId3"/>
          <a:srcRect l="22893" r="-2"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7E3FB16B-D153-A356-7E41-9A9290D7724A}"/>
              </a:ext>
            </a:extLst>
          </p:cNvPr>
          <p:cNvSpPr>
            <a:spLocks noGrp="1"/>
          </p:cNvSpPr>
          <p:nvPr>
            <p:ph type="title"/>
          </p:nvPr>
        </p:nvSpPr>
        <p:spPr>
          <a:xfrm>
            <a:off x="677333" y="609600"/>
            <a:ext cx="3851123" cy="1320800"/>
          </a:xfrm>
        </p:spPr>
        <p:txBody>
          <a:bodyPr>
            <a:normAutofit/>
          </a:bodyPr>
          <a:lstStyle/>
          <a:p>
            <a:pPr>
              <a:lnSpc>
                <a:spcPct val="90000"/>
              </a:lnSpc>
            </a:pPr>
            <a:r>
              <a:rPr lang="en-GB" sz="2800"/>
              <a:t>Which example would earn more marks?</a:t>
            </a:r>
          </a:p>
        </p:txBody>
      </p:sp>
      <p:sp>
        <p:nvSpPr>
          <p:cNvPr id="3" name="Content Placeholder 2">
            <a:extLst>
              <a:ext uri="{FF2B5EF4-FFF2-40B4-BE49-F238E27FC236}">
                <a16:creationId xmlns:a16="http://schemas.microsoft.com/office/drawing/2014/main" id="{B5137F82-86E5-BA9A-0A57-11B6BF331713}"/>
              </a:ext>
            </a:extLst>
          </p:cNvPr>
          <p:cNvSpPr>
            <a:spLocks noGrp="1"/>
          </p:cNvSpPr>
          <p:nvPr>
            <p:ph idx="1"/>
          </p:nvPr>
        </p:nvSpPr>
        <p:spPr>
          <a:xfrm>
            <a:off x="677334" y="2160589"/>
            <a:ext cx="3851122" cy="3880773"/>
          </a:xfrm>
        </p:spPr>
        <p:txBody>
          <a:bodyPr>
            <a:normAutofit/>
          </a:bodyPr>
          <a:lstStyle/>
          <a:p>
            <a:r>
              <a:rPr lang="en-GB" dirty="0"/>
              <a:t>A – The circuit worked quite well</a:t>
            </a:r>
          </a:p>
          <a:p>
            <a:r>
              <a:rPr lang="en-GB" dirty="0"/>
              <a:t>B – The circuit operated successfully throughout testing</a:t>
            </a:r>
          </a:p>
          <a:p>
            <a:r>
              <a:rPr lang="en-GB" dirty="0"/>
              <a:t>C – The circuit maintained a stable 5V output under all test conditions, indicating effective voltage regulation</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44447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D8B017-5EAB-F41F-31BF-4C734F7E4E4D}"/>
              </a:ext>
            </a:extLst>
          </p:cNvPr>
          <p:cNvSpPr>
            <a:spLocks noGrp="1"/>
          </p:cNvSpPr>
          <p:nvPr>
            <p:ph type="title"/>
          </p:nvPr>
        </p:nvSpPr>
        <p:spPr>
          <a:xfrm>
            <a:off x="1286933" y="609600"/>
            <a:ext cx="10197494" cy="1099457"/>
          </a:xfrm>
        </p:spPr>
        <p:txBody>
          <a:bodyPr>
            <a:normAutofit/>
          </a:bodyPr>
          <a:lstStyle/>
          <a:p>
            <a:r>
              <a:rPr lang="en-GB" dirty="0"/>
              <a:t>What makes writing academic?</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3990CD97-33AB-C80F-C010-F246241E7B5C}"/>
              </a:ext>
            </a:extLst>
          </p:cNvPr>
          <p:cNvGraphicFramePr>
            <a:graphicFrameLocks noGrp="1"/>
          </p:cNvGraphicFramePr>
          <p:nvPr>
            <p:ph idx="1"/>
            <p:extLst>
              <p:ext uri="{D42A27DB-BD31-4B8C-83A1-F6EECF244321}">
                <p14:modId xmlns:p14="http://schemas.microsoft.com/office/powerpoint/2010/main" val="3105901846"/>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938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5">
                                            <p:graphicEl>
                                              <a:dgm id="{720BAC71-EA0B-40FA-811C-D27C4E3833EE}"/>
                                            </p:graphicEl>
                                          </p:spTgt>
                                        </p:tgtEl>
                                        <p:attrNameLst>
                                          <p:attrName>style.visibility</p:attrName>
                                        </p:attrNameLst>
                                      </p:cBhvr>
                                      <p:to>
                                        <p:strVal val="visible"/>
                                      </p:to>
                                    </p:set>
                                    <p:animEffect transition="in" filter="wheel(1)">
                                      <p:cBhvr>
                                        <p:cTn id="7" dur="2000"/>
                                        <p:tgtEl>
                                          <p:spTgt spid="5">
                                            <p:graphicEl>
                                              <a:dgm id="{720BAC71-EA0B-40FA-811C-D27C4E3833EE}"/>
                                            </p:graphicEl>
                                          </p:spTgt>
                                        </p:tgtEl>
                                      </p:cBhvr>
                                    </p:animEffect>
                                  </p:childTnLst>
                                </p:cTn>
                              </p:par>
                              <p:par>
                                <p:cTn id="8" presetID="21" presetClass="entr" presetSubtype="1" fill="hold" grpId="0" nodeType="withEffect">
                                  <p:stCondLst>
                                    <p:cond delay="0"/>
                                  </p:stCondLst>
                                  <p:childTnLst>
                                    <p:set>
                                      <p:cBhvr>
                                        <p:cTn id="9" dur="1" fill="hold">
                                          <p:stCondLst>
                                            <p:cond delay="0"/>
                                          </p:stCondLst>
                                        </p:cTn>
                                        <p:tgtEl>
                                          <p:spTgt spid="5">
                                            <p:graphicEl>
                                              <a:dgm id="{45BA0D2D-C9D4-49D9-99D1-06E688B1C933}"/>
                                            </p:graphicEl>
                                          </p:spTgt>
                                        </p:tgtEl>
                                        <p:attrNameLst>
                                          <p:attrName>style.visibility</p:attrName>
                                        </p:attrNameLst>
                                      </p:cBhvr>
                                      <p:to>
                                        <p:strVal val="visible"/>
                                      </p:to>
                                    </p:set>
                                    <p:animEffect transition="in" filter="wheel(1)">
                                      <p:cBhvr>
                                        <p:cTn id="10" dur="2000"/>
                                        <p:tgtEl>
                                          <p:spTgt spid="5">
                                            <p:graphicEl>
                                              <a:dgm id="{45BA0D2D-C9D4-49D9-99D1-06E688B1C933}"/>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21" presetClass="entr" presetSubtype="1" fill="hold" grpId="0" nodeType="clickEffect">
                                  <p:stCondLst>
                                    <p:cond delay="0"/>
                                  </p:stCondLst>
                                  <p:childTnLst>
                                    <p:set>
                                      <p:cBhvr>
                                        <p:cTn id="14" dur="1" fill="hold">
                                          <p:stCondLst>
                                            <p:cond delay="0"/>
                                          </p:stCondLst>
                                        </p:cTn>
                                        <p:tgtEl>
                                          <p:spTgt spid="5">
                                            <p:graphicEl>
                                              <a:dgm id="{7E71C251-62D8-4C12-BBB1-D526D3493085}"/>
                                            </p:graphicEl>
                                          </p:spTgt>
                                        </p:tgtEl>
                                        <p:attrNameLst>
                                          <p:attrName>style.visibility</p:attrName>
                                        </p:attrNameLst>
                                      </p:cBhvr>
                                      <p:to>
                                        <p:strVal val="visible"/>
                                      </p:to>
                                    </p:set>
                                    <p:animEffect transition="in" filter="wheel(1)">
                                      <p:cBhvr>
                                        <p:cTn id="15" dur="2000"/>
                                        <p:tgtEl>
                                          <p:spTgt spid="5">
                                            <p:graphicEl>
                                              <a:dgm id="{7E71C251-62D8-4C12-BBB1-D526D3493085}"/>
                                            </p:graphicEl>
                                          </p:spTgt>
                                        </p:tgtEl>
                                      </p:cBhvr>
                                    </p:animEffect>
                                  </p:childTnLst>
                                </p:cTn>
                              </p:par>
                              <p:par>
                                <p:cTn id="16" presetID="21" presetClass="entr" presetSubtype="1" fill="hold" grpId="0" nodeType="withEffect">
                                  <p:stCondLst>
                                    <p:cond delay="0"/>
                                  </p:stCondLst>
                                  <p:childTnLst>
                                    <p:set>
                                      <p:cBhvr>
                                        <p:cTn id="17" dur="1" fill="hold">
                                          <p:stCondLst>
                                            <p:cond delay="0"/>
                                          </p:stCondLst>
                                        </p:cTn>
                                        <p:tgtEl>
                                          <p:spTgt spid="5">
                                            <p:graphicEl>
                                              <a:dgm id="{54963B0A-FB2B-4A78-BEE3-227A546470F2}"/>
                                            </p:graphicEl>
                                          </p:spTgt>
                                        </p:tgtEl>
                                        <p:attrNameLst>
                                          <p:attrName>style.visibility</p:attrName>
                                        </p:attrNameLst>
                                      </p:cBhvr>
                                      <p:to>
                                        <p:strVal val="visible"/>
                                      </p:to>
                                    </p:set>
                                    <p:animEffect transition="in" filter="wheel(1)">
                                      <p:cBhvr>
                                        <p:cTn id="18" dur="2000"/>
                                        <p:tgtEl>
                                          <p:spTgt spid="5">
                                            <p:graphicEl>
                                              <a:dgm id="{54963B0A-FB2B-4A78-BEE3-227A546470F2}"/>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21" presetClass="entr" presetSubtype="1" fill="hold" grpId="0" nodeType="clickEffect">
                                  <p:stCondLst>
                                    <p:cond delay="0"/>
                                  </p:stCondLst>
                                  <p:childTnLst>
                                    <p:set>
                                      <p:cBhvr>
                                        <p:cTn id="22" dur="1" fill="hold">
                                          <p:stCondLst>
                                            <p:cond delay="0"/>
                                          </p:stCondLst>
                                        </p:cTn>
                                        <p:tgtEl>
                                          <p:spTgt spid="5">
                                            <p:graphicEl>
                                              <a:dgm id="{6B2B60A1-BA39-4E14-9BD6-09ACCE6FFC28}"/>
                                            </p:graphicEl>
                                          </p:spTgt>
                                        </p:tgtEl>
                                        <p:attrNameLst>
                                          <p:attrName>style.visibility</p:attrName>
                                        </p:attrNameLst>
                                      </p:cBhvr>
                                      <p:to>
                                        <p:strVal val="visible"/>
                                      </p:to>
                                    </p:set>
                                    <p:animEffect transition="in" filter="wheel(1)">
                                      <p:cBhvr>
                                        <p:cTn id="23" dur="2000"/>
                                        <p:tgtEl>
                                          <p:spTgt spid="5">
                                            <p:graphicEl>
                                              <a:dgm id="{6B2B60A1-BA39-4E14-9BD6-09ACCE6FFC28}"/>
                                            </p:graphicEl>
                                          </p:spTgt>
                                        </p:tgtEl>
                                      </p:cBhvr>
                                    </p:animEffect>
                                  </p:childTnLst>
                                </p:cTn>
                              </p:par>
                              <p:par>
                                <p:cTn id="24" presetID="21" presetClass="entr" presetSubtype="1" fill="hold" grpId="0" nodeType="withEffect">
                                  <p:stCondLst>
                                    <p:cond delay="0"/>
                                  </p:stCondLst>
                                  <p:childTnLst>
                                    <p:set>
                                      <p:cBhvr>
                                        <p:cTn id="25" dur="1" fill="hold">
                                          <p:stCondLst>
                                            <p:cond delay="0"/>
                                          </p:stCondLst>
                                        </p:cTn>
                                        <p:tgtEl>
                                          <p:spTgt spid="5">
                                            <p:graphicEl>
                                              <a:dgm id="{0AD71993-1CA3-4C11-BAD3-651AC9ABBB38}"/>
                                            </p:graphicEl>
                                          </p:spTgt>
                                        </p:tgtEl>
                                        <p:attrNameLst>
                                          <p:attrName>style.visibility</p:attrName>
                                        </p:attrNameLst>
                                      </p:cBhvr>
                                      <p:to>
                                        <p:strVal val="visible"/>
                                      </p:to>
                                    </p:set>
                                    <p:animEffect transition="in" filter="wheel(1)">
                                      <p:cBhvr>
                                        <p:cTn id="26" dur="2000"/>
                                        <p:tgtEl>
                                          <p:spTgt spid="5">
                                            <p:graphicEl>
                                              <a:dgm id="{0AD71993-1CA3-4C11-BAD3-651AC9ABBB38}"/>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21" presetClass="entr" presetSubtype="1" fill="hold" grpId="0" nodeType="clickEffect">
                                  <p:stCondLst>
                                    <p:cond delay="0"/>
                                  </p:stCondLst>
                                  <p:childTnLst>
                                    <p:set>
                                      <p:cBhvr>
                                        <p:cTn id="30" dur="1" fill="hold">
                                          <p:stCondLst>
                                            <p:cond delay="0"/>
                                          </p:stCondLst>
                                        </p:cTn>
                                        <p:tgtEl>
                                          <p:spTgt spid="5">
                                            <p:graphicEl>
                                              <a:dgm id="{C808E491-7F78-422F-9E7F-5775B8B134AA}"/>
                                            </p:graphicEl>
                                          </p:spTgt>
                                        </p:tgtEl>
                                        <p:attrNameLst>
                                          <p:attrName>style.visibility</p:attrName>
                                        </p:attrNameLst>
                                      </p:cBhvr>
                                      <p:to>
                                        <p:strVal val="visible"/>
                                      </p:to>
                                    </p:set>
                                    <p:animEffect transition="in" filter="wheel(1)">
                                      <p:cBhvr>
                                        <p:cTn id="31" dur="2000"/>
                                        <p:tgtEl>
                                          <p:spTgt spid="5">
                                            <p:graphicEl>
                                              <a:dgm id="{C808E491-7F78-422F-9E7F-5775B8B134AA}"/>
                                            </p:graphicEl>
                                          </p:spTgt>
                                        </p:tgtEl>
                                      </p:cBhvr>
                                    </p:animEffect>
                                  </p:childTnLst>
                                </p:cTn>
                              </p:par>
                              <p:par>
                                <p:cTn id="32" presetID="21" presetClass="entr" presetSubtype="1" fill="hold" grpId="0" nodeType="withEffect">
                                  <p:stCondLst>
                                    <p:cond delay="0"/>
                                  </p:stCondLst>
                                  <p:childTnLst>
                                    <p:set>
                                      <p:cBhvr>
                                        <p:cTn id="33" dur="1" fill="hold">
                                          <p:stCondLst>
                                            <p:cond delay="0"/>
                                          </p:stCondLst>
                                        </p:cTn>
                                        <p:tgtEl>
                                          <p:spTgt spid="5">
                                            <p:graphicEl>
                                              <a:dgm id="{6564CBD7-4615-4494-949C-DB5A58E541F5}"/>
                                            </p:graphicEl>
                                          </p:spTgt>
                                        </p:tgtEl>
                                        <p:attrNameLst>
                                          <p:attrName>style.visibility</p:attrName>
                                        </p:attrNameLst>
                                      </p:cBhvr>
                                      <p:to>
                                        <p:strVal val="visible"/>
                                      </p:to>
                                    </p:set>
                                    <p:animEffect transition="in" filter="wheel(1)">
                                      <p:cBhvr>
                                        <p:cTn id="34" dur="2000"/>
                                        <p:tgtEl>
                                          <p:spTgt spid="5">
                                            <p:graphicEl>
                                              <a:dgm id="{6564CBD7-4615-4494-949C-DB5A58E541F5}"/>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21" presetClass="entr" presetSubtype="1" fill="hold" grpId="0" nodeType="clickEffect">
                                  <p:stCondLst>
                                    <p:cond delay="0"/>
                                  </p:stCondLst>
                                  <p:childTnLst>
                                    <p:set>
                                      <p:cBhvr>
                                        <p:cTn id="38" dur="1" fill="hold">
                                          <p:stCondLst>
                                            <p:cond delay="0"/>
                                          </p:stCondLst>
                                        </p:cTn>
                                        <p:tgtEl>
                                          <p:spTgt spid="5">
                                            <p:graphicEl>
                                              <a:dgm id="{8300D801-B065-482D-84A0-175C9022416A}"/>
                                            </p:graphicEl>
                                          </p:spTgt>
                                        </p:tgtEl>
                                        <p:attrNameLst>
                                          <p:attrName>style.visibility</p:attrName>
                                        </p:attrNameLst>
                                      </p:cBhvr>
                                      <p:to>
                                        <p:strVal val="visible"/>
                                      </p:to>
                                    </p:set>
                                    <p:animEffect transition="in" filter="wheel(1)">
                                      <p:cBhvr>
                                        <p:cTn id="39" dur="2000"/>
                                        <p:tgtEl>
                                          <p:spTgt spid="5">
                                            <p:graphicEl>
                                              <a:dgm id="{8300D801-B065-482D-84A0-175C9022416A}"/>
                                            </p:graphicEl>
                                          </p:spTgt>
                                        </p:tgtEl>
                                      </p:cBhvr>
                                    </p:animEffect>
                                  </p:childTnLst>
                                </p:cTn>
                              </p:par>
                              <p:par>
                                <p:cTn id="40" presetID="21" presetClass="entr" presetSubtype="1" fill="hold" grpId="0" nodeType="withEffect">
                                  <p:stCondLst>
                                    <p:cond delay="0"/>
                                  </p:stCondLst>
                                  <p:childTnLst>
                                    <p:set>
                                      <p:cBhvr>
                                        <p:cTn id="41" dur="1" fill="hold">
                                          <p:stCondLst>
                                            <p:cond delay="0"/>
                                          </p:stCondLst>
                                        </p:cTn>
                                        <p:tgtEl>
                                          <p:spTgt spid="5">
                                            <p:graphicEl>
                                              <a:dgm id="{CC0CA71D-2B27-4027-852A-47EB8BD466F5}"/>
                                            </p:graphicEl>
                                          </p:spTgt>
                                        </p:tgtEl>
                                        <p:attrNameLst>
                                          <p:attrName>style.visibility</p:attrName>
                                        </p:attrNameLst>
                                      </p:cBhvr>
                                      <p:to>
                                        <p:strVal val="visible"/>
                                      </p:to>
                                    </p:set>
                                    <p:animEffect transition="in" filter="wheel(1)">
                                      <p:cBhvr>
                                        <p:cTn id="42" dur="2000"/>
                                        <p:tgtEl>
                                          <p:spTgt spid="5">
                                            <p:graphicEl>
                                              <a:dgm id="{CC0CA71D-2B27-4027-852A-47EB8BD466F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3B5D9-4725-37BB-C85D-7D8C388827B4}"/>
              </a:ext>
            </a:extLst>
          </p:cNvPr>
          <p:cNvSpPr>
            <a:spLocks noGrp="1"/>
          </p:cNvSpPr>
          <p:nvPr>
            <p:ph type="title"/>
          </p:nvPr>
        </p:nvSpPr>
        <p:spPr>
          <a:xfrm>
            <a:off x="677334" y="609600"/>
            <a:ext cx="8596668" cy="1320800"/>
          </a:xfrm>
        </p:spPr>
        <p:txBody>
          <a:bodyPr anchor="t">
            <a:normAutofit/>
          </a:bodyPr>
          <a:lstStyle/>
          <a:p>
            <a:r>
              <a:rPr lang="en-GB" dirty="0"/>
              <a:t>Evidence-Based</a:t>
            </a:r>
          </a:p>
        </p:txBody>
      </p:sp>
      <p:sp>
        <p:nvSpPr>
          <p:cNvPr id="3" name="Content Placeholder 2">
            <a:extLst>
              <a:ext uri="{FF2B5EF4-FFF2-40B4-BE49-F238E27FC236}">
                <a16:creationId xmlns:a16="http://schemas.microsoft.com/office/drawing/2014/main" id="{648C1F0D-C6C3-AA86-959C-6C45EAEDA04B}"/>
              </a:ext>
            </a:extLst>
          </p:cNvPr>
          <p:cNvSpPr>
            <a:spLocks noGrp="1"/>
          </p:cNvSpPr>
          <p:nvPr>
            <p:ph idx="1"/>
          </p:nvPr>
        </p:nvSpPr>
        <p:spPr>
          <a:xfrm>
            <a:off x="6336287" y="2160589"/>
            <a:ext cx="2934714" cy="3880773"/>
          </a:xfrm>
        </p:spPr>
        <p:txBody>
          <a:bodyPr>
            <a:normAutofit/>
          </a:bodyPr>
          <a:lstStyle/>
          <a:p>
            <a:pPr marL="0" indent="0">
              <a:buNone/>
            </a:pPr>
            <a:r>
              <a:rPr lang="en-GB" dirty="0"/>
              <a:t>Engineering claims require:</a:t>
            </a:r>
          </a:p>
          <a:p>
            <a:r>
              <a:rPr lang="en-GB" dirty="0"/>
              <a:t>Experimental data</a:t>
            </a:r>
          </a:p>
          <a:p>
            <a:r>
              <a:rPr lang="en-GB" dirty="0"/>
              <a:t>Research evidence</a:t>
            </a:r>
          </a:p>
          <a:p>
            <a:r>
              <a:rPr lang="en-GB" dirty="0"/>
              <a:t>Standards</a:t>
            </a:r>
          </a:p>
          <a:p>
            <a:r>
              <a:rPr lang="en-GB" dirty="0"/>
              <a:t>Published literature</a:t>
            </a:r>
          </a:p>
        </p:txBody>
      </p:sp>
      <p:pic>
        <p:nvPicPr>
          <p:cNvPr id="5" name="Picture 4">
            <a:extLst>
              <a:ext uri="{FF2B5EF4-FFF2-40B4-BE49-F238E27FC236}">
                <a16:creationId xmlns:a16="http://schemas.microsoft.com/office/drawing/2014/main" id="{A7AB9FB3-509A-597B-D156-5A0F6C2B865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6756" b="2"/>
          <a:stretch>
            <a:fillRect/>
          </a:stretch>
        </p:blipFill>
        <p:spPr>
          <a:xfrm>
            <a:off x="677334" y="2159331"/>
            <a:ext cx="5423429" cy="3882362"/>
          </a:xfrm>
          <a:prstGeom prst="rect">
            <a:avLst/>
          </a:prstGeom>
        </p:spPr>
      </p:pic>
    </p:spTree>
    <p:extLst>
      <p:ext uri="{BB962C8B-B14F-4D97-AF65-F5344CB8AC3E}">
        <p14:creationId xmlns:p14="http://schemas.microsoft.com/office/powerpoint/2010/main" val="185373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9" name="Straight Connector 18">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4725C77C-0511-D43F-D61D-C244B83300AF}"/>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a:t>Objective – Neutral and Impersonal</a:t>
            </a:r>
          </a:p>
        </p:txBody>
      </p:sp>
      <p:sp>
        <p:nvSpPr>
          <p:cNvPr id="10" name="Content Placeholder 9">
            <a:extLst>
              <a:ext uri="{FF2B5EF4-FFF2-40B4-BE49-F238E27FC236}">
                <a16:creationId xmlns:a16="http://schemas.microsoft.com/office/drawing/2014/main" id="{1BEB73C4-921F-E1BE-08E8-B7C4E27E00E1}"/>
              </a:ext>
            </a:extLst>
          </p:cNvPr>
          <p:cNvSpPr>
            <a:spLocks noGrp="1"/>
          </p:cNvSpPr>
          <p:nvPr>
            <p:ph sz="half" idx="1"/>
          </p:nvPr>
        </p:nvSpPr>
        <p:spPr>
          <a:xfrm>
            <a:off x="6336287" y="2160589"/>
            <a:ext cx="2934714" cy="3880773"/>
          </a:xfrm>
        </p:spPr>
        <p:txBody>
          <a:bodyPr vert="horz" lIns="91440" tIns="45720" rIns="91440" bIns="45720" rtlCol="0">
            <a:normAutofit/>
          </a:bodyPr>
          <a:lstStyle/>
          <a:p>
            <a:r>
              <a:rPr lang="en-US" dirty="0"/>
              <a:t>Instead of:</a:t>
            </a:r>
          </a:p>
          <a:p>
            <a:pPr lvl="1"/>
            <a:r>
              <a:rPr lang="en-US" dirty="0"/>
              <a:t>“I think the design is efficient.”</a:t>
            </a:r>
          </a:p>
          <a:p>
            <a:pPr lvl="2"/>
            <a:r>
              <a:rPr lang="en-US" dirty="0"/>
              <a:t>Personal</a:t>
            </a:r>
          </a:p>
          <a:p>
            <a:pPr lvl="2"/>
            <a:r>
              <a:rPr lang="en-US" dirty="0"/>
              <a:t>Focus on your thought</a:t>
            </a:r>
          </a:p>
          <a:p>
            <a:r>
              <a:rPr lang="en-US" dirty="0"/>
              <a:t>Try:</a:t>
            </a:r>
          </a:p>
          <a:p>
            <a:pPr lvl="1"/>
            <a:r>
              <a:rPr lang="en-US" dirty="0"/>
              <a:t>“The design achieved an efficiency of 94%.”</a:t>
            </a:r>
          </a:p>
          <a:p>
            <a:pPr lvl="2"/>
            <a:r>
              <a:rPr lang="en-US" dirty="0"/>
              <a:t>Impersonal</a:t>
            </a:r>
          </a:p>
          <a:p>
            <a:pPr lvl="2"/>
            <a:r>
              <a:rPr lang="en-US" dirty="0"/>
              <a:t>Focus on design</a:t>
            </a:r>
          </a:p>
        </p:txBody>
      </p:sp>
      <p:pic>
        <p:nvPicPr>
          <p:cNvPr id="13" name="Content Placeholder 12">
            <a:extLst>
              <a:ext uri="{FF2B5EF4-FFF2-40B4-BE49-F238E27FC236}">
                <a16:creationId xmlns:a16="http://schemas.microsoft.com/office/drawing/2014/main" id="{CF7BD4F2-A1A2-BA53-F7EB-6391FB411DCC}"/>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l="5003" r="1753" b="2"/>
          <a:stretch>
            <a:fillRect/>
          </a:stretch>
        </p:blipFill>
        <p:spPr>
          <a:xfrm>
            <a:off x="677334" y="2159331"/>
            <a:ext cx="5423429" cy="3882362"/>
          </a:xfrm>
          <a:prstGeom prst="rect">
            <a:avLst/>
          </a:prstGeom>
        </p:spPr>
      </p:pic>
    </p:spTree>
    <p:extLst>
      <p:ext uri="{BB962C8B-B14F-4D97-AF65-F5344CB8AC3E}">
        <p14:creationId xmlns:p14="http://schemas.microsoft.com/office/powerpoint/2010/main" val="62766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p:cTn id="7" dur="500" fill="hold"/>
                                        <p:tgtEl>
                                          <p:spTgt spid="10">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10">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10">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10">
                                            <p:txEl>
                                              <p:pRg st="1" end="1"/>
                                            </p:txEl>
                                          </p:spTgt>
                                        </p:tgtEl>
                                        <p:attrNameLst>
                                          <p:attrName>style.visibility</p:attrName>
                                        </p:attrNameLst>
                                      </p:cBhvr>
                                      <p:to>
                                        <p:strVal val="visible"/>
                                      </p:to>
                                    </p:set>
                                    <p:anim calcmode="lin" valueType="num">
                                      <p:cBhvr>
                                        <p:cTn id="14" dur="500" fill="hold"/>
                                        <p:tgtEl>
                                          <p:spTgt spid="10">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10">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10">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10">
                                            <p:txEl>
                                              <p:pRg st="2" end="2"/>
                                            </p:txEl>
                                          </p:spTgt>
                                        </p:tgtEl>
                                        <p:attrNameLst>
                                          <p:attrName>style.visibility</p:attrName>
                                        </p:attrNameLst>
                                      </p:cBhvr>
                                      <p:to>
                                        <p:strVal val="visible"/>
                                      </p:to>
                                    </p:set>
                                    <p:anim calcmode="lin" valueType="num">
                                      <p:cBhvr>
                                        <p:cTn id="21" dur="500" fill="hold"/>
                                        <p:tgtEl>
                                          <p:spTgt spid="10">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10">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10">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10">
                                            <p:txEl>
                                              <p:pRg st="3" end="3"/>
                                            </p:txEl>
                                          </p:spTgt>
                                        </p:tgtEl>
                                        <p:attrNameLst>
                                          <p:attrName>style.visibility</p:attrName>
                                        </p:attrNameLst>
                                      </p:cBhvr>
                                      <p:to>
                                        <p:strVal val="visible"/>
                                      </p:to>
                                    </p:set>
                                    <p:anim calcmode="lin" valueType="num">
                                      <p:cBhvr>
                                        <p:cTn id="28" dur="500" fill="hold"/>
                                        <p:tgtEl>
                                          <p:spTgt spid="10">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10">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10">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nodeType="clickEffect">
                                  <p:stCondLst>
                                    <p:cond delay="0"/>
                                  </p:stCondLst>
                                  <p:childTnLst>
                                    <p:set>
                                      <p:cBhvr>
                                        <p:cTn id="34" dur="1" fill="hold">
                                          <p:stCondLst>
                                            <p:cond delay="0"/>
                                          </p:stCondLst>
                                        </p:cTn>
                                        <p:tgtEl>
                                          <p:spTgt spid="10">
                                            <p:txEl>
                                              <p:pRg st="4" end="4"/>
                                            </p:txEl>
                                          </p:spTgt>
                                        </p:tgtEl>
                                        <p:attrNameLst>
                                          <p:attrName>style.visibility</p:attrName>
                                        </p:attrNameLst>
                                      </p:cBhvr>
                                      <p:to>
                                        <p:strVal val="visible"/>
                                      </p:to>
                                    </p:set>
                                    <p:anim calcmode="lin" valueType="num">
                                      <p:cBhvr>
                                        <p:cTn id="35" dur="500" fill="hold"/>
                                        <p:tgtEl>
                                          <p:spTgt spid="10">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10">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10">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nodeType="clickEffect">
                                  <p:stCondLst>
                                    <p:cond delay="0"/>
                                  </p:stCondLst>
                                  <p:childTnLst>
                                    <p:set>
                                      <p:cBhvr>
                                        <p:cTn id="41" dur="1" fill="hold">
                                          <p:stCondLst>
                                            <p:cond delay="0"/>
                                          </p:stCondLst>
                                        </p:cTn>
                                        <p:tgtEl>
                                          <p:spTgt spid="10">
                                            <p:txEl>
                                              <p:pRg st="5" end="5"/>
                                            </p:txEl>
                                          </p:spTgt>
                                        </p:tgtEl>
                                        <p:attrNameLst>
                                          <p:attrName>style.visibility</p:attrName>
                                        </p:attrNameLst>
                                      </p:cBhvr>
                                      <p:to>
                                        <p:strVal val="visible"/>
                                      </p:to>
                                    </p:set>
                                    <p:anim calcmode="lin" valueType="num">
                                      <p:cBhvr>
                                        <p:cTn id="42" dur="500" fill="hold"/>
                                        <p:tgtEl>
                                          <p:spTgt spid="10">
                                            <p:txEl>
                                              <p:pRg st="5" end="5"/>
                                            </p:txEl>
                                          </p:spTgt>
                                        </p:tgtEl>
                                        <p:attrNameLst>
                                          <p:attrName>ppt_w</p:attrName>
                                        </p:attrNameLst>
                                      </p:cBhvr>
                                      <p:tavLst>
                                        <p:tav tm="0">
                                          <p:val>
                                            <p:fltVal val="0"/>
                                          </p:val>
                                        </p:tav>
                                        <p:tav tm="100000">
                                          <p:val>
                                            <p:strVal val="#ppt_w"/>
                                          </p:val>
                                        </p:tav>
                                      </p:tavLst>
                                    </p:anim>
                                    <p:anim calcmode="lin" valueType="num">
                                      <p:cBhvr>
                                        <p:cTn id="43" dur="500" fill="hold"/>
                                        <p:tgtEl>
                                          <p:spTgt spid="10">
                                            <p:txEl>
                                              <p:pRg st="5" end="5"/>
                                            </p:txEl>
                                          </p:spTgt>
                                        </p:tgtEl>
                                        <p:attrNameLst>
                                          <p:attrName>ppt_h</p:attrName>
                                        </p:attrNameLst>
                                      </p:cBhvr>
                                      <p:tavLst>
                                        <p:tav tm="0">
                                          <p:val>
                                            <p:fltVal val="0"/>
                                          </p:val>
                                        </p:tav>
                                        <p:tav tm="100000">
                                          <p:val>
                                            <p:strVal val="#ppt_h"/>
                                          </p:val>
                                        </p:tav>
                                      </p:tavLst>
                                    </p:anim>
                                    <p:animEffect transition="in" filter="fade">
                                      <p:cBhvr>
                                        <p:cTn id="44" dur="500"/>
                                        <p:tgtEl>
                                          <p:spTgt spid="10">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nodeType="clickEffect">
                                  <p:stCondLst>
                                    <p:cond delay="0"/>
                                  </p:stCondLst>
                                  <p:childTnLst>
                                    <p:set>
                                      <p:cBhvr>
                                        <p:cTn id="48" dur="1" fill="hold">
                                          <p:stCondLst>
                                            <p:cond delay="0"/>
                                          </p:stCondLst>
                                        </p:cTn>
                                        <p:tgtEl>
                                          <p:spTgt spid="10">
                                            <p:txEl>
                                              <p:pRg st="6" end="6"/>
                                            </p:txEl>
                                          </p:spTgt>
                                        </p:tgtEl>
                                        <p:attrNameLst>
                                          <p:attrName>style.visibility</p:attrName>
                                        </p:attrNameLst>
                                      </p:cBhvr>
                                      <p:to>
                                        <p:strVal val="visible"/>
                                      </p:to>
                                    </p:set>
                                    <p:anim calcmode="lin" valueType="num">
                                      <p:cBhvr>
                                        <p:cTn id="49" dur="500" fill="hold"/>
                                        <p:tgtEl>
                                          <p:spTgt spid="10">
                                            <p:txEl>
                                              <p:pRg st="6" end="6"/>
                                            </p:txEl>
                                          </p:spTgt>
                                        </p:tgtEl>
                                        <p:attrNameLst>
                                          <p:attrName>ppt_w</p:attrName>
                                        </p:attrNameLst>
                                      </p:cBhvr>
                                      <p:tavLst>
                                        <p:tav tm="0">
                                          <p:val>
                                            <p:fltVal val="0"/>
                                          </p:val>
                                        </p:tav>
                                        <p:tav tm="100000">
                                          <p:val>
                                            <p:strVal val="#ppt_w"/>
                                          </p:val>
                                        </p:tav>
                                      </p:tavLst>
                                    </p:anim>
                                    <p:anim calcmode="lin" valueType="num">
                                      <p:cBhvr>
                                        <p:cTn id="50" dur="500" fill="hold"/>
                                        <p:tgtEl>
                                          <p:spTgt spid="10">
                                            <p:txEl>
                                              <p:pRg st="6" end="6"/>
                                            </p:txEl>
                                          </p:spTgt>
                                        </p:tgtEl>
                                        <p:attrNameLst>
                                          <p:attrName>ppt_h</p:attrName>
                                        </p:attrNameLst>
                                      </p:cBhvr>
                                      <p:tavLst>
                                        <p:tav tm="0">
                                          <p:val>
                                            <p:fltVal val="0"/>
                                          </p:val>
                                        </p:tav>
                                        <p:tav tm="100000">
                                          <p:val>
                                            <p:strVal val="#ppt_h"/>
                                          </p:val>
                                        </p:tav>
                                      </p:tavLst>
                                    </p:anim>
                                    <p:animEffect transition="in" filter="fade">
                                      <p:cBhvr>
                                        <p:cTn id="51" dur="500"/>
                                        <p:tgtEl>
                                          <p:spTgt spid="10">
                                            <p:txEl>
                                              <p:pRg st="6" end="6"/>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nodeType="clickEffect">
                                  <p:stCondLst>
                                    <p:cond delay="0"/>
                                  </p:stCondLst>
                                  <p:childTnLst>
                                    <p:set>
                                      <p:cBhvr>
                                        <p:cTn id="55" dur="1" fill="hold">
                                          <p:stCondLst>
                                            <p:cond delay="0"/>
                                          </p:stCondLst>
                                        </p:cTn>
                                        <p:tgtEl>
                                          <p:spTgt spid="10">
                                            <p:txEl>
                                              <p:pRg st="7" end="7"/>
                                            </p:txEl>
                                          </p:spTgt>
                                        </p:tgtEl>
                                        <p:attrNameLst>
                                          <p:attrName>style.visibility</p:attrName>
                                        </p:attrNameLst>
                                      </p:cBhvr>
                                      <p:to>
                                        <p:strVal val="visible"/>
                                      </p:to>
                                    </p:set>
                                    <p:anim calcmode="lin" valueType="num">
                                      <p:cBhvr>
                                        <p:cTn id="56" dur="500" fill="hold"/>
                                        <p:tgtEl>
                                          <p:spTgt spid="10">
                                            <p:txEl>
                                              <p:pRg st="7" end="7"/>
                                            </p:txEl>
                                          </p:spTgt>
                                        </p:tgtEl>
                                        <p:attrNameLst>
                                          <p:attrName>ppt_w</p:attrName>
                                        </p:attrNameLst>
                                      </p:cBhvr>
                                      <p:tavLst>
                                        <p:tav tm="0">
                                          <p:val>
                                            <p:fltVal val="0"/>
                                          </p:val>
                                        </p:tav>
                                        <p:tav tm="100000">
                                          <p:val>
                                            <p:strVal val="#ppt_w"/>
                                          </p:val>
                                        </p:tav>
                                      </p:tavLst>
                                    </p:anim>
                                    <p:anim calcmode="lin" valueType="num">
                                      <p:cBhvr>
                                        <p:cTn id="57" dur="500" fill="hold"/>
                                        <p:tgtEl>
                                          <p:spTgt spid="10">
                                            <p:txEl>
                                              <p:pRg st="7" end="7"/>
                                            </p:txEl>
                                          </p:spTgt>
                                        </p:tgtEl>
                                        <p:attrNameLst>
                                          <p:attrName>ppt_h</p:attrName>
                                        </p:attrNameLst>
                                      </p:cBhvr>
                                      <p:tavLst>
                                        <p:tav tm="0">
                                          <p:val>
                                            <p:fltVal val="0"/>
                                          </p:val>
                                        </p:tav>
                                        <p:tav tm="100000">
                                          <p:val>
                                            <p:strVal val="#ppt_h"/>
                                          </p:val>
                                        </p:tav>
                                      </p:tavLst>
                                    </p:anim>
                                    <p:animEffect transition="in" filter="fade">
                                      <p:cBhvr>
                                        <p:cTn id="58" dur="500"/>
                                        <p:tgtEl>
                                          <p:spTgt spid="10">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8" name="Straight Connector 17">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0"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7" name="Title 6">
            <a:extLst>
              <a:ext uri="{FF2B5EF4-FFF2-40B4-BE49-F238E27FC236}">
                <a16:creationId xmlns:a16="http://schemas.microsoft.com/office/drawing/2014/main" id="{E2386B0C-E623-830F-845A-9514D6E9C9BA}"/>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a:t>Precise – Exact, Specific and Unambiguous</a:t>
            </a:r>
          </a:p>
        </p:txBody>
      </p:sp>
      <p:sp>
        <p:nvSpPr>
          <p:cNvPr id="9" name="Content Placeholder 8">
            <a:extLst>
              <a:ext uri="{FF2B5EF4-FFF2-40B4-BE49-F238E27FC236}">
                <a16:creationId xmlns:a16="http://schemas.microsoft.com/office/drawing/2014/main" id="{498D8A5A-F7DD-BA25-D1F3-4324C89ABD84}"/>
              </a:ext>
            </a:extLst>
          </p:cNvPr>
          <p:cNvSpPr>
            <a:spLocks noGrp="1"/>
          </p:cNvSpPr>
          <p:nvPr>
            <p:ph sz="half" idx="1"/>
          </p:nvPr>
        </p:nvSpPr>
        <p:spPr>
          <a:xfrm>
            <a:off x="677334" y="2160589"/>
            <a:ext cx="3957349" cy="3880773"/>
          </a:xfrm>
        </p:spPr>
        <p:txBody>
          <a:bodyPr vert="horz" lIns="91440" tIns="45720" rIns="91440" bIns="45720" rtlCol="0">
            <a:normAutofit/>
          </a:bodyPr>
          <a:lstStyle/>
          <a:p>
            <a:r>
              <a:rPr lang="en-US" dirty="0"/>
              <a:t>Instead of:</a:t>
            </a:r>
          </a:p>
          <a:p>
            <a:pPr lvl="1"/>
            <a:r>
              <a:rPr lang="en-US" dirty="0"/>
              <a:t>“Signal quality improved.”</a:t>
            </a:r>
          </a:p>
          <a:p>
            <a:pPr lvl="2"/>
            <a:r>
              <a:rPr lang="en-US" dirty="0"/>
              <a:t>Vague</a:t>
            </a:r>
          </a:p>
          <a:p>
            <a:pPr lvl="2"/>
            <a:r>
              <a:rPr lang="en-US" dirty="0"/>
              <a:t>Unquantified</a:t>
            </a:r>
          </a:p>
          <a:p>
            <a:pPr lvl="2"/>
            <a:r>
              <a:rPr lang="en-US" dirty="0"/>
              <a:t>Not really sure what…</a:t>
            </a:r>
          </a:p>
          <a:p>
            <a:r>
              <a:rPr lang="en-US" dirty="0"/>
              <a:t>Try:</a:t>
            </a:r>
          </a:p>
          <a:p>
            <a:pPr lvl="1"/>
            <a:r>
              <a:rPr lang="en-US" dirty="0"/>
              <a:t>“Signal-to-noise ratio increased by 17%.”</a:t>
            </a:r>
          </a:p>
          <a:p>
            <a:pPr lvl="2"/>
            <a:r>
              <a:rPr lang="en-US" dirty="0"/>
              <a:t>Specific</a:t>
            </a:r>
          </a:p>
          <a:p>
            <a:pPr lvl="2"/>
            <a:r>
              <a:rPr lang="en-US" dirty="0"/>
              <a:t>Quantifiable</a:t>
            </a:r>
          </a:p>
          <a:p>
            <a:pPr lvl="2"/>
            <a:r>
              <a:rPr lang="en-US" dirty="0"/>
              <a:t>Know exactly what!</a:t>
            </a:r>
          </a:p>
        </p:txBody>
      </p:sp>
      <p:pic>
        <p:nvPicPr>
          <p:cNvPr id="12" name="Content Placeholder 11">
            <a:extLst>
              <a:ext uri="{FF2B5EF4-FFF2-40B4-BE49-F238E27FC236}">
                <a16:creationId xmlns:a16="http://schemas.microsoft.com/office/drawing/2014/main" id="{ABC67584-B11A-37A4-A4F0-B14C73D7F46C}"/>
              </a:ext>
            </a:extLst>
          </p:cNvPr>
          <p:cNvPicPr>
            <a:picLocks noGrp="1" noChangeAspect="1"/>
          </p:cNvPicPr>
          <p:nvPr>
            <p:ph sz="half" idx="2"/>
          </p:nvPr>
        </p:nvPicPr>
        <p:blipFill>
          <a:blip r:embed="rId3"/>
          <a:srcRect t="2565" r="3" b="3"/>
          <a:stretch>
            <a:fillRect/>
          </a:stretch>
        </p:blipFill>
        <p:spPr>
          <a:xfrm>
            <a:off x="4857451" y="2159331"/>
            <a:ext cx="4415050" cy="3882362"/>
          </a:xfrm>
          <a:prstGeom prst="rect">
            <a:avLst/>
          </a:prstGeom>
        </p:spPr>
      </p:pic>
    </p:spTree>
    <p:extLst>
      <p:ext uri="{BB962C8B-B14F-4D97-AF65-F5344CB8AC3E}">
        <p14:creationId xmlns:p14="http://schemas.microsoft.com/office/powerpoint/2010/main" val="3658917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xEl>
                                              <p:pRg st="1" end="1"/>
                                            </p:txEl>
                                          </p:spTgt>
                                        </p:tgtEl>
                                        <p:attrNameLst>
                                          <p:attrName>style.visibility</p:attrName>
                                        </p:attrNameLst>
                                      </p:cBhvr>
                                      <p:to>
                                        <p:strVal val="visible"/>
                                      </p:to>
                                    </p:set>
                                    <p:animEffect transition="in" filter="fade">
                                      <p:cBhvr>
                                        <p:cTn id="12" dur="500"/>
                                        <p:tgtEl>
                                          <p:spTgt spid="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xEl>
                                              <p:pRg st="2" end="2"/>
                                            </p:txEl>
                                          </p:spTgt>
                                        </p:tgtEl>
                                        <p:attrNameLst>
                                          <p:attrName>style.visibility</p:attrName>
                                        </p:attrNameLst>
                                      </p:cBhvr>
                                      <p:to>
                                        <p:strVal val="visible"/>
                                      </p:to>
                                    </p:set>
                                    <p:animEffect transition="in" filter="fade">
                                      <p:cBhvr>
                                        <p:cTn id="17" dur="500"/>
                                        <p:tgtEl>
                                          <p:spTgt spid="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xEl>
                                              <p:pRg st="3" end="3"/>
                                            </p:txEl>
                                          </p:spTgt>
                                        </p:tgtEl>
                                        <p:attrNameLst>
                                          <p:attrName>style.visibility</p:attrName>
                                        </p:attrNameLst>
                                      </p:cBhvr>
                                      <p:to>
                                        <p:strVal val="visible"/>
                                      </p:to>
                                    </p:set>
                                    <p:animEffect transition="in" filter="fade">
                                      <p:cBhvr>
                                        <p:cTn id="22" dur="500"/>
                                        <p:tgtEl>
                                          <p:spTgt spid="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xEl>
                                              <p:pRg st="4" end="4"/>
                                            </p:txEl>
                                          </p:spTgt>
                                        </p:tgtEl>
                                        <p:attrNameLst>
                                          <p:attrName>style.visibility</p:attrName>
                                        </p:attrNameLst>
                                      </p:cBhvr>
                                      <p:to>
                                        <p:strVal val="visible"/>
                                      </p:to>
                                    </p:set>
                                    <p:animEffect transition="in" filter="fade">
                                      <p:cBhvr>
                                        <p:cTn id="27" dur="500"/>
                                        <p:tgtEl>
                                          <p:spTgt spid="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xEl>
                                              <p:pRg st="5" end="5"/>
                                            </p:txEl>
                                          </p:spTgt>
                                        </p:tgtEl>
                                        <p:attrNameLst>
                                          <p:attrName>style.visibility</p:attrName>
                                        </p:attrNameLst>
                                      </p:cBhvr>
                                      <p:to>
                                        <p:strVal val="visible"/>
                                      </p:to>
                                    </p:set>
                                    <p:animEffect transition="in" filter="fade">
                                      <p:cBhvr>
                                        <p:cTn id="32" dur="500"/>
                                        <p:tgtEl>
                                          <p:spTgt spid="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9">
                                            <p:txEl>
                                              <p:pRg st="6" end="6"/>
                                            </p:txEl>
                                          </p:spTgt>
                                        </p:tgtEl>
                                        <p:attrNameLst>
                                          <p:attrName>style.visibility</p:attrName>
                                        </p:attrNameLst>
                                      </p:cBhvr>
                                      <p:to>
                                        <p:strVal val="visible"/>
                                      </p:to>
                                    </p:set>
                                    <p:animEffect transition="in" filter="fade">
                                      <p:cBhvr>
                                        <p:cTn id="37" dur="500"/>
                                        <p:tgtEl>
                                          <p:spTgt spid="9">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9">
                                            <p:txEl>
                                              <p:pRg st="7" end="7"/>
                                            </p:txEl>
                                          </p:spTgt>
                                        </p:tgtEl>
                                        <p:attrNameLst>
                                          <p:attrName>style.visibility</p:attrName>
                                        </p:attrNameLst>
                                      </p:cBhvr>
                                      <p:to>
                                        <p:strVal val="visible"/>
                                      </p:to>
                                    </p:set>
                                    <p:animEffect transition="in" filter="fade">
                                      <p:cBhvr>
                                        <p:cTn id="42" dur="500"/>
                                        <p:tgtEl>
                                          <p:spTgt spid="9">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9">
                                            <p:txEl>
                                              <p:pRg st="8" end="8"/>
                                            </p:txEl>
                                          </p:spTgt>
                                        </p:tgtEl>
                                        <p:attrNameLst>
                                          <p:attrName>style.visibility</p:attrName>
                                        </p:attrNameLst>
                                      </p:cBhvr>
                                      <p:to>
                                        <p:strVal val="visible"/>
                                      </p:to>
                                    </p:set>
                                    <p:animEffect transition="in" filter="fade">
                                      <p:cBhvr>
                                        <p:cTn id="47" dur="500"/>
                                        <p:tgtEl>
                                          <p:spTgt spid="9">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9">
                                            <p:txEl>
                                              <p:pRg st="9" end="9"/>
                                            </p:txEl>
                                          </p:spTgt>
                                        </p:tgtEl>
                                        <p:attrNameLst>
                                          <p:attrName>style.visibility</p:attrName>
                                        </p:attrNameLst>
                                      </p:cBhvr>
                                      <p:to>
                                        <p:strVal val="visible"/>
                                      </p:to>
                                    </p:set>
                                    <p:animEffect transition="in" filter="fade">
                                      <p:cBhvr>
                                        <p:cTn id="52" dur="500"/>
                                        <p:tgtEl>
                                          <p:spTgt spid="9">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5B5C6-3A6A-12E0-91C6-BB95B90F469A}"/>
              </a:ext>
            </a:extLst>
          </p:cNvPr>
          <p:cNvSpPr>
            <a:spLocks noGrp="1"/>
          </p:cNvSpPr>
          <p:nvPr>
            <p:ph type="title"/>
          </p:nvPr>
        </p:nvSpPr>
        <p:spPr/>
        <p:txBody>
          <a:bodyPr/>
          <a:lstStyle/>
          <a:p>
            <a:r>
              <a:rPr lang="en-GB" dirty="0"/>
              <a:t>Structured – Let it flow</a:t>
            </a:r>
          </a:p>
        </p:txBody>
      </p:sp>
      <p:graphicFrame>
        <p:nvGraphicFramePr>
          <p:cNvPr id="6" name="Content Placeholder 5">
            <a:extLst>
              <a:ext uri="{FF2B5EF4-FFF2-40B4-BE49-F238E27FC236}">
                <a16:creationId xmlns:a16="http://schemas.microsoft.com/office/drawing/2014/main" id="{4B17E815-FC8D-B338-D259-7A54061DCFA6}"/>
              </a:ext>
            </a:extLst>
          </p:cNvPr>
          <p:cNvGraphicFramePr>
            <a:graphicFrameLocks noGrp="1"/>
          </p:cNvGraphicFramePr>
          <p:nvPr>
            <p:ph idx="1"/>
            <p:extLst>
              <p:ext uri="{D42A27DB-BD31-4B8C-83A1-F6EECF244321}">
                <p14:modId xmlns:p14="http://schemas.microsoft.com/office/powerpoint/2010/main" val="1246863157"/>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3974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6">
                                            <p:graphicEl>
                                              <a:dgm id="{996EE485-DC6E-4D37-AF9E-C4AB40B5A1AD}"/>
                                            </p:graphicEl>
                                          </p:spTgt>
                                        </p:tgtEl>
                                        <p:attrNameLst>
                                          <p:attrName>style.visibility</p:attrName>
                                        </p:attrNameLst>
                                      </p:cBhvr>
                                      <p:to>
                                        <p:strVal val="visible"/>
                                      </p:to>
                                    </p:set>
                                    <p:animEffect transition="in" filter="wipe(down)">
                                      <p:cBhvr>
                                        <p:cTn id="7" dur="580">
                                          <p:stCondLst>
                                            <p:cond delay="0"/>
                                          </p:stCondLst>
                                        </p:cTn>
                                        <p:tgtEl>
                                          <p:spTgt spid="6">
                                            <p:graphicEl>
                                              <a:dgm id="{996EE485-DC6E-4D37-AF9E-C4AB40B5A1AD}"/>
                                            </p:graphicEl>
                                          </p:spTgt>
                                        </p:tgtEl>
                                      </p:cBhvr>
                                    </p:animEffect>
                                    <p:anim calcmode="lin" valueType="num">
                                      <p:cBhvr>
                                        <p:cTn id="8" dur="1822" tmFilter="0,0; 0.14,0.36; 0.43,0.73; 0.71,0.91; 1.0,1.0">
                                          <p:stCondLst>
                                            <p:cond delay="0"/>
                                          </p:stCondLst>
                                        </p:cTn>
                                        <p:tgtEl>
                                          <p:spTgt spid="6">
                                            <p:graphicEl>
                                              <a:dgm id="{996EE485-DC6E-4D37-AF9E-C4AB40B5A1AD}"/>
                                            </p:graphic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6">
                                            <p:graphicEl>
                                              <a:dgm id="{996EE485-DC6E-4D37-AF9E-C4AB40B5A1AD}"/>
                                            </p:graphic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6">
                                            <p:graphicEl>
                                              <a:dgm id="{996EE485-DC6E-4D37-AF9E-C4AB40B5A1AD}"/>
                                            </p:graphic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6">
                                            <p:graphicEl>
                                              <a:dgm id="{996EE485-DC6E-4D37-AF9E-C4AB40B5A1AD}"/>
                                            </p:graphic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6">
                                            <p:graphicEl>
                                              <a:dgm id="{996EE485-DC6E-4D37-AF9E-C4AB40B5A1AD}"/>
                                            </p:graphic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6">
                                            <p:graphicEl>
                                              <a:dgm id="{996EE485-DC6E-4D37-AF9E-C4AB40B5A1AD}"/>
                                            </p:graphicEl>
                                          </p:spTgt>
                                        </p:tgtEl>
                                      </p:cBhvr>
                                      <p:to x="100000" y="60000"/>
                                    </p:animScale>
                                    <p:animScale>
                                      <p:cBhvr>
                                        <p:cTn id="14" dur="166" decel="50000">
                                          <p:stCondLst>
                                            <p:cond delay="676"/>
                                          </p:stCondLst>
                                        </p:cTn>
                                        <p:tgtEl>
                                          <p:spTgt spid="6">
                                            <p:graphicEl>
                                              <a:dgm id="{996EE485-DC6E-4D37-AF9E-C4AB40B5A1AD}"/>
                                            </p:graphicEl>
                                          </p:spTgt>
                                        </p:tgtEl>
                                      </p:cBhvr>
                                      <p:to x="100000" y="100000"/>
                                    </p:animScale>
                                    <p:animScale>
                                      <p:cBhvr>
                                        <p:cTn id="15" dur="26">
                                          <p:stCondLst>
                                            <p:cond delay="1312"/>
                                          </p:stCondLst>
                                        </p:cTn>
                                        <p:tgtEl>
                                          <p:spTgt spid="6">
                                            <p:graphicEl>
                                              <a:dgm id="{996EE485-DC6E-4D37-AF9E-C4AB40B5A1AD}"/>
                                            </p:graphicEl>
                                          </p:spTgt>
                                        </p:tgtEl>
                                      </p:cBhvr>
                                      <p:to x="100000" y="80000"/>
                                    </p:animScale>
                                    <p:animScale>
                                      <p:cBhvr>
                                        <p:cTn id="16" dur="166" decel="50000">
                                          <p:stCondLst>
                                            <p:cond delay="1338"/>
                                          </p:stCondLst>
                                        </p:cTn>
                                        <p:tgtEl>
                                          <p:spTgt spid="6">
                                            <p:graphicEl>
                                              <a:dgm id="{996EE485-DC6E-4D37-AF9E-C4AB40B5A1AD}"/>
                                            </p:graphicEl>
                                          </p:spTgt>
                                        </p:tgtEl>
                                      </p:cBhvr>
                                      <p:to x="100000" y="100000"/>
                                    </p:animScale>
                                    <p:animScale>
                                      <p:cBhvr>
                                        <p:cTn id="17" dur="26">
                                          <p:stCondLst>
                                            <p:cond delay="1642"/>
                                          </p:stCondLst>
                                        </p:cTn>
                                        <p:tgtEl>
                                          <p:spTgt spid="6">
                                            <p:graphicEl>
                                              <a:dgm id="{996EE485-DC6E-4D37-AF9E-C4AB40B5A1AD}"/>
                                            </p:graphicEl>
                                          </p:spTgt>
                                        </p:tgtEl>
                                      </p:cBhvr>
                                      <p:to x="100000" y="90000"/>
                                    </p:animScale>
                                    <p:animScale>
                                      <p:cBhvr>
                                        <p:cTn id="18" dur="166" decel="50000">
                                          <p:stCondLst>
                                            <p:cond delay="1668"/>
                                          </p:stCondLst>
                                        </p:cTn>
                                        <p:tgtEl>
                                          <p:spTgt spid="6">
                                            <p:graphicEl>
                                              <a:dgm id="{996EE485-DC6E-4D37-AF9E-C4AB40B5A1AD}"/>
                                            </p:graphicEl>
                                          </p:spTgt>
                                        </p:tgtEl>
                                      </p:cBhvr>
                                      <p:to x="100000" y="100000"/>
                                    </p:animScale>
                                    <p:animScale>
                                      <p:cBhvr>
                                        <p:cTn id="19" dur="26">
                                          <p:stCondLst>
                                            <p:cond delay="1808"/>
                                          </p:stCondLst>
                                        </p:cTn>
                                        <p:tgtEl>
                                          <p:spTgt spid="6">
                                            <p:graphicEl>
                                              <a:dgm id="{996EE485-DC6E-4D37-AF9E-C4AB40B5A1AD}"/>
                                            </p:graphicEl>
                                          </p:spTgt>
                                        </p:tgtEl>
                                      </p:cBhvr>
                                      <p:to x="100000" y="95000"/>
                                    </p:animScale>
                                    <p:animScale>
                                      <p:cBhvr>
                                        <p:cTn id="20" dur="166" decel="50000">
                                          <p:stCondLst>
                                            <p:cond delay="1834"/>
                                          </p:stCondLst>
                                        </p:cTn>
                                        <p:tgtEl>
                                          <p:spTgt spid="6">
                                            <p:graphicEl>
                                              <a:dgm id="{996EE485-DC6E-4D37-AF9E-C4AB40B5A1AD}"/>
                                            </p:graphic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6">
                                            <p:graphicEl>
                                              <a:dgm id="{BED3A170-C741-4E15-A835-3D048A8B352D}"/>
                                            </p:graphicEl>
                                          </p:spTgt>
                                        </p:tgtEl>
                                        <p:attrNameLst>
                                          <p:attrName>style.visibility</p:attrName>
                                        </p:attrNameLst>
                                      </p:cBhvr>
                                      <p:to>
                                        <p:strVal val="visible"/>
                                      </p:to>
                                    </p:set>
                                    <p:animEffect transition="in" filter="wipe(down)">
                                      <p:cBhvr>
                                        <p:cTn id="25" dur="580">
                                          <p:stCondLst>
                                            <p:cond delay="0"/>
                                          </p:stCondLst>
                                        </p:cTn>
                                        <p:tgtEl>
                                          <p:spTgt spid="6">
                                            <p:graphicEl>
                                              <a:dgm id="{BED3A170-C741-4E15-A835-3D048A8B352D}"/>
                                            </p:graphicEl>
                                          </p:spTgt>
                                        </p:tgtEl>
                                      </p:cBhvr>
                                    </p:animEffect>
                                    <p:anim calcmode="lin" valueType="num">
                                      <p:cBhvr>
                                        <p:cTn id="26" dur="1822" tmFilter="0,0; 0.14,0.36; 0.43,0.73; 0.71,0.91; 1.0,1.0">
                                          <p:stCondLst>
                                            <p:cond delay="0"/>
                                          </p:stCondLst>
                                        </p:cTn>
                                        <p:tgtEl>
                                          <p:spTgt spid="6">
                                            <p:graphicEl>
                                              <a:dgm id="{BED3A170-C741-4E15-A835-3D048A8B352D}"/>
                                            </p:graphic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6">
                                            <p:graphicEl>
                                              <a:dgm id="{BED3A170-C741-4E15-A835-3D048A8B352D}"/>
                                            </p:graphic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6">
                                            <p:graphicEl>
                                              <a:dgm id="{BED3A170-C741-4E15-A835-3D048A8B352D}"/>
                                            </p:graphic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6">
                                            <p:graphicEl>
                                              <a:dgm id="{BED3A170-C741-4E15-A835-3D048A8B352D}"/>
                                            </p:graphic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6">
                                            <p:graphicEl>
                                              <a:dgm id="{BED3A170-C741-4E15-A835-3D048A8B352D}"/>
                                            </p:graphic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6">
                                            <p:graphicEl>
                                              <a:dgm id="{BED3A170-C741-4E15-A835-3D048A8B352D}"/>
                                            </p:graphicEl>
                                          </p:spTgt>
                                        </p:tgtEl>
                                      </p:cBhvr>
                                      <p:to x="100000" y="60000"/>
                                    </p:animScale>
                                    <p:animScale>
                                      <p:cBhvr>
                                        <p:cTn id="32" dur="166" decel="50000">
                                          <p:stCondLst>
                                            <p:cond delay="676"/>
                                          </p:stCondLst>
                                        </p:cTn>
                                        <p:tgtEl>
                                          <p:spTgt spid="6">
                                            <p:graphicEl>
                                              <a:dgm id="{BED3A170-C741-4E15-A835-3D048A8B352D}"/>
                                            </p:graphicEl>
                                          </p:spTgt>
                                        </p:tgtEl>
                                      </p:cBhvr>
                                      <p:to x="100000" y="100000"/>
                                    </p:animScale>
                                    <p:animScale>
                                      <p:cBhvr>
                                        <p:cTn id="33" dur="26">
                                          <p:stCondLst>
                                            <p:cond delay="1312"/>
                                          </p:stCondLst>
                                        </p:cTn>
                                        <p:tgtEl>
                                          <p:spTgt spid="6">
                                            <p:graphicEl>
                                              <a:dgm id="{BED3A170-C741-4E15-A835-3D048A8B352D}"/>
                                            </p:graphicEl>
                                          </p:spTgt>
                                        </p:tgtEl>
                                      </p:cBhvr>
                                      <p:to x="100000" y="80000"/>
                                    </p:animScale>
                                    <p:animScale>
                                      <p:cBhvr>
                                        <p:cTn id="34" dur="166" decel="50000">
                                          <p:stCondLst>
                                            <p:cond delay="1338"/>
                                          </p:stCondLst>
                                        </p:cTn>
                                        <p:tgtEl>
                                          <p:spTgt spid="6">
                                            <p:graphicEl>
                                              <a:dgm id="{BED3A170-C741-4E15-A835-3D048A8B352D}"/>
                                            </p:graphicEl>
                                          </p:spTgt>
                                        </p:tgtEl>
                                      </p:cBhvr>
                                      <p:to x="100000" y="100000"/>
                                    </p:animScale>
                                    <p:animScale>
                                      <p:cBhvr>
                                        <p:cTn id="35" dur="26">
                                          <p:stCondLst>
                                            <p:cond delay="1642"/>
                                          </p:stCondLst>
                                        </p:cTn>
                                        <p:tgtEl>
                                          <p:spTgt spid="6">
                                            <p:graphicEl>
                                              <a:dgm id="{BED3A170-C741-4E15-A835-3D048A8B352D}"/>
                                            </p:graphicEl>
                                          </p:spTgt>
                                        </p:tgtEl>
                                      </p:cBhvr>
                                      <p:to x="100000" y="90000"/>
                                    </p:animScale>
                                    <p:animScale>
                                      <p:cBhvr>
                                        <p:cTn id="36" dur="166" decel="50000">
                                          <p:stCondLst>
                                            <p:cond delay="1668"/>
                                          </p:stCondLst>
                                        </p:cTn>
                                        <p:tgtEl>
                                          <p:spTgt spid="6">
                                            <p:graphicEl>
                                              <a:dgm id="{BED3A170-C741-4E15-A835-3D048A8B352D}"/>
                                            </p:graphicEl>
                                          </p:spTgt>
                                        </p:tgtEl>
                                      </p:cBhvr>
                                      <p:to x="100000" y="100000"/>
                                    </p:animScale>
                                    <p:animScale>
                                      <p:cBhvr>
                                        <p:cTn id="37" dur="26">
                                          <p:stCondLst>
                                            <p:cond delay="1808"/>
                                          </p:stCondLst>
                                        </p:cTn>
                                        <p:tgtEl>
                                          <p:spTgt spid="6">
                                            <p:graphicEl>
                                              <a:dgm id="{BED3A170-C741-4E15-A835-3D048A8B352D}"/>
                                            </p:graphicEl>
                                          </p:spTgt>
                                        </p:tgtEl>
                                      </p:cBhvr>
                                      <p:to x="100000" y="95000"/>
                                    </p:animScale>
                                    <p:animScale>
                                      <p:cBhvr>
                                        <p:cTn id="38" dur="166" decel="50000">
                                          <p:stCondLst>
                                            <p:cond delay="1834"/>
                                          </p:stCondLst>
                                        </p:cTn>
                                        <p:tgtEl>
                                          <p:spTgt spid="6">
                                            <p:graphicEl>
                                              <a:dgm id="{BED3A170-C741-4E15-A835-3D048A8B352D}"/>
                                            </p:graphicEl>
                                          </p:spTgt>
                                        </p:tgtEl>
                                      </p:cBhvr>
                                      <p:to x="100000" y="100000"/>
                                    </p:animScale>
                                  </p:childTnLst>
                                </p:cTn>
                              </p:par>
                              <p:par>
                                <p:cTn id="39" presetID="26" presetClass="entr" presetSubtype="0" fill="hold" grpId="0" nodeType="withEffect">
                                  <p:stCondLst>
                                    <p:cond delay="0"/>
                                  </p:stCondLst>
                                  <p:childTnLst>
                                    <p:set>
                                      <p:cBhvr>
                                        <p:cTn id="40" dur="1" fill="hold">
                                          <p:stCondLst>
                                            <p:cond delay="0"/>
                                          </p:stCondLst>
                                        </p:cTn>
                                        <p:tgtEl>
                                          <p:spTgt spid="6">
                                            <p:graphicEl>
                                              <a:dgm id="{E5FDCEBD-A1D5-465F-972C-A46FB5C37BEA}"/>
                                            </p:graphicEl>
                                          </p:spTgt>
                                        </p:tgtEl>
                                        <p:attrNameLst>
                                          <p:attrName>style.visibility</p:attrName>
                                        </p:attrNameLst>
                                      </p:cBhvr>
                                      <p:to>
                                        <p:strVal val="visible"/>
                                      </p:to>
                                    </p:set>
                                    <p:animEffect transition="in" filter="wipe(down)">
                                      <p:cBhvr>
                                        <p:cTn id="41" dur="580">
                                          <p:stCondLst>
                                            <p:cond delay="0"/>
                                          </p:stCondLst>
                                        </p:cTn>
                                        <p:tgtEl>
                                          <p:spTgt spid="6">
                                            <p:graphicEl>
                                              <a:dgm id="{E5FDCEBD-A1D5-465F-972C-A46FB5C37BEA}"/>
                                            </p:graphicEl>
                                          </p:spTgt>
                                        </p:tgtEl>
                                      </p:cBhvr>
                                    </p:animEffect>
                                    <p:anim calcmode="lin" valueType="num">
                                      <p:cBhvr>
                                        <p:cTn id="42" dur="1822" tmFilter="0,0; 0.14,0.36; 0.43,0.73; 0.71,0.91; 1.0,1.0">
                                          <p:stCondLst>
                                            <p:cond delay="0"/>
                                          </p:stCondLst>
                                        </p:cTn>
                                        <p:tgtEl>
                                          <p:spTgt spid="6">
                                            <p:graphicEl>
                                              <a:dgm id="{E5FDCEBD-A1D5-465F-972C-A46FB5C37BEA}"/>
                                            </p:graphicEl>
                                          </p:spTgt>
                                        </p:tgtEl>
                                        <p:attrNameLst>
                                          <p:attrName>ppt_x</p:attrName>
                                        </p:attrNameLst>
                                      </p:cBhvr>
                                      <p:tavLst>
                                        <p:tav tm="0">
                                          <p:val>
                                            <p:strVal val="#ppt_x-0.25"/>
                                          </p:val>
                                        </p:tav>
                                        <p:tav tm="100000">
                                          <p:val>
                                            <p:strVal val="#ppt_x"/>
                                          </p:val>
                                        </p:tav>
                                      </p:tavLst>
                                    </p:anim>
                                    <p:anim calcmode="lin" valueType="num">
                                      <p:cBhvr>
                                        <p:cTn id="43" dur="664" tmFilter="0.0,0.0; 0.25,0.07; 0.50,0.2; 0.75,0.467; 1.0,1.0">
                                          <p:stCondLst>
                                            <p:cond delay="0"/>
                                          </p:stCondLst>
                                        </p:cTn>
                                        <p:tgtEl>
                                          <p:spTgt spid="6">
                                            <p:graphicEl>
                                              <a:dgm id="{E5FDCEBD-A1D5-465F-972C-A46FB5C37BEA}"/>
                                            </p:graphicEl>
                                          </p:spTgt>
                                        </p:tgtEl>
                                        <p:attrNameLst>
                                          <p:attrName>ppt_y</p:attrName>
                                        </p:attrNameLst>
                                      </p:cBhvr>
                                      <p:tavLst>
                                        <p:tav tm="0" fmla="#ppt_y-sin(pi*$)/3">
                                          <p:val>
                                            <p:fltVal val="0.5"/>
                                          </p:val>
                                        </p:tav>
                                        <p:tav tm="100000">
                                          <p:val>
                                            <p:fltVal val="1"/>
                                          </p:val>
                                        </p:tav>
                                      </p:tavLst>
                                    </p:anim>
                                    <p:anim calcmode="lin" valueType="num">
                                      <p:cBhvr>
                                        <p:cTn id="44" dur="664" tmFilter="0, 0; 0.125,0.2665; 0.25,0.4; 0.375,0.465; 0.5,0.5;  0.625,0.535; 0.75,0.6; 0.875,0.7335; 1,1">
                                          <p:stCondLst>
                                            <p:cond delay="664"/>
                                          </p:stCondLst>
                                        </p:cTn>
                                        <p:tgtEl>
                                          <p:spTgt spid="6">
                                            <p:graphicEl>
                                              <a:dgm id="{E5FDCEBD-A1D5-465F-972C-A46FB5C37BEA}"/>
                                            </p:graphicEl>
                                          </p:spTgt>
                                        </p:tgtEl>
                                        <p:attrNameLst>
                                          <p:attrName>ppt_y</p:attrName>
                                        </p:attrNameLst>
                                      </p:cBhvr>
                                      <p:tavLst>
                                        <p:tav tm="0" fmla="#ppt_y-sin(pi*$)/9">
                                          <p:val>
                                            <p:fltVal val="0"/>
                                          </p:val>
                                        </p:tav>
                                        <p:tav tm="100000">
                                          <p:val>
                                            <p:fltVal val="1"/>
                                          </p:val>
                                        </p:tav>
                                      </p:tavLst>
                                    </p:anim>
                                    <p:anim calcmode="lin" valueType="num">
                                      <p:cBhvr>
                                        <p:cTn id="45" dur="332" tmFilter="0, 0; 0.125,0.2665; 0.25,0.4; 0.375,0.465; 0.5,0.5;  0.625,0.535; 0.75,0.6; 0.875,0.7335; 1,1">
                                          <p:stCondLst>
                                            <p:cond delay="1324"/>
                                          </p:stCondLst>
                                        </p:cTn>
                                        <p:tgtEl>
                                          <p:spTgt spid="6">
                                            <p:graphicEl>
                                              <a:dgm id="{E5FDCEBD-A1D5-465F-972C-A46FB5C37BEA}"/>
                                            </p:graphicEl>
                                          </p:spTgt>
                                        </p:tgtEl>
                                        <p:attrNameLst>
                                          <p:attrName>ppt_y</p:attrName>
                                        </p:attrNameLst>
                                      </p:cBhvr>
                                      <p:tavLst>
                                        <p:tav tm="0" fmla="#ppt_y-sin(pi*$)/27">
                                          <p:val>
                                            <p:fltVal val="0"/>
                                          </p:val>
                                        </p:tav>
                                        <p:tav tm="100000">
                                          <p:val>
                                            <p:fltVal val="1"/>
                                          </p:val>
                                        </p:tav>
                                      </p:tavLst>
                                    </p:anim>
                                    <p:anim calcmode="lin" valueType="num">
                                      <p:cBhvr>
                                        <p:cTn id="46" dur="164" tmFilter="0, 0; 0.125,0.2665; 0.25,0.4; 0.375,0.465; 0.5,0.5;  0.625,0.535; 0.75,0.6; 0.875,0.7335; 1,1">
                                          <p:stCondLst>
                                            <p:cond delay="1656"/>
                                          </p:stCondLst>
                                        </p:cTn>
                                        <p:tgtEl>
                                          <p:spTgt spid="6">
                                            <p:graphicEl>
                                              <a:dgm id="{E5FDCEBD-A1D5-465F-972C-A46FB5C37BEA}"/>
                                            </p:graphicEl>
                                          </p:spTgt>
                                        </p:tgtEl>
                                        <p:attrNameLst>
                                          <p:attrName>ppt_y</p:attrName>
                                        </p:attrNameLst>
                                      </p:cBhvr>
                                      <p:tavLst>
                                        <p:tav tm="0" fmla="#ppt_y-sin(pi*$)/81">
                                          <p:val>
                                            <p:fltVal val="0"/>
                                          </p:val>
                                        </p:tav>
                                        <p:tav tm="100000">
                                          <p:val>
                                            <p:fltVal val="1"/>
                                          </p:val>
                                        </p:tav>
                                      </p:tavLst>
                                    </p:anim>
                                    <p:animScale>
                                      <p:cBhvr>
                                        <p:cTn id="47" dur="26">
                                          <p:stCondLst>
                                            <p:cond delay="650"/>
                                          </p:stCondLst>
                                        </p:cTn>
                                        <p:tgtEl>
                                          <p:spTgt spid="6">
                                            <p:graphicEl>
                                              <a:dgm id="{E5FDCEBD-A1D5-465F-972C-A46FB5C37BEA}"/>
                                            </p:graphicEl>
                                          </p:spTgt>
                                        </p:tgtEl>
                                      </p:cBhvr>
                                      <p:to x="100000" y="60000"/>
                                    </p:animScale>
                                    <p:animScale>
                                      <p:cBhvr>
                                        <p:cTn id="48" dur="166" decel="50000">
                                          <p:stCondLst>
                                            <p:cond delay="676"/>
                                          </p:stCondLst>
                                        </p:cTn>
                                        <p:tgtEl>
                                          <p:spTgt spid="6">
                                            <p:graphicEl>
                                              <a:dgm id="{E5FDCEBD-A1D5-465F-972C-A46FB5C37BEA}"/>
                                            </p:graphicEl>
                                          </p:spTgt>
                                        </p:tgtEl>
                                      </p:cBhvr>
                                      <p:to x="100000" y="100000"/>
                                    </p:animScale>
                                    <p:animScale>
                                      <p:cBhvr>
                                        <p:cTn id="49" dur="26">
                                          <p:stCondLst>
                                            <p:cond delay="1312"/>
                                          </p:stCondLst>
                                        </p:cTn>
                                        <p:tgtEl>
                                          <p:spTgt spid="6">
                                            <p:graphicEl>
                                              <a:dgm id="{E5FDCEBD-A1D5-465F-972C-A46FB5C37BEA}"/>
                                            </p:graphicEl>
                                          </p:spTgt>
                                        </p:tgtEl>
                                      </p:cBhvr>
                                      <p:to x="100000" y="80000"/>
                                    </p:animScale>
                                    <p:animScale>
                                      <p:cBhvr>
                                        <p:cTn id="50" dur="166" decel="50000">
                                          <p:stCondLst>
                                            <p:cond delay="1338"/>
                                          </p:stCondLst>
                                        </p:cTn>
                                        <p:tgtEl>
                                          <p:spTgt spid="6">
                                            <p:graphicEl>
                                              <a:dgm id="{E5FDCEBD-A1D5-465F-972C-A46FB5C37BEA}"/>
                                            </p:graphicEl>
                                          </p:spTgt>
                                        </p:tgtEl>
                                      </p:cBhvr>
                                      <p:to x="100000" y="100000"/>
                                    </p:animScale>
                                    <p:animScale>
                                      <p:cBhvr>
                                        <p:cTn id="51" dur="26">
                                          <p:stCondLst>
                                            <p:cond delay="1642"/>
                                          </p:stCondLst>
                                        </p:cTn>
                                        <p:tgtEl>
                                          <p:spTgt spid="6">
                                            <p:graphicEl>
                                              <a:dgm id="{E5FDCEBD-A1D5-465F-972C-A46FB5C37BEA}"/>
                                            </p:graphicEl>
                                          </p:spTgt>
                                        </p:tgtEl>
                                      </p:cBhvr>
                                      <p:to x="100000" y="90000"/>
                                    </p:animScale>
                                    <p:animScale>
                                      <p:cBhvr>
                                        <p:cTn id="52" dur="166" decel="50000">
                                          <p:stCondLst>
                                            <p:cond delay="1668"/>
                                          </p:stCondLst>
                                        </p:cTn>
                                        <p:tgtEl>
                                          <p:spTgt spid="6">
                                            <p:graphicEl>
                                              <a:dgm id="{E5FDCEBD-A1D5-465F-972C-A46FB5C37BEA}"/>
                                            </p:graphicEl>
                                          </p:spTgt>
                                        </p:tgtEl>
                                      </p:cBhvr>
                                      <p:to x="100000" y="100000"/>
                                    </p:animScale>
                                    <p:animScale>
                                      <p:cBhvr>
                                        <p:cTn id="53" dur="26">
                                          <p:stCondLst>
                                            <p:cond delay="1808"/>
                                          </p:stCondLst>
                                        </p:cTn>
                                        <p:tgtEl>
                                          <p:spTgt spid="6">
                                            <p:graphicEl>
                                              <a:dgm id="{E5FDCEBD-A1D5-465F-972C-A46FB5C37BEA}"/>
                                            </p:graphicEl>
                                          </p:spTgt>
                                        </p:tgtEl>
                                      </p:cBhvr>
                                      <p:to x="100000" y="95000"/>
                                    </p:animScale>
                                    <p:animScale>
                                      <p:cBhvr>
                                        <p:cTn id="54" dur="166" decel="50000">
                                          <p:stCondLst>
                                            <p:cond delay="1834"/>
                                          </p:stCondLst>
                                        </p:cTn>
                                        <p:tgtEl>
                                          <p:spTgt spid="6">
                                            <p:graphicEl>
                                              <a:dgm id="{E5FDCEBD-A1D5-465F-972C-A46FB5C37BEA}"/>
                                            </p:graphicEl>
                                          </p:spTgt>
                                        </p:tgtEl>
                                      </p:cBhvr>
                                      <p:to x="100000" y="100000"/>
                                    </p:animScale>
                                  </p:childTnLst>
                                </p:cTn>
                              </p:par>
                            </p:childTnLst>
                          </p:cTn>
                        </p:par>
                      </p:childTnLst>
                    </p:cTn>
                  </p:par>
                  <p:par>
                    <p:cTn id="55" fill="hold">
                      <p:stCondLst>
                        <p:cond delay="indefinite"/>
                      </p:stCondLst>
                      <p:childTnLst>
                        <p:par>
                          <p:cTn id="56" fill="hold">
                            <p:stCondLst>
                              <p:cond delay="0"/>
                            </p:stCondLst>
                            <p:childTnLst>
                              <p:par>
                                <p:cTn id="57" presetID="26" presetClass="entr" presetSubtype="0" fill="hold" grpId="0" nodeType="clickEffect">
                                  <p:stCondLst>
                                    <p:cond delay="0"/>
                                  </p:stCondLst>
                                  <p:childTnLst>
                                    <p:set>
                                      <p:cBhvr>
                                        <p:cTn id="58" dur="1" fill="hold">
                                          <p:stCondLst>
                                            <p:cond delay="0"/>
                                          </p:stCondLst>
                                        </p:cTn>
                                        <p:tgtEl>
                                          <p:spTgt spid="6">
                                            <p:graphicEl>
                                              <a:dgm id="{3FCF23D3-CA1C-4AF0-B4B9-A4E88F2D8B0F}"/>
                                            </p:graphicEl>
                                          </p:spTgt>
                                        </p:tgtEl>
                                        <p:attrNameLst>
                                          <p:attrName>style.visibility</p:attrName>
                                        </p:attrNameLst>
                                      </p:cBhvr>
                                      <p:to>
                                        <p:strVal val="visible"/>
                                      </p:to>
                                    </p:set>
                                    <p:animEffect transition="in" filter="wipe(down)">
                                      <p:cBhvr>
                                        <p:cTn id="59" dur="580">
                                          <p:stCondLst>
                                            <p:cond delay="0"/>
                                          </p:stCondLst>
                                        </p:cTn>
                                        <p:tgtEl>
                                          <p:spTgt spid="6">
                                            <p:graphicEl>
                                              <a:dgm id="{3FCF23D3-CA1C-4AF0-B4B9-A4E88F2D8B0F}"/>
                                            </p:graphicEl>
                                          </p:spTgt>
                                        </p:tgtEl>
                                      </p:cBhvr>
                                    </p:animEffect>
                                    <p:anim calcmode="lin" valueType="num">
                                      <p:cBhvr>
                                        <p:cTn id="60" dur="1822" tmFilter="0,0; 0.14,0.36; 0.43,0.73; 0.71,0.91; 1.0,1.0">
                                          <p:stCondLst>
                                            <p:cond delay="0"/>
                                          </p:stCondLst>
                                        </p:cTn>
                                        <p:tgtEl>
                                          <p:spTgt spid="6">
                                            <p:graphicEl>
                                              <a:dgm id="{3FCF23D3-CA1C-4AF0-B4B9-A4E88F2D8B0F}"/>
                                            </p:graphicEl>
                                          </p:spTgt>
                                        </p:tgtEl>
                                        <p:attrNameLst>
                                          <p:attrName>ppt_x</p:attrName>
                                        </p:attrNameLst>
                                      </p:cBhvr>
                                      <p:tavLst>
                                        <p:tav tm="0">
                                          <p:val>
                                            <p:strVal val="#ppt_x-0.25"/>
                                          </p:val>
                                        </p:tav>
                                        <p:tav tm="100000">
                                          <p:val>
                                            <p:strVal val="#ppt_x"/>
                                          </p:val>
                                        </p:tav>
                                      </p:tavLst>
                                    </p:anim>
                                    <p:anim calcmode="lin" valueType="num">
                                      <p:cBhvr>
                                        <p:cTn id="61" dur="664" tmFilter="0.0,0.0; 0.25,0.07; 0.50,0.2; 0.75,0.467; 1.0,1.0">
                                          <p:stCondLst>
                                            <p:cond delay="0"/>
                                          </p:stCondLst>
                                        </p:cTn>
                                        <p:tgtEl>
                                          <p:spTgt spid="6">
                                            <p:graphicEl>
                                              <a:dgm id="{3FCF23D3-CA1C-4AF0-B4B9-A4E88F2D8B0F}"/>
                                            </p:graphicEl>
                                          </p:spTgt>
                                        </p:tgtEl>
                                        <p:attrNameLst>
                                          <p:attrName>ppt_y</p:attrName>
                                        </p:attrNameLst>
                                      </p:cBhvr>
                                      <p:tavLst>
                                        <p:tav tm="0" fmla="#ppt_y-sin(pi*$)/3">
                                          <p:val>
                                            <p:fltVal val="0.5"/>
                                          </p:val>
                                        </p:tav>
                                        <p:tav tm="100000">
                                          <p:val>
                                            <p:fltVal val="1"/>
                                          </p:val>
                                        </p:tav>
                                      </p:tavLst>
                                    </p:anim>
                                    <p:anim calcmode="lin" valueType="num">
                                      <p:cBhvr>
                                        <p:cTn id="62" dur="664" tmFilter="0, 0; 0.125,0.2665; 0.25,0.4; 0.375,0.465; 0.5,0.5;  0.625,0.535; 0.75,0.6; 0.875,0.7335; 1,1">
                                          <p:stCondLst>
                                            <p:cond delay="664"/>
                                          </p:stCondLst>
                                        </p:cTn>
                                        <p:tgtEl>
                                          <p:spTgt spid="6">
                                            <p:graphicEl>
                                              <a:dgm id="{3FCF23D3-CA1C-4AF0-B4B9-A4E88F2D8B0F}"/>
                                            </p:graphicEl>
                                          </p:spTgt>
                                        </p:tgtEl>
                                        <p:attrNameLst>
                                          <p:attrName>ppt_y</p:attrName>
                                        </p:attrNameLst>
                                      </p:cBhvr>
                                      <p:tavLst>
                                        <p:tav tm="0" fmla="#ppt_y-sin(pi*$)/9">
                                          <p:val>
                                            <p:fltVal val="0"/>
                                          </p:val>
                                        </p:tav>
                                        <p:tav tm="100000">
                                          <p:val>
                                            <p:fltVal val="1"/>
                                          </p:val>
                                        </p:tav>
                                      </p:tavLst>
                                    </p:anim>
                                    <p:anim calcmode="lin" valueType="num">
                                      <p:cBhvr>
                                        <p:cTn id="63" dur="332" tmFilter="0, 0; 0.125,0.2665; 0.25,0.4; 0.375,0.465; 0.5,0.5;  0.625,0.535; 0.75,0.6; 0.875,0.7335; 1,1">
                                          <p:stCondLst>
                                            <p:cond delay="1324"/>
                                          </p:stCondLst>
                                        </p:cTn>
                                        <p:tgtEl>
                                          <p:spTgt spid="6">
                                            <p:graphicEl>
                                              <a:dgm id="{3FCF23D3-CA1C-4AF0-B4B9-A4E88F2D8B0F}"/>
                                            </p:graphicEl>
                                          </p:spTgt>
                                        </p:tgtEl>
                                        <p:attrNameLst>
                                          <p:attrName>ppt_y</p:attrName>
                                        </p:attrNameLst>
                                      </p:cBhvr>
                                      <p:tavLst>
                                        <p:tav tm="0" fmla="#ppt_y-sin(pi*$)/27">
                                          <p:val>
                                            <p:fltVal val="0"/>
                                          </p:val>
                                        </p:tav>
                                        <p:tav tm="100000">
                                          <p:val>
                                            <p:fltVal val="1"/>
                                          </p:val>
                                        </p:tav>
                                      </p:tavLst>
                                    </p:anim>
                                    <p:anim calcmode="lin" valueType="num">
                                      <p:cBhvr>
                                        <p:cTn id="64" dur="164" tmFilter="0, 0; 0.125,0.2665; 0.25,0.4; 0.375,0.465; 0.5,0.5;  0.625,0.535; 0.75,0.6; 0.875,0.7335; 1,1">
                                          <p:stCondLst>
                                            <p:cond delay="1656"/>
                                          </p:stCondLst>
                                        </p:cTn>
                                        <p:tgtEl>
                                          <p:spTgt spid="6">
                                            <p:graphicEl>
                                              <a:dgm id="{3FCF23D3-CA1C-4AF0-B4B9-A4E88F2D8B0F}"/>
                                            </p:graphicEl>
                                          </p:spTgt>
                                        </p:tgtEl>
                                        <p:attrNameLst>
                                          <p:attrName>ppt_y</p:attrName>
                                        </p:attrNameLst>
                                      </p:cBhvr>
                                      <p:tavLst>
                                        <p:tav tm="0" fmla="#ppt_y-sin(pi*$)/81">
                                          <p:val>
                                            <p:fltVal val="0"/>
                                          </p:val>
                                        </p:tav>
                                        <p:tav tm="100000">
                                          <p:val>
                                            <p:fltVal val="1"/>
                                          </p:val>
                                        </p:tav>
                                      </p:tavLst>
                                    </p:anim>
                                    <p:animScale>
                                      <p:cBhvr>
                                        <p:cTn id="65" dur="26">
                                          <p:stCondLst>
                                            <p:cond delay="650"/>
                                          </p:stCondLst>
                                        </p:cTn>
                                        <p:tgtEl>
                                          <p:spTgt spid="6">
                                            <p:graphicEl>
                                              <a:dgm id="{3FCF23D3-CA1C-4AF0-B4B9-A4E88F2D8B0F}"/>
                                            </p:graphicEl>
                                          </p:spTgt>
                                        </p:tgtEl>
                                      </p:cBhvr>
                                      <p:to x="100000" y="60000"/>
                                    </p:animScale>
                                    <p:animScale>
                                      <p:cBhvr>
                                        <p:cTn id="66" dur="166" decel="50000">
                                          <p:stCondLst>
                                            <p:cond delay="676"/>
                                          </p:stCondLst>
                                        </p:cTn>
                                        <p:tgtEl>
                                          <p:spTgt spid="6">
                                            <p:graphicEl>
                                              <a:dgm id="{3FCF23D3-CA1C-4AF0-B4B9-A4E88F2D8B0F}"/>
                                            </p:graphicEl>
                                          </p:spTgt>
                                        </p:tgtEl>
                                      </p:cBhvr>
                                      <p:to x="100000" y="100000"/>
                                    </p:animScale>
                                    <p:animScale>
                                      <p:cBhvr>
                                        <p:cTn id="67" dur="26">
                                          <p:stCondLst>
                                            <p:cond delay="1312"/>
                                          </p:stCondLst>
                                        </p:cTn>
                                        <p:tgtEl>
                                          <p:spTgt spid="6">
                                            <p:graphicEl>
                                              <a:dgm id="{3FCF23D3-CA1C-4AF0-B4B9-A4E88F2D8B0F}"/>
                                            </p:graphicEl>
                                          </p:spTgt>
                                        </p:tgtEl>
                                      </p:cBhvr>
                                      <p:to x="100000" y="80000"/>
                                    </p:animScale>
                                    <p:animScale>
                                      <p:cBhvr>
                                        <p:cTn id="68" dur="166" decel="50000">
                                          <p:stCondLst>
                                            <p:cond delay="1338"/>
                                          </p:stCondLst>
                                        </p:cTn>
                                        <p:tgtEl>
                                          <p:spTgt spid="6">
                                            <p:graphicEl>
                                              <a:dgm id="{3FCF23D3-CA1C-4AF0-B4B9-A4E88F2D8B0F}"/>
                                            </p:graphicEl>
                                          </p:spTgt>
                                        </p:tgtEl>
                                      </p:cBhvr>
                                      <p:to x="100000" y="100000"/>
                                    </p:animScale>
                                    <p:animScale>
                                      <p:cBhvr>
                                        <p:cTn id="69" dur="26">
                                          <p:stCondLst>
                                            <p:cond delay="1642"/>
                                          </p:stCondLst>
                                        </p:cTn>
                                        <p:tgtEl>
                                          <p:spTgt spid="6">
                                            <p:graphicEl>
                                              <a:dgm id="{3FCF23D3-CA1C-4AF0-B4B9-A4E88F2D8B0F}"/>
                                            </p:graphicEl>
                                          </p:spTgt>
                                        </p:tgtEl>
                                      </p:cBhvr>
                                      <p:to x="100000" y="90000"/>
                                    </p:animScale>
                                    <p:animScale>
                                      <p:cBhvr>
                                        <p:cTn id="70" dur="166" decel="50000">
                                          <p:stCondLst>
                                            <p:cond delay="1668"/>
                                          </p:stCondLst>
                                        </p:cTn>
                                        <p:tgtEl>
                                          <p:spTgt spid="6">
                                            <p:graphicEl>
                                              <a:dgm id="{3FCF23D3-CA1C-4AF0-B4B9-A4E88F2D8B0F}"/>
                                            </p:graphicEl>
                                          </p:spTgt>
                                        </p:tgtEl>
                                      </p:cBhvr>
                                      <p:to x="100000" y="100000"/>
                                    </p:animScale>
                                    <p:animScale>
                                      <p:cBhvr>
                                        <p:cTn id="71" dur="26">
                                          <p:stCondLst>
                                            <p:cond delay="1808"/>
                                          </p:stCondLst>
                                        </p:cTn>
                                        <p:tgtEl>
                                          <p:spTgt spid="6">
                                            <p:graphicEl>
                                              <a:dgm id="{3FCF23D3-CA1C-4AF0-B4B9-A4E88F2D8B0F}"/>
                                            </p:graphicEl>
                                          </p:spTgt>
                                        </p:tgtEl>
                                      </p:cBhvr>
                                      <p:to x="100000" y="95000"/>
                                    </p:animScale>
                                    <p:animScale>
                                      <p:cBhvr>
                                        <p:cTn id="72" dur="166" decel="50000">
                                          <p:stCondLst>
                                            <p:cond delay="1834"/>
                                          </p:stCondLst>
                                        </p:cTn>
                                        <p:tgtEl>
                                          <p:spTgt spid="6">
                                            <p:graphicEl>
                                              <a:dgm id="{3FCF23D3-CA1C-4AF0-B4B9-A4E88F2D8B0F}"/>
                                            </p:graphicEl>
                                          </p:spTgt>
                                        </p:tgtEl>
                                      </p:cBhvr>
                                      <p:to x="100000" y="100000"/>
                                    </p:animScale>
                                  </p:childTnLst>
                                </p:cTn>
                              </p:par>
                              <p:par>
                                <p:cTn id="73" presetID="26" presetClass="entr" presetSubtype="0" fill="hold" grpId="0" nodeType="withEffect">
                                  <p:stCondLst>
                                    <p:cond delay="0"/>
                                  </p:stCondLst>
                                  <p:childTnLst>
                                    <p:set>
                                      <p:cBhvr>
                                        <p:cTn id="74" dur="1" fill="hold">
                                          <p:stCondLst>
                                            <p:cond delay="0"/>
                                          </p:stCondLst>
                                        </p:cTn>
                                        <p:tgtEl>
                                          <p:spTgt spid="6">
                                            <p:graphicEl>
                                              <a:dgm id="{1E9B421B-6758-4686-AC62-1272A34214B5}"/>
                                            </p:graphicEl>
                                          </p:spTgt>
                                        </p:tgtEl>
                                        <p:attrNameLst>
                                          <p:attrName>style.visibility</p:attrName>
                                        </p:attrNameLst>
                                      </p:cBhvr>
                                      <p:to>
                                        <p:strVal val="visible"/>
                                      </p:to>
                                    </p:set>
                                    <p:animEffect transition="in" filter="wipe(down)">
                                      <p:cBhvr>
                                        <p:cTn id="75" dur="580">
                                          <p:stCondLst>
                                            <p:cond delay="0"/>
                                          </p:stCondLst>
                                        </p:cTn>
                                        <p:tgtEl>
                                          <p:spTgt spid="6">
                                            <p:graphicEl>
                                              <a:dgm id="{1E9B421B-6758-4686-AC62-1272A34214B5}"/>
                                            </p:graphicEl>
                                          </p:spTgt>
                                        </p:tgtEl>
                                      </p:cBhvr>
                                    </p:animEffect>
                                    <p:anim calcmode="lin" valueType="num">
                                      <p:cBhvr>
                                        <p:cTn id="76" dur="1822" tmFilter="0,0; 0.14,0.36; 0.43,0.73; 0.71,0.91; 1.0,1.0">
                                          <p:stCondLst>
                                            <p:cond delay="0"/>
                                          </p:stCondLst>
                                        </p:cTn>
                                        <p:tgtEl>
                                          <p:spTgt spid="6">
                                            <p:graphicEl>
                                              <a:dgm id="{1E9B421B-6758-4686-AC62-1272A34214B5}"/>
                                            </p:graphicEl>
                                          </p:spTgt>
                                        </p:tgtEl>
                                        <p:attrNameLst>
                                          <p:attrName>ppt_x</p:attrName>
                                        </p:attrNameLst>
                                      </p:cBhvr>
                                      <p:tavLst>
                                        <p:tav tm="0">
                                          <p:val>
                                            <p:strVal val="#ppt_x-0.25"/>
                                          </p:val>
                                        </p:tav>
                                        <p:tav tm="100000">
                                          <p:val>
                                            <p:strVal val="#ppt_x"/>
                                          </p:val>
                                        </p:tav>
                                      </p:tavLst>
                                    </p:anim>
                                    <p:anim calcmode="lin" valueType="num">
                                      <p:cBhvr>
                                        <p:cTn id="77" dur="664" tmFilter="0.0,0.0; 0.25,0.07; 0.50,0.2; 0.75,0.467; 1.0,1.0">
                                          <p:stCondLst>
                                            <p:cond delay="0"/>
                                          </p:stCondLst>
                                        </p:cTn>
                                        <p:tgtEl>
                                          <p:spTgt spid="6">
                                            <p:graphicEl>
                                              <a:dgm id="{1E9B421B-6758-4686-AC62-1272A34214B5}"/>
                                            </p:graphicEl>
                                          </p:spTgt>
                                        </p:tgtEl>
                                        <p:attrNameLst>
                                          <p:attrName>ppt_y</p:attrName>
                                        </p:attrNameLst>
                                      </p:cBhvr>
                                      <p:tavLst>
                                        <p:tav tm="0" fmla="#ppt_y-sin(pi*$)/3">
                                          <p:val>
                                            <p:fltVal val="0.5"/>
                                          </p:val>
                                        </p:tav>
                                        <p:tav tm="100000">
                                          <p:val>
                                            <p:fltVal val="1"/>
                                          </p:val>
                                        </p:tav>
                                      </p:tavLst>
                                    </p:anim>
                                    <p:anim calcmode="lin" valueType="num">
                                      <p:cBhvr>
                                        <p:cTn id="78" dur="664" tmFilter="0, 0; 0.125,0.2665; 0.25,0.4; 0.375,0.465; 0.5,0.5;  0.625,0.535; 0.75,0.6; 0.875,0.7335; 1,1">
                                          <p:stCondLst>
                                            <p:cond delay="664"/>
                                          </p:stCondLst>
                                        </p:cTn>
                                        <p:tgtEl>
                                          <p:spTgt spid="6">
                                            <p:graphicEl>
                                              <a:dgm id="{1E9B421B-6758-4686-AC62-1272A34214B5}"/>
                                            </p:graphicEl>
                                          </p:spTgt>
                                        </p:tgtEl>
                                        <p:attrNameLst>
                                          <p:attrName>ppt_y</p:attrName>
                                        </p:attrNameLst>
                                      </p:cBhvr>
                                      <p:tavLst>
                                        <p:tav tm="0" fmla="#ppt_y-sin(pi*$)/9">
                                          <p:val>
                                            <p:fltVal val="0"/>
                                          </p:val>
                                        </p:tav>
                                        <p:tav tm="100000">
                                          <p:val>
                                            <p:fltVal val="1"/>
                                          </p:val>
                                        </p:tav>
                                      </p:tavLst>
                                    </p:anim>
                                    <p:anim calcmode="lin" valueType="num">
                                      <p:cBhvr>
                                        <p:cTn id="79" dur="332" tmFilter="0, 0; 0.125,0.2665; 0.25,0.4; 0.375,0.465; 0.5,0.5;  0.625,0.535; 0.75,0.6; 0.875,0.7335; 1,1">
                                          <p:stCondLst>
                                            <p:cond delay="1324"/>
                                          </p:stCondLst>
                                        </p:cTn>
                                        <p:tgtEl>
                                          <p:spTgt spid="6">
                                            <p:graphicEl>
                                              <a:dgm id="{1E9B421B-6758-4686-AC62-1272A34214B5}"/>
                                            </p:graphicEl>
                                          </p:spTgt>
                                        </p:tgtEl>
                                        <p:attrNameLst>
                                          <p:attrName>ppt_y</p:attrName>
                                        </p:attrNameLst>
                                      </p:cBhvr>
                                      <p:tavLst>
                                        <p:tav tm="0" fmla="#ppt_y-sin(pi*$)/27">
                                          <p:val>
                                            <p:fltVal val="0"/>
                                          </p:val>
                                        </p:tav>
                                        <p:tav tm="100000">
                                          <p:val>
                                            <p:fltVal val="1"/>
                                          </p:val>
                                        </p:tav>
                                      </p:tavLst>
                                    </p:anim>
                                    <p:anim calcmode="lin" valueType="num">
                                      <p:cBhvr>
                                        <p:cTn id="80" dur="164" tmFilter="0, 0; 0.125,0.2665; 0.25,0.4; 0.375,0.465; 0.5,0.5;  0.625,0.535; 0.75,0.6; 0.875,0.7335; 1,1">
                                          <p:stCondLst>
                                            <p:cond delay="1656"/>
                                          </p:stCondLst>
                                        </p:cTn>
                                        <p:tgtEl>
                                          <p:spTgt spid="6">
                                            <p:graphicEl>
                                              <a:dgm id="{1E9B421B-6758-4686-AC62-1272A34214B5}"/>
                                            </p:graphicEl>
                                          </p:spTgt>
                                        </p:tgtEl>
                                        <p:attrNameLst>
                                          <p:attrName>ppt_y</p:attrName>
                                        </p:attrNameLst>
                                      </p:cBhvr>
                                      <p:tavLst>
                                        <p:tav tm="0" fmla="#ppt_y-sin(pi*$)/81">
                                          <p:val>
                                            <p:fltVal val="0"/>
                                          </p:val>
                                        </p:tav>
                                        <p:tav tm="100000">
                                          <p:val>
                                            <p:fltVal val="1"/>
                                          </p:val>
                                        </p:tav>
                                      </p:tavLst>
                                    </p:anim>
                                    <p:animScale>
                                      <p:cBhvr>
                                        <p:cTn id="81" dur="26">
                                          <p:stCondLst>
                                            <p:cond delay="650"/>
                                          </p:stCondLst>
                                        </p:cTn>
                                        <p:tgtEl>
                                          <p:spTgt spid="6">
                                            <p:graphicEl>
                                              <a:dgm id="{1E9B421B-6758-4686-AC62-1272A34214B5}"/>
                                            </p:graphicEl>
                                          </p:spTgt>
                                        </p:tgtEl>
                                      </p:cBhvr>
                                      <p:to x="100000" y="60000"/>
                                    </p:animScale>
                                    <p:animScale>
                                      <p:cBhvr>
                                        <p:cTn id="82" dur="166" decel="50000">
                                          <p:stCondLst>
                                            <p:cond delay="676"/>
                                          </p:stCondLst>
                                        </p:cTn>
                                        <p:tgtEl>
                                          <p:spTgt spid="6">
                                            <p:graphicEl>
                                              <a:dgm id="{1E9B421B-6758-4686-AC62-1272A34214B5}"/>
                                            </p:graphicEl>
                                          </p:spTgt>
                                        </p:tgtEl>
                                      </p:cBhvr>
                                      <p:to x="100000" y="100000"/>
                                    </p:animScale>
                                    <p:animScale>
                                      <p:cBhvr>
                                        <p:cTn id="83" dur="26">
                                          <p:stCondLst>
                                            <p:cond delay="1312"/>
                                          </p:stCondLst>
                                        </p:cTn>
                                        <p:tgtEl>
                                          <p:spTgt spid="6">
                                            <p:graphicEl>
                                              <a:dgm id="{1E9B421B-6758-4686-AC62-1272A34214B5}"/>
                                            </p:graphicEl>
                                          </p:spTgt>
                                        </p:tgtEl>
                                      </p:cBhvr>
                                      <p:to x="100000" y="80000"/>
                                    </p:animScale>
                                    <p:animScale>
                                      <p:cBhvr>
                                        <p:cTn id="84" dur="166" decel="50000">
                                          <p:stCondLst>
                                            <p:cond delay="1338"/>
                                          </p:stCondLst>
                                        </p:cTn>
                                        <p:tgtEl>
                                          <p:spTgt spid="6">
                                            <p:graphicEl>
                                              <a:dgm id="{1E9B421B-6758-4686-AC62-1272A34214B5}"/>
                                            </p:graphicEl>
                                          </p:spTgt>
                                        </p:tgtEl>
                                      </p:cBhvr>
                                      <p:to x="100000" y="100000"/>
                                    </p:animScale>
                                    <p:animScale>
                                      <p:cBhvr>
                                        <p:cTn id="85" dur="26">
                                          <p:stCondLst>
                                            <p:cond delay="1642"/>
                                          </p:stCondLst>
                                        </p:cTn>
                                        <p:tgtEl>
                                          <p:spTgt spid="6">
                                            <p:graphicEl>
                                              <a:dgm id="{1E9B421B-6758-4686-AC62-1272A34214B5}"/>
                                            </p:graphicEl>
                                          </p:spTgt>
                                        </p:tgtEl>
                                      </p:cBhvr>
                                      <p:to x="100000" y="90000"/>
                                    </p:animScale>
                                    <p:animScale>
                                      <p:cBhvr>
                                        <p:cTn id="86" dur="166" decel="50000">
                                          <p:stCondLst>
                                            <p:cond delay="1668"/>
                                          </p:stCondLst>
                                        </p:cTn>
                                        <p:tgtEl>
                                          <p:spTgt spid="6">
                                            <p:graphicEl>
                                              <a:dgm id="{1E9B421B-6758-4686-AC62-1272A34214B5}"/>
                                            </p:graphicEl>
                                          </p:spTgt>
                                        </p:tgtEl>
                                      </p:cBhvr>
                                      <p:to x="100000" y="100000"/>
                                    </p:animScale>
                                    <p:animScale>
                                      <p:cBhvr>
                                        <p:cTn id="87" dur="26">
                                          <p:stCondLst>
                                            <p:cond delay="1808"/>
                                          </p:stCondLst>
                                        </p:cTn>
                                        <p:tgtEl>
                                          <p:spTgt spid="6">
                                            <p:graphicEl>
                                              <a:dgm id="{1E9B421B-6758-4686-AC62-1272A34214B5}"/>
                                            </p:graphicEl>
                                          </p:spTgt>
                                        </p:tgtEl>
                                      </p:cBhvr>
                                      <p:to x="100000" y="95000"/>
                                    </p:animScale>
                                    <p:animScale>
                                      <p:cBhvr>
                                        <p:cTn id="88" dur="166" decel="50000">
                                          <p:stCondLst>
                                            <p:cond delay="1834"/>
                                          </p:stCondLst>
                                        </p:cTn>
                                        <p:tgtEl>
                                          <p:spTgt spid="6">
                                            <p:graphicEl>
                                              <a:dgm id="{1E9B421B-6758-4686-AC62-1272A34214B5}"/>
                                            </p:graphicEl>
                                          </p:spTgt>
                                        </p:tgtEl>
                                      </p:cBhvr>
                                      <p:to x="100000" y="100000"/>
                                    </p:animScale>
                                  </p:childTnLst>
                                </p:cTn>
                              </p:par>
                            </p:childTnLst>
                          </p:cTn>
                        </p:par>
                      </p:childTnLst>
                    </p:cTn>
                  </p:par>
                  <p:par>
                    <p:cTn id="89" fill="hold">
                      <p:stCondLst>
                        <p:cond delay="indefinite"/>
                      </p:stCondLst>
                      <p:childTnLst>
                        <p:par>
                          <p:cTn id="90" fill="hold">
                            <p:stCondLst>
                              <p:cond delay="0"/>
                            </p:stCondLst>
                            <p:childTnLst>
                              <p:par>
                                <p:cTn id="91" presetID="26" presetClass="entr" presetSubtype="0" fill="hold" grpId="0" nodeType="clickEffect">
                                  <p:stCondLst>
                                    <p:cond delay="0"/>
                                  </p:stCondLst>
                                  <p:childTnLst>
                                    <p:set>
                                      <p:cBhvr>
                                        <p:cTn id="92" dur="1" fill="hold">
                                          <p:stCondLst>
                                            <p:cond delay="0"/>
                                          </p:stCondLst>
                                        </p:cTn>
                                        <p:tgtEl>
                                          <p:spTgt spid="6">
                                            <p:graphicEl>
                                              <a:dgm id="{E72C1571-5828-4871-B861-4AC3F4A7C960}"/>
                                            </p:graphicEl>
                                          </p:spTgt>
                                        </p:tgtEl>
                                        <p:attrNameLst>
                                          <p:attrName>style.visibility</p:attrName>
                                        </p:attrNameLst>
                                      </p:cBhvr>
                                      <p:to>
                                        <p:strVal val="visible"/>
                                      </p:to>
                                    </p:set>
                                    <p:animEffect transition="in" filter="wipe(down)">
                                      <p:cBhvr>
                                        <p:cTn id="93" dur="580">
                                          <p:stCondLst>
                                            <p:cond delay="0"/>
                                          </p:stCondLst>
                                        </p:cTn>
                                        <p:tgtEl>
                                          <p:spTgt spid="6">
                                            <p:graphicEl>
                                              <a:dgm id="{E72C1571-5828-4871-B861-4AC3F4A7C960}"/>
                                            </p:graphicEl>
                                          </p:spTgt>
                                        </p:tgtEl>
                                      </p:cBhvr>
                                    </p:animEffect>
                                    <p:anim calcmode="lin" valueType="num">
                                      <p:cBhvr>
                                        <p:cTn id="94" dur="1822" tmFilter="0,0; 0.14,0.36; 0.43,0.73; 0.71,0.91; 1.0,1.0">
                                          <p:stCondLst>
                                            <p:cond delay="0"/>
                                          </p:stCondLst>
                                        </p:cTn>
                                        <p:tgtEl>
                                          <p:spTgt spid="6">
                                            <p:graphicEl>
                                              <a:dgm id="{E72C1571-5828-4871-B861-4AC3F4A7C960}"/>
                                            </p:graphicEl>
                                          </p:spTgt>
                                        </p:tgtEl>
                                        <p:attrNameLst>
                                          <p:attrName>ppt_x</p:attrName>
                                        </p:attrNameLst>
                                      </p:cBhvr>
                                      <p:tavLst>
                                        <p:tav tm="0">
                                          <p:val>
                                            <p:strVal val="#ppt_x-0.25"/>
                                          </p:val>
                                        </p:tav>
                                        <p:tav tm="100000">
                                          <p:val>
                                            <p:strVal val="#ppt_x"/>
                                          </p:val>
                                        </p:tav>
                                      </p:tavLst>
                                    </p:anim>
                                    <p:anim calcmode="lin" valueType="num">
                                      <p:cBhvr>
                                        <p:cTn id="95" dur="664" tmFilter="0.0,0.0; 0.25,0.07; 0.50,0.2; 0.75,0.467; 1.0,1.0">
                                          <p:stCondLst>
                                            <p:cond delay="0"/>
                                          </p:stCondLst>
                                        </p:cTn>
                                        <p:tgtEl>
                                          <p:spTgt spid="6">
                                            <p:graphicEl>
                                              <a:dgm id="{E72C1571-5828-4871-B861-4AC3F4A7C960}"/>
                                            </p:graphicEl>
                                          </p:spTgt>
                                        </p:tgtEl>
                                        <p:attrNameLst>
                                          <p:attrName>ppt_y</p:attrName>
                                        </p:attrNameLst>
                                      </p:cBhvr>
                                      <p:tavLst>
                                        <p:tav tm="0" fmla="#ppt_y-sin(pi*$)/3">
                                          <p:val>
                                            <p:fltVal val="0.5"/>
                                          </p:val>
                                        </p:tav>
                                        <p:tav tm="100000">
                                          <p:val>
                                            <p:fltVal val="1"/>
                                          </p:val>
                                        </p:tav>
                                      </p:tavLst>
                                    </p:anim>
                                    <p:anim calcmode="lin" valueType="num">
                                      <p:cBhvr>
                                        <p:cTn id="96" dur="664" tmFilter="0, 0; 0.125,0.2665; 0.25,0.4; 0.375,0.465; 0.5,0.5;  0.625,0.535; 0.75,0.6; 0.875,0.7335; 1,1">
                                          <p:stCondLst>
                                            <p:cond delay="664"/>
                                          </p:stCondLst>
                                        </p:cTn>
                                        <p:tgtEl>
                                          <p:spTgt spid="6">
                                            <p:graphicEl>
                                              <a:dgm id="{E72C1571-5828-4871-B861-4AC3F4A7C960}"/>
                                            </p:graphicEl>
                                          </p:spTgt>
                                        </p:tgtEl>
                                        <p:attrNameLst>
                                          <p:attrName>ppt_y</p:attrName>
                                        </p:attrNameLst>
                                      </p:cBhvr>
                                      <p:tavLst>
                                        <p:tav tm="0" fmla="#ppt_y-sin(pi*$)/9">
                                          <p:val>
                                            <p:fltVal val="0"/>
                                          </p:val>
                                        </p:tav>
                                        <p:tav tm="100000">
                                          <p:val>
                                            <p:fltVal val="1"/>
                                          </p:val>
                                        </p:tav>
                                      </p:tavLst>
                                    </p:anim>
                                    <p:anim calcmode="lin" valueType="num">
                                      <p:cBhvr>
                                        <p:cTn id="97" dur="332" tmFilter="0, 0; 0.125,0.2665; 0.25,0.4; 0.375,0.465; 0.5,0.5;  0.625,0.535; 0.75,0.6; 0.875,0.7335; 1,1">
                                          <p:stCondLst>
                                            <p:cond delay="1324"/>
                                          </p:stCondLst>
                                        </p:cTn>
                                        <p:tgtEl>
                                          <p:spTgt spid="6">
                                            <p:graphicEl>
                                              <a:dgm id="{E72C1571-5828-4871-B861-4AC3F4A7C960}"/>
                                            </p:graphicEl>
                                          </p:spTgt>
                                        </p:tgtEl>
                                        <p:attrNameLst>
                                          <p:attrName>ppt_y</p:attrName>
                                        </p:attrNameLst>
                                      </p:cBhvr>
                                      <p:tavLst>
                                        <p:tav tm="0" fmla="#ppt_y-sin(pi*$)/27">
                                          <p:val>
                                            <p:fltVal val="0"/>
                                          </p:val>
                                        </p:tav>
                                        <p:tav tm="100000">
                                          <p:val>
                                            <p:fltVal val="1"/>
                                          </p:val>
                                        </p:tav>
                                      </p:tavLst>
                                    </p:anim>
                                    <p:anim calcmode="lin" valueType="num">
                                      <p:cBhvr>
                                        <p:cTn id="98" dur="164" tmFilter="0, 0; 0.125,0.2665; 0.25,0.4; 0.375,0.465; 0.5,0.5;  0.625,0.535; 0.75,0.6; 0.875,0.7335; 1,1">
                                          <p:stCondLst>
                                            <p:cond delay="1656"/>
                                          </p:stCondLst>
                                        </p:cTn>
                                        <p:tgtEl>
                                          <p:spTgt spid="6">
                                            <p:graphicEl>
                                              <a:dgm id="{E72C1571-5828-4871-B861-4AC3F4A7C960}"/>
                                            </p:graphicEl>
                                          </p:spTgt>
                                        </p:tgtEl>
                                        <p:attrNameLst>
                                          <p:attrName>ppt_y</p:attrName>
                                        </p:attrNameLst>
                                      </p:cBhvr>
                                      <p:tavLst>
                                        <p:tav tm="0" fmla="#ppt_y-sin(pi*$)/81">
                                          <p:val>
                                            <p:fltVal val="0"/>
                                          </p:val>
                                        </p:tav>
                                        <p:tav tm="100000">
                                          <p:val>
                                            <p:fltVal val="1"/>
                                          </p:val>
                                        </p:tav>
                                      </p:tavLst>
                                    </p:anim>
                                    <p:animScale>
                                      <p:cBhvr>
                                        <p:cTn id="99" dur="26">
                                          <p:stCondLst>
                                            <p:cond delay="650"/>
                                          </p:stCondLst>
                                        </p:cTn>
                                        <p:tgtEl>
                                          <p:spTgt spid="6">
                                            <p:graphicEl>
                                              <a:dgm id="{E72C1571-5828-4871-B861-4AC3F4A7C960}"/>
                                            </p:graphicEl>
                                          </p:spTgt>
                                        </p:tgtEl>
                                      </p:cBhvr>
                                      <p:to x="100000" y="60000"/>
                                    </p:animScale>
                                    <p:animScale>
                                      <p:cBhvr>
                                        <p:cTn id="100" dur="166" decel="50000">
                                          <p:stCondLst>
                                            <p:cond delay="676"/>
                                          </p:stCondLst>
                                        </p:cTn>
                                        <p:tgtEl>
                                          <p:spTgt spid="6">
                                            <p:graphicEl>
                                              <a:dgm id="{E72C1571-5828-4871-B861-4AC3F4A7C960}"/>
                                            </p:graphicEl>
                                          </p:spTgt>
                                        </p:tgtEl>
                                      </p:cBhvr>
                                      <p:to x="100000" y="100000"/>
                                    </p:animScale>
                                    <p:animScale>
                                      <p:cBhvr>
                                        <p:cTn id="101" dur="26">
                                          <p:stCondLst>
                                            <p:cond delay="1312"/>
                                          </p:stCondLst>
                                        </p:cTn>
                                        <p:tgtEl>
                                          <p:spTgt spid="6">
                                            <p:graphicEl>
                                              <a:dgm id="{E72C1571-5828-4871-B861-4AC3F4A7C960}"/>
                                            </p:graphicEl>
                                          </p:spTgt>
                                        </p:tgtEl>
                                      </p:cBhvr>
                                      <p:to x="100000" y="80000"/>
                                    </p:animScale>
                                    <p:animScale>
                                      <p:cBhvr>
                                        <p:cTn id="102" dur="166" decel="50000">
                                          <p:stCondLst>
                                            <p:cond delay="1338"/>
                                          </p:stCondLst>
                                        </p:cTn>
                                        <p:tgtEl>
                                          <p:spTgt spid="6">
                                            <p:graphicEl>
                                              <a:dgm id="{E72C1571-5828-4871-B861-4AC3F4A7C960}"/>
                                            </p:graphicEl>
                                          </p:spTgt>
                                        </p:tgtEl>
                                      </p:cBhvr>
                                      <p:to x="100000" y="100000"/>
                                    </p:animScale>
                                    <p:animScale>
                                      <p:cBhvr>
                                        <p:cTn id="103" dur="26">
                                          <p:stCondLst>
                                            <p:cond delay="1642"/>
                                          </p:stCondLst>
                                        </p:cTn>
                                        <p:tgtEl>
                                          <p:spTgt spid="6">
                                            <p:graphicEl>
                                              <a:dgm id="{E72C1571-5828-4871-B861-4AC3F4A7C960}"/>
                                            </p:graphicEl>
                                          </p:spTgt>
                                        </p:tgtEl>
                                      </p:cBhvr>
                                      <p:to x="100000" y="90000"/>
                                    </p:animScale>
                                    <p:animScale>
                                      <p:cBhvr>
                                        <p:cTn id="104" dur="166" decel="50000">
                                          <p:stCondLst>
                                            <p:cond delay="1668"/>
                                          </p:stCondLst>
                                        </p:cTn>
                                        <p:tgtEl>
                                          <p:spTgt spid="6">
                                            <p:graphicEl>
                                              <a:dgm id="{E72C1571-5828-4871-B861-4AC3F4A7C960}"/>
                                            </p:graphicEl>
                                          </p:spTgt>
                                        </p:tgtEl>
                                      </p:cBhvr>
                                      <p:to x="100000" y="100000"/>
                                    </p:animScale>
                                    <p:animScale>
                                      <p:cBhvr>
                                        <p:cTn id="105" dur="26">
                                          <p:stCondLst>
                                            <p:cond delay="1808"/>
                                          </p:stCondLst>
                                        </p:cTn>
                                        <p:tgtEl>
                                          <p:spTgt spid="6">
                                            <p:graphicEl>
                                              <a:dgm id="{E72C1571-5828-4871-B861-4AC3F4A7C960}"/>
                                            </p:graphicEl>
                                          </p:spTgt>
                                        </p:tgtEl>
                                      </p:cBhvr>
                                      <p:to x="100000" y="95000"/>
                                    </p:animScale>
                                    <p:animScale>
                                      <p:cBhvr>
                                        <p:cTn id="106" dur="166" decel="50000">
                                          <p:stCondLst>
                                            <p:cond delay="1834"/>
                                          </p:stCondLst>
                                        </p:cTn>
                                        <p:tgtEl>
                                          <p:spTgt spid="6">
                                            <p:graphicEl>
                                              <a:dgm id="{E72C1571-5828-4871-B861-4AC3F4A7C960}"/>
                                            </p:graphicEl>
                                          </p:spTgt>
                                        </p:tgtEl>
                                      </p:cBhvr>
                                      <p:to x="100000" y="100000"/>
                                    </p:animScale>
                                  </p:childTnLst>
                                </p:cTn>
                              </p:par>
                              <p:par>
                                <p:cTn id="107" presetID="26" presetClass="entr" presetSubtype="0" fill="hold" grpId="0" nodeType="withEffect">
                                  <p:stCondLst>
                                    <p:cond delay="0"/>
                                  </p:stCondLst>
                                  <p:childTnLst>
                                    <p:set>
                                      <p:cBhvr>
                                        <p:cTn id="108" dur="1" fill="hold">
                                          <p:stCondLst>
                                            <p:cond delay="0"/>
                                          </p:stCondLst>
                                        </p:cTn>
                                        <p:tgtEl>
                                          <p:spTgt spid="6">
                                            <p:graphicEl>
                                              <a:dgm id="{4264108D-C26C-423A-80BB-990BB76522F1}"/>
                                            </p:graphicEl>
                                          </p:spTgt>
                                        </p:tgtEl>
                                        <p:attrNameLst>
                                          <p:attrName>style.visibility</p:attrName>
                                        </p:attrNameLst>
                                      </p:cBhvr>
                                      <p:to>
                                        <p:strVal val="visible"/>
                                      </p:to>
                                    </p:set>
                                    <p:animEffect transition="in" filter="wipe(down)">
                                      <p:cBhvr>
                                        <p:cTn id="109" dur="580">
                                          <p:stCondLst>
                                            <p:cond delay="0"/>
                                          </p:stCondLst>
                                        </p:cTn>
                                        <p:tgtEl>
                                          <p:spTgt spid="6">
                                            <p:graphicEl>
                                              <a:dgm id="{4264108D-C26C-423A-80BB-990BB76522F1}"/>
                                            </p:graphicEl>
                                          </p:spTgt>
                                        </p:tgtEl>
                                      </p:cBhvr>
                                    </p:animEffect>
                                    <p:anim calcmode="lin" valueType="num">
                                      <p:cBhvr>
                                        <p:cTn id="110" dur="1822" tmFilter="0,0; 0.14,0.36; 0.43,0.73; 0.71,0.91; 1.0,1.0">
                                          <p:stCondLst>
                                            <p:cond delay="0"/>
                                          </p:stCondLst>
                                        </p:cTn>
                                        <p:tgtEl>
                                          <p:spTgt spid="6">
                                            <p:graphicEl>
                                              <a:dgm id="{4264108D-C26C-423A-80BB-990BB76522F1}"/>
                                            </p:graphicEl>
                                          </p:spTgt>
                                        </p:tgtEl>
                                        <p:attrNameLst>
                                          <p:attrName>ppt_x</p:attrName>
                                        </p:attrNameLst>
                                      </p:cBhvr>
                                      <p:tavLst>
                                        <p:tav tm="0">
                                          <p:val>
                                            <p:strVal val="#ppt_x-0.25"/>
                                          </p:val>
                                        </p:tav>
                                        <p:tav tm="100000">
                                          <p:val>
                                            <p:strVal val="#ppt_x"/>
                                          </p:val>
                                        </p:tav>
                                      </p:tavLst>
                                    </p:anim>
                                    <p:anim calcmode="lin" valueType="num">
                                      <p:cBhvr>
                                        <p:cTn id="111" dur="664" tmFilter="0.0,0.0; 0.25,0.07; 0.50,0.2; 0.75,0.467; 1.0,1.0">
                                          <p:stCondLst>
                                            <p:cond delay="0"/>
                                          </p:stCondLst>
                                        </p:cTn>
                                        <p:tgtEl>
                                          <p:spTgt spid="6">
                                            <p:graphicEl>
                                              <a:dgm id="{4264108D-C26C-423A-80BB-990BB76522F1}"/>
                                            </p:graphicEl>
                                          </p:spTgt>
                                        </p:tgtEl>
                                        <p:attrNameLst>
                                          <p:attrName>ppt_y</p:attrName>
                                        </p:attrNameLst>
                                      </p:cBhvr>
                                      <p:tavLst>
                                        <p:tav tm="0" fmla="#ppt_y-sin(pi*$)/3">
                                          <p:val>
                                            <p:fltVal val="0.5"/>
                                          </p:val>
                                        </p:tav>
                                        <p:tav tm="100000">
                                          <p:val>
                                            <p:fltVal val="1"/>
                                          </p:val>
                                        </p:tav>
                                      </p:tavLst>
                                    </p:anim>
                                    <p:anim calcmode="lin" valueType="num">
                                      <p:cBhvr>
                                        <p:cTn id="112" dur="664" tmFilter="0, 0; 0.125,0.2665; 0.25,0.4; 0.375,0.465; 0.5,0.5;  0.625,0.535; 0.75,0.6; 0.875,0.7335; 1,1">
                                          <p:stCondLst>
                                            <p:cond delay="664"/>
                                          </p:stCondLst>
                                        </p:cTn>
                                        <p:tgtEl>
                                          <p:spTgt spid="6">
                                            <p:graphicEl>
                                              <a:dgm id="{4264108D-C26C-423A-80BB-990BB76522F1}"/>
                                            </p:graphicEl>
                                          </p:spTgt>
                                        </p:tgtEl>
                                        <p:attrNameLst>
                                          <p:attrName>ppt_y</p:attrName>
                                        </p:attrNameLst>
                                      </p:cBhvr>
                                      <p:tavLst>
                                        <p:tav tm="0" fmla="#ppt_y-sin(pi*$)/9">
                                          <p:val>
                                            <p:fltVal val="0"/>
                                          </p:val>
                                        </p:tav>
                                        <p:tav tm="100000">
                                          <p:val>
                                            <p:fltVal val="1"/>
                                          </p:val>
                                        </p:tav>
                                      </p:tavLst>
                                    </p:anim>
                                    <p:anim calcmode="lin" valueType="num">
                                      <p:cBhvr>
                                        <p:cTn id="113" dur="332" tmFilter="0, 0; 0.125,0.2665; 0.25,0.4; 0.375,0.465; 0.5,0.5;  0.625,0.535; 0.75,0.6; 0.875,0.7335; 1,1">
                                          <p:stCondLst>
                                            <p:cond delay="1324"/>
                                          </p:stCondLst>
                                        </p:cTn>
                                        <p:tgtEl>
                                          <p:spTgt spid="6">
                                            <p:graphicEl>
                                              <a:dgm id="{4264108D-C26C-423A-80BB-990BB76522F1}"/>
                                            </p:graphicEl>
                                          </p:spTgt>
                                        </p:tgtEl>
                                        <p:attrNameLst>
                                          <p:attrName>ppt_y</p:attrName>
                                        </p:attrNameLst>
                                      </p:cBhvr>
                                      <p:tavLst>
                                        <p:tav tm="0" fmla="#ppt_y-sin(pi*$)/27">
                                          <p:val>
                                            <p:fltVal val="0"/>
                                          </p:val>
                                        </p:tav>
                                        <p:tav tm="100000">
                                          <p:val>
                                            <p:fltVal val="1"/>
                                          </p:val>
                                        </p:tav>
                                      </p:tavLst>
                                    </p:anim>
                                    <p:anim calcmode="lin" valueType="num">
                                      <p:cBhvr>
                                        <p:cTn id="114" dur="164" tmFilter="0, 0; 0.125,0.2665; 0.25,0.4; 0.375,0.465; 0.5,0.5;  0.625,0.535; 0.75,0.6; 0.875,0.7335; 1,1">
                                          <p:stCondLst>
                                            <p:cond delay="1656"/>
                                          </p:stCondLst>
                                        </p:cTn>
                                        <p:tgtEl>
                                          <p:spTgt spid="6">
                                            <p:graphicEl>
                                              <a:dgm id="{4264108D-C26C-423A-80BB-990BB76522F1}"/>
                                            </p:graphicEl>
                                          </p:spTgt>
                                        </p:tgtEl>
                                        <p:attrNameLst>
                                          <p:attrName>ppt_y</p:attrName>
                                        </p:attrNameLst>
                                      </p:cBhvr>
                                      <p:tavLst>
                                        <p:tav tm="0" fmla="#ppt_y-sin(pi*$)/81">
                                          <p:val>
                                            <p:fltVal val="0"/>
                                          </p:val>
                                        </p:tav>
                                        <p:tav tm="100000">
                                          <p:val>
                                            <p:fltVal val="1"/>
                                          </p:val>
                                        </p:tav>
                                      </p:tavLst>
                                    </p:anim>
                                    <p:animScale>
                                      <p:cBhvr>
                                        <p:cTn id="115" dur="26">
                                          <p:stCondLst>
                                            <p:cond delay="650"/>
                                          </p:stCondLst>
                                        </p:cTn>
                                        <p:tgtEl>
                                          <p:spTgt spid="6">
                                            <p:graphicEl>
                                              <a:dgm id="{4264108D-C26C-423A-80BB-990BB76522F1}"/>
                                            </p:graphicEl>
                                          </p:spTgt>
                                        </p:tgtEl>
                                      </p:cBhvr>
                                      <p:to x="100000" y="60000"/>
                                    </p:animScale>
                                    <p:animScale>
                                      <p:cBhvr>
                                        <p:cTn id="116" dur="166" decel="50000">
                                          <p:stCondLst>
                                            <p:cond delay="676"/>
                                          </p:stCondLst>
                                        </p:cTn>
                                        <p:tgtEl>
                                          <p:spTgt spid="6">
                                            <p:graphicEl>
                                              <a:dgm id="{4264108D-C26C-423A-80BB-990BB76522F1}"/>
                                            </p:graphicEl>
                                          </p:spTgt>
                                        </p:tgtEl>
                                      </p:cBhvr>
                                      <p:to x="100000" y="100000"/>
                                    </p:animScale>
                                    <p:animScale>
                                      <p:cBhvr>
                                        <p:cTn id="117" dur="26">
                                          <p:stCondLst>
                                            <p:cond delay="1312"/>
                                          </p:stCondLst>
                                        </p:cTn>
                                        <p:tgtEl>
                                          <p:spTgt spid="6">
                                            <p:graphicEl>
                                              <a:dgm id="{4264108D-C26C-423A-80BB-990BB76522F1}"/>
                                            </p:graphicEl>
                                          </p:spTgt>
                                        </p:tgtEl>
                                      </p:cBhvr>
                                      <p:to x="100000" y="80000"/>
                                    </p:animScale>
                                    <p:animScale>
                                      <p:cBhvr>
                                        <p:cTn id="118" dur="166" decel="50000">
                                          <p:stCondLst>
                                            <p:cond delay="1338"/>
                                          </p:stCondLst>
                                        </p:cTn>
                                        <p:tgtEl>
                                          <p:spTgt spid="6">
                                            <p:graphicEl>
                                              <a:dgm id="{4264108D-C26C-423A-80BB-990BB76522F1}"/>
                                            </p:graphicEl>
                                          </p:spTgt>
                                        </p:tgtEl>
                                      </p:cBhvr>
                                      <p:to x="100000" y="100000"/>
                                    </p:animScale>
                                    <p:animScale>
                                      <p:cBhvr>
                                        <p:cTn id="119" dur="26">
                                          <p:stCondLst>
                                            <p:cond delay="1642"/>
                                          </p:stCondLst>
                                        </p:cTn>
                                        <p:tgtEl>
                                          <p:spTgt spid="6">
                                            <p:graphicEl>
                                              <a:dgm id="{4264108D-C26C-423A-80BB-990BB76522F1}"/>
                                            </p:graphicEl>
                                          </p:spTgt>
                                        </p:tgtEl>
                                      </p:cBhvr>
                                      <p:to x="100000" y="90000"/>
                                    </p:animScale>
                                    <p:animScale>
                                      <p:cBhvr>
                                        <p:cTn id="120" dur="166" decel="50000">
                                          <p:stCondLst>
                                            <p:cond delay="1668"/>
                                          </p:stCondLst>
                                        </p:cTn>
                                        <p:tgtEl>
                                          <p:spTgt spid="6">
                                            <p:graphicEl>
                                              <a:dgm id="{4264108D-C26C-423A-80BB-990BB76522F1}"/>
                                            </p:graphicEl>
                                          </p:spTgt>
                                        </p:tgtEl>
                                      </p:cBhvr>
                                      <p:to x="100000" y="100000"/>
                                    </p:animScale>
                                    <p:animScale>
                                      <p:cBhvr>
                                        <p:cTn id="121" dur="26">
                                          <p:stCondLst>
                                            <p:cond delay="1808"/>
                                          </p:stCondLst>
                                        </p:cTn>
                                        <p:tgtEl>
                                          <p:spTgt spid="6">
                                            <p:graphicEl>
                                              <a:dgm id="{4264108D-C26C-423A-80BB-990BB76522F1}"/>
                                            </p:graphicEl>
                                          </p:spTgt>
                                        </p:tgtEl>
                                      </p:cBhvr>
                                      <p:to x="100000" y="95000"/>
                                    </p:animScale>
                                    <p:animScale>
                                      <p:cBhvr>
                                        <p:cTn id="122" dur="166" decel="50000">
                                          <p:stCondLst>
                                            <p:cond delay="1834"/>
                                          </p:stCondLst>
                                        </p:cTn>
                                        <p:tgtEl>
                                          <p:spTgt spid="6">
                                            <p:graphicEl>
                                              <a:dgm id="{4264108D-C26C-423A-80BB-990BB76522F1}"/>
                                            </p:graphic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01D11-CD2C-3CBA-5CE5-853E24343119}"/>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a:t>Critical – Move past the what and into the why</a:t>
            </a:r>
          </a:p>
        </p:txBody>
      </p:sp>
      <p:sp>
        <p:nvSpPr>
          <p:cNvPr id="5" name="TextBox 4">
            <a:extLst>
              <a:ext uri="{FF2B5EF4-FFF2-40B4-BE49-F238E27FC236}">
                <a16:creationId xmlns:a16="http://schemas.microsoft.com/office/drawing/2014/main" id="{A2790FA7-F40B-2225-9067-F9BE88EAA983}"/>
              </a:ext>
            </a:extLst>
          </p:cNvPr>
          <p:cNvSpPr txBox="1"/>
          <p:nvPr/>
        </p:nvSpPr>
        <p:spPr>
          <a:xfrm>
            <a:off x="6416039" y="2160589"/>
            <a:ext cx="2927185" cy="3880773"/>
          </a:xfrm>
          <a:prstGeom prst="rect">
            <a:avLst/>
          </a:prstGeom>
        </p:spPr>
        <p:txBody>
          <a:bodyPr vert="horz" lIns="91440" tIns="45720" rIns="91440" bIns="45720" rtlCol="0">
            <a:normAutofit/>
          </a:bodyPr>
          <a:lstStyle/>
          <a:p>
            <a:pPr fontAlgn="t">
              <a:lnSpc>
                <a:spcPct val="90000"/>
              </a:lnSpc>
              <a:spcBef>
                <a:spcPts val="1000"/>
              </a:spcBef>
              <a:buClr>
                <a:schemeClr val="accent1"/>
              </a:buClr>
              <a:buSzPct val="80000"/>
            </a:pPr>
            <a:r>
              <a:rPr lang="en-US" sz="1400" dirty="0">
                <a:solidFill>
                  <a:schemeClr val="tx1">
                    <a:lumMod val="75000"/>
                    <a:lumOff val="25000"/>
                  </a:schemeClr>
                </a:solidFill>
              </a:rPr>
              <a:t>❌ </a:t>
            </a:r>
            <a:r>
              <a:rPr lang="en-US" sz="1400" b="1" dirty="0">
                <a:solidFill>
                  <a:schemeClr val="tx1">
                    <a:lumMod val="75000"/>
                    <a:lumOff val="25000"/>
                  </a:schemeClr>
                </a:solidFill>
              </a:rPr>
              <a:t>Descriptive</a:t>
            </a:r>
            <a:endParaRPr lang="en-US" sz="1400" dirty="0">
              <a:solidFill>
                <a:schemeClr val="tx1">
                  <a:lumMod val="75000"/>
                  <a:lumOff val="25000"/>
                </a:schemeClr>
              </a:solidFill>
            </a:endParaRPr>
          </a:p>
          <a:p>
            <a:pPr fontAlgn="t">
              <a:lnSpc>
                <a:spcPct val="90000"/>
              </a:lnSpc>
              <a:spcBef>
                <a:spcPts val="1000"/>
              </a:spcBef>
              <a:buClr>
                <a:schemeClr val="accent1"/>
              </a:buClr>
              <a:buSzPct val="80000"/>
            </a:pPr>
            <a:r>
              <a:rPr lang="en-US" sz="1400" i="1" dirty="0">
                <a:solidFill>
                  <a:schemeClr val="tx1">
                    <a:lumMod val="75000"/>
                    <a:lumOff val="25000"/>
                  </a:schemeClr>
                </a:solidFill>
              </a:rPr>
              <a:t>"Solar panels generate renewable electricity and are becoming increasingly popular."</a:t>
            </a:r>
            <a:endParaRPr lang="en-US" sz="1400" dirty="0">
              <a:solidFill>
                <a:schemeClr val="tx1">
                  <a:lumMod val="75000"/>
                  <a:lumOff val="25000"/>
                </a:schemeClr>
              </a:solidFill>
            </a:endParaRPr>
          </a:p>
          <a:p>
            <a:pPr fontAlgn="t">
              <a:lnSpc>
                <a:spcPct val="90000"/>
              </a:lnSpc>
              <a:spcBef>
                <a:spcPts val="1000"/>
              </a:spcBef>
              <a:buClr>
                <a:schemeClr val="accent1"/>
              </a:buClr>
              <a:buSzPct val="80000"/>
            </a:pPr>
            <a:r>
              <a:rPr lang="en-US" sz="1400" dirty="0">
                <a:solidFill>
                  <a:schemeClr val="tx1">
                    <a:lumMod val="75000"/>
                    <a:lumOff val="25000"/>
                  </a:schemeClr>
                </a:solidFill>
              </a:rPr>
              <a:t>✅ </a:t>
            </a:r>
            <a:r>
              <a:rPr lang="en-US" sz="1400" b="1" dirty="0">
                <a:solidFill>
                  <a:schemeClr val="tx1">
                    <a:lumMod val="75000"/>
                    <a:lumOff val="25000"/>
                  </a:schemeClr>
                </a:solidFill>
              </a:rPr>
              <a:t>Critical</a:t>
            </a:r>
            <a:endParaRPr lang="en-US" sz="1400" dirty="0">
              <a:solidFill>
                <a:schemeClr val="tx1">
                  <a:lumMod val="75000"/>
                  <a:lumOff val="25000"/>
                </a:schemeClr>
              </a:solidFill>
            </a:endParaRPr>
          </a:p>
          <a:p>
            <a:pPr fontAlgn="t">
              <a:lnSpc>
                <a:spcPct val="90000"/>
              </a:lnSpc>
              <a:spcBef>
                <a:spcPts val="1000"/>
              </a:spcBef>
              <a:buClr>
                <a:schemeClr val="accent1"/>
              </a:buClr>
              <a:buSzPct val="80000"/>
            </a:pPr>
            <a:r>
              <a:rPr lang="en-US" sz="1400" i="1" dirty="0">
                <a:solidFill>
                  <a:schemeClr val="tx1">
                    <a:lumMod val="75000"/>
                    <a:lumOff val="25000"/>
                  </a:schemeClr>
                </a:solidFill>
              </a:rPr>
              <a:t>"Although solar panels provide a low-carbon energy source, their effectiveness is influenced by location, weather conditions, and storage capacity. Recent studies suggest that combining solar generation with battery storage can significantly improve system reliability, although this increases initial installation costs."</a:t>
            </a:r>
            <a:endParaRPr lang="en-US" sz="14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1400" dirty="0">
              <a:solidFill>
                <a:schemeClr val="tx1">
                  <a:lumMod val="75000"/>
                  <a:lumOff val="25000"/>
                </a:schemeClr>
              </a:solidFill>
            </a:endParaRPr>
          </a:p>
        </p:txBody>
      </p:sp>
      <p:graphicFrame>
        <p:nvGraphicFramePr>
          <p:cNvPr id="4" name="Content Placeholder 3">
            <a:extLst>
              <a:ext uri="{FF2B5EF4-FFF2-40B4-BE49-F238E27FC236}">
                <a16:creationId xmlns:a16="http://schemas.microsoft.com/office/drawing/2014/main" id="{1370104A-DAFE-61E1-6AF9-60BA26FB21ED}"/>
              </a:ext>
            </a:extLst>
          </p:cNvPr>
          <p:cNvGraphicFramePr>
            <a:graphicFrameLocks noGrp="1"/>
          </p:cNvGraphicFramePr>
          <p:nvPr>
            <p:ph idx="1"/>
            <p:extLst>
              <p:ext uri="{D42A27DB-BD31-4B8C-83A1-F6EECF244321}">
                <p14:modId xmlns:p14="http://schemas.microsoft.com/office/powerpoint/2010/main" val="222321705"/>
              </p:ext>
            </p:extLst>
          </p:nvPr>
        </p:nvGraphicFramePr>
        <p:xfrm>
          <a:off x="817474" y="2780999"/>
          <a:ext cx="5283290" cy="2639029"/>
        </p:xfrm>
        <a:graphic>
          <a:graphicData uri="http://schemas.openxmlformats.org/drawingml/2006/table">
            <a:tbl>
              <a:tblPr firstRow="1" bandRow="1">
                <a:tableStyleId>{5C22544A-7EE6-4342-B048-85BDC9FD1C3A}</a:tableStyleId>
              </a:tblPr>
              <a:tblGrid>
                <a:gridCol w="2550012">
                  <a:extLst>
                    <a:ext uri="{9D8B030D-6E8A-4147-A177-3AD203B41FA5}">
                      <a16:colId xmlns:a16="http://schemas.microsoft.com/office/drawing/2014/main" val="850825764"/>
                    </a:ext>
                  </a:extLst>
                </a:gridCol>
                <a:gridCol w="2733278">
                  <a:extLst>
                    <a:ext uri="{9D8B030D-6E8A-4147-A177-3AD203B41FA5}">
                      <a16:colId xmlns:a16="http://schemas.microsoft.com/office/drawing/2014/main" val="872279499"/>
                    </a:ext>
                  </a:extLst>
                </a:gridCol>
              </a:tblGrid>
              <a:tr h="414705">
                <a:tc>
                  <a:txBody>
                    <a:bodyPr/>
                    <a:lstStyle/>
                    <a:p>
                      <a:r>
                        <a:rPr lang="en-GB" sz="1900"/>
                        <a:t>Descriptive Writing</a:t>
                      </a:r>
                    </a:p>
                  </a:txBody>
                  <a:tcPr marL="94251" marR="94251" marT="47125" marB="47125"/>
                </a:tc>
                <a:tc>
                  <a:txBody>
                    <a:bodyPr/>
                    <a:lstStyle/>
                    <a:p>
                      <a:r>
                        <a:rPr lang="en-GB" sz="1900" dirty="0"/>
                        <a:t>Critical Writing</a:t>
                      </a:r>
                    </a:p>
                  </a:txBody>
                  <a:tcPr marL="94251" marR="94251" marT="47125" marB="47125"/>
                </a:tc>
                <a:extLst>
                  <a:ext uri="{0D108BD9-81ED-4DB2-BD59-A6C34878D82A}">
                    <a16:rowId xmlns:a16="http://schemas.microsoft.com/office/drawing/2014/main" val="389550259"/>
                  </a:ext>
                </a:extLst>
              </a:tr>
              <a:tr h="414705">
                <a:tc>
                  <a:txBody>
                    <a:bodyPr/>
                    <a:lstStyle/>
                    <a:p>
                      <a:r>
                        <a:rPr lang="en-GB" sz="1900"/>
                        <a:t>State what happened</a:t>
                      </a:r>
                    </a:p>
                  </a:txBody>
                  <a:tcPr marL="94251" marR="94251" marT="47125" marB="47125"/>
                </a:tc>
                <a:tc>
                  <a:txBody>
                    <a:bodyPr/>
                    <a:lstStyle/>
                    <a:p>
                      <a:r>
                        <a:rPr lang="en-GB" sz="1900"/>
                        <a:t>Explain why it happens</a:t>
                      </a:r>
                    </a:p>
                  </a:txBody>
                  <a:tcPr marL="94251" marR="94251" marT="47125" marB="47125"/>
                </a:tc>
                <a:extLst>
                  <a:ext uri="{0D108BD9-81ED-4DB2-BD59-A6C34878D82A}">
                    <a16:rowId xmlns:a16="http://schemas.microsoft.com/office/drawing/2014/main" val="3219701271"/>
                  </a:ext>
                </a:extLst>
              </a:tr>
              <a:tr h="414705">
                <a:tc>
                  <a:txBody>
                    <a:bodyPr/>
                    <a:lstStyle/>
                    <a:p>
                      <a:r>
                        <a:rPr lang="en-GB" sz="1900"/>
                        <a:t>Summarise sources</a:t>
                      </a:r>
                    </a:p>
                  </a:txBody>
                  <a:tcPr marL="94251" marR="94251" marT="47125" marB="47125"/>
                </a:tc>
                <a:tc>
                  <a:txBody>
                    <a:bodyPr/>
                    <a:lstStyle/>
                    <a:p>
                      <a:r>
                        <a:rPr lang="en-GB" sz="1900"/>
                        <a:t>Evaluate sources</a:t>
                      </a:r>
                    </a:p>
                  </a:txBody>
                  <a:tcPr marL="94251" marR="94251" marT="47125" marB="47125"/>
                </a:tc>
                <a:extLst>
                  <a:ext uri="{0D108BD9-81ED-4DB2-BD59-A6C34878D82A}">
                    <a16:rowId xmlns:a16="http://schemas.microsoft.com/office/drawing/2014/main" val="638585867"/>
                  </a:ext>
                </a:extLst>
              </a:tr>
              <a:tr h="697457">
                <a:tc>
                  <a:txBody>
                    <a:bodyPr/>
                    <a:lstStyle/>
                    <a:p>
                      <a:r>
                        <a:rPr lang="en-GB" sz="1900"/>
                        <a:t>Accept information at face value</a:t>
                      </a:r>
                    </a:p>
                  </a:txBody>
                  <a:tcPr marL="94251" marR="94251" marT="47125" marB="47125"/>
                </a:tc>
                <a:tc>
                  <a:txBody>
                    <a:bodyPr/>
                    <a:lstStyle/>
                    <a:p>
                      <a:r>
                        <a:rPr lang="en-GB" sz="1900"/>
                        <a:t>Question assumptions and limitations</a:t>
                      </a:r>
                    </a:p>
                  </a:txBody>
                  <a:tcPr marL="94251" marR="94251" marT="47125" marB="47125"/>
                </a:tc>
                <a:extLst>
                  <a:ext uri="{0D108BD9-81ED-4DB2-BD59-A6C34878D82A}">
                    <a16:rowId xmlns:a16="http://schemas.microsoft.com/office/drawing/2014/main" val="3763149317"/>
                  </a:ext>
                </a:extLst>
              </a:tr>
              <a:tr h="697457">
                <a:tc>
                  <a:txBody>
                    <a:bodyPr/>
                    <a:lstStyle/>
                    <a:p>
                      <a:r>
                        <a:rPr lang="en-GB" sz="1900"/>
                        <a:t>Report findings</a:t>
                      </a:r>
                    </a:p>
                  </a:txBody>
                  <a:tcPr marL="94251" marR="94251" marT="47125" marB="47125"/>
                </a:tc>
                <a:tc>
                  <a:txBody>
                    <a:bodyPr/>
                    <a:lstStyle/>
                    <a:p>
                      <a:r>
                        <a:rPr lang="en-GB" sz="1900" dirty="0"/>
                        <a:t>Compare, analyse and justify conclusions</a:t>
                      </a:r>
                    </a:p>
                  </a:txBody>
                  <a:tcPr marL="94251" marR="94251" marT="47125" marB="47125"/>
                </a:tc>
                <a:extLst>
                  <a:ext uri="{0D108BD9-81ED-4DB2-BD59-A6C34878D82A}">
                    <a16:rowId xmlns:a16="http://schemas.microsoft.com/office/drawing/2014/main" val="3307603733"/>
                  </a:ext>
                </a:extLst>
              </a:tr>
            </a:tbl>
          </a:graphicData>
        </a:graphic>
      </p:graphicFrame>
    </p:spTree>
    <p:extLst>
      <p:ext uri="{BB962C8B-B14F-4D97-AF65-F5344CB8AC3E}">
        <p14:creationId xmlns:p14="http://schemas.microsoft.com/office/powerpoint/2010/main" val="1374880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animEffect transition="in" filter="barn(inVertical)">
                                      <p:cBhvr>
                                        <p:cTn id="15" dur="500"/>
                                        <p:tgtEl>
                                          <p:spTgt spid="5">
                                            <p:txEl>
                                              <p:pRg st="0" end="0"/>
                                            </p:txEl>
                                          </p:spTgt>
                                        </p:tgtEl>
                                      </p:cBhvr>
                                    </p:animEffect>
                                  </p:childTnLst>
                                </p:cTn>
                              </p:par>
                              <p:par>
                                <p:cTn id="16" presetID="16" presetClass="entr" presetSubtype="21" fill="hold" nodeType="withEffect">
                                  <p:stCondLst>
                                    <p:cond delay="0"/>
                                  </p:stCondLst>
                                  <p:childTnLst>
                                    <p:set>
                                      <p:cBhvr>
                                        <p:cTn id="17" dur="1" fill="hold">
                                          <p:stCondLst>
                                            <p:cond delay="0"/>
                                          </p:stCondLst>
                                        </p:cTn>
                                        <p:tgtEl>
                                          <p:spTgt spid="5">
                                            <p:txEl>
                                              <p:pRg st="1" end="1"/>
                                            </p:txEl>
                                          </p:spTgt>
                                        </p:tgtEl>
                                        <p:attrNameLst>
                                          <p:attrName>style.visibility</p:attrName>
                                        </p:attrNameLst>
                                      </p:cBhvr>
                                      <p:to>
                                        <p:strVal val="visible"/>
                                      </p:to>
                                    </p:set>
                                    <p:animEffect transition="in" filter="barn(inVertical)">
                                      <p:cBhvr>
                                        <p:cTn id="18" dur="500"/>
                                        <p:tgtEl>
                                          <p:spTgt spid="5">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animEffect transition="in" filter="barn(inVertical)">
                                      <p:cBhvr>
                                        <p:cTn id="23" dur="500"/>
                                        <p:tgtEl>
                                          <p:spTgt spid="5">
                                            <p:txEl>
                                              <p:pRg st="2" end="2"/>
                                            </p:txEl>
                                          </p:spTgt>
                                        </p:tgtEl>
                                      </p:cBhvr>
                                    </p:animEffect>
                                  </p:childTnLst>
                                </p:cTn>
                              </p:par>
                              <p:par>
                                <p:cTn id="24" presetID="16" presetClass="entr" presetSubtype="21" fill="hold" nodeType="withEffect">
                                  <p:stCondLst>
                                    <p:cond delay="0"/>
                                  </p:stCondLst>
                                  <p:childTnLst>
                                    <p:set>
                                      <p:cBhvr>
                                        <p:cTn id="25" dur="1" fill="hold">
                                          <p:stCondLst>
                                            <p:cond delay="0"/>
                                          </p:stCondLst>
                                        </p:cTn>
                                        <p:tgtEl>
                                          <p:spTgt spid="5">
                                            <p:txEl>
                                              <p:pRg st="3" end="3"/>
                                            </p:txEl>
                                          </p:spTgt>
                                        </p:tgtEl>
                                        <p:attrNameLst>
                                          <p:attrName>style.visibility</p:attrName>
                                        </p:attrNameLst>
                                      </p:cBhvr>
                                      <p:to>
                                        <p:strVal val="visible"/>
                                      </p:to>
                                    </p:set>
                                    <p:animEffect transition="in" filter="barn(inVertical)">
                                      <p:cBhvr>
                                        <p:cTn id="26"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49AD7-CB3B-523A-2EE2-B0628AF99164}"/>
              </a:ext>
            </a:extLst>
          </p:cNvPr>
          <p:cNvSpPr>
            <a:spLocks noGrp="1"/>
          </p:cNvSpPr>
          <p:nvPr>
            <p:ph type="title"/>
          </p:nvPr>
        </p:nvSpPr>
        <p:spPr/>
        <p:txBody>
          <a:bodyPr/>
          <a:lstStyle/>
          <a:p>
            <a:r>
              <a:rPr lang="en-GB" dirty="0"/>
              <a:t>Academic Writing – Tense and Tone</a:t>
            </a:r>
          </a:p>
        </p:txBody>
      </p:sp>
      <p:sp>
        <p:nvSpPr>
          <p:cNvPr id="3" name="Content Placeholder 2">
            <a:extLst>
              <a:ext uri="{FF2B5EF4-FFF2-40B4-BE49-F238E27FC236}">
                <a16:creationId xmlns:a16="http://schemas.microsoft.com/office/drawing/2014/main" id="{41E9330D-D210-6A1C-6CFA-64D3EEE13F06}"/>
              </a:ext>
            </a:extLst>
          </p:cNvPr>
          <p:cNvSpPr>
            <a:spLocks noGrp="1"/>
          </p:cNvSpPr>
          <p:nvPr>
            <p:ph idx="1"/>
          </p:nvPr>
        </p:nvSpPr>
        <p:spPr/>
        <p:txBody>
          <a:bodyPr/>
          <a:lstStyle/>
          <a:p>
            <a:r>
              <a:rPr lang="en-GB" dirty="0"/>
              <a:t>Third Person</a:t>
            </a:r>
          </a:p>
          <a:p>
            <a:pPr lvl="1"/>
            <a:r>
              <a:rPr lang="en-GB" dirty="0"/>
              <a:t>Focus on the subject, not yourself</a:t>
            </a:r>
          </a:p>
          <a:p>
            <a:pPr lvl="1"/>
            <a:r>
              <a:rPr lang="en-GB" i="1" dirty="0"/>
              <a:t>“The circuit was tested under varying load conditions.”</a:t>
            </a:r>
          </a:p>
          <a:p>
            <a:r>
              <a:rPr lang="en-GB" dirty="0"/>
              <a:t>Past Tense</a:t>
            </a:r>
          </a:p>
          <a:p>
            <a:pPr lvl="1"/>
            <a:r>
              <a:rPr lang="en-GB" dirty="0"/>
              <a:t>Discussion of research, completed projects or findings</a:t>
            </a:r>
          </a:p>
          <a:p>
            <a:pPr lvl="1"/>
            <a:r>
              <a:rPr lang="en-GB" i="1" dirty="0"/>
              <a:t>“The amplifier achieved an efficiency of 92% when tested.”</a:t>
            </a:r>
          </a:p>
          <a:p>
            <a:r>
              <a:rPr lang="en-GB" dirty="0"/>
              <a:t>Passive Voice</a:t>
            </a:r>
          </a:p>
          <a:p>
            <a:pPr lvl="1"/>
            <a:r>
              <a:rPr lang="en-GB" dirty="0"/>
              <a:t>Shows the action or results are more important than who performed it</a:t>
            </a:r>
          </a:p>
          <a:p>
            <a:pPr lvl="1"/>
            <a:r>
              <a:rPr lang="en-GB" i="1" dirty="0"/>
              <a:t>“The voltage was measured using a digital </a:t>
            </a:r>
            <a:r>
              <a:rPr lang="en-GB" i="1" dirty="0" err="1"/>
              <a:t>multimeter</a:t>
            </a:r>
            <a:r>
              <a:rPr lang="en-GB" i="1" dirty="0"/>
              <a:t>.”</a:t>
            </a:r>
          </a:p>
        </p:txBody>
      </p:sp>
    </p:spTree>
    <p:extLst>
      <p:ext uri="{BB962C8B-B14F-4D97-AF65-F5344CB8AC3E}">
        <p14:creationId xmlns:p14="http://schemas.microsoft.com/office/powerpoint/2010/main" val="1480287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randombar(horizontal)">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8" name="Picture 47" descr="Banana peel">
            <a:extLst>
              <a:ext uri="{FF2B5EF4-FFF2-40B4-BE49-F238E27FC236}">
                <a16:creationId xmlns:a16="http://schemas.microsoft.com/office/drawing/2014/main" id="{E6C8B64B-C338-31B9-1F2A-266F81BD8947}"/>
              </a:ext>
            </a:extLst>
          </p:cNvPr>
          <p:cNvPicPr>
            <a:picLocks noChangeAspect="1"/>
          </p:cNvPicPr>
          <p:nvPr/>
        </p:nvPicPr>
        <p:blipFill>
          <a:blip r:embed="rId2">
            <a:extLst>
              <a:ext uri="{28A0092B-C50C-407E-A947-70E740481C1C}">
                <a14:useLocalDpi xmlns:a14="http://schemas.microsoft.com/office/drawing/2010/main" val="0"/>
              </a:ext>
            </a:extLst>
          </a:blip>
          <a:srcRect l="9611" r="3751"/>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7" name="Title 6">
            <a:extLst>
              <a:ext uri="{FF2B5EF4-FFF2-40B4-BE49-F238E27FC236}">
                <a16:creationId xmlns:a16="http://schemas.microsoft.com/office/drawing/2014/main" id="{E473D291-0BC7-01A0-F8B0-808522114337}"/>
              </a:ext>
            </a:extLst>
          </p:cNvPr>
          <p:cNvSpPr>
            <a:spLocks noGrp="1"/>
          </p:cNvSpPr>
          <p:nvPr>
            <p:ph type="title"/>
          </p:nvPr>
        </p:nvSpPr>
        <p:spPr>
          <a:xfrm>
            <a:off x="677333" y="609600"/>
            <a:ext cx="3851123" cy="1320800"/>
          </a:xfrm>
        </p:spPr>
        <p:txBody>
          <a:bodyPr>
            <a:normAutofit/>
          </a:bodyPr>
          <a:lstStyle/>
          <a:p>
            <a:r>
              <a:rPr lang="en-GB"/>
              <a:t>PEEL Paragraph Structure</a:t>
            </a:r>
          </a:p>
        </p:txBody>
      </p:sp>
      <p:cxnSp>
        <p:nvCxnSpPr>
          <p:cNvPr id="68" name="Straight Connector 67">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0" name="Straight Connector 69">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2"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74"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76"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78"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80"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82"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84"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graphicFrame>
        <p:nvGraphicFramePr>
          <p:cNvPr id="47" name="Content Placeholder 7">
            <a:extLst>
              <a:ext uri="{FF2B5EF4-FFF2-40B4-BE49-F238E27FC236}">
                <a16:creationId xmlns:a16="http://schemas.microsoft.com/office/drawing/2014/main" id="{E308F4BD-AB89-1AF3-953B-FEB170D334DC}"/>
              </a:ext>
            </a:extLst>
          </p:cNvPr>
          <p:cNvGraphicFramePr>
            <a:graphicFrameLocks noGrp="1"/>
          </p:cNvGraphicFramePr>
          <p:nvPr>
            <p:ph idx="1"/>
          </p:nvPr>
        </p:nvGraphicFramePr>
        <p:xfrm>
          <a:off x="677334" y="2160589"/>
          <a:ext cx="3851122"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48244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7">
                                            <p:graphicEl>
                                              <a:dgm id="{743557AF-97EE-4D8A-B56E-6B9F3AE84498}"/>
                                            </p:graphicEl>
                                          </p:spTgt>
                                        </p:tgtEl>
                                        <p:attrNameLst>
                                          <p:attrName>style.visibility</p:attrName>
                                        </p:attrNameLst>
                                      </p:cBhvr>
                                      <p:to>
                                        <p:strVal val="visible"/>
                                      </p:to>
                                    </p:set>
                                    <p:animEffect transition="in" filter="fade">
                                      <p:cBhvr>
                                        <p:cTn id="7" dur="500"/>
                                        <p:tgtEl>
                                          <p:spTgt spid="47">
                                            <p:graphicEl>
                                              <a:dgm id="{743557AF-97EE-4D8A-B56E-6B9F3AE84498}"/>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7">
                                            <p:graphicEl>
                                              <a:dgm id="{02A86814-B6C3-41A0-AA94-969B640E394F}"/>
                                            </p:graphicEl>
                                          </p:spTgt>
                                        </p:tgtEl>
                                        <p:attrNameLst>
                                          <p:attrName>style.visibility</p:attrName>
                                        </p:attrNameLst>
                                      </p:cBhvr>
                                      <p:to>
                                        <p:strVal val="visible"/>
                                      </p:to>
                                    </p:set>
                                    <p:animEffect transition="in" filter="fade">
                                      <p:cBhvr>
                                        <p:cTn id="10" dur="500"/>
                                        <p:tgtEl>
                                          <p:spTgt spid="47">
                                            <p:graphicEl>
                                              <a:dgm id="{02A86814-B6C3-41A0-AA94-969B640E394F}"/>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7">
                                            <p:graphicEl>
                                              <a:dgm id="{77173641-9912-4B79-B634-FAF632043F2D}"/>
                                            </p:graphicEl>
                                          </p:spTgt>
                                        </p:tgtEl>
                                        <p:attrNameLst>
                                          <p:attrName>style.visibility</p:attrName>
                                        </p:attrNameLst>
                                      </p:cBhvr>
                                      <p:to>
                                        <p:strVal val="visible"/>
                                      </p:to>
                                    </p:set>
                                    <p:animEffect transition="in" filter="fade">
                                      <p:cBhvr>
                                        <p:cTn id="13" dur="500"/>
                                        <p:tgtEl>
                                          <p:spTgt spid="47">
                                            <p:graphicEl>
                                              <a:dgm id="{77173641-9912-4B79-B634-FAF632043F2D}"/>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47">
                                            <p:graphicEl>
                                              <a:dgm id="{12ED870B-BC56-47EA-9BFB-3C84DDCC13EB}"/>
                                            </p:graphicEl>
                                          </p:spTgt>
                                        </p:tgtEl>
                                        <p:attrNameLst>
                                          <p:attrName>style.visibility</p:attrName>
                                        </p:attrNameLst>
                                      </p:cBhvr>
                                      <p:to>
                                        <p:strVal val="visible"/>
                                      </p:to>
                                    </p:set>
                                    <p:animEffect transition="in" filter="fade">
                                      <p:cBhvr>
                                        <p:cTn id="18" dur="500"/>
                                        <p:tgtEl>
                                          <p:spTgt spid="47">
                                            <p:graphicEl>
                                              <a:dgm id="{12ED870B-BC56-47EA-9BFB-3C84DDCC13EB}"/>
                                            </p:graphic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47">
                                            <p:graphicEl>
                                              <a:dgm id="{575533CF-71CB-4B81-883B-513E21C7AF1A}"/>
                                            </p:graphicEl>
                                          </p:spTgt>
                                        </p:tgtEl>
                                        <p:attrNameLst>
                                          <p:attrName>style.visibility</p:attrName>
                                        </p:attrNameLst>
                                      </p:cBhvr>
                                      <p:to>
                                        <p:strVal val="visible"/>
                                      </p:to>
                                    </p:set>
                                    <p:animEffect transition="in" filter="fade">
                                      <p:cBhvr>
                                        <p:cTn id="21" dur="500"/>
                                        <p:tgtEl>
                                          <p:spTgt spid="47">
                                            <p:graphicEl>
                                              <a:dgm id="{575533CF-71CB-4B81-883B-513E21C7AF1A}"/>
                                            </p:graphic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47">
                                            <p:graphicEl>
                                              <a:dgm id="{87317B61-E4B7-4F8F-9E2C-2A0DA62C67DE}"/>
                                            </p:graphicEl>
                                          </p:spTgt>
                                        </p:tgtEl>
                                        <p:attrNameLst>
                                          <p:attrName>style.visibility</p:attrName>
                                        </p:attrNameLst>
                                      </p:cBhvr>
                                      <p:to>
                                        <p:strVal val="visible"/>
                                      </p:to>
                                    </p:set>
                                    <p:animEffect transition="in" filter="fade">
                                      <p:cBhvr>
                                        <p:cTn id="24" dur="500"/>
                                        <p:tgtEl>
                                          <p:spTgt spid="47">
                                            <p:graphicEl>
                                              <a:dgm id="{87317B61-E4B7-4F8F-9E2C-2A0DA62C67DE}"/>
                                            </p:graphic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47">
                                            <p:graphicEl>
                                              <a:dgm id="{AAA3FB89-8E28-4FC4-A628-8962FE2146FB}"/>
                                            </p:graphicEl>
                                          </p:spTgt>
                                        </p:tgtEl>
                                        <p:attrNameLst>
                                          <p:attrName>style.visibility</p:attrName>
                                        </p:attrNameLst>
                                      </p:cBhvr>
                                      <p:to>
                                        <p:strVal val="visible"/>
                                      </p:to>
                                    </p:set>
                                    <p:animEffect transition="in" filter="fade">
                                      <p:cBhvr>
                                        <p:cTn id="29" dur="500"/>
                                        <p:tgtEl>
                                          <p:spTgt spid="47">
                                            <p:graphicEl>
                                              <a:dgm id="{AAA3FB89-8E28-4FC4-A628-8962FE2146FB}"/>
                                            </p:graphic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47">
                                            <p:graphicEl>
                                              <a:dgm id="{10DADE42-82F8-4913-96D3-88655B84BBA3}"/>
                                            </p:graphicEl>
                                          </p:spTgt>
                                        </p:tgtEl>
                                        <p:attrNameLst>
                                          <p:attrName>style.visibility</p:attrName>
                                        </p:attrNameLst>
                                      </p:cBhvr>
                                      <p:to>
                                        <p:strVal val="visible"/>
                                      </p:to>
                                    </p:set>
                                    <p:animEffect transition="in" filter="fade">
                                      <p:cBhvr>
                                        <p:cTn id="32" dur="500"/>
                                        <p:tgtEl>
                                          <p:spTgt spid="47">
                                            <p:graphicEl>
                                              <a:dgm id="{10DADE42-82F8-4913-96D3-88655B84BBA3}"/>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47">
                                            <p:graphicEl>
                                              <a:dgm id="{93E1BAC1-F4E7-4D70-9CB9-E783F39A97AF}"/>
                                            </p:graphicEl>
                                          </p:spTgt>
                                        </p:tgtEl>
                                        <p:attrNameLst>
                                          <p:attrName>style.visibility</p:attrName>
                                        </p:attrNameLst>
                                      </p:cBhvr>
                                      <p:to>
                                        <p:strVal val="visible"/>
                                      </p:to>
                                    </p:set>
                                    <p:animEffect transition="in" filter="fade">
                                      <p:cBhvr>
                                        <p:cTn id="35" dur="500"/>
                                        <p:tgtEl>
                                          <p:spTgt spid="47">
                                            <p:graphicEl>
                                              <a:dgm id="{93E1BAC1-F4E7-4D70-9CB9-E783F39A97AF}"/>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47">
                                            <p:graphicEl>
                                              <a:dgm id="{7D119B93-ED1B-4811-A17D-528EEFD9C3D3}"/>
                                            </p:graphicEl>
                                          </p:spTgt>
                                        </p:tgtEl>
                                        <p:attrNameLst>
                                          <p:attrName>style.visibility</p:attrName>
                                        </p:attrNameLst>
                                      </p:cBhvr>
                                      <p:to>
                                        <p:strVal val="visible"/>
                                      </p:to>
                                    </p:set>
                                    <p:animEffect transition="in" filter="fade">
                                      <p:cBhvr>
                                        <p:cTn id="40" dur="500"/>
                                        <p:tgtEl>
                                          <p:spTgt spid="47">
                                            <p:graphicEl>
                                              <a:dgm id="{7D119B93-ED1B-4811-A17D-528EEFD9C3D3}"/>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47">
                                            <p:graphicEl>
                                              <a:dgm id="{49CA050B-F75A-4FDF-8305-5FCA31A0F71E}"/>
                                            </p:graphicEl>
                                          </p:spTgt>
                                        </p:tgtEl>
                                        <p:attrNameLst>
                                          <p:attrName>style.visibility</p:attrName>
                                        </p:attrNameLst>
                                      </p:cBhvr>
                                      <p:to>
                                        <p:strVal val="visible"/>
                                      </p:to>
                                    </p:set>
                                    <p:animEffect transition="in" filter="fade">
                                      <p:cBhvr>
                                        <p:cTn id="43" dur="500"/>
                                        <p:tgtEl>
                                          <p:spTgt spid="47">
                                            <p:graphicEl>
                                              <a:dgm id="{49CA050B-F75A-4FDF-8305-5FCA31A0F71E}"/>
                                            </p:graphic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47">
                                            <p:graphicEl>
                                              <a:dgm id="{55A0A835-6B41-45C5-93DB-26EEFF9E2954}"/>
                                            </p:graphicEl>
                                          </p:spTgt>
                                        </p:tgtEl>
                                        <p:attrNameLst>
                                          <p:attrName>style.visibility</p:attrName>
                                        </p:attrNameLst>
                                      </p:cBhvr>
                                      <p:to>
                                        <p:strVal val="visible"/>
                                      </p:to>
                                    </p:set>
                                    <p:animEffect transition="in" filter="fade">
                                      <p:cBhvr>
                                        <p:cTn id="46" dur="500"/>
                                        <p:tgtEl>
                                          <p:spTgt spid="47">
                                            <p:graphicEl>
                                              <a:dgm id="{55A0A835-6B41-45C5-93DB-26EEFF9E29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7"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323FB80-22FA-FF84-9F53-03709C03D838}"/>
              </a:ext>
            </a:extLst>
          </p:cNvPr>
          <p:cNvSpPr>
            <a:spLocks noGrp="1"/>
          </p:cNvSpPr>
          <p:nvPr>
            <p:ph type="title"/>
          </p:nvPr>
        </p:nvSpPr>
        <p:spPr/>
        <p:txBody>
          <a:bodyPr/>
          <a:lstStyle/>
          <a:p>
            <a:r>
              <a:rPr lang="en-GB" dirty="0"/>
              <a:t>For example…</a:t>
            </a:r>
          </a:p>
        </p:txBody>
      </p:sp>
      <p:sp>
        <p:nvSpPr>
          <p:cNvPr id="5" name="Content Placeholder 4">
            <a:extLst>
              <a:ext uri="{FF2B5EF4-FFF2-40B4-BE49-F238E27FC236}">
                <a16:creationId xmlns:a16="http://schemas.microsoft.com/office/drawing/2014/main" id="{5C63C26D-90CA-8E64-774A-C57A87C5CEAC}"/>
              </a:ext>
            </a:extLst>
          </p:cNvPr>
          <p:cNvSpPr>
            <a:spLocks noGrp="1"/>
          </p:cNvSpPr>
          <p:nvPr>
            <p:ph sz="half" idx="1"/>
          </p:nvPr>
        </p:nvSpPr>
        <p:spPr/>
        <p:txBody>
          <a:bodyPr>
            <a:normAutofit fontScale="85000" lnSpcReduction="10000"/>
          </a:bodyPr>
          <a:lstStyle/>
          <a:p>
            <a:pPr marL="0" indent="0">
              <a:buNone/>
            </a:pPr>
            <a:r>
              <a:rPr lang="en-GB" dirty="0"/>
              <a:t>Assignment Question:</a:t>
            </a:r>
          </a:p>
          <a:p>
            <a:pPr marL="0" indent="0">
              <a:buNone/>
            </a:pPr>
            <a:r>
              <a:rPr lang="en-GB" dirty="0"/>
              <a:t>To what extent have microcontrollers improved the performance of modern embedded systems?</a:t>
            </a:r>
          </a:p>
        </p:txBody>
      </p:sp>
      <p:sp>
        <p:nvSpPr>
          <p:cNvPr id="6" name="Content Placeholder 5">
            <a:extLst>
              <a:ext uri="{FF2B5EF4-FFF2-40B4-BE49-F238E27FC236}">
                <a16:creationId xmlns:a16="http://schemas.microsoft.com/office/drawing/2014/main" id="{DFE9B1CE-47DE-F7E6-93FD-9147FD6D03B5}"/>
              </a:ext>
            </a:extLst>
          </p:cNvPr>
          <p:cNvSpPr>
            <a:spLocks noGrp="1"/>
          </p:cNvSpPr>
          <p:nvPr>
            <p:ph sz="half" idx="2"/>
          </p:nvPr>
        </p:nvSpPr>
        <p:spPr/>
        <p:txBody>
          <a:bodyPr>
            <a:normAutofit fontScale="85000" lnSpcReduction="10000"/>
          </a:bodyPr>
          <a:lstStyle/>
          <a:p>
            <a:r>
              <a:rPr lang="en-GB" b="1" dirty="0"/>
              <a:t>Point – </a:t>
            </a:r>
            <a:r>
              <a:rPr lang="en-GB" dirty="0"/>
              <a:t>Microcontrollers have significantly improved the performance and efficiency of modern embedded systems.</a:t>
            </a:r>
          </a:p>
          <a:p>
            <a:r>
              <a:rPr lang="en-GB" b="1" dirty="0"/>
              <a:t>Evidence – </a:t>
            </a:r>
            <a:r>
              <a:rPr lang="en-GB" dirty="0"/>
              <a:t>ARM Cortex-M microcontrollers integrate processing, memory, and input/output functions into one chip.</a:t>
            </a:r>
          </a:p>
          <a:p>
            <a:r>
              <a:rPr lang="en-GB" b="1" dirty="0"/>
              <a:t>Explain – </a:t>
            </a:r>
            <a:r>
              <a:rPr lang="en-GB" dirty="0"/>
              <a:t>This integration reduces power consumption, lowers system complexity, and increases reliability in electronic devices.</a:t>
            </a:r>
          </a:p>
          <a:p>
            <a:r>
              <a:rPr lang="en-GB" b="1" dirty="0"/>
              <a:t>Link – </a:t>
            </a:r>
            <a:r>
              <a:rPr lang="en-GB" dirty="0"/>
              <a:t>Therefore, microcontrollers are a key factor in enabling the development of advanced embedded systems used in applications such as IoT devices and smart sensors.</a:t>
            </a:r>
            <a:endParaRPr lang="en-GB" b="1" dirty="0"/>
          </a:p>
        </p:txBody>
      </p:sp>
      <p:pic>
        <p:nvPicPr>
          <p:cNvPr id="12" name="Picture 11">
            <a:extLst>
              <a:ext uri="{FF2B5EF4-FFF2-40B4-BE49-F238E27FC236}">
                <a16:creationId xmlns:a16="http://schemas.microsoft.com/office/drawing/2014/main" id="{9CDA5139-BA8D-DDB9-97C6-7DFE44FA18DB}"/>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84543" y="3429000"/>
            <a:ext cx="4569616" cy="2573315"/>
          </a:xfrm>
          <a:prstGeom prst="rect">
            <a:avLst/>
          </a:prstGeom>
        </p:spPr>
      </p:pic>
    </p:spTree>
    <p:extLst>
      <p:ext uri="{BB962C8B-B14F-4D97-AF65-F5344CB8AC3E}">
        <p14:creationId xmlns:p14="http://schemas.microsoft.com/office/powerpoint/2010/main" val="4232245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p:cTn id="7" dur="1000" fill="hold"/>
                                        <p:tgtEl>
                                          <p:spTgt spid="6">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6">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6">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6">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anim calcmode="lin" valueType="num">
                                      <p:cBhvr>
                                        <p:cTn id="15" dur="1000" fill="hold"/>
                                        <p:tgtEl>
                                          <p:spTgt spid="6">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6">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6">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6">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anim calcmode="lin" valueType="num">
                                      <p:cBhvr>
                                        <p:cTn id="23" dur="1000" fill="hold"/>
                                        <p:tgtEl>
                                          <p:spTgt spid="6">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6">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6">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6">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6">
                                            <p:txEl>
                                              <p:pRg st="3" end="3"/>
                                            </p:txEl>
                                          </p:spTgt>
                                        </p:tgtEl>
                                        <p:attrNameLst>
                                          <p:attrName>style.visibility</p:attrName>
                                        </p:attrNameLst>
                                      </p:cBhvr>
                                      <p:to>
                                        <p:strVal val="visible"/>
                                      </p:to>
                                    </p:set>
                                    <p:anim calcmode="lin" valueType="num">
                                      <p:cBhvr>
                                        <p:cTn id="31" dur="1000" fill="hold"/>
                                        <p:tgtEl>
                                          <p:spTgt spid="6">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6">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6">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272206A-2EF2-99A4-CECC-1DBF148685F2}"/>
              </a:ext>
            </a:extLst>
          </p:cNvPr>
          <p:cNvSpPr>
            <a:spLocks noGrp="1"/>
          </p:cNvSpPr>
          <p:nvPr>
            <p:ph type="title"/>
          </p:nvPr>
        </p:nvSpPr>
        <p:spPr>
          <a:xfrm>
            <a:off x="677334" y="609600"/>
            <a:ext cx="8596668" cy="1320800"/>
          </a:xfrm>
        </p:spPr>
        <p:txBody>
          <a:bodyPr anchor="t">
            <a:normAutofit/>
          </a:bodyPr>
          <a:lstStyle/>
          <a:p>
            <a:r>
              <a:rPr lang="en-GB" dirty="0"/>
              <a:t>Academic and Professional Writing: Same Evidence, Different Purpose</a:t>
            </a:r>
          </a:p>
        </p:txBody>
      </p:sp>
      <p:pic>
        <p:nvPicPr>
          <p:cNvPr id="9" name="Content Placeholder 8">
            <a:extLst>
              <a:ext uri="{FF2B5EF4-FFF2-40B4-BE49-F238E27FC236}">
                <a16:creationId xmlns:a16="http://schemas.microsoft.com/office/drawing/2014/main" id="{038D2896-A9F8-153B-25D0-82D4D22E3B49}"/>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16675" y="2286764"/>
            <a:ext cx="4024095" cy="3627498"/>
          </a:xfrm>
        </p:spPr>
      </p:pic>
      <p:graphicFrame>
        <p:nvGraphicFramePr>
          <p:cNvPr id="10" name="Content Placeholder 6">
            <a:extLst>
              <a:ext uri="{FF2B5EF4-FFF2-40B4-BE49-F238E27FC236}">
                <a16:creationId xmlns:a16="http://schemas.microsoft.com/office/drawing/2014/main" id="{46DEAE43-9243-E816-B915-E31A69110F8E}"/>
              </a:ext>
            </a:extLst>
          </p:cNvPr>
          <p:cNvGraphicFramePr>
            <a:graphicFrameLocks/>
          </p:cNvGraphicFramePr>
          <p:nvPr>
            <p:extLst>
              <p:ext uri="{D42A27DB-BD31-4B8C-83A1-F6EECF244321}">
                <p14:modId xmlns:p14="http://schemas.microsoft.com/office/powerpoint/2010/main" val="3203775861"/>
              </p:ext>
            </p:extLst>
          </p:nvPr>
        </p:nvGraphicFramePr>
        <p:xfrm>
          <a:off x="817474" y="2286764"/>
          <a:ext cx="5283290" cy="3627498"/>
        </p:xfrm>
        <a:graphic>
          <a:graphicData uri="http://schemas.openxmlformats.org/drawingml/2006/table">
            <a:tbl>
              <a:tblPr firstRow="1" bandRow="1">
                <a:tableStyleId>{5C22544A-7EE6-4342-B048-85BDC9FD1C3A}</a:tableStyleId>
              </a:tblPr>
              <a:tblGrid>
                <a:gridCol w="2777812">
                  <a:extLst>
                    <a:ext uri="{9D8B030D-6E8A-4147-A177-3AD203B41FA5}">
                      <a16:colId xmlns:a16="http://schemas.microsoft.com/office/drawing/2014/main" val="3150711598"/>
                    </a:ext>
                  </a:extLst>
                </a:gridCol>
                <a:gridCol w="2505478">
                  <a:extLst>
                    <a:ext uri="{9D8B030D-6E8A-4147-A177-3AD203B41FA5}">
                      <a16:colId xmlns:a16="http://schemas.microsoft.com/office/drawing/2014/main" val="1714279003"/>
                    </a:ext>
                  </a:extLst>
                </a:gridCol>
              </a:tblGrid>
              <a:tr h="359482">
                <a:tc>
                  <a:txBody>
                    <a:bodyPr/>
                    <a:lstStyle/>
                    <a:p>
                      <a:r>
                        <a:rPr lang="en-GB" sz="1600" dirty="0"/>
                        <a:t>Academic Writing</a:t>
                      </a:r>
                    </a:p>
                  </a:txBody>
                  <a:tcPr marL="81700" marR="81700" marT="40850" marB="40850"/>
                </a:tc>
                <a:tc>
                  <a:txBody>
                    <a:bodyPr/>
                    <a:lstStyle/>
                    <a:p>
                      <a:r>
                        <a:rPr lang="en-GB" sz="1600"/>
                        <a:t>Professional Writing</a:t>
                      </a:r>
                    </a:p>
                  </a:txBody>
                  <a:tcPr marL="81700" marR="81700" marT="40850" marB="40850"/>
                </a:tc>
                <a:extLst>
                  <a:ext uri="{0D108BD9-81ED-4DB2-BD59-A6C34878D82A}">
                    <a16:rowId xmlns:a16="http://schemas.microsoft.com/office/drawing/2014/main" val="3278852852"/>
                  </a:ext>
                </a:extLst>
              </a:tr>
              <a:tr h="849684">
                <a:tc>
                  <a:txBody>
                    <a:bodyPr/>
                    <a:lstStyle/>
                    <a:p>
                      <a:r>
                        <a:rPr lang="en-GB" sz="1600"/>
                        <a:t>Demonstrates understanding and critical thinking skills</a:t>
                      </a:r>
                    </a:p>
                  </a:txBody>
                  <a:tcPr marL="81700" marR="81700" marT="40850" marB="40850"/>
                </a:tc>
                <a:tc>
                  <a:txBody>
                    <a:bodyPr/>
                    <a:lstStyle/>
                    <a:p>
                      <a:r>
                        <a:rPr lang="en-GB" sz="1600"/>
                        <a:t>Supports decisions and actions</a:t>
                      </a:r>
                    </a:p>
                  </a:txBody>
                  <a:tcPr marL="81700" marR="81700" marT="40850" marB="40850"/>
                </a:tc>
                <a:extLst>
                  <a:ext uri="{0D108BD9-81ED-4DB2-BD59-A6C34878D82A}">
                    <a16:rowId xmlns:a16="http://schemas.microsoft.com/office/drawing/2014/main" val="1518221306"/>
                  </a:ext>
                </a:extLst>
              </a:tr>
              <a:tr h="604583">
                <a:tc>
                  <a:txBody>
                    <a:bodyPr/>
                    <a:lstStyle/>
                    <a:p>
                      <a:r>
                        <a:rPr lang="en-GB" sz="1600"/>
                        <a:t>Explains and analyses findings</a:t>
                      </a:r>
                    </a:p>
                  </a:txBody>
                  <a:tcPr marL="81700" marR="81700" marT="40850" marB="40850"/>
                </a:tc>
                <a:tc>
                  <a:txBody>
                    <a:bodyPr/>
                    <a:lstStyle/>
                    <a:p>
                      <a:r>
                        <a:rPr lang="en-GB" sz="1600"/>
                        <a:t>Summarises key outcomes</a:t>
                      </a:r>
                    </a:p>
                  </a:txBody>
                  <a:tcPr marL="81700" marR="81700" marT="40850" marB="40850"/>
                </a:tc>
                <a:extLst>
                  <a:ext uri="{0D108BD9-81ED-4DB2-BD59-A6C34878D82A}">
                    <a16:rowId xmlns:a16="http://schemas.microsoft.com/office/drawing/2014/main" val="558853570"/>
                  </a:ext>
                </a:extLst>
              </a:tr>
              <a:tr h="604583">
                <a:tc>
                  <a:txBody>
                    <a:bodyPr/>
                    <a:lstStyle/>
                    <a:p>
                      <a:r>
                        <a:rPr lang="en-GB" sz="1600"/>
                        <a:t>Uses critical language</a:t>
                      </a:r>
                    </a:p>
                  </a:txBody>
                  <a:tcPr marL="81700" marR="81700" marT="40850" marB="40850"/>
                </a:tc>
                <a:tc>
                  <a:txBody>
                    <a:bodyPr/>
                    <a:lstStyle/>
                    <a:p>
                      <a:r>
                        <a:rPr lang="en-GB" sz="1600"/>
                        <a:t>Uses concise, direct language</a:t>
                      </a:r>
                    </a:p>
                  </a:txBody>
                  <a:tcPr marL="81700" marR="81700" marT="40850" marB="40850"/>
                </a:tc>
                <a:extLst>
                  <a:ext uri="{0D108BD9-81ED-4DB2-BD59-A6C34878D82A}">
                    <a16:rowId xmlns:a16="http://schemas.microsoft.com/office/drawing/2014/main" val="1931336503"/>
                  </a:ext>
                </a:extLst>
              </a:tr>
              <a:tr h="604583">
                <a:tc>
                  <a:txBody>
                    <a:bodyPr/>
                    <a:lstStyle/>
                    <a:p>
                      <a:r>
                        <a:rPr lang="en-GB" sz="1600"/>
                        <a:t>Written for other academics</a:t>
                      </a:r>
                    </a:p>
                  </a:txBody>
                  <a:tcPr marL="81700" marR="81700" marT="40850" marB="40850"/>
                </a:tc>
                <a:tc>
                  <a:txBody>
                    <a:bodyPr/>
                    <a:lstStyle/>
                    <a:p>
                      <a:r>
                        <a:rPr lang="en-GB" sz="1600"/>
                        <a:t>Written for managers, clients and colleagues</a:t>
                      </a:r>
                    </a:p>
                  </a:txBody>
                  <a:tcPr marL="81700" marR="81700" marT="40850" marB="40850"/>
                </a:tc>
                <a:extLst>
                  <a:ext uri="{0D108BD9-81ED-4DB2-BD59-A6C34878D82A}">
                    <a16:rowId xmlns:a16="http://schemas.microsoft.com/office/drawing/2014/main" val="301116847"/>
                  </a:ext>
                </a:extLst>
              </a:tr>
              <a:tr h="604583">
                <a:tc>
                  <a:txBody>
                    <a:bodyPr/>
                    <a:lstStyle/>
                    <a:p>
                      <a:r>
                        <a:rPr lang="en-GB" sz="1600"/>
                        <a:t>Answers: </a:t>
                      </a:r>
                      <a:r>
                        <a:rPr lang="en-GB" sz="1600" b="1"/>
                        <a:t>“What do the results mean?”</a:t>
                      </a:r>
                    </a:p>
                  </a:txBody>
                  <a:tcPr marL="81700" marR="81700" marT="40850" marB="40850"/>
                </a:tc>
                <a:tc>
                  <a:txBody>
                    <a:bodyPr/>
                    <a:lstStyle/>
                    <a:p>
                      <a:r>
                        <a:rPr lang="en-GB" sz="1600" dirty="0"/>
                        <a:t>Answers: </a:t>
                      </a:r>
                      <a:r>
                        <a:rPr lang="en-GB" sz="1600" b="1" dirty="0"/>
                        <a:t>“What should we do next?”</a:t>
                      </a:r>
                      <a:endParaRPr lang="en-GB" sz="1600" dirty="0"/>
                    </a:p>
                  </a:txBody>
                  <a:tcPr marL="81700" marR="81700" marT="40850" marB="40850"/>
                </a:tc>
                <a:extLst>
                  <a:ext uri="{0D108BD9-81ED-4DB2-BD59-A6C34878D82A}">
                    <a16:rowId xmlns:a16="http://schemas.microsoft.com/office/drawing/2014/main" val="3539308816"/>
                  </a:ext>
                </a:extLst>
              </a:tr>
            </a:tbl>
          </a:graphicData>
        </a:graphic>
      </p:graphicFrame>
    </p:spTree>
    <p:extLst>
      <p:ext uri="{BB962C8B-B14F-4D97-AF65-F5344CB8AC3E}">
        <p14:creationId xmlns:p14="http://schemas.microsoft.com/office/powerpoint/2010/main" val="4080620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000" fill="hold"/>
                                        <p:tgtEl>
                                          <p:spTgt spid="10"/>
                                        </p:tgtEl>
                                        <p:attrNameLst>
                                          <p:attrName>ppt_w</p:attrName>
                                        </p:attrNameLst>
                                      </p:cBhvr>
                                      <p:tavLst>
                                        <p:tav tm="0">
                                          <p:val>
                                            <p:fltVal val="0"/>
                                          </p:val>
                                        </p:tav>
                                        <p:tav tm="100000">
                                          <p:val>
                                            <p:strVal val="#ppt_w"/>
                                          </p:val>
                                        </p:tav>
                                      </p:tavLst>
                                    </p:anim>
                                    <p:anim calcmode="lin" valueType="num">
                                      <p:cBhvr>
                                        <p:cTn id="8" dur="1000" fill="hold"/>
                                        <p:tgtEl>
                                          <p:spTgt spid="10"/>
                                        </p:tgtEl>
                                        <p:attrNameLst>
                                          <p:attrName>ppt_h</p:attrName>
                                        </p:attrNameLst>
                                      </p:cBhvr>
                                      <p:tavLst>
                                        <p:tav tm="0">
                                          <p:val>
                                            <p:fltVal val="0"/>
                                          </p:val>
                                        </p:tav>
                                        <p:tav tm="100000">
                                          <p:val>
                                            <p:strVal val="#ppt_h"/>
                                          </p:val>
                                        </p:tav>
                                      </p:tavLst>
                                    </p:anim>
                                    <p:anim calcmode="lin" valueType="num">
                                      <p:cBhvr>
                                        <p:cTn id="9" dur="1000" fill="hold"/>
                                        <p:tgtEl>
                                          <p:spTgt spid="10"/>
                                        </p:tgtEl>
                                        <p:attrNameLst>
                                          <p:attrName>style.rotation</p:attrName>
                                        </p:attrNameLst>
                                      </p:cBhvr>
                                      <p:tavLst>
                                        <p:tav tm="0">
                                          <p:val>
                                            <p:fltVal val="90"/>
                                          </p:val>
                                        </p:tav>
                                        <p:tav tm="100000">
                                          <p:val>
                                            <p:fltVal val="0"/>
                                          </p:val>
                                        </p:tav>
                                      </p:tavLst>
                                    </p:anim>
                                    <p:animEffect transition="in" filter="fade">
                                      <p:cBhvr>
                                        <p:cTn id="10"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0DF3-4B60-DC25-C247-6120AC565827}"/>
              </a:ext>
            </a:extLst>
          </p:cNvPr>
          <p:cNvSpPr>
            <a:spLocks noGrp="1"/>
          </p:cNvSpPr>
          <p:nvPr>
            <p:ph type="title"/>
          </p:nvPr>
        </p:nvSpPr>
        <p:spPr/>
        <p:txBody>
          <a:bodyPr/>
          <a:lstStyle/>
          <a:p>
            <a:r>
              <a:rPr lang="en-GB" dirty="0"/>
              <a:t>Academic vs Professional Writing</a:t>
            </a:r>
          </a:p>
        </p:txBody>
      </p:sp>
      <p:sp>
        <p:nvSpPr>
          <p:cNvPr id="3" name="Content Placeholder 2">
            <a:extLst>
              <a:ext uri="{FF2B5EF4-FFF2-40B4-BE49-F238E27FC236}">
                <a16:creationId xmlns:a16="http://schemas.microsoft.com/office/drawing/2014/main" id="{00E31FB4-E183-B9F0-4A35-25CB3DA95035}"/>
              </a:ext>
            </a:extLst>
          </p:cNvPr>
          <p:cNvSpPr>
            <a:spLocks noGrp="1"/>
          </p:cNvSpPr>
          <p:nvPr>
            <p:ph idx="1"/>
          </p:nvPr>
        </p:nvSpPr>
        <p:spPr/>
        <p:txBody>
          <a:bodyPr/>
          <a:lstStyle/>
          <a:p>
            <a:r>
              <a:rPr lang="en-GB" dirty="0"/>
              <a:t>Scenario: A sensor upgrade reduces error rates from ±5°C to ±1°C</a:t>
            </a:r>
          </a:p>
          <a:p>
            <a:r>
              <a:rPr lang="en-GB" dirty="0"/>
              <a:t>Academic Version:</a:t>
            </a:r>
          </a:p>
          <a:p>
            <a:pPr lvl="1"/>
            <a:r>
              <a:rPr lang="en-GB" dirty="0"/>
              <a:t>Testing demonstrated that the revised sensor design reduced measurement error from ±5°C to ±1°C. These findings suggest that more modifications significantly improved system accuracy.</a:t>
            </a:r>
          </a:p>
          <a:p>
            <a:pPr lvl="1"/>
            <a:r>
              <a:rPr lang="en-GB" dirty="0"/>
              <a:t>Data </a:t>
            </a:r>
            <a:r>
              <a:rPr lang="en-GB" dirty="0">
                <a:sym typeface="Wingdings" panose="05000000000000000000" pitchFamily="2" charset="2"/>
              </a:rPr>
              <a:t> Analysis  Conclusion</a:t>
            </a:r>
            <a:endParaRPr lang="en-GB" dirty="0"/>
          </a:p>
          <a:p>
            <a:r>
              <a:rPr lang="en-GB" dirty="0"/>
              <a:t>Professional Version:</a:t>
            </a:r>
          </a:p>
          <a:p>
            <a:pPr lvl="1"/>
            <a:r>
              <a:rPr lang="en-GB" dirty="0"/>
              <a:t>Sensor upgrade reduced measurement error from ±5°C to ±1°C and is recommended for deployment.</a:t>
            </a:r>
          </a:p>
          <a:p>
            <a:pPr lvl="1"/>
            <a:r>
              <a:rPr lang="en-GB" dirty="0"/>
              <a:t>Data </a:t>
            </a:r>
            <a:r>
              <a:rPr lang="en-GB" dirty="0">
                <a:sym typeface="Wingdings" panose="05000000000000000000" pitchFamily="2" charset="2"/>
              </a:rPr>
              <a:t> Recommendation</a:t>
            </a:r>
            <a:endParaRPr lang="en-GB" dirty="0"/>
          </a:p>
        </p:txBody>
      </p:sp>
    </p:spTree>
    <p:extLst>
      <p:ext uri="{BB962C8B-B14F-4D97-AF65-F5344CB8AC3E}">
        <p14:creationId xmlns:p14="http://schemas.microsoft.com/office/powerpoint/2010/main" val="3797701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par>
                                <p:cTn id="13" presetID="3" presetClass="entr" presetSubtype="1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linds(horizontal)">
                                      <p:cBhvr>
                                        <p:cTn id="15" dur="500"/>
                                        <p:tgtEl>
                                          <p:spTgt spid="3">
                                            <p:txEl>
                                              <p:pRg st="2" end="2"/>
                                            </p:txEl>
                                          </p:spTgt>
                                        </p:tgtEl>
                                      </p:cBhvr>
                                    </p:animEffect>
                                  </p:childTnLst>
                                </p:cTn>
                              </p:par>
                              <p:par>
                                <p:cTn id="16" presetID="3" presetClass="entr" presetSubtype="1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blinds(horizontal)">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 presetClass="entr" presetSubtype="1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blinds(horizontal)">
                                      <p:cBhvr>
                                        <p:cTn id="23" dur="500"/>
                                        <p:tgtEl>
                                          <p:spTgt spid="3">
                                            <p:txEl>
                                              <p:pRg st="4" end="4"/>
                                            </p:txEl>
                                          </p:spTgt>
                                        </p:tgtEl>
                                      </p:cBhvr>
                                    </p:animEffect>
                                  </p:childTnLst>
                                </p:cTn>
                              </p:par>
                              <p:par>
                                <p:cTn id="24" presetID="3" presetClass="entr" presetSubtype="1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blinds(horizontal)">
                                      <p:cBhvr>
                                        <p:cTn id="26" dur="500"/>
                                        <p:tgtEl>
                                          <p:spTgt spid="3">
                                            <p:txEl>
                                              <p:pRg st="5" end="5"/>
                                            </p:txEl>
                                          </p:spTgt>
                                        </p:tgtEl>
                                      </p:cBhvr>
                                    </p:animEffect>
                                  </p:childTnLst>
                                </p:cTn>
                              </p:par>
                              <p:par>
                                <p:cTn id="27" presetID="3" presetClass="entr" presetSubtype="10"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blinds(horizontal)">
                                      <p:cBhvr>
                                        <p:cTn id="29"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30F61-9C06-6CA2-93DB-CE5CB20BAE88}"/>
              </a:ext>
            </a:extLst>
          </p:cNvPr>
          <p:cNvSpPr>
            <a:spLocks noGrp="1"/>
          </p:cNvSpPr>
          <p:nvPr>
            <p:ph type="title"/>
          </p:nvPr>
        </p:nvSpPr>
        <p:spPr/>
        <p:txBody>
          <a:bodyPr/>
          <a:lstStyle/>
          <a:p>
            <a:r>
              <a:rPr lang="en-GB" dirty="0"/>
              <a:t>Academic vs Professional Writing</a:t>
            </a:r>
          </a:p>
        </p:txBody>
      </p:sp>
      <p:graphicFrame>
        <p:nvGraphicFramePr>
          <p:cNvPr id="4" name="Content Placeholder 3">
            <a:extLst>
              <a:ext uri="{FF2B5EF4-FFF2-40B4-BE49-F238E27FC236}">
                <a16:creationId xmlns:a16="http://schemas.microsoft.com/office/drawing/2014/main" id="{D4C8BBF1-4858-3B04-0737-31F188BE9F66}"/>
              </a:ext>
            </a:extLst>
          </p:cNvPr>
          <p:cNvGraphicFramePr>
            <a:graphicFrameLocks noGrp="1"/>
          </p:cNvGraphicFramePr>
          <p:nvPr>
            <p:ph idx="1"/>
            <p:extLst>
              <p:ext uri="{D42A27DB-BD31-4B8C-83A1-F6EECF244321}">
                <p14:modId xmlns:p14="http://schemas.microsoft.com/office/powerpoint/2010/main" val="188868603"/>
              </p:ext>
            </p:extLst>
          </p:nvPr>
        </p:nvGraphicFramePr>
        <p:xfrm>
          <a:off x="677863" y="2160588"/>
          <a:ext cx="8596311" cy="3947160"/>
        </p:xfrm>
        <a:graphic>
          <a:graphicData uri="http://schemas.openxmlformats.org/drawingml/2006/table">
            <a:tbl>
              <a:tblPr firstRow="1" bandRow="1">
                <a:tableStyleId>{5C22544A-7EE6-4342-B048-85BDC9FD1C3A}</a:tableStyleId>
              </a:tblPr>
              <a:tblGrid>
                <a:gridCol w="2865437">
                  <a:extLst>
                    <a:ext uri="{9D8B030D-6E8A-4147-A177-3AD203B41FA5}">
                      <a16:colId xmlns:a16="http://schemas.microsoft.com/office/drawing/2014/main" val="1074175709"/>
                    </a:ext>
                  </a:extLst>
                </a:gridCol>
                <a:gridCol w="2865437">
                  <a:extLst>
                    <a:ext uri="{9D8B030D-6E8A-4147-A177-3AD203B41FA5}">
                      <a16:colId xmlns:a16="http://schemas.microsoft.com/office/drawing/2014/main" val="2822594819"/>
                    </a:ext>
                  </a:extLst>
                </a:gridCol>
                <a:gridCol w="2865437">
                  <a:extLst>
                    <a:ext uri="{9D8B030D-6E8A-4147-A177-3AD203B41FA5}">
                      <a16:colId xmlns:a16="http://schemas.microsoft.com/office/drawing/2014/main" val="4089292536"/>
                    </a:ext>
                  </a:extLst>
                </a:gridCol>
              </a:tblGrid>
              <a:tr h="370840">
                <a:tc>
                  <a:txBody>
                    <a:bodyPr/>
                    <a:lstStyle/>
                    <a:p>
                      <a:r>
                        <a:rPr lang="en-GB" dirty="0"/>
                        <a:t>Feature</a:t>
                      </a:r>
                    </a:p>
                  </a:txBody>
                  <a:tcPr/>
                </a:tc>
                <a:tc>
                  <a:txBody>
                    <a:bodyPr/>
                    <a:lstStyle/>
                    <a:p>
                      <a:r>
                        <a:rPr lang="en-GB" dirty="0"/>
                        <a:t>Academic Version</a:t>
                      </a:r>
                    </a:p>
                  </a:txBody>
                  <a:tcPr/>
                </a:tc>
                <a:tc>
                  <a:txBody>
                    <a:bodyPr/>
                    <a:lstStyle/>
                    <a:p>
                      <a:r>
                        <a:rPr lang="en-GB" dirty="0"/>
                        <a:t>Professional Version</a:t>
                      </a:r>
                    </a:p>
                  </a:txBody>
                  <a:tcPr/>
                </a:tc>
                <a:extLst>
                  <a:ext uri="{0D108BD9-81ED-4DB2-BD59-A6C34878D82A}">
                    <a16:rowId xmlns:a16="http://schemas.microsoft.com/office/drawing/2014/main" val="641122779"/>
                  </a:ext>
                </a:extLst>
              </a:tr>
              <a:tr h="370840">
                <a:tc>
                  <a:txBody>
                    <a:bodyPr/>
                    <a:lstStyle/>
                    <a:p>
                      <a:r>
                        <a:rPr lang="en-GB" dirty="0"/>
                        <a:t>Purpose</a:t>
                      </a:r>
                    </a:p>
                  </a:txBody>
                  <a:tcPr/>
                </a:tc>
                <a:tc>
                  <a:txBody>
                    <a:bodyPr/>
                    <a:lstStyle/>
                    <a:p>
                      <a:r>
                        <a:rPr lang="en-GB" dirty="0"/>
                        <a:t>Demonstrate understanding and analyse findings</a:t>
                      </a:r>
                    </a:p>
                  </a:txBody>
                  <a:tcPr/>
                </a:tc>
                <a:tc>
                  <a:txBody>
                    <a:bodyPr/>
                    <a:lstStyle/>
                    <a:p>
                      <a:r>
                        <a:rPr lang="en-GB" dirty="0"/>
                        <a:t>Support decision-making and action</a:t>
                      </a:r>
                    </a:p>
                  </a:txBody>
                  <a:tcPr/>
                </a:tc>
                <a:extLst>
                  <a:ext uri="{0D108BD9-81ED-4DB2-BD59-A6C34878D82A}">
                    <a16:rowId xmlns:a16="http://schemas.microsoft.com/office/drawing/2014/main" val="1922136194"/>
                  </a:ext>
                </a:extLst>
              </a:tr>
              <a:tr h="370840">
                <a:tc>
                  <a:txBody>
                    <a:bodyPr/>
                    <a:lstStyle/>
                    <a:p>
                      <a:r>
                        <a:rPr lang="en-GB" dirty="0"/>
                        <a:t>Audience</a:t>
                      </a:r>
                    </a:p>
                  </a:txBody>
                  <a:tcPr/>
                </a:tc>
                <a:tc>
                  <a:txBody>
                    <a:bodyPr/>
                    <a:lstStyle/>
                    <a:p>
                      <a:r>
                        <a:rPr lang="en-GB" dirty="0"/>
                        <a:t>Lecturer, researcher, academic marker</a:t>
                      </a:r>
                    </a:p>
                  </a:txBody>
                  <a:tcPr/>
                </a:tc>
                <a:tc>
                  <a:txBody>
                    <a:bodyPr/>
                    <a:lstStyle/>
                    <a:p>
                      <a:r>
                        <a:rPr lang="en-GB" dirty="0"/>
                        <a:t>Engineering manager, client, project team</a:t>
                      </a:r>
                    </a:p>
                  </a:txBody>
                  <a:tcPr/>
                </a:tc>
                <a:extLst>
                  <a:ext uri="{0D108BD9-81ED-4DB2-BD59-A6C34878D82A}">
                    <a16:rowId xmlns:a16="http://schemas.microsoft.com/office/drawing/2014/main" val="1436509284"/>
                  </a:ext>
                </a:extLst>
              </a:tr>
              <a:tr h="370840">
                <a:tc>
                  <a:txBody>
                    <a:bodyPr/>
                    <a:lstStyle/>
                    <a:p>
                      <a:r>
                        <a:rPr lang="en-GB" dirty="0"/>
                        <a:t>Focus</a:t>
                      </a:r>
                    </a:p>
                  </a:txBody>
                  <a:tcPr/>
                </a:tc>
                <a:tc>
                  <a:txBody>
                    <a:bodyPr/>
                    <a:lstStyle/>
                    <a:p>
                      <a:r>
                        <a:rPr lang="en-GB" dirty="0"/>
                        <a:t>What the results mean</a:t>
                      </a:r>
                    </a:p>
                  </a:txBody>
                  <a:tcPr/>
                </a:tc>
                <a:tc>
                  <a:txBody>
                    <a:bodyPr/>
                    <a:lstStyle/>
                    <a:p>
                      <a:r>
                        <a:rPr lang="en-GB" dirty="0"/>
                        <a:t>What should happen next</a:t>
                      </a:r>
                    </a:p>
                  </a:txBody>
                  <a:tcPr/>
                </a:tc>
                <a:extLst>
                  <a:ext uri="{0D108BD9-81ED-4DB2-BD59-A6C34878D82A}">
                    <a16:rowId xmlns:a16="http://schemas.microsoft.com/office/drawing/2014/main" val="3721986284"/>
                  </a:ext>
                </a:extLst>
              </a:tr>
              <a:tr h="370840">
                <a:tc>
                  <a:txBody>
                    <a:bodyPr/>
                    <a:lstStyle/>
                    <a:p>
                      <a:r>
                        <a:rPr lang="en-GB" dirty="0"/>
                        <a:t>Language</a:t>
                      </a:r>
                    </a:p>
                  </a:txBody>
                  <a:tcPr/>
                </a:tc>
                <a:tc>
                  <a:txBody>
                    <a:bodyPr/>
                    <a:lstStyle/>
                    <a:p>
                      <a:r>
                        <a:rPr lang="en-GB" dirty="0"/>
                        <a:t>Analytical and caution</a:t>
                      </a:r>
                    </a:p>
                  </a:txBody>
                  <a:tcPr/>
                </a:tc>
                <a:tc>
                  <a:txBody>
                    <a:bodyPr/>
                    <a:lstStyle/>
                    <a:p>
                      <a:r>
                        <a:rPr lang="en-GB" dirty="0"/>
                        <a:t>Direct and concise</a:t>
                      </a:r>
                    </a:p>
                  </a:txBody>
                  <a:tcPr/>
                </a:tc>
                <a:extLst>
                  <a:ext uri="{0D108BD9-81ED-4DB2-BD59-A6C34878D82A}">
                    <a16:rowId xmlns:a16="http://schemas.microsoft.com/office/drawing/2014/main" val="3700335783"/>
                  </a:ext>
                </a:extLst>
              </a:tr>
              <a:tr h="370840">
                <a:tc>
                  <a:txBody>
                    <a:bodyPr/>
                    <a:lstStyle/>
                    <a:p>
                      <a:r>
                        <a:rPr lang="en-GB" dirty="0"/>
                        <a:t>Evidence</a:t>
                      </a:r>
                    </a:p>
                  </a:txBody>
                  <a:tcPr/>
                </a:tc>
                <a:tc>
                  <a:txBody>
                    <a:bodyPr/>
                    <a:lstStyle/>
                    <a:p>
                      <a:r>
                        <a:rPr lang="en-GB" dirty="0"/>
                        <a:t>Evidence is interpreted and discussed</a:t>
                      </a:r>
                    </a:p>
                  </a:txBody>
                  <a:tcPr/>
                </a:tc>
                <a:tc>
                  <a:txBody>
                    <a:bodyPr/>
                    <a:lstStyle/>
                    <a:p>
                      <a:r>
                        <a:rPr lang="en-GB" dirty="0"/>
                        <a:t>Evidence is used to justify a recommendation</a:t>
                      </a:r>
                    </a:p>
                  </a:txBody>
                  <a:tcPr/>
                </a:tc>
                <a:extLst>
                  <a:ext uri="{0D108BD9-81ED-4DB2-BD59-A6C34878D82A}">
                    <a16:rowId xmlns:a16="http://schemas.microsoft.com/office/drawing/2014/main" val="3829757881"/>
                  </a:ext>
                </a:extLst>
              </a:tr>
              <a:tr h="370840">
                <a:tc>
                  <a:txBody>
                    <a:bodyPr/>
                    <a:lstStyle/>
                    <a:p>
                      <a:r>
                        <a:rPr lang="en-GB" dirty="0"/>
                        <a:t>Conclusion</a:t>
                      </a:r>
                    </a:p>
                  </a:txBody>
                  <a:tcPr/>
                </a:tc>
                <a:tc>
                  <a:txBody>
                    <a:bodyPr/>
                    <a:lstStyle/>
                    <a:p>
                      <a:r>
                        <a:rPr lang="en-GB" dirty="0"/>
                        <a:t>Suggests improvement</a:t>
                      </a:r>
                    </a:p>
                  </a:txBody>
                  <a:tcPr/>
                </a:tc>
                <a:tc>
                  <a:txBody>
                    <a:bodyPr/>
                    <a:lstStyle/>
                    <a:p>
                      <a:r>
                        <a:rPr lang="en-GB" dirty="0"/>
                        <a:t>Makes a decision or recommendation</a:t>
                      </a:r>
                    </a:p>
                  </a:txBody>
                  <a:tcPr/>
                </a:tc>
                <a:extLst>
                  <a:ext uri="{0D108BD9-81ED-4DB2-BD59-A6C34878D82A}">
                    <a16:rowId xmlns:a16="http://schemas.microsoft.com/office/drawing/2014/main" val="2990068202"/>
                  </a:ext>
                </a:extLst>
              </a:tr>
            </a:tbl>
          </a:graphicData>
        </a:graphic>
      </p:graphicFrame>
    </p:spTree>
    <p:extLst>
      <p:ext uri="{BB962C8B-B14F-4D97-AF65-F5344CB8AC3E}">
        <p14:creationId xmlns:p14="http://schemas.microsoft.com/office/powerpoint/2010/main" val="2690955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0E868-515D-880B-0D1E-504A5D3C730B}"/>
              </a:ext>
            </a:extLst>
          </p:cNvPr>
          <p:cNvSpPr>
            <a:spLocks noGrp="1"/>
          </p:cNvSpPr>
          <p:nvPr>
            <p:ph type="title"/>
          </p:nvPr>
        </p:nvSpPr>
        <p:spPr>
          <a:xfrm>
            <a:off x="677334" y="609600"/>
            <a:ext cx="8596668" cy="1320800"/>
          </a:xfrm>
        </p:spPr>
        <p:txBody>
          <a:bodyPr anchor="t">
            <a:normAutofit/>
          </a:bodyPr>
          <a:lstStyle/>
          <a:p>
            <a:r>
              <a:rPr lang="en-GB" dirty="0"/>
              <a:t>Applied Task</a:t>
            </a:r>
          </a:p>
        </p:txBody>
      </p:sp>
      <p:pic>
        <p:nvPicPr>
          <p:cNvPr id="5" name="Picture 4">
            <a:extLst>
              <a:ext uri="{FF2B5EF4-FFF2-40B4-BE49-F238E27FC236}">
                <a16:creationId xmlns:a16="http://schemas.microsoft.com/office/drawing/2014/main" id="{435AD802-5EB8-DE69-DFA1-A6EE34F7044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17474" y="2159331"/>
            <a:ext cx="5283289" cy="3420929"/>
          </a:xfrm>
          <a:prstGeom prst="rect">
            <a:avLst/>
          </a:prstGeom>
        </p:spPr>
      </p:pic>
      <p:sp>
        <p:nvSpPr>
          <p:cNvPr id="3" name="Content Placeholder 2">
            <a:extLst>
              <a:ext uri="{FF2B5EF4-FFF2-40B4-BE49-F238E27FC236}">
                <a16:creationId xmlns:a16="http://schemas.microsoft.com/office/drawing/2014/main" id="{D7986043-F83A-0629-FC6C-63D3771AC067}"/>
              </a:ext>
            </a:extLst>
          </p:cNvPr>
          <p:cNvSpPr>
            <a:spLocks noGrp="1"/>
          </p:cNvSpPr>
          <p:nvPr>
            <p:ph idx="1"/>
          </p:nvPr>
        </p:nvSpPr>
        <p:spPr>
          <a:xfrm>
            <a:off x="6416039" y="2160589"/>
            <a:ext cx="2927185" cy="3880773"/>
          </a:xfrm>
        </p:spPr>
        <p:txBody>
          <a:bodyPr>
            <a:normAutofit fontScale="85000" lnSpcReduction="20000"/>
          </a:bodyPr>
          <a:lstStyle/>
          <a:p>
            <a:pPr marL="0" indent="0">
              <a:buNone/>
            </a:pPr>
            <a:r>
              <a:rPr lang="en-GB" sz="2800" dirty="0"/>
              <a:t>Using what your knowledge of academic and professional writing, you’re going to complete a two-part task to demonstrate adaptation of writing for audience and purpose</a:t>
            </a:r>
          </a:p>
        </p:txBody>
      </p:sp>
    </p:spTree>
    <p:extLst>
      <p:ext uri="{BB962C8B-B14F-4D97-AF65-F5344CB8AC3E}">
        <p14:creationId xmlns:p14="http://schemas.microsoft.com/office/powerpoint/2010/main" val="23476974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53808C4-18C9-E32A-D619-B750AED60C5B}"/>
              </a:ext>
            </a:extLst>
          </p:cNvPr>
          <p:cNvSpPr>
            <a:spLocks noGrp="1"/>
          </p:cNvSpPr>
          <p:nvPr>
            <p:ph type="title"/>
          </p:nvPr>
        </p:nvSpPr>
        <p:spPr/>
        <p:txBody>
          <a:bodyPr/>
          <a:lstStyle/>
          <a:p>
            <a:r>
              <a:rPr lang="en-GB" dirty="0"/>
              <a:t>Scenario: Three sensors are being considered for deployment</a:t>
            </a:r>
          </a:p>
        </p:txBody>
      </p:sp>
      <p:sp>
        <p:nvSpPr>
          <p:cNvPr id="6" name="Content Placeholder 5">
            <a:extLst>
              <a:ext uri="{FF2B5EF4-FFF2-40B4-BE49-F238E27FC236}">
                <a16:creationId xmlns:a16="http://schemas.microsoft.com/office/drawing/2014/main" id="{723EC095-ECB0-701A-A79B-0EB249A6D6A7}"/>
              </a:ext>
            </a:extLst>
          </p:cNvPr>
          <p:cNvSpPr>
            <a:spLocks noGrp="1"/>
          </p:cNvSpPr>
          <p:nvPr>
            <p:ph sz="half" idx="2"/>
          </p:nvPr>
        </p:nvSpPr>
        <p:spPr/>
        <p:txBody>
          <a:bodyPr>
            <a:normAutofit/>
          </a:bodyPr>
          <a:lstStyle/>
          <a:p>
            <a:r>
              <a:rPr lang="en-GB" dirty="0"/>
              <a:t>Part A – Academic (~200 words)</a:t>
            </a:r>
          </a:p>
          <a:p>
            <a:pPr lvl="1"/>
            <a:r>
              <a:rPr lang="en-GB" dirty="0"/>
              <a:t>Discuss which sensor represents the most suitable option based on available evidence</a:t>
            </a:r>
          </a:p>
          <a:p>
            <a:pPr lvl="1"/>
            <a:r>
              <a:rPr lang="en-GB" dirty="0"/>
              <a:t>You should:</a:t>
            </a:r>
          </a:p>
          <a:p>
            <a:pPr lvl="2"/>
            <a:r>
              <a:rPr lang="en-GB" dirty="0"/>
              <a:t>Compare alternatives</a:t>
            </a:r>
          </a:p>
          <a:p>
            <a:pPr lvl="2"/>
            <a:r>
              <a:rPr lang="en-GB" dirty="0"/>
              <a:t>Justify conclusions</a:t>
            </a:r>
          </a:p>
          <a:p>
            <a:pPr lvl="2"/>
            <a:r>
              <a:rPr lang="en-GB" dirty="0"/>
              <a:t>Use academic language</a:t>
            </a:r>
          </a:p>
          <a:p>
            <a:r>
              <a:rPr lang="en-GB" dirty="0"/>
              <a:t>Part B – Professional (~100 words)</a:t>
            </a:r>
          </a:p>
          <a:p>
            <a:pPr lvl="1"/>
            <a:r>
              <a:rPr lang="en-GB" dirty="0"/>
              <a:t>Write a recommendation to an engineering manager summarising the decision</a:t>
            </a:r>
          </a:p>
        </p:txBody>
      </p:sp>
      <p:graphicFrame>
        <p:nvGraphicFramePr>
          <p:cNvPr id="7" name="Table 6">
            <a:extLst>
              <a:ext uri="{FF2B5EF4-FFF2-40B4-BE49-F238E27FC236}">
                <a16:creationId xmlns:a16="http://schemas.microsoft.com/office/drawing/2014/main" id="{C1007D3E-AA61-CDAB-B8AB-901C7FB03CDB}"/>
              </a:ext>
            </a:extLst>
          </p:cNvPr>
          <p:cNvGraphicFramePr>
            <a:graphicFrameLocks noGrp="1"/>
          </p:cNvGraphicFramePr>
          <p:nvPr>
            <p:extLst>
              <p:ext uri="{D42A27DB-BD31-4B8C-83A1-F6EECF244321}">
                <p14:modId xmlns:p14="http://schemas.microsoft.com/office/powerpoint/2010/main" val="2261649112"/>
              </p:ext>
            </p:extLst>
          </p:nvPr>
        </p:nvGraphicFramePr>
        <p:xfrm>
          <a:off x="357877" y="2925835"/>
          <a:ext cx="5120238" cy="1463040"/>
        </p:xfrm>
        <a:graphic>
          <a:graphicData uri="http://schemas.openxmlformats.org/drawingml/2006/table">
            <a:tbl>
              <a:tblPr firstRow="1" bandRow="1">
                <a:tableStyleId>{5C22544A-7EE6-4342-B048-85BDC9FD1C3A}</a:tableStyleId>
              </a:tblPr>
              <a:tblGrid>
                <a:gridCol w="1706746">
                  <a:extLst>
                    <a:ext uri="{9D8B030D-6E8A-4147-A177-3AD203B41FA5}">
                      <a16:colId xmlns:a16="http://schemas.microsoft.com/office/drawing/2014/main" val="1920822106"/>
                    </a:ext>
                  </a:extLst>
                </a:gridCol>
                <a:gridCol w="1706746">
                  <a:extLst>
                    <a:ext uri="{9D8B030D-6E8A-4147-A177-3AD203B41FA5}">
                      <a16:colId xmlns:a16="http://schemas.microsoft.com/office/drawing/2014/main" val="3949133445"/>
                    </a:ext>
                  </a:extLst>
                </a:gridCol>
                <a:gridCol w="1706746">
                  <a:extLst>
                    <a:ext uri="{9D8B030D-6E8A-4147-A177-3AD203B41FA5}">
                      <a16:colId xmlns:a16="http://schemas.microsoft.com/office/drawing/2014/main" val="1075395425"/>
                    </a:ext>
                  </a:extLst>
                </a:gridCol>
              </a:tblGrid>
              <a:tr h="283679">
                <a:tc>
                  <a:txBody>
                    <a:bodyPr/>
                    <a:lstStyle/>
                    <a:p>
                      <a:r>
                        <a:rPr lang="en-GB" dirty="0"/>
                        <a:t>Sensor</a:t>
                      </a:r>
                    </a:p>
                  </a:txBody>
                  <a:tcPr/>
                </a:tc>
                <a:tc>
                  <a:txBody>
                    <a:bodyPr/>
                    <a:lstStyle/>
                    <a:p>
                      <a:r>
                        <a:rPr lang="en-GB" dirty="0"/>
                        <a:t>Accuracy</a:t>
                      </a:r>
                    </a:p>
                  </a:txBody>
                  <a:tcPr/>
                </a:tc>
                <a:tc>
                  <a:txBody>
                    <a:bodyPr/>
                    <a:lstStyle/>
                    <a:p>
                      <a:r>
                        <a:rPr lang="en-GB" dirty="0"/>
                        <a:t>Cost</a:t>
                      </a:r>
                    </a:p>
                  </a:txBody>
                  <a:tcPr/>
                </a:tc>
                <a:extLst>
                  <a:ext uri="{0D108BD9-81ED-4DB2-BD59-A6C34878D82A}">
                    <a16:rowId xmlns:a16="http://schemas.microsoft.com/office/drawing/2014/main" val="2508593800"/>
                  </a:ext>
                </a:extLst>
              </a:tr>
              <a:tr h="283679">
                <a:tc>
                  <a:txBody>
                    <a:bodyPr/>
                    <a:lstStyle/>
                    <a:p>
                      <a:r>
                        <a:rPr lang="en-GB" dirty="0"/>
                        <a:t>A</a:t>
                      </a:r>
                    </a:p>
                  </a:txBody>
                  <a:tcPr/>
                </a:tc>
                <a:tc>
                  <a:txBody>
                    <a:bodyPr/>
                    <a:lstStyle/>
                    <a:p>
                      <a:r>
                        <a:rPr lang="en-GB" dirty="0"/>
                        <a:t>91%</a:t>
                      </a:r>
                    </a:p>
                  </a:txBody>
                  <a:tcPr/>
                </a:tc>
                <a:tc>
                  <a:txBody>
                    <a:bodyPr/>
                    <a:lstStyle/>
                    <a:p>
                      <a:r>
                        <a:rPr lang="en-GB" dirty="0"/>
                        <a:t>£12</a:t>
                      </a:r>
                    </a:p>
                  </a:txBody>
                  <a:tcPr/>
                </a:tc>
                <a:extLst>
                  <a:ext uri="{0D108BD9-81ED-4DB2-BD59-A6C34878D82A}">
                    <a16:rowId xmlns:a16="http://schemas.microsoft.com/office/drawing/2014/main" val="2547323522"/>
                  </a:ext>
                </a:extLst>
              </a:tr>
              <a:tr h="283679">
                <a:tc>
                  <a:txBody>
                    <a:bodyPr/>
                    <a:lstStyle/>
                    <a:p>
                      <a:r>
                        <a:rPr lang="en-GB" dirty="0"/>
                        <a:t>B</a:t>
                      </a:r>
                    </a:p>
                  </a:txBody>
                  <a:tcPr/>
                </a:tc>
                <a:tc>
                  <a:txBody>
                    <a:bodyPr/>
                    <a:lstStyle/>
                    <a:p>
                      <a:r>
                        <a:rPr lang="en-GB" dirty="0"/>
                        <a:t>96%</a:t>
                      </a:r>
                    </a:p>
                  </a:txBody>
                  <a:tcPr/>
                </a:tc>
                <a:tc>
                  <a:txBody>
                    <a:bodyPr/>
                    <a:lstStyle/>
                    <a:p>
                      <a:r>
                        <a:rPr lang="en-GB" dirty="0"/>
                        <a:t>£28</a:t>
                      </a:r>
                    </a:p>
                  </a:txBody>
                  <a:tcPr/>
                </a:tc>
                <a:extLst>
                  <a:ext uri="{0D108BD9-81ED-4DB2-BD59-A6C34878D82A}">
                    <a16:rowId xmlns:a16="http://schemas.microsoft.com/office/drawing/2014/main" val="4093952291"/>
                  </a:ext>
                </a:extLst>
              </a:tr>
              <a:tr h="283679">
                <a:tc>
                  <a:txBody>
                    <a:bodyPr/>
                    <a:lstStyle/>
                    <a:p>
                      <a:r>
                        <a:rPr lang="en-GB" dirty="0"/>
                        <a:t>C</a:t>
                      </a:r>
                    </a:p>
                  </a:txBody>
                  <a:tcPr/>
                </a:tc>
                <a:tc>
                  <a:txBody>
                    <a:bodyPr/>
                    <a:lstStyle/>
                    <a:p>
                      <a:r>
                        <a:rPr lang="en-GB" dirty="0"/>
                        <a:t>93%</a:t>
                      </a:r>
                    </a:p>
                  </a:txBody>
                  <a:tcPr/>
                </a:tc>
                <a:tc>
                  <a:txBody>
                    <a:bodyPr/>
                    <a:lstStyle/>
                    <a:p>
                      <a:r>
                        <a:rPr lang="en-GB" dirty="0"/>
                        <a:t>£18</a:t>
                      </a:r>
                    </a:p>
                  </a:txBody>
                  <a:tcPr/>
                </a:tc>
                <a:extLst>
                  <a:ext uri="{0D108BD9-81ED-4DB2-BD59-A6C34878D82A}">
                    <a16:rowId xmlns:a16="http://schemas.microsoft.com/office/drawing/2014/main" val="3439006316"/>
                  </a:ext>
                </a:extLst>
              </a:tr>
            </a:tbl>
          </a:graphicData>
        </a:graphic>
      </p:graphicFrame>
    </p:spTree>
    <p:extLst>
      <p:ext uri="{BB962C8B-B14F-4D97-AF65-F5344CB8AC3E}">
        <p14:creationId xmlns:p14="http://schemas.microsoft.com/office/powerpoint/2010/main" val="3051647171"/>
      </p:ext>
    </p:extLst>
  </p:cSld>
  <p:clrMapOvr>
    <a:masterClrMapping/>
  </p:clrMapOvr>
</p:sld>
</file>

<file path=ppt/theme/theme1.xml><?xml version="1.0" encoding="utf-8"?>
<a:theme xmlns:a="http://schemas.openxmlformats.org/drawingml/2006/main" name="Facet">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4152</TotalTime>
  <Words>883</Words>
  <Application>Microsoft Office PowerPoint</Application>
  <PresentationFormat>Widescreen</PresentationFormat>
  <Paragraphs>163</Paragraphs>
  <Slides>17</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Arial</vt:lpstr>
      <vt:lpstr>Trebuchet MS</vt:lpstr>
      <vt:lpstr>Wingdings</vt:lpstr>
      <vt:lpstr>Wingdings 3</vt:lpstr>
      <vt:lpstr>Facet</vt:lpstr>
      <vt:lpstr>Academic and Professional Writing</vt:lpstr>
      <vt:lpstr>What are we covering today?</vt:lpstr>
      <vt:lpstr>Which example would earn more marks?</vt:lpstr>
      <vt:lpstr>What makes writing academic?</vt:lpstr>
      <vt:lpstr>Evidence-Based</vt:lpstr>
      <vt:lpstr>Objective – Neutral and Impersonal</vt:lpstr>
      <vt:lpstr>Precise – Exact, Specific and Unambiguous</vt:lpstr>
      <vt:lpstr>Structured – Let it flow</vt:lpstr>
      <vt:lpstr>Critical – Move past the what and into the why</vt:lpstr>
      <vt:lpstr>Academic Writing – Tense and Tone</vt:lpstr>
      <vt:lpstr>PEEL Paragraph Structure</vt:lpstr>
      <vt:lpstr>For example…</vt:lpstr>
      <vt:lpstr>Academic and Professional Writing: Same Evidence, Different Purpose</vt:lpstr>
      <vt:lpstr>Academic vs Professional Writing</vt:lpstr>
      <vt:lpstr>Academic vs Professional Writing</vt:lpstr>
      <vt:lpstr>Applied Task</vt:lpstr>
      <vt:lpstr>Scenario: Three sensors are being considered for deployment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Professional Writing</dc:title>
  <dc:creator>Jenni Steen</dc:creator>
  <cp:lastModifiedBy>Jenni Steen</cp:lastModifiedBy>
  <cp:revision>3</cp:revision>
  <dcterms:created xsi:type="dcterms:W3CDTF">2023-10-03T11:35:45Z</dcterms:created>
  <dcterms:modified xsi:type="dcterms:W3CDTF">2026-10-26T09:18:05Z</dcterms:modified>
</cp:coreProperties>
</file>