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p15:clr>
            <a:srgbClr val="A4A3A4"/>
          </p15:clr>
        </p15:guide>
        <p15:guide id="2" pos="67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C2BFA4-E9A3-4D5A-832D-22C4B8036F69}" v="43" dt="2024-05-26T11:42:03.4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varScale="1">
        <p:scale>
          <a:sx n="19" d="100"/>
          <a:sy n="19" d="100"/>
        </p:scale>
        <p:origin x="2861" y="91"/>
      </p:cViewPr>
      <p:guideLst>
        <p:guide orient="horz" pos="9535"/>
        <p:guide pos="67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Evans" userId="5a8b2d247246da28" providerId="LiveId" clId="{BCC2BFA4-E9A3-4D5A-832D-22C4B8036F69}"/>
    <pc:docChg chg="undo custSel addSld delSld modSld">
      <pc:chgData name="Adam Evans" userId="5a8b2d247246da28" providerId="LiveId" clId="{BCC2BFA4-E9A3-4D5A-832D-22C4B8036F69}" dt="2024-05-26T11:54:26.805" v="5350" actId="478"/>
      <pc:docMkLst>
        <pc:docMk/>
      </pc:docMkLst>
      <pc:sldChg chg="addSp delSp modSp mod">
        <pc:chgData name="Adam Evans" userId="5a8b2d247246da28" providerId="LiveId" clId="{BCC2BFA4-E9A3-4D5A-832D-22C4B8036F69}" dt="2024-05-26T11:54:26.805" v="5350" actId="478"/>
        <pc:sldMkLst>
          <pc:docMk/>
          <pc:sldMk cId="1032727246" sldId="256"/>
        </pc:sldMkLst>
        <pc:spChg chg="mod">
          <ac:chgData name="Adam Evans" userId="5a8b2d247246da28" providerId="LiveId" clId="{BCC2BFA4-E9A3-4D5A-832D-22C4B8036F69}" dt="2024-05-26T09:48:20.135" v="128" actId="207"/>
          <ac:spMkLst>
            <pc:docMk/>
            <pc:sldMk cId="1032727246" sldId="256"/>
            <ac:spMk id="7" creationId="{00000000-0000-0000-0000-000000000000}"/>
          </ac:spMkLst>
        </pc:spChg>
        <pc:spChg chg="mod">
          <ac:chgData name="Adam Evans" userId="5a8b2d247246da28" providerId="LiveId" clId="{BCC2BFA4-E9A3-4D5A-832D-22C4B8036F69}" dt="2024-05-26T10:17:40.161" v="621" actId="14100"/>
          <ac:spMkLst>
            <pc:docMk/>
            <pc:sldMk cId="1032727246" sldId="256"/>
            <ac:spMk id="9" creationId="{00000000-0000-0000-0000-000000000000}"/>
          </ac:spMkLst>
        </pc:spChg>
        <pc:spChg chg="mod">
          <ac:chgData name="Adam Evans" userId="5a8b2d247246da28" providerId="LiveId" clId="{BCC2BFA4-E9A3-4D5A-832D-22C4B8036F69}" dt="2024-05-26T10:33:41.986" v="1843" actId="313"/>
          <ac:spMkLst>
            <pc:docMk/>
            <pc:sldMk cId="1032727246" sldId="256"/>
            <ac:spMk id="12" creationId="{00000000-0000-0000-0000-000000000000}"/>
          </ac:spMkLst>
        </pc:spChg>
        <pc:spChg chg="del">
          <ac:chgData name="Adam Evans" userId="5a8b2d247246da28" providerId="LiveId" clId="{BCC2BFA4-E9A3-4D5A-832D-22C4B8036F69}" dt="2024-05-26T11:41:59.449" v="4954" actId="478"/>
          <ac:spMkLst>
            <pc:docMk/>
            <pc:sldMk cId="1032727246" sldId="256"/>
            <ac:spMk id="13" creationId="{00000000-0000-0000-0000-000000000000}"/>
          </ac:spMkLst>
        </pc:spChg>
        <pc:spChg chg="del mod">
          <ac:chgData name="Adam Evans" userId="5a8b2d247246da28" providerId="LiveId" clId="{BCC2BFA4-E9A3-4D5A-832D-22C4B8036F69}" dt="2024-05-26T10:34:08.565" v="1854" actId="478"/>
          <ac:spMkLst>
            <pc:docMk/>
            <pc:sldMk cId="1032727246" sldId="256"/>
            <ac:spMk id="14" creationId="{00000000-0000-0000-0000-000000000000}"/>
          </ac:spMkLst>
        </pc:spChg>
        <pc:spChg chg="del mod">
          <ac:chgData name="Adam Evans" userId="5a8b2d247246da28" providerId="LiveId" clId="{BCC2BFA4-E9A3-4D5A-832D-22C4B8036F69}" dt="2024-05-26T10:34:03.304" v="1849" actId="478"/>
          <ac:spMkLst>
            <pc:docMk/>
            <pc:sldMk cId="1032727246" sldId="256"/>
            <ac:spMk id="16" creationId="{00000000-0000-0000-0000-000000000000}"/>
          </ac:spMkLst>
        </pc:spChg>
        <pc:spChg chg="del mod">
          <ac:chgData name="Adam Evans" userId="5a8b2d247246da28" providerId="LiveId" clId="{BCC2BFA4-E9A3-4D5A-832D-22C4B8036F69}" dt="2024-05-26T10:34:01.261" v="1846" actId="478"/>
          <ac:spMkLst>
            <pc:docMk/>
            <pc:sldMk cId="1032727246" sldId="256"/>
            <ac:spMk id="17" creationId="{00000000-0000-0000-0000-000000000000}"/>
          </ac:spMkLst>
        </pc:spChg>
        <pc:spChg chg="del">
          <ac:chgData name="Adam Evans" userId="5a8b2d247246da28" providerId="LiveId" clId="{BCC2BFA4-E9A3-4D5A-832D-22C4B8036F69}" dt="2024-05-26T10:34:05.472" v="1851" actId="478"/>
          <ac:spMkLst>
            <pc:docMk/>
            <pc:sldMk cId="1032727246" sldId="256"/>
            <ac:spMk id="18" creationId="{00000000-0000-0000-0000-000000000000}"/>
          </ac:spMkLst>
        </pc:spChg>
        <pc:spChg chg="del">
          <ac:chgData name="Adam Evans" userId="5a8b2d247246da28" providerId="LiveId" clId="{BCC2BFA4-E9A3-4D5A-832D-22C4B8036F69}" dt="2024-05-26T10:56:42.311" v="3560" actId="478"/>
          <ac:spMkLst>
            <pc:docMk/>
            <pc:sldMk cId="1032727246" sldId="256"/>
            <ac:spMk id="22" creationId="{00000000-0000-0000-0000-000000000000}"/>
          </ac:spMkLst>
        </pc:spChg>
        <pc:spChg chg="del">
          <ac:chgData name="Adam Evans" userId="5a8b2d247246da28" providerId="LiveId" clId="{BCC2BFA4-E9A3-4D5A-832D-22C4B8036F69}" dt="2024-05-26T10:56:47.075" v="3561" actId="478"/>
          <ac:spMkLst>
            <pc:docMk/>
            <pc:sldMk cId="1032727246" sldId="256"/>
            <ac:spMk id="23" creationId="{00000000-0000-0000-0000-000000000000}"/>
          </ac:spMkLst>
        </pc:spChg>
        <pc:spChg chg="del">
          <ac:chgData name="Adam Evans" userId="5a8b2d247246da28" providerId="LiveId" clId="{BCC2BFA4-E9A3-4D5A-832D-22C4B8036F69}" dt="2024-05-26T10:56:36.279" v="3557" actId="478"/>
          <ac:spMkLst>
            <pc:docMk/>
            <pc:sldMk cId="1032727246" sldId="256"/>
            <ac:spMk id="24" creationId="{00000000-0000-0000-0000-000000000000}"/>
          </ac:spMkLst>
        </pc:spChg>
        <pc:spChg chg="del">
          <ac:chgData name="Adam Evans" userId="5a8b2d247246da28" providerId="LiveId" clId="{BCC2BFA4-E9A3-4D5A-832D-22C4B8036F69}" dt="2024-05-26T10:56:37.881" v="3558" actId="478"/>
          <ac:spMkLst>
            <pc:docMk/>
            <pc:sldMk cId="1032727246" sldId="256"/>
            <ac:spMk id="25" creationId="{00000000-0000-0000-0000-000000000000}"/>
          </ac:spMkLst>
        </pc:spChg>
        <pc:spChg chg="del">
          <ac:chgData name="Adam Evans" userId="5a8b2d247246da28" providerId="LiveId" clId="{BCC2BFA4-E9A3-4D5A-832D-22C4B8036F69}" dt="2024-05-26T10:56:39.861" v="3559" actId="478"/>
          <ac:spMkLst>
            <pc:docMk/>
            <pc:sldMk cId="1032727246" sldId="256"/>
            <ac:spMk id="26" creationId="{00000000-0000-0000-0000-000000000000}"/>
          </ac:spMkLst>
        </pc:spChg>
        <pc:spChg chg="del">
          <ac:chgData name="Adam Evans" userId="5a8b2d247246da28" providerId="LiveId" clId="{BCC2BFA4-E9A3-4D5A-832D-22C4B8036F69}" dt="2024-05-26T11:54:21.179" v="5346" actId="478"/>
          <ac:spMkLst>
            <pc:docMk/>
            <pc:sldMk cId="1032727246" sldId="256"/>
            <ac:spMk id="28" creationId="{00000000-0000-0000-0000-000000000000}"/>
          </ac:spMkLst>
        </pc:spChg>
        <pc:spChg chg="del">
          <ac:chgData name="Adam Evans" userId="5a8b2d247246da28" providerId="LiveId" clId="{BCC2BFA4-E9A3-4D5A-832D-22C4B8036F69}" dt="2024-05-26T11:54:18.635" v="5345" actId="478"/>
          <ac:spMkLst>
            <pc:docMk/>
            <pc:sldMk cId="1032727246" sldId="256"/>
            <ac:spMk id="37" creationId="{00000000-0000-0000-0000-000000000000}"/>
          </ac:spMkLst>
        </pc:spChg>
        <pc:spChg chg="del">
          <ac:chgData name="Adam Evans" userId="5a8b2d247246da28" providerId="LiveId" clId="{BCC2BFA4-E9A3-4D5A-832D-22C4B8036F69}" dt="2024-05-26T11:54:23.922" v="5348" actId="478"/>
          <ac:spMkLst>
            <pc:docMk/>
            <pc:sldMk cId="1032727246" sldId="256"/>
            <ac:spMk id="38" creationId="{00000000-0000-0000-0000-000000000000}"/>
          </ac:spMkLst>
        </pc:spChg>
        <pc:spChg chg="del">
          <ac:chgData name="Adam Evans" userId="5a8b2d247246da28" providerId="LiveId" clId="{BCC2BFA4-E9A3-4D5A-832D-22C4B8036F69}" dt="2024-05-26T11:54:25.339" v="5349" actId="478"/>
          <ac:spMkLst>
            <pc:docMk/>
            <pc:sldMk cId="1032727246" sldId="256"/>
            <ac:spMk id="39" creationId="{00000000-0000-0000-0000-000000000000}"/>
          </ac:spMkLst>
        </pc:spChg>
        <pc:spChg chg="del mod">
          <ac:chgData name="Adam Evans" userId="5a8b2d247246da28" providerId="LiveId" clId="{BCC2BFA4-E9A3-4D5A-832D-22C4B8036F69}" dt="2024-05-26T11:54:26.805" v="5350" actId="478"/>
          <ac:spMkLst>
            <pc:docMk/>
            <pc:sldMk cId="1032727246" sldId="256"/>
            <ac:spMk id="41" creationId="{00000000-0000-0000-0000-000000000000}"/>
          </ac:spMkLst>
        </pc:spChg>
        <pc:spChg chg="del">
          <ac:chgData name="Adam Evans" userId="5a8b2d247246da28" providerId="LiveId" clId="{BCC2BFA4-E9A3-4D5A-832D-22C4B8036F69}" dt="2024-05-26T10:34:11.284" v="1856" actId="478"/>
          <ac:spMkLst>
            <pc:docMk/>
            <pc:sldMk cId="1032727246" sldId="256"/>
            <ac:spMk id="45" creationId="{00000000-0000-0000-0000-000000000000}"/>
          </ac:spMkLst>
        </pc:spChg>
        <pc:spChg chg="add mod">
          <ac:chgData name="Adam Evans" userId="5a8b2d247246da28" providerId="LiveId" clId="{BCC2BFA4-E9A3-4D5A-832D-22C4B8036F69}" dt="2024-05-26T10:47:49.258" v="3184" actId="20577"/>
          <ac:spMkLst>
            <pc:docMk/>
            <pc:sldMk cId="1032727246" sldId="256"/>
            <ac:spMk id="50" creationId="{A92964DD-6D8C-2F8A-F053-9D33E500844B}"/>
          </ac:spMkLst>
        </pc:spChg>
        <pc:spChg chg="add mod">
          <ac:chgData name="Adam Evans" userId="5a8b2d247246da28" providerId="LiveId" clId="{BCC2BFA4-E9A3-4D5A-832D-22C4B8036F69}" dt="2024-05-26T11:38:46.544" v="4654" actId="313"/>
          <ac:spMkLst>
            <pc:docMk/>
            <pc:sldMk cId="1032727246" sldId="256"/>
            <ac:spMk id="51" creationId="{D61CEFFA-2423-733F-8CDE-A727C6A7B530}"/>
          </ac:spMkLst>
        </pc:spChg>
        <pc:spChg chg="add mod">
          <ac:chgData name="Adam Evans" userId="5a8b2d247246da28" providerId="LiveId" clId="{BCC2BFA4-E9A3-4D5A-832D-22C4B8036F69}" dt="2024-05-26T11:52:49.841" v="5343"/>
          <ac:spMkLst>
            <pc:docMk/>
            <pc:sldMk cId="1032727246" sldId="256"/>
            <ac:spMk id="53" creationId="{C0BC2C28-846E-2A16-0267-C07EFCED9FAA}"/>
          </ac:spMkLst>
        </pc:spChg>
        <pc:graphicFrameChg chg="add del">
          <ac:chgData name="Adam Evans" userId="5a8b2d247246da28" providerId="LiveId" clId="{BCC2BFA4-E9A3-4D5A-832D-22C4B8036F69}" dt="2024-05-26T09:42:39.724" v="17" actId="478"/>
          <ac:graphicFrameMkLst>
            <pc:docMk/>
            <pc:sldMk cId="1032727246" sldId="256"/>
            <ac:graphicFrameMk id="11" creationId="{00000000-0000-0000-0000-000000000000}"/>
          </ac:graphicFrameMkLst>
        </pc:graphicFrameChg>
        <pc:graphicFrameChg chg="del">
          <ac:chgData name="Adam Evans" userId="5a8b2d247246da28" providerId="LiveId" clId="{BCC2BFA4-E9A3-4D5A-832D-22C4B8036F69}" dt="2024-05-26T10:54:53.946" v="3555" actId="478"/>
          <ac:graphicFrameMkLst>
            <pc:docMk/>
            <pc:sldMk cId="1032727246" sldId="256"/>
            <ac:graphicFrameMk id="27" creationId="{00000000-0000-0000-0000-000000000000}"/>
          </ac:graphicFrameMkLst>
        </pc:graphicFrameChg>
        <pc:picChg chg="del">
          <ac:chgData name="Adam Evans" userId="5a8b2d247246da28" providerId="LiveId" clId="{BCC2BFA4-E9A3-4D5A-832D-22C4B8036F69}" dt="2024-05-26T10:34:09.347" v="1855" actId="478"/>
          <ac:picMkLst>
            <pc:docMk/>
            <pc:sldMk cId="1032727246" sldId="256"/>
            <ac:picMk id="10" creationId="{00000000-0000-0000-0000-000000000000}"/>
          </ac:picMkLst>
        </pc:picChg>
        <pc:picChg chg="del">
          <ac:chgData name="Adam Evans" userId="5a8b2d247246da28" providerId="LiveId" clId="{BCC2BFA4-E9A3-4D5A-832D-22C4B8036F69}" dt="2024-05-26T10:34:06.616" v="1852" actId="478"/>
          <ac:picMkLst>
            <pc:docMk/>
            <pc:sldMk cId="1032727246" sldId="256"/>
            <ac:picMk id="15" creationId="{00000000-0000-0000-0000-000000000000}"/>
          </ac:picMkLst>
        </pc:picChg>
        <pc:picChg chg="del">
          <ac:chgData name="Adam Evans" userId="5a8b2d247246da28" providerId="LiveId" clId="{BCC2BFA4-E9A3-4D5A-832D-22C4B8036F69}" dt="2024-05-26T10:34:00.020" v="1844" actId="478"/>
          <ac:picMkLst>
            <pc:docMk/>
            <pc:sldMk cId="1032727246" sldId="256"/>
            <ac:picMk id="19" creationId="{00000000-0000-0000-0000-000000000000}"/>
          </ac:picMkLst>
        </pc:picChg>
        <pc:picChg chg="del">
          <ac:chgData name="Adam Evans" userId="5a8b2d247246da28" providerId="LiveId" clId="{BCC2BFA4-E9A3-4D5A-832D-22C4B8036F69}" dt="2024-05-26T10:34:01.831" v="1847" actId="478"/>
          <ac:picMkLst>
            <pc:docMk/>
            <pc:sldMk cId="1032727246" sldId="256"/>
            <ac:picMk id="20" creationId="{00000000-0000-0000-0000-000000000000}"/>
          </ac:picMkLst>
        </pc:picChg>
        <pc:picChg chg="del">
          <ac:chgData name="Adam Evans" userId="5a8b2d247246da28" providerId="LiveId" clId="{BCC2BFA4-E9A3-4D5A-832D-22C4B8036F69}" dt="2024-05-26T10:34:04.246" v="1850" actId="478"/>
          <ac:picMkLst>
            <pc:docMk/>
            <pc:sldMk cId="1032727246" sldId="256"/>
            <ac:picMk id="21" creationId="{00000000-0000-0000-0000-000000000000}"/>
          </ac:picMkLst>
        </pc:picChg>
        <pc:picChg chg="add mod">
          <ac:chgData name="Adam Evans" userId="5a8b2d247246da28" providerId="LiveId" clId="{BCC2BFA4-E9A3-4D5A-832D-22C4B8036F69}" dt="2024-05-26T10:16:38.313" v="616" actId="1076"/>
          <ac:picMkLst>
            <pc:docMk/>
            <pc:sldMk cId="1032727246" sldId="256"/>
            <ac:picMk id="35" creationId="{C110D77B-9197-7031-03C7-545895A26C97}"/>
          </ac:picMkLst>
        </pc:picChg>
        <pc:picChg chg="del">
          <ac:chgData name="Adam Evans" userId="5a8b2d247246da28" providerId="LiveId" clId="{BCC2BFA4-E9A3-4D5A-832D-22C4B8036F69}" dt="2024-05-26T11:42:01.801" v="4955" actId="478"/>
          <ac:picMkLst>
            <pc:docMk/>
            <pc:sldMk cId="1032727246" sldId="256"/>
            <ac:picMk id="40" creationId="{00000000-0000-0000-0000-000000000000}"/>
          </ac:picMkLst>
        </pc:picChg>
        <pc:picChg chg="del">
          <ac:chgData name="Adam Evans" userId="5a8b2d247246da28" providerId="LiveId" clId="{BCC2BFA4-E9A3-4D5A-832D-22C4B8036F69}" dt="2024-05-26T11:42:03.458" v="4957" actId="478"/>
          <ac:picMkLst>
            <pc:docMk/>
            <pc:sldMk cId="1032727246" sldId="256"/>
            <ac:picMk id="42" creationId="{00000000-0000-0000-0000-000000000000}"/>
          </ac:picMkLst>
        </pc:picChg>
        <pc:picChg chg="del">
          <ac:chgData name="Adam Evans" userId="5a8b2d247246da28" providerId="LiveId" clId="{BCC2BFA4-E9A3-4D5A-832D-22C4B8036F69}" dt="2024-05-26T11:42:02.437" v="4956" actId="478"/>
          <ac:picMkLst>
            <pc:docMk/>
            <pc:sldMk cId="1032727246" sldId="256"/>
            <ac:picMk id="43" creationId="{00000000-0000-0000-0000-000000000000}"/>
          </ac:picMkLst>
        </pc:picChg>
        <pc:picChg chg="add mod">
          <ac:chgData name="Adam Evans" userId="5a8b2d247246da28" providerId="LiveId" clId="{BCC2BFA4-E9A3-4D5A-832D-22C4B8036F69}" dt="2024-05-26T10:17:36.515" v="620" actId="1076"/>
          <ac:picMkLst>
            <pc:docMk/>
            <pc:sldMk cId="1032727246" sldId="256"/>
            <ac:picMk id="46" creationId="{53F28DA3-8211-002D-4B6B-E0A82952EA46}"/>
          </ac:picMkLst>
        </pc:picChg>
        <pc:picChg chg="add mod">
          <ac:chgData name="Adam Evans" userId="5a8b2d247246da28" providerId="LiveId" clId="{BCC2BFA4-E9A3-4D5A-832D-22C4B8036F69}" dt="2024-05-26T10:18:15.258" v="625" actId="1076"/>
          <ac:picMkLst>
            <pc:docMk/>
            <pc:sldMk cId="1032727246" sldId="256"/>
            <ac:picMk id="47" creationId="{317AE709-49D7-6399-1EB8-E5A21A21C8A8}"/>
          </ac:picMkLst>
        </pc:picChg>
        <pc:picChg chg="add mod">
          <ac:chgData name="Adam Evans" userId="5a8b2d247246da28" providerId="LiveId" clId="{BCC2BFA4-E9A3-4D5A-832D-22C4B8036F69}" dt="2024-05-26T10:32:38.861" v="1829" actId="1076"/>
          <ac:picMkLst>
            <pc:docMk/>
            <pc:sldMk cId="1032727246" sldId="256"/>
            <ac:picMk id="48" creationId="{55555C90-1441-38AD-D647-CF71494A7388}"/>
          </ac:picMkLst>
        </pc:picChg>
        <pc:picChg chg="add mod">
          <ac:chgData name="Adam Evans" userId="5a8b2d247246da28" providerId="LiveId" clId="{BCC2BFA4-E9A3-4D5A-832D-22C4B8036F69}" dt="2024-05-26T10:34:17.422" v="1858"/>
          <ac:picMkLst>
            <pc:docMk/>
            <pc:sldMk cId="1032727246" sldId="256"/>
            <ac:picMk id="49" creationId="{55555C90-1441-38AD-D647-CF71494A7388}"/>
          </ac:picMkLst>
        </pc:picChg>
        <pc:picChg chg="add mod">
          <ac:chgData name="Adam Evans" userId="5a8b2d247246da28" providerId="LiveId" clId="{BCC2BFA4-E9A3-4D5A-832D-22C4B8036F69}" dt="2024-05-26T11:37:33.804" v="4631" actId="1076"/>
          <ac:picMkLst>
            <pc:docMk/>
            <pc:sldMk cId="1032727246" sldId="256"/>
            <ac:picMk id="52" creationId="{8CEF88C3-8440-96CA-E24A-8AFD3C1B88CC}"/>
          </ac:picMkLst>
        </pc:picChg>
        <pc:picChg chg="add del mod">
          <ac:chgData name="Adam Evans" userId="5a8b2d247246da28" providerId="LiveId" clId="{BCC2BFA4-E9A3-4D5A-832D-22C4B8036F69}" dt="2024-05-26T11:37:45.399" v="4636" actId="478"/>
          <ac:picMkLst>
            <pc:docMk/>
            <pc:sldMk cId="1032727246" sldId="256"/>
            <ac:picMk id="54" creationId="{244B5D7E-21F6-45F1-0F2D-32CFAE91D2CF}"/>
          </ac:picMkLst>
        </pc:picChg>
        <pc:picChg chg="add mod">
          <ac:chgData name="Adam Evans" userId="5a8b2d247246da28" providerId="LiveId" clId="{BCC2BFA4-E9A3-4D5A-832D-22C4B8036F69}" dt="2024-05-26T11:38:27.509" v="4652" actId="1076"/>
          <ac:picMkLst>
            <pc:docMk/>
            <pc:sldMk cId="1032727246" sldId="256"/>
            <ac:picMk id="55" creationId="{72763775-28B2-59FB-17DD-0D73DF97E858}"/>
          </ac:picMkLst>
        </pc:picChg>
        <pc:picChg chg="add mod">
          <ac:chgData name="Adam Evans" userId="5a8b2d247246da28" providerId="LiveId" clId="{BCC2BFA4-E9A3-4D5A-832D-22C4B8036F69}" dt="2024-05-26T11:38:27.509" v="4652" actId="1076"/>
          <ac:picMkLst>
            <pc:docMk/>
            <pc:sldMk cId="1032727246" sldId="256"/>
            <ac:picMk id="56" creationId="{38462759-F502-5132-A3A6-676272C0D0D9}"/>
          </ac:picMkLst>
        </pc:picChg>
        <pc:picChg chg="add mod">
          <ac:chgData name="Adam Evans" userId="5a8b2d247246da28" providerId="LiveId" clId="{BCC2BFA4-E9A3-4D5A-832D-22C4B8036F69}" dt="2024-05-26T11:38:27.509" v="4652" actId="1076"/>
          <ac:picMkLst>
            <pc:docMk/>
            <pc:sldMk cId="1032727246" sldId="256"/>
            <ac:picMk id="57" creationId="{0DACC92F-D66A-5A80-1AEA-9C6982A593D5}"/>
          </ac:picMkLst>
        </pc:picChg>
        <pc:picChg chg="add mod">
          <ac:chgData name="Adam Evans" userId="5a8b2d247246da28" providerId="LiveId" clId="{BCC2BFA4-E9A3-4D5A-832D-22C4B8036F69}" dt="2024-05-26T11:38:27.509" v="4652" actId="1076"/>
          <ac:picMkLst>
            <pc:docMk/>
            <pc:sldMk cId="1032727246" sldId="256"/>
            <ac:picMk id="58" creationId="{9E3A342F-3107-0831-3945-292CFA9A20FC}"/>
          </ac:picMkLst>
        </pc:picChg>
        <pc:picChg chg="add mod">
          <ac:chgData name="Adam Evans" userId="5a8b2d247246da28" providerId="LiveId" clId="{BCC2BFA4-E9A3-4D5A-832D-22C4B8036F69}" dt="2024-05-26T11:38:27.509" v="4652" actId="1076"/>
          <ac:picMkLst>
            <pc:docMk/>
            <pc:sldMk cId="1032727246" sldId="256"/>
            <ac:picMk id="59" creationId="{049AFE90-A2C5-003F-AA7F-D4A17315F115}"/>
          </ac:picMkLst>
        </pc:picChg>
        <pc:picChg chg="add mod">
          <ac:chgData name="Adam Evans" userId="5a8b2d247246da28" providerId="LiveId" clId="{BCC2BFA4-E9A3-4D5A-832D-22C4B8036F69}" dt="2024-05-26T11:37:41.079" v="4635" actId="1076"/>
          <ac:picMkLst>
            <pc:docMk/>
            <pc:sldMk cId="1032727246" sldId="256"/>
            <ac:picMk id="60" creationId="{9E93E591-B675-7739-16FD-826A68E2D126}"/>
          </ac:picMkLst>
        </pc:picChg>
        <pc:picChg chg="add mod">
          <ac:chgData name="Adam Evans" userId="5a8b2d247246da28" providerId="LiveId" clId="{BCC2BFA4-E9A3-4D5A-832D-22C4B8036F69}" dt="2024-05-26T11:42:42.135" v="4962" actId="14100"/>
          <ac:picMkLst>
            <pc:docMk/>
            <pc:sldMk cId="1032727246" sldId="256"/>
            <ac:picMk id="62" creationId="{CF3C5C6F-3CD9-EDBA-018F-5D9385B8F5A4}"/>
          </ac:picMkLst>
        </pc:picChg>
      </pc:sldChg>
      <pc:sldChg chg="add del">
        <pc:chgData name="Adam Evans" userId="5a8b2d247246da28" providerId="LiveId" clId="{BCC2BFA4-E9A3-4D5A-832D-22C4B8036F69}" dt="2024-05-26T11:53:22.422" v="5344" actId="47"/>
        <pc:sldMkLst>
          <pc:docMk/>
          <pc:sldMk cId="1144525505"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5/26/2024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5/26/2024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5/26/2024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5/26/2024</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009899" y="2066779"/>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latin typeface="Calibri" charset="0"/>
                <a:ea typeface="Calibri" charset="0"/>
                <a:cs typeface="Calibri" charset="0"/>
              </a:rPr>
              <a:t>Reactive Quality Improvements Break Glass</a:t>
            </a:r>
          </a:p>
          <a:p>
            <a:pPr eaLnBrk="1" hangingPunct="1">
              <a:lnSpc>
                <a:spcPct val="110000"/>
              </a:lnSpc>
              <a:spcBef>
                <a:spcPct val="0"/>
              </a:spcBef>
              <a:buFontTx/>
              <a:buNone/>
            </a:pPr>
            <a:r>
              <a:rPr lang="en-GB" altLang="en-US" sz="4000" b="1" dirty="0">
                <a:latin typeface="Calibri" charset="0"/>
                <a:ea typeface="Calibri" charset="0"/>
                <a:cs typeface="Calibri" charset="0"/>
              </a:rPr>
              <a:t>Adam Grant Evans </a:t>
            </a:r>
          </a:p>
          <a:p>
            <a:pPr eaLnBrk="1" hangingPunct="1">
              <a:lnSpc>
                <a:spcPct val="110000"/>
              </a:lnSpc>
              <a:spcBef>
                <a:spcPct val="0"/>
              </a:spcBef>
              <a:buFontTx/>
              <a:buNone/>
            </a:pPr>
            <a:r>
              <a:rPr lang="en-GB" altLang="en-US" sz="3600" dirty="0">
                <a:latin typeface="Calibri" charset="0"/>
                <a:ea typeface="Calibri" charset="0"/>
                <a:cs typeface="Calibri" charset="0"/>
              </a:rPr>
              <a:t>Andrew Thorn </a:t>
            </a:r>
            <a:endParaRPr lang="en-GB" altLang="en-US" sz="1800" dirty="0">
              <a:latin typeface="Calibri" charset="0"/>
              <a:ea typeface="Calibri" charset="0"/>
              <a:cs typeface="Calibri" charset="0"/>
            </a:endParaRPr>
          </a:p>
          <a:p>
            <a:pPr>
              <a:buNone/>
            </a:pPr>
            <a:r>
              <a:rPr lang="en-GB" altLang="en-US" sz="3600" dirty="0">
                <a:latin typeface="Calibri" charset="0"/>
                <a:ea typeface="Calibri" charset="0"/>
                <a:cs typeface="Calibri" charset="0"/>
              </a:rPr>
              <a:t>School</a:t>
            </a:r>
            <a:r>
              <a:rPr lang="en-GB" altLang="en-US" sz="3600" dirty="0">
                <a:latin typeface="Georgia" charset="0"/>
              </a:rPr>
              <a:t> </a:t>
            </a:r>
            <a:r>
              <a:rPr lang="en-GB" altLang="en-US" sz="3600" i="1" dirty="0">
                <a:latin typeface="Georgia" charset="0"/>
              </a:rPr>
              <a:t>of</a:t>
            </a:r>
            <a:r>
              <a:rPr lang="en-GB" altLang="en-US" sz="3600" dirty="0">
                <a:latin typeface="Georgia" charset="0"/>
              </a:rPr>
              <a:t> </a:t>
            </a:r>
            <a:r>
              <a:rPr lang="en-US" sz="3600" dirty="0">
                <a:latin typeface="+mn-lt"/>
                <a:cs typeface="Arial" panose="020B0604020202020204" pitchFamily="34" charset="0"/>
              </a:rPr>
              <a:t>Engineering, Manufacturing &amp; Logistics</a:t>
            </a:r>
          </a:p>
          <a:p>
            <a:pPr eaLnBrk="1" hangingPunct="1">
              <a:lnSpc>
                <a:spcPct val="110000"/>
              </a:lnSpc>
              <a:spcBef>
                <a:spcPct val="0"/>
              </a:spcBef>
              <a:buFontTx/>
              <a:buNone/>
            </a:pPr>
            <a:r>
              <a:rPr lang="en-GB" altLang="zh-CN" sz="3600" dirty="0">
                <a:latin typeface="Calibri" charset="0"/>
                <a:ea typeface="Calibri" charset="0"/>
                <a:cs typeface="Calibri" charset="0"/>
              </a:rPr>
              <a:t>BENG2-PT Manufacturing Systems Engineering</a:t>
            </a:r>
            <a:endParaRPr lang="en-US" altLang="zh-CN" sz="3600" dirty="0">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80000" y="6257121"/>
            <a:ext cx="7165680" cy="8629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pPr>
              <a:spcBef>
                <a:spcPct val="50000"/>
              </a:spcBef>
            </a:pPr>
            <a:r>
              <a:rPr lang="en-AU" altLang="en-US" sz="2800" dirty="0"/>
              <a:t>Marelli Llanelli (MLUK) is part of the 9</a:t>
            </a:r>
            <a:r>
              <a:rPr lang="en-AU" altLang="en-US" sz="2800" baseline="30000" dirty="0"/>
              <a:t>th</a:t>
            </a:r>
            <a:r>
              <a:rPr lang="en-AU" altLang="en-US" sz="2800" dirty="0"/>
              <a:t> largest automotive supplier in the world. It is located in South Wales and employ’s 150 direct workers and 50 indirect workers. It manufactures is heat exchange products in the form of radiators and condensers </a:t>
            </a:r>
          </a:p>
          <a:p>
            <a:pPr>
              <a:spcBef>
                <a:spcPct val="50000"/>
              </a:spcBef>
            </a:pPr>
            <a:endParaRPr lang="en-AU" altLang="en-US" sz="2800" dirty="0"/>
          </a:p>
          <a:p>
            <a:pPr>
              <a:spcBef>
                <a:spcPct val="50000"/>
              </a:spcBef>
            </a:pPr>
            <a:endParaRPr lang="en-AU" altLang="en-US" sz="2800" dirty="0"/>
          </a:p>
          <a:p>
            <a:pPr>
              <a:spcBef>
                <a:spcPct val="50000"/>
              </a:spcBef>
            </a:pPr>
            <a:endParaRPr lang="en-AU" altLang="en-US" sz="2800" dirty="0"/>
          </a:p>
          <a:p>
            <a:pPr>
              <a:spcBef>
                <a:spcPct val="50000"/>
              </a:spcBef>
            </a:pPr>
            <a:endParaRPr lang="en-AU" altLang="en-US" sz="2800" dirty="0"/>
          </a:p>
          <a:p>
            <a:pPr>
              <a:spcBef>
                <a:spcPct val="50000"/>
              </a:spcBef>
            </a:pPr>
            <a:r>
              <a:rPr lang="en-AU" altLang="en-US" sz="2800" dirty="0"/>
              <a:t>for some of the leading car manufactures in the world. </a:t>
            </a:r>
            <a:endParaRPr lang="en-US" altLang="en-US" sz="2800" dirty="0"/>
          </a:p>
          <a:p>
            <a:pPr>
              <a:spcBef>
                <a:spcPct val="50000"/>
              </a:spcBef>
            </a:pPr>
            <a:endParaRPr lang="en-US" altLang="en-US" sz="2800" dirty="0"/>
          </a:p>
        </p:txBody>
      </p:sp>
      <p:sp>
        <p:nvSpPr>
          <p:cNvPr id="12" name="Text Box 8"/>
          <p:cNvSpPr txBox="1">
            <a:spLocks noChangeArrowheads="1"/>
          </p:cNvSpPr>
          <p:nvPr/>
        </p:nvSpPr>
        <p:spPr bwMode="auto">
          <a:xfrm>
            <a:off x="222301" y="15921762"/>
            <a:ext cx="6921247" cy="9238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40000"/>
              </a:spcBef>
            </a:pPr>
            <a:r>
              <a:rPr lang="en-AU" altLang="en-US" sz="2800" dirty="0"/>
              <a:t>Quality in the automotive industry is taken very seriously as a quality defective part could result in recalls with large warranty campaigns damaging the reputation of the supply and a large on cost, But worst of all there is potential of injury to the end user or death. </a:t>
            </a:r>
          </a:p>
          <a:p>
            <a:pPr>
              <a:spcBef>
                <a:spcPct val="40000"/>
              </a:spcBef>
            </a:pPr>
            <a:r>
              <a:rPr lang="en-AU" altLang="en-US" sz="2800" dirty="0"/>
              <a:t>As a result of this quality concern are one of the main drivers from the customer and as a direct result it an internal key performance indicators at MLUK, being monitored and reported at management level. </a:t>
            </a:r>
          </a:p>
          <a:p>
            <a:pPr>
              <a:spcBef>
                <a:spcPct val="40000"/>
              </a:spcBef>
            </a:pPr>
            <a:r>
              <a:rPr lang="en-AU" altLang="en-US" sz="2800" dirty="0"/>
              <a:t>From this internal reporting a trend has been seen where the number of quality concerns has risen since 2016 where 0 PPM was reported to 2023 35 PPM was reported. </a:t>
            </a:r>
          </a:p>
          <a:p>
            <a:pPr>
              <a:spcBef>
                <a:spcPct val="40000"/>
              </a:spcBef>
            </a:pPr>
            <a:endParaRPr lang="en-AU" altLang="en-US" sz="2800" dirty="0"/>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pic>
        <p:nvPicPr>
          <p:cNvPr id="33" name="Picture 32">
            <a:extLst>
              <a:ext uri="{FF2B5EF4-FFF2-40B4-BE49-F238E27FC236}">
                <a16:creationId xmlns:a16="http://schemas.microsoft.com/office/drawing/2014/main" id="{CEF58DA8-4013-BA1A-946E-5C2FFEBD2FA6}"/>
              </a:ext>
            </a:extLst>
          </p:cNvPr>
          <p:cNvPicPr>
            <a:picLocks noChangeAspect="1"/>
          </p:cNvPicPr>
          <p:nvPr/>
        </p:nvPicPr>
        <p:blipFill>
          <a:blip r:embed="rId4"/>
          <a:stretch>
            <a:fillRect/>
          </a:stretch>
        </p:blipFill>
        <p:spPr>
          <a:xfrm>
            <a:off x="333612" y="2070369"/>
            <a:ext cx="2705334" cy="3756986"/>
          </a:xfrm>
          <a:prstGeom prst="rect">
            <a:avLst/>
          </a:prstGeom>
        </p:spPr>
      </p:pic>
      <p:pic>
        <p:nvPicPr>
          <p:cNvPr id="35" name="Picture 34">
            <a:extLst>
              <a:ext uri="{FF2B5EF4-FFF2-40B4-BE49-F238E27FC236}">
                <a16:creationId xmlns:a16="http://schemas.microsoft.com/office/drawing/2014/main" id="{C110D77B-9197-7031-03C7-545895A26C97}"/>
              </a:ext>
            </a:extLst>
          </p:cNvPr>
          <p:cNvPicPr>
            <a:picLocks noChangeAspect="1"/>
          </p:cNvPicPr>
          <p:nvPr/>
        </p:nvPicPr>
        <p:blipFill>
          <a:blip r:embed="rId5"/>
          <a:stretch>
            <a:fillRect/>
          </a:stretch>
        </p:blipFill>
        <p:spPr>
          <a:xfrm>
            <a:off x="316778" y="10442055"/>
            <a:ext cx="2996357" cy="2288597"/>
          </a:xfrm>
          <a:prstGeom prst="rect">
            <a:avLst/>
          </a:prstGeom>
        </p:spPr>
      </p:pic>
      <p:pic>
        <p:nvPicPr>
          <p:cNvPr id="46" name="Picture 45">
            <a:extLst>
              <a:ext uri="{FF2B5EF4-FFF2-40B4-BE49-F238E27FC236}">
                <a16:creationId xmlns:a16="http://schemas.microsoft.com/office/drawing/2014/main" id="{53F28DA3-8211-002D-4B6B-E0A82952EA46}"/>
              </a:ext>
            </a:extLst>
          </p:cNvPr>
          <p:cNvPicPr>
            <a:picLocks noChangeAspect="1"/>
          </p:cNvPicPr>
          <p:nvPr/>
        </p:nvPicPr>
        <p:blipFill>
          <a:blip r:embed="rId6"/>
          <a:stretch>
            <a:fillRect/>
          </a:stretch>
        </p:blipFill>
        <p:spPr>
          <a:xfrm>
            <a:off x="3722963" y="10404697"/>
            <a:ext cx="3420585" cy="2363314"/>
          </a:xfrm>
          <a:prstGeom prst="rect">
            <a:avLst/>
          </a:prstGeom>
        </p:spPr>
      </p:pic>
      <p:pic>
        <p:nvPicPr>
          <p:cNvPr id="47" name="Picture 46" descr="Several logos of cars&#10;&#10;Description automatically generated">
            <a:extLst>
              <a:ext uri="{FF2B5EF4-FFF2-40B4-BE49-F238E27FC236}">
                <a16:creationId xmlns:a16="http://schemas.microsoft.com/office/drawing/2014/main" id="{317AE709-49D7-6399-1EB8-E5A21A21C8A8}"/>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04406" y="14298263"/>
            <a:ext cx="5964461" cy="1358893"/>
          </a:xfrm>
          <a:prstGeom prst="rect">
            <a:avLst/>
          </a:prstGeom>
          <a:noFill/>
        </p:spPr>
      </p:pic>
      <p:pic>
        <p:nvPicPr>
          <p:cNvPr id="48" name="Picture 47">
            <a:extLst>
              <a:ext uri="{FF2B5EF4-FFF2-40B4-BE49-F238E27FC236}">
                <a16:creationId xmlns:a16="http://schemas.microsoft.com/office/drawing/2014/main" id="{55555C90-1441-38AD-D647-CF71494A7388}"/>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1686" y="24483101"/>
            <a:ext cx="6509140" cy="3748782"/>
          </a:xfrm>
          <a:prstGeom prst="rect">
            <a:avLst/>
          </a:prstGeom>
          <a:noFill/>
          <a:ln>
            <a:noFill/>
          </a:ln>
        </p:spPr>
      </p:pic>
      <p:sp>
        <p:nvSpPr>
          <p:cNvPr id="50" name="Text Box 6">
            <a:extLst>
              <a:ext uri="{FF2B5EF4-FFF2-40B4-BE49-F238E27FC236}">
                <a16:creationId xmlns:a16="http://schemas.microsoft.com/office/drawing/2014/main" id="{A92964DD-6D8C-2F8A-F053-9D33E500844B}"/>
              </a:ext>
            </a:extLst>
          </p:cNvPr>
          <p:cNvSpPr txBox="1">
            <a:spLocks noChangeArrowheads="1"/>
          </p:cNvSpPr>
          <p:nvPr/>
        </p:nvSpPr>
        <p:spPr bwMode="auto">
          <a:xfrm>
            <a:off x="7057337" y="6257121"/>
            <a:ext cx="7165680" cy="5612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US" altLang="en-US" sz="3600" b="1" dirty="0"/>
              <a:t>Analysis</a:t>
            </a:r>
          </a:p>
          <a:p>
            <a:pPr>
              <a:spcBef>
                <a:spcPct val="50000"/>
              </a:spcBef>
            </a:pPr>
            <a:r>
              <a:rPr lang="en-US" altLang="en-US" sz="2800" dirty="0"/>
              <a:t>Analyzing the data, showed that the quality concern which were witnessed were not </a:t>
            </a:r>
            <a:r>
              <a:rPr lang="en-US" altLang="en-US" sz="2800" dirty="0" err="1"/>
              <a:t>Poka</a:t>
            </a:r>
            <a:r>
              <a:rPr lang="en-US" altLang="en-US" sz="2800" dirty="0"/>
              <a:t> Yoke failures but, Known concerns which were not contained correctly at MLUK when they were discovered. This was a result of a recent restructuring program at MLUK where containment is conducted by manufacturing where previously it was done by the quality department.  </a:t>
            </a:r>
          </a:p>
        </p:txBody>
      </p:sp>
      <p:sp>
        <p:nvSpPr>
          <p:cNvPr id="51" name="Text Box 6">
            <a:extLst>
              <a:ext uri="{FF2B5EF4-FFF2-40B4-BE49-F238E27FC236}">
                <a16:creationId xmlns:a16="http://schemas.microsoft.com/office/drawing/2014/main" id="{D61CEFFA-2423-733F-8CDE-A727C6A7B530}"/>
              </a:ext>
            </a:extLst>
          </p:cNvPr>
          <p:cNvSpPr txBox="1">
            <a:spLocks noChangeArrowheads="1"/>
          </p:cNvSpPr>
          <p:nvPr/>
        </p:nvSpPr>
        <p:spPr bwMode="auto">
          <a:xfrm>
            <a:off x="7143548" y="11490545"/>
            <a:ext cx="7165680" cy="1592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US" altLang="en-US" sz="3600" b="1" dirty="0"/>
              <a:t>Break Glass</a:t>
            </a:r>
          </a:p>
          <a:p>
            <a:pPr>
              <a:spcBef>
                <a:spcPct val="50000"/>
              </a:spcBef>
            </a:pPr>
            <a:r>
              <a:rPr lang="en-US" altLang="en-US" sz="2800" dirty="0"/>
              <a:t>Investigation showed that although there were process in place for reporting defects there wasn’t a structure to follow to contain the defects. </a:t>
            </a:r>
          </a:p>
          <a:p>
            <a:pPr>
              <a:spcBef>
                <a:spcPct val="50000"/>
              </a:spcBef>
            </a:pPr>
            <a:r>
              <a:rPr lang="en-US" altLang="en-US" sz="2800" dirty="0"/>
              <a:t>Using the 8D methodology the first three D’s is all about Recording information and containment to ensure the end customer is safe within 24 hours. </a:t>
            </a:r>
          </a:p>
          <a:p>
            <a:pPr>
              <a:spcBef>
                <a:spcPct val="50000"/>
              </a:spcBef>
            </a:pPr>
            <a:r>
              <a:rPr lang="en-US" sz="2800" dirty="0">
                <a:latin typeface="Arial" panose="020B0604020202020204" pitchFamily="34" charset="0"/>
                <a:ea typeface="Calibri" panose="020F0502020204030204" pitchFamily="34" charset="0"/>
                <a:cs typeface="Arial" panose="020B0604020202020204" pitchFamily="34" charset="0"/>
              </a:rPr>
              <a:t>D1 – select an appropriate team            D2 – Formulate the problem definition   D3 – Activate interim containment </a:t>
            </a:r>
            <a:endParaRPr lang="en-GB" sz="1800" dirty="0">
              <a:latin typeface="Arial" panose="020B0604020202020204" pitchFamily="34" charset="0"/>
              <a:ea typeface="Calibri" panose="020F0502020204030204" pitchFamily="34" charset="0"/>
              <a:cs typeface="Arial" panose="020B0604020202020204" pitchFamily="34" charset="0"/>
            </a:endParaRPr>
          </a:p>
          <a:p>
            <a:pPr>
              <a:spcBef>
                <a:spcPct val="50000"/>
              </a:spcBef>
            </a:pPr>
            <a:r>
              <a:rPr lang="en-US" altLang="en-US" sz="2800" dirty="0"/>
              <a:t>Utilizing this I created an interactive procedure which is user friendly and can be used and followed by any skill level. </a:t>
            </a:r>
          </a:p>
          <a:p>
            <a:pPr>
              <a:spcBef>
                <a:spcPct val="50000"/>
              </a:spcBef>
            </a:pPr>
            <a:r>
              <a:rPr lang="en-US" altLang="en-US" sz="2800" dirty="0"/>
              <a:t>Using the image of a fire alarm as when faced with a fire you break the glass to start the process of its containment. </a:t>
            </a:r>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a:p>
            <a:pPr>
              <a:spcBef>
                <a:spcPct val="50000"/>
              </a:spcBef>
            </a:pPr>
            <a:r>
              <a:rPr lang="en-US" altLang="en-US" sz="3600" b="1" dirty="0"/>
              <a:t>Break Glass Contents</a:t>
            </a:r>
          </a:p>
          <a:p>
            <a:pPr>
              <a:spcBef>
                <a:spcPct val="50000"/>
              </a:spcBef>
            </a:pPr>
            <a:r>
              <a:rPr lang="en-US" altLang="en-US" sz="2800" dirty="0"/>
              <a:t>The break glass provides the user with an interactive concern matrix </a:t>
            </a:r>
          </a:p>
          <a:p>
            <a:pPr>
              <a:spcBef>
                <a:spcPct val="50000"/>
              </a:spcBef>
            </a:pPr>
            <a:endParaRPr lang="en-US" altLang="en-US" sz="2800" dirty="0"/>
          </a:p>
          <a:p>
            <a:pPr>
              <a:spcBef>
                <a:spcPct val="50000"/>
              </a:spcBef>
            </a:pPr>
            <a:endParaRPr lang="en-US" altLang="en-US" sz="2800" dirty="0"/>
          </a:p>
          <a:p>
            <a:pPr>
              <a:spcBef>
                <a:spcPct val="50000"/>
              </a:spcBef>
            </a:pPr>
            <a:endParaRPr lang="en-US" altLang="en-US" sz="2800" dirty="0"/>
          </a:p>
        </p:txBody>
      </p:sp>
      <p:pic>
        <p:nvPicPr>
          <p:cNvPr id="52" name="Picture 51" descr="A red and green rectangular object with black text&#10;&#10;Description automatically generated">
            <a:extLst>
              <a:ext uri="{FF2B5EF4-FFF2-40B4-BE49-F238E27FC236}">
                <a16:creationId xmlns:a16="http://schemas.microsoft.com/office/drawing/2014/main" id="{8CEF88C3-8440-96CA-E24A-8AFD3C1B88CC}"/>
              </a:ext>
            </a:extLst>
          </p:cNvPr>
          <p:cNvPicPr>
            <a:picLocks noChangeAspect="1"/>
          </p:cNvPicPr>
          <p:nvPr/>
        </p:nvPicPr>
        <p:blipFill rotWithShape="1">
          <a:blip r:embed="rId9"/>
          <a:srcRect r="55039"/>
          <a:stretch/>
        </p:blipFill>
        <p:spPr bwMode="auto">
          <a:xfrm>
            <a:off x="9501866" y="20771580"/>
            <a:ext cx="2315491" cy="2342880"/>
          </a:xfrm>
          <a:prstGeom prst="rect">
            <a:avLst/>
          </a:prstGeom>
          <a:ln>
            <a:noFill/>
          </a:ln>
          <a:extLst>
            <a:ext uri="{53640926-AAD7-44D8-BBD7-CCE9431645EC}">
              <a14:shadowObscured xmlns:a14="http://schemas.microsoft.com/office/drawing/2010/main"/>
            </a:ext>
          </a:extLst>
        </p:spPr>
      </p:pic>
      <p:sp>
        <p:nvSpPr>
          <p:cNvPr id="53" name="Text Box 6">
            <a:extLst>
              <a:ext uri="{FF2B5EF4-FFF2-40B4-BE49-F238E27FC236}">
                <a16:creationId xmlns:a16="http://schemas.microsoft.com/office/drawing/2014/main" id="{C0BC2C28-846E-2A16-0267-C07EFCED9FAA}"/>
              </a:ext>
            </a:extLst>
          </p:cNvPr>
          <p:cNvSpPr txBox="1">
            <a:spLocks noChangeArrowheads="1"/>
          </p:cNvSpPr>
          <p:nvPr/>
        </p:nvSpPr>
        <p:spPr bwMode="auto">
          <a:xfrm>
            <a:off x="14259856" y="6423110"/>
            <a:ext cx="7165680" cy="23305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US" altLang="en-US" sz="2800" dirty="0"/>
              <a:t>This contains the following :- </a:t>
            </a:r>
          </a:p>
          <a:p>
            <a:pPr marL="457200" indent="-457200">
              <a:spcBef>
                <a:spcPct val="50000"/>
              </a:spcBef>
              <a:buFont typeface="Arial" panose="020B0604020202020204" pitchFamily="34" charset="0"/>
              <a:buChar char="•"/>
            </a:pPr>
            <a:r>
              <a:rPr lang="en-US" altLang="en-US" sz="2800" dirty="0"/>
              <a:t>Contact information – </a:t>
            </a:r>
            <a:r>
              <a:rPr lang="en-US" altLang="en-US" sz="2000" dirty="0"/>
              <a:t>Email and phone numbers of different personal within different departments. </a:t>
            </a:r>
            <a:endParaRPr lang="en-US" altLang="en-US" sz="2800" dirty="0"/>
          </a:p>
          <a:p>
            <a:pPr marL="457200" indent="-457200">
              <a:spcBef>
                <a:spcPct val="50000"/>
              </a:spcBef>
              <a:buFont typeface="Arial" panose="020B0604020202020204" pitchFamily="34" charset="0"/>
              <a:buChar char="•"/>
            </a:pPr>
            <a:r>
              <a:rPr lang="en-US" altLang="en-US" sz="2800" dirty="0"/>
              <a:t>A concern report sheet – </a:t>
            </a:r>
            <a:r>
              <a:rPr lang="en-US" altLang="en-US" sz="2000" dirty="0"/>
              <a:t>Where full details of the concern are recorded and is used as a information sheet when the containment is live. </a:t>
            </a:r>
          </a:p>
          <a:p>
            <a:pPr marL="457200" indent="-457200">
              <a:spcBef>
                <a:spcPct val="50000"/>
              </a:spcBef>
              <a:buFont typeface="Arial" panose="020B0604020202020204" pitchFamily="34" charset="0"/>
              <a:buChar char="•"/>
            </a:pPr>
            <a:r>
              <a:rPr lang="en-US" altLang="en-US" sz="2800" dirty="0"/>
              <a:t>Part containment sheet – </a:t>
            </a:r>
            <a:r>
              <a:rPr lang="en-US" altLang="en-US" sz="2000" dirty="0"/>
              <a:t>Detailed information of each area which has been sorted including number of OK and NOK parts</a:t>
            </a:r>
          </a:p>
          <a:p>
            <a:pPr marL="457200" indent="-457200">
              <a:spcBef>
                <a:spcPct val="50000"/>
              </a:spcBef>
              <a:buFont typeface="Arial" panose="020B0604020202020204" pitchFamily="34" charset="0"/>
              <a:buChar char="•"/>
            </a:pPr>
            <a:r>
              <a:rPr lang="en-US" altLang="en-US" sz="2800" dirty="0"/>
              <a:t>Labeling – </a:t>
            </a:r>
            <a:r>
              <a:rPr lang="en-US" altLang="en-US" sz="2000" dirty="0"/>
              <a:t>Selection of different labels to clearly define each stage of the containment activity </a:t>
            </a:r>
          </a:p>
          <a:p>
            <a:pPr marL="457200" indent="-457200">
              <a:spcBef>
                <a:spcPct val="50000"/>
              </a:spcBef>
              <a:buFont typeface="Arial" panose="020B0604020202020204" pitchFamily="34" charset="0"/>
              <a:buChar char="•"/>
            </a:pPr>
            <a:r>
              <a:rPr lang="en-US" altLang="en-US" sz="2800" dirty="0"/>
              <a:t>Broad cast sheets and care point templates – </a:t>
            </a:r>
            <a:r>
              <a:rPr lang="en-US" altLang="en-US" sz="2000" dirty="0"/>
              <a:t>Used for communication and awareness </a:t>
            </a:r>
            <a:r>
              <a:rPr lang="en-US" altLang="en-US" sz="2800" dirty="0"/>
              <a:t> </a:t>
            </a:r>
          </a:p>
          <a:p>
            <a:pPr marL="457200" indent="-457200">
              <a:spcBef>
                <a:spcPct val="50000"/>
              </a:spcBef>
              <a:buFont typeface="Arial" panose="020B0604020202020204" pitchFamily="34" charset="0"/>
              <a:buChar char="•"/>
            </a:pPr>
            <a:r>
              <a:rPr lang="en-US" altLang="en-US" sz="2800" dirty="0"/>
              <a:t>Completed report – </a:t>
            </a:r>
            <a:r>
              <a:rPr lang="en-US" altLang="en-US" sz="2000" dirty="0"/>
              <a:t>A check list to ensure everything has been completed as this is signed by management. </a:t>
            </a:r>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marL="457200" indent="-457200">
              <a:spcBef>
                <a:spcPct val="50000"/>
              </a:spcBef>
              <a:buFont typeface="Arial" panose="020B0604020202020204" pitchFamily="34" charset="0"/>
              <a:buChar char="•"/>
            </a:pPr>
            <a:endParaRPr lang="en-US" altLang="en-US" sz="2000" dirty="0"/>
          </a:p>
          <a:p>
            <a:pPr>
              <a:spcBef>
                <a:spcPct val="50000"/>
              </a:spcBef>
            </a:pPr>
            <a:r>
              <a:rPr lang="en-US" altLang="en-US" sz="2800" dirty="0"/>
              <a:t>Using this ensures the end customer is safe and all product is contained correctly </a:t>
            </a:r>
          </a:p>
          <a:p>
            <a:pPr>
              <a:spcBef>
                <a:spcPct val="50000"/>
              </a:spcBef>
            </a:pPr>
            <a:r>
              <a:rPr lang="en-US" altLang="en-US" sz="3600" b="1" dirty="0"/>
              <a:t>Next Steps </a:t>
            </a:r>
          </a:p>
          <a:p>
            <a:pPr>
              <a:spcBef>
                <a:spcPct val="50000"/>
              </a:spcBef>
            </a:pPr>
            <a:r>
              <a:rPr lang="en-US" altLang="en-US" sz="2800" dirty="0"/>
              <a:t>Looking at ways to adopted this procedure into other departs for other scenarios, for example engineering with failures on commonly used equipment. </a:t>
            </a:r>
          </a:p>
          <a:p>
            <a:pPr>
              <a:spcBef>
                <a:spcPct val="50000"/>
              </a:spcBef>
            </a:pPr>
            <a:r>
              <a:rPr lang="en-US" altLang="en-US" sz="3600" b="1" dirty="0"/>
              <a:t>References </a:t>
            </a:r>
          </a:p>
          <a:p>
            <a:pPr>
              <a:spcBef>
                <a:spcPct val="50000"/>
              </a:spcBef>
            </a:pPr>
            <a:r>
              <a:rPr lang="en-GB" sz="1800" dirty="0">
                <a:effectLst/>
                <a:latin typeface="Calibri" panose="020F0502020204030204" pitchFamily="34" charset="0"/>
                <a:ea typeface="Calibri" panose="020F0502020204030204" pitchFamily="34" charset="0"/>
                <a:cs typeface="Times New Roman" panose="02020603050405020304" pitchFamily="18" charset="0"/>
              </a:rPr>
              <a:t>Benbow, A. Z. (2017).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Introduction to 8D problem solving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 Milwaukee: ASQ.</a:t>
            </a:r>
          </a:p>
          <a:p>
            <a:pPr>
              <a:spcBef>
                <a:spcPct val="50000"/>
              </a:spcBef>
            </a:pPr>
            <a:r>
              <a:rPr lang="en-GB" sz="1800" dirty="0" err="1">
                <a:effectLst/>
                <a:latin typeface="Calibri" panose="020F0502020204030204" pitchFamily="34" charset="0"/>
                <a:ea typeface="Calibri" panose="020F0502020204030204" pitchFamily="34" charset="0"/>
                <a:cs typeface="Times New Roman" panose="02020603050405020304" pitchFamily="18" charset="0"/>
              </a:rPr>
              <a:t>complianceonline</a:t>
            </a:r>
            <a:r>
              <a:rPr lang="en-GB" sz="1800" dirty="0">
                <a:effectLst/>
                <a:latin typeface="Calibri" panose="020F0502020204030204" pitchFamily="34" charset="0"/>
                <a:ea typeface="Calibri" panose="020F0502020204030204" pitchFamily="34" charset="0"/>
                <a:cs typeface="Times New Roman" panose="02020603050405020304" pitchFamily="18" charset="0"/>
              </a:rPr>
              <a:t>. (2024,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april</a:t>
            </a:r>
            <a:r>
              <a:rPr lang="en-GB" sz="1800" dirty="0">
                <a:effectLst/>
                <a:latin typeface="Calibri" panose="020F0502020204030204" pitchFamily="34" charset="0"/>
                <a:ea typeface="Calibri" panose="020F0502020204030204" pitchFamily="34" charset="0"/>
                <a:cs typeface="Times New Roman" panose="02020603050405020304" pitchFamily="18" charset="0"/>
              </a:rPr>
              <a:t> 24).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7 powerful problem solving tools </a:t>
            </a:r>
            <a:r>
              <a:rPr lang="en-GB" sz="1800" dirty="0">
                <a:effectLst/>
                <a:latin typeface="Calibri" panose="020F0502020204030204" pitchFamily="34" charset="0"/>
                <a:ea typeface="Calibri" panose="020F0502020204030204" pitchFamily="34" charset="0"/>
                <a:cs typeface="Times New Roman" panose="02020603050405020304" pitchFamily="18" charset="0"/>
              </a:rPr>
              <a:t>. Retrieved from www.complianceonline.com: https://www.complianceonline.com/resources/7-powerful-problem-solving-root-cause-analysis-tools.html</a:t>
            </a:r>
          </a:p>
          <a:p>
            <a:pPr>
              <a:spcBef>
                <a:spcPct val="50000"/>
              </a:spcBef>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spcBef>
                <a:spcPct val="50000"/>
              </a:spcBef>
            </a:pPr>
            <a:endParaRPr lang="en-US" altLang="en-US" sz="3600" b="1" dirty="0"/>
          </a:p>
        </p:txBody>
      </p:sp>
      <p:pic>
        <p:nvPicPr>
          <p:cNvPr id="55" name="Picture 54" descr="A report with text on it&#10;&#10;Description automatically generated">
            <a:extLst>
              <a:ext uri="{FF2B5EF4-FFF2-40B4-BE49-F238E27FC236}">
                <a16:creationId xmlns:a16="http://schemas.microsoft.com/office/drawing/2014/main" id="{72763775-28B2-59FB-17DD-0D73DF97E858}"/>
              </a:ext>
            </a:extLst>
          </p:cNvPr>
          <p:cNvPicPr>
            <a:picLocks noChangeAspect="1"/>
          </p:cNvPicPr>
          <p:nvPr/>
        </p:nvPicPr>
        <p:blipFill>
          <a:blip r:embed="rId10"/>
          <a:stretch>
            <a:fillRect/>
          </a:stretch>
        </p:blipFill>
        <p:spPr>
          <a:xfrm rot="20325944">
            <a:off x="14412287" y="15247586"/>
            <a:ext cx="3144520" cy="2817495"/>
          </a:xfrm>
          <a:prstGeom prst="rect">
            <a:avLst/>
          </a:prstGeom>
        </p:spPr>
      </p:pic>
      <p:pic>
        <p:nvPicPr>
          <p:cNvPr id="56" name="Picture 55" descr="A checklist with yellow text&#10;&#10;Description automatically generated">
            <a:extLst>
              <a:ext uri="{FF2B5EF4-FFF2-40B4-BE49-F238E27FC236}">
                <a16:creationId xmlns:a16="http://schemas.microsoft.com/office/drawing/2014/main" id="{38462759-F502-5132-A3A6-676272C0D0D9}"/>
              </a:ext>
            </a:extLst>
          </p:cNvPr>
          <p:cNvPicPr>
            <a:picLocks noChangeAspect="1"/>
          </p:cNvPicPr>
          <p:nvPr/>
        </p:nvPicPr>
        <p:blipFill>
          <a:blip r:embed="rId11"/>
          <a:stretch>
            <a:fillRect/>
          </a:stretch>
        </p:blipFill>
        <p:spPr>
          <a:xfrm rot="2178036">
            <a:off x="16668207" y="15607562"/>
            <a:ext cx="4196920" cy="3127464"/>
          </a:xfrm>
          <a:prstGeom prst="rect">
            <a:avLst/>
          </a:prstGeom>
        </p:spPr>
      </p:pic>
      <p:pic>
        <p:nvPicPr>
          <p:cNvPr id="57" name="Picture 56" descr="A white sheet with black text and black letters&#10;&#10;Description automatically generated">
            <a:extLst>
              <a:ext uri="{FF2B5EF4-FFF2-40B4-BE49-F238E27FC236}">
                <a16:creationId xmlns:a16="http://schemas.microsoft.com/office/drawing/2014/main" id="{0DACC92F-D66A-5A80-1AEA-9C6982A593D5}"/>
              </a:ext>
            </a:extLst>
          </p:cNvPr>
          <p:cNvPicPr>
            <a:picLocks noChangeAspect="1"/>
          </p:cNvPicPr>
          <p:nvPr/>
        </p:nvPicPr>
        <p:blipFill>
          <a:blip r:embed="rId12"/>
          <a:stretch>
            <a:fillRect/>
          </a:stretch>
        </p:blipFill>
        <p:spPr>
          <a:xfrm>
            <a:off x="14762505" y="17045809"/>
            <a:ext cx="3465830" cy="2519680"/>
          </a:xfrm>
          <a:prstGeom prst="rect">
            <a:avLst/>
          </a:prstGeom>
        </p:spPr>
      </p:pic>
      <p:pic>
        <p:nvPicPr>
          <p:cNvPr id="58" name="Picture 57" descr="A red and white sign with black text&#10;&#10;Description automatically generated">
            <a:extLst>
              <a:ext uri="{FF2B5EF4-FFF2-40B4-BE49-F238E27FC236}">
                <a16:creationId xmlns:a16="http://schemas.microsoft.com/office/drawing/2014/main" id="{9E3A342F-3107-0831-3945-292CFA9A20FC}"/>
              </a:ext>
            </a:extLst>
          </p:cNvPr>
          <p:cNvPicPr>
            <a:picLocks noChangeAspect="1"/>
          </p:cNvPicPr>
          <p:nvPr/>
        </p:nvPicPr>
        <p:blipFill>
          <a:blip r:embed="rId13"/>
          <a:stretch>
            <a:fillRect/>
          </a:stretch>
        </p:blipFill>
        <p:spPr>
          <a:xfrm>
            <a:off x="15100695" y="18574537"/>
            <a:ext cx="5731510" cy="1941830"/>
          </a:xfrm>
          <a:prstGeom prst="rect">
            <a:avLst/>
          </a:prstGeom>
        </p:spPr>
      </p:pic>
      <p:pic>
        <p:nvPicPr>
          <p:cNvPr id="59" name="Picture 58" descr="A close-up of a document&#10;&#10;Description automatically generated">
            <a:extLst>
              <a:ext uri="{FF2B5EF4-FFF2-40B4-BE49-F238E27FC236}">
                <a16:creationId xmlns:a16="http://schemas.microsoft.com/office/drawing/2014/main" id="{049AFE90-A2C5-003F-AA7F-D4A17315F115}"/>
              </a:ext>
            </a:extLst>
          </p:cNvPr>
          <p:cNvPicPr>
            <a:picLocks noChangeAspect="1"/>
          </p:cNvPicPr>
          <p:nvPr/>
        </p:nvPicPr>
        <p:blipFill>
          <a:blip r:embed="rId14"/>
          <a:stretch>
            <a:fillRect/>
          </a:stretch>
        </p:blipFill>
        <p:spPr>
          <a:xfrm rot="742933">
            <a:off x="16864466" y="19356769"/>
            <a:ext cx="3967839" cy="1765438"/>
          </a:xfrm>
          <a:prstGeom prst="rect">
            <a:avLst/>
          </a:prstGeom>
        </p:spPr>
      </p:pic>
      <p:pic>
        <p:nvPicPr>
          <p:cNvPr id="60" name="Picture 59" descr="A screenshot of a computer screen&#10;&#10;Description automatically generated">
            <a:extLst>
              <a:ext uri="{FF2B5EF4-FFF2-40B4-BE49-F238E27FC236}">
                <a16:creationId xmlns:a16="http://schemas.microsoft.com/office/drawing/2014/main" id="{9E93E591-B675-7739-16FD-826A68E2D126}"/>
              </a:ext>
            </a:extLst>
          </p:cNvPr>
          <p:cNvPicPr>
            <a:picLocks noChangeAspect="1"/>
          </p:cNvPicPr>
          <p:nvPr/>
        </p:nvPicPr>
        <p:blipFill>
          <a:blip r:embed="rId15"/>
          <a:stretch>
            <a:fillRect/>
          </a:stretch>
        </p:blipFill>
        <p:spPr>
          <a:xfrm>
            <a:off x="8514799" y="25231504"/>
            <a:ext cx="4505066" cy="3351783"/>
          </a:xfrm>
          <a:prstGeom prst="rect">
            <a:avLst/>
          </a:prstGeom>
        </p:spPr>
      </p:pic>
      <p:pic>
        <p:nvPicPr>
          <p:cNvPr id="62" name="Picture 61">
            <a:extLst>
              <a:ext uri="{FF2B5EF4-FFF2-40B4-BE49-F238E27FC236}">
                <a16:creationId xmlns:a16="http://schemas.microsoft.com/office/drawing/2014/main" id="{CF3C5C6F-3CD9-EDBA-018F-5D9385B8F5A4}"/>
              </a:ext>
            </a:extLst>
          </p:cNvPr>
          <p:cNvPicPr>
            <a:picLocks noChangeAspect="1"/>
          </p:cNvPicPr>
          <p:nvPr/>
        </p:nvPicPr>
        <p:blipFill>
          <a:blip r:embed="rId16"/>
          <a:stretch>
            <a:fillRect/>
          </a:stretch>
        </p:blipFill>
        <p:spPr>
          <a:xfrm>
            <a:off x="370116" y="29018353"/>
            <a:ext cx="1504403" cy="1145288"/>
          </a:xfrm>
          <a:prstGeom prst="rect">
            <a:avLst/>
          </a:prstGeom>
        </p:spPr>
      </p:pic>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406</TotalTime>
  <Words>598</Words>
  <Application>Microsoft Office PowerPoint</Application>
  <PresentationFormat>Custom</PresentationFormat>
  <Paragraphs>59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Georgia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Adam Evans</cp:lastModifiedBy>
  <cp:revision>23</cp:revision>
  <dcterms:created xsi:type="dcterms:W3CDTF">2016-02-25T08:27:32Z</dcterms:created>
  <dcterms:modified xsi:type="dcterms:W3CDTF">2024-05-26T11:54:32Z</dcterms:modified>
</cp:coreProperties>
</file>