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324E36-E33F-9FE0-34AF-FD7B1E8C6923}" v="44" dt="2025-03-23T12:26:10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lena Mysluk (2412312)" userId="S::2412312@student.uwtsd.ac.uk::1406ee88-f045-4b73-8d68-93844a503281" providerId="AD" clId="Web-{B402A2B0-7450-DF97-FE64-DBD3974E78B8}"/>
    <pc:docChg chg="addSld delSld modSld addMainMaster delMainMaster">
      <pc:chgData name="Magdalena Mysluk (2412312)" userId="S::2412312@student.uwtsd.ac.uk::1406ee88-f045-4b73-8d68-93844a503281" providerId="AD" clId="Web-{B402A2B0-7450-DF97-FE64-DBD3974E78B8}" dt="2025-02-27T20:12:16.830" v="267"/>
      <pc:docMkLst>
        <pc:docMk/>
      </pc:docMkLst>
      <pc:sldChg chg="addSp delSp modSp mod modClrScheme chgLayout">
        <pc:chgData name="Magdalena Mysluk (2412312)" userId="S::2412312@student.uwtsd.ac.uk::1406ee88-f045-4b73-8d68-93844a503281" providerId="AD" clId="Web-{B402A2B0-7450-DF97-FE64-DBD3974E78B8}" dt="2025-02-27T18:50:00.913" v="64"/>
        <pc:sldMkLst>
          <pc:docMk/>
          <pc:sldMk cId="109857222" sldId="256"/>
        </pc:sldMkLst>
        <pc:spChg chg="mod ord">
          <ac:chgData name="Magdalena Mysluk (2412312)" userId="S::2412312@student.uwtsd.ac.uk::1406ee88-f045-4b73-8d68-93844a503281" providerId="AD" clId="Web-{B402A2B0-7450-DF97-FE64-DBD3974E78B8}" dt="2025-02-27T18:50:00.913" v="6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gdalena Mysluk (2412312)" userId="S::2412312@student.uwtsd.ac.uk::1406ee88-f045-4b73-8d68-93844a503281" providerId="AD" clId="Web-{B402A2B0-7450-DF97-FE64-DBD3974E78B8}" dt="2025-02-27T18:50:00.913" v="64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agdalena Mysluk (2412312)" userId="S::2412312@student.uwtsd.ac.uk::1406ee88-f045-4b73-8d68-93844a503281" providerId="AD" clId="Web-{B402A2B0-7450-DF97-FE64-DBD3974E78B8}" dt="2025-02-27T18:32:33.664" v="3"/>
          <ac:spMkLst>
            <pc:docMk/>
            <pc:sldMk cId="109857222" sldId="256"/>
            <ac:spMk id="4" creationId="{6A61BC3E-35EE-9C99-FCAE-9C3241176770}"/>
          </ac:spMkLst>
        </pc:spChg>
      </pc:sldChg>
      <pc:sldChg chg="modSp new mod modClrScheme chgLayout">
        <pc:chgData name="Magdalena Mysluk (2412312)" userId="S::2412312@student.uwtsd.ac.uk::1406ee88-f045-4b73-8d68-93844a503281" providerId="AD" clId="Web-{B402A2B0-7450-DF97-FE64-DBD3974E78B8}" dt="2025-02-27T19:04:10.875" v="151" actId="14100"/>
        <pc:sldMkLst>
          <pc:docMk/>
          <pc:sldMk cId="2947874482" sldId="257"/>
        </pc:sldMkLst>
        <pc:spChg chg="mod ord">
          <ac:chgData name="Magdalena Mysluk (2412312)" userId="S::2412312@student.uwtsd.ac.uk::1406ee88-f045-4b73-8d68-93844a503281" providerId="AD" clId="Web-{B402A2B0-7450-DF97-FE64-DBD3974E78B8}" dt="2025-02-27T19:04:10.875" v="151" actId="14100"/>
          <ac:spMkLst>
            <pc:docMk/>
            <pc:sldMk cId="2947874482" sldId="257"/>
            <ac:spMk id="2" creationId="{3D07F2C6-E7EB-2493-1A80-B0B346540B60}"/>
          </ac:spMkLst>
        </pc:spChg>
        <pc:spChg chg="mod ord">
          <ac:chgData name="Magdalena Mysluk (2412312)" userId="S::2412312@student.uwtsd.ac.uk::1406ee88-f045-4b73-8d68-93844a503281" providerId="AD" clId="Web-{B402A2B0-7450-DF97-FE64-DBD3974E78B8}" dt="2025-02-27T19:03:13.233" v="123" actId="14100"/>
          <ac:spMkLst>
            <pc:docMk/>
            <pc:sldMk cId="2947874482" sldId="257"/>
            <ac:spMk id="3" creationId="{56A9006E-1333-4166-4DDD-DEBEB98615D9}"/>
          </ac:spMkLst>
        </pc:spChg>
        <pc:spChg chg="mod ord">
          <ac:chgData name="Magdalena Mysluk (2412312)" userId="S::2412312@student.uwtsd.ac.uk::1406ee88-f045-4b73-8d68-93844a503281" providerId="AD" clId="Web-{B402A2B0-7450-DF97-FE64-DBD3974E78B8}" dt="2025-02-27T18:50:00.913" v="64"/>
          <ac:spMkLst>
            <pc:docMk/>
            <pc:sldMk cId="2947874482" sldId="257"/>
            <ac:spMk id="4" creationId="{3F9E806A-D740-EF7F-7CBF-66E80017C3F2}"/>
          </ac:spMkLst>
        </pc:spChg>
        <pc:spChg chg="mod ord">
          <ac:chgData name="Magdalena Mysluk (2412312)" userId="S::2412312@student.uwtsd.ac.uk::1406ee88-f045-4b73-8d68-93844a503281" providerId="AD" clId="Web-{B402A2B0-7450-DF97-FE64-DBD3974E78B8}" dt="2025-02-27T18:50:00.913" v="64"/>
          <ac:spMkLst>
            <pc:docMk/>
            <pc:sldMk cId="2947874482" sldId="257"/>
            <ac:spMk id="5" creationId="{3DDDF5DB-80E1-732A-1E40-4BFA41758110}"/>
          </ac:spMkLst>
        </pc:spChg>
        <pc:spChg chg="mod ord">
          <ac:chgData name="Magdalena Mysluk (2412312)" userId="S::2412312@student.uwtsd.ac.uk::1406ee88-f045-4b73-8d68-93844a503281" providerId="AD" clId="Web-{B402A2B0-7450-DF97-FE64-DBD3974E78B8}" dt="2025-02-27T18:50:00.913" v="64"/>
          <ac:spMkLst>
            <pc:docMk/>
            <pc:sldMk cId="2947874482" sldId="257"/>
            <ac:spMk id="6" creationId="{C500E9EB-335C-F5AC-A4E5-3952EDF89C70}"/>
          </ac:spMkLst>
        </pc:spChg>
      </pc:sldChg>
      <pc:sldChg chg="new del">
        <pc:chgData name="Magdalena Mysluk (2412312)" userId="S::2412312@student.uwtsd.ac.uk::1406ee88-f045-4b73-8d68-93844a503281" providerId="AD" clId="Web-{B402A2B0-7450-DF97-FE64-DBD3974E78B8}" dt="2025-02-27T18:33:00.806" v="7"/>
        <pc:sldMkLst>
          <pc:docMk/>
          <pc:sldMk cId="3295195261" sldId="257"/>
        </pc:sldMkLst>
      </pc:sldChg>
      <pc:sldChg chg="addSp delSp modSp new addAnim delAnim">
        <pc:chgData name="Magdalena Mysluk (2412312)" userId="S::2412312@student.uwtsd.ac.uk::1406ee88-f045-4b73-8d68-93844a503281" providerId="AD" clId="Web-{B402A2B0-7450-DF97-FE64-DBD3974E78B8}" dt="2025-02-27T19:39:27.836" v="197" actId="20577"/>
        <pc:sldMkLst>
          <pc:docMk/>
          <pc:sldMk cId="887270982" sldId="258"/>
        </pc:sldMkLst>
        <pc:spChg chg="mod">
          <ac:chgData name="Magdalena Mysluk (2412312)" userId="S::2412312@student.uwtsd.ac.uk::1406ee88-f045-4b73-8d68-93844a503281" providerId="AD" clId="Web-{B402A2B0-7450-DF97-FE64-DBD3974E78B8}" dt="2025-02-27T19:23:44.497" v="178" actId="14100"/>
          <ac:spMkLst>
            <pc:docMk/>
            <pc:sldMk cId="887270982" sldId="258"/>
            <ac:spMk id="2" creationId="{EE768291-6A05-6265-C764-733F90D5B390}"/>
          </ac:spMkLst>
        </pc:spChg>
        <pc:spChg chg="del">
          <ac:chgData name="Magdalena Mysluk (2412312)" userId="S::2412312@student.uwtsd.ac.uk::1406ee88-f045-4b73-8d68-93844a503281" providerId="AD" clId="Web-{B402A2B0-7450-DF97-FE64-DBD3974E78B8}" dt="2025-02-27T19:20:45.051" v="153"/>
          <ac:spMkLst>
            <pc:docMk/>
            <pc:sldMk cId="887270982" sldId="258"/>
            <ac:spMk id="3" creationId="{412EE2EC-3827-DD31-517D-6554D37D5504}"/>
          </ac:spMkLst>
        </pc:spChg>
        <pc:spChg chg="add mod">
          <ac:chgData name="Magdalena Mysluk (2412312)" userId="S::2412312@student.uwtsd.ac.uk::1406ee88-f045-4b73-8d68-93844a503281" providerId="AD" clId="Web-{B402A2B0-7450-DF97-FE64-DBD3974E78B8}" dt="2025-02-27T19:39:27.836" v="197" actId="20577"/>
          <ac:spMkLst>
            <pc:docMk/>
            <pc:sldMk cId="887270982" sldId="258"/>
            <ac:spMk id="27" creationId="{7F204C74-4B0A-554B-6901-3597367981CC}"/>
          </ac:spMkLst>
        </pc:spChg>
        <pc:graphicFrameChg chg="add del mod ord modGraphic">
          <ac:chgData name="Magdalena Mysluk (2412312)" userId="S::2412312@student.uwtsd.ac.uk::1406ee88-f045-4b73-8d68-93844a503281" providerId="AD" clId="Web-{B402A2B0-7450-DF97-FE64-DBD3974E78B8}" dt="2025-02-27T19:21:16.334" v="155"/>
          <ac:graphicFrameMkLst>
            <pc:docMk/>
            <pc:sldMk cId="887270982" sldId="258"/>
            <ac:graphicFrameMk id="7" creationId="{BBCF4A17-A225-6D36-47A6-B2938B1DE6A7}"/>
          </ac:graphicFrameMkLst>
        </pc:graphicFrameChg>
      </pc:sldChg>
      <pc:sldChg chg="new del">
        <pc:chgData name="Magdalena Mysluk (2412312)" userId="S::2412312@student.uwtsd.ac.uk::1406ee88-f045-4b73-8d68-93844a503281" providerId="AD" clId="Web-{B402A2B0-7450-DF97-FE64-DBD3974E78B8}" dt="2025-02-27T18:32:58.415" v="6"/>
        <pc:sldMkLst>
          <pc:docMk/>
          <pc:sldMk cId="3270625284" sldId="258"/>
        </pc:sldMkLst>
      </pc:sldChg>
      <pc:sldChg chg="addSp modSp new addAnim">
        <pc:chgData name="Magdalena Mysluk (2412312)" userId="S::2412312@student.uwtsd.ac.uk::1406ee88-f045-4b73-8d68-93844a503281" providerId="AD" clId="Web-{B402A2B0-7450-DF97-FE64-DBD3974E78B8}" dt="2025-02-27T20:12:16.830" v="267"/>
        <pc:sldMkLst>
          <pc:docMk/>
          <pc:sldMk cId="637850531" sldId="259"/>
        </pc:sldMkLst>
        <pc:spChg chg="mod">
          <ac:chgData name="Magdalena Mysluk (2412312)" userId="S::2412312@student.uwtsd.ac.uk::1406ee88-f045-4b73-8d68-93844a503281" providerId="AD" clId="Web-{B402A2B0-7450-DF97-FE64-DBD3974E78B8}" dt="2025-02-27T20:11:31.172" v="262" actId="14100"/>
          <ac:spMkLst>
            <pc:docMk/>
            <pc:sldMk cId="637850531" sldId="259"/>
            <ac:spMk id="2" creationId="{05ED9B5C-7D76-F366-F249-42C65365D415}"/>
          </ac:spMkLst>
        </pc:spChg>
        <pc:spChg chg="mod">
          <ac:chgData name="Magdalena Mysluk (2412312)" userId="S::2412312@student.uwtsd.ac.uk::1406ee88-f045-4b73-8d68-93844a503281" providerId="AD" clId="Web-{B402A2B0-7450-DF97-FE64-DBD3974E78B8}" dt="2025-02-27T20:11:55.470" v="266" actId="14100"/>
          <ac:spMkLst>
            <pc:docMk/>
            <pc:sldMk cId="637850531" sldId="259"/>
            <ac:spMk id="3" creationId="{8AB0CD59-D82A-189A-1C44-14C6B74200A9}"/>
          </ac:spMkLst>
        </pc:spChg>
        <pc:spChg chg="add mod">
          <ac:chgData name="Magdalena Mysluk (2412312)" userId="S::2412312@student.uwtsd.ac.uk::1406ee88-f045-4b73-8d68-93844a503281" providerId="AD" clId="Web-{B402A2B0-7450-DF97-FE64-DBD3974E78B8}" dt="2025-02-27T20:10:25.716" v="256" actId="1076"/>
          <ac:spMkLst>
            <pc:docMk/>
            <pc:sldMk cId="637850531" sldId="259"/>
            <ac:spMk id="8" creationId="{0FB7F469-F4F0-1767-5FC2-4E3010127FE1}"/>
          </ac:spMkLst>
        </pc:spChg>
        <pc:picChg chg="add mod">
          <ac:chgData name="Magdalena Mysluk (2412312)" userId="S::2412312@student.uwtsd.ac.uk::1406ee88-f045-4b73-8d68-93844a503281" providerId="AD" clId="Web-{B402A2B0-7450-DF97-FE64-DBD3974E78B8}" dt="2025-02-27T20:11:47.141" v="264" actId="14100"/>
          <ac:picMkLst>
            <pc:docMk/>
            <pc:sldMk cId="637850531" sldId="259"/>
            <ac:picMk id="7" creationId="{41EE7546-9E6A-BF76-2748-4398C39B32B8}"/>
          </ac:picMkLst>
        </pc:picChg>
      </pc:sldChg>
      <pc:sldMasterChg chg="del delSldLayout">
        <pc:chgData name="Magdalena Mysluk (2412312)" userId="S::2412312@student.uwtsd.ac.uk::1406ee88-f045-4b73-8d68-93844a503281" providerId="AD" clId="Web-{B402A2B0-7450-DF97-FE64-DBD3974E78B8}" dt="2025-02-27T18:45:39.515" v="39"/>
        <pc:sldMasterMkLst>
          <pc:docMk/>
          <pc:sldMasterMk cId="2460954070" sldId="2147483660"/>
        </pc:sldMasterMkLst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gdalena Mysluk (2412312)" userId="S::2412312@student.uwtsd.ac.uk::1406ee88-f045-4b73-8d68-93844a503281" providerId="AD" clId="Web-{B402A2B0-7450-DF97-FE64-DBD3974E78B8}" dt="2025-02-27T18:45:39.515" v="3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gdalena Mysluk (2412312)" userId="S::2412312@student.uwtsd.ac.uk::1406ee88-f045-4b73-8d68-93844a503281" providerId="AD" clId="Web-{B402A2B0-7450-DF97-FE64-DBD3974E78B8}" dt="2025-02-27T18:48:33.114" v="54"/>
        <pc:sldMasterMkLst>
          <pc:docMk/>
          <pc:sldMasterMk cId="3239301194" sldId="2147483672"/>
        </pc:sldMasterMkLst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494047311" sldId="2147483673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2120106128" sldId="2147483674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2730845704" sldId="2147483675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3259732741" sldId="2147483676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1491122894" sldId="2147483677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4042193790" sldId="2147483678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3750100894" sldId="2147483679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3854607186" sldId="2147483680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3822365102" sldId="2147483681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966115248" sldId="2147483682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8:33.114" v="54"/>
          <pc:sldLayoutMkLst>
            <pc:docMk/>
            <pc:sldMasterMk cId="3239301194" sldId="2147483672"/>
            <pc:sldLayoutMk cId="2584994601" sldId="2147483683"/>
          </pc:sldLayoutMkLst>
        </pc:sldLayoutChg>
      </pc:sldMasterChg>
      <pc:sldMasterChg chg="add del addSldLayout delSldLayout modSldLayout">
        <pc:chgData name="Magdalena Mysluk (2412312)" userId="S::2412312@student.uwtsd.ac.uk::1406ee88-f045-4b73-8d68-93844a503281" providerId="AD" clId="Web-{B402A2B0-7450-DF97-FE64-DBD3974E78B8}" dt="2025-02-27T18:49:53.851" v="63"/>
        <pc:sldMasterMkLst>
          <pc:docMk/>
          <pc:sldMasterMk cId="791485000" sldId="2147483684"/>
        </pc:sldMasterMkLst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4092378622" sldId="2147483685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1047761601" sldId="2147483686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3476559971" sldId="2147483687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991597607" sldId="2147483688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721074534" sldId="2147483689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1888621901" sldId="2147483690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1333035687" sldId="2147483691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835904029" sldId="2147483692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3976504976" sldId="2147483693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1437569049" sldId="2147483694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49:53.851" v="63"/>
          <pc:sldLayoutMkLst>
            <pc:docMk/>
            <pc:sldMasterMk cId="791485000" sldId="2147483684"/>
            <pc:sldLayoutMk cId="2241797214" sldId="2147483695"/>
          </pc:sldLayoutMkLst>
        </pc:sldLayoutChg>
      </pc:sldMasterChg>
      <pc:sldMasterChg chg="add del addSldLayout delSldLayout modSldLayout">
        <pc:chgData name="Magdalena Mysluk (2412312)" userId="S::2412312@student.uwtsd.ac.uk::1406ee88-f045-4b73-8d68-93844a503281" providerId="AD" clId="Web-{B402A2B0-7450-DF97-FE64-DBD3974E78B8}" dt="2025-02-27T18:50:00.913" v="64"/>
        <pc:sldMasterMkLst>
          <pc:docMk/>
          <pc:sldMasterMk cId="430484270" sldId="2147483696"/>
        </pc:sldMasterMkLst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1896593192" sldId="2147483697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3737485049" sldId="2147483698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4035616513" sldId="2147483699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2223666940" sldId="2147483700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3995386530" sldId="2147483701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1828605745" sldId="2147483702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2210753945" sldId="2147483703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3314188344" sldId="2147483704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3131796745" sldId="2147483705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104032868" sldId="2147483706"/>
          </pc:sldLayoutMkLst>
        </pc:sldLayoutChg>
        <pc:sldLayoutChg chg="add del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430484270" sldId="2147483696"/>
            <pc:sldLayoutMk cId="1775401031" sldId="2147483707"/>
          </pc:sldLayoutMkLst>
        </pc:sldLayoutChg>
      </pc:sldMasterChg>
      <pc:sldMasterChg chg="add addSldLayout modSldLayout">
        <pc:chgData name="Magdalena Mysluk (2412312)" userId="S::2412312@student.uwtsd.ac.uk::1406ee88-f045-4b73-8d68-93844a503281" providerId="AD" clId="Web-{B402A2B0-7450-DF97-FE64-DBD3974E78B8}" dt="2025-02-27T18:50:00.913" v="64"/>
        <pc:sldMasterMkLst>
          <pc:docMk/>
          <pc:sldMasterMk cId="1872770047" sldId="2147483708"/>
        </pc:sldMasterMkLst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1186238306" sldId="2147483709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1511458596" sldId="2147483710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168941216" sldId="2147483711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3492846020" sldId="2147483712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485023438" sldId="2147483713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3858272441" sldId="2147483714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770021824" sldId="2147483715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226327147" sldId="2147483716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3321812203" sldId="2147483717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3172321321" sldId="2147483718"/>
          </pc:sldLayoutMkLst>
        </pc:sldLayoutChg>
        <pc:sldLayoutChg chg="add mod replId">
          <pc:chgData name="Magdalena Mysluk (2412312)" userId="S::2412312@student.uwtsd.ac.uk::1406ee88-f045-4b73-8d68-93844a503281" providerId="AD" clId="Web-{B402A2B0-7450-DF97-FE64-DBD3974E78B8}" dt="2025-02-27T18:50:00.913" v="64"/>
          <pc:sldLayoutMkLst>
            <pc:docMk/>
            <pc:sldMasterMk cId="1872770047" sldId="2147483708"/>
            <pc:sldLayoutMk cId="3651542352" sldId="2147483719"/>
          </pc:sldLayoutMkLst>
        </pc:sldLayoutChg>
      </pc:sldMasterChg>
    </pc:docChg>
  </pc:docChgLst>
  <pc:docChgLst>
    <pc:chgData name="Magdalena Mysluk (2412312)" userId="S::2412312@student.uwtsd.ac.uk::1406ee88-f045-4b73-8d68-93844a503281" providerId="AD" clId="Web-{D449DDAB-6174-4ACC-468C-58AC3FB5776F}"/>
    <pc:docChg chg="addSld modSld">
      <pc:chgData name="Magdalena Mysluk (2412312)" userId="S::2412312@student.uwtsd.ac.uk::1406ee88-f045-4b73-8d68-93844a503281" providerId="AD" clId="Web-{D449DDAB-6174-4ACC-468C-58AC3FB5776F}" dt="2025-03-20T21:09:07.333" v="258" actId="1076"/>
      <pc:docMkLst>
        <pc:docMk/>
      </pc:docMkLst>
      <pc:sldChg chg="modSp">
        <pc:chgData name="Magdalena Mysluk (2412312)" userId="S::2412312@student.uwtsd.ac.uk::1406ee88-f045-4b73-8d68-93844a503281" providerId="AD" clId="Web-{D449DDAB-6174-4ACC-468C-58AC3FB5776F}" dt="2025-03-20T20:27:59.872" v="75" actId="20577"/>
        <pc:sldMkLst>
          <pc:docMk/>
          <pc:sldMk cId="109857222" sldId="256"/>
        </pc:sldMkLst>
        <pc:spChg chg="mod">
          <ac:chgData name="Magdalena Mysluk (2412312)" userId="S::2412312@student.uwtsd.ac.uk::1406ee88-f045-4b73-8d68-93844a503281" providerId="AD" clId="Web-{D449DDAB-6174-4ACC-468C-58AC3FB5776F}" dt="2025-03-20T20:27:49.543" v="7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gdalena Mysluk (2412312)" userId="S::2412312@student.uwtsd.ac.uk::1406ee88-f045-4b73-8d68-93844a503281" providerId="AD" clId="Web-{D449DDAB-6174-4ACC-468C-58AC3FB5776F}" dt="2025-03-20T20:27:59.872" v="7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addAnim">
        <pc:chgData name="Magdalena Mysluk (2412312)" userId="S::2412312@student.uwtsd.ac.uk::1406ee88-f045-4b73-8d68-93844a503281" providerId="AD" clId="Web-{D449DDAB-6174-4ACC-468C-58AC3FB5776F}" dt="2025-03-20T20:59:28.276" v="223" actId="20577"/>
        <pc:sldMkLst>
          <pc:docMk/>
          <pc:sldMk cId="2947874482" sldId="257"/>
        </pc:sldMkLst>
        <pc:spChg chg="mod">
          <ac:chgData name="Magdalena Mysluk (2412312)" userId="S::2412312@student.uwtsd.ac.uk::1406ee88-f045-4b73-8d68-93844a503281" providerId="AD" clId="Web-{D449DDAB-6174-4ACC-468C-58AC3FB5776F}" dt="2025-03-20T20:59:20.073" v="222" actId="20577"/>
          <ac:spMkLst>
            <pc:docMk/>
            <pc:sldMk cId="2947874482" sldId="257"/>
            <ac:spMk id="2" creationId="{3D07F2C6-E7EB-2493-1A80-B0B346540B60}"/>
          </ac:spMkLst>
        </pc:spChg>
        <pc:spChg chg="mod">
          <ac:chgData name="Magdalena Mysluk (2412312)" userId="S::2412312@student.uwtsd.ac.uk::1406ee88-f045-4b73-8d68-93844a503281" providerId="AD" clId="Web-{D449DDAB-6174-4ACC-468C-58AC3FB5776F}" dt="2025-03-20T20:59:28.276" v="223" actId="20577"/>
          <ac:spMkLst>
            <pc:docMk/>
            <pc:sldMk cId="2947874482" sldId="257"/>
            <ac:spMk id="3" creationId="{56A9006E-1333-4166-4DDD-DEBEB98615D9}"/>
          </ac:spMkLst>
        </pc:spChg>
        <pc:picChg chg="add del mod">
          <ac:chgData name="Magdalena Mysluk (2412312)" userId="S::2412312@student.uwtsd.ac.uk::1406ee88-f045-4b73-8d68-93844a503281" providerId="AD" clId="Web-{D449DDAB-6174-4ACC-468C-58AC3FB5776F}" dt="2025-03-20T20:14:16.033" v="9"/>
          <ac:picMkLst>
            <pc:docMk/>
            <pc:sldMk cId="2947874482" sldId="257"/>
            <ac:picMk id="7" creationId="{6FE1B20A-B2D1-B54E-FA3B-D7820F5DA9ED}"/>
          </ac:picMkLst>
        </pc:picChg>
        <pc:picChg chg="add mod">
          <ac:chgData name="Magdalena Mysluk (2412312)" userId="S::2412312@student.uwtsd.ac.uk::1406ee88-f045-4b73-8d68-93844a503281" providerId="AD" clId="Web-{D449DDAB-6174-4ACC-468C-58AC3FB5776F}" dt="2025-03-20T20:16:07.884" v="14" actId="1076"/>
          <ac:picMkLst>
            <pc:docMk/>
            <pc:sldMk cId="2947874482" sldId="257"/>
            <ac:picMk id="8" creationId="{C9740CD5-2F15-3922-EF1A-16E12AEEB415}"/>
          </ac:picMkLst>
        </pc:picChg>
      </pc:sldChg>
      <pc:sldChg chg="addSp delSp modSp">
        <pc:chgData name="Magdalena Mysluk (2412312)" userId="S::2412312@student.uwtsd.ac.uk::1406ee88-f045-4b73-8d68-93844a503281" providerId="AD" clId="Web-{D449DDAB-6174-4ACC-468C-58AC3FB5776F}" dt="2025-03-20T20:57:19.939" v="209" actId="1076"/>
        <pc:sldMkLst>
          <pc:docMk/>
          <pc:sldMk cId="887270982" sldId="258"/>
        </pc:sldMkLst>
        <pc:spChg chg="mod">
          <ac:chgData name="Magdalena Mysluk (2412312)" userId="S::2412312@student.uwtsd.ac.uk::1406ee88-f045-4b73-8d68-93844a503281" providerId="AD" clId="Web-{D449DDAB-6174-4ACC-468C-58AC3FB5776F}" dt="2025-03-20T20:53:43.204" v="194" actId="14100"/>
          <ac:spMkLst>
            <pc:docMk/>
            <pc:sldMk cId="887270982" sldId="258"/>
            <ac:spMk id="2" creationId="{EE768291-6A05-6265-C764-733F90D5B390}"/>
          </ac:spMkLst>
        </pc:spChg>
        <pc:spChg chg="mod">
          <ac:chgData name="Magdalena Mysluk (2412312)" userId="S::2412312@student.uwtsd.ac.uk::1406ee88-f045-4b73-8d68-93844a503281" providerId="AD" clId="Web-{D449DDAB-6174-4ACC-468C-58AC3FB5776F}" dt="2025-03-20T20:55:52.058" v="200" actId="1076"/>
          <ac:spMkLst>
            <pc:docMk/>
            <pc:sldMk cId="887270982" sldId="258"/>
            <ac:spMk id="27" creationId="{7F204C74-4B0A-554B-6901-3597367981CC}"/>
          </ac:spMkLst>
        </pc:spChg>
        <pc:picChg chg="add del mod">
          <ac:chgData name="Magdalena Mysluk (2412312)" userId="S::2412312@student.uwtsd.ac.uk::1406ee88-f045-4b73-8d68-93844a503281" providerId="AD" clId="Web-{D449DDAB-6174-4ACC-468C-58AC3FB5776F}" dt="2025-03-20T20:56:11.075" v="204"/>
          <ac:picMkLst>
            <pc:docMk/>
            <pc:sldMk cId="887270982" sldId="258"/>
            <ac:picMk id="3" creationId="{94192D33-3655-DA57-08FA-EC8A295FA9C2}"/>
          </ac:picMkLst>
        </pc:picChg>
        <pc:picChg chg="add mod">
          <ac:chgData name="Magdalena Mysluk (2412312)" userId="S::2412312@student.uwtsd.ac.uk::1406ee88-f045-4b73-8d68-93844a503281" providerId="AD" clId="Web-{D449DDAB-6174-4ACC-468C-58AC3FB5776F}" dt="2025-03-20T20:57:19.939" v="209" actId="1076"/>
          <ac:picMkLst>
            <pc:docMk/>
            <pc:sldMk cId="887270982" sldId="258"/>
            <ac:picMk id="7" creationId="{438AAF72-D770-7511-FB8F-01AC70BA8205}"/>
          </ac:picMkLst>
        </pc:picChg>
      </pc:sldChg>
      <pc:sldChg chg="modSp delAnim">
        <pc:chgData name="Magdalena Mysluk (2412312)" userId="S::2412312@student.uwtsd.ac.uk::1406ee88-f045-4b73-8d68-93844a503281" providerId="AD" clId="Web-{D449DDAB-6174-4ACC-468C-58AC3FB5776F}" dt="2025-03-20T20:58:13.662" v="217" actId="20577"/>
        <pc:sldMkLst>
          <pc:docMk/>
          <pc:sldMk cId="637850531" sldId="259"/>
        </pc:sldMkLst>
        <pc:spChg chg="mod">
          <ac:chgData name="Magdalena Mysluk (2412312)" userId="S::2412312@student.uwtsd.ac.uk::1406ee88-f045-4b73-8d68-93844a503281" providerId="AD" clId="Web-{D449DDAB-6174-4ACC-468C-58AC3FB5776F}" dt="2025-03-20T20:27:29.651" v="72" actId="20577"/>
          <ac:spMkLst>
            <pc:docMk/>
            <pc:sldMk cId="637850531" sldId="259"/>
            <ac:spMk id="2" creationId="{05ED9B5C-7D76-F366-F249-42C65365D415}"/>
          </ac:spMkLst>
        </pc:spChg>
        <pc:spChg chg="mod">
          <ac:chgData name="Magdalena Mysluk (2412312)" userId="S::2412312@student.uwtsd.ac.uk::1406ee88-f045-4b73-8d68-93844a503281" providerId="AD" clId="Web-{D449DDAB-6174-4ACC-468C-58AC3FB5776F}" dt="2025-03-20T20:58:13.662" v="217" actId="20577"/>
          <ac:spMkLst>
            <pc:docMk/>
            <pc:sldMk cId="637850531" sldId="259"/>
            <ac:spMk id="3" creationId="{8AB0CD59-D82A-189A-1C44-14C6B74200A9}"/>
          </ac:spMkLst>
        </pc:spChg>
      </pc:sldChg>
      <pc:sldChg chg="addSp delSp modSp mod modClrScheme addAnim delAnim chgLayout">
        <pc:chgData name="Magdalena Mysluk (2412312)" userId="S::2412312@student.uwtsd.ac.uk::1406ee88-f045-4b73-8d68-93844a503281" providerId="AD" clId="Web-{D449DDAB-6174-4ACC-468C-58AC3FB5776F}" dt="2025-03-20T21:09:07.333" v="258" actId="1076"/>
        <pc:sldMkLst>
          <pc:docMk/>
          <pc:sldMk cId="1055843170" sldId="260"/>
        </pc:sldMkLst>
        <pc:spChg chg="del mod">
          <ac:chgData name="Magdalena Mysluk (2412312)" userId="S::2412312@student.uwtsd.ac.uk::1406ee88-f045-4b73-8d68-93844a503281" providerId="AD" clId="Web-{D449DDAB-6174-4ACC-468C-58AC3FB5776F}" dt="2025-03-20T20:30:18.413" v="77"/>
          <ac:spMkLst>
            <pc:docMk/>
            <pc:sldMk cId="1055843170" sldId="260"/>
            <ac:spMk id="2" creationId="{19486990-A634-5A1B-9F7C-7BDB7BE8725B}"/>
          </ac:spMkLst>
        </pc:spChg>
        <pc:spChg chg="del">
          <ac:chgData name="Magdalena Mysluk (2412312)" userId="S::2412312@student.uwtsd.ac.uk::1406ee88-f045-4b73-8d68-93844a503281" providerId="AD" clId="Web-{D449DDAB-6174-4ACC-468C-58AC3FB5776F}" dt="2025-03-20T20:30:22.069" v="78"/>
          <ac:spMkLst>
            <pc:docMk/>
            <pc:sldMk cId="1055843170" sldId="260"/>
            <ac:spMk id="3" creationId="{7F4E89AB-7EDB-CAB4-ACCB-98C96AE9B9EB}"/>
          </ac:spMkLst>
        </pc:spChg>
        <pc:spChg chg="mod">
          <ac:chgData name="Magdalena Mysluk (2412312)" userId="S::2412312@student.uwtsd.ac.uk::1406ee88-f045-4b73-8d68-93844a503281" providerId="AD" clId="Web-{D449DDAB-6174-4ACC-468C-58AC3FB5776F}" dt="2025-03-20T21:07:24.622" v="238"/>
          <ac:spMkLst>
            <pc:docMk/>
            <pc:sldMk cId="1055843170" sldId="260"/>
            <ac:spMk id="4" creationId="{0F1B51A0-78FB-3A24-999B-A2934798801E}"/>
          </ac:spMkLst>
        </pc:spChg>
        <pc:spChg chg="mod">
          <ac:chgData name="Magdalena Mysluk (2412312)" userId="S::2412312@student.uwtsd.ac.uk::1406ee88-f045-4b73-8d68-93844a503281" providerId="AD" clId="Web-{D449DDAB-6174-4ACC-468C-58AC3FB5776F}" dt="2025-03-20T21:07:24.622" v="238"/>
          <ac:spMkLst>
            <pc:docMk/>
            <pc:sldMk cId="1055843170" sldId="260"/>
            <ac:spMk id="5" creationId="{D721C85B-C01B-AF3B-F02D-89E401C4E83F}"/>
          </ac:spMkLst>
        </pc:spChg>
        <pc:spChg chg="mod">
          <ac:chgData name="Magdalena Mysluk (2412312)" userId="S::2412312@student.uwtsd.ac.uk::1406ee88-f045-4b73-8d68-93844a503281" providerId="AD" clId="Web-{D449DDAB-6174-4ACC-468C-58AC3FB5776F}" dt="2025-03-20T21:07:24.622" v="238"/>
          <ac:spMkLst>
            <pc:docMk/>
            <pc:sldMk cId="1055843170" sldId="260"/>
            <ac:spMk id="6" creationId="{639E02F4-44F5-DD46-E559-B7EA5673CE20}"/>
          </ac:spMkLst>
        </pc:spChg>
        <pc:spChg chg="add del mod">
          <ac:chgData name="Magdalena Mysluk (2412312)" userId="S::2412312@student.uwtsd.ac.uk::1406ee88-f045-4b73-8d68-93844a503281" providerId="AD" clId="Web-{D449DDAB-6174-4ACC-468C-58AC3FB5776F}" dt="2025-03-20T20:30:30.476" v="79"/>
          <ac:spMkLst>
            <pc:docMk/>
            <pc:sldMk cId="1055843170" sldId="260"/>
            <ac:spMk id="8" creationId="{3797C9E8-71F9-0A66-7369-28B4FAE3818C}"/>
          </ac:spMkLst>
        </pc:spChg>
        <pc:spChg chg="add del mod">
          <ac:chgData name="Magdalena Mysluk (2412312)" userId="S::2412312@student.uwtsd.ac.uk::1406ee88-f045-4b73-8d68-93844a503281" providerId="AD" clId="Web-{D449DDAB-6174-4ACC-468C-58AC3FB5776F}" dt="2025-03-20T20:36:00.099" v="80"/>
          <ac:spMkLst>
            <pc:docMk/>
            <pc:sldMk cId="1055843170" sldId="260"/>
            <ac:spMk id="10" creationId="{9790745F-43C2-8C2D-1177-D6FD4529D41B}"/>
          </ac:spMkLst>
        </pc:spChg>
        <pc:spChg chg="add mod ord">
          <ac:chgData name="Magdalena Mysluk (2412312)" userId="S::2412312@student.uwtsd.ac.uk::1406ee88-f045-4b73-8d68-93844a503281" providerId="AD" clId="Web-{D449DDAB-6174-4ACC-468C-58AC3FB5776F}" dt="2025-03-20T21:08:33.705" v="251" actId="20577"/>
          <ac:spMkLst>
            <pc:docMk/>
            <pc:sldMk cId="1055843170" sldId="260"/>
            <ac:spMk id="12" creationId="{2D89E7C0-4B3F-4B45-FFF2-8FE37E886C52}"/>
          </ac:spMkLst>
        </pc:spChg>
        <pc:spChg chg="add del mod">
          <ac:chgData name="Magdalena Mysluk (2412312)" userId="S::2412312@student.uwtsd.ac.uk::1406ee88-f045-4b73-8d68-93844a503281" providerId="AD" clId="Web-{D449DDAB-6174-4ACC-468C-58AC3FB5776F}" dt="2025-03-20T21:05:08.394" v="226"/>
          <ac:spMkLst>
            <pc:docMk/>
            <pc:sldMk cId="1055843170" sldId="260"/>
            <ac:spMk id="14" creationId="{D762AFBA-2431-E67E-190C-887FF529043A}"/>
          </ac:spMkLst>
        </pc:spChg>
        <pc:spChg chg="add mod">
          <ac:chgData name="Magdalena Mysluk (2412312)" userId="S::2412312@student.uwtsd.ac.uk::1406ee88-f045-4b73-8d68-93844a503281" providerId="AD" clId="Web-{D449DDAB-6174-4ACC-468C-58AC3FB5776F}" dt="2025-03-20T21:07:44.186" v="243" actId="20577"/>
          <ac:spMkLst>
            <pc:docMk/>
            <pc:sldMk cId="1055843170" sldId="260"/>
            <ac:spMk id="20" creationId="{26728F86-0DD7-1022-69CF-D3CDC6C9C1E1}"/>
          </ac:spMkLst>
        </pc:spChg>
        <pc:picChg chg="add del mod ord">
          <ac:chgData name="Magdalena Mysluk (2412312)" userId="S::2412312@student.uwtsd.ac.uk::1406ee88-f045-4b73-8d68-93844a503281" providerId="AD" clId="Web-{D449DDAB-6174-4ACC-468C-58AC3FB5776F}" dt="2025-03-20T21:02:25.945" v="224"/>
          <ac:picMkLst>
            <pc:docMk/>
            <pc:sldMk cId="1055843170" sldId="260"/>
            <ac:picMk id="11" creationId="{0B6B4CD3-7FD4-3E5F-FC0A-380ECD8A2746}"/>
          </ac:picMkLst>
        </pc:picChg>
        <pc:picChg chg="add mod ord">
          <ac:chgData name="Magdalena Mysluk (2412312)" userId="S::2412312@student.uwtsd.ac.uk::1406ee88-f045-4b73-8d68-93844a503281" providerId="AD" clId="Web-{D449DDAB-6174-4ACC-468C-58AC3FB5776F}" dt="2025-03-20T21:09:07.333" v="258" actId="1076"/>
          <ac:picMkLst>
            <pc:docMk/>
            <pc:sldMk cId="1055843170" sldId="260"/>
            <ac:picMk id="15" creationId="{3AA02933-4FB2-00F4-4A69-25ACB0CFE318}"/>
          </ac:picMkLst>
        </pc:picChg>
      </pc:sldChg>
      <pc:sldChg chg="addSp modSp new addAnim">
        <pc:chgData name="Magdalena Mysluk (2412312)" userId="S::2412312@student.uwtsd.ac.uk::1406ee88-f045-4b73-8d68-93844a503281" providerId="AD" clId="Web-{D449DDAB-6174-4ACC-468C-58AC3FB5776F}" dt="2025-03-20T20:58:59.634" v="220"/>
        <pc:sldMkLst>
          <pc:docMk/>
          <pc:sldMk cId="2653426781" sldId="263"/>
        </pc:sldMkLst>
        <pc:spChg chg="mod">
          <ac:chgData name="Magdalena Mysluk (2412312)" userId="S::2412312@student.uwtsd.ac.uk::1406ee88-f045-4b73-8d68-93844a503281" providerId="AD" clId="Web-{D449DDAB-6174-4ACC-468C-58AC3FB5776F}" dt="2025-03-20T20:45:27.435" v="146" actId="1076"/>
          <ac:spMkLst>
            <pc:docMk/>
            <pc:sldMk cId="2653426781" sldId="263"/>
            <ac:spMk id="2" creationId="{75721160-410F-3A69-2502-05612CA81A39}"/>
          </ac:spMkLst>
        </pc:spChg>
        <pc:spChg chg="mod">
          <ac:chgData name="Magdalena Mysluk (2412312)" userId="S::2412312@student.uwtsd.ac.uk::1406ee88-f045-4b73-8d68-93844a503281" providerId="AD" clId="Web-{D449DDAB-6174-4ACC-468C-58AC3FB5776F}" dt="2025-03-20T20:45:57.734" v="152" actId="1076"/>
          <ac:spMkLst>
            <pc:docMk/>
            <pc:sldMk cId="2653426781" sldId="263"/>
            <ac:spMk id="3" creationId="{B4A3F4F3-1C80-5F86-58B3-30BFD161BC51}"/>
          </ac:spMkLst>
        </pc:spChg>
        <pc:spChg chg="add mod">
          <ac:chgData name="Magdalena Mysluk (2412312)" userId="S::2412312@student.uwtsd.ac.uk::1406ee88-f045-4b73-8d68-93844a503281" providerId="AD" clId="Web-{D449DDAB-6174-4ACC-468C-58AC3FB5776F}" dt="2025-03-20T20:50:23.331" v="178" actId="1076"/>
          <ac:spMkLst>
            <pc:docMk/>
            <pc:sldMk cId="2653426781" sldId="263"/>
            <ac:spMk id="8" creationId="{424F370F-ED68-2726-11FE-A03A8218E507}"/>
          </ac:spMkLst>
        </pc:spChg>
        <pc:picChg chg="add mod">
          <ac:chgData name="Magdalena Mysluk (2412312)" userId="S::2412312@student.uwtsd.ac.uk::1406ee88-f045-4b73-8d68-93844a503281" providerId="AD" clId="Web-{D449DDAB-6174-4ACC-468C-58AC3FB5776F}" dt="2025-03-20T20:50:16.940" v="177" actId="1076"/>
          <ac:picMkLst>
            <pc:docMk/>
            <pc:sldMk cId="2653426781" sldId="263"/>
            <ac:picMk id="7" creationId="{F2555824-D5AC-C483-857D-0A47678A8426}"/>
          </ac:picMkLst>
        </pc:picChg>
      </pc:sldChg>
    </pc:docChg>
  </pc:docChgLst>
  <pc:docChgLst>
    <pc:chgData name="Magdalena Mysluk (2412312)" userId="S::2412312@student.uwtsd.ac.uk::1406ee88-f045-4b73-8d68-93844a503281" providerId="AD" clId="Web-{279E7261-E57E-E8AC-7B89-4989A9F917B8}"/>
    <pc:docChg chg="addSld modSld">
      <pc:chgData name="Magdalena Mysluk (2412312)" userId="S::2412312@student.uwtsd.ac.uk::1406ee88-f045-4b73-8d68-93844a503281" providerId="AD" clId="Web-{279E7261-E57E-E8AC-7B89-4989A9F917B8}" dt="2025-03-06T11:26:30.340" v="17" actId="20577"/>
      <pc:docMkLst>
        <pc:docMk/>
      </pc:docMkLst>
      <pc:sldChg chg="modSp new">
        <pc:chgData name="Magdalena Mysluk (2412312)" userId="S::2412312@student.uwtsd.ac.uk::1406ee88-f045-4b73-8d68-93844a503281" providerId="AD" clId="Web-{279E7261-E57E-E8AC-7B89-4989A9F917B8}" dt="2025-03-06T11:26:30.340" v="17" actId="20577"/>
        <pc:sldMkLst>
          <pc:docMk/>
          <pc:sldMk cId="23253380" sldId="262"/>
        </pc:sldMkLst>
        <pc:spChg chg="mod">
          <ac:chgData name="Magdalena Mysluk (2412312)" userId="S::2412312@student.uwtsd.ac.uk::1406ee88-f045-4b73-8d68-93844a503281" providerId="AD" clId="Web-{279E7261-E57E-E8AC-7B89-4989A9F917B8}" dt="2025-03-06T11:24:11.383" v="6" actId="20577"/>
          <ac:spMkLst>
            <pc:docMk/>
            <pc:sldMk cId="23253380" sldId="262"/>
            <ac:spMk id="2" creationId="{E3E8496F-997E-D163-2603-C14D6D028033}"/>
          </ac:spMkLst>
        </pc:spChg>
        <pc:spChg chg="mod">
          <ac:chgData name="Magdalena Mysluk (2412312)" userId="S::2412312@student.uwtsd.ac.uk::1406ee88-f045-4b73-8d68-93844a503281" providerId="AD" clId="Web-{279E7261-E57E-E8AC-7B89-4989A9F917B8}" dt="2025-03-06T11:26:30.340" v="17" actId="20577"/>
          <ac:spMkLst>
            <pc:docMk/>
            <pc:sldMk cId="23253380" sldId="262"/>
            <ac:spMk id="3" creationId="{097E6D06-789B-5000-9AA9-00270A766359}"/>
          </ac:spMkLst>
        </pc:spChg>
      </pc:sldChg>
    </pc:docChg>
  </pc:docChgLst>
  <pc:docChgLst>
    <pc:chgData name="Magdalena Mysluk (2412312)" userId="S::2412312@student.uwtsd.ac.uk::1406ee88-f045-4b73-8d68-93844a503281" providerId="AD" clId="Web-{10611216-4AF0-4DCE-56EF-1A50D713BC58}"/>
    <pc:docChg chg="sldOrd">
      <pc:chgData name="Magdalena Mysluk (2412312)" userId="S::2412312@student.uwtsd.ac.uk::1406ee88-f045-4b73-8d68-93844a503281" providerId="AD" clId="Web-{10611216-4AF0-4DCE-56EF-1A50D713BC58}" dt="2025-03-09T21:02:11.729" v="2"/>
      <pc:docMkLst>
        <pc:docMk/>
      </pc:docMkLst>
      <pc:sldChg chg="ord">
        <pc:chgData name="Magdalena Mysluk (2412312)" userId="S::2412312@student.uwtsd.ac.uk::1406ee88-f045-4b73-8d68-93844a503281" providerId="AD" clId="Web-{10611216-4AF0-4DCE-56EF-1A50D713BC58}" dt="2025-03-09T21:02:11.729" v="2"/>
        <pc:sldMkLst>
          <pc:docMk/>
          <pc:sldMk cId="23253380" sldId="262"/>
        </pc:sldMkLst>
      </pc:sldChg>
    </pc:docChg>
  </pc:docChgLst>
  <pc:docChgLst>
    <pc:chgData name="Magdalena Mysluk (2412312)" userId="S::2412312@student.uwtsd.ac.uk::1406ee88-f045-4b73-8d68-93844a503281" providerId="AD" clId="Web-{F6324E36-E33F-9FE0-34AF-FD7B1E8C6923}"/>
    <pc:docChg chg="modSld">
      <pc:chgData name="Magdalena Mysluk (2412312)" userId="S::2412312@student.uwtsd.ac.uk::1406ee88-f045-4b73-8d68-93844a503281" providerId="AD" clId="Web-{F6324E36-E33F-9FE0-34AF-FD7B1E8C6923}" dt="2025-03-23T12:26:10.582" v="43"/>
      <pc:docMkLst>
        <pc:docMk/>
      </pc:docMkLst>
      <pc:sldChg chg="addSp delSp modSp mod modClrScheme chgLayout">
        <pc:chgData name="Magdalena Mysluk (2412312)" userId="S::2412312@student.uwtsd.ac.uk::1406ee88-f045-4b73-8d68-93844a503281" providerId="AD" clId="Web-{F6324E36-E33F-9FE0-34AF-FD7B1E8C6923}" dt="2025-03-23T12:19:49.332" v="3"/>
        <pc:sldMkLst>
          <pc:docMk/>
          <pc:sldMk cId="109857222" sldId="256"/>
        </pc:sldMkLst>
        <pc:spChg chg="mod">
          <ac:chgData name="Magdalena Mysluk (2412312)" userId="S::2412312@student.uwtsd.ac.uk::1406ee88-f045-4b73-8d68-93844a503281" providerId="AD" clId="Web-{F6324E36-E33F-9FE0-34AF-FD7B1E8C6923}" dt="2025-03-23T12:19:49.332" v="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gdalena Mysluk (2412312)" userId="S::2412312@student.uwtsd.ac.uk::1406ee88-f045-4b73-8d68-93844a503281" providerId="AD" clId="Web-{F6324E36-E33F-9FE0-34AF-FD7B1E8C6923}" dt="2025-03-23T12:19:49.332" v="3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agdalena Mysluk (2412312)" userId="S::2412312@student.uwtsd.ac.uk::1406ee88-f045-4b73-8d68-93844a503281" providerId="AD" clId="Web-{F6324E36-E33F-9FE0-34AF-FD7B1E8C6923}" dt="2025-03-23T12:19:49.317" v="2"/>
          <ac:spMkLst>
            <pc:docMk/>
            <pc:sldMk cId="109857222" sldId="256"/>
            <ac:spMk id="9" creationId="{5F0D34D5-DEFC-7ADD-3197-455CEBC6FB82}"/>
          </ac:spMkLst>
        </pc:spChg>
        <pc:spChg chg="add del mod">
          <ac:chgData name="Magdalena Mysluk (2412312)" userId="S::2412312@student.uwtsd.ac.uk::1406ee88-f045-4b73-8d68-93844a503281" providerId="AD" clId="Web-{F6324E36-E33F-9FE0-34AF-FD7B1E8C6923}" dt="2025-03-23T12:19:49.317" v="2"/>
          <ac:spMkLst>
            <pc:docMk/>
            <pc:sldMk cId="109857222" sldId="256"/>
            <ac:spMk id="11" creationId="{C2E6A5FD-E168-1B48-28E4-45D073330127}"/>
          </ac:spMkLst>
        </pc:spChg>
        <pc:spChg chg="add del mod">
          <ac:chgData name="Magdalena Mysluk (2412312)" userId="S::2412312@student.uwtsd.ac.uk::1406ee88-f045-4b73-8d68-93844a503281" providerId="AD" clId="Web-{F6324E36-E33F-9FE0-34AF-FD7B1E8C6923}" dt="2025-03-23T12:19:49.317" v="2"/>
          <ac:spMkLst>
            <pc:docMk/>
            <pc:sldMk cId="109857222" sldId="256"/>
            <ac:spMk id="13" creationId="{4F3DD036-987D-4756-36F1-5D0B8CA5D265}"/>
          </ac:spMkLst>
        </pc:spChg>
        <pc:spChg chg="add mod">
          <ac:chgData name="Magdalena Mysluk (2412312)" userId="S::2412312@student.uwtsd.ac.uk::1406ee88-f045-4b73-8d68-93844a503281" providerId="AD" clId="Web-{F6324E36-E33F-9FE0-34AF-FD7B1E8C6923}" dt="2025-03-23T12:19:49.332" v="3"/>
          <ac:spMkLst>
            <pc:docMk/>
            <pc:sldMk cId="109857222" sldId="256"/>
            <ac:spMk id="15" creationId="{177ADC26-A5F7-1436-83EB-AE4A79CE4DF3}"/>
          </ac:spMkLst>
        </pc:spChg>
        <pc:spChg chg="add mod">
          <ac:chgData name="Magdalena Mysluk (2412312)" userId="S::2412312@student.uwtsd.ac.uk::1406ee88-f045-4b73-8d68-93844a503281" providerId="AD" clId="Web-{F6324E36-E33F-9FE0-34AF-FD7B1E8C6923}" dt="2025-03-23T12:19:49.332" v="3"/>
          <ac:spMkLst>
            <pc:docMk/>
            <pc:sldMk cId="109857222" sldId="256"/>
            <ac:spMk id="16" creationId="{F33C8ADC-40C0-26DE-3B71-76DC580F4D03}"/>
          </ac:spMkLst>
        </pc:spChg>
        <pc:spChg chg="add mod">
          <ac:chgData name="Magdalena Mysluk (2412312)" userId="S::2412312@student.uwtsd.ac.uk::1406ee88-f045-4b73-8d68-93844a503281" providerId="AD" clId="Web-{F6324E36-E33F-9FE0-34AF-FD7B1E8C6923}" dt="2025-03-23T12:19:49.332" v="3"/>
          <ac:spMkLst>
            <pc:docMk/>
            <pc:sldMk cId="109857222" sldId="256"/>
            <ac:spMk id="17" creationId="{5B469C32-3A91-E6A9-49E2-E6622E11B73D}"/>
          </ac:spMkLst>
        </pc:spChg>
        <pc:picChg chg="add mod">
          <ac:chgData name="Magdalena Mysluk (2412312)" userId="S::2412312@student.uwtsd.ac.uk::1406ee88-f045-4b73-8d68-93844a503281" providerId="AD" clId="Web-{F6324E36-E33F-9FE0-34AF-FD7B1E8C6923}" dt="2025-03-23T12:19:49.332" v="3"/>
          <ac:picMkLst>
            <pc:docMk/>
            <pc:sldMk cId="109857222" sldId="256"/>
            <ac:picMk id="4" creationId="{B8D42A07-015B-D994-1784-1750D1BDB1A6}"/>
          </ac:picMkLst>
        </pc:picChg>
      </pc:sldChg>
      <pc:sldChg chg="modSp">
        <pc:chgData name="Magdalena Mysluk (2412312)" userId="S::2412312@student.uwtsd.ac.uk::1406ee88-f045-4b73-8d68-93844a503281" providerId="AD" clId="Web-{F6324E36-E33F-9FE0-34AF-FD7B1E8C6923}" dt="2025-03-23T12:23:03.293" v="27" actId="20577"/>
        <pc:sldMkLst>
          <pc:docMk/>
          <pc:sldMk cId="2947874482" sldId="257"/>
        </pc:sldMkLst>
        <pc:spChg chg="mod">
          <ac:chgData name="Magdalena Mysluk (2412312)" userId="S::2412312@student.uwtsd.ac.uk::1406ee88-f045-4b73-8d68-93844a503281" providerId="AD" clId="Web-{F6324E36-E33F-9FE0-34AF-FD7B1E8C6923}" dt="2025-03-23T12:23:03.293" v="27" actId="20577"/>
          <ac:spMkLst>
            <pc:docMk/>
            <pc:sldMk cId="2947874482" sldId="257"/>
            <ac:spMk id="3" creationId="{56A9006E-1333-4166-4DDD-DEBEB98615D9}"/>
          </ac:spMkLst>
        </pc:spChg>
        <pc:picChg chg="mod">
          <ac:chgData name="Magdalena Mysluk (2412312)" userId="S::2412312@student.uwtsd.ac.uk::1406ee88-f045-4b73-8d68-93844a503281" providerId="AD" clId="Web-{F6324E36-E33F-9FE0-34AF-FD7B1E8C6923}" dt="2025-03-23T12:22:08.838" v="19" actId="1076"/>
          <ac:picMkLst>
            <pc:docMk/>
            <pc:sldMk cId="2947874482" sldId="257"/>
            <ac:picMk id="8" creationId="{C9740CD5-2F15-3922-EF1A-16E12AEEB415}"/>
          </ac:picMkLst>
        </pc:picChg>
      </pc:sldChg>
      <pc:sldChg chg="modSp">
        <pc:chgData name="Magdalena Mysluk (2412312)" userId="S::2412312@student.uwtsd.ac.uk::1406ee88-f045-4b73-8d68-93844a503281" providerId="AD" clId="Web-{F6324E36-E33F-9FE0-34AF-FD7B1E8C6923}" dt="2025-03-23T12:24:47.953" v="37" actId="20577"/>
        <pc:sldMkLst>
          <pc:docMk/>
          <pc:sldMk cId="887270982" sldId="258"/>
        </pc:sldMkLst>
        <pc:spChg chg="mod">
          <ac:chgData name="Magdalena Mysluk (2412312)" userId="S::2412312@student.uwtsd.ac.uk::1406ee88-f045-4b73-8d68-93844a503281" providerId="AD" clId="Web-{F6324E36-E33F-9FE0-34AF-FD7B1E8C6923}" dt="2025-03-23T12:23:40.029" v="32" actId="14100"/>
          <ac:spMkLst>
            <pc:docMk/>
            <pc:sldMk cId="887270982" sldId="258"/>
            <ac:spMk id="2" creationId="{EE768291-6A05-6265-C764-733F90D5B390}"/>
          </ac:spMkLst>
        </pc:spChg>
        <pc:spChg chg="mod">
          <ac:chgData name="Magdalena Mysluk (2412312)" userId="S::2412312@student.uwtsd.ac.uk::1406ee88-f045-4b73-8d68-93844a503281" providerId="AD" clId="Web-{F6324E36-E33F-9FE0-34AF-FD7B1E8C6923}" dt="2025-03-23T12:24:47.953" v="37" actId="20577"/>
          <ac:spMkLst>
            <pc:docMk/>
            <pc:sldMk cId="887270982" sldId="258"/>
            <ac:spMk id="27" creationId="{7F204C74-4B0A-554B-6901-3597367981CC}"/>
          </ac:spMkLst>
        </pc:spChg>
        <pc:picChg chg="mod">
          <ac:chgData name="Magdalena Mysluk (2412312)" userId="S::2412312@student.uwtsd.ac.uk::1406ee88-f045-4b73-8d68-93844a503281" providerId="AD" clId="Web-{F6324E36-E33F-9FE0-34AF-FD7B1E8C6923}" dt="2025-03-23T12:23:31.513" v="31" actId="14100"/>
          <ac:picMkLst>
            <pc:docMk/>
            <pc:sldMk cId="887270982" sldId="258"/>
            <ac:picMk id="7" creationId="{438AAF72-D770-7511-FB8F-01AC70BA8205}"/>
          </ac:picMkLst>
        </pc:picChg>
      </pc:sldChg>
      <pc:sldChg chg="modSp">
        <pc:chgData name="Magdalena Mysluk (2412312)" userId="S::2412312@student.uwtsd.ac.uk::1406ee88-f045-4b73-8d68-93844a503281" providerId="AD" clId="Web-{F6324E36-E33F-9FE0-34AF-FD7B1E8C6923}" dt="2025-03-23T12:26:10.582" v="43"/>
        <pc:sldMkLst>
          <pc:docMk/>
          <pc:sldMk cId="637850531" sldId="259"/>
        </pc:sldMkLst>
        <pc:spChg chg="mod">
          <ac:chgData name="Magdalena Mysluk (2412312)" userId="S::2412312@student.uwtsd.ac.uk::1406ee88-f045-4b73-8d68-93844a503281" providerId="AD" clId="Web-{F6324E36-E33F-9FE0-34AF-FD7B1E8C6923}" dt="2025-03-23T12:25:55.237" v="41" actId="14100"/>
          <ac:spMkLst>
            <pc:docMk/>
            <pc:sldMk cId="637850531" sldId="259"/>
            <ac:spMk id="3" creationId="{8AB0CD59-D82A-189A-1C44-14C6B74200A9}"/>
          </ac:spMkLst>
        </pc:spChg>
        <pc:picChg chg="mod">
          <ac:chgData name="Magdalena Mysluk (2412312)" userId="S::2412312@student.uwtsd.ac.uk::1406ee88-f045-4b73-8d68-93844a503281" providerId="AD" clId="Web-{F6324E36-E33F-9FE0-34AF-FD7B1E8C6923}" dt="2025-03-23T12:26:10.582" v="43"/>
          <ac:picMkLst>
            <pc:docMk/>
            <pc:sldMk cId="637850531" sldId="259"/>
            <ac:picMk id="7" creationId="{41EE7546-9E6A-BF76-2748-4398C39B32B8}"/>
          </ac:picMkLst>
        </pc:picChg>
      </pc:sldChg>
    </pc:docChg>
  </pc:docChgLst>
  <pc:docChgLst>
    <pc:chgData name="Magdalena Mysluk (2412312)" userId="S::2412312@student.uwtsd.ac.uk::1406ee88-f045-4b73-8d68-93844a503281" providerId="AD" clId="Web-{7DBF0BF8-72D9-8B7B-D071-6331CFBED5A9}"/>
    <pc:docChg chg="addSld modSld">
      <pc:chgData name="Magdalena Mysluk (2412312)" userId="S::2412312@student.uwtsd.ac.uk::1406ee88-f045-4b73-8d68-93844a503281" providerId="AD" clId="Web-{7DBF0BF8-72D9-8B7B-D071-6331CFBED5A9}" dt="2025-03-06T11:13:46.399" v="128" actId="1076"/>
      <pc:docMkLst>
        <pc:docMk/>
      </pc:docMkLst>
      <pc:sldChg chg="modSp">
        <pc:chgData name="Magdalena Mysluk (2412312)" userId="S::2412312@student.uwtsd.ac.uk::1406ee88-f045-4b73-8d68-93844a503281" providerId="AD" clId="Web-{7DBF0BF8-72D9-8B7B-D071-6331CFBED5A9}" dt="2025-03-06T10:47:56.394" v="16" actId="20577"/>
        <pc:sldMkLst>
          <pc:docMk/>
          <pc:sldMk cId="637850531" sldId="259"/>
        </pc:sldMkLst>
        <pc:spChg chg="mod">
          <ac:chgData name="Magdalena Mysluk (2412312)" userId="S::2412312@student.uwtsd.ac.uk::1406ee88-f045-4b73-8d68-93844a503281" providerId="AD" clId="Web-{7DBF0BF8-72D9-8B7B-D071-6331CFBED5A9}" dt="2025-03-06T10:47:56.394" v="16" actId="20577"/>
          <ac:spMkLst>
            <pc:docMk/>
            <pc:sldMk cId="637850531" sldId="259"/>
            <ac:spMk id="3" creationId="{8AB0CD59-D82A-189A-1C44-14C6B74200A9}"/>
          </ac:spMkLst>
        </pc:spChg>
      </pc:sldChg>
      <pc:sldChg chg="modSp new">
        <pc:chgData name="Magdalena Mysluk (2412312)" userId="S::2412312@student.uwtsd.ac.uk::1406ee88-f045-4b73-8d68-93844a503281" providerId="AD" clId="Web-{7DBF0BF8-72D9-8B7B-D071-6331CFBED5A9}" dt="2025-03-06T10:59:26.816" v="66" actId="14100"/>
        <pc:sldMkLst>
          <pc:docMk/>
          <pc:sldMk cId="1055843170" sldId="260"/>
        </pc:sldMkLst>
        <pc:spChg chg="mod">
          <ac:chgData name="Magdalena Mysluk (2412312)" userId="S::2412312@student.uwtsd.ac.uk::1406ee88-f045-4b73-8d68-93844a503281" providerId="AD" clId="Web-{7DBF0BF8-72D9-8B7B-D071-6331CFBED5A9}" dt="2025-03-06T10:50:32.710" v="34" actId="1076"/>
          <ac:spMkLst>
            <pc:docMk/>
            <pc:sldMk cId="1055843170" sldId="260"/>
            <ac:spMk id="2" creationId="{19486990-A634-5A1B-9F7C-7BDB7BE8725B}"/>
          </ac:spMkLst>
        </pc:spChg>
        <pc:spChg chg="mod">
          <ac:chgData name="Magdalena Mysluk (2412312)" userId="S::2412312@student.uwtsd.ac.uk::1406ee88-f045-4b73-8d68-93844a503281" providerId="AD" clId="Web-{7DBF0BF8-72D9-8B7B-D071-6331CFBED5A9}" dt="2025-03-06T10:59:26.816" v="66" actId="14100"/>
          <ac:spMkLst>
            <pc:docMk/>
            <pc:sldMk cId="1055843170" sldId="260"/>
            <ac:spMk id="3" creationId="{7F4E89AB-7EDB-CAB4-ACCB-98C96AE9B9EB}"/>
          </ac:spMkLst>
        </pc:spChg>
      </pc:sldChg>
      <pc:sldChg chg="addSp delSp modSp new">
        <pc:chgData name="Magdalena Mysluk (2412312)" userId="S::2412312@student.uwtsd.ac.uk::1406ee88-f045-4b73-8d68-93844a503281" providerId="AD" clId="Web-{7DBF0BF8-72D9-8B7B-D071-6331CFBED5A9}" dt="2025-03-06T11:13:46.399" v="128" actId="1076"/>
        <pc:sldMkLst>
          <pc:docMk/>
          <pc:sldMk cId="3922035910" sldId="261"/>
        </pc:sldMkLst>
        <pc:spChg chg="mod">
          <ac:chgData name="Magdalena Mysluk (2412312)" userId="S::2412312@student.uwtsd.ac.uk::1406ee88-f045-4b73-8d68-93844a503281" providerId="AD" clId="Web-{7DBF0BF8-72D9-8B7B-D071-6331CFBED5A9}" dt="2025-03-06T11:00:37.068" v="78" actId="20577"/>
          <ac:spMkLst>
            <pc:docMk/>
            <pc:sldMk cId="3922035910" sldId="261"/>
            <ac:spMk id="2" creationId="{C189A977-E135-ACEF-9C85-303EBE6111B8}"/>
          </ac:spMkLst>
        </pc:spChg>
        <pc:spChg chg="mod">
          <ac:chgData name="Magdalena Mysluk (2412312)" userId="S::2412312@student.uwtsd.ac.uk::1406ee88-f045-4b73-8d68-93844a503281" providerId="AD" clId="Web-{7DBF0BF8-72D9-8B7B-D071-6331CFBED5A9}" dt="2025-03-06T11:02:34.055" v="90" actId="14100"/>
          <ac:spMkLst>
            <pc:docMk/>
            <pc:sldMk cId="3922035910" sldId="261"/>
            <ac:spMk id="3" creationId="{5D44DA8B-466C-9817-A732-28E61CEF0F90}"/>
          </ac:spMkLst>
        </pc:spChg>
        <pc:spChg chg="add del">
          <ac:chgData name="Magdalena Mysluk (2412312)" userId="S::2412312@student.uwtsd.ac.uk::1406ee88-f045-4b73-8d68-93844a503281" providerId="AD" clId="Web-{7DBF0BF8-72D9-8B7B-D071-6331CFBED5A9}" dt="2025-03-06T11:09:42.549" v="99"/>
          <ac:spMkLst>
            <pc:docMk/>
            <pc:sldMk cId="3922035910" sldId="261"/>
            <ac:spMk id="9" creationId="{310985C5-370C-EC06-4220-C0C37A21CA27}"/>
          </ac:spMkLst>
        </pc:spChg>
        <pc:spChg chg="add del mod">
          <ac:chgData name="Magdalena Mysluk (2412312)" userId="S::2412312@student.uwtsd.ac.uk::1406ee88-f045-4b73-8d68-93844a503281" providerId="AD" clId="Web-{7DBF0BF8-72D9-8B7B-D071-6331CFBED5A9}" dt="2025-03-06T11:11:25.723" v="122"/>
          <ac:spMkLst>
            <pc:docMk/>
            <pc:sldMk cId="3922035910" sldId="261"/>
            <ac:spMk id="10" creationId="{15483EC7-7A44-88D3-2529-82FCC823E25E}"/>
          </ac:spMkLst>
        </pc:spChg>
        <pc:picChg chg="add del mod">
          <ac:chgData name="Magdalena Mysluk (2412312)" userId="S::2412312@student.uwtsd.ac.uk::1406ee88-f045-4b73-8d68-93844a503281" providerId="AD" clId="Web-{7DBF0BF8-72D9-8B7B-D071-6331CFBED5A9}" dt="2025-03-06T11:03:36.478" v="94"/>
          <ac:picMkLst>
            <pc:docMk/>
            <pc:sldMk cId="3922035910" sldId="261"/>
            <ac:picMk id="7" creationId="{0FA97DFC-9627-BC8E-558B-69E6ABE5A13F}"/>
          </ac:picMkLst>
        </pc:picChg>
        <pc:picChg chg="add del mod">
          <ac:chgData name="Magdalena Mysluk (2412312)" userId="S::2412312@student.uwtsd.ac.uk::1406ee88-f045-4b73-8d68-93844a503281" providerId="AD" clId="Web-{7DBF0BF8-72D9-8B7B-D071-6331CFBED5A9}" dt="2025-03-06T11:08:47.548" v="97"/>
          <ac:picMkLst>
            <pc:docMk/>
            <pc:sldMk cId="3922035910" sldId="261"/>
            <ac:picMk id="8" creationId="{79C32C76-F53A-7589-898E-94F683585352}"/>
          </ac:picMkLst>
        </pc:picChg>
        <pc:picChg chg="add mod">
          <ac:chgData name="Magdalena Mysluk (2412312)" userId="S::2412312@student.uwtsd.ac.uk::1406ee88-f045-4b73-8d68-93844a503281" providerId="AD" clId="Web-{7DBF0BF8-72D9-8B7B-D071-6331CFBED5A9}" dt="2025-03-06T11:13:46.399" v="128" actId="1076"/>
          <ac:picMkLst>
            <pc:docMk/>
            <pc:sldMk cId="3922035910" sldId="261"/>
            <ac:picMk id="11" creationId="{4A0E03A1-45A4-5015-9128-2EE8D64F73E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2383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4585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41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846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023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27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021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27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812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321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54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770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kemacmarketing/30212411048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22/05/how-to-deal-with-high-pressure-situations-at-work" TargetMode="External"/><Relationship Id="rId2" Type="http://schemas.openxmlformats.org/officeDocument/2006/relationships/hyperlink" Target="https://www.bing.com/videos/riverview/relatedvideo?q=Corporate+Sabotage+abot+ethnic+in+AI&amp;qpvt=Corporate+Sabotage+abot+ethnic+in+AI&amp;view=riverview&amp;mmscn=mtsc&amp;mid=23C3390CD17005E5E4B723C3390CD17005E5E4B7&amp;&amp;aps=0&amp;FORM=VMSOV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quest.com/docview/2644596672?pq-origsite=primo_ra&amp;accountid=130472&amp;sourcetype=Scholarly%20Journals" TargetMode="External"/><Relationship Id="rId4" Type="http://schemas.openxmlformats.org/officeDocument/2006/relationships/hyperlink" Target="https://hbr.org/2023/10/5-types-of-manipulators-at-wo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>
            <a:normAutofit/>
          </a:bodyPr>
          <a:lstStyle/>
          <a:p>
            <a:br>
              <a:rPr lang="en-US" sz="3400" b="1"/>
            </a:br>
            <a:r>
              <a:rPr lang="en-US" sz="3400"/>
              <a:t>           </a:t>
            </a:r>
            <a:r>
              <a:rPr lang="en-US" sz="3400" b="1"/>
              <a:t>The Mysterious Disappearance of Dr. Hart</a:t>
            </a:r>
            <a:endParaRPr lang="en-US" sz="3400"/>
          </a:p>
          <a:p>
            <a:endParaRPr lang="en-US" sz="3400"/>
          </a:p>
        </p:txBody>
      </p:sp>
      <p:pic>
        <p:nvPicPr>
          <p:cNvPr id="4" name="Picture 3" descr="A robot with a black background&#10;&#10;AI-generated content may be incorrect.">
            <a:extLst>
              <a:ext uri="{FF2B5EF4-FFF2-40B4-BE49-F238E27FC236}">
                <a16:creationId xmlns:a16="http://schemas.microsoft.com/office/drawing/2014/main" id="{B8D42A07-015B-D994-1784-1750D1BDB1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30" r="12098"/>
          <a:stretch/>
        </p:blipFill>
        <p:spPr>
          <a:xfrm>
            <a:off x="1056961" y="2075250"/>
            <a:ext cx="4571288" cy="4101492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Presented by: Magdalena Mysluk</a:t>
            </a:r>
          </a:p>
          <a:p>
            <a:r>
              <a:rPr lang="en-US"/>
              <a:t>Date: 28/03/2025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177ADC26-A5F7-1436-83EB-AE4A79CE4D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pPr>
              <a:spcAft>
                <a:spcPts val="600"/>
              </a:spcAft>
            </a:pPr>
            <a:fld id="{701F12BD-DE2E-47BB-A6C5-925309D7E37E}" type="datetime1">
              <a:pPr>
                <a:spcAft>
                  <a:spcPts val="600"/>
                </a:spcAft>
              </a:pPr>
              <a:t>3/23/2025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F33C8ADC-40C0-26DE-3B71-76DC580F4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5B469C32-3A91-E6A9-49E2-E6622E11B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7F2C6-E7EB-2493-1A80-B0B346540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2105" y="1001202"/>
            <a:ext cx="3955999" cy="712498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 </a:t>
            </a:r>
            <a:r>
              <a:rPr lang="en-US" sz="3600" dirty="0">
                <a:latin typeface="Comic Sans MS"/>
              </a:rPr>
              <a:t>Who is Dr Hart?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9006E-1333-4166-4DDD-DEBEB9861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985313"/>
            <a:ext cx="7001926" cy="412021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b="1" dirty="0">
                <a:latin typeface="Comic Sans MS"/>
                <a:ea typeface="+mn-lt"/>
                <a:cs typeface="+mn-lt"/>
              </a:rPr>
              <a:t>Age:</a:t>
            </a:r>
            <a:r>
              <a:rPr lang="en-US" dirty="0">
                <a:latin typeface="Comic Sans MS"/>
                <a:ea typeface="+mn-lt"/>
                <a:cs typeface="+mn-lt"/>
              </a:rPr>
              <a:t> 42 years old</a:t>
            </a:r>
            <a:endParaRPr lang="en-US">
              <a:latin typeface="Comic Sans MS"/>
            </a:endParaRPr>
          </a:p>
          <a:p>
            <a:r>
              <a:rPr lang="en-US" b="1" dirty="0">
                <a:latin typeface="Comic Sans MS"/>
                <a:ea typeface="+mn-lt"/>
                <a:cs typeface="+mn-lt"/>
              </a:rPr>
              <a:t>Field:</a:t>
            </a:r>
            <a:r>
              <a:rPr lang="en-US" dirty="0">
                <a:latin typeface="Comic Sans MS"/>
                <a:ea typeface="+mn-lt"/>
                <a:cs typeface="+mn-lt"/>
              </a:rPr>
              <a:t> Pioneer in advanced robotics and AI integration</a:t>
            </a:r>
            <a:endParaRPr lang="en-US">
              <a:latin typeface="Comic Sans MS"/>
            </a:endParaRPr>
          </a:p>
          <a:p>
            <a:r>
              <a:rPr lang="en-US" b="1" dirty="0">
                <a:latin typeface="Comic Sans MS"/>
                <a:ea typeface="+mn-lt"/>
                <a:cs typeface="+mn-lt"/>
              </a:rPr>
              <a:t>Innovations:</a:t>
            </a:r>
            <a:r>
              <a:rPr lang="en-US" dirty="0">
                <a:latin typeface="Comic Sans MS"/>
                <a:ea typeface="+mn-lt"/>
                <a:cs typeface="+mn-lt"/>
              </a:rPr>
              <a:t> Patented Harmony AI, </a:t>
            </a:r>
            <a:endParaRPr lang="en-US">
              <a:latin typeface="Comic Sans M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latin typeface="Comic Sans MS"/>
                <a:ea typeface="+mn-lt"/>
                <a:cs typeface="+mn-lt"/>
              </a:rPr>
              <a:t>  synchronizing robotic movements with human emotions</a:t>
            </a:r>
            <a:endParaRPr lang="en-US" dirty="0">
              <a:latin typeface="Comic Sans MS"/>
            </a:endParaRPr>
          </a:p>
          <a:p>
            <a:r>
              <a:rPr lang="en-US" b="1" dirty="0">
                <a:latin typeface="Comic Sans MS"/>
                <a:ea typeface="+mn-lt"/>
                <a:cs typeface="+mn-lt"/>
              </a:rPr>
              <a:t>Advocacy:</a:t>
            </a:r>
            <a:r>
              <a:rPr lang="en-US" dirty="0">
                <a:latin typeface="Comic Sans MS"/>
                <a:ea typeface="+mn-lt"/>
                <a:cs typeface="+mn-lt"/>
              </a:rPr>
              <a:t> Ethical AI use in medical and educational sectors</a:t>
            </a:r>
            <a:endParaRPr lang="en-US">
              <a:latin typeface="Comic Sans MS"/>
            </a:endParaRPr>
          </a:p>
          <a:p>
            <a:r>
              <a:rPr lang="en-US" b="1" dirty="0">
                <a:latin typeface="Comic Sans MS"/>
                <a:ea typeface="+mn-lt"/>
                <a:cs typeface="+mn-lt"/>
              </a:rPr>
              <a:t>Company:</a:t>
            </a:r>
            <a:r>
              <a:rPr lang="en-US" dirty="0">
                <a:latin typeface="Comic Sans MS"/>
                <a:ea typeface="+mn-lt"/>
                <a:cs typeface="+mn-lt"/>
              </a:rPr>
              <a:t> Nova Tech</a:t>
            </a:r>
            <a:endParaRPr lang="en-US">
              <a:latin typeface="Comic Sans MS"/>
            </a:endParaRPr>
          </a:p>
          <a:p>
            <a:r>
              <a:rPr lang="en-US" b="1" dirty="0">
                <a:latin typeface="Comic Sans MS"/>
                <a:ea typeface="+mn-lt"/>
                <a:cs typeface="+mn-lt"/>
              </a:rPr>
              <a:t>Signature Item:</a:t>
            </a:r>
            <a:r>
              <a:rPr lang="en-US" dirty="0">
                <a:latin typeface="Comic Sans MS"/>
                <a:ea typeface="+mn-lt"/>
                <a:cs typeface="+mn-lt"/>
              </a:rPr>
              <a:t> Wore a silver necklace engraved</a:t>
            </a:r>
          </a:p>
          <a:p>
            <a:pPr marL="0" indent="0">
              <a:buNone/>
            </a:pPr>
            <a:r>
              <a:rPr lang="en-US" dirty="0">
                <a:latin typeface="Comic Sans MS"/>
                <a:ea typeface="+mn-lt"/>
                <a:cs typeface="+mn-lt"/>
              </a:rPr>
              <a:t>                   with </a:t>
            </a:r>
            <a:r>
              <a:rPr lang="en-US" i="1" dirty="0">
                <a:latin typeface="Comic Sans MS"/>
                <a:ea typeface="+mn-lt"/>
                <a:cs typeface="+mn-lt"/>
              </a:rPr>
              <a:t>"Innovate with Purpose"</a:t>
            </a:r>
            <a:endParaRPr lang="en-US">
              <a:latin typeface="Comic Sans MS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E806A-D740-EF7F-7CBF-66E80017C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38F28-424A-4F36-9D9C-6216D9057F56}" type="datetime1"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DDF5DB-80E1-732A-1E40-4BFA41758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0E9EB-335C-F5AC-A4E5-3952EDF89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2</a:t>
            </a:fld>
            <a:endParaRPr lang="en-US" dirty="0"/>
          </a:p>
        </p:txBody>
      </p:sp>
      <p:pic>
        <p:nvPicPr>
          <p:cNvPr id="8" name="Picture 7" descr="IMG_20250320_201159_edit_916700176055.jpg">
            <a:extLst>
              <a:ext uri="{FF2B5EF4-FFF2-40B4-BE49-F238E27FC236}">
                <a16:creationId xmlns:a16="http://schemas.microsoft.com/office/drawing/2014/main" id="{C9740CD5-2F15-3922-EF1A-16E12AEEB4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3813" y="1707804"/>
            <a:ext cx="4196358" cy="40332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4787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68291-6A05-6265-C764-733F90D5B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601" y="456916"/>
            <a:ext cx="6825330" cy="1833387"/>
          </a:xfrm>
        </p:spPr>
        <p:txBody>
          <a:bodyPr/>
          <a:lstStyle/>
          <a:p>
            <a:r>
              <a:rPr lang="en-US" sz="4000" dirty="0">
                <a:latin typeface="Comic Sans MS"/>
                <a:ea typeface="+mj-lt"/>
                <a:cs typeface="+mj-lt"/>
              </a:rPr>
              <a:t>Timeline of Events- what  happened with Dr. Hart?</a:t>
            </a:r>
            <a:endParaRPr lang="en-US" sz="4000">
              <a:latin typeface="Comic Sans MS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97416-E95D-3F03-C997-92A0D8537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747E2-C23A-44A3-94E3-51F9855293F7}" type="datetime1"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CCF4B-F65C-96F9-BFFE-BEA47A1D7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474CF-2DF0-1A23-2459-AEB05DA75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3</a:t>
            </a:fld>
            <a:endParaRPr lang="en-US" dirty="0"/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7F204C74-4B0A-554B-6901-359736798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3095995"/>
            <a:ext cx="10727251" cy="278161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2400" b="1" dirty="0">
                <a:latin typeface="Comic Sans MS"/>
                <a:ea typeface="+mn-lt"/>
                <a:cs typeface="+mn-lt"/>
              </a:rPr>
              <a:t>January 5, 2025, 9:30 PM</a:t>
            </a:r>
            <a:r>
              <a:rPr lang="en-US" sz="2400" dirty="0">
                <a:latin typeface="Comic Sans MS"/>
                <a:ea typeface="+mn-lt"/>
                <a:cs typeface="+mn-lt"/>
              </a:rPr>
              <a:t> – Dr. Hart was last seen leaving Nova Tech,</a:t>
            </a:r>
            <a:endParaRPr lang="en-US" sz="2400" dirty="0">
              <a:latin typeface="Comic Sans MS"/>
            </a:endParaRPr>
          </a:p>
          <a:p>
            <a:pPr>
              <a:buFont typeface="Arial"/>
              <a:buChar char="•"/>
            </a:pPr>
            <a:r>
              <a:rPr lang="en-US" sz="2400" b="1" dirty="0">
                <a:latin typeface="Comic Sans MS"/>
                <a:ea typeface="+mn-lt"/>
                <a:cs typeface="+mn-lt"/>
              </a:rPr>
              <a:t>January 6, 2025</a:t>
            </a:r>
            <a:r>
              <a:rPr lang="en-US" sz="2400" dirty="0">
                <a:latin typeface="Comic Sans MS"/>
                <a:ea typeface="+mn-lt"/>
                <a:cs typeface="+mn-lt"/>
              </a:rPr>
              <a:t> – Lab assistant Peter Singh finds the office trashed, papers scattered, drawers open and reports her missing,</a:t>
            </a:r>
            <a:endParaRPr lang="en-US" sz="2400" dirty="0">
              <a:latin typeface="Comic Sans MS"/>
            </a:endParaRPr>
          </a:p>
          <a:p>
            <a:pPr>
              <a:buFont typeface="Arial"/>
              <a:buChar char="•"/>
            </a:pPr>
            <a:r>
              <a:rPr lang="en-US" sz="2400" dirty="0">
                <a:latin typeface="Comic Sans MS"/>
                <a:ea typeface="+mn-lt"/>
                <a:cs typeface="+mn-lt"/>
              </a:rPr>
              <a:t>Dr. Fox Alaric (Competitor, Rival Company)</a:t>
            </a:r>
            <a:endParaRPr lang="en-US" sz="2400" dirty="0">
              <a:latin typeface="Comic Sans MS"/>
            </a:endParaRPr>
          </a:p>
          <a:p>
            <a:pPr>
              <a:buFont typeface="Arial,Sans-Serif"/>
              <a:buChar char="•"/>
            </a:pPr>
            <a:r>
              <a:rPr lang="en-US" sz="2400" dirty="0">
                <a:latin typeface="Comic Sans MS"/>
              </a:rPr>
              <a:t>Investigation launched immediately due to her high-profile work.</a:t>
            </a:r>
          </a:p>
          <a:p>
            <a:pPr>
              <a:buFont typeface="Arial"/>
              <a:buChar char="•"/>
            </a:pPr>
            <a:endParaRPr lang="en-US" sz="2400" dirty="0">
              <a:latin typeface="Comic Sans MS"/>
            </a:endParaRPr>
          </a:p>
          <a:p>
            <a:pPr>
              <a:buFont typeface="Arial"/>
              <a:buChar char="•"/>
            </a:pPr>
            <a:endParaRPr lang="en-US" sz="2400" dirty="0"/>
          </a:p>
          <a:p>
            <a:pPr indent="0">
              <a:buNone/>
            </a:pPr>
            <a:endParaRPr lang="en-US"/>
          </a:p>
          <a:p>
            <a:pPr>
              <a:buNone/>
            </a:pPr>
            <a:endParaRPr lang="en-US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 descr="A magnifying glass with text&#10;&#10;AI-generated content may be incorrect.">
            <a:extLst>
              <a:ext uri="{FF2B5EF4-FFF2-40B4-BE49-F238E27FC236}">
                <a16:creationId xmlns:a16="http://schemas.microsoft.com/office/drawing/2014/main" id="{438AAF72-D770-7511-FB8F-01AC70BA82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0057" y="282191"/>
            <a:ext cx="3093238" cy="28005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87270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D9B5C-7D76-F366-F249-42C65365D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5789560" cy="2165062"/>
          </a:xfrm>
        </p:spPr>
        <p:txBody>
          <a:bodyPr/>
          <a:lstStyle/>
          <a:p>
            <a:r>
              <a:rPr lang="en-US" dirty="0">
                <a:latin typeface="Comic Sans MS"/>
                <a:ea typeface="+mj-lt"/>
                <a:cs typeface="+mj-lt"/>
              </a:rPr>
              <a:t>Analysis of Findings</a:t>
            </a:r>
            <a:endParaRPr lang="en-US" dirty="0">
              <a:latin typeface="Comic Sans M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0CD59-D82A-189A-1C44-14C6B7420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655" y="2360380"/>
            <a:ext cx="8090292" cy="3514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>
              <a:latin typeface="Comic Sans MS"/>
            </a:endParaRPr>
          </a:p>
          <a:p>
            <a:pPr marL="0" indent="0">
              <a:buNone/>
            </a:pPr>
            <a:r>
              <a:rPr lang="en-US" b="1" dirty="0">
                <a:latin typeface="Comic Sans MS"/>
                <a:ea typeface="+mn-lt"/>
                <a:cs typeface="+mn-lt"/>
              </a:rPr>
              <a:t>                </a:t>
            </a:r>
            <a:r>
              <a:rPr lang="en-US" sz="2000" b="1" dirty="0">
                <a:latin typeface="Comic Sans MS"/>
                <a:ea typeface="+mn-lt"/>
                <a:cs typeface="+mn-lt"/>
              </a:rPr>
              <a:t>Key Suspects &amp; Motives</a:t>
            </a:r>
            <a:endParaRPr lang="en-US" sz="2000">
              <a:latin typeface="Comic Sans MS"/>
            </a:endParaRPr>
          </a:p>
          <a:p>
            <a:r>
              <a:rPr lang="en-US" b="1" dirty="0">
                <a:latin typeface="Comic Sans MS"/>
              </a:rPr>
              <a:t>Peter Singh -</a:t>
            </a:r>
            <a:r>
              <a:rPr lang="en-US" b="1" dirty="0">
                <a:latin typeface="Comic Sans MS"/>
                <a:ea typeface="+mn-lt"/>
                <a:cs typeface="+mn-lt"/>
              </a:rPr>
              <a:t> </a:t>
            </a:r>
            <a:r>
              <a:rPr lang="en-US" dirty="0">
                <a:latin typeface="Comic Sans MS"/>
                <a:ea typeface="+mn-lt"/>
                <a:cs typeface="+mn-lt"/>
              </a:rPr>
              <a:t>Witness or suspect? </a:t>
            </a:r>
            <a:endParaRPr lang="en-US" dirty="0">
              <a:latin typeface="Comic Sans MS"/>
            </a:endParaRPr>
          </a:p>
          <a:p>
            <a:pPr marL="0" indent="0">
              <a:buNone/>
            </a:pPr>
            <a:r>
              <a:rPr lang="en-US" sz="1600" dirty="0">
                <a:latin typeface="Comic Sans MS"/>
                <a:ea typeface="+mn-lt"/>
                <a:cs typeface="+mn-lt"/>
              </a:rPr>
              <a:t>Last person to see Dr. Hart</a:t>
            </a:r>
            <a:endParaRPr lang="en-US" sz="1600" dirty="0">
              <a:latin typeface="Comic Sans MS"/>
            </a:endParaRPr>
          </a:p>
          <a:p>
            <a:pPr marL="0" indent="0">
              <a:buNone/>
            </a:pPr>
            <a:r>
              <a:rPr lang="en-US" sz="1600" dirty="0">
                <a:latin typeface="Comic Sans MS"/>
                <a:ea typeface="+mn-lt"/>
                <a:cs typeface="+mn-lt"/>
              </a:rPr>
              <a:t>Claimed she was stressed about an executive meeting</a:t>
            </a:r>
            <a:endParaRPr lang="en-US" sz="1600">
              <a:latin typeface="Comic Sans MS"/>
            </a:endParaRPr>
          </a:p>
          <a:p>
            <a:r>
              <a:rPr lang="en-US" b="1" dirty="0">
                <a:latin typeface="Comic Sans MS"/>
                <a:ea typeface="+mn-lt"/>
                <a:cs typeface="+mn-lt"/>
              </a:rPr>
              <a:t>Dr. Fox Alaric - </a:t>
            </a:r>
            <a:r>
              <a:rPr lang="en-US" dirty="0">
                <a:latin typeface="Comic Sans MS"/>
                <a:ea typeface="+mn-lt"/>
                <a:cs typeface="+mn-lt"/>
              </a:rPr>
              <a:t>Possible corporate rivalry leading to drastic actions?</a:t>
            </a:r>
          </a:p>
          <a:p>
            <a:pPr marL="0" indent="0">
              <a:buNone/>
            </a:pPr>
            <a:r>
              <a:rPr lang="en-US" sz="1600" dirty="0">
                <a:latin typeface="Comic Sans MS"/>
                <a:ea typeface="+mn-lt"/>
                <a:cs typeface="+mn-lt"/>
              </a:rPr>
              <a:t>Competitor from a rival company </a:t>
            </a:r>
          </a:p>
          <a:p>
            <a:pPr marL="0" indent="0">
              <a:buNone/>
            </a:pPr>
            <a:r>
              <a:rPr lang="en-US" sz="1600" dirty="0">
                <a:latin typeface="Comic Sans MS"/>
                <a:ea typeface="+mn-lt"/>
                <a:cs typeface="+mn-lt"/>
              </a:rPr>
              <a:t>Had disagreements over AI ethics with Dr. Hart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b="1" dirty="0"/>
          </a:p>
          <a:p>
            <a:endParaRPr lang="en-US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5B109-94F9-B0B6-8B14-8593CBD7E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4D3FB-3F08-4608-8EC3-E8CA1D2BA1C8}" type="datetime1"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0E2ED5-CD0D-C325-4EC7-1501A7614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A64C56-2599-E7E3-4F96-4AF10532C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</a:t>
            </a:fld>
            <a:endParaRPr lang="en-US" dirty="0"/>
          </a:p>
        </p:txBody>
      </p:sp>
      <p:pic>
        <p:nvPicPr>
          <p:cNvPr id="7" name="Picture 6" descr="A robot standing in front of a blackboard with math equations&#10;&#10;AI-generated content may be incorrect.">
            <a:extLst>
              <a:ext uri="{FF2B5EF4-FFF2-40B4-BE49-F238E27FC236}">
                <a16:creationId xmlns:a16="http://schemas.microsoft.com/office/drawing/2014/main" id="{41EE7546-9E6A-BF76-2748-4398C39B32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39002" y="1297472"/>
            <a:ext cx="3561852" cy="2981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FB7F469-F4F0-1767-5FC2-4E3010127FE1}"/>
              </a:ext>
            </a:extLst>
          </p:cNvPr>
          <p:cNvSpPr txBox="1"/>
          <p:nvPr/>
        </p:nvSpPr>
        <p:spPr>
          <a:xfrm>
            <a:off x="8118476" y="6669881"/>
            <a:ext cx="4003674" cy="67469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63785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6728F86-0DD7-1022-69CF-D3CDC6C9C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>
            <a:normAutofit/>
          </a:bodyPr>
          <a:lstStyle/>
          <a:p>
            <a:r>
              <a:rPr lang="en-US" sz="2800">
                <a:latin typeface="Comic Sans MS"/>
              </a:rPr>
              <a:t>The Mysterious Email</a:t>
            </a:r>
          </a:p>
        </p:txBody>
      </p:sp>
      <p:pic>
        <p:nvPicPr>
          <p:cNvPr id="15" name="Content Placeholder 14" descr="IMG_20250320_210310_edit_1622290718077.jpg">
            <a:extLst>
              <a:ext uri="{FF2B5EF4-FFF2-40B4-BE49-F238E27FC236}">
                <a16:creationId xmlns:a16="http://schemas.microsoft.com/office/drawing/2014/main" id="{3AA02933-4FB2-00F4-4A69-25ACB0CFE31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tretch/>
        </p:blipFill>
        <p:spPr>
          <a:xfrm>
            <a:off x="4574722" y="1361538"/>
            <a:ext cx="6630987" cy="35362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D89E7C0-4B3F-4B45-FFF2-8FE37E886C52}"/>
              </a:ext>
            </a:extLst>
          </p:cNvPr>
          <p:cNvSpPr txBox="1"/>
          <p:nvPr/>
        </p:nvSpPr>
        <p:spPr>
          <a:xfrm>
            <a:off x="312923" y="2212521"/>
            <a:ext cx="3736563" cy="26914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b="1" kern="1200" dirty="0">
              <a:latin typeface="+mn-lt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b="1" kern="1200"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 dirty="0">
                <a:latin typeface="Comic Sans MS"/>
              </a:rPr>
              <a:t>A warning or a threat?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 dirty="0">
                <a:latin typeface="Comic Sans MS"/>
              </a:rPr>
              <a:t>Suggests her work was controversial or dangerous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b="1" kern="1200">
              <a:latin typeface="+mn-lt"/>
              <a:ea typeface="+mn-ea"/>
              <a:cs typeface="+mn-cs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kern="1200">
              <a:latin typeface="+mn-lt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B51A0-78FB-3A24-999B-A293479880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3B7368C-802F-4944-94CC-32A8A1088F6A}" type="datetime1">
              <a:rPr lang="en-US"/>
              <a:pPr>
                <a:spcAft>
                  <a:spcPts val="600"/>
                </a:spcAft>
              </a:pPr>
              <a:t>3/23/2025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1C85B-C01B-AF3B-F02D-89E401C4E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kern="1200" cap="all" spc="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E02F4-44F5-DD46-E559-B7EA5673C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843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21160-410F-3A69-2502-05612CA81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199" y="370170"/>
            <a:ext cx="9956747" cy="1117312"/>
          </a:xfrm>
        </p:spPr>
        <p:txBody>
          <a:bodyPr>
            <a:normAutofit/>
          </a:bodyPr>
          <a:lstStyle/>
          <a:p>
            <a:r>
              <a:rPr lang="en-US" sz="3600" b="0" dirty="0">
                <a:latin typeface="Comic Sans MS"/>
                <a:ea typeface="+mj-lt"/>
                <a:cs typeface="+mj-lt"/>
              </a:rPr>
              <a:t>Conclusion – The Truth Behind Dr. Hart’s Disappearance</a:t>
            </a:r>
            <a:endParaRPr lang="en-US" sz="3600" dirty="0">
              <a:latin typeface="Comic Sans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3F4F3-1C80-5F86-58B3-30BFD161B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711469"/>
            <a:ext cx="9956747" cy="23104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omic Sans MS"/>
                <a:ea typeface="+mn-lt"/>
                <a:cs typeface="+mn-lt"/>
              </a:rPr>
              <a:t>Dr. Dana Hart was kidnapped by her assistant, Peter Singh.</a:t>
            </a:r>
          </a:p>
          <a:p>
            <a:pPr>
              <a:buFont typeface="Arial"/>
              <a:buChar char="•"/>
            </a:pPr>
            <a:r>
              <a:rPr lang="en-US" sz="1600" dirty="0">
                <a:latin typeface="Comic Sans MS"/>
                <a:ea typeface="+mn-lt"/>
                <a:cs typeface="+mn-lt"/>
              </a:rPr>
              <a:t>He had access to all her research and discoveries.</a:t>
            </a:r>
            <a:endParaRPr lang="en-US" sz="1600">
              <a:latin typeface="Comic Sans MS"/>
            </a:endParaRPr>
          </a:p>
          <a:p>
            <a:pPr>
              <a:buFont typeface="Arial"/>
              <a:buChar char="•"/>
            </a:pPr>
            <a:r>
              <a:rPr lang="en-US" sz="1600" dirty="0">
                <a:latin typeface="Comic Sans MS"/>
                <a:ea typeface="+mn-lt"/>
                <a:cs typeface="+mn-lt"/>
              </a:rPr>
              <a:t>He faked a break-in, only creating a mess while leaving robots and high-tech equipment untouched.</a:t>
            </a:r>
            <a:endParaRPr lang="en-US" sz="1600">
              <a:latin typeface="Comic Sans MS"/>
            </a:endParaRPr>
          </a:p>
          <a:p>
            <a:pPr>
              <a:buFont typeface="Arial"/>
              <a:buChar char="•"/>
            </a:pPr>
            <a:r>
              <a:rPr lang="en-US" sz="1600" dirty="0">
                <a:latin typeface="Comic Sans MS"/>
                <a:ea typeface="+mn-lt"/>
                <a:cs typeface="+mn-lt"/>
              </a:rPr>
              <a:t>He diverted suspicion by fabricating theories about rival researchers and corporate conflicts.</a:t>
            </a:r>
            <a:endParaRPr lang="en-US" sz="1600">
              <a:latin typeface="Comic Sans MS"/>
            </a:endParaRPr>
          </a:p>
          <a:p>
            <a:pPr>
              <a:buFont typeface="Arial"/>
              <a:buChar char="•"/>
            </a:pPr>
            <a:r>
              <a:rPr lang="en-US" sz="1600" dirty="0">
                <a:latin typeface="Comic Sans MS"/>
                <a:ea typeface="+mn-lt"/>
                <a:cs typeface="+mn-lt"/>
              </a:rPr>
              <a:t>Motive: He wanted to replace Dr. Hart at Nova Tech and take over her groundbreaking AI research.</a:t>
            </a:r>
            <a:endParaRPr lang="en-US" sz="1600">
              <a:latin typeface="Comic Sans MS"/>
            </a:endParaRPr>
          </a:p>
          <a:p>
            <a:pPr marL="0" indent="0">
              <a:buNone/>
            </a:pPr>
            <a:endParaRPr lang="en-US" dirty="0">
              <a:latin typeface="Comic Sans M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4FD39-5E46-905A-B196-D3BB7DD6A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CB177-F1F9-455A-A243-ADB60FA39D64}" type="datetime1"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8C58A-90DA-514F-9BC0-BE0CDC153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022CB-511F-279C-DE50-31C3270D6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6</a:t>
            </a:fld>
            <a:endParaRPr lang="en-US" dirty="0"/>
          </a:p>
        </p:txBody>
      </p:sp>
      <p:pic>
        <p:nvPicPr>
          <p:cNvPr id="7" name="Picture 6" descr="A person in a white suit&#10;&#10;AI-generated content may be incorrect.">
            <a:extLst>
              <a:ext uri="{FF2B5EF4-FFF2-40B4-BE49-F238E27FC236}">
                <a16:creationId xmlns:a16="http://schemas.microsoft.com/office/drawing/2014/main" id="{F2555824-D5AC-C483-857D-0A47678A8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0255" y="4295533"/>
            <a:ext cx="2360839" cy="23132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4F370F-ED68-2726-11FE-A03A8218E507}"/>
              </a:ext>
            </a:extLst>
          </p:cNvPr>
          <p:cNvSpPr txBox="1"/>
          <p:nvPr/>
        </p:nvSpPr>
        <p:spPr>
          <a:xfrm>
            <a:off x="4824539" y="4297781"/>
            <a:ext cx="4552950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600" dirty="0">
                <a:latin typeface="Comic Sans MS"/>
                <a:ea typeface="+mn-lt"/>
                <a:cs typeface="+mn-lt"/>
              </a:rPr>
              <a:t>Like corporate espionage cases (e.g., Tesla’s Martin Tripp), Singh used deception and sabotage for personal gain.</a:t>
            </a:r>
            <a:endParaRPr lang="en-US" sz="1600" dirty="0">
              <a:latin typeface="Comic Sans MS"/>
            </a:endParaRPr>
          </a:p>
          <a:p>
            <a:endParaRPr lang="en-US" sz="1600" dirty="0">
              <a:latin typeface="Comic Sans M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Comic Sans MS"/>
                <a:ea typeface="+mn-lt"/>
                <a:cs typeface="+mn-lt"/>
              </a:rPr>
              <a:t>A reminder that power struggles in tech innovation can turn into dangerous betrayals.</a:t>
            </a:r>
            <a:endParaRPr lang="en-US" sz="1600">
              <a:latin typeface="Comic Sans MS"/>
            </a:endParaRPr>
          </a:p>
          <a:p>
            <a:pPr algn="l"/>
            <a:endParaRPr lang="en-US" sz="1600" dirty="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65342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9A977-E135-ACEF-9C85-303EBE611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3819" y="681986"/>
            <a:ext cx="4972856" cy="1438780"/>
          </a:xfrm>
        </p:spPr>
        <p:txBody>
          <a:bodyPr>
            <a:normAutofit/>
          </a:bodyPr>
          <a:lstStyle/>
          <a:p>
            <a:r>
              <a:rPr lang="en-GB" sz="6000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4DA8B-466C-9817-A732-28E61CEF0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2306781"/>
            <a:ext cx="3469450" cy="6780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8ACA1-EECB-2405-7783-96B66206C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BA0C4A-6E51-445F-8C5D-05C9540B9C92}" type="datetime1"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0F53C2-F904-4958-967C-79A52445E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0D2C0-458A-BD5D-D746-3CF0BB61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7</a:t>
            </a:fld>
            <a:endParaRPr lang="en-US" dirty="0"/>
          </a:p>
        </p:txBody>
      </p:sp>
      <p:pic>
        <p:nvPicPr>
          <p:cNvPr id="11" name="Picture 10" descr="A 3d character sitting next to a question mark&#10;&#10;AI-generated content may be incorrect.">
            <a:extLst>
              <a:ext uri="{FF2B5EF4-FFF2-40B4-BE49-F238E27FC236}">
                <a16:creationId xmlns:a16="http://schemas.microsoft.com/office/drawing/2014/main" id="{4A0E03A1-45A4-5015-9128-2EE8D64F73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7127" y="2644861"/>
            <a:ext cx="3760856" cy="351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035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8496F-997E-D163-2603-C14D6D028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E6D06-789B-5000-9AA9-00270A7663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Bing.com. (2025). Corporate Sabotage about ethnic in AI - Search Videos. [online] Available at: </a:t>
            </a:r>
            <a:r>
              <a:rPr lang="en-GB" sz="1400" dirty="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https://www.bing.com/videos/riverview/relatedvideo?q=Corporate+Sabotage+abot+ethnic+in+AI&amp;qpvt=Corporate+Sabotage+abot+ethnic+in+AI&amp;view=riverview&amp;mmscn=mtsc&amp;mid=23C3390CD17005E5E4B723C3390CD17005E5E4B7&amp;&amp;aps=0&amp;FORM=VMSOVR</a:t>
            </a:r>
            <a:r>
              <a:rPr lang="en-GB" sz="1400">
                <a:latin typeface="Arial"/>
                <a:cs typeface="Arial"/>
              </a:rPr>
              <a:t> [Accessed 24 Feb. 2025].</a:t>
            </a:r>
            <a:endParaRPr lang="en-US" sz="1400"/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Chamorro-</a:t>
            </a:r>
            <a:r>
              <a:rPr lang="en-GB" sz="1400" err="1">
                <a:latin typeface="Arial"/>
                <a:cs typeface="Arial"/>
              </a:rPr>
              <a:t>Premuzic</a:t>
            </a:r>
            <a:r>
              <a:rPr lang="en-GB" sz="1400">
                <a:latin typeface="Arial"/>
                <a:cs typeface="Arial"/>
              </a:rPr>
              <a:t>, T. (2022). How to Deal with High Pressure Situations at Work. [online] Harvard Business Review. Available at: </a:t>
            </a:r>
            <a:r>
              <a:rPr lang="en-GB" sz="1400" dirty="0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https://hbr.org/2022/05/how-to-deal-with-high-pressure-situations-at-work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Glazman, M. (2023). 5 Types of Manipulators at Work. [online] Harvard Business Review. Available at: </a:t>
            </a:r>
            <a:r>
              <a:rPr lang="en-GB" sz="1400" u="sng" dirty="0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https://hbr.org/2023/10/5-types-of-manipulators-at-work</a:t>
            </a:r>
            <a:r>
              <a:rPr lang="en-GB" sz="1400" dirty="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Proquest.com. (2025). Sign in to your account. [online] Available at: </a:t>
            </a:r>
            <a:r>
              <a:rPr lang="en-GB" sz="1400" dirty="0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https://www.proquest.com/docview/2644596672?pq-origsite=primo_ra&amp;accountid=130472&amp;sourcetype=Scholarly%20Journals</a:t>
            </a:r>
            <a:r>
              <a:rPr lang="en-GB" sz="1400">
                <a:latin typeface="Arial"/>
                <a:cs typeface="Arial"/>
              </a:rPr>
              <a:t> [Accessed 21 Feb. 2025].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Rigby, M.J. (2019). Ethical Dimensions of Using Artificial Intelligence in Health Care. AMA Journal of Ethics, [online] 21(2), pp.121–124. </a:t>
            </a:r>
            <a:r>
              <a:rPr lang="en-GB" sz="1400" err="1">
                <a:latin typeface="Arial"/>
                <a:cs typeface="Arial"/>
              </a:rPr>
              <a:t>doi:https</a:t>
            </a:r>
            <a:r>
              <a:rPr lang="en-GB" sz="1400">
                <a:latin typeface="Arial"/>
                <a:cs typeface="Arial"/>
              </a:rPr>
              <a:t>://doi.org/10.1001/amajethics.2019.121..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04D16-21D4-8231-1F50-430AFD423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44D63-0CCA-4E43-B75E-227B838A786D}" type="datetime1"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3EA82-2020-D547-1D4B-D24F4BD7A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7DE14B-F284-721C-1A7B-A8BF435D5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3380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DylanVTI</vt:lpstr>
      <vt:lpstr>            The Mysterious Disappearance of Dr. Hart </vt:lpstr>
      <vt:lpstr> Who is Dr Hart?</vt:lpstr>
      <vt:lpstr>Timeline of Events- what  happened with Dr. Hart? </vt:lpstr>
      <vt:lpstr>Analysis of Findings </vt:lpstr>
      <vt:lpstr>The Mysterious Email</vt:lpstr>
      <vt:lpstr>Conclusion – The Truth Behind Dr. Hart’s Disappearance</vt:lpstr>
      <vt:lpstr>Thank You!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431</cp:revision>
  <dcterms:created xsi:type="dcterms:W3CDTF">2025-02-27T18:31:50Z</dcterms:created>
  <dcterms:modified xsi:type="dcterms:W3CDTF">2025-03-23T12:26:18Z</dcterms:modified>
</cp:coreProperties>
</file>