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8" r:id="rId4"/>
  </p:sldMasterIdLst>
  <p:notesMasterIdLst>
    <p:notesMasterId r:id="rId13"/>
  </p:notesMasterIdLst>
  <p:handoutMasterIdLst>
    <p:handoutMasterId r:id="rId14"/>
  </p:handoutMasterIdLst>
  <p:sldIdLst>
    <p:sldId id="298" r:id="rId5"/>
    <p:sldId id="301" r:id="rId6"/>
    <p:sldId id="303" r:id="rId7"/>
    <p:sldId id="308" r:id="rId8"/>
    <p:sldId id="304" r:id="rId9"/>
    <p:sldId id="309" r:id="rId10"/>
    <p:sldId id="305" r:id="rId11"/>
    <p:sldId id="29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35436" autoAdjust="0"/>
  </p:normalViewPr>
  <p:slideViewPr>
    <p:cSldViewPr snapToGrid="0">
      <p:cViewPr varScale="1">
        <p:scale>
          <a:sx n="25" d="100"/>
          <a:sy n="25" d="100"/>
        </p:scale>
        <p:origin x="2460" y="36"/>
      </p:cViewPr>
      <p:guideLst/>
    </p:cSldViewPr>
  </p:slideViewPr>
  <p:outlineViewPr>
    <p:cViewPr>
      <p:scale>
        <a:sx n="33" d="100"/>
        <a:sy n="33" d="100"/>
      </p:scale>
      <p:origin x="0" y="-558"/>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8043BB-9614-498B-9697-8B4816A32B7C}"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GB"/>
        </a:p>
      </dgm:t>
    </dgm:pt>
    <dgm:pt modelId="{5878C821-FDF0-4091-BD21-25A8431424DF}">
      <dgm:prSet/>
      <dgm:spPr/>
      <dgm:t>
        <a:bodyPr/>
        <a:lstStyle/>
        <a:p>
          <a:pPr>
            <a:defRPr b="1"/>
          </a:pPr>
          <a:r>
            <a:rPr lang="en-GB" b="1"/>
            <a:t>CM Project Explained: </a:t>
          </a:r>
          <a:r>
            <a:rPr lang="en-GB"/>
            <a:t>Objective was to modernise the Domiciliary Care Service, creating a better and safer working environment and business growth. </a:t>
          </a:r>
        </a:p>
      </dgm:t>
    </dgm:pt>
    <dgm:pt modelId="{5AA594FD-A911-4B75-91F1-4A377218C238}" type="parTrans" cxnId="{A94FB4B6-C524-4A63-8B25-8744DA05EE5D}">
      <dgm:prSet/>
      <dgm:spPr/>
      <dgm:t>
        <a:bodyPr/>
        <a:lstStyle/>
        <a:p>
          <a:endParaRPr lang="en-GB"/>
        </a:p>
      </dgm:t>
    </dgm:pt>
    <dgm:pt modelId="{A97256EF-A28D-4499-ACA2-632F35C09BB7}" type="sibTrans" cxnId="{A94FB4B6-C524-4A63-8B25-8744DA05EE5D}">
      <dgm:prSet/>
      <dgm:spPr/>
      <dgm:t>
        <a:bodyPr/>
        <a:lstStyle/>
        <a:p>
          <a:endParaRPr lang="en-GB"/>
        </a:p>
      </dgm:t>
    </dgm:pt>
    <dgm:pt modelId="{AFA16E60-A559-48A2-B186-ECB9E70904EF}">
      <dgm:prSet custT="1"/>
      <dgm:spPr/>
      <dgm:t>
        <a:bodyPr/>
        <a:lstStyle/>
        <a:p>
          <a:r>
            <a:rPr lang="en-GB" sz="2000" dirty="0"/>
            <a:t>Performance Monitoring</a:t>
          </a:r>
        </a:p>
      </dgm:t>
    </dgm:pt>
    <dgm:pt modelId="{CB94C09D-57E4-4D9D-AFBC-C79848DC378A}" type="parTrans" cxnId="{462B3523-A4E7-4456-8B1C-8BF6C2708C0C}">
      <dgm:prSet/>
      <dgm:spPr/>
      <dgm:t>
        <a:bodyPr/>
        <a:lstStyle/>
        <a:p>
          <a:endParaRPr lang="en-GB"/>
        </a:p>
      </dgm:t>
    </dgm:pt>
    <dgm:pt modelId="{FF9D4291-848C-4E26-8261-E4AE07EF5737}" type="sibTrans" cxnId="{462B3523-A4E7-4456-8B1C-8BF6C2708C0C}">
      <dgm:prSet/>
      <dgm:spPr/>
      <dgm:t>
        <a:bodyPr/>
        <a:lstStyle/>
        <a:p>
          <a:endParaRPr lang="en-GB"/>
        </a:p>
      </dgm:t>
    </dgm:pt>
    <dgm:pt modelId="{50B881B7-3AC6-4A8C-8DF6-B3A10C975A48}">
      <dgm:prSet custT="1"/>
      <dgm:spPr/>
      <dgm:t>
        <a:bodyPr/>
        <a:lstStyle/>
        <a:p>
          <a:r>
            <a:rPr lang="en-GB" sz="2000" dirty="0"/>
            <a:t>Introduction of Mobile Devices for every staff member </a:t>
          </a:r>
        </a:p>
      </dgm:t>
    </dgm:pt>
    <dgm:pt modelId="{72544C2F-6759-4A94-8011-9E8AF0A51ADE}" type="parTrans" cxnId="{75A8CE53-2052-42CE-B3DC-69AACE2D1C8D}">
      <dgm:prSet/>
      <dgm:spPr/>
      <dgm:t>
        <a:bodyPr/>
        <a:lstStyle/>
        <a:p>
          <a:endParaRPr lang="en-GB"/>
        </a:p>
      </dgm:t>
    </dgm:pt>
    <dgm:pt modelId="{3CBC34A0-9C01-48BA-B821-1A7FAD33E3F1}" type="sibTrans" cxnId="{75A8CE53-2052-42CE-B3DC-69AACE2D1C8D}">
      <dgm:prSet/>
      <dgm:spPr/>
      <dgm:t>
        <a:bodyPr/>
        <a:lstStyle/>
        <a:p>
          <a:endParaRPr lang="en-GB"/>
        </a:p>
      </dgm:t>
    </dgm:pt>
    <dgm:pt modelId="{4296AC15-0EE8-4CA1-9AF2-E99EA4E34A97}">
      <dgm:prSet custT="1"/>
      <dgm:spPr/>
      <dgm:t>
        <a:bodyPr/>
        <a:lstStyle/>
        <a:p>
          <a:r>
            <a:rPr lang="en-GB" sz="2000" dirty="0"/>
            <a:t>Implementing a new rostering system</a:t>
          </a:r>
        </a:p>
      </dgm:t>
    </dgm:pt>
    <dgm:pt modelId="{DBFC7475-6921-42FF-AF00-FF258814FAE4}" type="parTrans" cxnId="{C1DCD637-393E-49C5-B4CE-5D45817D3A9E}">
      <dgm:prSet/>
      <dgm:spPr/>
      <dgm:t>
        <a:bodyPr/>
        <a:lstStyle/>
        <a:p>
          <a:endParaRPr lang="en-GB"/>
        </a:p>
      </dgm:t>
    </dgm:pt>
    <dgm:pt modelId="{626B096E-84D4-437F-B8E4-84F34A76F004}" type="sibTrans" cxnId="{C1DCD637-393E-49C5-B4CE-5D45817D3A9E}">
      <dgm:prSet/>
      <dgm:spPr/>
      <dgm:t>
        <a:bodyPr/>
        <a:lstStyle/>
        <a:p>
          <a:endParaRPr lang="en-GB"/>
        </a:p>
      </dgm:t>
    </dgm:pt>
    <dgm:pt modelId="{E5D10DD7-E45C-4667-822D-906C761A1D33}">
      <dgm:prSet custT="1"/>
      <dgm:spPr/>
      <dgm:t>
        <a:bodyPr/>
        <a:lstStyle/>
        <a:p>
          <a:pPr>
            <a:defRPr b="1"/>
          </a:pPr>
          <a:r>
            <a:rPr lang="en-GB" sz="2400" dirty="0"/>
            <a:t>Challenges associated with People:</a:t>
          </a:r>
        </a:p>
      </dgm:t>
    </dgm:pt>
    <dgm:pt modelId="{FAA48B0E-4F63-4807-B9C0-F11C859D88EF}" type="parTrans" cxnId="{B286F533-300A-4F4F-AB14-4BFCBB49E7A3}">
      <dgm:prSet/>
      <dgm:spPr/>
      <dgm:t>
        <a:bodyPr/>
        <a:lstStyle/>
        <a:p>
          <a:endParaRPr lang="en-GB"/>
        </a:p>
      </dgm:t>
    </dgm:pt>
    <dgm:pt modelId="{3E020B83-4D45-409A-97B3-9861344627AB}" type="sibTrans" cxnId="{B286F533-300A-4F4F-AB14-4BFCBB49E7A3}">
      <dgm:prSet/>
      <dgm:spPr/>
      <dgm:t>
        <a:bodyPr/>
        <a:lstStyle/>
        <a:p>
          <a:endParaRPr lang="en-GB"/>
        </a:p>
      </dgm:t>
    </dgm:pt>
    <dgm:pt modelId="{940AA3E6-5A7D-472B-9DFD-ACAFE5145A6C}">
      <dgm:prSet custT="1"/>
      <dgm:spPr/>
      <dgm:t>
        <a:bodyPr/>
        <a:lstStyle/>
        <a:p>
          <a:r>
            <a:rPr lang="en-GB" sz="2800" dirty="0"/>
            <a:t>Fear of Change</a:t>
          </a:r>
        </a:p>
      </dgm:t>
    </dgm:pt>
    <dgm:pt modelId="{365E0919-4FF1-49EC-AC98-EBCB83595192}" type="parTrans" cxnId="{B5CE4C6A-25A7-477C-89B1-AE9E70CDEEC9}">
      <dgm:prSet/>
      <dgm:spPr/>
      <dgm:t>
        <a:bodyPr/>
        <a:lstStyle/>
        <a:p>
          <a:endParaRPr lang="en-GB"/>
        </a:p>
      </dgm:t>
    </dgm:pt>
    <dgm:pt modelId="{D40880EA-D1D4-43ED-A6D1-B4AD98960D96}" type="sibTrans" cxnId="{B5CE4C6A-25A7-477C-89B1-AE9E70CDEEC9}">
      <dgm:prSet/>
      <dgm:spPr/>
      <dgm:t>
        <a:bodyPr/>
        <a:lstStyle/>
        <a:p>
          <a:endParaRPr lang="en-GB"/>
        </a:p>
      </dgm:t>
    </dgm:pt>
    <dgm:pt modelId="{6BB0130C-F6C4-4B35-BDE7-5217CA973F82}">
      <dgm:prSet custT="1"/>
      <dgm:spPr/>
      <dgm:t>
        <a:bodyPr/>
        <a:lstStyle/>
        <a:p>
          <a:r>
            <a:rPr lang="en-GB" sz="2800" dirty="0"/>
            <a:t>Skills Gap</a:t>
          </a:r>
        </a:p>
      </dgm:t>
    </dgm:pt>
    <dgm:pt modelId="{71DFE89C-34E4-4AF7-9A19-9556323EAC53}" type="parTrans" cxnId="{1E91048F-ED9D-4065-A8A2-0F8EF604BF70}">
      <dgm:prSet/>
      <dgm:spPr/>
      <dgm:t>
        <a:bodyPr/>
        <a:lstStyle/>
        <a:p>
          <a:endParaRPr lang="en-GB"/>
        </a:p>
      </dgm:t>
    </dgm:pt>
    <dgm:pt modelId="{95A04F4E-9B72-46B9-9241-5BFC3C90C000}" type="sibTrans" cxnId="{1E91048F-ED9D-4065-A8A2-0F8EF604BF70}">
      <dgm:prSet/>
      <dgm:spPr/>
      <dgm:t>
        <a:bodyPr/>
        <a:lstStyle/>
        <a:p>
          <a:endParaRPr lang="en-GB"/>
        </a:p>
      </dgm:t>
    </dgm:pt>
    <dgm:pt modelId="{6DC12026-2D1D-4E36-AC63-98AD01586F4B}">
      <dgm:prSet custT="1"/>
      <dgm:spPr/>
      <dgm:t>
        <a:bodyPr/>
        <a:lstStyle/>
        <a:p>
          <a:r>
            <a:rPr lang="en-GB" sz="2800" dirty="0"/>
            <a:t>Creating Buy-In</a:t>
          </a:r>
        </a:p>
      </dgm:t>
    </dgm:pt>
    <dgm:pt modelId="{757A2592-0CC4-4E55-84DA-B3FD28081C88}" type="parTrans" cxnId="{46B60F07-F258-4EA2-B7AA-1F5DC903912B}">
      <dgm:prSet/>
      <dgm:spPr/>
      <dgm:t>
        <a:bodyPr/>
        <a:lstStyle/>
        <a:p>
          <a:endParaRPr lang="en-GB"/>
        </a:p>
      </dgm:t>
    </dgm:pt>
    <dgm:pt modelId="{A4D2E582-3995-416B-A94C-AEF0559439CC}" type="sibTrans" cxnId="{46B60F07-F258-4EA2-B7AA-1F5DC903912B}">
      <dgm:prSet/>
      <dgm:spPr/>
      <dgm:t>
        <a:bodyPr/>
        <a:lstStyle/>
        <a:p>
          <a:endParaRPr lang="en-GB"/>
        </a:p>
      </dgm:t>
    </dgm:pt>
    <dgm:pt modelId="{1F8A8334-3BFF-4F5B-81F1-9D3EFB00F55B}" type="pres">
      <dgm:prSet presAssocID="{8A8043BB-9614-498B-9697-8B4816A32B7C}" presName="Name0" presStyleCnt="0">
        <dgm:presLayoutVars>
          <dgm:dir/>
          <dgm:animLvl val="lvl"/>
          <dgm:resizeHandles val="exact"/>
        </dgm:presLayoutVars>
      </dgm:prSet>
      <dgm:spPr/>
    </dgm:pt>
    <dgm:pt modelId="{91D3967D-578F-4DC1-A9BC-D6D90F331241}" type="pres">
      <dgm:prSet presAssocID="{E5D10DD7-E45C-4667-822D-906C761A1D33}" presName="boxAndChildren" presStyleCnt="0"/>
      <dgm:spPr/>
    </dgm:pt>
    <dgm:pt modelId="{6F576392-FBEE-4A95-8619-690FAD2245E6}" type="pres">
      <dgm:prSet presAssocID="{E5D10DD7-E45C-4667-822D-906C761A1D33}" presName="parentTextBox" presStyleLbl="node1" presStyleIdx="0" presStyleCnt="2"/>
      <dgm:spPr/>
    </dgm:pt>
    <dgm:pt modelId="{228DB47B-003C-4845-B635-2125952019DA}" type="pres">
      <dgm:prSet presAssocID="{E5D10DD7-E45C-4667-822D-906C761A1D33}" presName="entireBox" presStyleLbl="node1" presStyleIdx="0" presStyleCnt="2"/>
      <dgm:spPr/>
    </dgm:pt>
    <dgm:pt modelId="{DB309481-6D5F-48FE-AAA6-E53CA28C3313}" type="pres">
      <dgm:prSet presAssocID="{E5D10DD7-E45C-4667-822D-906C761A1D33}" presName="descendantBox" presStyleCnt="0"/>
      <dgm:spPr/>
    </dgm:pt>
    <dgm:pt modelId="{F7C77EFD-A675-4707-861A-B7ACBF0C7407}" type="pres">
      <dgm:prSet presAssocID="{940AA3E6-5A7D-472B-9DFD-ACAFE5145A6C}" presName="childTextBox" presStyleLbl="fgAccFollowNode1" presStyleIdx="0" presStyleCnt="6">
        <dgm:presLayoutVars>
          <dgm:bulletEnabled val="1"/>
        </dgm:presLayoutVars>
      </dgm:prSet>
      <dgm:spPr/>
    </dgm:pt>
    <dgm:pt modelId="{66FD4C46-80BC-441A-8C6B-12DC74B50F79}" type="pres">
      <dgm:prSet presAssocID="{6BB0130C-F6C4-4B35-BDE7-5217CA973F82}" presName="childTextBox" presStyleLbl="fgAccFollowNode1" presStyleIdx="1" presStyleCnt="6">
        <dgm:presLayoutVars>
          <dgm:bulletEnabled val="1"/>
        </dgm:presLayoutVars>
      </dgm:prSet>
      <dgm:spPr/>
    </dgm:pt>
    <dgm:pt modelId="{E591C665-AD11-4A8C-AF70-DBA226FB2CF8}" type="pres">
      <dgm:prSet presAssocID="{6DC12026-2D1D-4E36-AC63-98AD01586F4B}" presName="childTextBox" presStyleLbl="fgAccFollowNode1" presStyleIdx="2" presStyleCnt="6">
        <dgm:presLayoutVars>
          <dgm:bulletEnabled val="1"/>
        </dgm:presLayoutVars>
      </dgm:prSet>
      <dgm:spPr/>
    </dgm:pt>
    <dgm:pt modelId="{4296391F-3B07-4723-8A86-8B20FF94A844}" type="pres">
      <dgm:prSet presAssocID="{A97256EF-A28D-4499-ACA2-632F35C09BB7}" presName="sp" presStyleCnt="0"/>
      <dgm:spPr/>
    </dgm:pt>
    <dgm:pt modelId="{F5BC5EF3-1A50-41C0-9EF5-A9A03970C847}" type="pres">
      <dgm:prSet presAssocID="{5878C821-FDF0-4091-BD21-25A8431424DF}" presName="arrowAndChildren" presStyleCnt="0"/>
      <dgm:spPr/>
    </dgm:pt>
    <dgm:pt modelId="{D8553329-1D8E-4054-94D6-5856B65CB895}" type="pres">
      <dgm:prSet presAssocID="{5878C821-FDF0-4091-BD21-25A8431424DF}" presName="parentTextArrow" presStyleLbl="node1" presStyleIdx="0" presStyleCnt="2"/>
      <dgm:spPr/>
    </dgm:pt>
    <dgm:pt modelId="{3320ADE3-69C9-4149-97D8-8A6ACD85761B}" type="pres">
      <dgm:prSet presAssocID="{5878C821-FDF0-4091-BD21-25A8431424DF}" presName="arrow" presStyleLbl="node1" presStyleIdx="1" presStyleCnt="2"/>
      <dgm:spPr/>
    </dgm:pt>
    <dgm:pt modelId="{B5E357A5-6403-4C38-BCA5-97CE19C1A0CE}" type="pres">
      <dgm:prSet presAssocID="{5878C821-FDF0-4091-BD21-25A8431424DF}" presName="descendantArrow" presStyleCnt="0"/>
      <dgm:spPr/>
    </dgm:pt>
    <dgm:pt modelId="{80D98575-B788-425B-B71B-73C5E494894F}" type="pres">
      <dgm:prSet presAssocID="{AFA16E60-A559-48A2-B186-ECB9E70904EF}" presName="childTextArrow" presStyleLbl="fgAccFollowNode1" presStyleIdx="3" presStyleCnt="6">
        <dgm:presLayoutVars>
          <dgm:bulletEnabled val="1"/>
        </dgm:presLayoutVars>
      </dgm:prSet>
      <dgm:spPr/>
    </dgm:pt>
    <dgm:pt modelId="{26661B8D-FCF8-4A25-88AD-38BBAAF16E52}" type="pres">
      <dgm:prSet presAssocID="{50B881B7-3AC6-4A8C-8DF6-B3A10C975A48}" presName="childTextArrow" presStyleLbl="fgAccFollowNode1" presStyleIdx="4" presStyleCnt="6">
        <dgm:presLayoutVars>
          <dgm:bulletEnabled val="1"/>
        </dgm:presLayoutVars>
      </dgm:prSet>
      <dgm:spPr/>
    </dgm:pt>
    <dgm:pt modelId="{3AC0BFEA-ACB6-4664-A21F-82D6354E6059}" type="pres">
      <dgm:prSet presAssocID="{4296AC15-0EE8-4CA1-9AF2-E99EA4E34A97}" presName="childTextArrow" presStyleLbl="fgAccFollowNode1" presStyleIdx="5" presStyleCnt="6">
        <dgm:presLayoutVars>
          <dgm:bulletEnabled val="1"/>
        </dgm:presLayoutVars>
      </dgm:prSet>
      <dgm:spPr/>
    </dgm:pt>
  </dgm:ptLst>
  <dgm:cxnLst>
    <dgm:cxn modelId="{46B60F07-F258-4EA2-B7AA-1F5DC903912B}" srcId="{E5D10DD7-E45C-4667-822D-906C761A1D33}" destId="{6DC12026-2D1D-4E36-AC63-98AD01586F4B}" srcOrd="2" destOrd="0" parTransId="{757A2592-0CC4-4E55-84DA-B3FD28081C88}" sibTransId="{A4D2E582-3995-416B-A94C-AEF0559439CC}"/>
    <dgm:cxn modelId="{1C7C5107-A364-40DB-9945-4167C6BC0CA6}" type="presOf" srcId="{E5D10DD7-E45C-4667-822D-906C761A1D33}" destId="{228DB47B-003C-4845-B635-2125952019DA}" srcOrd="1" destOrd="0" presId="urn:microsoft.com/office/officeart/2005/8/layout/process4"/>
    <dgm:cxn modelId="{FBA9E609-C6C6-4771-99EE-898B101CB6E7}" type="presOf" srcId="{6BB0130C-F6C4-4B35-BDE7-5217CA973F82}" destId="{66FD4C46-80BC-441A-8C6B-12DC74B50F79}" srcOrd="0" destOrd="0" presId="urn:microsoft.com/office/officeart/2005/8/layout/process4"/>
    <dgm:cxn modelId="{F751470F-A3FE-482A-9031-2127F92D1FB7}" type="presOf" srcId="{4296AC15-0EE8-4CA1-9AF2-E99EA4E34A97}" destId="{3AC0BFEA-ACB6-4664-A21F-82D6354E6059}" srcOrd="0" destOrd="0" presId="urn:microsoft.com/office/officeart/2005/8/layout/process4"/>
    <dgm:cxn modelId="{233A931D-C2D9-44F5-B416-A90A84533E96}" type="presOf" srcId="{8A8043BB-9614-498B-9697-8B4816A32B7C}" destId="{1F8A8334-3BFF-4F5B-81F1-9D3EFB00F55B}" srcOrd="0" destOrd="0" presId="urn:microsoft.com/office/officeart/2005/8/layout/process4"/>
    <dgm:cxn modelId="{462B3523-A4E7-4456-8B1C-8BF6C2708C0C}" srcId="{5878C821-FDF0-4091-BD21-25A8431424DF}" destId="{AFA16E60-A559-48A2-B186-ECB9E70904EF}" srcOrd="0" destOrd="0" parTransId="{CB94C09D-57E4-4D9D-AFBC-C79848DC378A}" sibTransId="{FF9D4291-848C-4E26-8261-E4AE07EF5737}"/>
    <dgm:cxn modelId="{B286F533-300A-4F4F-AB14-4BFCBB49E7A3}" srcId="{8A8043BB-9614-498B-9697-8B4816A32B7C}" destId="{E5D10DD7-E45C-4667-822D-906C761A1D33}" srcOrd="1" destOrd="0" parTransId="{FAA48B0E-4F63-4807-B9C0-F11C859D88EF}" sibTransId="{3E020B83-4D45-409A-97B3-9861344627AB}"/>
    <dgm:cxn modelId="{8BBBAB34-E868-4730-A761-4A79600114CC}" type="presOf" srcId="{E5D10DD7-E45C-4667-822D-906C761A1D33}" destId="{6F576392-FBEE-4A95-8619-690FAD2245E6}" srcOrd="0" destOrd="0" presId="urn:microsoft.com/office/officeart/2005/8/layout/process4"/>
    <dgm:cxn modelId="{C1DCD637-393E-49C5-B4CE-5D45817D3A9E}" srcId="{5878C821-FDF0-4091-BD21-25A8431424DF}" destId="{4296AC15-0EE8-4CA1-9AF2-E99EA4E34A97}" srcOrd="2" destOrd="0" parTransId="{DBFC7475-6921-42FF-AF00-FF258814FAE4}" sibTransId="{626B096E-84D4-437F-B8E4-84F34A76F004}"/>
    <dgm:cxn modelId="{B5CE4C6A-25A7-477C-89B1-AE9E70CDEEC9}" srcId="{E5D10DD7-E45C-4667-822D-906C761A1D33}" destId="{940AA3E6-5A7D-472B-9DFD-ACAFE5145A6C}" srcOrd="0" destOrd="0" parTransId="{365E0919-4FF1-49EC-AC98-EBCB83595192}" sibTransId="{D40880EA-D1D4-43ED-A6D1-B4AD98960D96}"/>
    <dgm:cxn modelId="{75A8CE53-2052-42CE-B3DC-69AACE2D1C8D}" srcId="{5878C821-FDF0-4091-BD21-25A8431424DF}" destId="{50B881B7-3AC6-4A8C-8DF6-B3A10C975A48}" srcOrd="1" destOrd="0" parTransId="{72544C2F-6759-4A94-8011-9E8AF0A51ADE}" sibTransId="{3CBC34A0-9C01-48BA-B821-1A7FAD33E3F1}"/>
    <dgm:cxn modelId="{1E91048F-ED9D-4065-A8A2-0F8EF604BF70}" srcId="{E5D10DD7-E45C-4667-822D-906C761A1D33}" destId="{6BB0130C-F6C4-4B35-BDE7-5217CA973F82}" srcOrd="1" destOrd="0" parTransId="{71DFE89C-34E4-4AF7-9A19-9556323EAC53}" sibTransId="{95A04F4E-9B72-46B9-9241-5BFC3C90C000}"/>
    <dgm:cxn modelId="{1139D096-39D2-44DE-8392-5EE7BA6C20BD}" type="presOf" srcId="{940AA3E6-5A7D-472B-9DFD-ACAFE5145A6C}" destId="{F7C77EFD-A675-4707-861A-B7ACBF0C7407}" srcOrd="0" destOrd="0" presId="urn:microsoft.com/office/officeart/2005/8/layout/process4"/>
    <dgm:cxn modelId="{7930CEA0-AA59-4C51-A101-372F3175E024}" type="presOf" srcId="{50B881B7-3AC6-4A8C-8DF6-B3A10C975A48}" destId="{26661B8D-FCF8-4A25-88AD-38BBAAF16E52}" srcOrd="0" destOrd="0" presId="urn:microsoft.com/office/officeart/2005/8/layout/process4"/>
    <dgm:cxn modelId="{EFB00BA9-9144-44EF-B198-6A73ABFD45FC}" type="presOf" srcId="{5878C821-FDF0-4091-BD21-25A8431424DF}" destId="{3320ADE3-69C9-4149-97D8-8A6ACD85761B}" srcOrd="1" destOrd="0" presId="urn:microsoft.com/office/officeart/2005/8/layout/process4"/>
    <dgm:cxn modelId="{A94FB4B6-C524-4A63-8B25-8744DA05EE5D}" srcId="{8A8043BB-9614-498B-9697-8B4816A32B7C}" destId="{5878C821-FDF0-4091-BD21-25A8431424DF}" srcOrd="0" destOrd="0" parTransId="{5AA594FD-A911-4B75-91F1-4A377218C238}" sibTransId="{A97256EF-A28D-4499-ACA2-632F35C09BB7}"/>
    <dgm:cxn modelId="{3F7867D2-CA80-4173-88DD-8AA536F92C89}" type="presOf" srcId="{AFA16E60-A559-48A2-B186-ECB9E70904EF}" destId="{80D98575-B788-425B-B71B-73C5E494894F}" srcOrd="0" destOrd="0" presId="urn:microsoft.com/office/officeart/2005/8/layout/process4"/>
    <dgm:cxn modelId="{1203CBE8-557B-420A-9DE4-F3BD8DD368CF}" type="presOf" srcId="{6DC12026-2D1D-4E36-AC63-98AD01586F4B}" destId="{E591C665-AD11-4A8C-AF70-DBA226FB2CF8}" srcOrd="0" destOrd="0" presId="urn:microsoft.com/office/officeart/2005/8/layout/process4"/>
    <dgm:cxn modelId="{EB54F9FC-63ED-490E-962D-925634183C3E}" type="presOf" srcId="{5878C821-FDF0-4091-BD21-25A8431424DF}" destId="{D8553329-1D8E-4054-94D6-5856B65CB895}" srcOrd="0" destOrd="0" presId="urn:microsoft.com/office/officeart/2005/8/layout/process4"/>
    <dgm:cxn modelId="{8552B4D4-551A-4F25-9615-7D12B03AA6BB}" type="presParOf" srcId="{1F8A8334-3BFF-4F5B-81F1-9D3EFB00F55B}" destId="{91D3967D-578F-4DC1-A9BC-D6D90F331241}" srcOrd="0" destOrd="0" presId="urn:microsoft.com/office/officeart/2005/8/layout/process4"/>
    <dgm:cxn modelId="{A11C8D2B-C19B-4901-AC75-A212D70D3B46}" type="presParOf" srcId="{91D3967D-578F-4DC1-A9BC-D6D90F331241}" destId="{6F576392-FBEE-4A95-8619-690FAD2245E6}" srcOrd="0" destOrd="0" presId="urn:microsoft.com/office/officeart/2005/8/layout/process4"/>
    <dgm:cxn modelId="{3B16E987-F413-4AFF-AAD1-2F1630A895B7}" type="presParOf" srcId="{91D3967D-578F-4DC1-A9BC-D6D90F331241}" destId="{228DB47B-003C-4845-B635-2125952019DA}" srcOrd="1" destOrd="0" presId="urn:microsoft.com/office/officeart/2005/8/layout/process4"/>
    <dgm:cxn modelId="{D82E0389-31D7-4A0A-AE64-597457FA8D34}" type="presParOf" srcId="{91D3967D-578F-4DC1-A9BC-D6D90F331241}" destId="{DB309481-6D5F-48FE-AAA6-E53CA28C3313}" srcOrd="2" destOrd="0" presId="urn:microsoft.com/office/officeart/2005/8/layout/process4"/>
    <dgm:cxn modelId="{C43C7759-114C-4789-B10A-B017DF9B4CAA}" type="presParOf" srcId="{DB309481-6D5F-48FE-AAA6-E53CA28C3313}" destId="{F7C77EFD-A675-4707-861A-B7ACBF0C7407}" srcOrd="0" destOrd="0" presId="urn:microsoft.com/office/officeart/2005/8/layout/process4"/>
    <dgm:cxn modelId="{E9AA2302-15C1-45BA-94BF-0CBFC4823D7B}" type="presParOf" srcId="{DB309481-6D5F-48FE-AAA6-E53CA28C3313}" destId="{66FD4C46-80BC-441A-8C6B-12DC74B50F79}" srcOrd="1" destOrd="0" presId="urn:microsoft.com/office/officeart/2005/8/layout/process4"/>
    <dgm:cxn modelId="{BB1A6FEF-A778-48C4-9A36-3214A63E2D6E}" type="presParOf" srcId="{DB309481-6D5F-48FE-AAA6-E53CA28C3313}" destId="{E591C665-AD11-4A8C-AF70-DBA226FB2CF8}" srcOrd="2" destOrd="0" presId="urn:microsoft.com/office/officeart/2005/8/layout/process4"/>
    <dgm:cxn modelId="{0F1A8F52-1F30-4E63-AE03-386645C02116}" type="presParOf" srcId="{1F8A8334-3BFF-4F5B-81F1-9D3EFB00F55B}" destId="{4296391F-3B07-4723-8A86-8B20FF94A844}" srcOrd="1" destOrd="0" presId="urn:microsoft.com/office/officeart/2005/8/layout/process4"/>
    <dgm:cxn modelId="{61EA90BD-9AFF-424A-9F58-37DAB6D0FBAD}" type="presParOf" srcId="{1F8A8334-3BFF-4F5B-81F1-9D3EFB00F55B}" destId="{F5BC5EF3-1A50-41C0-9EF5-A9A03970C847}" srcOrd="2" destOrd="0" presId="urn:microsoft.com/office/officeart/2005/8/layout/process4"/>
    <dgm:cxn modelId="{D18BD1C1-B087-4145-8835-D121BA70AB6B}" type="presParOf" srcId="{F5BC5EF3-1A50-41C0-9EF5-A9A03970C847}" destId="{D8553329-1D8E-4054-94D6-5856B65CB895}" srcOrd="0" destOrd="0" presId="urn:microsoft.com/office/officeart/2005/8/layout/process4"/>
    <dgm:cxn modelId="{85320F9C-73E4-4FD1-AF7B-8FC1549A25EA}" type="presParOf" srcId="{F5BC5EF3-1A50-41C0-9EF5-A9A03970C847}" destId="{3320ADE3-69C9-4149-97D8-8A6ACD85761B}" srcOrd="1" destOrd="0" presId="urn:microsoft.com/office/officeart/2005/8/layout/process4"/>
    <dgm:cxn modelId="{FAADFE73-1CBC-4F63-985A-975BEAB99938}" type="presParOf" srcId="{F5BC5EF3-1A50-41C0-9EF5-A9A03970C847}" destId="{B5E357A5-6403-4C38-BCA5-97CE19C1A0CE}" srcOrd="2" destOrd="0" presId="urn:microsoft.com/office/officeart/2005/8/layout/process4"/>
    <dgm:cxn modelId="{C209BE72-175E-4F1B-B59B-E7C8EF8E2C82}" type="presParOf" srcId="{B5E357A5-6403-4C38-BCA5-97CE19C1A0CE}" destId="{80D98575-B788-425B-B71B-73C5E494894F}" srcOrd="0" destOrd="0" presId="urn:microsoft.com/office/officeart/2005/8/layout/process4"/>
    <dgm:cxn modelId="{B17B780F-D695-43C6-84BC-B8148F6E0FA3}" type="presParOf" srcId="{B5E357A5-6403-4C38-BCA5-97CE19C1A0CE}" destId="{26661B8D-FCF8-4A25-88AD-38BBAAF16E52}" srcOrd="1" destOrd="0" presId="urn:microsoft.com/office/officeart/2005/8/layout/process4"/>
    <dgm:cxn modelId="{8F3F41DC-DFDC-45EA-8584-6A893F8A809F}" type="presParOf" srcId="{B5E357A5-6403-4C38-BCA5-97CE19C1A0CE}" destId="{3AC0BFEA-ACB6-4664-A21F-82D6354E6059}" srcOrd="2"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DDBE9D-5EE6-47EC-859B-468BCC7D278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55C4C7E3-F9BA-4AE3-82A0-76796D62BF32}">
      <dgm:prSet phldrT="[Text]"/>
      <dgm:spPr/>
      <dgm:t>
        <a:bodyPr/>
        <a:lstStyle/>
        <a:p>
          <a:r>
            <a:rPr lang="en-GB" dirty="0"/>
            <a:t>Approachable</a:t>
          </a:r>
        </a:p>
      </dgm:t>
    </dgm:pt>
    <dgm:pt modelId="{EBB49548-53BB-4893-B9A1-197A05E1C2EC}" type="parTrans" cxnId="{2CD23FD3-BD5B-413A-9D5B-8E876B5F35D7}">
      <dgm:prSet/>
      <dgm:spPr/>
      <dgm:t>
        <a:bodyPr/>
        <a:lstStyle/>
        <a:p>
          <a:endParaRPr lang="en-GB"/>
        </a:p>
      </dgm:t>
    </dgm:pt>
    <dgm:pt modelId="{669EBBE5-9A89-4F5A-A483-816B7F09A6CF}" type="sibTrans" cxnId="{2CD23FD3-BD5B-413A-9D5B-8E876B5F35D7}">
      <dgm:prSet/>
      <dgm:spPr/>
      <dgm:t>
        <a:bodyPr/>
        <a:lstStyle/>
        <a:p>
          <a:endParaRPr lang="en-GB"/>
        </a:p>
      </dgm:t>
    </dgm:pt>
    <dgm:pt modelId="{ED233F15-AB3A-4589-A686-C47178414F22}">
      <dgm:prSet phldrT="[Text]"/>
      <dgm:spPr/>
      <dgm:t>
        <a:bodyPr/>
        <a:lstStyle/>
        <a:p>
          <a:r>
            <a:rPr lang="en-GB" dirty="0"/>
            <a:t>Communication</a:t>
          </a:r>
        </a:p>
      </dgm:t>
    </dgm:pt>
    <dgm:pt modelId="{93AB85AF-2937-47A9-B795-6D8259B5A4BF}" type="parTrans" cxnId="{4D15DF7C-1C0B-4901-91FE-809C3B8B070B}">
      <dgm:prSet/>
      <dgm:spPr/>
      <dgm:t>
        <a:bodyPr/>
        <a:lstStyle/>
        <a:p>
          <a:endParaRPr lang="en-GB"/>
        </a:p>
      </dgm:t>
    </dgm:pt>
    <dgm:pt modelId="{E8228F09-DED4-4F6B-9FA2-1C42077B68F1}" type="sibTrans" cxnId="{4D15DF7C-1C0B-4901-91FE-809C3B8B070B}">
      <dgm:prSet/>
      <dgm:spPr/>
      <dgm:t>
        <a:bodyPr/>
        <a:lstStyle/>
        <a:p>
          <a:endParaRPr lang="en-GB"/>
        </a:p>
      </dgm:t>
    </dgm:pt>
    <dgm:pt modelId="{72D9227C-DFC1-472F-9EDF-BE4DE0E54636}">
      <dgm:prSet phldrT="[Text]"/>
      <dgm:spPr/>
      <dgm:t>
        <a:bodyPr/>
        <a:lstStyle/>
        <a:p>
          <a:r>
            <a:rPr lang="en-GB" dirty="0"/>
            <a:t>Leadership</a:t>
          </a:r>
        </a:p>
      </dgm:t>
    </dgm:pt>
    <dgm:pt modelId="{A8DD0CB4-418D-4594-A7A8-A5E278C9AD9F}" type="parTrans" cxnId="{B706FD0A-9302-4917-8C8A-237A87DC5AF4}">
      <dgm:prSet/>
      <dgm:spPr/>
      <dgm:t>
        <a:bodyPr/>
        <a:lstStyle/>
        <a:p>
          <a:endParaRPr lang="en-GB"/>
        </a:p>
      </dgm:t>
    </dgm:pt>
    <dgm:pt modelId="{98E0AAAD-02FE-4035-86BA-668FA7694B30}" type="sibTrans" cxnId="{B706FD0A-9302-4917-8C8A-237A87DC5AF4}">
      <dgm:prSet/>
      <dgm:spPr/>
      <dgm:t>
        <a:bodyPr/>
        <a:lstStyle/>
        <a:p>
          <a:endParaRPr lang="en-GB"/>
        </a:p>
      </dgm:t>
    </dgm:pt>
    <dgm:pt modelId="{6308FA79-CF79-40E8-88AF-2D6C3A720E0F}">
      <dgm:prSet phldrT="[Text]"/>
      <dgm:spPr/>
      <dgm:t>
        <a:bodyPr/>
        <a:lstStyle/>
        <a:p>
          <a:r>
            <a:rPr lang="en-GB" dirty="0"/>
            <a:t>Creative</a:t>
          </a:r>
        </a:p>
      </dgm:t>
    </dgm:pt>
    <dgm:pt modelId="{3E49C7AC-09E0-4917-8C9F-EA340C0B250C}" type="parTrans" cxnId="{26D1CDCF-5582-450E-935E-3329F3E9B873}">
      <dgm:prSet/>
      <dgm:spPr/>
      <dgm:t>
        <a:bodyPr/>
        <a:lstStyle/>
        <a:p>
          <a:endParaRPr lang="en-GB"/>
        </a:p>
      </dgm:t>
    </dgm:pt>
    <dgm:pt modelId="{DF4B0CB4-62AB-48D2-B609-07F4CFEBA72B}" type="sibTrans" cxnId="{26D1CDCF-5582-450E-935E-3329F3E9B873}">
      <dgm:prSet/>
      <dgm:spPr/>
      <dgm:t>
        <a:bodyPr/>
        <a:lstStyle/>
        <a:p>
          <a:endParaRPr lang="en-GB"/>
        </a:p>
      </dgm:t>
    </dgm:pt>
    <dgm:pt modelId="{08A46228-02E0-46BB-A49C-E793DEBB99AE}">
      <dgm:prSet phldrT="[Text]"/>
      <dgm:spPr/>
      <dgm:t>
        <a:bodyPr/>
        <a:lstStyle/>
        <a:p>
          <a:r>
            <a:rPr lang="en-GB" dirty="0"/>
            <a:t>Relationship Building</a:t>
          </a:r>
        </a:p>
      </dgm:t>
    </dgm:pt>
    <dgm:pt modelId="{CBC3F1AB-562B-491D-8208-24B76CC47EB2}" type="parTrans" cxnId="{5BC12403-B16C-48FA-BCC2-F00A6B9DCC23}">
      <dgm:prSet/>
      <dgm:spPr/>
      <dgm:t>
        <a:bodyPr/>
        <a:lstStyle/>
        <a:p>
          <a:endParaRPr lang="en-GB"/>
        </a:p>
      </dgm:t>
    </dgm:pt>
    <dgm:pt modelId="{45E3569F-E8B1-4468-80AD-4149804ED6DC}" type="sibTrans" cxnId="{5BC12403-B16C-48FA-BCC2-F00A6B9DCC23}">
      <dgm:prSet/>
      <dgm:spPr/>
      <dgm:t>
        <a:bodyPr/>
        <a:lstStyle/>
        <a:p>
          <a:endParaRPr lang="en-GB"/>
        </a:p>
      </dgm:t>
    </dgm:pt>
    <dgm:pt modelId="{C75FDD16-D7A6-4AF0-89A2-B07BFB898963}" type="pres">
      <dgm:prSet presAssocID="{8FDDBE9D-5EE6-47EC-859B-468BCC7D2786}" presName="diagram" presStyleCnt="0">
        <dgm:presLayoutVars>
          <dgm:dir/>
          <dgm:resizeHandles val="exact"/>
        </dgm:presLayoutVars>
      </dgm:prSet>
      <dgm:spPr/>
    </dgm:pt>
    <dgm:pt modelId="{1B527DDD-3A42-4658-8057-8A1E9737EC35}" type="pres">
      <dgm:prSet presAssocID="{55C4C7E3-F9BA-4AE3-82A0-76796D62BF32}" presName="node" presStyleLbl="node1" presStyleIdx="0" presStyleCnt="5">
        <dgm:presLayoutVars>
          <dgm:bulletEnabled val="1"/>
        </dgm:presLayoutVars>
      </dgm:prSet>
      <dgm:spPr/>
    </dgm:pt>
    <dgm:pt modelId="{6F97ED3F-5B0F-4486-9167-7B2C81A577DC}" type="pres">
      <dgm:prSet presAssocID="{669EBBE5-9A89-4F5A-A483-816B7F09A6CF}" presName="sibTrans" presStyleCnt="0"/>
      <dgm:spPr/>
    </dgm:pt>
    <dgm:pt modelId="{E88B55E2-5D21-48F8-8A15-2CDD8DD2C246}" type="pres">
      <dgm:prSet presAssocID="{ED233F15-AB3A-4589-A686-C47178414F22}" presName="node" presStyleLbl="node1" presStyleIdx="1" presStyleCnt="5">
        <dgm:presLayoutVars>
          <dgm:bulletEnabled val="1"/>
        </dgm:presLayoutVars>
      </dgm:prSet>
      <dgm:spPr/>
    </dgm:pt>
    <dgm:pt modelId="{4AAB6C15-87BE-410F-AAF2-D1398650035B}" type="pres">
      <dgm:prSet presAssocID="{E8228F09-DED4-4F6B-9FA2-1C42077B68F1}" presName="sibTrans" presStyleCnt="0"/>
      <dgm:spPr/>
    </dgm:pt>
    <dgm:pt modelId="{E6CFE78D-BFE8-4EFD-8A5F-344E85ADC83C}" type="pres">
      <dgm:prSet presAssocID="{72D9227C-DFC1-472F-9EDF-BE4DE0E54636}" presName="node" presStyleLbl="node1" presStyleIdx="2" presStyleCnt="5">
        <dgm:presLayoutVars>
          <dgm:bulletEnabled val="1"/>
        </dgm:presLayoutVars>
      </dgm:prSet>
      <dgm:spPr/>
    </dgm:pt>
    <dgm:pt modelId="{8C8FC50E-C375-4BC0-B344-5D3EA0C2AFD9}" type="pres">
      <dgm:prSet presAssocID="{98E0AAAD-02FE-4035-86BA-668FA7694B30}" presName="sibTrans" presStyleCnt="0"/>
      <dgm:spPr/>
    </dgm:pt>
    <dgm:pt modelId="{7D92CA27-17DE-423A-8668-2CD53C7E1F19}" type="pres">
      <dgm:prSet presAssocID="{6308FA79-CF79-40E8-88AF-2D6C3A720E0F}" presName="node" presStyleLbl="node1" presStyleIdx="3" presStyleCnt="5">
        <dgm:presLayoutVars>
          <dgm:bulletEnabled val="1"/>
        </dgm:presLayoutVars>
      </dgm:prSet>
      <dgm:spPr/>
    </dgm:pt>
    <dgm:pt modelId="{5595A629-2AF0-406D-A1C0-EDFA95E72532}" type="pres">
      <dgm:prSet presAssocID="{DF4B0CB4-62AB-48D2-B609-07F4CFEBA72B}" presName="sibTrans" presStyleCnt="0"/>
      <dgm:spPr/>
    </dgm:pt>
    <dgm:pt modelId="{ACE774F2-8DC7-4A68-A8AE-C1AEE4BE2DBD}" type="pres">
      <dgm:prSet presAssocID="{08A46228-02E0-46BB-A49C-E793DEBB99AE}" presName="node" presStyleLbl="node1" presStyleIdx="4" presStyleCnt="5">
        <dgm:presLayoutVars>
          <dgm:bulletEnabled val="1"/>
        </dgm:presLayoutVars>
      </dgm:prSet>
      <dgm:spPr/>
    </dgm:pt>
  </dgm:ptLst>
  <dgm:cxnLst>
    <dgm:cxn modelId="{5BC12403-B16C-48FA-BCC2-F00A6B9DCC23}" srcId="{8FDDBE9D-5EE6-47EC-859B-468BCC7D2786}" destId="{08A46228-02E0-46BB-A49C-E793DEBB99AE}" srcOrd="4" destOrd="0" parTransId="{CBC3F1AB-562B-491D-8208-24B76CC47EB2}" sibTransId="{45E3569F-E8B1-4468-80AD-4149804ED6DC}"/>
    <dgm:cxn modelId="{B706FD0A-9302-4917-8C8A-237A87DC5AF4}" srcId="{8FDDBE9D-5EE6-47EC-859B-468BCC7D2786}" destId="{72D9227C-DFC1-472F-9EDF-BE4DE0E54636}" srcOrd="2" destOrd="0" parTransId="{A8DD0CB4-418D-4594-A7A8-A5E278C9AD9F}" sibTransId="{98E0AAAD-02FE-4035-86BA-668FA7694B30}"/>
    <dgm:cxn modelId="{FE18390F-FE29-4FAE-AA99-F76C9573D784}" type="presOf" srcId="{08A46228-02E0-46BB-A49C-E793DEBB99AE}" destId="{ACE774F2-8DC7-4A68-A8AE-C1AEE4BE2DBD}" srcOrd="0" destOrd="0" presId="urn:microsoft.com/office/officeart/2005/8/layout/default"/>
    <dgm:cxn modelId="{58B03231-1432-4CF0-9B57-5A0236CD147C}" type="presOf" srcId="{6308FA79-CF79-40E8-88AF-2D6C3A720E0F}" destId="{7D92CA27-17DE-423A-8668-2CD53C7E1F19}" srcOrd="0" destOrd="0" presId="urn:microsoft.com/office/officeart/2005/8/layout/default"/>
    <dgm:cxn modelId="{2C421532-C4AF-419E-A664-4EE3D10E9EE1}" type="presOf" srcId="{8FDDBE9D-5EE6-47EC-859B-468BCC7D2786}" destId="{C75FDD16-D7A6-4AF0-89A2-B07BFB898963}" srcOrd="0" destOrd="0" presId="urn:microsoft.com/office/officeart/2005/8/layout/default"/>
    <dgm:cxn modelId="{F5CB6E67-E846-4B9A-B59D-F0A6B436EE39}" type="presOf" srcId="{55C4C7E3-F9BA-4AE3-82A0-76796D62BF32}" destId="{1B527DDD-3A42-4658-8057-8A1E9737EC35}" srcOrd="0" destOrd="0" presId="urn:microsoft.com/office/officeart/2005/8/layout/default"/>
    <dgm:cxn modelId="{D819A877-C149-41D4-9B35-BCE3E5D07CD2}" type="presOf" srcId="{72D9227C-DFC1-472F-9EDF-BE4DE0E54636}" destId="{E6CFE78D-BFE8-4EFD-8A5F-344E85ADC83C}" srcOrd="0" destOrd="0" presId="urn:microsoft.com/office/officeart/2005/8/layout/default"/>
    <dgm:cxn modelId="{4D15DF7C-1C0B-4901-91FE-809C3B8B070B}" srcId="{8FDDBE9D-5EE6-47EC-859B-468BCC7D2786}" destId="{ED233F15-AB3A-4589-A686-C47178414F22}" srcOrd="1" destOrd="0" parTransId="{93AB85AF-2937-47A9-B795-6D8259B5A4BF}" sibTransId="{E8228F09-DED4-4F6B-9FA2-1C42077B68F1}"/>
    <dgm:cxn modelId="{5982C089-E658-4DD4-9AD7-4FCA156451EC}" type="presOf" srcId="{ED233F15-AB3A-4589-A686-C47178414F22}" destId="{E88B55E2-5D21-48F8-8A15-2CDD8DD2C246}" srcOrd="0" destOrd="0" presId="urn:microsoft.com/office/officeart/2005/8/layout/default"/>
    <dgm:cxn modelId="{26D1CDCF-5582-450E-935E-3329F3E9B873}" srcId="{8FDDBE9D-5EE6-47EC-859B-468BCC7D2786}" destId="{6308FA79-CF79-40E8-88AF-2D6C3A720E0F}" srcOrd="3" destOrd="0" parTransId="{3E49C7AC-09E0-4917-8C9F-EA340C0B250C}" sibTransId="{DF4B0CB4-62AB-48D2-B609-07F4CFEBA72B}"/>
    <dgm:cxn modelId="{2CD23FD3-BD5B-413A-9D5B-8E876B5F35D7}" srcId="{8FDDBE9D-5EE6-47EC-859B-468BCC7D2786}" destId="{55C4C7E3-F9BA-4AE3-82A0-76796D62BF32}" srcOrd="0" destOrd="0" parTransId="{EBB49548-53BB-4893-B9A1-197A05E1C2EC}" sibTransId="{669EBBE5-9A89-4F5A-A483-816B7F09A6CF}"/>
    <dgm:cxn modelId="{736D1AC2-8A42-4230-96C8-9AA75F6DED30}" type="presParOf" srcId="{C75FDD16-D7A6-4AF0-89A2-B07BFB898963}" destId="{1B527DDD-3A42-4658-8057-8A1E9737EC35}" srcOrd="0" destOrd="0" presId="urn:microsoft.com/office/officeart/2005/8/layout/default"/>
    <dgm:cxn modelId="{FDAD98BE-70AE-4DBA-855E-75527B75A953}" type="presParOf" srcId="{C75FDD16-D7A6-4AF0-89A2-B07BFB898963}" destId="{6F97ED3F-5B0F-4486-9167-7B2C81A577DC}" srcOrd="1" destOrd="0" presId="urn:microsoft.com/office/officeart/2005/8/layout/default"/>
    <dgm:cxn modelId="{239B3721-D2A2-44FE-ACBC-4184658C494D}" type="presParOf" srcId="{C75FDD16-D7A6-4AF0-89A2-B07BFB898963}" destId="{E88B55E2-5D21-48F8-8A15-2CDD8DD2C246}" srcOrd="2" destOrd="0" presId="urn:microsoft.com/office/officeart/2005/8/layout/default"/>
    <dgm:cxn modelId="{04EDC1F5-7ABD-4745-BFA3-468B19E10F70}" type="presParOf" srcId="{C75FDD16-D7A6-4AF0-89A2-B07BFB898963}" destId="{4AAB6C15-87BE-410F-AAF2-D1398650035B}" srcOrd="3" destOrd="0" presId="urn:microsoft.com/office/officeart/2005/8/layout/default"/>
    <dgm:cxn modelId="{C7C06C1C-DA50-4986-95DE-6901A6B6AABA}" type="presParOf" srcId="{C75FDD16-D7A6-4AF0-89A2-B07BFB898963}" destId="{E6CFE78D-BFE8-4EFD-8A5F-344E85ADC83C}" srcOrd="4" destOrd="0" presId="urn:microsoft.com/office/officeart/2005/8/layout/default"/>
    <dgm:cxn modelId="{30FDFC00-C82C-4EC2-9374-BD3A83252A26}" type="presParOf" srcId="{C75FDD16-D7A6-4AF0-89A2-B07BFB898963}" destId="{8C8FC50E-C375-4BC0-B344-5D3EA0C2AFD9}" srcOrd="5" destOrd="0" presId="urn:microsoft.com/office/officeart/2005/8/layout/default"/>
    <dgm:cxn modelId="{14B278EA-09C9-4774-A008-D6411FA15048}" type="presParOf" srcId="{C75FDD16-D7A6-4AF0-89A2-B07BFB898963}" destId="{7D92CA27-17DE-423A-8668-2CD53C7E1F19}" srcOrd="6" destOrd="0" presId="urn:microsoft.com/office/officeart/2005/8/layout/default"/>
    <dgm:cxn modelId="{1041B211-A2F2-4451-A172-165DC986CAB1}" type="presParOf" srcId="{C75FDD16-D7A6-4AF0-89A2-B07BFB898963}" destId="{5595A629-2AF0-406D-A1C0-EDFA95E72532}" srcOrd="7" destOrd="0" presId="urn:microsoft.com/office/officeart/2005/8/layout/default"/>
    <dgm:cxn modelId="{62CE3B48-EF06-4B3D-B4E3-8ADC509B4D1C}" type="presParOf" srcId="{C75FDD16-D7A6-4AF0-89A2-B07BFB898963}" destId="{ACE774F2-8DC7-4A68-A8AE-C1AEE4BE2DBD}"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55317A-8C8B-4436-8B9B-254DAA08760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GB"/>
        </a:p>
      </dgm:t>
    </dgm:pt>
    <dgm:pt modelId="{AB7CE0B7-1C2E-4961-B580-D1EA072663C9}">
      <dgm:prSet phldrT="[Text]"/>
      <dgm:spPr/>
      <dgm:t>
        <a:bodyPr/>
        <a:lstStyle/>
        <a:p>
          <a:pPr>
            <a:lnSpc>
              <a:spcPct val="100000"/>
            </a:lnSpc>
          </a:pPr>
          <a:r>
            <a:rPr lang="en-GB"/>
            <a:t>1.</a:t>
          </a:r>
        </a:p>
      </dgm:t>
    </dgm:pt>
    <dgm:pt modelId="{42F4F258-178B-413D-875B-AA6F4AB9A77A}" type="parTrans" cxnId="{68DC40A1-04C9-4E22-B7C3-F2F279FB26CF}">
      <dgm:prSet/>
      <dgm:spPr/>
      <dgm:t>
        <a:bodyPr/>
        <a:lstStyle/>
        <a:p>
          <a:endParaRPr lang="en-GB"/>
        </a:p>
      </dgm:t>
    </dgm:pt>
    <dgm:pt modelId="{4E1AEB90-6EC0-44D3-8862-036C209F1023}" type="sibTrans" cxnId="{68DC40A1-04C9-4E22-B7C3-F2F279FB26CF}">
      <dgm:prSet/>
      <dgm:spPr/>
      <dgm:t>
        <a:bodyPr/>
        <a:lstStyle/>
        <a:p>
          <a:endParaRPr lang="en-GB"/>
        </a:p>
      </dgm:t>
    </dgm:pt>
    <dgm:pt modelId="{C4BBB5DC-F936-42B5-B84D-72CABE9AFA5C}">
      <dgm:prSet phldrT="[Text]" custT="1"/>
      <dgm:spPr/>
      <dgm:t>
        <a:bodyPr/>
        <a:lstStyle/>
        <a:p>
          <a:pPr>
            <a:lnSpc>
              <a:spcPct val="100000"/>
            </a:lnSpc>
          </a:pPr>
          <a:r>
            <a:rPr lang="en-GB" sz="2400" dirty="0"/>
            <a:t>Communication and Engagement Plan</a:t>
          </a:r>
        </a:p>
      </dgm:t>
    </dgm:pt>
    <dgm:pt modelId="{C5DDC092-B447-4131-A7F3-162D4FB1B787}" type="parTrans" cxnId="{B48628AE-2BE6-47BE-8298-70E40A8BF190}">
      <dgm:prSet/>
      <dgm:spPr/>
      <dgm:t>
        <a:bodyPr/>
        <a:lstStyle/>
        <a:p>
          <a:endParaRPr lang="en-GB"/>
        </a:p>
      </dgm:t>
    </dgm:pt>
    <dgm:pt modelId="{C156A009-2957-426C-8300-FA457A3CCA48}" type="sibTrans" cxnId="{B48628AE-2BE6-47BE-8298-70E40A8BF190}">
      <dgm:prSet/>
      <dgm:spPr/>
      <dgm:t>
        <a:bodyPr/>
        <a:lstStyle/>
        <a:p>
          <a:endParaRPr lang="en-GB"/>
        </a:p>
      </dgm:t>
    </dgm:pt>
    <dgm:pt modelId="{2BF08270-F901-4F50-91B2-B0E3AE1AF8A9}">
      <dgm:prSet phldrT="[Text]"/>
      <dgm:spPr/>
      <dgm:t>
        <a:bodyPr/>
        <a:lstStyle/>
        <a:p>
          <a:pPr>
            <a:lnSpc>
              <a:spcPct val="100000"/>
            </a:lnSpc>
          </a:pPr>
          <a:r>
            <a:rPr lang="en-GB"/>
            <a:t>2.</a:t>
          </a:r>
        </a:p>
      </dgm:t>
    </dgm:pt>
    <dgm:pt modelId="{73D0AF85-5822-424C-84A4-9403436F23D8}" type="parTrans" cxnId="{19DCB7CE-65E4-49C8-BD65-0DFCC25AF51B}">
      <dgm:prSet/>
      <dgm:spPr/>
      <dgm:t>
        <a:bodyPr/>
        <a:lstStyle/>
        <a:p>
          <a:endParaRPr lang="en-GB"/>
        </a:p>
      </dgm:t>
    </dgm:pt>
    <dgm:pt modelId="{2B26A60D-F3A2-494D-8DD8-2D87D35FF78A}" type="sibTrans" cxnId="{19DCB7CE-65E4-49C8-BD65-0DFCC25AF51B}">
      <dgm:prSet/>
      <dgm:spPr/>
      <dgm:t>
        <a:bodyPr/>
        <a:lstStyle/>
        <a:p>
          <a:endParaRPr lang="en-GB"/>
        </a:p>
      </dgm:t>
    </dgm:pt>
    <dgm:pt modelId="{C688E427-7E95-4CA0-930C-5F7169D53761}">
      <dgm:prSet phldrT="[Text]" custT="1"/>
      <dgm:spPr/>
      <dgm:t>
        <a:bodyPr/>
        <a:lstStyle/>
        <a:p>
          <a:pPr>
            <a:lnSpc>
              <a:spcPct val="100000"/>
            </a:lnSpc>
          </a:pPr>
          <a:r>
            <a:rPr lang="en-GB" sz="2400" dirty="0"/>
            <a:t>Gap Analysis</a:t>
          </a:r>
        </a:p>
      </dgm:t>
    </dgm:pt>
    <dgm:pt modelId="{C18F0A80-1AEC-4DBE-8D33-621446209DF5}" type="parTrans" cxnId="{01687688-469C-4D89-86CC-6335D4B9E83C}">
      <dgm:prSet/>
      <dgm:spPr/>
      <dgm:t>
        <a:bodyPr/>
        <a:lstStyle/>
        <a:p>
          <a:endParaRPr lang="en-GB"/>
        </a:p>
      </dgm:t>
    </dgm:pt>
    <dgm:pt modelId="{45C4D93F-B1DF-4312-8C26-2B39488EF4C0}" type="sibTrans" cxnId="{01687688-469C-4D89-86CC-6335D4B9E83C}">
      <dgm:prSet/>
      <dgm:spPr/>
      <dgm:t>
        <a:bodyPr/>
        <a:lstStyle/>
        <a:p>
          <a:endParaRPr lang="en-GB"/>
        </a:p>
      </dgm:t>
    </dgm:pt>
    <dgm:pt modelId="{E2E9E1FD-1342-4CB1-AF6C-F3C56B73816B}">
      <dgm:prSet phldrT="[Text]"/>
      <dgm:spPr/>
      <dgm:t>
        <a:bodyPr/>
        <a:lstStyle/>
        <a:p>
          <a:pPr>
            <a:lnSpc>
              <a:spcPct val="100000"/>
            </a:lnSpc>
          </a:pPr>
          <a:r>
            <a:rPr lang="en-GB"/>
            <a:t>3.</a:t>
          </a:r>
        </a:p>
      </dgm:t>
    </dgm:pt>
    <dgm:pt modelId="{F7967CED-7F86-4FAF-963E-8803744DAAB8}" type="parTrans" cxnId="{CEC5A9AD-4193-4312-A796-5F6EE1D5DCFF}">
      <dgm:prSet/>
      <dgm:spPr/>
      <dgm:t>
        <a:bodyPr/>
        <a:lstStyle/>
        <a:p>
          <a:endParaRPr lang="en-GB"/>
        </a:p>
      </dgm:t>
    </dgm:pt>
    <dgm:pt modelId="{F91791ED-0CE3-4692-AE82-C73E44D79EB1}" type="sibTrans" cxnId="{CEC5A9AD-4193-4312-A796-5F6EE1D5DCFF}">
      <dgm:prSet/>
      <dgm:spPr/>
      <dgm:t>
        <a:bodyPr/>
        <a:lstStyle/>
        <a:p>
          <a:endParaRPr lang="en-GB"/>
        </a:p>
      </dgm:t>
    </dgm:pt>
    <dgm:pt modelId="{A65904B2-93B4-4932-B92A-604B8B14CDC2}">
      <dgm:prSet phldrT="[Text]" custT="1"/>
      <dgm:spPr/>
      <dgm:t>
        <a:bodyPr/>
        <a:lstStyle/>
        <a:p>
          <a:pPr>
            <a:lnSpc>
              <a:spcPct val="100000"/>
            </a:lnSpc>
          </a:pPr>
          <a:r>
            <a:rPr lang="en-GB" sz="2400" dirty="0"/>
            <a:t>Consultation Meetings</a:t>
          </a:r>
        </a:p>
      </dgm:t>
    </dgm:pt>
    <dgm:pt modelId="{B88BBAC8-6D05-4D4C-981C-8D37E3FDF1C1}" type="parTrans" cxnId="{5FF3BA9E-6FB7-43A2-A8AF-254421F6BC48}">
      <dgm:prSet/>
      <dgm:spPr/>
      <dgm:t>
        <a:bodyPr/>
        <a:lstStyle/>
        <a:p>
          <a:endParaRPr lang="en-GB"/>
        </a:p>
      </dgm:t>
    </dgm:pt>
    <dgm:pt modelId="{8140C3A3-0A23-4338-9BB9-2B04B7ADB5B1}" type="sibTrans" cxnId="{5FF3BA9E-6FB7-43A2-A8AF-254421F6BC48}">
      <dgm:prSet/>
      <dgm:spPr/>
      <dgm:t>
        <a:bodyPr/>
        <a:lstStyle/>
        <a:p>
          <a:endParaRPr lang="en-GB"/>
        </a:p>
      </dgm:t>
    </dgm:pt>
    <dgm:pt modelId="{6B2BA040-E2AC-403C-B75E-2CEC919F7A34}" type="pres">
      <dgm:prSet presAssocID="{EB55317A-8C8B-4436-8B9B-254DAA08760F}" presName="root" presStyleCnt="0">
        <dgm:presLayoutVars>
          <dgm:dir/>
          <dgm:resizeHandles val="exact"/>
        </dgm:presLayoutVars>
      </dgm:prSet>
      <dgm:spPr/>
    </dgm:pt>
    <dgm:pt modelId="{570F3202-37C8-46ED-9228-1597A426AD44}" type="pres">
      <dgm:prSet presAssocID="{AB7CE0B7-1C2E-4961-B580-D1EA072663C9}" presName="compNode" presStyleCnt="0"/>
      <dgm:spPr/>
    </dgm:pt>
    <dgm:pt modelId="{AE393994-C515-4385-9197-7E3015F75447}" type="pres">
      <dgm:prSet presAssocID="{AB7CE0B7-1C2E-4961-B580-D1EA072663C9}" presName="bgRect" presStyleLbl="bgShp" presStyleIdx="0" presStyleCnt="3"/>
      <dgm:spPr/>
    </dgm:pt>
    <dgm:pt modelId="{FDE194F6-55E4-4B87-8459-84A90D86E43A}" type="pres">
      <dgm:prSet presAssocID="{AB7CE0B7-1C2E-4961-B580-D1EA072663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C2A38630-A5A5-4A18-8A71-870312BAADBE}" type="pres">
      <dgm:prSet presAssocID="{AB7CE0B7-1C2E-4961-B580-D1EA072663C9}" presName="spaceRect" presStyleCnt="0"/>
      <dgm:spPr/>
    </dgm:pt>
    <dgm:pt modelId="{F67436E7-8C62-494C-86F7-D65DCCFF2BCB}" type="pres">
      <dgm:prSet presAssocID="{AB7CE0B7-1C2E-4961-B580-D1EA072663C9}" presName="parTx" presStyleLbl="revTx" presStyleIdx="0" presStyleCnt="6">
        <dgm:presLayoutVars>
          <dgm:chMax val="0"/>
          <dgm:chPref val="0"/>
        </dgm:presLayoutVars>
      </dgm:prSet>
      <dgm:spPr/>
    </dgm:pt>
    <dgm:pt modelId="{312E838B-F65F-4EC8-A62B-C78705150B36}" type="pres">
      <dgm:prSet presAssocID="{AB7CE0B7-1C2E-4961-B580-D1EA072663C9}" presName="desTx" presStyleLbl="revTx" presStyleIdx="1" presStyleCnt="6" custScaleX="178065" custLinFactNeighborX="-57010" custLinFactNeighborY="-3569">
        <dgm:presLayoutVars/>
      </dgm:prSet>
      <dgm:spPr/>
    </dgm:pt>
    <dgm:pt modelId="{C4C957C9-4A87-4293-9E18-C2EF187935FA}" type="pres">
      <dgm:prSet presAssocID="{4E1AEB90-6EC0-44D3-8862-036C209F1023}" presName="sibTrans" presStyleCnt="0"/>
      <dgm:spPr/>
    </dgm:pt>
    <dgm:pt modelId="{E620CE4C-F3FA-4C66-911E-3375C350426F}" type="pres">
      <dgm:prSet presAssocID="{2BF08270-F901-4F50-91B2-B0E3AE1AF8A9}" presName="compNode" presStyleCnt="0"/>
      <dgm:spPr/>
    </dgm:pt>
    <dgm:pt modelId="{E75705CC-7AE3-4064-843D-E7D055AA1FE4}" type="pres">
      <dgm:prSet presAssocID="{2BF08270-F901-4F50-91B2-B0E3AE1AF8A9}" presName="bgRect" presStyleLbl="bgShp" presStyleIdx="1" presStyleCnt="3"/>
      <dgm:spPr/>
    </dgm:pt>
    <dgm:pt modelId="{9A8CE920-E3CD-4E67-950B-59BA80080920}" type="pres">
      <dgm:prSet presAssocID="{2BF08270-F901-4F50-91B2-B0E3AE1AF8A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B876FB8A-5BF0-45CE-99F8-6415792C9CB2}" type="pres">
      <dgm:prSet presAssocID="{2BF08270-F901-4F50-91B2-B0E3AE1AF8A9}" presName="spaceRect" presStyleCnt="0"/>
      <dgm:spPr/>
    </dgm:pt>
    <dgm:pt modelId="{E0E3DD10-2615-4BA5-B1EC-DC23E96CE71F}" type="pres">
      <dgm:prSet presAssocID="{2BF08270-F901-4F50-91B2-B0E3AE1AF8A9}" presName="parTx" presStyleLbl="revTx" presStyleIdx="2" presStyleCnt="6">
        <dgm:presLayoutVars>
          <dgm:chMax val="0"/>
          <dgm:chPref val="0"/>
        </dgm:presLayoutVars>
      </dgm:prSet>
      <dgm:spPr/>
    </dgm:pt>
    <dgm:pt modelId="{CBEAF651-3932-453F-B11C-59A4B6603620}" type="pres">
      <dgm:prSet presAssocID="{2BF08270-F901-4F50-91B2-B0E3AE1AF8A9}" presName="desTx" presStyleLbl="revTx" presStyleIdx="3" presStyleCnt="6" custLinFactNeighborX="-97809" custLinFactNeighborY="-4828">
        <dgm:presLayoutVars/>
      </dgm:prSet>
      <dgm:spPr/>
    </dgm:pt>
    <dgm:pt modelId="{ABA498BC-D856-4B81-9F83-EDE541FBADE4}" type="pres">
      <dgm:prSet presAssocID="{2B26A60D-F3A2-494D-8DD8-2D87D35FF78A}" presName="sibTrans" presStyleCnt="0"/>
      <dgm:spPr/>
    </dgm:pt>
    <dgm:pt modelId="{4832F682-2A86-4041-9FE3-E9CE0AA96B1E}" type="pres">
      <dgm:prSet presAssocID="{E2E9E1FD-1342-4CB1-AF6C-F3C56B73816B}" presName="compNode" presStyleCnt="0"/>
      <dgm:spPr/>
    </dgm:pt>
    <dgm:pt modelId="{77D00EA8-DB6E-471D-B41C-561055418080}" type="pres">
      <dgm:prSet presAssocID="{E2E9E1FD-1342-4CB1-AF6C-F3C56B73816B}" presName="bgRect" presStyleLbl="bgShp" presStyleIdx="2" presStyleCnt="3"/>
      <dgm:spPr/>
    </dgm:pt>
    <dgm:pt modelId="{816160DB-E7C2-4E1D-881F-DD82456FEBB4}" type="pres">
      <dgm:prSet presAssocID="{E2E9E1FD-1342-4CB1-AF6C-F3C56B73816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9C3D8998-F537-465E-BFC7-8F2FAEBF1683}" type="pres">
      <dgm:prSet presAssocID="{E2E9E1FD-1342-4CB1-AF6C-F3C56B73816B}" presName="spaceRect" presStyleCnt="0"/>
      <dgm:spPr/>
    </dgm:pt>
    <dgm:pt modelId="{96D52095-5269-480E-8DE9-1FFD5C8C9DBE}" type="pres">
      <dgm:prSet presAssocID="{E2E9E1FD-1342-4CB1-AF6C-F3C56B73816B}" presName="parTx" presStyleLbl="revTx" presStyleIdx="4" presStyleCnt="6">
        <dgm:presLayoutVars>
          <dgm:chMax val="0"/>
          <dgm:chPref val="0"/>
        </dgm:presLayoutVars>
      </dgm:prSet>
      <dgm:spPr/>
    </dgm:pt>
    <dgm:pt modelId="{7CE95D8F-FE2E-4943-9A66-D5ABD9F6A7AA}" type="pres">
      <dgm:prSet presAssocID="{E2E9E1FD-1342-4CB1-AF6C-F3C56B73816B}" presName="desTx" presStyleLbl="revTx" presStyleIdx="5" presStyleCnt="6" custLinFactNeighborX="-97434" custLinFactNeighborY="-712">
        <dgm:presLayoutVars/>
      </dgm:prSet>
      <dgm:spPr/>
    </dgm:pt>
  </dgm:ptLst>
  <dgm:cxnLst>
    <dgm:cxn modelId="{105CAE68-AB34-4630-86F9-CCFE68519579}" type="presOf" srcId="{2BF08270-F901-4F50-91B2-B0E3AE1AF8A9}" destId="{E0E3DD10-2615-4BA5-B1EC-DC23E96CE71F}" srcOrd="0" destOrd="0" presId="urn:microsoft.com/office/officeart/2018/2/layout/IconVerticalSolidList"/>
    <dgm:cxn modelId="{9B7BD64A-F193-43A1-847D-BDDC638A646F}" type="presOf" srcId="{A65904B2-93B4-4932-B92A-604B8B14CDC2}" destId="{7CE95D8F-FE2E-4943-9A66-D5ABD9F6A7AA}" srcOrd="0" destOrd="0" presId="urn:microsoft.com/office/officeart/2018/2/layout/IconVerticalSolidList"/>
    <dgm:cxn modelId="{B52FD481-777E-4D8F-B250-1430C91EEB98}" type="presOf" srcId="{C688E427-7E95-4CA0-930C-5F7169D53761}" destId="{CBEAF651-3932-453F-B11C-59A4B6603620}" srcOrd="0" destOrd="0" presId="urn:microsoft.com/office/officeart/2018/2/layout/IconVerticalSolidList"/>
    <dgm:cxn modelId="{01687688-469C-4D89-86CC-6335D4B9E83C}" srcId="{2BF08270-F901-4F50-91B2-B0E3AE1AF8A9}" destId="{C688E427-7E95-4CA0-930C-5F7169D53761}" srcOrd="0" destOrd="0" parTransId="{C18F0A80-1AEC-4DBE-8D33-621446209DF5}" sibTransId="{45C4D93F-B1DF-4312-8C26-2B39488EF4C0}"/>
    <dgm:cxn modelId="{17AF7196-3EC3-4E8E-9BAA-EEB56C463D65}" type="presOf" srcId="{EB55317A-8C8B-4436-8B9B-254DAA08760F}" destId="{6B2BA040-E2AC-403C-B75E-2CEC919F7A34}" srcOrd="0" destOrd="0" presId="urn:microsoft.com/office/officeart/2018/2/layout/IconVerticalSolidList"/>
    <dgm:cxn modelId="{5FF3BA9E-6FB7-43A2-A8AF-254421F6BC48}" srcId="{E2E9E1FD-1342-4CB1-AF6C-F3C56B73816B}" destId="{A65904B2-93B4-4932-B92A-604B8B14CDC2}" srcOrd="0" destOrd="0" parTransId="{B88BBAC8-6D05-4D4C-981C-8D37E3FDF1C1}" sibTransId="{8140C3A3-0A23-4338-9BB9-2B04B7ADB5B1}"/>
    <dgm:cxn modelId="{68DC40A1-04C9-4E22-B7C3-F2F279FB26CF}" srcId="{EB55317A-8C8B-4436-8B9B-254DAA08760F}" destId="{AB7CE0B7-1C2E-4961-B580-D1EA072663C9}" srcOrd="0" destOrd="0" parTransId="{42F4F258-178B-413D-875B-AA6F4AB9A77A}" sibTransId="{4E1AEB90-6EC0-44D3-8862-036C209F1023}"/>
    <dgm:cxn modelId="{EF8ED4AB-9A65-4B26-A42E-332F4A26F51F}" type="presOf" srcId="{E2E9E1FD-1342-4CB1-AF6C-F3C56B73816B}" destId="{96D52095-5269-480E-8DE9-1FFD5C8C9DBE}" srcOrd="0" destOrd="0" presId="urn:microsoft.com/office/officeart/2018/2/layout/IconVerticalSolidList"/>
    <dgm:cxn modelId="{CEC5A9AD-4193-4312-A796-5F6EE1D5DCFF}" srcId="{EB55317A-8C8B-4436-8B9B-254DAA08760F}" destId="{E2E9E1FD-1342-4CB1-AF6C-F3C56B73816B}" srcOrd="2" destOrd="0" parTransId="{F7967CED-7F86-4FAF-963E-8803744DAAB8}" sibTransId="{F91791ED-0CE3-4692-AE82-C73E44D79EB1}"/>
    <dgm:cxn modelId="{B48628AE-2BE6-47BE-8298-70E40A8BF190}" srcId="{AB7CE0B7-1C2E-4961-B580-D1EA072663C9}" destId="{C4BBB5DC-F936-42B5-B84D-72CABE9AFA5C}" srcOrd="0" destOrd="0" parTransId="{C5DDC092-B447-4131-A7F3-162D4FB1B787}" sibTransId="{C156A009-2957-426C-8300-FA457A3CCA48}"/>
    <dgm:cxn modelId="{19DCB7CE-65E4-49C8-BD65-0DFCC25AF51B}" srcId="{EB55317A-8C8B-4436-8B9B-254DAA08760F}" destId="{2BF08270-F901-4F50-91B2-B0E3AE1AF8A9}" srcOrd="1" destOrd="0" parTransId="{73D0AF85-5822-424C-84A4-9403436F23D8}" sibTransId="{2B26A60D-F3A2-494D-8DD8-2D87D35FF78A}"/>
    <dgm:cxn modelId="{6BD95CEC-E24C-4B02-A50F-38F26CC5E74E}" type="presOf" srcId="{AB7CE0B7-1C2E-4961-B580-D1EA072663C9}" destId="{F67436E7-8C62-494C-86F7-D65DCCFF2BCB}" srcOrd="0" destOrd="0" presId="urn:microsoft.com/office/officeart/2018/2/layout/IconVerticalSolidList"/>
    <dgm:cxn modelId="{3ED876F9-6BD0-41DA-8D5D-31973227FD49}" type="presOf" srcId="{C4BBB5DC-F936-42B5-B84D-72CABE9AFA5C}" destId="{312E838B-F65F-4EC8-A62B-C78705150B36}" srcOrd="0" destOrd="0" presId="urn:microsoft.com/office/officeart/2018/2/layout/IconVerticalSolidList"/>
    <dgm:cxn modelId="{31726107-D6C5-4222-B649-8342113108C7}" type="presParOf" srcId="{6B2BA040-E2AC-403C-B75E-2CEC919F7A34}" destId="{570F3202-37C8-46ED-9228-1597A426AD44}" srcOrd="0" destOrd="0" presId="urn:microsoft.com/office/officeart/2018/2/layout/IconVerticalSolidList"/>
    <dgm:cxn modelId="{503D72A2-8056-4346-82AE-F71AB495F2AC}" type="presParOf" srcId="{570F3202-37C8-46ED-9228-1597A426AD44}" destId="{AE393994-C515-4385-9197-7E3015F75447}" srcOrd="0" destOrd="0" presId="urn:microsoft.com/office/officeart/2018/2/layout/IconVerticalSolidList"/>
    <dgm:cxn modelId="{B35CDC16-67EB-4409-823B-A2688580A404}" type="presParOf" srcId="{570F3202-37C8-46ED-9228-1597A426AD44}" destId="{FDE194F6-55E4-4B87-8459-84A90D86E43A}" srcOrd="1" destOrd="0" presId="urn:microsoft.com/office/officeart/2018/2/layout/IconVerticalSolidList"/>
    <dgm:cxn modelId="{13B5FAF0-349B-4288-9FCD-BEB62D1E4924}" type="presParOf" srcId="{570F3202-37C8-46ED-9228-1597A426AD44}" destId="{C2A38630-A5A5-4A18-8A71-870312BAADBE}" srcOrd="2" destOrd="0" presId="urn:microsoft.com/office/officeart/2018/2/layout/IconVerticalSolidList"/>
    <dgm:cxn modelId="{D7CD63AF-4EE7-496A-A0E4-C09700FD4A8E}" type="presParOf" srcId="{570F3202-37C8-46ED-9228-1597A426AD44}" destId="{F67436E7-8C62-494C-86F7-D65DCCFF2BCB}" srcOrd="3" destOrd="0" presId="urn:microsoft.com/office/officeart/2018/2/layout/IconVerticalSolidList"/>
    <dgm:cxn modelId="{8539A2F1-F3CD-445C-9722-DE6676A8F581}" type="presParOf" srcId="{570F3202-37C8-46ED-9228-1597A426AD44}" destId="{312E838B-F65F-4EC8-A62B-C78705150B36}" srcOrd="4" destOrd="0" presId="urn:microsoft.com/office/officeart/2018/2/layout/IconVerticalSolidList"/>
    <dgm:cxn modelId="{67D53078-3A18-4F5B-A10C-448DF6D8569B}" type="presParOf" srcId="{6B2BA040-E2AC-403C-B75E-2CEC919F7A34}" destId="{C4C957C9-4A87-4293-9E18-C2EF187935FA}" srcOrd="1" destOrd="0" presId="urn:microsoft.com/office/officeart/2018/2/layout/IconVerticalSolidList"/>
    <dgm:cxn modelId="{7ACF1EDF-FE05-45A0-A94A-95D73078FB26}" type="presParOf" srcId="{6B2BA040-E2AC-403C-B75E-2CEC919F7A34}" destId="{E620CE4C-F3FA-4C66-911E-3375C350426F}" srcOrd="2" destOrd="0" presId="urn:microsoft.com/office/officeart/2018/2/layout/IconVerticalSolidList"/>
    <dgm:cxn modelId="{67319A20-9B11-459E-B541-E01773971CB1}" type="presParOf" srcId="{E620CE4C-F3FA-4C66-911E-3375C350426F}" destId="{E75705CC-7AE3-4064-843D-E7D055AA1FE4}" srcOrd="0" destOrd="0" presId="urn:microsoft.com/office/officeart/2018/2/layout/IconVerticalSolidList"/>
    <dgm:cxn modelId="{03F4979B-4C90-4357-9273-0645704DD713}" type="presParOf" srcId="{E620CE4C-F3FA-4C66-911E-3375C350426F}" destId="{9A8CE920-E3CD-4E67-950B-59BA80080920}" srcOrd="1" destOrd="0" presId="urn:microsoft.com/office/officeart/2018/2/layout/IconVerticalSolidList"/>
    <dgm:cxn modelId="{FCFF91F1-55C6-4EBF-9843-E0C6E2BE54F2}" type="presParOf" srcId="{E620CE4C-F3FA-4C66-911E-3375C350426F}" destId="{B876FB8A-5BF0-45CE-99F8-6415792C9CB2}" srcOrd="2" destOrd="0" presId="urn:microsoft.com/office/officeart/2018/2/layout/IconVerticalSolidList"/>
    <dgm:cxn modelId="{923F426E-D4B6-41E9-AAE4-202F19439F70}" type="presParOf" srcId="{E620CE4C-F3FA-4C66-911E-3375C350426F}" destId="{E0E3DD10-2615-4BA5-B1EC-DC23E96CE71F}" srcOrd="3" destOrd="0" presId="urn:microsoft.com/office/officeart/2018/2/layout/IconVerticalSolidList"/>
    <dgm:cxn modelId="{B5386761-534F-47C1-ACC3-529F397C8ADC}" type="presParOf" srcId="{E620CE4C-F3FA-4C66-911E-3375C350426F}" destId="{CBEAF651-3932-453F-B11C-59A4B6603620}" srcOrd="4" destOrd="0" presId="urn:microsoft.com/office/officeart/2018/2/layout/IconVerticalSolidList"/>
    <dgm:cxn modelId="{68148991-F8E6-4292-A216-F5BAEAB752F1}" type="presParOf" srcId="{6B2BA040-E2AC-403C-B75E-2CEC919F7A34}" destId="{ABA498BC-D856-4B81-9F83-EDE541FBADE4}" srcOrd="3" destOrd="0" presId="urn:microsoft.com/office/officeart/2018/2/layout/IconVerticalSolidList"/>
    <dgm:cxn modelId="{8AAD8910-EFF9-421A-8797-CFC01E944536}" type="presParOf" srcId="{6B2BA040-E2AC-403C-B75E-2CEC919F7A34}" destId="{4832F682-2A86-4041-9FE3-E9CE0AA96B1E}" srcOrd="4" destOrd="0" presId="urn:microsoft.com/office/officeart/2018/2/layout/IconVerticalSolidList"/>
    <dgm:cxn modelId="{C982BC7D-CDD7-456A-B483-1CD113BF2957}" type="presParOf" srcId="{4832F682-2A86-4041-9FE3-E9CE0AA96B1E}" destId="{77D00EA8-DB6E-471D-B41C-561055418080}" srcOrd="0" destOrd="0" presId="urn:microsoft.com/office/officeart/2018/2/layout/IconVerticalSolidList"/>
    <dgm:cxn modelId="{C509FC6E-7625-4096-B704-B5BED97B7408}" type="presParOf" srcId="{4832F682-2A86-4041-9FE3-E9CE0AA96B1E}" destId="{816160DB-E7C2-4E1D-881F-DD82456FEBB4}" srcOrd="1" destOrd="0" presId="urn:microsoft.com/office/officeart/2018/2/layout/IconVerticalSolidList"/>
    <dgm:cxn modelId="{3CFFEA53-A5B4-4D38-AEED-70BD74B7C972}" type="presParOf" srcId="{4832F682-2A86-4041-9FE3-E9CE0AA96B1E}" destId="{9C3D8998-F537-465E-BFC7-8F2FAEBF1683}" srcOrd="2" destOrd="0" presId="urn:microsoft.com/office/officeart/2018/2/layout/IconVerticalSolidList"/>
    <dgm:cxn modelId="{7C83E54B-8A91-404E-B94B-B3CC4FE5931F}" type="presParOf" srcId="{4832F682-2A86-4041-9FE3-E9CE0AA96B1E}" destId="{96D52095-5269-480E-8DE9-1FFD5C8C9DBE}" srcOrd="3" destOrd="0" presId="urn:microsoft.com/office/officeart/2018/2/layout/IconVerticalSolidList"/>
    <dgm:cxn modelId="{3B59B91A-AABE-41BB-9C9E-C39C26FEFFE9}" type="presParOf" srcId="{4832F682-2A86-4041-9FE3-E9CE0AA96B1E}" destId="{7CE95D8F-FE2E-4943-9A66-D5ABD9F6A7AA}" srcOrd="4" destOrd="0" presId="urn:microsoft.com/office/officeart/2018/2/layout/IconVerticalSoli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748F3C5-A519-455C-8517-1F73D8C6FD92}"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3284669D-28B0-4D99-ACED-92C921E503E2}">
      <dgm:prSet custT="1"/>
      <dgm:spPr/>
      <dgm:t>
        <a:bodyPr/>
        <a:lstStyle/>
        <a:p>
          <a:pPr>
            <a:lnSpc>
              <a:spcPct val="100000"/>
            </a:lnSpc>
          </a:pPr>
          <a:r>
            <a:rPr lang="en-GB" sz="2400" dirty="0"/>
            <a:t>What are Soft Skills </a:t>
          </a:r>
          <a:endParaRPr lang="en-US" sz="2400" dirty="0"/>
        </a:p>
      </dgm:t>
    </dgm:pt>
    <dgm:pt modelId="{812613D7-CC83-4134-B26E-C7077B556CC4}" type="parTrans" cxnId="{EA6CC873-199E-45DA-B947-F35219571BD2}">
      <dgm:prSet/>
      <dgm:spPr/>
      <dgm:t>
        <a:bodyPr/>
        <a:lstStyle/>
        <a:p>
          <a:endParaRPr lang="en-US"/>
        </a:p>
      </dgm:t>
    </dgm:pt>
    <dgm:pt modelId="{39E4FAC6-9EA5-4A21-ACB2-867E9CC88F53}" type="sibTrans" cxnId="{EA6CC873-199E-45DA-B947-F35219571BD2}">
      <dgm:prSet/>
      <dgm:spPr/>
      <dgm:t>
        <a:bodyPr/>
        <a:lstStyle/>
        <a:p>
          <a:endParaRPr lang="en-US"/>
        </a:p>
      </dgm:t>
    </dgm:pt>
    <dgm:pt modelId="{3DF5A219-6453-48D3-B622-CAE00D7408BE}">
      <dgm:prSet custT="1"/>
      <dgm:spPr/>
      <dgm:t>
        <a:bodyPr/>
        <a:lstStyle/>
        <a:p>
          <a:pPr>
            <a:lnSpc>
              <a:spcPct val="100000"/>
            </a:lnSpc>
          </a:pPr>
          <a:r>
            <a:rPr lang="en-GB" sz="2400" dirty="0"/>
            <a:t>Contribution to Project Management</a:t>
          </a:r>
          <a:endParaRPr lang="en-US" sz="2400" dirty="0"/>
        </a:p>
      </dgm:t>
    </dgm:pt>
    <dgm:pt modelId="{AB7CFD8D-0A6F-46E6-A2DD-810A0A55C9A0}" type="parTrans" cxnId="{32230A7C-20D0-411E-AC5E-CF471BBA061D}">
      <dgm:prSet/>
      <dgm:spPr/>
      <dgm:t>
        <a:bodyPr/>
        <a:lstStyle/>
        <a:p>
          <a:endParaRPr lang="en-US"/>
        </a:p>
      </dgm:t>
    </dgm:pt>
    <dgm:pt modelId="{40059259-FB8C-4B1C-9407-F17EAC7323B6}" type="sibTrans" cxnId="{32230A7C-20D0-411E-AC5E-CF471BBA061D}">
      <dgm:prSet/>
      <dgm:spPr/>
      <dgm:t>
        <a:bodyPr/>
        <a:lstStyle/>
        <a:p>
          <a:endParaRPr lang="en-US"/>
        </a:p>
      </dgm:t>
    </dgm:pt>
    <dgm:pt modelId="{1FB12577-6424-4A02-AB46-C2945B9CEB68}">
      <dgm:prSet custT="1"/>
      <dgm:spPr/>
      <dgm:t>
        <a:bodyPr/>
        <a:lstStyle/>
        <a:p>
          <a:pPr>
            <a:lnSpc>
              <a:spcPct val="100000"/>
            </a:lnSpc>
          </a:pPr>
          <a:r>
            <a:rPr lang="en-GB" sz="2400" dirty="0"/>
            <a:t>Going forward</a:t>
          </a:r>
          <a:endParaRPr lang="en-US" sz="2400" dirty="0"/>
        </a:p>
      </dgm:t>
    </dgm:pt>
    <dgm:pt modelId="{DA56368A-1459-4411-B12D-466F23D69282}" type="parTrans" cxnId="{2806F9BC-A6B4-4CFD-AD1F-F9722B2D862B}">
      <dgm:prSet/>
      <dgm:spPr/>
      <dgm:t>
        <a:bodyPr/>
        <a:lstStyle/>
        <a:p>
          <a:endParaRPr lang="en-US"/>
        </a:p>
      </dgm:t>
    </dgm:pt>
    <dgm:pt modelId="{8ADD44B0-AC10-4D7A-80E2-5C2A2E4AFF60}" type="sibTrans" cxnId="{2806F9BC-A6B4-4CFD-AD1F-F9722B2D862B}">
      <dgm:prSet/>
      <dgm:spPr/>
      <dgm:t>
        <a:bodyPr/>
        <a:lstStyle/>
        <a:p>
          <a:endParaRPr lang="en-US"/>
        </a:p>
      </dgm:t>
    </dgm:pt>
    <dgm:pt modelId="{79BB3B2E-5816-4B23-B148-3A08ADE25D9C}" type="pres">
      <dgm:prSet presAssocID="{F748F3C5-A519-455C-8517-1F73D8C6FD92}" presName="root" presStyleCnt="0">
        <dgm:presLayoutVars>
          <dgm:dir/>
          <dgm:resizeHandles val="exact"/>
        </dgm:presLayoutVars>
      </dgm:prSet>
      <dgm:spPr/>
    </dgm:pt>
    <dgm:pt modelId="{10028992-5CD1-4664-B9CC-23E5851CBC92}" type="pres">
      <dgm:prSet presAssocID="{3284669D-28B0-4D99-ACED-92C921E503E2}" presName="compNode" presStyleCnt="0"/>
      <dgm:spPr/>
    </dgm:pt>
    <dgm:pt modelId="{762F850B-28FC-444E-A8D8-C7D444A87D7E}" type="pres">
      <dgm:prSet presAssocID="{3284669D-28B0-4D99-ACED-92C921E503E2}" presName="iconRect" presStyleLbl="node1" presStyleIdx="0" presStyleCnt="3" custScaleX="143994" custScaleY="14689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6FB7F98-C875-4572-B070-6B493B2FD715}" type="pres">
      <dgm:prSet presAssocID="{3284669D-28B0-4D99-ACED-92C921E503E2}" presName="spaceRect" presStyleCnt="0"/>
      <dgm:spPr/>
    </dgm:pt>
    <dgm:pt modelId="{DF6B6784-D044-4006-98F6-47443E80009E}" type="pres">
      <dgm:prSet presAssocID="{3284669D-28B0-4D99-ACED-92C921E503E2}" presName="textRect" presStyleLbl="revTx" presStyleIdx="0" presStyleCnt="3">
        <dgm:presLayoutVars>
          <dgm:chMax val="1"/>
          <dgm:chPref val="1"/>
        </dgm:presLayoutVars>
      </dgm:prSet>
      <dgm:spPr/>
    </dgm:pt>
    <dgm:pt modelId="{0BE4C5D5-1357-4701-9EB2-27DBCC12BD8C}" type="pres">
      <dgm:prSet presAssocID="{39E4FAC6-9EA5-4A21-ACB2-867E9CC88F53}" presName="sibTrans" presStyleCnt="0"/>
      <dgm:spPr/>
    </dgm:pt>
    <dgm:pt modelId="{19E2CFAE-ADBC-4631-9F96-A32A433E2155}" type="pres">
      <dgm:prSet presAssocID="{3DF5A219-6453-48D3-B622-CAE00D7408BE}" presName="compNode" presStyleCnt="0"/>
      <dgm:spPr/>
    </dgm:pt>
    <dgm:pt modelId="{83956DC8-9F68-4589-95BE-84BF69C0C929}" type="pres">
      <dgm:prSet presAssocID="{3DF5A219-6453-48D3-B622-CAE00D7408BE}" presName="iconRect" presStyleLbl="node1" presStyleIdx="1" presStyleCnt="3" custScaleX="158305" custScaleY="15032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73ACE411-CD43-49BE-8E89-3272A9AD189D}" type="pres">
      <dgm:prSet presAssocID="{3DF5A219-6453-48D3-B622-CAE00D7408BE}" presName="spaceRect" presStyleCnt="0"/>
      <dgm:spPr/>
    </dgm:pt>
    <dgm:pt modelId="{B995CAFF-1B38-4DD7-BD05-4D77D7EA74E3}" type="pres">
      <dgm:prSet presAssocID="{3DF5A219-6453-48D3-B622-CAE00D7408BE}" presName="textRect" presStyleLbl="revTx" presStyleIdx="1" presStyleCnt="3">
        <dgm:presLayoutVars>
          <dgm:chMax val="1"/>
          <dgm:chPref val="1"/>
        </dgm:presLayoutVars>
      </dgm:prSet>
      <dgm:spPr/>
    </dgm:pt>
    <dgm:pt modelId="{DA83C5F6-3147-43AF-A97C-9016F3D50504}" type="pres">
      <dgm:prSet presAssocID="{40059259-FB8C-4B1C-9407-F17EAC7323B6}" presName="sibTrans" presStyleCnt="0"/>
      <dgm:spPr/>
    </dgm:pt>
    <dgm:pt modelId="{1BEB9A13-2785-4E60-A43C-A49D681202F7}" type="pres">
      <dgm:prSet presAssocID="{1FB12577-6424-4A02-AB46-C2945B9CEB68}" presName="compNode" presStyleCnt="0"/>
      <dgm:spPr/>
    </dgm:pt>
    <dgm:pt modelId="{430FE57E-EBD0-43C9-929E-84C43E934291}" type="pres">
      <dgm:prSet presAssocID="{1FB12577-6424-4A02-AB46-C2945B9CEB68}" presName="iconRect" presStyleLbl="node1" presStyleIdx="2" presStyleCnt="3" custScaleX="155456" custScaleY="14689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C4246FC7-41DA-400D-BB4E-918B81EB1B10}" type="pres">
      <dgm:prSet presAssocID="{1FB12577-6424-4A02-AB46-C2945B9CEB68}" presName="spaceRect" presStyleCnt="0"/>
      <dgm:spPr/>
    </dgm:pt>
    <dgm:pt modelId="{56F4EBF0-2B39-4FD4-8F37-A033CC539B8C}" type="pres">
      <dgm:prSet presAssocID="{1FB12577-6424-4A02-AB46-C2945B9CEB68}" presName="textRect" presStyleLbl="revTx" presStyleIdx="2" presStyleCnt="3">
        <dgm:presLayoutVars>
          <dgm:chMax val="1"/>
          <dgm:chPref val="1"/>
        </dgm:presLayoutVars>
      </dgm:prSet>
      <dgm:spPr/>
    </dgm:pt>
  </dgm:ptLst>
  <dgm:cxnLst>
    <dgm:cxn modelId="{8E283125-0EC2-4ED9-95B1-ADB92DB1DAE4}" type="presOf" srcId="{F748F3C5-A519-455C-8517-1F73D8C6FD92}" destId="{79BB3B2E-5816-4B23-B148-3A08ADE25D9C}" srcOrd="0" destOrd="0" presId="urn:microsoft.com/office/officeart/2018/2/layout/IconLabelList"/>
    <dgm:cxn modelId="{A60B3F5B-EC8E-4010-A3FB-3640C40A2D36}" type="presOf" srcId="{3284669D-28B0-4D99-ACED-92C921E503E2}" destId="{DF6B6784-D044-4006-98F6-47443E80009E}" srcOrd="0" destOrd="0" presId="urn:microsoft.com/office/officeart/2018/2/layout/IconLabelList"/>
    <dgm:cxn modelId="{EA6CC873-199E-45DA-B947-F35219571BD2}" srcId="{F748F3C5-A519-455C-8517-1F73D8C6FD92}" destId="{3284669D-28B0-4D99-ACED-92C921E503E2}" srcOrd="0" destOrd="0" parTransId="{812613D7-CC83-4134-B26E-C7077B556CC4}" sibTransId="{39E4FAC6-9EA5-4A21-ACB2-867E9CC88F53}"/>
    <dgm:cxn modelId="{32230A7C-20D0-411E-AC5E-CF471BBA061D}" srcId="{F748F3C5-A519-455C-8517-1F73D8C6FD92}" destId="{3DF5A219-6453-48D3-B622-CAE00D7408BE}" srcOrd="1" destOrd="0" parTransId="{AB7CFD8D-0A6F-46E6-A2DD-810A0A55C9A0}" sibTransId="{40059259-FB8C-4B1C-9407-F17EAC7323B6}"/>
    <dgm:cxn modelId="{2806F9BC-A6B4-4CFD-AD1F-F9722B2D862B}" srcId="{F748F3C5-A519-455C-8517-1F73D8C6FD92}" destId="{1FB12577-6424-4A02-AB46-C2945B9CEB68}" srcOrd="2" destOrd="0" parTransId="{DA56368A-1459-4411-B12D-466F23D69282}" sibTransId="{8ADD44B0-AC10-4D7A-80E2-5C2A2E4AFF60}"/>
    <dgm:cxn modelId="{F84042D0-37BE-4917-8F77-68A9316A775C}" type="presOf" srcId="{3DF5A219-6453-48D3-B622-CAE00D7408BE}" destId="{B995CAFF-1B38-4DD7-BD05-4D77D7EA74E3}" srcOrd="0" destOrd="0" presId="urn:microsoft.com/office/officeart/2018/2/layout/IconLabelList"/>
    <dgm:cxn modelId="{207E51E3-B3EF-4939-AD11-1126DAF02DE4}" type="presOf" srcId="{1FB12577-6424-4A02-AB46-C2945B9CEB68}" destId="{56F4EBF0-2B39-4FD4-8F37-A033CC539B8C}" srcOrd="0" destOrd="0" presId="urn:microsoft.com/office/officeart/2018/2/layout/IconLabelList"/>
    <dgm:cxn modelId="{E20AC8B4-AEBB-4279-8A6C-A2324CE0DFDC}" type="presParOf" srcId="{79BB3B2E-5816-4B23-B148-3A08ADE25D9C}" destId="{10028992-5CD1-4664-B9CC-23E5851CBC92}" srcOrd="0" destOrd="0" presId="urn:microsoft.com/office/officeart/2018/2/layout/IconLabelList"/>
    <dgm:cxn modelId="{C74E156E-15A2-44B0-8D24-45D67A384A7C}" type="presParOf" srcId="{10028992-5CD1-4664-B9CC-23E5851CBC92}" destId="{762F850B-28FC-444E-A8D8-C7D444A87D7E}" srcOrd="0" destOrd="0" presId="urn:microsoft.com/office/officeart/2018/2/layout/IconLabelList"/>
    <dgm:cxn modelId="{2A33C0F3-8E64-4925-8ED3-EE4BAE026B0C}" type="presParOf" srcId="{10028992-5CD1-4664-B9CC-23E5851CBC92}" destId="{D6FB7F98-C875-4572-B070-6B493B2FD715}" srcOrd="1" destOrd="0" presId="urn:microsoft.com/office/officeart/2018/2/layout/IconLabelList"/>
    <dgm:cxn modelId="{772E30F7-F0F5-4993-87DD-3A594C664DB7}" type="presParOf" srcId="{10028992-5CD1-4664-B9CC-23E5851CBC92}" destId="{DF6B6784-D044-4006-98F6-47443E80009E}" srcOrd="2" destOrd="0" presId="urn:microsoft.com/office/officeart/2018/2/layout/IconLabelList"/>
    <dgm:cxn modelId="{61F00279-FAD0-46C4-971F-DA436660ED83}" type="presParOf" srcId="{79BB3B2E-5816-4B23-B148-3A08ADE25D9C}" destId="{0BE4C5D5-1357-4701-9EB2-27DBCC12BD8C}" srcOrd="1" destOrd="0" presId="urn:microsoft.com/office/officeart/2018/2/layout/IconLabelList"/>
    <dgm:cxn modelId="{E20C46B9-33E5-4346-B1D3-753C566E7F8C}" type="presParOf" srcId="{79BB3B2E-5816-4B23-B148-3A08ADE25D9C}" destId="{19E2CFAE-ADBC-4631-9F96-A32A433E2155}" srcOrd="2" destOrd="0" presId="urn:microsoft.com/office/officeart/2018/2/layout/IconLabelList"/>
    <dgm:cxn modelId="{2A439855-9A54-4A86-9601-5832A9B166D0}" type="presParOf" srcId="{19E2CFAE-ADBC-4631-9F96-A32A433E2155}" destId="{83956DC8-9F68-4589-95BE-84BF69C0C929}" srcOrd="0" destOrd="0" presId="urn:microsoft.com/office/officeart/2018/2/layout/IconLabelList"/>
    <dgm:cxn modelId="{0DAFFA35-A1A1-4BD9-A059-B57EC16E861B}" type="presParOf" srcId="{19E2CFAE-ADBC-4631-9F96-A32A433E2155}" destId="{73ACE411-CD43-49BE-8E89-3272A9AD189D}" srcOrd="1" destOrd="0" presId="urn:microsoft.com/office/officeart/2018/2/layout/IconLabelList"/>
    <dgm:cxn modelId="{CC347AC5-AD78-4F26-9EB3-BEDF87DB9F3E}" type="presParOf" srcId="{19E2CFAE-ADBC-4631-9F96-A32A433E2155}" destId="{B995CAFF-1B38-4DD7-BD05-4D77D7EA74E3}" srcOrd="2" destOrd="0" presId="urn:microsoft.com/office/officeart/2018/2/layout/IconLabelList"/>
    <dgm:cxn modelId="{DED5FA87-E083-4CFB-94BD-FD8CE8AAA101}" type="presParOf" srcId="{79BB3B2E-5816-4B23-B148-3A08ADE25D9C}" destId="{DA83C5F6-3147-43AF-A97C-9016F3D50504}" srcOrd="3" destOrd="0" presId="urn:microsoft.com/office/officeart/2018/2/layout/IconLabelList"/>
    <dgm:cxn modelId="{EA4F1802-3223-42BA-AE8E-322F6F067A12}" type="presParOf" srcId="{79BB3B2E-5816-4B23-B148-3A08ADE25D9C}" destId="{1BEB9A13-2785-4E60-A43C-A49D681202F7}" srcOrd="4" destOrd="0" presId="urn:microsoft.com/office/officeart/2018/2/layout/IconLabelList"/>
    <dgm:cxn modelId="{4C5C5D1B-F228-42CA-B139-EFBACEF56168}" type="presParOf" srcId="{1BEB9A13-2785-4E60-A43C-A49D681202F7}" destId="{430FE57E-EBD0-43C9-929E-84C43E934291}" srcOrd="0" destOrd="0" presId="urn:microsoft.com/office/officeart/2018/2/layout/IconLabelList"/>
    <dgm:cxn modelId="{FE35A4E4-4D31-4C9E-8FF3-D04C9C0786B2}" type="presParOf" srcId="{1BEB9A13-2785-4E60-A43C-A49D681202F7}" destId="{C4246FC7-41DA-400D-BB4E-918B81EB1B10}" srcOrd="1" destOrd="0" presId="urn:microsoft.com/office/officeart/2018/2/layout/IconLabelList"/>
    <dgm:cxn modelId="{8F96AEC7-DC9E-4E7F-9F5D-03FB03982587}" type="presParOf" srcId="{1BEB9A13-2785-4E60-A43C-A49D681202F7}" destId="{56F4EBF0-2B39-4FD4-8F37-A033CC539B8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8DB47B-003C-4845-B635-2125952019DA}">
      <dsp:nvSpPr>
        <dsp:cNvPr id="0" name=""/>
        <dsp:cNvSpPr/>
      </dsp:nvSpPr>
      <dsp:spPr>
        <a:xfrm>
          <a:off x="0" y="2629996"/>
          <a:ext cx="10515600" cy="172556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defRPr b="1"/>
          </a:pPr>
          <a:r>
            <a:rPr lang="en-GB" sz="2400" kern="1200" dirty="0"/>
            <a:t>Challenges associated with People:</a:t>
          </a:r>
        </a:p>
      </dsp:txBody>
      <dsp:txXfrm>
        <a:off x="0" y="2629996"/>
        <a:ext cx="10515600" cy="931803"/>
      </dsp:txXfrm>
    </dsp:sp>
    <dsp:sp modelId="{F7C77EFD-A675-4707-861A-B7ACBF0C7407}">
      <dsp:nvSpPr>
        <dsp:cNvPr id="0" name=""/>
        <dsp:cNvSpPr/>
      </dsp:nvSpPr>
      <dsp:spPr>
        <a:xfrm>
          <a:off x="5134" y="3527289"/>
          <a:ext cx="3501776" cy="79375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35560" rIns="199136" bIns="35560" numCol="1" spcCol="1270" anchor="ctr" anchorCtr="0">
          <a:noAutofit/>
        </a:bodyPr>
        <a:lstStyle/>
        <a:p>
          <a:pPr marL="0" lvl="0" indent="0" algn="ctr" defTabSz="1244600">
            <a:lnSpc>
              <a:spcPct val="90000"/>
            </a:lnSpc>
            <a:spcBef>
              <a:spcPct val="0"/>
            </a:spcBef>
            <a:spcAft>
              <a:spcPct val="35000"/>
            </a:spcAft>
            <a:buNone/>
          </a:pPr>
          <a:r>
            <a:rPr lang="en-GB" sz="2800" kern="1200" dirty="0"/>
            <a:t>Fear of Change</a:t>
          </a:r>
        </a:p>
      </dsp:txBody>
      <dsp:txXfrm>
        <a:off x="5134" y="3527289"/>
        <a:ext cx="3501776" cy="793758"/>
      </dsp:txXfrm>
    </dsp:sp>
    <dsp:sp modelId="{66FD4C46-80BC-441A-8C6B-12DC74B50F79}">
      <dsp:nvSpPr>
        <dsp:cNvPr id="0" name=""/>
        <dsp:cNvSpPr/>
      </dsp:nvSpPr>
      <dsp:spPr>
        <a:xfrm>
          <a:off x="3506911" y="3527289"/>
          <a:ext cx="3501776" cy="793758"/>
        </a:xfrm>
        <a:prstGeom prst="rect">
          <a:avLst/>
        </a:prstGeom>
        <a:solidFill>
          <a:schemeClr val="accent2">
            <a:tint val="40000"/>
            <a:alpha val="90000"/>
            <a:hueOff val="-169845"/>
            <a:satOff val="-15069"/>
            <a:lumOff val="-154"/>
            <a:alphaOff val="0"/>
          </a:schemeClr>
        </a:solidFill>
        <a:ln w="12700" cap="flat" cmpd="sng" algn="ctr">
          <a:solidFill>
            <a:schemeClr val="accent2">
              <a:tint val="40000"/>
              <a:alpha val="90000"/>
              <a:hueOff val="-169845"/>
              <a:satOff val="-15069"/>
              <a:lumOff val="-1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35560" rIns="199136" bIns="35560" numCol="1" spcCol="1270" anchor="ctr" anchorCtr="0">
          <a:noAutofit/>
        </a:bodyPr>
        <a:lstStyle/>
        <a:p>
          <a:pPr marL="0" lvl="0" indent="0" algn="ctr" defTabSz="1244600">
            <a:lnSpc>
              <a:spcPct val="90000"/>
            </a:lnSpc>
            <a:spcBef>
              <a:spcPct val="0"/>
            </a:spcBef>
            <a:spcAft>
              <a:spcPct val="35000"/>
            </a:spcAft>
            <a:buNone/>
          </a:pPr>
          <a:r>
            <a:rPr lang="en-GB" sz="2800" kern="1200" dirty="0"/>
            <a:t>Skills Gap</a:t>
          </a:r>
        </a:p>
      </dsp:txBody>
      <dsp:txXfrm>
        <a:off x="3506911" y="3527289"/>
        <a:ext cx="3501776" cy="793758"/>
      </dsp:txXfrm>
    </dsp:sp>
    <dsp:sp modelId="{E591C665-AD11-4A8C-AF70-DBA226FB2CF8}">
      <dsp:nvSpPr>
        <dsp:cNvPr id="0" name=""/>
        <dsp:cNvSpPr/>
      </dsp:nvSpPr>
      <dsp:spPr>
        <a:xfrm>
          <a:off x="7008688" y="3527289"/>
          <a:ext cx="3501776" cy="793758"/>
        </a:xfrm>
        <a:prstGeom prst="rect">
          <a:avLst/>
        </a:prstGeom>
        <a:solidFill>
          <a:schemeClr val="accent2">
            <a:tint val="40000"/>
            <a:alpha val="90000"/>
            <a:hueOff val="-339690"/>
            <a:satOff val="-30138"/>
            <a:lumOff val="-308"/>
            <a:alphaOff val="0"/>
          </a:schemeClr>
        </a:solidFill>
        <a:ln w="12700" cap="flat" cmpd="sng" algn="ctr">
          <a:solidFill>
            <a:schemeClr val="accent2">
              <a:tint val="40000"/>
              <a:alpha val="90000"/>
              <a:hueOff val="-339690"/>
              <a:satOff val="-30138"/>
              <a:lumOff val="-3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35560" rIns="199136" bIns="35560" numCol="1" spcCol="1270" anchor="ctr" anchorCtr="0">
          <a:noAutofit/>
        </a:bodyPr>
        <a:lstStyle/>
        <a:p>
          <a:pPr marL="0" lvl="0" indent="0" algn="ctr" defTabSz="1244600">
            <a:lnSpc>
              <a:spcPct val="90000"/>
            </a:lnSpc>
            <a:spcBef>
              <a:spcPct val="0"/>
            </a:spcBef>
            <a:spcAft>
              <a:spcPct val="35000"/>
            </a:spcAft>
            <a:buNone/>
          </a:pPr>
          <a:r>
            <a:rPr lang="en-GB" sz="2800" kern="1200" dirty="0"/>
            <a:t>Creating Buy-In</a:t>
          </a:r>
        </a:p>
      </dsp:txBody>
      <dsp:txXfrm>
        <a:off x="7008688" y="3527289"/>
        <a:ext cx="3501776" cy="793758"/>
      </dsp:txXfrm>
    </dsp:sp>
    <dsp:sp modelId="{3320ADE3-69C9-4149-97D8-8A6ACD85761B}">
      <dsp:nvSpPr>
        <dsp:cNvPr id="0" name=""/>
        <dsp:cNvSpPr/>
      </dsp:nvSpPr>
      <dsp:spPr>
        <a:xfrm rot="10800000">
          <a:off x="0" y="1964"/>
          <a:ext cx="10515600" cy="2653915"/>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defRPr b="1"/>
          </a:pPr>
          <a:r>
            <a:rPr lang="en-GB" sz="2200" b="1" kern="1200"/>
            <a:t>CM Project Explained: </a:t>
          </a:r>
          <a:r>
            <a:rPr lang="en-GB" sz="2200" kern="1200"/>
            <a:t>Objective was to modernise the Domiciliary Care Service, creating a better and safer working environment and business growth. </a:t>
          </a:r>
        </a:p>
      </dsp:txBody>
      <dsp:txXfrm rot="-10800000">
        <a:off x="0" y="1964"/>
        <a:ext cx="10515600" cy="931524"/>
      </dsp:txXfrm>
    </dsp:sp>
    <dsp:sp modelId="{80D98575-B788-425B-B71B-73C5E494894F}">
      <dsp:nvSpPr>
        <dsp:cNvPr id="0" name=""/>
        <dsp:cNvSpPr/>
      </dsp:nvSpPr>
      <dsp:spPr>
        <a:xfrm>
          <a:off x="5134" y="933489"/>
          <a:ext cx="3501776" cy="793520"/>
        </a:xfrm>
        <a:prstGeom prst="rect">
          <a:avLst/>
        </a:prstGeom>
        <a:solidFill>
          <a:schemeClr val="accent2">
            <a:tint val="40000"/>
            <a:alpha val="90000"/>
            <a:hueOff val="-509536"/>
            <a:satOff val="-45208"/>
            <a:lumOff val="-461"/>
            <a:alphaOff val="0"/>
          </a:schemeClr>
        </a:solidFill>
        <a:ln w="12700" cap="flat" cmpd="sng" algn="ctr">
          <a:solidFill>
            <a:schemeClr val="accent2">
              <a:tint val="40000"/>
              <a:alpha val="90000"/>
              <a:hueOff val="-509536"/>
              <a:satOff val="-45208"/>
              <a:lumOff val="-4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Performance Monitoring</a:t>
          </a:r>
        </a:p>
      </dsp:txBody>
      <dsp:txXfrm>
        <a:off x="5134" y="933489"/>
        <a:ext cx="3501776" cy="793520"/>
      </dsp:txXfrm>
    </dsp:sp>
    <dsp:sp modelId="{26661B8D-FCF8-4A25-88AD-38BBAAF16E52}">
      <dsp:nvSpPr>
        <dsp:cNvPr id="0" name=""/>
        <dsp:cNvSpPr/>
      </dsp:nvSpPr>
      <dsp:spPr>
        <a:xfrm>
          <a:off x="3506911" y="933489"/>
          <a:ext cx="3501776" cy="793520"/>
        </a:xfrm>
        <a:prstGeom prst="rect">
          <a:avLst/>
        </a:prstGeom>
        <a:solidFill>
          <a:schemeClr val="accent2">
            <a:tint val="40000"/>
            <a:alpha val="90000"/>
            <a:hueOff val="-679381"/>
            <a:satOff val="-60277"/>
            <a:lumOff val="-615"/>
            <a:alphaOff val="0"/>
          </a:schemeClr>
        </a:solidFill>
        <a:ln w="12700" cap="flat" cmpd="sng" algn="ctr">
          <a:solidFill>
            <a:schemeClr val="accent2">
              <a:tint val="40000"/>
              <a:alpha val="90000"/>
              <a:hueOff val="-679381"/>
              <a:satOff val="-60277"/>
              <a:lumOff val="-6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t>Introduction of Mobile Devices for every staff member </a:t>
          </a:r>
        </a:p>
      </dsp:txBody>
      <dsp:txXfrm>
        <a:off x="3506911" y="933489"/>
        <a:ext cx="3501776" cy="793520"/>
      </dsp:txXfrm>
    </dsp:sp>
    <dsp:sp modelId="{3AC0BFEA-ACB6-4664-A21F-82D6354E6059}">
      <dsp:nvSpPr>
        <dsp:cNvPr id="0" name=""/>
        <dsp:cNvSpPr/>
      </dsp:nvSpPr>
      <dsp:spPr>
        <a:xfrm>
          <a:off x="7008688" y="933489"/>
          <a:ext cx="3501776" cy="793520"/>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t>Implementing a new rostering system</a:t>
          </a:r>
        </a:p>
      </dsp:txBody>
      <dsp:txXfrm>
        <a:off x="7008688" y="933489"/>
        <a:ext cx="3501776" cy="7935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527DDD-3A42-4658-8057-8A1E9737EC35}">
      <dsp:nvSpPr>
        <dsp:cNvPr id="0" name=""/>
        <dsp:cNvSpPr/>
      </dsp:nvSpPr>
      <dsp:spPr>
        <a:xfrm>
          <a:off x="100861" y="303"/>
          <a:ext cx="1974764" cy="11848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Approachable</a:t>
          </a:r>
        </a:p>
      </dsp:txBody>
      <dsp:txXfrm>
        <a:off x="100861" y="303"/>
        <a:ext cx="1974764" cy="1184858"/>
      </dsp:txXfrm>
    </dsp:sp>
    <dsp:sp modelId="{E88B55E2-5D21-48F8-8A15-2CDD8DD2C246}">
      <dsp:nvSpPr>
        <dsp:cNvPr id="0" name=""/>
        <dsp:cNvSpPr/>
      </dsp:nvSpPr>
      <dsp:spPr>
        <a:xfrm>
          <a:off x="2273102" y="303"/>
          <a:ext cx="1974764" cy="118485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Communication</a:t>
          </a:r>
        </a:p>
      </dsp:txBody>
      <dsp:txXfrm>
        <a:off x="2273102" y="303"/>
        <a:ext cx="1974764" cy="1184858"/>
      </dsp:txXfrm>
    </dsp:sp>
    <dsp:sp modelId="{E6CFE78D-BFE8-4EFD-8A5F-344E85ADC83C}">
      <dsp:nvSpPr>
        <dsp:cNvPr id="0" name=""/>
        <dsp:cNvSpPr/>
      </dsp:nvSpPr>
      <dsp:spPr>
        <a:xfrm>
          <a:off x="100861" y="1382639"/>
          <a:ext cx="1974764" cy="118485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Leadership</a:t>
          </a:r>
        </a:p>
      </dsp:txBody>
      <dsp:txXfrm>
        <a:off x="100861" y="1382639"/>
        <a:ext cx="1974764" cy="1184858"/>
      </dsp:txXfrm>
    </dsp:sp>
    <dsp:sp modelId="{7D92CA27-17DE-423A-8668-2CD53C7E1F19}">
      <dsp:nvSpPr>
        <dsp:cNvPr id="0" name=""/>
        <dsp:cNvSpPr/>
      </dsp:nvSpPr>
      <dsp:spPr>
        <a:xfrm>
          <a:off x="2273102" y="1382639"/>
          <a:ext cx="1974764" cy="118485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Creative</a:t>
          </a:r>
        </a:p>
      </dsp:txBody>
      <dsp:txXfrm>
        <a:off x="2273102" y="1382639"/>
        <a:ext cx="1974764" cy="1184858"/>
      </dsp:txXfrm>
    </dsp:sp>
    <dsp:sp modelId="{ACE774F2-8DC7-4A68-A8AE-C1AEE4BE2DBD}">
      <dsp:nvSpPr>
        <dsp:cNvPr id="0" name=""/>
        <dsp:cNvSpPr/>
      </dsp:nvSpPr>
      <dsp:spPr>
        <a:xfrm>
          <a:off x="1186982" y="2764974"/>
          <a:ext cx="1974764" cy="118485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Relationship Building</a:t>
          </a:r>
        </a:p>
      </dsp:txBody>
      <dsp:txXfrm>
        <a:off x="1186982" y="2764974"/>
        <a:ext cx="1974764" cy="11848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393994-C515-4385-9197-7E3015F75447}">
      <dsp:nvSpPr>
        <dsp:cNvPr id="0" name=""/>
        <dsp:cNvSpPr/>
      </dsp:nvSpPr>
      <dsp:spPr>
        <a:xfrm>
          <a:off x="-356249" y="5553"/>
          <a:ext cx="5429047" cy="99787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E194F6-55E4-4B87-8459-84A90D86E43A}">
      <dsp:nvSpPr>
        <dsp:cNvPr id="0" name=""/>
        <dsp:cNvSpPr/>
      </dsp:nvSpPr>
      <dsp:spPr>
        <a:xfrm>
          <a:off x="-54393" y="230075"/>
          <a:ext cx="548830" cy="548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7436E7-8C62-494C-86F7-D65DCCFF2BCB}">
      <dsp:nvSpPr>
        <dsp:cNvPr id="0" name=""/>
        <dsp:cNvSpPr/>
      </dsp:nvSpPr>
      <dsp:spPr>
        <a:xfrm>
          <a:off x="796294" y="5553"/>
          <a:ext cx="2443071" cy="997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608" tIns="105608" rIns="105608" bIns="105608" numCol="1" spcCol="1270" anchor="ctr" anchorCtr="0">
          <a:noAutofit/>
        </a:bodyPr>
        <a:lstStyle/>
        <a:p>
          <a:pPr marL="0" lvl="0" indent="0" algn="l" defTabSz="1111250">
            <a:lnSpc>
              <a:spcPct val="100000"/>
            </a:lnSpc>
            <a:spcBef>
              <a:spcPct val="0"/>
            </a:spcBef>
            <a:spcAft>
              <a:spcPct val="35000"/>
            </a:spcAft>
            <a:buNone/>
          </a:pPr>
          <a:r>
            <a:rPr lang="en-GB" sz="2500" kern="1200"/>
            <a:t>1.</a:t>
          </a:r>
        </a:p>
      </dsp:txBody>
      <dsp:txXfrm>
        <a:off x="796294" y="5553"/>
        <a:ext cx="2443071" cy="997873"/>
      </dsp:txXfrm>
    </dsp:sp>
    <dsp:sp modelId="{312E838B-F65F-4EC8-A62B-C78705150B36}">
      <dsp:nvSpPr>
        <dsp:cNvPr id="0" name=""/>
        <dsp:cNvSpPr/>
      </dsp:nvSpPr>
      <dsp:spPr>
        <a:xfrm>
          <a:off x="1480657" y="0"/>
          <a:ext cx="3260685" cy="997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608" tIns="105608" rIns="105608" bIns="105608" numCol="1" spcCol="1270" anchor="ctr" anchorCtr="0">
          <a:noAutofit/>
        </a:bodyPr>
        <a:lstStyle/>
        <a:p>
          <a:pPr marL="0" lvl="0" indent="0" algn="l" defTabSz="1066800">
            <a:lnSpc>
              <a:spcPct val="100000"/>
            </a:lnSpc>
            <a:spcBef>
              <a:spcPct val="0"/>
            </a:spcBef>
            <a:spcAft>
              <a:spcPct val="35000"/>
            </a:spcAft>
            <a:buNone/>
          </a:pPr>
          <a:r>
            <a:rPr lang="en-GB" sz="2400" kern="1200" dirty="0"/>
            <a:t>Communication and Engagement Plan</a:t>
          </a:r>
        </a:p>
      </dsp:txBody>
      <dsp:txXfrm>
        <a:off x="1480657" y="0"/>
        <a:ext cx="3260685" cy="997873"/>
      </dsp:txXfrm>
    </dsp:sp>
    <dsp:sp modelId="{E75705CC-7AE3-4064-843D-E7D055AA1FE4}">
      <dsp:nvSpPr>
        <dsp:cNvPr id="0" name=""/>
        <dsp:cNvSpPr/>
      </dsp:nvSpPr>
      <dsp:spPr>
        <a:xfrm>
          <a:off x="-356249" y="1252896"/>
          <a:ext cx="5429047" cy="99787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8CE920-E3CD-4E67-950B-59BA80080920}">
      <dsp:nvSpPr>
        <dsp:cNvPr id="0" name=""/>
        <dsp:cNvSpPr/>
      </dsp:nvSpPr>
      <dsp:spPr>
        <a:xfrm>
          <a:off x="-54393" y="1477417"/>
          <a:ext cx="548830" cy="548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E3DD10-2615-4BA5-B1EC-DC23E96CE71F}">
      <dsp:nvSpPr>
        <dsp:cNvPr id="0" name=""/>
        <dsp:cNvSpPr/>
      </dsp:nvSpPr>
      <dsp:spPr>
        <a:xfrm>
          <a:off x="796294" y="1252896"/>
          <a:ext cx="2443071" cy="997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608" tIns="105608" rIns="105608" bIns="105608" numCol="1" spcCol="1270" anchor="ctr" anchorCtr="0">
          <a:noAutofit/>
        </a:bodyPr>
        <a:lstStyle/>
        <a:p>
          <a:pPr marL="0" lvl="0" indent="0" algn="l" defTabSz="1111250">
            <a:lnSpc>
              <a:spcPct val="100000"/>
            </a:lnSpc>
            <a:spcBef>
              <a:spcPct val="0"/>
            </a:spcBef>
            <a:spcAft>
              <a:spcPct val="35000"/>
            </a:spcAft>
            <a:buNone/>
          </a:pPr>
          <a:r>
            <a:rPr lang="en-GB" sz="2500" kern="1200"/>
            <a:t>2.</a:t>
          </a:r>
        </a:p>
      </dsp:txBody>
      <dsp:txXfrm>
        <a:off x="796294" y="1252896"/>
        <a:ext cx="2443071" cy="997873"/>
      </dsp:txXfrm>
    </dsp:sp>
    <dsp:sp modelId="{CBEAF651-3932-453F-B11C-59A4B6603620}">
      <dsp:nvSpPr>
        <dsp:cNvPr id="0" name=""/>
        <dsp:cNvSpPr/>
      </dsp:nvSpPr>
      <dsp:spPr>
        <a:xfrm>
          <a:off x="1448309" y="1204718"/>
          <a:ext cx="1831177" cy="997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608" tIns="105608" rIns="105608" bIns="105608" numCol="1" spcCol="1270" anchor="ctr" anchorCtr="0">
          <a:noAutofit/>
        </a:bodyPr>
        <a:lstStyle/>
        <a:p>
          <a:pPr marL="0" lvl="0" indent="0" algn="l" defTabSz="1066800">
            <a:lnSpc>
              <a:spcPct val="100000"/>
            </a:lnSpc>
            <a:spcBef>
              <a:spcPct val="0"/>
            </a:spcBef>
            <a:spcAft>
              <a:spcPct val="35000"/>
            </a:spcAft>
            <a:buNone/>
          </a:pPr>
          <a:r>
            <a:rPr lang="en-GB" sz="2400" kern="1200" dirty="0"/>
            <a:t>Gap Analysis</a:t>
          </a:r>
        </a:p>
      </dsp:txBody>
      <dsp:txXfrm>
        <a:off x="1448309" y="1204718"/>
        <a:ext cx="1831177" cy="997873"/>
      </dsp:txXfrm>
    </dsp:sp>
    <dsp:sp modelId="{77D00EA8-DB6E-471D-B41C-561055418080}">
      <dsp:nvSpPr>
        <dsp:cNvPr id="0" name=""/>
        <dsp:cNvSpPr/>
      </dsp:nvSpPr>
      <dsp:spPr>
        <a:xfrm>
          <a:off x="-356249" y="2500238"/>
          <a:ext cx="5429047" cy="99787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6160DB-E7C2-4E1D-881F-DD82456FEBB4}">
      <dsp:nvSpPr>
        <dsp:cNvPr id="0" name=""/>
        <dsp:cNvSpPr/>
      </dsp:nvSpPr>
      <dsp:spPr>
        <a:xfrm>
          <a:off x="-54393" y="2724760"/>
          <a:ext cx="548830" cy="548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D52095-5269-480E-8DE9-1FFD5C8C9DBE}">
      <dsp:nvSpPr>
        <dsp:cNvPr id="0" name=""/>
        <dsp:cNvSpPr/>
      </dsp:nvSpPr>
      <dsp:spPr>
        <a:xfrm>
          <a:off x="796294" y="2500238"/>
          <a:ext cx="2443071" cy="997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608" tIns="105608" rIns="105608" bIns="105608" numCol="1" spcCol="1270" anchor="ctr" anchorCtr="0">
          <a:noAutofit/>
        </a:bodyPr>
        <a:lstStyle/>
        <a:p>
          <a:pPr marL="0" lvl="0" indent="0" algn="l" defTabSz="1111250">
            <a:lnSpc>
              <a:spcPct val="100000"/>
            </a:lnSpc>
            <a:spcBef>
              <a:spcPct val="0"/>
            </a:spcBef>
            <a:spcAft>
              <a:spcPct val="35000"/>
            </a:spcAft>
            <a:buNone/>
          </a:pPr>
          <a:r>
            <a:rPr lang="en-GB" sz="2500" kern="1200"/>
            <a:t>3.</a:t>
          </a:r>
        </a:p>
      </dsp:txBody>
      <dsp:txXfrm>
        <a:off x="796294" y="2500238"/>
        <a:ext cx="2443071" cy="997873"/>
      </dsp:txXfrm>
    </dsp:sp>
    <dsp:sp modelId="{7CE95D8F-FE2E-4943-9A66-D5ABD9F6A7AA}">
      <dsp:nvSpPr>
        <dsp:cNvPr id="0" name=""/>
        <dsp:cNvSpPr/>
      </dsp:nvSpPr>
      <dsp:spPr>
        <a:xfrm>
          <a:off x="1455176" y="2493133"/>
          <a:ext cx="1831177" cy="997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608" tIns="105608" rIns="105608" bIns="105608" numCol="1" spcCol="1270" anchor="ctr" anchorCtr="0">
          <a:noAutofit/>
        </a:bodyPr>
        <a:lstStyle/>
        <a:p>
          <a:pPr marL="0" lvl="0" indent="0" algn="l" defTabSz="1066800">
            <a:lnSpc>
              <a:spcPct val="100000"/>
            </a:lnSpc>
            <a:spcBef>
              <a:spcPct val="0"/>
            </a:spcBef>
            <a:spcAft>
              <a:spcPct val="35000"/>
            </a:spcAft>
            <a:buNone/>
          </a:pPr>
          <a:r>
            <a:rPr lang="en-GB" sz="2400" kern="1200" dirty="0"/>
            <a:t>Consultation Meetings</a:t>
          </a:r>
        </a:p>
      </dsp:txBody>
      <dsp:txXfrm>
        <a:off x="1455176" y="2493133"/>
        <a:ext cx="1831177" cy="9978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F850B-28FC-444E-A8D8-C7D444A87D7E}">
      <dsp:nvSpPr>
        <dsp:cNvPr id="0" name=""/>
        <dsp:cNvSpPr/>
      </dsp:nvSpPr>
      <dsp:spPr>
        <a:xfrm>
          <a:off x="2581401" y="314005"/>
          <a:ext cx="1154961" cy="11782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6B6784-D044-4006-98F6-47443E80009E}">
      <dsp:nvSpPr>
        <dsp:cNvPr id="0" name=""/>
        <dsp:cNvSpPr/>
      </dsp:nvSpPr>
      <dsp:spPr>
        <a:xfrm>
          <a:off x="2267671" y="1642161"/>
          <a:ext cx="1782421" cy="1112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dirty="0"/>
            <a:t>What are Soft Skills </a:t>
          </a:r>
          <a:endParaRPr lang="en-US" sz="2400" kern="1200" dirty="0"/>
        </a:p>
      </dsp:txBody>
      <dsp:txXfrm>
        <a:off x="2267671" y="1642161"/>
        <a:ext cx="1782421" cy="1112621"/>
      </dsp:txXfrm>
    </dsp:sp>
    <dsp:sp modelId="{83956DC8-9F68-4589-95BE-84BF69C0C929}">
      <dsp:nvSpPr>
        <dsp:cNvPr id="0" name=""/>
        <dsp:cNvSpPr/>
      </dsp:nvSpPr>
      <dsp:spPr>
        <a:xfrm>
          <a:off x="4618353" y="307123"/>
          <a:ext cx="1269748" cy="12057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95CAFF-1B38-4DD7-BD05-4D77D7EA74E3}">
      <dsp:nvSpPr>
        <dsp:cNvPr id="0" name=""/>
        <dsp:cNvSpPr/>
      </dsp:nvSpPr>
      <dsp:spPr>
        <a:xfrm>
          <a:off x="4362017" y="1649043"/>
          <a:ext cx="1782421" cy="1112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dirty="0"/>
            <a:t>Contribution to Project Management</a:t>
          </a:r>
          <a:endParaRPr lang="en-US" sz="2400" kern="1200" dirty="0"/>
        </a:p>
      </dsp:txBody>
      <dsp:txXfrm>
        <a:off x="4362017" y="1649043"/>
        <a:ext cx="1782421" cy="1112621"/>
      </dsp:txXfrm>
    </dsp:sp>
    <dsp:sp modelId="{430FE57E-EBD0-43C9-929E-84C43E934291}">
      <dsp:nvSpPr>
        <dsp:cNvPr id="0" name=""/>
        <dsp:cNvSpPr/>
      </dsp:nvSpPr>
      <dsp:spPr>
        <a:xfrm>
          <a:off x="6724125" y="314005"/>
          <a:ext cx="1246896" cy="11782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F4EBF0-2B39-4FD4-8F37-A033CC539B8C}">
      <dsp:nvSpPr>
        <dsp:cNvPr id="0" name=""/>
        <dsp:cNvSpPr/>
      </dsp:nvSpPr>
      <dsp:spPr>
        <a:xfrm>
          <a:off x="6456362" y="1642161"/>
          <a:ext cx="1782421" cy="1112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dirty="0"/>
            <a:t>Going forward</a:t>
          </a:r>
          <a:endParaRPr lang="en-US" sz="2400" kern="1200" dirty="0"/>
        </a:p>
      </dsp:txBody>
      <dsp:txXfrm>
        <a:off x="6456362" y="1642161"/>
        <a:ext cx="1782421" cy="1112621"/>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10/25/2020</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10/25/2020</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focus of this presentation will be on the human side of project management, with the aim of assessing how much soft skills contribute to a project being successful.</a:t>
            </a:r>
          </a:p>
        </p:txBody>
      </p:sp>
      <p:sp>
        <p:nvSpPr>
          <p:cNvPr id="4" name="Slide Number Placeholder 3"/>
          <p:cNvSpPr>
            <a:spLocks noGrp="1"/>
          </p:cNvSpPr>
          <p:nvPr>
            <p:ph type="sldNum" sz="quarter" idx="5"/>
          </p:nvPr>
        </p:nvSpPr>
        <p:spPr/>
        <p:txBody>
          <a:bodyPr/>
          <a:lstStyle/>
          <a:p>
            <a:fld id="{8530193B-564F-4854-8A52-728F3FB19C85}" type="slidenum">
              <a:rPr lang="en-US" noProof="0" smtClean="0"/>
              <a:t>1</a:t>
            </a:fld>
            <a:endParaRPr lang="en-US" noProof="0"/>
          </a:p>
        </p:txBody>
      </p:sp>
    </p:spTree>
    <p:extLst>
      <p:ext uri="{BB962C8B-B14F-4D97-AF65-F5344CB8AC3E}">
        <p14:creationId xmlns:p14="http://schemas.microsoft.com/office/powerpoint/2010/main" val="3932963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The aim of this presentation is to give an overview on the human factors that link to project management success.</a:t>
            </a:r>
          </a:p>
          <a:p>
            <a:endParaRPr lang="en-GB" sz="1100" dirty="0"/>
          </a:p>
          <a:p>
            <a:pPr marL="171450" indent="-171450">
              <a:buFont typeface="Arial" panose="020B0604020202020204" pitchFamily="34" charset="0"/>
              <a:buChar char="•"/>
            </a:pPr>
            <a:r>
              <a:rPr lang="en-GB" sz="1100" dirty="0"/>
              <a:t>I will firstly discuss the research that has been carried out by academics and those within the discipline of project management.</a:t>
            </a:r>
          </a:p>
          <a:p>
            <a:pPr marL="0" indent="0">
              <a:buFont typeface="Arial" panose="020B0604020202020204" pitchFamily="34" charset="0"/>
              <a:buNone/>
            </a:pPr>
            <a:endParaRPr lang="en-GB" sz="1100" dirty="0"/>
          </a:p>
          <a:p>
            <a:pPr marL="171450" indent="-171450">
              <a:buFont typeface="Arial" panose="020B0604020202020204" pitchFamily="34" charset="0"/>
              <a:buChar char="•"/>
            </a:pPr>
            <a:r>
              <a:rPr lang="en-GB" sz="1100" dirty="0"/>
              <a:t>Secondly I will define what soft skills are and why they are an essential skill set for a project manager. </a:t>
            </a:r>
          </a:p>
          <a:p>
            <a:pPr marL="171450" indent="-171450">
              <a:buFont typeface="Arial" panose="020B0604020202020204" pitchFamily="34" charset="0"/>
              <a:buChar char="•"/>
            </a:pPr>
            <a:endParaRPr lang="en-GB" sz="1100" dirty="0"/>
          </a:p>
          <a:p>
            <a:pPr marL="171450" indent="-171450">
              <a:buFont typeface="Arial" panose="020B0604020202020204" pitchFamily="34" charset="0"/>
              <a:buChar char="•"/>
            </a:pPr>
            <a:r>
              <a:rPr lang="en-GB" sz="1100" dirty="0"/>
              <a:t>Lastly, through a specific case study I will demonstrate how soft skills were applied and ultimately contributed to the successful completion of a </a:t>
            </a:r>
            <a:r>
              <a:rPr lang="en-GB" sz="1100" dirty="0" err="1"/>
              <a:t>workbased</a:t>
            </a:r>
            <a:r>
              <a:rPr lang="en-GB" sz="1100" dirty="0"/>
              <a:t> project.</a:t>
            </a:r>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2</a:t>
            </a:fld>
            <a:endParaRPr lang="en-US" noProof="0"/>
          </a:p>
        </p:txBody>
      </p:sp>
    </p:spTree>
    <p:extLst>
      <p:ext uri="{BB962C8B-B14F-4D97-AF65-F5344CB8AC3E}">
        <p14:creationId xmlns:p14="http://schemas.microsoft.com/office/powerpoint/2010/main" val="2274175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and more companies and organisations are adopting and creating project management methodologies as ways of creating business growth and implementing changes within the organisation. However despite using many tried and tested methods such as PRINCE2, PMI, Agile etc. with clear processes, techniques and tools, projects still fail.</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number of studies have cited that the most common reasons for projects failing are linked to human factors. For example, </a:t>
            </a:r>
            <a:r>
              <a:rPr lang="en-GB" sz="1800" dirty="0">
                <a:effectLst/>
                <a:highlight>
                  <a:srgbClr val="FFFF00"/>
                </a:highlight>
                <a:latin typeface="Arial" panose="020B0604020202020204" pitchFamily="34" charset="0"/>
                <a:ea typeface="Calibri" panose="020F0502020204030204" pitchFamily="34" charset="0"/>
                <a:cs typeface="Times New Roman" panose="02020603050405020304" pitchFamily="18" charset="0"/>
              </a:rPr>
              <a:t>In a study of 42 IT projects, McManus and Wood-Harper (2007) found that “technical causal factors” accounted for 35% of the project failures. The remaining 65% were because of what they termed “management causal factors” – i.e. people issues….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Reasons for failure: lack of top management support, failure to gain user and team commitment, PM unable to effectively lead the team, Lack of stakeholder involvement, Breakdown in Communication. All these examples, at the heart of them are people related.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However, despite this evidence there </a:t>
            </a:r>
            <a:r>
              <a:rPr lang="en-GB" sz="1800" dirty="0">
                <a:effectLst/>
                <a:highlight>
                  <a:srgbClr val="FFFF00"/>
                </a:highlight>
                <a:latin typeface="Arial" panose="020B0604020202020204" pitchFamily="34" charset="0"/>
                <a:ea typeface="Calibri" panose="020F0502020204030204" pitchFamily="34" charset="0"/>
              </a:rPr>
              <a:t>tend to be very few processes or tools to use to manage the human side of project implementation.</a:t>
            </a:r>
            <a:r>
              <a:rPr lang="en-GB" sz="1800" dirty="0">
                <a:effectLst/>
                <a:latin typeface="Arial" panose="020B0604020202020204" pitchFamily="34" charset="0"/>
                <a:ea typeface="Calibri" panose="020F0502020204030204" pitchFamily="34" charset="0"/>
              </a:rPr>
              <a:t> This has in fact been a critique by many academics in relation to PMI’s Body of knowledge along with other guides. </a:t>
            </a:r>
            <a:r>
              <a:rPr lang="en-GB" sz="1800" dirty="0"/>
              <a:t>Soft skills are important parts of project management, as it is people that are behind the running of a processes. Therefore soft skills lay the groundwork for the technical skills and tools to be implemented. </a:t>
            </a:r>
          </a:p>
          <a:p>
            <a:endParaRPr lang="en-GB" sz="1800" dirty="0">
              <a:effectLst/>
              <a:latin typeface="Arial" panose="020B0604020202020204" pitchFamily="34" charset="0"/>
            </a:endParaRPr>
          </a:p>
          <a:p>
            <a:pPr marL="0" indent="0">
              <a:buFont typeface="Courier New" panose="02070309020205020404" pitchFamily="49" charset="0"/>
              <a:buNone/>
            </a:pPr>
            <a:r>
              <a:rPr lang="en-GB" sz="1800" dirty="0"/>
              <a:t>Research Shift (Cited in Medina et al, 2015): </a:t>
            </a:r>
          </a:p>
          <a:p>
            <a:pPr marL="285750" indent="-285750">
              <a:buFont typeface="Arial" panose="020B0604020202020204" pitchFamily="34" charset="0"/>
              <a:buChar char="•"/>
            </a:pPr>
            <a:r>
              <a:rPr lang="en-GB" sz="1800" dirty="0"/>
              <a:t>In 2006, Crawford, Pollack, and England </a:t>
            </a:r>
            <a:r>
              <a:rPr lang="en-GB" sz="1800" dirty="0" err="1"/>
              <a:t>analyzed</a:t>
            </a:r>
            <a:r>
              <a:rPr lang="en-GB" sz="1800" dirty="0"/>
              <a:t> the trends of subject emphasis in the two major academic project management journals: the International Journal of Project Management and the Project Management Journal® during the period between 1994 and 2003. Their conclusion was that, during that period, there was an emphasis on the managerial/tools and techniques aspects of the role,</a:t>
            </a:r>
          </a:p>
          <a:p>
            <a:pPr marL="285750" indent="-285750">
              <a:buFont typeface="Arial" panose="020B0604020202020204" pitchFamily="34" charset="0"/>
              <a:buChar char="•"/>
            </a:pPr>
            <a:r>
              <a:rPr lang="en-GB" sz="1800" dirty="0"/>
              <a:t>It seems that interest in the effects of so-called “softer” and leadership skills on various project outcomes has been increasing. This is confirmed by an analysis the International Journal of Project Management and the Project Management Journal® conducted during the period of 2000–2011 from </a:t>
            </a:r>
            <a:r>
              <a:rPr lang="en-GB" sz="1800" dirty="0" err="1"/>
              <a:t>Gemünden</a:t>
            </a:r>
            <a:r>
              <a:rPr lang="en-GB" sz="1800" dirty="0"/>
              <a:t> (2014). His analysis shows a clear decline of planning and controlling themes and a rise of themes related to the human side of project management. The human side included (1) learning and knowledge management; (2) competences; (3) communication; cooperation, and collaboration; and (4) leadership.</a:t>
            </a:r>
          </a:p>
          <a:p>
            <a:pPr marL="285750" indent="-285750">
              <a:buFont typeface="Arial" panose="020B0604020202020204" pitchFamily="34" charset="0"/>
              <a:buChar char="•"/>
            </a:pPr>
            <a:endParaRPr lang="en-GB" sz="1800" dirty="0"/>
          </a:p>
          <a:p>
            <a:pPr marL="0" indent="0">
              <a:buFont typeface="Arial" panose="020B0604020202020204" pitchFamily="34" charset="0"/>
              <a:buNone/>
            </a:pPr>
            <a:r>
              <a:rPr lang="en-GB" sz="1800" dirty="0">
                <a:effectLst/>
                <a:latin typeface="Arial" panose="020B0604020202020204" pitchFamily="34" charset="0"/>
                <a:ea typeface="Calibri" panose="020F0502020204030204" pitchFamily="34" charset="0"/>
              </a:rPr>
              <a:t>Buckle and Thomas [24] note that ‘as this profession evolves, scholars are noting a shift from a discipline based on technology and control to a focus on interactions and learning’ (p. 433). </a:t>
            </a:r>
            <a:endParaRPr lang="en-GB" sz="1800" dirty="0"/>
          </a:p>
          <a:p>
            <a:endParaRPr lang="en-GB" sz="1800" dirty="0">
              <a:effectLst/>
              <a:latin typeface="Arial" panose="020B0604020202020204" pitchFamily="34" charset="0"/>
            </a:endParaRPr>
          </a:p>
          <a:p>
            <a:endParaRPr lang="en-GB" sz="1800" dirty="0">
              <a:effectLst/>
              <a:latin typeface="Arial" panose="020B0604020202020204" pitchFamily="34" charset="0"/>
            </a:endParaRPr>
          </a:p>
          <a:p>
            <a:endParaRPr lang="en-GB" sz="1800"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3</a:t>
            </a:fld>
            <a:endParaRPr lang="en-US" noProof="0"/>
          </a:p>
        </p:txBody>
      </p:sp>
    </p:spTree>
    <p:extLst>
      <p:ext uri="{BB962C8B-B14F-4D97-AF65-F5344CB8AC3E}">
        <p14:creationId xmlns:p14="http://schemas.microsoft.com/office/powerpoint/2010/main" val="21056880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 soft skill:</a:t>
            </a:r>
          </a:p>
          <a:p>
            <a:r>
              <a:rPr lang="en-GB" dirty="0"/>
              <a:t>A Hard skills – is a technical skills, it can either be gained through formal education such as a qualification or it is a skills that helps an individual complete a task. – in a project management sense this relates to knowledge of the tools and techniques for a chosen project method and the specific technical skills for the individual project such as learning the function of an app in a software project.</a:t>
            </a:r>
          </a:p>
          <a:p>
            <a:r>
              <a:rPr lang="en-GB" dirty="0"/>
              <a:t>A Soft skills – is non-technical, but is also harder to define. Broadly speaking it can be considered as a trait, characteristic or attitude. In project management sense this relates to how stakeholders are handled and involved, how the team functions.</a:t>
            </a:r>
          </a:p>
          <a:p>
            <a:pPr marL="171450" indent="-171450">
              <a:buFont typeface="Courier New" panose="02070309020205020404" pitchFamily="49" charset="0"/>
              <a:buChar char="o"/>
            </a:pPr>
            <a:r>
              <a:rPr lang="en-GB" dirty="0"/>
              <a:t>Soft Skill examples include: Communication, Change and Conflict management, Time management, Leadership, Relationship Building</a:t>
            </a:r>
          </a:p>
          <a:p>
            <a:pPr marL="0" indent="0">
              <a:buFont typeface="Courier New" panose="02070309020205020404" pitchFamily="49" charset="0"/>
              <a:buNone/>
            </a:pPr>
            <a:endParaRPr lang="en-GB" dirty="0"/>
          </a:p>
          <a:p>
            <a:pPr marL="228600" indent="-228600">
              <a:buFont typeface="Courier New" panose="02070309020205020404" pitchFamily="49" charset="0"/>
              <a:buAutoNum type="arabicPeriod"/>
            </a:pPr>
            <a:r>
              <a:rPr lang="en-GB" dirty="0"/>
              <a:t>Communication: “Project managers must have the ability to convey complex ideas easily, clearly articulate the expectations and thus have to keep the team working for a common goal, foster an environment that allows team members to communicate openly and honestly, admit their own mistakes without losing respect, and are able to listen, negotiate and facilitate”</a:t>
            </a:r>
          </a:p>
          <a:p>
            <a:pPr marL="228600" indent="-228600">
              <a:buFont typeface="Courier New" panose="02070309020205020404" pitchFamily="49" charset="0"/>
              <a:buAutoNum type="arabicPeriod"/>
            </a:pPr>
            <a:r>
              <a:rPr lang="en-GB" dirty="0"/>
              <a:t>Leadership: Edmondson et al. (2005) consider that effective leaders of people create an environment that is conducive to team learning. They consider that project managers need to be accessible in order to make clear that others' opinions are welcomed and valued. They need to be available, not aloof and create an atmosphere of information sharing that can be reinforced by an explicit request from the project manager for contributions from team members</a:t>
            </a:r>
          </a:p>
          <a:p>
            <a:pPr marL="228600" indent="-228600">
              <a:buFont typeface="Courier New" panose="02070309020205020404" pitchFamily="49" charset="0"/>
              <a:buAutoNum type="arabicPeriod"/>
            </a:pPr>
            <a:r>
              <a:rPr lang="en-GB" dirty="0"/>
              <a:t>Relationship Building: </a:t>
            </a:r>
            <a:r>
              <a:rPr lang="en-GB" sz="1800" dirty="0">
                <a:effectLst/>
                <a:latin typeface="Arial" panose="020B0604020202020204" pitchFamily="34" charset="0"/>
                <a:ea typeface="Calibri" panose="020F0502020204030204" pitchFamily="34" charset="0"/>
              </a:rPr>
              <a:t>Effective communication scored highly amongst the practitioners. They considered that project managers need to spend more time talking to others informally if they really wish to find out how others really feel</a:t>
            </a:r>
          </a:p>
          <a:p>
            <a:pPr marL="228600" indent="-228600">
              <a:buFont typeface="Courier New" panose="02070309020205020404" pitchFamily="49" charset="0"/>
              <a:buAutoNum type="arabicPeriod"/>
            </a:pPr>
            <a:r>
              <a:rPr lang="en-GB" sz="1800" dirty="0">
                <a:effectLst/>
                <a:latin typeface="Arial" panose="020B0604020202020204" pitchFamily="34" charset="0"/>
                <a:ea typeface="Calibri" panose="020F0502020204030204" pitchFamily="34" charset="0"/>
              </a:rPr>
              <a:t>Conflict Management: </a:t>
            </a:r>
            <a:r>
              <a:rPr lang="en-GB" sz="2800" b="0" i="0" dirty="0">
                <a:solidFill>
                  <a:srgbClr val="575757"/>
                </a:solidFill>
                <a:effectLst/>
                <a:latin typeface="Avenir Next"/>
              </a:rPr>
              <a:t> Conflicts are inevitable, especially when managing a large group of people. Disagreements typically stem from competition to get a scarce resource, system downtime, communication gaps, personnel policies and unclear requirements, to name a few. When managed well, a conflicting situation has the potential to bring team members together and make them more focused on achieving the overall objectives of the project</a:t>
            </a:r>
          </a:p>
          <a:p>
            <a:pPr marL="228600" indent="-228600">
              <a:buFont typeface="Courier New" panose="02070309020205020404" pitchFamily="49" charset="0"/>
              <a:buAutoNum type="arabicPeriod"/>
            </a:pPr>
            <a:r>
              <a:rPr lang="en-GB" sz="2800" b="0" i="0" dirty="0">
                <a:solidFill>
                  <a:srgbClr val="575757"/>
                </a:solidFill>
                <a:effectLst/>
                <a:latin typeface="Avenir Next"/>
                <a:ea typeface="Calibri" panose="020F0502020204030204" pitchFamily="34" charset="0"/>
              </a:rPr>
              <a:t>Organisation: </a:t>
            </a:r>
            <a:r>
              <a:rPr lang="en-GB" sz="2800" b="0" i="0" dirty="0">
                <a:solidFill>
                  <a:srgbClr val="444444"/>
                </a:solidFill>
                <a:effectLst/>
                <a:latin typeface="Roboto"/>
              </a:rPr>
              <a:t>Bringing order to chaos, sorting things out, &amp; staying on top of everything. </a:t>
            </a:r>
            <a:endParaRPr lang="en-GB" sz="1800" dirty="0">
              <a:effectLst/>
              <a:latin typeface="Arial" panose="020B0604020202020204" pitchFamily="34" charset="0"/>
              <a:ea typeface="Calibri" panose="020F0502020204030204" pitchFamily="34" charset="0"/>
            </a:endParaRPr>
          </a:p>
          <a:p>
            <a:pPr marL="228600" indent="-228600">
              <a:buFont typeface="Courier New" panose="02070309020205020404" pitchFamily="49" charset="0"/>
              <a:buAutoNum type="arabicPeriod"/>
            </a:pPr>
            <a:endParaRPr lang="en-GB" sz="1800" dirty="0">
              <a:effectLst/>
              <a:latin typeface="Arial" panose="020B0604020202020204" pitchFamily="34" charset="0"/>
            </a:endParaRPr>
          </a:p>
          <a:p>
            <a:pPr marL="0" indent="0">
              <a:buFont typeface="Courier New" panose="02070309020205020404" pitchFamily="49" charset="0"/>
              <a:buNone/>
            </a:pPr>
            <a:r>
              <a:rPr lang="en-GB" sz="1800" dirty="0">
                <a:effectLst/>
                <a:latin typeface="Arial" panose="020B0604020202020204" pitchFamily="34" charset="0"/>
              </a:rPr>
              <a:t>Summary of a good PM: </a:t>
            </a:r>
            <a:r>
              <a:rPr lang="en-GB" sz="1800" dirty="0">
                <a:effectLst/>
                <a:latin typeface="Arial" panose="020B0604020202020204" pitchFamily="34" charset="0"/>
                <a:ea typeface="Calibri" panose="020F0502020204030204" pitchFamily="34" charset="0"/>
              </a:rPr>
              <a:t>In summary, a good project manager according to these particular project team members in this organizational setting is a person who works efficiently in terms of planning and day to day organization. They are sociable and show an interest in the project members, balancing work issues with social talk and treating them with respect. In the inevitable stressful periods, they remain calm and involve the project members in finding ways of dealing with the crises. They fully involve the project workers in decision making and planning, making use of their competence and experience, but take overall responsibility for decisions made. (Medina et al 2015).</a:t>
            </a:r>
            <a:endParaRPr lang="en-GB" dirty="0"/>
          </a:p>
          <a:p>
            <a:pPr marL="0" indent="0">
              <a:buFont typeface="Courier New" panose="02070309020205020404" pitchFamily="49"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4</a:t>
            </a:fld>
            <a:endParaRPr lang="en-US" noProof="0"/>
          </a:p>
        </p:txBody>
      </p:sp>
    </p:spTree>
    <p:extLst>
      <p:ext uri="{BB962C8B-B14F-4D97-AF65-F5344CB8AC3E}">
        <p14:creationId xmlns:p14="http://schemas.microsoft.com/office/powerpoint/2010/main" val="3535833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understand how soft skills have played a role in projects in my workplace I have linked in with the CM project I work with and gathered views of the project manager of this.</a:t>
            </a:r>
          </a:p>
          <a:p>
            <a:endParaRPr lang="en-GB" dirty="0"/>
          </a:p>
          <a:p>
            <a:r>
              <a:rPr lang="en-GB" dirty="0"/>
              <a:t>As part of the Project team I have been implementing a new electronic system, called Care Management (CM), with this all 400+ frontline staff have received mobile devices which have access to the adjoining CM App. This new system has made the Service more efficient through the upgrading of the rostering system, improved data collection and monitoring. In addition to this, the new system has improved safeguarding standards for both staff and clients (via better communication and monitoring). </a:t>
            </a:r>
          </a:p>
          <a:p>
            <a:endParaRPr lang="en-GB" dirty="0"/>
          </a:p>
          <a:p>
            <a:r>
              <a:rPr lang="en-GB" dirty="0"/>
              <a:t>The staff and management of the service were identified as key stakeholders early on in the project, and for the purpose of this essay, I have focused on challenges relating to them and the project.</a:t>
            </a:r>
          </a:p>
          <a:p>
            <a:endParaRPr lang="en-GB" dirty="0"/>
          </a:p>
          <a:p>
            <a:r>
              <a:rPr lang="en-GB" dirty="0"/>
              <a:t>There were a number of challenges involved with this project, one of the main being that fact the service had lacked a thorough review and in some sense been left to run itself. This in turn created a resistance to change and adapt the ways of working. The second issue, was the demographic of the workforce, the service itself has over 50% of its staff over the age of 50, with this to be stereotype came the issue of a digital skill gap. Lastly, as the service had been allowed to run itself for so long, there was also the illusion that there wasn’t a need for the project which in turn contributed to difficulties in creating Buy-In for the project.</a:t>
            </a:r>
          </a:p>
        </p:txBody>
      </p:sp>
      <p:sp>
        <p:nvSpPr>
          <p:cNvPr id="4" name="Slide Number Placeholder 3"/>
          <p:cNvSpPr>
            <a:spLocks noGrp="1"/>
          </p:cNvSpPr>
          <p:nvPr>
            <p:ph type="sldNum" sz="quarter" idx="5"/>
          </p:nvPr>
        </p:nvSpPr>
        <p:spPr/>
        <p:txBody>
          <a:bodyPr/>
          <a:lstStyle/>
          <a:p>
            <a:fld id="{8530193B-564F-4854-8A52-728F3FB19C85}" type="slidenum">
              <a:rPr lang="en-US" noProof="0" smtClean="0"/>
              <a:t>5</a:t>
            </a:fld>
            <a:endParaRPr lang="en-US" noProof="0"/>
          </a:p>
        </p:txBody>
      </p:sp>
    </p:spTree>
    <p:extLst>
      <p:ext uri="{BB962C8B-B14F-4D97-AF65-F5344CB8AC3E}">
        <p14:creationId xmlns:p14="http://schemas.microsoft.com/office/powerpoint/2010/main" val="2804317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shown in the previous slide there were a number of challenges faced early on in the project. As such the soft skills of the project manager played a vital role in addressing these.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Utilising soft skills such as communication, being approachable, positive mindset, creative were essentials parts of the projects to as it was the building of these relationships with staff and stakeholders that made the project successful. </a:t>
            </a:r>
          </a:p>
          <a:p>
            <a:endParaRPr lang="en-GB" dirty="0"/>
          </a:p>
          <a:p>
            <a:r>
              <a:rPr lang="en-GB" dirty="0"/>
              <a:t>What was done to engage with people:</a:t>
            </a:r>
          </a:p>
          <a:p>
            <a:pPr marL="171450" indent="-171450">
              <a:buFont typeface="Arial" panose="020B0604020202020204" pitchFamily="34" charset="0"/>
              <a:buChar char="•"/>
            </a:pPr>
            <a:r>
              <a:rPr lang="en-GB" dirty="0"/>
              <a:t>Consultation meetings</a:t>
            </a:r>
          </a:p>
          <a:p>
            <a:pPr marL="171450" indent="-171450">
              <a:buFont typeface="Arial" panose="020B0604020202020204" pitchFamily="34" charset="0"/>
              <a:buChar char="•"/>
            </a:pPr>
            <a:r>
              <a:rPr lang="en-GB" dirty="0"/>
              <a:t>Communication and Engagement Plan</a:t>
            </a:r>
          </a:p>
          <a:p>
            <a:pPr marL="171450" indent="-171450">
              <a:buFont typeface="Arial" panose="020B0604020202020204" pitchFamily="34" charset="0"/>
              <a:buChar char="•"/>
            </a:pPr>
            <a:r>
              <a:rPr lang="en-GB" dirty="0"/>
              <a:t>Targeting Audience</a:t>
            </a:r>
          </a:p>
          <a:p>
            <a:pPr marL="171450" indent="-171450">
              <a:buFont typeface="Arial" panose="020B0604020202020204" pitchFamily="34" charset="0"/>
              <a:buChar char="•"/>
            </a:pPr>
            <a:r>
              <a:rPr lang="en-GB" dirty="0"/>
              <a:t>Engagement with external stakeholders – Trade Union </a:t>
            </a:r>
            <a:r>
              <a:rPr lang="en-GB" dirty="0" err="1"/>
              <a:t>Forumns</a:t>
            </a:r>
            <a:r>
              <a:rPr lang="en-GB" dirty="0"/>
              <a:t> </a:t>
            </a:r>
          </a:p>
          <a:p>
            <a:pPr marL="171450" indent="-171450">
              <a:buFont typeface="Arial" panose="020B0604020202020204" pitchFamily="34" charset="0"/>
              <a:buChar char="•"/>
            </a:pPr>
            <a:r>
              <a:rPr lang="en-GB" dirty="0"/>
              <a:t>Gap Analysis – what is working well, what needs improving, how to get there</a:t>
            </a:r>
          </a:p>
          <a:p>
            <a:pPr marL="171450" indent="-171450">
              <a:buFont typeface="Arial" panose="020B0604020202020204" pitchFamily="34" charset="0"/>
              <a:buChar char="•"/>
            </a:pPr>
            <a:r>
              <a:rPr lang="en-GB" dirty="0"/>
              <a:t>Understanding the fear of change  - work culture and changing mindsets</a:t>
            </a:r>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6</a:t>
            </a:fld>
            <a:endParaRPr lang="en-US" noProof="0"/>
          </a:p>
        </p:txBody>
      </p:sp>
    </p:spTree>
    <p:extLst>
      <p:ext uri="{BB962C8B-B14F-4D97-AF65-F5344CB8AC3E}">
        <p14:creationId xmlns:p14="http://schemas.microsoft.com/office/powerpoint/2010/main" val="38932848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7</a:t>
            </a:fld>
            <a:endParaRPr lang="en-US" noProof="0"/>
          </a:p>
        </p:txBody>
      </p:sp>
    </p:spTree>
    <p:extLst>
      <p:ext uri="{BB962C8B-B14F-4D97-AF65-F5344CB8AC3E}">
        <p14:creationId xmlns:p14="http://schemas.microsoft.com/office/powerpoint/2010/main" val="31385542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76F43-8332-4271-B6B4-C7F924A215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182F9A-643F-4514-9774-E8A1201AEF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38CB54-2903-49EB-B316-AE23EF0C500F}"/>
              </a:ext>
            </a:extLst>
          </p:cNvPr>
          <p:cNvSpPr>
            <a:spLocks noGrp="1"/>
          </p:cNvSpPr>
          <p:nvPr>
            <p:ph type="dt" sz="half" idx="10"/>
          </p:nvPr>
        </p:nvSpPr>
        <p:spPr/>
        <p:txBody>
          <a:bodyPr/>
          <a:lstStyle/>
          <a:p>
            <a:fld id="{B61BEF0D-F0BB-DE4B-95CE-6DB70DBA9567}" type="datetimeFigureOut">
              <a:rPr lang="en-US" smtClean="0"/>
              <a:pPr/>
              <a:t>10/25/2020</a:t>
            </a:fld>
            <a:endParaRPr lang="en-US" dirty="0"/>
          </a:p>
        </p:txBody>
      </p:sp>
      <p:sp>
        <p:nvSpPr>
          <p:cNvPr id="5" name="Footer Placeholder 4">
            <a:extLst>
              <a:ext uri="{FF2B5EF4-FFF2-40B4-BE49-F238E27FC236}">
                <a16:creationId xmlns:a16="http://schemas.microsoft.com/office/drawing/2014/main" id="{76616DF5-2F90-4E5B-ACE6-F2118B7CBB9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3714AFF-BF1E-43C6-8F77-4C3F2E5D4D3F}"/>
              </a:ext>
            </a:extLst>
          </p:cNvPr>
          <p:cNvSpPr>
            <a:spLocks noGrp="1"/>
          </p:cNvSpPr>
          <p:nvPr>
            <p:ph type="sldNum" sz="quarter" idx="12"/>
          </p:nvPr>
        </p:nvSpPr>
        <p:spPr/>
        <p:txBody>
          <a:bodyPr/>
          <a:lstStyle/>
          <a:p>
            <a:fld id="{D57F1E4F-1CFF-5643-939E-217C01CDF565}" type="slidenum">
              <a:rPr lang="en-US" smtClean="0"/>
              <a:pPr/>
              <a:t>‹#›</a:t>
            </a:fld>
            <a:endParaRPr lang="en-US" dirty="0"/>
          </a:p>
        </p:txBody>
      </p:sp>
      <p:sp>
        <p:nvSpPr>
          <p:cNvPr id="7" name="Rectangle 6">
            <a:extLst>
              <a:ext uri="{FF2B5EF4-FFF2-40B4-BE49-F238E27FC236}">
                <a16:creationId xmlns:a16="http://schemas.microsoft.com/office/drawing/2014/main" id="{F1AF0859-4955-45FF-9306-6C31502ECBD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8FCE316D-D7DA-4E92-B446-9C44974762C4}"/>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9C3E8B5A-4489-4116-8C25-CA7D789D71DC}"/>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34D85F82-A30B-4D0B-9C3E-FBD6F86E1E8B}"/>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445016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B5E3D-D0A8-4029-88A3-321E0BA910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D4E02E-5BFD-45C9-95B8-51DA06E451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45D4DF-4E58-40A5-B846-99868B09001A}"/>
              </a:ext>
            </a:extLst>
          </p:cNvPr>
          <p:cNvSpPr>
            <a:spLocks noGrp="1"/>
          </p:cNvSpPr>
          <p:nvPr>
            <p:ph type="dt" sz="half" idx="10"/>
          </p:nvPr>
        </p:nvSpPr>
        <p:spPr/>
        <p:txBody>
          <a:bodyPr/>
          <a:lstStyle/>
          <a:p>
            <a:fld id="{B61BEF0D-F0BB-DE4B-95CE-6DB70DBA9567}" type="datetimeFigureOut">
              <a:rPr lang="en-US" smtClean="0"/>
              <a:pPr/>
              <a:t>10/25/2020</a:t>
            </a:fld>
            <a:endParaRPr lang="en-US" dirty="0"/>
          </a:p>
        </p:txBody>
      </p:sp>
      <p:sp>
        <p:nvSpPr>
          <p:cNvPr id="5" name="Footer Placeholder 4">
            <a:extLst>
              <a:ext uri="{FF2B5EF4-FFF2-40B4-BE49-F238E27FC236}">
                <a16:creationId xmlns:a16="http://schemas.microsoft.com/office/drawing/2014/main" id="{8A22FA0E-E389-40E6-B1C6-94EED16410BC}"/>
              </a:ext>
            </a:extLst>
          </p:cNvPr>
          <p:cNvSpPr>
            <a:spLocks noGrp="1"/>
          </p:cNvSpPr>
          <p:nvPr>
            <p:ph type="ftr" sz="quarter" idx="11"/>
          </p:nvPr>
        </p:nvSpPr>
        <p:spPr/>
        <p:txBody>
          <a:bodyPr/>
          <a:lstStyle/>
          <a:p>
            <a:r>
              <a:rPr lang="en-US" noProof="0"/>
              <a:t>Add a footer</a:t>
            </a:r>
            <a:endParaRPr lang="en-US" noProof="0" dirty="0"/>
          </a:p>
        </p:txBody>
      </p:sp>
      <p:sp>
        <p:nvSpPr>
          <p:cNvPr id="6" name="Slide Number Placeholder 5">
            <a:extLst>
              <a:ext uri="{FF2B5EF4-FFF2-40B4-BE49-F238E27FC236}">
                <a16:creationId xmlns:a16="http://schemas.microsoft.com/office/drawing/2014/main" id="{F1FA7034-73EF-4F5D-BD54-C40B08A8BC6B}"/>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933763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1F1EB-7077-4FD2-98D2-4EAF3425ED1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FA83F51-4319-4FA3-AB94-6A7164A10D8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5F71A11-B9F5-4685-B238-706301E60AC3}"/>
              </a:ext>
            </a:extLst>
          </p:cNvPr>
          <p:cNvSpPr>
            <a:spLocks noGrp="1"/>
          </p:cNvSpPr>
          <p:nvPr>
            <p:ph type="dt" sz="half" idx="10"/>
          </p:nvPr>
        </p:nvSpPr>
        <p:spPr/>
        <p:txBody>
          <a:bodyPr/>
          <a:lstStyle/>
          <a:p>
            <a:fld id="{B61BEF0D-F0BB-DE4B-95CE-6DB70DBA9567}" type="datetimeFigureOut">
              <a:rPr lang="en-US" smtClean="0"/>
              <a:pPr/>
              <a:t>10/25/2020</a:t>
            </a:fld>
            <a:endParaRPr lang="en-US" dirty="0"/>
          </a:p>
        </p:txBody>
      </p:sp>
      <p:sp>
        <p:nvSpPr>
          <p:cNvPr id="5" name="Footer Placeholder 4">
            <a:extLst>
              <a:ext uri="{FF2B5EF4-FFF2-40B4-BE49-F238E27FC236}">
                <a16:creationId xmlns:a16="http://schemas.microsoft.com/office/drawing/2014/main" id="{1A6205A0-58F6-4CE6-A77E-DC771D64AA3D}"/>
              </a:ext>
            </a:extLst>
          </p:cNvPr>
          <p:cNvSpPr>
            <a:spLocks noGrp="1"/>
          </p:cNvSpPr>
          <p:nvPr>
            <p:ph type="ftr" sz="quarter" idx="11"/>
          </p:nvPr>
        </p:nvSpPr>
        <p:spPr/>
        <p:txBody>
          <a:bodyPr/>
          <a:lstStyle/>
          <a:p>
            <a:r>
              <a:rPr lang="en-US" noProof="0"/>
              <a:t>Add a footer</a:t>
            </a:r>
            <a:endParaRPr lang="en-US" noProof="0" dirty="0"/>
          </a:p>
        </p:txBody>
      </p:sp>
      <p:sp>
        <p:nvSpPr>
          <p:cNvPr id="6" name="Slide Number Placeholder 5">
            <a:extLst>
              <a:ext uri="{FF2B5EF4-FFF2-40B4-BE49-F238E27FC236}">
                <a16:creationId xmlns:a16="http://schemas.microsoft.com/office/drawing/2014/main" id="{0E282EAA-8852-435A-B995-009A7A6430B6}"/>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7" name="Rectangle 6">
            <a:extLst>
              <a:ext uri="{FF2B5EF4-FFF2-40B4-BE49-F238E27FC236}">
                <a16:creationId xmlns:a16="http://schemas.microsoft.com/office/drawing/2014/main" id="{CDE29FF1-0565-48BE-BD59-327C55983B2F}"/>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8" name="Rectangle 7">
            <a:extLst>
              <a:ext uri="{FF2B5EF4-FFF2-40B4-BE49-F238E27FC236}">
                <a16:creationId xmlns:a16="http://schemas.microsoft.com/office/drawing/2014/main" id="{5A0D5DB5-BD02-4F05-A4DF-6CF07DE45A67}"/>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F5757AB2-3366-4899-AAFD-2F3751469D06}"/>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7B6EFA00-7A1D-4A50-AF41-F03707917319}"/>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961559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B13B5-3052-426B-A308-91DD02CA50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DE4B55-FA96-47D4-A344-090F7242CB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893110-1313-4CA2-965C-99D1EF6E36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862E89-587B-418D-BD7C-393D34A9655E}"/>
              </a:ext>
            </a:extLst>
          </p:cNvPr>
          <p:cNvSpPr>
            <a:spLocks noGrp="1"/>
          </p:cNvSpPr>
          <p:nvPr>
            <p:ph type="dt" sz="half" idx="10"/>
          </p:nvPr>
        </p:nvSpPr>
        <p:spPr/>
        <p:txBody>
          <a:bodyPr/>
          <a:lstStyle/>
          <a:p>
            <a:fld id="{EB712588-04B1-427B-82EE-E8DB90309F08}" type="datetimeFigureOut">
              <a:rPr lang="en-US" smtClean="0"/>
              <a:t>10/25/2020</a:t>
            </a:fld>
            <a:endParaRPr lang="en-US" dirty="0"/>
          </a:p>
        </p:txBody>
      </p:sp>
      <p:sp>
        <p:nvSpPr>
          <p:cNvPr id="6" name="Footer Placeholder 5">
            <a:extLst>
              <a:ext uri="{FF2B5EF4-FFF2-40B4-BE49-F238E27FC236}">
                <a16:creationId xmlns:a16="http://schemas.microsoft.com/office/drawing/2014/main" id="{991D7E55-F7DC-4033-9C55-ECD349C9A138}"/>
              </a:ext>
            </a:extLst>
          </p:cNvPr>
          <p:cNvSpPr>
            <a:spLocks noGrp="1"/>
          </p:cNvSpPr>
          <p:nvPr>
            <p:ph type="ftr" sz="quarter" idx="11"/>
          </p:nvPr>
        </p:nvSpPr>
        <p:spPr/>
        <p:txBody>
          <a:bodyPr/>
          <a:lstStyle/>
          <a:p>
            <a:r>
              <a:rPr lang="en-US" noProof="0"/>
              <a:t>Add a footer</a:t>
            </a:r>
            <a:endParaRPr lang="en-US" noProof="0" dirty="0"/>
          </a:p>
        </p:txBody>
      </p:sp>
      <p:sp>
        <p:nvSpPr>
          <p:cNvPr id="7" name="Slide Number Placeholder 6">
            <a:extLst>
              <a:ext uri="{FF2B5EF4-FFF2-40B4-BE49-F238E27FC236}">
                <a16:creationId xmlns:a16="http://schemas.microsoft.com/office/drawing/2014/main" id="{5243B754-651C-4291-8B1D-203DCE430AAB}"/>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695319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6581C-C789-4865-922C-9D227FA3B4B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1615DB-0EC6-4DEE-8866-4CF44B9B47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B3DE73-CB68-4A05-A895-16A8C0D34B7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1D4B81-9462-4B82-8289-D0FBE84CBE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19BE70-4E7A-468B-82DF-A101DAD78E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80E40F-2D02-4DC4-80DC-1C0D841438F9}"/>
              </a:ext>
            </a:extLst>
          </p:cNvPr>
          <p:cNvSpPr>
            <a:spLocks noGrp="1"/>
          </p:cNvSpPr>
          <p:nvPr>
            <p:ph type="dt" sz="half" idx="10"/>
          </p:nvPr>
        </p:nvSpPr>
        <p:spPr/>
        <p:txBody>
          <a:bodyPr/>
          <a:lstStyle/>
          <a:p>
            <a:fld id="{B61BEF0D-F0BB-DE4B-95CE-6DB70DBA9567}" type="datetimeFigureOut">
              <a:rPr lang="en-US" smtClean="0"/>
              <a:pPr/>
              <a:t>10/25/2020</a:t>
            </a:fld>
            <a:endParaRPr lang="en-US" dirty="0"/>
          </a:p>
        </p:txBody>
      </p:sp>
      <p:sp>
        <p:nvSpPr>
          <p:cNvPr id="8" name="Footer Placeholder 7">
            <a:extLst>
              <a:ext uri="{FF2B5EF4-FFF2-40B4-BE49-F238E27FC236}">
                <a16:creationId xmlns:a16="http://schemas.microsoft.com/office/drawing/2014/main" id="{E0B463AA-BBC0-4BB7-B4BB-8E47939E742F}"/>
              </a:ext>
            </a:extLst>
          </p:cNvPr>
          <p:cNvSpPr>
            <a:spLocks noGrp="1"/>
          </p:cNvSpPr>
          <p:nvPr>
            <p:ph type="ftr" sz="quarter" idx="11"/>
          </p:nvPr>
        </p:nvSpPr>
        <p:spPr/>
        <p:txBody>
          <a:bodyPr/>
          <a:lstStyle/>
          <a:p>
            <a:r>
              <a:rPr lang="en-US" noProof="0"/>
              <a:t>Add a footer</a:t>
            </a:r>
            <a:endParaRPr lang="en-US" noProof="0" dirty="0"/>
          </a:p>
        </p:txBody>
      </p:sp>
      <p:sp>
        <p:nvSpPr>
          <p:cNvPr id="9" name="Slide Number Placeholder 8">
            <a:extLst>
              <a:ext uri="{FF2B5EF4-FFF2-40B4-BE49-F238E27FC236}">
                <a16:creationId xmlns:a16="http://schemas.microsoft.com/office/drawing/2014/main" id="{9665DBE3-6F71-405F-BBD7-8D5C5BFEBFC1}"/>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61CC40D9-13EE-4834-8CCD-8319251909F4}"/>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2DC5020B-0BFF-41DE-BABB-60EC7FE741F1}"/>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71288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516D3-62AA-4C1E-B2AA-4D7549ED3A7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212E366-565C-4433-9D6E-4269298AC549}"/>
              </a:ext>
            </a:extLst>
          </p:cNvPr>
          <p:cNvSpPr>
            <a:spLocks noGrp="1"/>
          </p:cNvSpPr>
          <p:nvPr>
            <p:ph type="dt" sz="half" idx="10"/>
          </p:nvPr>
        </p:nvSpPr>
        <p:spPr/>
        <p:txBody>
          <a:bodyPr/>
          <a:lstStyle/>
          <a:p>
            <a:fld id="{B61BEF0D-F0BB-DE4B-95CE-6DB70DBA9567}" type="datetimeFigureOut">
              <a:rPr lang="en-US" smtClean="0"/>
              <a:pPr/>
              <a:t>10/25/2020</a:t>
            </a:fld>
            <a:endParaRPr lang="en-US" dirty="0"/>
          </a:p>
        </p:txBody>
      </p:sp>
      <p:sp>
        <p:nvSpPr>
          <p:cNvPr id="4" name="Footer Placeholder 3">
            <a:extLst>
              <a:ext uri="{FF2B5EF4-FFF2-40B4-BE49-F238E27FC236}">
                <a16:creationId xmlns:a16="http://schemas.microsoft.com/office/drawing/2014/main" id="{970CD4D8-4787-484F-85FA-B4C1AD34AF93}"/>
              </a:ext>
            </a:extLst>
          </p:cNvPr>
          <p:cNvSpPr>
            <a:spLocks noGrp="1"/>
          </p:cNvSpPr>
          <p:nvPr>
            <p:ph type="ftr" sz="quarter" idx="11"/>
          </p:nvPr>
        </p:nvSpPr>
        <p:spPr/>
        <p:txBody>
          <a:bodyPr/>
          <a:lstStyle/>
          <a:p>
            <a:r>
              <a:rPr lang="en-US" noProof="0"/>
              <a:t>Add a footer</a:t>
            </a:r>
            <a:endParaRPr lang="en-US" noProof="0" dirty="0"/>
          </a:p>
        </p:txBody>
      </p:sp>
      <p:sp>
        <p:nvSpPr>
          <p:cNvPr id="5" name="Slide Number Placeholder 4">
            <a:extLst>
              <a:ext uri="{FF2B5EF4-FFF2-40B4-BE49-F238E27FC236}">
                <a16:creationId xmlns:a16="http://schemas.microsoft.com/office/drawing/2014/main" id="{0FD9C63F-D37C-415A-8B26-1D30CF2EFD74}"/>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248934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C96B16-BCE3-4FFB-99AA-3AAD6C7E2144}"/>
              </a:ext>
            </a:extLst>
          </p:cNvPr>
          <p:cNvSpPr>
            <a:spLocks noGrp="1"/>
          </p:cNvSpPr>
          <p:nvPr>
            <p:ph type="dt" sz="half" idx="10"/>
          </p:nvPr>
        </p:nvSpPr>
        <p:spPr/>
        <p:txBody>
          <a:bodyPr/>
          <a:lstStyle/>
          <a:p>
            <a:fld id="{B61BEF0D-F0BB-DE4B-95CE-6DB70DBA9567}" type="datetimeFigureOut">
              <a:rPr lang="en-US" smtClean="0"/>
              <a:pPr/>
              <a:t>10/25/2020</a:t>
            </a:fld>
            <a:endParaRPr lang="en-US" dirty="0"/>
          </a:p>
        </p:txBody>
      </p:sp>
      <p:sp>
        <p:nvSpPr>
          <p:cNvPr id="3" name="Footer Placeholder 2">
            <a:extLst>
              <a:ext uri="{FF2B5EF4-FFF2-40B4-BE49-F238E27FC236}">
                <a16:creationId xmlns:a16="http://schemas.microsoft.com/office/drawing/2014/main" id="{8CA02F64-10E3-4541-BB22-742799B87AFC}"/>
              </a:ext>
            </a:extLst>
          </p:cNvPr>
          <p:cNvSpPr>
            <a:spLocks noGrp="1"/>
          </p:cNvSpPr>
          <p:nvPr>
            <p:ph type="ftr" sz="quarter" idx="11"/>
          </p:nvPr>
        </p:nvSpPr>
        <p:spPr/>
        <p:txBody>
          <a:bodyPr/>
          <a:lstStyle/>
          <a:p>
            <a:r>
              <a:rPr lang="en-US" noProof="0"/>
              <a:t>Add a footer</a:t>
            </a:r>
            <a:endParaRPr lang="en-US" noProof="0" dirty="0"/>
          </a:p>
        </p:txBody>
      </p:sp>
      <p:sp>
        <p:nvSpPr>
          <p:cNvPr id="4" name="Slide Number Placeholder 3">
            <a:extLst>
              <a:ext uri="{FF2B5EF4-FFF2-40B4-BE49-F238E27FC236}">
                <a16:creationId xmlns:a16="http://schemas.microsoft.com/office/drawing/2014/main" id="{E47B82AC-E8DF-427F-9C46-B937CDE7AC52}"/>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507379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72C5D-6F6C-447B-B7F0-C7BDAF5C32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8C832BF-AFEE-46FF-B7E9-C39020A1AE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2D4562-E4A2-4EE6-9735-25652917B8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5F9F0-56D0-440C-9030-2C8D96AEA7B2}"/>
              </a:ext>
            </a:extLst>
          </p:cNvPr>
          <p:cNvSpPr>
            <a:spLocks noGrp="1"/>
          </p:cNvSpPr>
          <p:nvPr>
            <p:ph type="dt" sz="half" idx="10"/>
          </p:nvPr>
        </p:nvSpPr>
        <p:spPr/>
        <p:txBody>
          <a:bodyPr/>
          <a:lstStyle/>
          <a:p>
            <a:fld id="{42A54C80-263E-416B-A8E0-580EDEADCBDC}" type="datetimeFigureOut">
              <a:rPr lang="en-US" smtClean="0"/>
              <a:t>10/25/2020</a:t>
            </a:fld>
            <a:endParaRPr lang="en-US" dirty="0"/>
          </a:p>
        </p:txBody>
      </p:sp>
      <p:sp>
        <p:nvSpPr>
          <p:cNvPr id="6" name="Footer Placeholder 5">
            <a:extLst>
              <a:ext uri="{FF2B5EF4-FFF2-40B4-BE49-F238E27FC236}">
                <a16:creationId xmlns:a16="http://schemas.microsoft.com/office/drawing/2014/main" id="{1729F154-562C-476F-90BC-CBC1830D386B}"/>
              </a:ext>
            </a:extLst>
          </p:cNvPr>
          <p:cNvSpPr>
            <a:spLocks noGrp="1"/>
          </p:cNvSpPr>
          <p:nvPr>
            <p:ph type="ftr" sz="quarter" idx="11"/>
          </p:nvPr>
        </p:nvSpPr>
        <p:spPr/>
        <p:txBody>
          <a:bodyPr/>
          <a:lstStyle/>
          <a:p>
            <a:r>
              <a:rPr lang="en-US" noProof="0"/>
              <a:t>Add a footer</a:t>
            </a:r>
            <a:endParaRPr lang="en-US" noProof="0" dirty="0"/>
          </a:p>
        </p:txBody>
      </p:sp>
      <p:sp>
        <p:nvSpPr>
          <p:cNvPr id="7" name="Slide Number Placeholder 6">
            <a:extLst>
              <a:ext uri="{FF2B5EF4-FFF2-40B4-BE49-F238E27FC236}">
                <a16:creationId xmlns:a16="http://schemas.microsoft.com/office/drawing/2014/main" id="{4C762448-BE22-495D-97AE-EA593ABAD723}"/>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8" name="Rectangle 7" descr="Accent block left">
            <a:extLst>
              <a:ext uri="{FF2B5EF4-FFF2-40B4-BE49-F238E27FC236}">
                <a16:creationId xmlns:a16="http://schemas.microsoft.com/office/drawing/2014/main" id="{2D474671-0AF0-40C6-A8D5-65A7375F0E0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1786581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F9B6A-FA12-4861-B74A-B25DD47A36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86C5A53-91D8-492A-97AA-516A6D40C2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F7040BA-7701-4478-8276-CD1209B7FF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D83CC0-A05B-49C8-BE2E-60BBE95AFF8A}"/>
              </a:ext>
            </a:extLst>
          </p:cNvPr>
          <p:cNvSpPr>
            <a:spLocks noGrp="1"/>
          </p:cNvSpPr>
          <p:nvPr>
            <p:ph type="dt" sz="half" idx="10"/>
          </p:nvPr>
        </p:nvSpPr>
        <p:spPr/>
        <p:txBody>
          <a:bodyPr/>
          <a:lstStyle/>
          <a:p>
            <a:fld id="{B61BEF0D-F0BB-DE4B-95CE-6DB70DBA9567}" type="datetimeFigureOut">
              <a:rPr lang="en-US" smtClean="0"/>
              <a:pPr/>
              <a:t>10/25/2020</a:t>
            </a:fld>
            <a:endParaRPr lang="en-US" dirty="0"/>
          </a:p>
        </p:txBody>
      </p:sp>
      <p:sp>
        <p:nvSpPr>
          <p:cNvPr id="6" name="Footer Placeholder 5">
            <a:extLst>
              <a:ext uri="{FF2B5EF4-FFF2-40B4-BE49-F238E27FC236}">
                <a16:creationId xmlns:a16="http://schemas.microsoft.com/office/drawing/2014/main" id="{1AB0571D-1E35-4C32-A81A-91D9D69EB90E}"/>
              </a:ext>
            </a:extLst>
          </p:cNvPr>
          <p:cNvSpPr>
            <a:spLocks noGrp="1"/>
          </p:cNvSpPr>
          <p:nvPr>
            <p:ph type="ftr" sz="quarter" idx="11"/>
          </p:nvPr>
        </p:nvSpPr>
        <p:spPr/>
        <p:txBody>
          <a:bodyPr/>
          <a:lstStyle/>
          <a:p>
            <a:r>
              <a:rPr lang="en-US" noProof="0"/>
              <a:t>Add a footer</a:t>
            </a:r>
            <a:endParaRPr lang="en-US" noProof="0" dirty="0"/>
          </a:p>
        </p:txBody>
      </p:sp>
      <p:sp>
        <p:nvSpPr>
          <p:cNvPr id="7" name="Slide Number Placeholder 6">
            <a:extLst>
              <a:ext uri="{FF2B5EF4-FFF2-40B4-BE49-F238E27FC236}">
                <a16:creationId xmlns:a16="http://schemas.microsoft.com/office/drawing/2014/main" id="{4F7EA8D5-8942-45F9-AE7C-9922357362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8" name="Rectangle 7" descr="Accent block left">
            <a:extLst>
              <a:ext uri="{FF2B5EF4-FFF2-40B4-BE49-F238E27FC236}">
                <a16:creationId xmlns:a16="http://schemas.microsoft.com/office/drawing/2014/main" id="{7312B6D4-9912-4228-A4AF-CD3E57D99995}"/>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857143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7BC22-99CB-4EE6-9C7B-21B9C716B7A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4E8A13-D973-4D01-A70D-A96D719ABB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9EF017-1D98-45B5-A352-7D68A55F663D}"/>
              </a:ext>
            </a:extLst>
          </p:cNvPr>
          <p:cNvSpPr>
            <a:spLocks noGrp="1"/>
          </p:cNvSpPr>
          <p:nvPr>
            <p:ph type="dt" sz="half" idx="10"/>
          </p:nvPr>
        </p:nvSpPr>
        <p:spPr/>
        <p:txBody>
          <a:bodyPr/>
          <a:lstStyle/>
          <a:p>
            <a:fld id="{55C6B4A9-1611-4792-9094-5F34BCA07E0B}" type="datetimeFigureOut">
              <a:rPr lang="en-US" smtClean="0"/>
              <a:t>10/25/2020</a:t>
            </a:fld>
            <a:endParaRPr lang="en-US" dirty="0"/>
          </a:p>
        </p:txBody>
      </p:sp>
      <p:sp>
        <p:nvSpPr>
          <p:cNvPr id="5" name="Footer Placeholder 4">
            <a:extLst>
              <a:ext uri="{FF2B5EF4-FFF2-40B4-BE49-F238E27FC236}">
                <a16:creationId xmlns:a16="http://schemas.microsoft.com/office/drawing/2014/main" id="{F850C559-7052-4A82-8FA8-49CAB1491D28}"/>
              </a:ext>
            </a:extLst>
          </p:cNvPr>
          <p:cNvSpPr>
            <a:spLocks noGrp="1"/>
          </p:cNvSpPr>
          <p:nvPr>
            <p:ph type="ftr" sz="quarter" idx="11"/>
          </p:nvPr>
        </p:nvSpPr>
        <p:spPr/>
        <p:txBody>
          <a:bodyPr/>
          <a:lstStyle/>
          <a:p>
            <a:r>
              <a:rPr lang="en-US" noProof="0"/>
              <a:t>Add a footer</a:t>
            </a:r>
            <a:endParaRPr lang="en-US" noProof="0" dirty="0"/>
          </a:p>
        </p:txBody>
      </p:sp>
      <p:sp>
        <p:nvSpPr>
          <p:cNvPr id="6" name="Slide Number Placeholder 5">
            <a:extLst>
              <a:ext uri="{FF2B5EF4-FFF2-40B4-BE49-F238E27FC236}">
                <a16:creationId xmlns:a16="http://schemas.microsoft.com/office/drawing/2014/main" id="{F2A3EDA6-A587-4028-8F83-2B323CF8E595}"/>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202847064"/>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CC0E276-408E-4590-8352-15022D26CE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09CD4D-211E-487C-A5F1-79E9056C0C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911F4F-4383-4B25-9F62-9D2AD82D565B}"/>
              </a:ext>
            </a:extLst>
          </p:cNvPr>
          <p:cNvSpPr>
            <a:spLocks noGrp="1"/>
          </p:cNvSpPr>
          <p:nvPr>
            <p:ph type="dt" sz="half" idx="10"/>
          </p:nvPr>
        </p:nvSpPr>
        <p:spPr/>
        <p:txBody>
          <a:bodyPr/>
          <a:lstStyle/>
          <a:p>
            <a:fld id="{B61BEF0D-F0BB-DE4B-95CE-6DB70DBA9567}" type="datetimeFigureOut">
              <a:rPr lang="en-US" smtClean="0"/>
              <a:pPr/>
              <a:t>10/25/2020</a:t>
            </a:fld>
            <a:endParaRPr lang="en-US" dirty="0"/>
          </a:p>
        </p:txBody>
      </p:sp>
      <p:sp>
        <p:nvSpPr>
          <p:cNvPr id="5" name="Footer Placeholder 4">
            <a:extLst>
              <a:ext uri="{FF2B5EF4-FFF2-40B4-BE49-F238E27FC236}">
                <a16:creationId xmlns:a16="http://schemas.microsoft.com/office/drawing/2014/main" id="{EB8465F6-99FE-4B25-BB28-EC56B5D1F38F}"/>
              </a:ext>
            </a:extLst>
          </p:cNvPr>
          <p:cNvSpPr>
            <a:spLocks noGrp="1"/>
          </p:cNvSpPr>
          <p:nvPr>
            <p:ph type="ftr" sz="quarter" idx="11"/>
          </p:nvPr>
        </p:nvSpPr>
        <p:spPr/>
        <p:txBody>
          <a:bodyPr/>
          <a:lstStyle/>
          <a:p>
            <a:r>
              <a:rPr lang="en-US" noProof="0"/>
              <a:t>Add a footer</a:t>
            </a:r>
            <a:endParaRPr lang="en-US" noProof="0" dirty="0"/>
          </a:p>
        </p:txBody>
      </p:sp>
      <p:sp>
        <p:nvSpPr>
          <p:cNvPr id="6" name="Slide Number Placeholder 5">
            <a:extLst>
              <a:ext uri="{FF2B5EF4-FFF2-40B4-BE49-F238E27FC236}">
                <a16:creationId xmlns:a16="http://schemas.microsoft.com/office/drawing/2014/main" id="{B381C4E8-6C40-43AE-82D9-CDC225DFED22}"/>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48416099"/>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2242692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8388592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Click to edit Master text styles</a:t>
            </a:r>
          </a:p>
        </p:txBody>
      </p:sp>
    </p:spTree>
    <p:extLst>
      <p:ext uri="{BB962C8B-B14F-4D97-AF65-F5344CB8AC3E}">
        <p14:creationId xmlns:p14="http://schemas.microsoft.com/office/powerpoint/2010/main" val="4072163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4371590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Divi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2828585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3843892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5099557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0496631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577601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Click to 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62075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0406333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64E473-7639-4822-AB09-F4BCAA7D98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E1F54E-7052-4E6A-AD98-2C0DA449DD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0AE0DD-C66A-454E-B551-1C1CD4511E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10/25/2020</a:t>
            </a:fld>
            <a:endParaRPr lang="en-US" dirty="0"/>
          </a:p>
        </p:txBody>
      </p:sp>
      <p:sp>
        <p:nvSpPr>
          <p:cNvPr id="5" name="Footer Placeholder 4">
            <a:extLst>
              <a:ext uri="{FF2B5EF4-FFF2-40B4-BE49-F238E27FC236}">
                <a16:creationId xmlns:a16="http://schemas.microsoft.com/office/drawing/2014/main" id="{7ADC1D03-389E-4F74-8C1F-866BA2F09F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noProof="0"/>
              <a:t>Add a footer</a:t>
            </a:r>
            <a:endParaRPr lang="en-US" noProof="0" dirty="0"/>
          </a:p>
        </p:txBody>
      </p:sp>
      <p:sp>
        <p:nvSpPr>
          <p:cNvPr id="6" name="Slide Number Placeholder 5">
            <a:extLst>
              <a:ext uri="{FF2B5EF4-FFF2-40B4-BE49-F238E27FC236}">
                <a16:creationId xmlns:a16="http://schemas.microsoft.com/office/drawing/2014/main" id="{8E3FF566-6311-4169-A82A-9EB301CA07A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B51A1E-902D-48AF-9020-955120F399B6}" type="slidenum">
              <a:rPr lang="en-US" noProof="0" smtClean="0"/>
              <a:pPr/>
              <a:t>‹#›</a:t>
            </a:fld>
            <a:endParaRPr lang="en-US" noProof="0" dirty="0"/>
          </a:p>
        </p:txBody>
      </p:sp>
      <p:sp>
        <p:nvSpPr>
          <p:cNvPr id="7" name="Rectangle 6">
            <a:extLst>
              <a:ext uri="{FF2B5EF4-FFF2-40B4-BE49-F238E27FC236}">
                <a16:creationId xmlns:a16="http://schemas.microsoft.com/office/drawing/2014/main" id="{C23C3971-30C0-441B-8D94-216D405C4A0E}"/>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4F16BCF6-8905-443A-852B-5C215DE13938}"/>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480FBB97-B442-4F96-BF86-A6DF12D81C34}"/>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TextBox 9">
            <a:extLst>
              <a:ext uri="{FF2B5EF4-FFF2-40B4-BE49-F238E27FC236}">
                <a16:creationId xmlns:a16="http://schemas.microsoft.com/office/drawing/2014/main" id="{AF896E47-F776-42CA-9EC3-67B0A1B16A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11" name="Rectangle 10">
            <a:extLst>
              <a:ext uri="{FF2B5EF4-FFF2-40B4-BE49-F238E27FC236}">
                <a16:creationId xmlns:a16="http://schemas.microsoft.com/office/drawing/2014/main" id="{7B4AC5D8-8853-4673-9137-2A0B32AEE459}"/>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AFE0DCCE-E410-4427-99E7-2C6C38694EB2}"/>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a:extLst>
              <a:ext uri="{FF2B5EF4-FFF2-40B4-BE49-F238E27FC236}">
                <a16:creationId xmlns:a16="http://schemas.microsoft.com/office/drawing/2014/main" id="{EF650D18-47C4-460D-876F-BDEEF910372E}"/>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2526793"/>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 id="2147483770" r:id="rId12"/>
    <p:sldLayoutId id="2147483771" r:id="rId13"/>
    <p:sldLayoutId id="2147483772" r:id="rId14"/>
    <p:sldLayoutId id="2147483662" r:id="rId15"/>
    <p:sldLayoutId id="2147483663" r:id="rId16"/>
    <p:sldLayoutId id="2147483666" r:id="rId17"/>
    <p:sldLayoutId id="2147483659" r:id="rId18"/>
    <p:sldLayoutId id="2147483660" r:id="rId19"/>
    <p:sldLayoutId id="2147483664" r:id="rId20"/>
    <p:sldLayoutId id="2147483650" r:id="rId21"/>
    <p:sldLayoutId id="2147483652" r:id="rId22"/>
    <p:sldLayoutId id="2147483657" r:id="rId23"/>
    <p:sldLayoutId id="2147483667" r:id="rId24"/>
    <p:sldLayoutId id="2147483668" r:id="rId25"/>
    <p:sldLayoutId id="2147483669" r:id="rId26"/>
    <p:sldLayoutId id="2147483670" r:id="rId27"/>
    <p:sldLayoutId id="2147483671" r:id="rId28"/>
    <p:sldLayoutId id="2147483673" r:id="rId29"/>
    <p:sldLayoutId id="2147483674" r:id="rId30"/>
    <p:sldLayoutId id="2147483654" r:id="rId31"/>
    <p:sldLayoutId id="2147483655" r:id="rId32"/>
    <p:sldLayoutId id="2147483672" r:id="rId3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75749F-F487-4EFB-ABC7-C1359590E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7180028" y="3376123"/>
            <a:ext cx="4515147" cy="1529232"/>
          </a:xfrm>
        </p:spPr>
        <p:txBody>
          <a:bodyPr vert="horz" lIns="91440" tIns="45720" rIns="91440" bIns="45720" rtlCol="0" anchor="b">
            <a:normAutofit/>
          </a:bodyPr>
          <a:lstStyle/>
          <a:p>
            <a:r>
              <a:rPr lang="en-US" sz="3700" cap="all" spc="200" baseline="0" dirty="0"/>
              <a:t>People in Project Management</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7529886" y="4905356"/>
            <a:ext cx="4165290" cy="617620"/>
          </a:xfrm>
          <a:solidFill>
            <a:schemeClr val="accent2">
              <a:alpha val="80000"/>
            </a:schemeClr>
          </a:solidFill>
          <a:ln>
            <a:solidFill>
              <a:schemeClr val="accent2"/>
            </a:solidFill>
          </a:ln>
        </p:spPr>
        <p:txBody>
          <a:bodyPr vert="horz" lIns="91440" tIns="45720" rIns="91440" bIns="45720" rtlCol="0">
            <a:normAutofit/>
          </a:bodyPr>
          <a:lstStyle/>
          <a:p>
            <a:r>
              <a:rPr lang="en-US" sz="1900" dirty="0"/>
              <a:t>The importance of people management and soft skills in project success</a:t>
            </a:r>
          </a:p>
        </p:txBody>
      </p:sp>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a:ext>
            </a:extLst>
          </a:blip>
          <a:srcRect l="8426" r="6079"/>
          <a:stretch/>
        </p:blipFill>
        <p:spPr>
          <a:xfrm>
            <a:off x="-2192" y="10"/>
            <a:ext cx="8436340" cy="6857990"/>
          </a:xfrm>
          <a:custGeom>
            <a:avLst/>
            <a:gdLst/>
            <a:ahLst/>
            <a:cxnLst/>
            <a:rect l="l" t="t" r="r" b="b"/>
            <a:pathLst>
              <a:path w="8436340" h="6858000">
                <a:moveTo>
                  <a:pt x="6950358" y="3911316"/>
                </a:moveTo>
                <a:lnTo>
                  <a:pt x="6950358" y="3925503"/>
                </a:lnTo>
                <a:lnTo>
                  <a:pt x="6948404" y="3918409"/>
                </a:lnTo>
                <a:close/>
                <a:moveTo>
                  <a:pt x="890899" y="2071857"/>
                </a:moveTo>
                <a:cubicBezTo>
                  <a:pt x="890899" y="2071857"/>
                  <a:pt x="890899" y="2071857"/>
                  <a:pt x="4934362" y="2071857"/>
                </a:cubicBezTo>
                <a:cubicBezTo>
                  <a:pt x="5187625" y="2071857"/>
                  <a:pt x="5432153" y="2211072"/>
                  <a:pt x="5554418" y="2437296"/>
                </a:cubicBezTo>
                <a:cubicBezTo>
                  <a:pt x="5554418" y="2437296"/>
                  <a:pt x="5554418" y="2437296"/>
                  <a:pt x="7580515" y="5926372"/>
                </a:cubicBezTo>
                <a:cubicBezTo>
                  <a:pt x="7711513" y="6143896"/>
                  <a:pt x="7711513" y="6422327"/>
                  <a:pt x="7580515" y="6639850"/>
                </a:cubicBezTo>
                <a:cubicBezTo>
                  <a:pt x="7580515" y="6639850"/>
                  <a:pt x="7580515" y="6639850"/>
                  <a:pt x="7473670" y="6823844"/>
                </a:cubicBezTo>
                <a:lnTo>
                  <a:pt x="7453836" y="6858000"/>
                </a:lnTo>
                <a:lnTo>
                  <a:pt x="0" y="6858000"/>
                </a:lnTo>
                <a:lnTo>
                  <a:pt x="0" y="2890622"/>
                </a:lnTo>
                <a:lnTo>
                  <a:pt x="78831" y="2754282"/>
                </a:lnTo>
                <a:cubicBezTo>
                  <a:pt x="137995" y="2651956"/>
                  <a:pt x="199068" y="2546330"/>
                  <a:pt x="262110" y="2437296"/>
                </a:cubicBezTo>
                <a:cubicBezTo>
                  <a:pt x="393108" y="2211072"/>
                  <a:pt x="628904" y="2071857"/>
                  <a:pt x="890899" y="2071857"/>
                </a:cubicBezTo>
                <a:close/>
                <a:moveTo>
                  <a:pt x="6355444" y="753840"/>
                </a:moveTo>
                <a:cubicBezTo>
                  <a:pt x="6355444" y="753840"/>
                  <a:pt x="6355444" y="753840"/>
                  <a:pt x="7595013" y="753840"/>
                </a:cubicBezTo>
                <a:cubicBezTo>
                  <a:pt x="7672653" y="753840"/>
                  <a:pt x="7747616" y="796518"/>
                  <a:pt x="7785098" y="865869"/>
                </a:cubicBezTo>
                <a:cubicBezTo>
                  <a:pt x="7785098" y="865869"/>
                  <a:pt x="7785098" y="865869"/>
                  <a:pt x="8406222" y="1935484"/>
                </a:cubicBezTo>
                <a:cubicBezTo>
                  <a:pt x="8446380" y="2002169"/>
                  <a:pt x="8446380" y="2087523"/>
                  <a:pt x="8406222" y="2154207"/>
                </a:cubicBezTo>
                <a:cubicBezTo>
                  <a:pt x="8406222" y="2154207"/>
                  <a:pt x="8406222" y="2154207"/>
                  <a:pt x="7785098" y="3223823"/>
                </a:cubicBezTo>
                <a:cubicBezTo>
                  <a:pt x="7747616" y="3293174"/>
                  <a:pt x="7672653" y="3335852"/>
                  <a:pt x="7595013" y="3335852"/>
                </a:cubicBezTo>
                <a:cubicBezTo>
                  <a:pt x="7595013" y="3335852"/>
                  <a:pt x="7595013" y="3335852"/>
                  <a:pt x="6355444" y="3335852"/>
                </a:cubicBezTo>
                <a:cubicBezTo>
                  <a:pt x="6275127" y="3335852"/>
                  <a:pt x="6202841" y="3293174"/>
                  <a:pt x="6162682" y="3223823"/>
                </a:cubicBezTo>
                <a:cubicBezTo>
                  <a:pt x="6162682" y="3223823"/>
                  <a:pt x="6162682" y="3223823"/>
                  <a:pt x="5544237" y="2154207"/>
                </a:cubicBezTo>
                <a:cubicBezTo>
                  <a:pt x="5504078" y="2087523"/>
                  <a:pt x="5504078" y="2002169"/>
                  <a:pt x="5544237" y="1935484"/>
                </a:cubicBezTo>
                <a:cubicBezTo>
                  <a:pt x="5544237" y="1935484"/>
                  <a:pt x="5544237" y="1935484"/>
                  <a:pt x="6162682" y="865869"/>
                </a:cubicBezTo>
                <a:cubicBezTo>
                  <a:pt x="6202841" y="796518"/>
                  <a:pt x="6275127" y="753840"/>
                  <a:pt x="6355444" y="753840"/>
                </a:cubicBezTo>
                <a:close/>
                <a:moveTo>
                  <a:pt x="0" y="0"/>
                </a:moveTo>
                <a:lnTo>
                  <a:pt x="6535339" y="0"/>
                </a:lnTo>
                <a:lnTo>
                  <a:pt x="6421432" y="196155"/>
                </a:lnTo>
                <a:cubicBezTo>
                  <a:pt x="6196056" y="584267"/>
                  <a:pt x="5928944" y="1044253"/>
                  <a:pt x="5612367" y="1589421"/>
                </a:cubicBezTo>
                <a:cubicBezTo>
                  <a:pt x="5490102" y="1815646"/>
                  <a:pt x="5245573" y="1954861"/>
                  <a:pt x="4992310" y="1954861"/>
                </a:cubicBezTo>
                <a:cubicBezTo>
                  <a:pt x="4992310" y="1954861"/>
                  <a:pt x="4992310" y="1954861"/>
                  <a:pt x="948847" y="1954861"/>
                </a:cubicBezTo>
                <a:cubicBezTo>
                  <a:pt x="686852" y="1954861"/>
                  <a:pt x="451057" y="1815646"/>
                  <a:pt x="320058" y="1589421"/>
                </a:cubicBezTo>
                <a:cubicBezTo>
                  <a:pt x="320058" y="1589421"/>
                  <a:pt x="320058" y="1589421"/>
                  <a:pt x="4048" y="1042874"/>
                </a:cubicBezTo>
                <a:lnTo>
                  <a:pt x="0" y="1035874"/>
                </a:lnTo>
                <a:close/>
              </a:path>
            </a:pathLst>
          </a:custGeom>
        </p:spPr>
      </p:pic>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F0F5A34B-9000-491E-A0F2-A8E0B2C76EAD}"/>
              </a:ext>
            </a:extLst>
          </p:cNvPr>
          <p:cNvSpPr>
            <a:spLocks noGrp="1"/>
          </p:cNvSpPr>
          <p:nvPr>
            <p:ph type="title"/>
          </p:nvPr>
        </p:nvSpPr>
        <p:spPr>
          <a:xfrm>
            <a:off x="496824" y="14936"/>
            <a:ext cx="5130795" cy="1461778"/>
          </a:xfrm>
        </p:spPr>
        <p:txBody>
          <a:bodyPr vert="horz" lIns="91440" tIns="45720" rIns="91440" bIns="45720" rtlCol="0" anchor="ctr">
            <a:normAutofit/>
          </a:bodyPr>
          <a:lstStyle/>
          <a:p>
            <a:r>
              <a:rPr lang="en-US" sz="4800" b="1" kern="1200" dirty="0">
                <a:solidFill>
                  <a:schemeClr val="tx1"/>
                </a:solidFill>
                <a:latin typeface="+mj-lt"/>
                <a:ea typeface="+mj-ea"/>
                <a:cs typeface="+mj-cs"/>
              </a:rPr>
              <a:t>Introduction</a:t>
            </a:r>
          </a:p>
        </p:txBody>
      </p:sp>
      <p:sp>
        <p:nvSpPr>
          <p:cNvPr id="12" name="Text Placeholder 11">
            <a:extLst>
              <a:ext uri="{FF2B5EF4-FFF2-40B4-BE49-F238E27FC236}">
                <a16:creationId xmlns:a16="http://schemas.microsoft.com/office/drawing/2014/main" id="{674919A4-7C87-415A-A0FD-10964DC3C8F8}"/>
              </a:ext>
            </a:extLst>
          </p:cNvPr>
          <p:cNvSpPr>
            <a:spLocks noGrp="1"/>
          </p:cNvSpPr>
          <p:nvPr>
            <p:ph type="body" sz="half" idx="2"/>
          </p:nvPr>
        </p:nvSpPr>
        <p:spPr>
          <a:xfrm>
            <a:off x="496823" y="1476714"/>
            <a:ext cx="6095993" cy="4834876"/>
          </a:xfrm>
        </p:spPr>
        <p:txBody>
          <a:bodyPr vert="horz" lIns="91440" tIns="45720" rIns="91440" bIns="45720" rtlCol="0">
            <a:normAutofit/>
          </a:bodyPr>
          <a:lstStyle/>
          <a:p>
            <a:r>
              <a:rPr lang="en-US" sz="2800" dirty="0"/>
              <a:t>The aim of this presentation is to give an overview on the soft skills that are link to successful management of a project. To do this I will discuss the following:</a:t>
            </a:r>
          </a:p>
          <a:p>
            <a:pPr indent="-228600">
              <a:buFont typeface="Arial" panose="020B0604020202020204" pitchFamily="34" charset="0"/>
              <a:buChar char="•"/>
            </a:pPr>
            <a:endParaRPr lang="en-US" sz="2800" dirty="0"/>
          </a:p>
          <a:p>
            <a:pPr marL="285750" indent="-228600">
              <a:buFont typeface="Arial" panose="020B0604020202020204" pitchFamily="34" charset="0"/>
              <a:buChar char="•"/>
            </a:pPr>
            <a:r>
              <a:rPr lang="en-US" sz="2800" dirty="0"/>
              <a:t>Project Management Research </a:t>
            </a:r>
          </a:p>
          <a:p>
            <a:pPr marL="285750" indent="-228600">
              <a:buFont typeface="Arial" panose="020B0604020202020204" pitchFamily="34" charset="0"/>
              <a:buChar char="•"/>
            </a:pPr>
            <a:r>
              <a:rPr lang="en-US" sz="2800" dirty="0"/>
              <a:t>What are Soft Skills</a:t>
            </a:r>
          </a:p>
          <a:p>
            <a:pPr marL="285750" indent="-228600">
              <a:buFont typeface="Arial" panose="020B0604020202020204" pitchFamily="34" charset="0"/>
              <a:buChar char="•"/>
            </a:pPr>
            <a:r>
              <a:rPr lang="en-US" sz="2800" dirty="0"/>
              <a:t>Application of theory to a Workplace example.</a:t>
            </a:r>
          </a:p>
          <a:p>
            <a:pPr marL="285750" indent="-228600">
              <a:buFont typeface="Arial" panose="020B0604020202020204" pitchFamily="34" charset="0"/>
              <a:buChar char="•"/>
            </a:pPr>
            <a:r>
              <a:rPr lang="en-US" sz="2800" dirty="0"/>
              <a:t>Conclusion </a:t>
            </a:r>
          </a:p>
          <a:p>
            <a:pPr indent="-228600">
              <a:buFont typeface="Arial" panose="020B0604020202020204" pitchFamily="34" charset="0"/>
              <a:buChar char="•"/>
            </a:pPr>
            <a:endParaRPr lang="en-US" sz="1700" dirty="0"/>
          </a:p>
        </p:txBody>
      </p:sp>
      <p:sp>
        <p:nvSpPr>
          <p:cNvPr id="21" name="Freeform: Shape 20">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Content Placeholder 13" descr="Connections">
            <a:extLst>
              <a:ext uri="{FF2B5EF4-FFF2-40B4-BE49-F238E27FC236}">
                <a16:creationId xmlns:a16="http://schemas.microsoft.com/office/drawing/2014/main" id="{58605A21-4F2C-46D7-A6EB-ECA76B440722}"/>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7535330" y="2105470"/>
            <a:ext cx="3217333" cy="3217333"/>
          </a:xfrm>
          <a:prstGeom prst="rect">
            <a:avLst/>
          </a:prstGeom>
        </p:spPr>
      </p:pic>
      <p:sp>
        <p:nvSpPr>
          <p:cNvPr id="22" name="Slide Number Placeholder 7">
            <a:extLst>
              <a:ext uri="{FF2B5EF4-FFF2-40B4-BE49-F238E27FC236}">
                <a16:creationId xmlns:a16="http://schemas.microsoft.com/office/drawing/2014/main" id="{4673BB70-889B-444F-A321-B1265BB7E699}"/>
              </a:ext>
            </a:extLst>
          </p:cNvPr>
          <p:cNvSpPr txBox="1">
            <a:spLocks/>
          </p:cNvSpPr>
          <p:nvPr/>
        </p:nvSpPr>
        <p:spPr>
          <a:xfrm>
            <a:off x="11164628" y="6006482"/>
            <a:ext cx="548640" cy="548640"/>
          </a:xfrm>
          <a:prstGeom prst="ellipse">
            <a:avLst/>
          </a:prstGeom>
          <a:solidFill>
            <a:schemeClr val="tx1">
              <a:alpha val="80000"/>
            </a:schemeClr>
          </a:solidFill>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ts val="600"/>
              </a:spcAft>
            </a:pPr>
            <a:fld id="{19B51A1E-902D-48AF-9020-955120F399B6}" type="slidenum">
              <a:rPr lang="en-US" smtClean="0">
                <a:solidFill>
                  <a:schemeClr val="bg1"/>
                </a:solidFill>
              </a:rPr>
              <a:pPr algn="ctr">
                <a:spcAft>
                  <a:spcPts val="600"/>
                </a:spcAft>
              </a:pPr>
              <a:t>2</a:t>
            </a:fld>
            <a:endParaRPr lang="en-US">
              <a:solidFill>
                <a:schemeClr val="bg1"/>
              </a:solidFill>
            </a:endParaRPr>
          </a:p>
        </p:txBody>
      </p:sp>
    </p:spTree>
    <p:extLst>
      <p:ext uri="{BB962C8B-B14F-4D97-AF65-F5344CB8AC3E}">
        <p14:creationId xmlns:p14="http://schemas.microsoft.com/office/powerpoint/2010/main" val="1838232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AD5F31-9208-4778-B209-4846192DF2F9}"/>
              </a:ext>
            </a:extLst>
          </p:cNvPr>
          <p:cNvSpPr>
            <a:spLocks noGrp="1"/>
          </p:cNvSpPr>
          <p:nvPr>
            <p:ph type="title"/>
          </p:nvPr>
        </p:nvSpPr>
        <p:spPr>
          <a:xfrm>
            <a:off x="175098" y="214009"/>
            <a:ext cx="11520077" cy="1060240"/>
          </a:xfrm>
        </p:spPr>
        <p:txBody>
          <a:bodyPr vert="horz" lIns="91440" tIns="45720" rIns="91440" bIns="45720" rtlCol="0" anchor="ctr">
            <a:normAutofit fontScale="90000"/>
          </a:bodyPr>
          <a:lstStyle/>
          <a:p>
            <a:r>
              <a:rPr lang="en-US" sz="4000" b="1" kern="1200" dirty="0">
                <a:solidFill>
                  <a:schemeClr val="tx1"/>
                </a:solidFill>
                <a:latin typeface="+mj-lt"/>
                <a:ea typeface="+mj-ea"/>
                <a:cs typeface="+mj-cs"/>
              </a:rPr>
              <a:t>Current Research</a:t>
            </a:r>
            <a:br>
              <a:rPr lang="en-US" sz="2200" kern="1200" dirty="0">
                <a:solidFill>
                  <a:schemeClr val="tx1"/>
                </a:solidFill>
                <a:latin typeface="+mj-lt"/>
                <a:ea typeface="+mj-ea"/>
                <a:cs typeface="+mj-cs"/>
              </a:rPr>
            </a:br>
            <a:r>
              <a:rPr lang="en-US" sz="2200" kern="1200" dirty="0">
                <a:solidFill>
                  <a:schemeClr val="tx1"/>
                </a:solidFill>
                <a:latin typeface="+mj-lt"/>
                <a:ea typeface="+mj-ea"/>
                <a:cs typeface="+mj-cs"/>
              </a:rPr>
              <a:t>Fisher (2011), Sommerville et al (2010), Medina et al (2015)</a:t>
            </a:r>
            <a:br>
              <a:rPr lang="en-US" sz="2200" kern="1200" dirty="0">
                <a:solidFill>
                  <a:schemeClr val="tx1"/>
                </a:solidFill>
                <a:latin typeface="+mj-lt"/>
                <a:ea typeface="+mj-ea"/>
                <a:cs typeface="+mj-cs"/>
              </a:rPr>
            </a:br>
            <a:endParaRPr lang="en-US" sz="2200" kern="1200" dirty="0">
              <a:solidFill>
                <a:schemeClr val="tx1"/>
              </a:solidFill>
              <a:latin typeface="+mj-lt"/>
              <a:ea typeface="+mj-ea"/>
              <a:cs typeface="+mj-cs"/>
            </a:endParaRPr>
          </a:p>
        </p:txBody>
      </p:sp>
      <p:sp>
        <p:nvSpPr>
          <p:cNvPr id="5" name="Text Placeholder 4">
            <a:extLst>
              <a:ext uri="{FF2B5EF4-FFF2-40B4-BE49-F238E27FC236}">
                <a16:creationId xmlns:a16="http://schemas.microsoft.com/office/drawing/2014/main" id="{28EB8E86-12DE-4421-9053-E9216216A4D9}"/>
              </a:ext>
            </a:extLst>
          </p:cNvPr>
          <p:cNvSpPr>
            <a:spLocks noGrp="1"/>
          </p:cNvSpPr>
          <p:nvPr>
            <p:ph type="body" sz="quarter" idx="12"/>
          </p:nvPr>
        </p:nvSpPr>
        <p:spPr>
          <a:xfrm>
            <a:off x="311284" y="1274249"/>
            <a:ext cx="7539175" cy="5154967"/>
          </a:xfrm>
        </p:spPr>
        <p:txBody>
          <a:bodyPr vert="horz" lIns="91440" tIns="45720" rIns="91440" bIns="45720" rtlCol="0">
            <a:normAutofit lnSpcReduction="10000"/>
          </a:bodyPr>
          <a:lstStyle/>
          <a:p>
            <a:pPr marL="0" indent="0">
              <a:buNone/>
            </a:pPr>
            <a:r>
              <a:rPr lang="en-US" sz="2400" dirty="0"/>
              <a:t>Project Failure Themes:</a:t>
            </a:r>
          </a:p>
          <a:p>
            <a:pPr marL="0"/>
            <a:r>
              <a:rPr lang="en-US" sz="2400" dirty="0"/>
              <a:t>A large amount of the reasons given for projects failing are human factors, these include:</a:t>
            </a:r>
          </a:p>
          <a:p>
            <a:pPr marL="0" indent="0">
              <a:buNone/>
            </a:pPr>
            <a:r>
              <a:rPr lang="en-US" sz="2400" dirty="0"/>
              <a:t>	1. Failure to gain user and/or team commitment</a:t>
            </a:r>
          </a:p>
          <a:p>
            <a:pPr marL="0" indent="0">
              <a:buNone/>
            </a:pPr>
            <a:r>
              <a:rPr lang="en-US" sz="2400" dirty="0"/>
              <a:t>	2. Ineffective leadership</a:t>
            </a:r>
          </a:p>
          <a:p>
            <a:pPr marL="0" indent="0">
              <a:buNone/>
            </a:pPr>
            <a:r>
              <a:rPr lang="en-US" sz="2400" dirty="0"/>
              <a:t>	3. Breakdown in Communication</a:t>
            </a:r>
          </a:p>
          <a:p>
            <a:pPr marL="0" indent="0">
              <a:buNone/>
            </a:pPr>
            <a:r>
              <a:rPr lang="en-US" sz="2400" dirty="0"/>
              <a:t>	4. Lack of Stakeholder Involvement</a:t>
            </a:r>
          </a:p>
          <a:p>
            <a:pPr marL="0" indent="0">
              <a:buNone/>
            </a:pPr>
            <a:endParaRPr lang="en-US" sz="2400" dirty="0"/>
          </a:p>
          <a:p>
            <a:pPr marL="0" indent="0">
              <a:buNone/>
            </a:pPr>
            <a:r>
              <a:rPr lang="en-US" sz="2400" dirty="0"/>
              <a:t>Research Shift: Research within the International Journal of Project Management and the Project Management Journal. (Medina et a, 2015).</a:t>
            </a:r>
          </a:p>
          <a:p>
            <a:r>
              <a:rPr lang="en-US" sz="2400" dirty="0"/>
              <a:t>1992-2000s (Crawford, Pollack and England, 2006)</a:t>
            </a:r>
          </a:p>
          <a:p>
            <a:r>
              <a:rPr lang="en-US" sz="2400" dirty="0"/>
              <a:t>2000s – 2015/ present (</a:t>
            </a:r>
            <a:r>
              <a:rPr lang="en-GB" sz="2400" dirty="0" err="1"/>
              <a:t>Gemünden</a:t>
            </a:r>
            <a:r>
              <a:rPr lang="en-GB" sz="2400" dirty="0"/>
              <a:t>, 2014)</a:t>
            </a:r>
          </a:p>
          <a:p>
            <a:pPr marL="0" indent="0">
              <a:buNone/>
            </a:pPr>
            <a:endParaRPr lang="en-US" sz="2400" dirty="0"/>
          </a:p>
          <a:p>
            <a:pPr marL="0" indent="0">
              <a:buNone/>
            </a:pPr>
            <a:endParaRPr lang="en-US" sz="2000" dirty="0"/>
          </a:p>
          <a:p>
            <a:endParaRPr lang="en-US" sz="2000" dirty="0"/>
          </a:p>
          <a:p>
            <a:endParaRPr lang="en-US" sz="2000" dirty="0"/>
          </a:p>
        </p:txBody>
      </p:sp>
      <p:sp>
        <p:nvSpPr>
          <p:cNvPr id="35" name="Freeform: Shape 34">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Content Placeholder 9" descr="Books">
            <a:extLst>
              <a:ext uri="{FF2B5EF4-FFF2-40B4-BE49-F238E27FC236}">
                <a16:creationId xmlns:a16="http://schemas.microsoft.com/office/drawing/2014/main" id="{41263EAE-BB06-477A-BFF9-BDC7F69BD879}"/>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7644108" y="2470248"/>
            <a:ext cx="2738904" cy="2738904"/>
          </a:xfrm>
          <a:prstGeom prst="rect">
            <a:avLst/>
          </a:prstGeom>
        </p:spPr>
      </p:pic>
      <p:sp>
        <p:nvSpPr>
          <p:cNvPr id="8" name="Slide Number Placeholder 7">
            <a:extLst>
              <a:ext uri="{FF2B5EF4-FFF2-40B4-BE49-F238E27FC236}">
                <a16:creationId xmlns:a16="http://schemas.microsoft.com/office/drawing/2014/main" id="{042BE035-AFCA-460E-940F-F8F75FC073D4}"/>
              </a:ext>
            </a:extLst>
          </p:cNvPr>
          <p:cNvSpPr>
            <a:spLocks noGrp="1"/>
          </p:cNvSpPr>
          <p:nvPr>
            <p:ph type="sldNum" sz="quarter" idx="15"/>
          </p:nvPr>
        </p:nvSpPr>
        <p:spPr>
          <a:xfrm>
            <a:off x="11164628" y="6006482"/>
            <a:ext cx="548640" cy="548640"/>
          </a:xfrm>
          <a:prstGeom prst="ellipse">
            <a:avLst/>
          </a:prstGeom>
          <a:solidFill>
            <a:schemeClr val="tx1">
              <a:alpha val="80000"/>
            </a:schemeClr>
          </a:solidFill>
        </p:spPr>
        <p:txBody>
          <a:bodyPr vert="horz" lIns="91440" tIns="45720" rIns="91440" bIns="45720" rtlCol="0" anchor="ctr">
            <a:normAutofit/>
          </a:bodyPr>
          <a:lstStyle/>
          <a:p>
            <a:pPr algn="ctr">
              <a:spcAft>
                <a:spcPts val="600"/>
              </a:spcAft>
            </a:pPr>
            <a:fld id="{19B51A1E-902D-48AF-9020-955120F399B6}" type="slidenum">
              <a:rPr lang="en-US" noProof="0">
                <a:solidFill>
                  <a:schemeClr val="bg1"/>
                </a:solidFill>
              </a:rPr>
              <a:pPr algn="ctr">
                <a:spcAft>
                  <a:spcPts val="600"/>
                </a:spcAft>
              </a:pPr>
              <a:t>3</a:t>
            </a:fld>
            <a:endParaRPr lang="en-US" noProof="0">
              <a:solidFill>
                <a:schemeClr val="bg1"/>
              </a:solidFill>
            </a:endParaRPr>
          </a:p>
        </p:txBody>
      </p:sp>
    </p:spTree>
    <p:extLst>
      <p:ext uri="{BB962C8B-B14F-4D97-AF65-F5344CB8AC3E}">
        <p14:creationId xmlns:p14="http://schemas.microsoft.com/office/powerpoint/2010/main" val="3786876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AD5F31-9208-4778-B209-4846192DF2F9}"/>
              </a:ext>
            </a:extLst>
          </p:cNvPr>
          <p:cNvSpPr>
            <a:spLocks noGrp="1"/>
          </p:cNvSpPr>
          <p:nvPr>
            <p:ph type="title"/>
          </p:nvPr>
        </p:nvSpPr>
        <p:spPr>
          <a:xfrm>
            <a:off x="175099" y="328023"/>
            <a:ext cx="11520077" cy="1060240"/>
          </a:xfrm>
        </p:spPr>
        <p:txBody>
          <a:bodyPr vert="horz" lIns="91440" tIns="45720" rIns="91440" bIns="45720" rtlCol="0" anchor="ctr">
            <a:normAutofit fontScale="90000"/>
          </a:bodyPr>
          <a:lstStyle/>
          <a:p>
            <a:r>
              <a:rPr lang="en-US" sz="4000" b="1" kern="1200" dirty="0">
                <a:solidFill>
                  <a:schemeClr val="tx1"/>
                </a:solidFill>
                <a:latin typeface="+mj-lt"/>
                <a:ea typeface="+mj-ea"/>
                <a:cs typeface="+mj-cs"/>
              </a:rPr>
              <a:t>What is a Soft Skill?</a:t>
            </a:r>
            <a:br>
              <a:rPr lang="en-US" sz="2200" kern="1200" dirty="0">
                <a:solidFill>
                  <a:schemeClr val="tx1"/>
                </a:solidFill>
                <a:latin typeface="+mj-lt"/>
                <a:ea typeface="+mj-ea"/>
                <a:cs typeface="+mj-cs"/>
              </a:rPr>
            </a:br>
            <a:r>
              <a:rPr lang="en-US" sz="2700" kern="1200" dirty="0">
                <a:solidFill>
                  <a:schemeClr val="tx1"/>
                </a:solidFill>
                <a:latin typeface="+mj-lt"/>
                <a:ea typeface="+mj-ea"/>
                <a:cs typeface="+mj-cs"/>
              </a:rPr>
              <a:t>And why is it important that Project Managers possess them?</a:t>
            </a:r>
            <a:br>
              <a:rPr lang="en-US" sz="2200" kern="1200" dirty="0">
                <a:solidFill>
                  <a:schemeClr val="tx1"/>
                </a:solidFill>
                <a:latin typeface="+mj-lt"/>
                <a:ea typeface="+mj-ea"/>
                <a:cs typeface="+mj-cs"/>
              </a:rPr>
            </a:br>
            <a:r>
              <a:rPr lang="en-US" sz="2200" kern="1200" dirty="0">
                <a:solidFill>
                  <a:schemeClr val="tx1"/>
                </a:solidFill>
                <a:latin typeface="+mj-lt"/>
                <a:ea typeface="+mj-ea"/>
                <a:cs typeface="+mj-cs"/>
              </a:rPr>
              <a:t>Fisher (2011), Sommerville et al (2010), Medina et al (2015), Azim et al (2010)</a:t>
            </a:r>
            <a:br>
              <a:rPr lang="en-US" sz="2200" kern="1200" dirty="0">
                <a:solidFill>
                  <a:schemeClr val="tx1"/>
                </a:solidFill>
                <a:latin typeface="+mj-lt"/>
                <a:ea typeface="+mj-ea"/>
                <a:cs typeface="+mj-cs"/>
              </a:rPr>
            </a:br>
            <a:endParaRPr lang="en-US" sz="2200" kern="1200" dirty="0">
              <a:solidFill>
                <a:schemeClr val="tx1"/>
              </a:solidFill>
              <a:latin typeface="+mj-lt"/>
              <a:ea typeface="+mj-ea"/>
              <a:cs typeface="+mj-cs"/>
            </a:endParaRPr>
          </a:p>
        </p:txBody>
      </p:sp>
      <p:sp>
        <p:nvSpPr>
          <p:cNvPr id="35" name="Freeform: Shape 34">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Slide Number Placeholder 7">
            <a:extLst>
              <a:ext uri="{FF2B5EF4-FFF2-40B4-BE49-F238E27FC236}">
                <a16:creationId xmlns:a16="http://schemas.microsoft.com/office/drawing/2014/main" id="{042BE035-AFCA-460E-940F-F8F75FC073D4}"/>
              </a:ext>
            </a:extLst>
          </p:cNvPr>
          <p:cNvSpPr>
            <a:spLocks noGrp="1"/>
          </p:cNvSpPr>
          <p:nvPr>
            <p:ph type="sldNum" sz="quarter" idx="15"/>
          </p:nvPr>
        </p:nvSpPr>
        <p:spPr>
          <a:xfrm>
            <a:off x="11146536" y="6035040"/>
            <a:ext cx="548640" cy="548640"/>
          </a:xfrm>
          <a:prstGeom prst="ellipse">
            <a:avLst/>
          </a:prstGeom>
          <a:solidFill>
            <a:schemeClr val="tx1">
              <a:alpha val="80000"/>
            </a:schemeClr>
          </a:solidFill>
        </p:spPr>
        <p:txBody>
          <a:bodyPr vert="horz" lIns="91440" tIns="45720" rIns="91440" bIns="45720" rtlCol="0" anchor="ctr">
            <a:normAutofit/>
          </a:bodyPr>
          <a:lstStyle/>
          <a:p>
            <a:pPr algn="ctr">
              <a:spcAft>
                <a:spcPts val="600"/>
              </a:spcAft>
            </a:pPr>
            <a:fld id="{19B51A1E-902D-48AF-9020-955120F399B6}" type="slidenum">
              <a:rPr lang="en-US" noProof="0">
                <a:solidFill>
                  <a:schemeClr val="bg1"/>
                </a:solidFill>
              </a:rPr>
              <a:pPr algn="ctr">
                <a:spcAft>
                  <a:spcPts val="600"/>
                </a:spcAft>
              </a:pPr>
              <a:t>4</a:t>
            </a:fld>
            <a:endParaRPr lang="en-US" noProof="0" dirty="0">
              <a:solidFill>
                <a:schemeClr val="bg1"/>
              </a:solidFill>
            </a:endParaRPr>
          </a:p>
        </p:txBody>
      </p:sp>
      <p:pic>
        <p:nvPicPr>
          <p:cNvPr id="11" name="Content Placeholder 9" descr="Target Audience">
            <a:extLst>
              <a:ext uri="{FF2B5EF4-FFF2-40B4-BE49-F238E27FC236}">
                <a16:creationId xmlns:a16="http://schemas.microsoft.com/office/drawing/2014/main" id="{CA70E5E0-78D4-48FD-88FD-5ECD3C85167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59002" y="2438346"/>
            <a:ext cx="2404041" cy="2404041"/>
          </a:xfrm>
          <a:prstGeom prst="rect">
            <a:avLst/>
          </a:prstGeom>
        </p:spPr>
      </p:pic>
      <p:sp>
        <p:nvSpPr>
          <p:cNvPr id="13" name="Text Placeholder 4">
            <a:extLst>
              <a:ext uri="{FF2B5EF4-FFF2-40B4-BE49-F238E27FC236}">
                <a16:creationId xmlns:a16="http://schemas.microsoft.com/office/drawing/2014/main" id="{FF5953AB-4201-43E8-985F-68B09116A3F8}"/>
              </a:ext>
            </a:extLst>
          </p:cNvPr>
          <p:cNvSpPr txBox="1">
            <a:spLocks/>
          </p:cNvSpPr>
          <p:nvPr/>
        </p:nvSpPr>
        <p:spPr>
          <a:xfrm>
            <a:off x="442063" y="1703739"/>
            <a:ext cx="6184806" cy="28780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dirty="0"/>
              <a:t>Key Project Management Soft Skills include:</a:t>
            </a:r>
          </a:p>
          <a:p>
            <a:pPr marL="457200" indent="-457200">
              <a:buAutoNum type="arabicPeriod"/>
            </a:pPr>
            <a:r>
              <a:rPr lang="en-GB" sz="2400" dirty="0"/>
              <a:t>Communication</a:t>
            </a:r>
          </a:p>
          <a:p>
            <a:pPr marL="457200" indent="-457200">
              <a:buAutoNum type="arabicPeriod"/>
            </a:pPr>
            <a:r>
              <a:rPr lang="en-GB" sz="2400" dirty="0"/>
              <a:t>Leadership</a:t>
            </a:r>
          </a:p>
          <a:p>
            <a:pPr marL="457200" indent="-457200">
              <a:buAutoNum type="arabicPeriod"/>
            </a:pPr>
            <a:r>
              <a:rPr lang="en-GB" sz="2400" dirty="0"/>
              <a:t>Relationship Building</a:t>
            </a:r>
          </a:p>
          <a:p>
            <a:pPr marL="457200" indent="-457200">
              <a:buAutoNum type="arabicPeriod"/>
            </a:pPr>
            <a:r>
              <a:rPr lang="en-GB" sz="2400" dirty="0"/>
              <a:t>Conflict Management</a:t>
            </a:r>
          </a:p>
          <a:p>
            <a:pPr marL="457200" indent="-457200">
              <a:buAutoNum type="arabicPeriod"/>
            </a:pPr>
            <a:r>
              <a:rPr lang="en-GB" sz="2400" dirty="0"/>
              <a:t>Organisation</a:t>
            </a:r>
          </a:p>
          <a:p>
            <a:pPr marL="0" indent="0">
              <a:buFont typeface="Arial" panose="020B0604020202020204" pitchFamily="34" charset="0"/>
              <a:buNone/>
            </a:pPr>
            <a:endParaRPr lang="en-GB" sz="2400" dirty="0">
              <a:cs typeface="Times New Roman" panose="02020603050405020304" pitchFamily="18" charset="0"/>
            </a:endParaRPr>
          </a:p>
          <a:p>
            <a:pPr marL="0" indent="0">
              <a:buFont typeface="Arial" panose="020B0604020202020204" pitchFamily="34" charset="0"/>
              <a:buNone/>
            </a:pPr>
            <a:endParaRPr lang="en-GB" sz="2400" dirty="0">
              <a:cs typeface="Times New Roman" panose="02020603050405020304" pitchFamily="18" charset="0"/>
            </a:endParaRPr>
          </a:p>
          <a:p>
            <a:pPr marL="0" indent="0">
              <a:buFont typeface="Arial" panose="020B0604020202020204" pitchFamily="34" charset="0"/>
              <a:buNone/>
            </a:pPr>
            <a:endParaRPr lang="en-GB" sz="2400" dirty="0">
              <a:cs typeface="Times New Roman" panose="02020603050405020304" pitchFamily="18" charset="0"/>
            </a:endParaRPr>
          </a:p>
          <a:p>
            <a:pPr marL="0" indent="0">
              <a:buFont typeface="Arial" panose="020B0604020202020204" pitchFamily="34" charset="0"/>
              <a:buNone/>
            </a:pPr>
            <a:endParaRPr lang="en-GB" sz="2400" dirty="0">
              <a:cs typeface="Times New Roman" panose="02020603050405020304" pitchFamily="18" charset="0"/>
            </a:endParaRPr>
          </a:p>
          <a:p>
            <a:pPr marL="0" indent="0">
              <a:buFont typeface="Arial" panose="020B0604020202020204" pitchFamily="34" charset="0"/>
              <a:buNone/>
            </a:pPr>
            <a:endParaRPr lang="en-GB" sz="2400" dirty="0"/>
          </a:p>
        </p:txBody>
      </p:sp>
      <p:sp>
        <p:nvSpPr>
          <p:cNvPr id="9" name="TextBox 8">
            <a:extLst>
              <a:ext uri="{FF2B5EF4-FFF2-40B4-BE49-F238E27FC236}">
                <a16:creationId xmlns:a16="http://schemas.microsoft.com/office/drawing/2014/main" id="{B6049ACB-91FB-4FA8-A67C-86128D3DCB4A}"/>
              </a:ext>
            </a:extLst>
          </p:cNvPr>
          <p:cNvSpPr txBox="1"/>
          <p:nvPr/>
        </p:nvSpPr>
        <p:spPr>
          <a:xfrm>
            <a:off x="175099" y="4621196"/>
            <a:ext cx="12016901" cy="1846659"/>
          </a:xfrm>
          <a:prstGeom prst="rect">
            <a:avLst/>
          </a:prstGeom>
          <a:noFill/>
        </p:spPr>
        <p:txBody>
          <a:bodyPr wrap="square" rtlCol="0">
            <a:spAutoFit/>
          </a:bodyPr>
          <a:lstStyle/>
          <a:p>
            <a:r>
              <a:rPr lang="en-GB" sz="2400" b="1" i="1" dirty="0"/>
              <a:t>“Whist a project manager must focus on the task, real success comes from knowing how to get things done through others. Whilst some may see managing the human issues within a project, as a soft option it is neither soft, nor an option, if a project manager wants the project to succeed” </a:t>
            </a:r>
            <a:r>
              <a:rPr lang="en-GB" sz="2400" dirty="0"/>
              <a:t>Halstead (cited in Pant and Baroudi, 2008):</a:t>
            </a:r>
          </a:p>
          <a:p>
            <a:pPr marL="0" indent="0">
              <a:buNone/>
            </a:pPr>
            <a:endParaRPr lang="en-GB" sz="1800" i="1" dirty="0"/>
          </a:p>
        </p:txBody>
      </p:sp>
    </p:spTree>
    <p:extLst>
      <p:ext uri="{BB962C8B-B14F-4D97-AF65-F5344CB8AC3E}">
        <p14:creationId xmlns:p14="http://schemas.microsoft.com/office/powerpoint/2010/main" val="3046864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6AC33-1515-486A-9ED0-C2E936ACCB2E}"/>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b="1" kern="1200" dirty="0">
                <a:solidFill>
                  <a:schemeClr val="tx1"/>
                </a:solidFill>
                <a:latin typeface="+mj-lt"/>
                <a:ea typeface="+mj-ea"/>
                <a:cs typeface="+mj-cs"/>
              </a:rPr>
              <a:t>Workplace example: CM </a:t>
            </a:r>
            <a:r>
              <a:rPr lang="en-US" b="1" dirty="0"/>
              <a:t>P</a:t>
            </a:r>
            <a:r>
              <a:rPr lang="en-US" b="1" kern="1200" dirty="0">
                <a:solidFill>
                  <a:schemeClr val="tx1"/>
                </a:solidFill>
                <a:latin typeface="+mj-lt"/>
                <a:ea typeface="+mj-ea"/>
                <a:cs typeface="+mj-cs"/>
              </a:rPr>
              <a:t>roject</a:t>
            </a:r>
          </a:p>
        </p:txBody>
      </p:sp>
      <p:sp>
        <p:nvSpPr>
          <p:cNvPr id="23" name="Rectangle 22">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Slide Number Placeholder 7">
            <a:extLst>
              <a:ext uri="{FF2B5EF4-FFF2-40B4-BE49-F238E27FC236}">
                <a16:creationId xmlns:a16="http://schemas.microsoft.com/office/drawing/2014/main" id="{8AAA9AC1-9E6D-44F9-A48B-1BF8B3F86010}"/>
              </a:ext>
            </a:extLst>
          </p:cNvPr>
          <p:cNvSpPr txBox="1">
            <a:spLocks/>
          </p:cNvSpPr>
          <p:nvPr/>
        </p:nvSpPr>
        <p:spPr>
          <a:xfrm>
            <a:off x="11146536" y="6035040"/>
            <a:ext cx="548640" cy="548640"/>
          </a:xfrm>
          <a:prstGeom prst="ellipse">
            <a:avLst/>
          </a:prstGeom>
          <a:solidFill>
            <a:schemeClr val="tx1">
              <a:alpha val="80000"/>
            </a:schemeClr>
          </a:solidFill>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ts val="600"/>
              </a:spcAft>
            </a:pPr>
            <a:fld id="{19B51A1E-902D-48AF-9020-955120F399B6}" type="slidenum">
              <a:rPr lang="en-US" smtClean="0">
                <a:solidFill>
                  <a:schemeClr val="bg1"/>
                </a:solidFill>
              </a:rPr>
              <a:pPr algn="ctr">
                <a:spcAft>
                  <a:spcPts val="600"/>
                </a:spcAft>
              </a:pPr>
              <a:t>5</a:t>
            </a:fld>
            <a:endParaRPr lang="en-US" dirty="0">
              <a:solidFill>
                <a:schemeClr val="bg1"/>
              </a:solidFill>
            </a:endParaRPr>
          </a:p>
        </p:txBody>
      </p:sp>
      <p:graphicFrame>
        <p:nvGraphicFramePr>
          <p:cNvPr id="7" name="Content Placeholder 6">
            <a:extLst>
              <a:ext uri="{FF2B5EF4-FFF2-40B4-BE49-F238E27FC236}">
                <a16:creationId xmlns:a16="http://schemas.microsoft.com/office/drawing/2014/main" id="{8918CE59-9FF0-4B40-B2B8-4E571D6424E1}"/>
              </a:ext>
            </a:extLst>
          </p:cNvPr>
          <p:cNvGraphicFramePr>
            <a:graphicFrameLocks noGrp="1"/>
          </p:cNvGraphicFramePr>
          <p:nvPr>
            <p:ph sz="half" idx="1"/>
            <p:extLst>
              <p:ext uri="{D42A27DB-BD31-4B8C-83A1-F6EECF244321}">
                <p14:modId xmlns:p14="http://schemas.microsoft.com/office/powerpoint/2010/main" val="93895616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8941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6AC33-1515-486A-9ED0-C2E936ACCB2E}"/>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b="1" kern="1200" dirty="0">
                <a:solidFill>
                  <a:schemeClr val="tx1"/>
                </a:solidFill>
                <a:latin typeface="+mj-lt"/>
                <a:ea typeface="+mj-ea"/>
                <a:cs typeface="+mj-cs"/>
              </a:rPr>
              <a:t>Workplace example: CM </a:t>
            </a:r>
            <a:r>
              <a:rPr lang="en-US" b="1" dirty="0"/>
              <a:t>P</a:t>
            </a:r>
            <a:r>
              <a:rPr lang="en-US" b="1" kern="1200" dirty="0">
                <a:solidFill>
                  <a:schemeClr val="tx1"/>
                </a:solidFill>
                <a:latin typeface="+mj-lt"/>
                <a:ea typeface="+mj-ea"/>
                <a:cs typeface="+mj-cs"/>
              </a:rPr>
              <a:t>roject</a:t>
            </a:r>
          </a:p>
        </p:txBody>
      </p:sp>
      <p:sp>
        <p:nvSpPr>
          <p:cNvPr id="23" name="Rectangle 22">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Diagram 4">
            <a:extLst>
              <a:ext uri="{FF2B5EF4-FFF2-40B4-BE49-F238E27FC236}">
                <a16:creationId xmlns:a16="http://schemas.microsoft.com/office/drawing/2014/main" id="{FC3EC176-B535-49A9-8320-3CC6542FE660}"/>
              </a:ext>
            </a:extLst>
          </p:cNvPr>
          <p:cNvGraphicFramePr/>
          <p:nvPr>
            <p:extLst>
              <p:ext uri="{D42A27DB-BD31-4B8C-83A1-F6EECF244321}">
                <p14:modId xmlns:p14="http://schemas.microsoft.com/office/powerpoint/2010/main" val="1508257702"/>
              </p:ext>
            </p:extLst>
          </p:nvPr>
        </p:nvGraphicFramePr>
        <p:xfrm>
          <a:off x="1091015" y="2275526"/>
          <a:ext cx="4348729" cy="39501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1" name="Content Placeholder 20">
            <a:extLst>
              <a:ext uri="{FF2B5EF4-FFF2-40B4-BE49-F238E27FC236}">
                <a16:creationId xmlns:a16="http://schemas.microsoft.com/office/drawing/2014/main" id="{061265AA-7775-43F0-8172-852D274EB2E6}"/>
              </a:ext>
            </a:extLst>
          </p:cNvPr>
          <p:cNvGraphicFramePr>
            <a:graphicFrameLocks/>
          </p:cNvGraphicFramePr>
          <p:nvPr>
            <p:extLst>
              <p:ext uri="{D42A27DB-BD31-4B8C-83A1-F6EECF244321}">
                <p14:modId xmlns:p14="http://schemas.microsoft.com/office/powerpoint/2010/main" val="1653001875"/>
              </p:ext>
            </p:extLst>
          </p:nvPr>
        </p:nvGraphicFramePr>
        <p:xfrm>
          <a:off x="6423068" y="2257054"/>
          <a:ext cx="5429047" cy="350366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2" name="Text Placeholder 2">
            <a:extLst>
              <a:ext uri="{FF2B5EF4-FFF2-40B4-BE49-F238E27FC236}">
                <a16:creationId xmlns:a16="http://schemas.microsoft.com/office/drawing/2014/main" id="{9760629F-65A4-4517-AA89-F45DF3393D4F}"/>
              </a:ext>
            </a:extLst>
          </p:cNvPr>
          <p:cNvSpPr txBox="1">
            <a:spLocks/>
          </p:cNvSpPr>
          <p:nvPr/>
        </p:nvSpPr>
        <p:spPr>
          <a:xfrm>
            <a:off x="1006584" y="1720487"/>
            <a:ext cx="4754880" cy="8229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Soft Skills Required</a:t>
            </a:r>
            <a:endParaRPr lang="en-GB" dirty="0"/>
          </a:p>
        </p:txBody>
      </p:sp>
      <p:sp>
        <p:nvSpPr>
          <p:cNvPr id="13" name="Text Placeholder 4">
            <a:extLst>
              <a:ext uri="{FF2B5EF4-FFF2-40B4-BE49-F238E27FC236}">
                <a16:creationId xmlns:a16="http://schemas.microsoft.com/office/drawing/2014/main" id="{14399C0A-83DE-43E9-9EE2-B248E8794635}"/>
              </a:ext>
            </a:extLst>
          </p:cNvPr>
          <p:cNvSpPr txBox="1">
            <a:spLocks/>
          </p:cNvSpPr>
          <p:nvPr/>
        </p:nvSpPr>
        <p:spPr>
          <a:xfrm>
            <a:off x="6108817" y="1690781"/>
            <a:ext cx="4754880" cy="8229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Methods of Engagement</a:t>
            </a:r>
            <a:endParaRPr lang="en-GB" dirty="0"/>
          </a:p>
        </p:txBody>
      </p:sp>
      <p:sp>
        <p:nvSpPr>
          <p:cNvPr id="14" name="Slide Number Placeholder 7">
            <a:extLst>
              <a:ext uri="{FF2B5EF4-FFF2-40B4-BE49-F238E27FC236}">
                <a16:creationId xmlns:a16="http://schemas.microsoft.com/office/drawing/2014/main" id="{AE0C05E0-89ED-441B-89D3-3B737CE86A05}"/>
              </a:ext>
            </a:extLst>
          </p:cNvPr>
          <p:cNvSpPr txBox="1">
            <a:spLocks/>
          </p:cNvSpPr>
          <p:nvPr/>
        </p:nvSpPr>
        <p:spPr>
          <a:xfrm>
            <a:off x="11146536" y="6035040"/>
            <a:ext cx="548640" cy="548640"/>
          </a:xfrm>
          <a:prstGeom prst="ellipse">
            <a:avLst/>
          </a:prstGeom>
          <a:solidFill>
            <a:schemeClr val="tx1">
              <a:alpha val="80000"/>
            </a:schemeClr>
          </a:solidFill>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ts val="600"/>
              </a:spcAft>
            </a:pPr>
            <a:fld id="{19B51A1E-902D-48AF-9020-955120F399B6}" type="slidenum">
              <a:rPr lang="en-US" smtClean="0">
                <a:solidFill>
                  <a:schemeClr val="bg1"/>
                </a:solidFill>
              </a:rPr>
              <a:pPr algn="ctr">
                <a:spcAft>
                  <a:spcPts val="600"/>
                </a:spcAft>
              </a:pPr>
              <a:t>6</a:t>
            </a:fld>
            <a:endParaRPr lang="en-US" dirty="0">
              <a:solidFill>
                <a:schemeClr val="bg1"/>
              </a:solidFill>
            </a:endParaRPr>
          </a:p>
        </p:txBody>
      </p:sp>
    </p:spTree>
    <p:extLst>
      <p:ext uri="{BB962C8B-B14F-4D97-AF65-F5344CB8AC3E}">
        <p14:creationId xmlns:p14="http://schemas.microsoft.com/office/powerpoint/2010/main" val="268635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15CC8E-4BD5-46A4-9D8F-84BD1418FA2B}"/>
              </a:ext>
            </a:extLst>
          </p:cNvPr>
          <p:cNvSpPr>
            <a:spLocks noGrp="1"/>
          </p:cNvSpPr>
          <p:nvPr>
            <p:ph type="title"/>
          </p:nvPr>
        </p:nvSpPr>
        <p:spPr>
          <a:xfrm>
            <a:off x="841248" y="334644"/>
            <a:ext cx="10509504" cy="1076914"/>
          </a:xfrm>
        </p:spPr>
        <p:txBody>
          <a:bodyPr anchor="ctr">
            <a:normAutofit/>
          </a:bodyPr>
          <a:lstStyle/>
          <a:p>
            <a:r>
              <a:rPr lang="en-GB" sz="4000" b="1" dirty="0"/>
              <a:t>Conclusion</a:t>
            </a:r>
          </a:p>
        </p:txBody>
      </p:sp>
      <p:sp>
        <p:nvSpPr>
          <p:cNvPr id="22" name="Rectangle 21">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7" name="Content Placeholder 2">
            <a:extLst>
              <a:ext uri="{FF2B5EF4-FFF2-40B4-BE49-F238E27FC236}">
                <a16:creationId xmlns:a16="http://schemas.microsoft.com/office/drawing/2014/main" id="{6F67E655-AF22-49C1-A57A-DACE3D780DCD}"/>
              </a:ext>
            </a:extLst>
          </p:cNvPr>
          <p:cNvGraphicFramePr>
            <a:graphicFrameLocks noGrp="1"/>
          </p:cNvGraphicFramePr>
          <p:nvPr>
            <p:ph idx="1"/>
            <p:extLst>
              <p:ext uri="{D42A27DB-BD31-4B8C-83A1-F6EECF244321}">
                <p14:modId xmlns:p14="http://schemas.microsoft.com/office/powerpoint/2010/main" val="1569357742"/>
              </p:ext>
            </p:extLst>
          </p:nvPr>
        </p:nvGraphicFramePr>
        <p:xfrm>
          <a:off x="914400" y="3338950"/>
          <a:ext cx="10506456" cy="3068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 name="Slide Number Placeholder 7">
            <a:extLst>
              <a:ext uri="{FF2B5EF4-FFF2-40B4-BE49-F238E27FC236}">
                <a16:creationId xmlns:a16="http://schemas.microsoft.com/office/drawing/2014/main" id="{1191823E-A2C4-424C-9BFB-A44EB3D076DE}"/>
              </a:ext>
            </a:extLst>
          </p:cNvPr>
          <p:cNvSpPr txBox="1">
            <a:spLocks/>
          </p:cNvSpPr>
          <p:nvPr/>
        </p:nvSpPr>
        <p:spPr>
          <a:xfrm>
            <a:off x="11146536" y="6035040"/>
            <a:ext cx="548640" cy="548640"/>
          </a:xfrm>
          <a:prstGeom prst="ellipse">
            <a:avLst/>
          </a:prstGeom>
          <a:solidFill>
            <a:schemeClr val="tx1">
              <a:alpha val="80000"/>
            </a:schemeClr>
          </a:solidFill>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ts val="600"/>
              </a:spcAft>
            </a:pPr>
            <a:fld id="{19B51A1E-902D-48AF-9020-955120F399B6}" type="slidenum">
              <a:rPr lang="en-US" smtClean="0">
                <a:solidFill>
                  <a:schemeClr val="bg1"/>
                </a:solidFill>
              </a:rPr>
              <a:pPr algn="ctr">
                <a:spcAft>
                  <a:spcPts val="600"/>
                </a:spcAft>
              </a:pPr>
              <a:t>7</a:t>
            </a:fld>
            <a:endParaRPr lang="en-US" dirty="0">
              <a:solidFill>
                <a:schemeClr val="bg1"/>
              </a:solidFill>
            </a:endParaRPr>
          </a:p>
        </p:txBody>
      </p:sp>
      <p:sp>
        <p:nvSpPr>
          <p:cNvPr id="6" name="TextBox 5">
            <a:extLst>
              <a:ext uri="{FF2B5EF4-FFF2-40B4-BE49-F238E27FC236}">
                <a16:creationId xmlns:a16="http://schemas.microsoft.com/office/drawing/2014/main" id="{B7909009-B931-4EC1-8A90-BA2B1A1C6A6F}"/>
              </a:ext>
            </a:extLst>
          </p:cNvPr>
          <p:cNvSpPr txBox="1"/>
          <p:nvPr/>
        </p:nvSpPr>
        <p:spPr>
          <a:xfrm>
            <a:off x="416312" y="1642049"/>
            <a:ext cx="11775688" cy="1569660"/>
          </a:xfrm>
          <a:prstGeom prst="rect">
            <a:avLst/>
          </a:prstGeom>
          <a:noFill/>
        </p:spPr>
        <p:txBody>
          <a:bodyPr wrap="square" rtlCol="0">
            <a:spAutoFit/>
          </a:bodyPr>
          <a:lstStyle/>
          <a:p>
            <a:pPr algn="r"/>
            <a:r>
              <a:rPr lang="en-GB" sz="2400" b="1" i="1" dirty="0"/>
              <a:t>“People should be at the heart of it. Processes are needed as they set out boundaries, but if you’re not listening and engaging with staff it isn’t going to work” </a:t>
            </a:r>
          </a:p>
          <a:p>
            <a:endParaRPr lang="en-GB" sz="2400" b="1" dirty="0"/>
          </a:p>
          <a:p>
            <a:pPr algn="r"/>
            <a:r>
              <a:rPr lang="en-GB" sz="2400" b="1" dirty="0"/>
              <a:t>– </a:t>
            </a:r>
            <a:r>
              <a:rPr lang="en-GB" sz="2400" dirty="0"/>
              <a:t>Nicola Jones, CM Project Officer </a:t>
            </a:r>
          </a:p>
        </p:txBody>
      </p:sp>
    </p:spTree>
    <p:extLst>
      <p:ext uri="{BB962C8B-B14F-4D97-AF65-F5344CB8AC3E}">
        <p14:creationId xmlns:p14="http://schemas.microsoft.com/office/powerpoint/2010/main" val="3396522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939216DC-189A-4570-824F-61CDE9C50728}"/>
              </a:ext>
            </a:extLst>
          </p:cNvPr>
          <p:cNvSpPr>
            <a:spLocks noGrp="1"/>
          </p:cNvSpPr>
          <p:nvPr>
            <p:ph type="title"/>
          </p:nvPr>
        </p:nvSpPr>
        <p:spPr>
          <a:xfrm>
            <a:off x="1115568" y="548640"/>
            <a:ext cx="10168128" cy="1179576"/>
          </a:xfrm>
        </p:spPr>
        <p:txBody>
          <a:bodyPr vert="horz" lIns="91440" tIns="45720" rIns="91440" bIns="45720" rtlCol="0" anchor="ctr">
            <a:normAutofit/>
          </a:bodyPr>
          <a:lstStyle/>
          <a:p>
            <a:r>
              <a:rPr lang="en-US" sz="4000" b="1" dirty="0"/>
              <a:t>R</a:t>
            </a:r>
            <a:r>
              <a:rPr lang="en-US" sz="4000" b="1" kern="1200" dirty="0">
                <a:solidFill>
                  <a:schemeClr val="tx1"/>
                </a:solidFill>
                <a:latin typeface="+mj-lt"/>
                <a:ea typeface="+mj-ea"/>
                <a:cs typeface="+mj-cs"/>
              </a:rPr>
              <a:t>eferences</a:t>
            </a:r>
          </a:p>
        </p:txBody>
      </p:sp>
      <p:sp>
        <p:nvSpPr>
          <p:cNvPr id="17" name="Rectangle 16">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TextBox 5">
            <a:extLst>
              <a:ext uri="{FF2B5EF4-FFF2-40B4-BE49-F238E27FC236}">
                <a16:creationId xmlns:a16="http://schemas.microsoft.com/office/drawing/2014/main" id="{EF8879EE-1D2E-4717-8E7D-AFDCF4F0D2A8}"/>
              </a:ext>
            </a:extLst>
          </p:cNvPr>
          <p:cNvSpPr txBox="1"/>
          <p:nvPr/>
        </p:nvSpPr>
        <p:spPr>
          <a:xfrm>
            <a:off x="304800" y="1728216"/>
            <a:ext cx="11614804" cy="4581144"/>
          </a:xfrm>
          <a:prstGeom prst="rect">
            <a:avLst/>
          </a:prstGeom>
        </p:spPr>
        <p:txBody>
          <a:bodyPr vert="horz" lIns="91440" tIns="45720" rIns="91440" bIns="45720" rtlCol="0">
            <a:normAutofit/>
          </a:bodyPr>
          <a:lstStyle/>
          <a:p>
            <a:pPr>
              <a:lnSpc>
                <a:spcPct val="90000"/>
              </a:lnSpc>
              <a:spcBef>
                <a:spcPts val="1000"/>
              </a:spcBef>
              <a:buClr>
                <a:schemeClr val="accent1"/>
              </a:buClr>
              <a:buSzPct val="80000"/>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1000"/>
              </a:spcBef>
              <a:buClr>
                <a:schemeClr val="accent1"/>
              </a:buClr>
              <a:buSzPct val="80000"/>
            </a:pPr>
            <a:endParaRPr lang="en-GB" sz="1800" dirty="0">
              <a:effectLst/>
              <a:latin typeface="Times New Roman" panose="02020603050405020304" pitchFamily="18" charset="0"/>
              <a:ea typeface="Times New Roman" panose="02020603050405020304" pitchFamily="18" charset="0"/>
            </a:endParaRPr>
          </a:p>
          <a:p>
            <a:pPr indent="-228600">
              <a:lnSpc>
                <a:spcPct val="90000"/>
              </a:lnSpc>
              <a:spcBef>
                <a:spcPts val="1000"/>
              </a:spcBef>
              <a:buClr>
                <a:schemeClr val="accent1"/>
              </a:buClr>
              <a:buSzPct val="80000"/>
              <a:buFont typeface="Arial" panose="020B0604020202020204" pitchFamily="34" charset="0"/>
              <a:buChar char="•"/>
            </a:pPr>
            <a:endParaRPr lang="en-US" sz="2200" dirty="0"/>
          </a:p>
        </p:txBody>
      </p:sp>
      <p:sp>
        <p:nvSpPr>
          <p:cNvPr id="52" name="Slide Number Placeholder 7">
            <a:extLst>
              <a:ext uri="{FF2B5EF4-FFF2-40B4-BE49-F238E27FC236}">
                <a16:creationId xmlns:a16="http://schemas.microsoft.com/office/drawing/2014/main" id="{39B8545F-AB89-4C53-AAA7-F738DAA0E17F}"/>
              </a:ext>
            </a:extLst>
          </p:cNvPr>
          <p:cNvSpPr txBox="1">
            <a:spLocks/>
          </p:cNvSpPr>
          <p:nvPr/>
        </p:nvSpPr>
        <p:spPr>
          <a:xfrm>
            <a:off x="11146536" y="6035040"/>
            <a:ext cx="548640" cy="548640"/>
          </a:xfrm>
          <a:prstGeom prst="ellipse">
            <a:avLst/>
          </a:prstGeom>
          <a:solidFill>
            <a:schemeClr val="tx1">
              <a:alpha val="80000"/>
            </a:schemeClr>
          </a:solidFill>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ts val="600"/>
              </a:spcAft>
            </a:pPr>
            <a:fld id="{19B51A1E-902D-48AF-9020-955120F399B6}" type="slidenum">
              <a:rPr lang="en-US" smtClean="0">
                <a:solidFill>
                  <a:schemeClr val="bg1"/>
                </a:solidFill>
              </a:rPr>
              <a:pPr algn="ctr">
                <a:spcAft>
                  <a:spcPts val="600"/>
                </a:spcAft>
              </a:pPr>
              <a:t>8</a:t>
            </a:fld>
            <a:endParaRPr lang="en-US" dirty="0">
              <a:solidFill>
                <a:schemeClr val="bg1"/>
              </a:solidFill>
            </a:endParaRPr>
          </a:p>
        </p:txBody>
      </p:sp>
      <p:sp>
        <p:nvSpPr>
          <p:cNvPr id="55" name="TextBox 54">
            <a:extLst>
              <a:ext uri="{FF2B5EF4-FFF2-40B4-BE49-F238E27FC236}">
                <a16:creationId xmlns:a16="http://schemas.microsoft.com/office/drawing/2014/main" id="{92AEA679-5E62-44DD-B605-4FAF8875B12B}"/>
              </a:ext>
            </a:extLst>
          </p:cNvPr>
          <p:cNvSpPr txBox="1"/>
          <p:nvPr/>
        </p:nvSpPr>
        <p:spPr>
          <a:xfrm>
            <a:off x="372980" y="1728217"/>
            <a:ext cx="10910716" cy="5107039"/>
          </a:xfrm>
          <a:prstGeom prst="rect">
            <a:avLst/>
          </a:prstGeom>
          <a:noFill/>
        </p:spPr>
        <p:txBody>
          <a:bodyPr wrap="square">
            <a:spAutoFit/>
          </a:bodyPr>
          <a:lstStyle/>
          <a:p>
            <a:pPr>
              <a:lnSpc>
                <a:spcPct val="90000"/>
              </a:lnSpc>
              <a:spcBef>
                <a:spcPts val="1000"/>
              </a:spcBef>
            </a:pP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Azim, S., Gale, A., Lawlor</a:t>
            </a:r>
            <a:r>
              <a:rPr lang="en-GB" sz="1800" kern="1200" dirty="0">
                <a:solidFill>
                  <a:srgbClr val="000000"/>
                </a:solidFill>
                <a:effectLst/>
                <a:latin typeface="Calibri" panose="020F0502020204030204" pitchFamily="34" charset="0"/>
                <a:ea typeface="Calibri" panose="020F0502020204030204" pitchFamily="34" charset="0"/>
                <a:cs typeface="Cambria Math" panose="02040503050406030204" pitchFamily="18" charset="0"/>
              </a:rPr>
              <a:t>‐</a:t>
            </a: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Wright, T., Kirkham, R., Khan, A. and </a:t>
            </a:r>
            <a:r>
              <a:rPr lang="en-GB" sz="18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Alam</a:t>
            </a: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M., 2010. The importance of soft skills in complex projects. </a:t>
            </a:r>
            <a:r>
              <a:rPr lang="en-GB" sz="18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International Journal of Managing Projects in Business</a:t>
            </a: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Times New Roman" panose="02020603050405020304" pitchFamily="18" charset="0"/>
              <a:ea typeface="Times New Roman" panose="02020603050405020304" pitchFamily="18" charset="0"/>
            </a:endParaRPr>
          </a:p>
          <a:p>
            <a:pPr>
              <a:lnSpc>
                <a:spcPct val="90000"/>
              </a:lnSpc>
              <a:spcBef>
                <a:spcPts val="1000"/>
              </a:spcBef>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Cowie, G., (2003). The importance of people skills for project managers. </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Industrial and Commercial Training</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t>
            </a:r>
            <a:endParaRPr lang="en-GB" sz="1200" dirty="0">
              <a:effectLst/>
              <a:latin typeface="Times New Roman" panose="02020603050405020304" pitchFamily="18" charset="0"/>
              <a:ea typeface="Times New Roman" panose="02020603050405020304" pitchFamily="18" charset="0"/>
            </a:endParaRPr>
          </a:p>
          <a:p>
            <a:pPr>
              <a:lnSpc>
                <a:spcPct val="90000"/>
              </a:lnSpc>
              <a:spcBef>
                <a:spcPts val="1000"/>
              </a:spcBef>
            </a:pP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Fisher, E., 2011. What practitioners consider to be the skills and behaviours of an effective people project manager. </a:t>
            </a:r>
            <a:r>
              <a:rPr lang="en-GB" sz="18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International journal of project management</a:t>
            </a: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29(8), pp.994–1002</a:t>
            </a:r>
            <a:endParaRPr lang="en-GB" sz="1200" dirty="0">
              <a:effectLst/>
              <a:latin typeface="Times New Roman" panose="02020603050405020304" pitchFamily="18" charset="0"/>
              <a:ea typeface="Times New Roman" panose="02020603050405020304" pitchFamily="18" charset="0"/>
            </a:endParaRPr>
          </a:p>
          <a:p>
            <a:pPr>
              <a:lnSpc>
                <a:spcPct val="90000"/>
              </a:lnSpc>
              <a:spcBef>
                <a:spcPts val="1000"/>
              </a:spcBef>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Levasseur, R.E., (2010). People Skills: Ensuring Project Success-A Change Management Perspective. </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Interfaces (Providence)</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40(2), pp.159–162</a:t>
            </a:r>
            <a:endParaRPr lang="en-GB" sz="1200" dirty="0">
              <a:effectLst/>
              <a:latin typeface="Times New Roman" panose="02020603050405020304" pitchFamily="18" charset="0"/>
              <a:ea typeface="Times New Roman" panose="02020603050405020304" pitchFamily="18" charset="0"/>
            </a:endParaRPr>
          </a:p>
          <a:p>
            <a:pPr>
              <a:lnSpc>
                <a:spcPct val="90000"/>
              </a:lnSpc>
              <a:spcBef>
                <a:spcPts val="1000"/>
              </a:spcBef>
            </a:pP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Medina, Alicia &amp; Francis, Alison J, 2015. What Are the Characteristics that Software Development Project Team Members Associate with a Good Project Manager? </a:t>
            </a:r>
            <a:r>
              <a:rPr lang="en-GB" sz="18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Project management journal</a:t>
            </a: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46(5), pp.81–93</a:t>
            </a:r>
            <a:endParaRPr lang="en-GB" sz="1200" dirty="0">
              <a:effectLst/>
              <a:latin typeface="Times New Roman" panose="02020603050405020304" pitchFamily="18" charset="0"/>
              <a:ea typeface="Times New Roman" panose="02020603050405020304" pitchFamily="18" charset="0"/>
            </a:endParaRPr>
          </a:p>
          <a:p>
            <a:pPr>
              <a:lnSpc>
                <a:spcPct val="90000"/>
              </a:lnSpc>
              <a:spcBef>
                <a:spcPts val="1000"/>
              </a:spcBef>
            </a:pP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Pant, I. and Baroudi, B., 2008. Project management education: The human skills imperative. </a:t>
            </a:r>
            <a:r>
              <a:rPr lang="en-GB" sz="18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International journal of project management</a:t>
            </a: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26</a:t>
            </a: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(2), pp.124-128.</a:t>
            </a:r>
            <a:endParaRPr lang="en-GB" sz="1200" dirty="0">
              <a:effectLst/>
              <a:latin typeface="Times New Roman" panose="02020603050405020304" pitchFamily="18" charset="0"/>
              <a:ea typeface="Times New Roman" panose="02020603050405020304" pitchFamily="18" charset="0"/>
            </a:endParaRPr>
          </a:p>
          <a:p>
            <a:pPr>
              <a:lnSpc>
                <a:spcPct val="90000"/>
              </a:lnSpc>
              <a:spcBef>
                <a:spcPts val="1000"/>
              </a:spcBef>
            </a:pPr>
            <a:r>
              <a:rPr lang="en-GB" sz="18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Ravindranath</a:t>
            </a: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S., 2016. Soft Skills in Project Management: A Review. </a:t>
            </a:r>
            <a:r>
              <a:rPr lang="en-GB" sz="18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ICFAI journal of soft skills</a:t>
            </a: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10(4), p.16.</a:t>
            </a:r>
            <a:endParaRPr lang="en-GB" sz="1200" dirty="0">
              <a:effectLst/>
              <a:latin typeface="Times New Roman" panose="02020603050405020304" pitchFamily="18" charset="0"/>
              <a:ea typeface="Times New Roman" panose="02020603050405020304" pitchFamily="18" charset="0"/>
            </a:endParaRPr>
          </a:p>
          <a:p>
            <a:pPr>
              <a:lnSpc>
                <a:spcPct val="90000"/>
              </a:lnSpc>
              <a:spcBef>
                <a:spcPts val="1000"/>
              </a:spcBef>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Robles, M.M., (2012). </a:t>
            </a:r>
            <a:r>
              <a:rPr lang="en-GB"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Executive perceptions of the top 10 soft skills needed in today’s workplace</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Business communication quarterly, 75(4), pp.453-465.</a:t>
            </a:r>
            <a:endParaRPr lang="en-GB" sz="1200" dirty="0">
              <a:effectLst/>
              <a:latin typeface="Times New Roman" panose="02020603050405020304" pitchFamily="18" charset="0"/>
              <a:ea typeface="Times New Roman" panose="02020603050405020304" pitchFamily="18" charset="0"/>
            </a:endParaRPr>
          </a:p>
          <a:p>
            <a:pPr>
              <a:lnSpc>
                <a:spcPct val="90000"/>
              </a:lnSpc>
              <a:spcBef>
                <a:spcPts val="1000"/>
              </a:spcBef>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Sommerville, J., Craig, N. and Hendry, J., (2010). The role of the project manager: all things to all people? </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Structural Survey, </a:t>
            </a:r>
            <a:r>
              <a:rPr lang="en-US" sz="1800" b="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28</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 pp. 132-141.</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9243169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B8E15EA0-2F38-456B-B156-038699A5D17F}">
  <ds:schemaRefs>
    <ds:schemaRef ds:uri="http://schemas.microsoft.com/sharepoint/v3/contenttype/forms"/>
  </ds:schemaRefs>
</ds:datastoreItem>
</file>

<file path=customXml/itemProps2.xml><?xml version="1.0" encoding="utf-8"?>
<ds:datastoreItem xmlns:ds="http://schemas.openxmlformats.org/officeDocument/2006/customXml" ds:itemID="{2EDB5DD7-8DCC-4069-9EB3-5D09818665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F90D0D0-7C1D-47FF-A2F0-9937AA567A3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1126</TotalTime>
  <Words>2327</Words>
  <Application>Microsoft Office PowerPoint</Application>
  <PresentationFormat>Widescreen</PresentationFormat>
  <Paragraphs>142</Paragraphs>
  <Slides>8</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Arial</vt:lpstr>
      <vt:lpstr>Avenir Next</vt:lpstr>
      <vt:lpstr>Calibri</vt:lpstr>
      <vt:lpstr>Calibri Light</vt:lpstr>
      <vt:lpstr>Courier New</vt:lpstr>
      <vt:lpstr>Roboto</vt:lpstr>
      <vt:lpstr>Times New Roman</vt:lpstr>
      <vt:lpstr>Office Theme</vt:lpstr>
      <vt:lpstr>People in Project Management</vt:lpstr>
      <vt:lpstr>Introduction</vt:lpstr>
      <vt:lpstr>Current Research Fisher (2011), Sommerville et al (2010), Medina et al (2015) </vt:lpstr>
      <vt:lpstr>What is a Soft Skill? And why is it important that Project Managers possess them? Fisher (2011), Sommerville et al (2010), Medina et al (2015), Azim et al (2010) </vt:lpstr>
      <vt:lpstr>Workplace example: CM Project</vt:lpstr>
      <vt:lpstr>Workplace example: CM Project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People in Project Management</dc:title>
  <dc:creator>Eleri SM Canton</dc:creator>
  <cp:lastModifiedBy>Eleri SM Canton</cp:lastModifiedBy>
  <cp:revision>15</cp:revision>
  <dcterms:created xsi:type="dcterms:W3CDTF">2020-10-28T16:42:39Z</dcterms:created>
  <dcterms:modified xsi:type="dcterms:W3CDTF">2020-10-29T11:29:30Z</dcterms:modified>
</cp:coreProperties>
</file>