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purl.oclc.org/ooxml/officeDocument/relationships/metadata/thumbnail" Target="docProps/thumbnail.jpeg"/><Relationship Id="rId1" Type="http://purl.oclc.org/ooxml/officeDocument/relationships/officeDocument" Target="ppt/presentation.xml"/><Relationship Id="rId4" Type="http://purl.oclc.org/ooxml/officeDocument/relationships/extendedProperties" Target="docProps/app.xml"/></Relationships>
</file>

<file path=ppt/presentation.xml><?xml version="1.0" encoding="utf-8"?>
<p:presentation xmlns:a="http://purl.oclc.org/ooxml/drawingml/main" xmlns:r="http://purl.oclc.org/ooxml/officeDocument/relationships" xmlns:p="http://purl.oclc.org/ooxml/presentationml/main" saveSubsetFonts="1" conformance="strict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purl.oclc.org/ooxml/drawingml/main" xmlns:r="http://purl.oclc.org/ooxml/officeDocument/relationships" xmlns:p="http://purl.oclc.org/ooxml/presentationml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purl.oclc.org/ooxml/drawingml/main" xmlns:r="http://purl.oclc.org/ooxml/officeDocument/relationships" xmlns:p1510="http://schemas.microsoft.com/office/powerpoint/2015/10/main">
  <p1510:revLst>
    <p1510:client id="{D155A009-B722-47F2-AE9C-FAA5C588ACF2}" v="1" dt="2023-05-26T06:17:45.898"/>
  </p1510:revLst>
</p1510:revInfo>
</file>

<file path=ppt/tableStyles.xml><?xml version="1.0" encoding="utf-8"?>
<a:tblStyleLst xmlns:a="http://purl.oclc.org/ooxml/drawingml/main" def="{5C22544A-7EE6-4342-B048-85BDC9FD1C3A}"/>
</file>

<file path=ppt/viewProps.xml><?xml version="1.0" encoding="utf-8"?>
<p:viewPr xmlns:a="http://purl.oclc.org/ooxml/drawingml/main" xmlns:r="http://purl.oclc.org/ooxml/officeDocument/relationships" xmlns:p="http://purl.oclc.org/ooxml/presentationml/main">
  <p:normalViewPr horzBarState="maximized">
    <p:restoredLeft sz="14.994%" autoAdjust="0"/>
    <p:restoredTop sz="94.66%"/>
  </p:normalViewPr>
  <p:slideViewPr>
    <p:cSldViewPr snapToGrid="0">
      <p:cViewPr varScale="1">
        <p:scale>
          <a:sx n="83" d="100"/>
          <a:sy n="83" d="100"/>
        </p:scale>
        <p:origin x="85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purl.oclc.org/ooxml/officeDocument/relationships/slide" Target="slides/slide2.xml"/><Relationship Id="rId7" Type="http://purl.oclc.org/ooxml/officeDocument/relationships/tableStyles" Target="tableStyles.xml"/><Relationship Id="rId2" Type="http://purl.oclc.org/ooxml/officeDocument/relationships/slide" Target="slides/slide1.xml"/><Relationship Id="rId1" Type="http://purl.oclc.org/ooxml/officeDocument/relationships/slideMaster" Target="slideMasters/slideMaster1.xml"/><Relationship Id="rId6" Type="http://purl.oclc.org/ooxml/officeDocument/relationships/theme" Target="theme/theme1.xml"/><Relationship Id="rId5" Type="http://purl.oclc.org/ooxml/officeDocument/relationships/viewProps" Target="viewProps.xml"/><Relationship Id="rId4" Type="http://purl.oclc.org/ooxml/officeDocument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purl.oclc.org/ooxml/drawingml/main" xmlns:r="http://purl.oclc.org/ooxml/officeDocument/relationships" xmlns:ac="http://schemas.microsoft.com/office/drawing/2013/main/command" xmlns:pc="http://schemas.microsoft.com/office/powerpoint/2013/main/command">
  <pc:docChgLst>
    <pc:chgData name="Andrea Rotaru" userId="880b4f061640d1af" providerId="LiveId" clId="{D155A009-B722-47F2-AE9C-FAA5C588ACF2}"/>
    <pc:docChg chg="custSel modSld">
      <pc:chgData name="Andrea Rotaru" userId="880b4f061640d1af" providerId="LiveId" clId="{D155A009-B722-47F2-AE9C-FAA5C588ACF2}" dt="2023-05-26T06:21:51.949" v="230" actId="14100"/>
      <pc:docMkLst>
        <pc:docMk/>
      </pc:docMkLst>
      <pc:sldChg chg="addSp delSp modSp mod">
        <pc:chgData name="Andrea Rotaru" userId="880b4f061640d1af" providerId="LiveId" clId="{D155A009-B722-47F2-AE9C-FAA5C588ACF2}" dt="2023-05-26T06:21:51.949" v="230" actId="14100"/>
        <pc:sldMkLst>
          <pc:docMk/>
          <pc:sldMk cId="2113790463" sldId="257"/>
        </pc:sldMkLst>
        <pc:spChg chg="del mod">
          <ac:chgData name="Andrea Rotaru" userId="880b4f061640d1af" providerId="LiveId" clId="{D155A009-B722-47F2-AE9C-FAA5C588ACF2}" dt="2023-05-26T06:21:07.075" v="221" actId="478"/>
          <ac:spMkLst>
            <pc:docMk/>
            <pc:sldMk cId="2113790463" sldId="257"/>
            <ac:spMk id="3" creationId="{5B36B24E-D8A9-93D3-D381-F33975CC8C21}"/>
          </ac:spMkLst>
        </pc:spChg>
        <pc:spChg chg="add del mod">
          <ac:chgData name="Andrea Rotaru" userId="880b4f061640d1af" providerId="LiveId" clId="{D155A009-B722-47F2-AE9C-FAA5C588ACF2}" dt="2023-05-26T06:21:22.283" v="223" actId="478"/>
          <ac:spMkLst>
            <pc:docMk/>
            <pc:sldMk cId="2113790463" sldId="257"/>
            <ac:spMk id="6" creationId="{7B71AB22-9E74-566F-203F-C7C4BA9F293D}"/>
          </ac:spMkLst>
        </pc:spChg>
        <pc:picChg chg="mod">
          <ac:chgData name="Andrea Rotaru" userId="880b4f061640d1af" providerId="LiveId" clId="{D155A009-B722-47F2-AE9C-FAA5C588ACF2}" dt="2023-05-26T06:21:51.949" v="230" actId="14100"/>
          <ac:picMkLst>
            <pc:docMk/>
            <pc:sldMk cId="2113790463" sldId="257"/>
            <ac:picMk id="4" creationId="{DF62733E-2CC7-DED1-B0DB-78DF2324AE4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slideLayout1.xml><?xml version="1.0" encoding="utf-8"?>
<p:sldLayout xmlns:a="http://purl.oclc.org/ooxml/drawingml/main" xmlns:r="http://purl.oclc.org/ooxml/officeDocument/relationships" xmlns:p="http://purl.oclc.org/ooxml/presentationml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6B1A5-B8C6-49A6-A9FB-9F332278EF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F5A331-E4D0-9556-721F-2D81A6FBEF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DD9873-0F59-249E-F38A-6E445D755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86BD-09FF-4CD5-BBB9-BD8C862BC09E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050559-D3CE-23FE-A603-BB350EBF81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6050CD-0812-4745-9B7F-B999CC21F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3BF61-E58A-4A19-A0AD-A786370B48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925206"/>
      </p:ext>
    </p:extLst>
  </p:cSld>
  <p:clrMapOvr>
    <a:masterClrMapping/>
  </p:clrMapOvr>
</p:sldLayout>
</file>

<file path=ppt/slideLayouts/slideLayout2.xml><?xml version="1.0" encoding="utf-8"?>
<p:sldLayout xmlns:a="http://purl.oclc.org/ooxml/drawingml/main" xmlns:r="http://purl.oclc.org/ooxml/officeDocument/relationships" xmlns:p="http://purl.oclc.org/ooxml/presentationml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F0873-89C1-573A-1F6E-FA6C85C77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2089F-F854-9828-3277-0BD09335D3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886980-E674-ED15-493B-6829AE1EBA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86BD-09FF-4CD5-BBB9-BD8C862BC09E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732DB0-90E7-EA25-6F04-05B6AAF57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30F171-E9AC-0B76-C3DC-E113F998F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3BF61-E58A-4A19-A0AD-A786370B48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591415"/>
      </p:ext>
    </p:extLst>
  </p:cSld>
  <p:clrMapOvr>
    <a:masterClrMapping/>
  </p:clrMapOvr>
</p:sldLayout>
</file>

<file path=ppt/slideLayouts/slideLayout3.xml><?xml version="1.0" encoding="utf-8"?>
<p:sldLayout xmlns:a="http://purl.oclc.org/ooxml/drawingml/main" xmlns:r="http://purl.oclc.org/ooxml/officeDocument/relationships" xmlns:p="http://purl.oclc.org/ooxml/presentationml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3CD17-76D9-D730-7357-4FDDE3DEB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057B39-6EE7-6750-7D8F-CA0E924F3D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%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%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%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375F7C-C267-3074-C0AB-C55A0A3F6B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86BD-09FF-4CD5-BBB9-BD8C862BC09E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A361C4-9FF4-4E94-9D24-C2C60630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764FC7-BD0A-2521-1F1C-4F230ACBA2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3BF61-E58A-4A19-A0AD-A786370B48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441925"/>
      </p:ext>
    </p:extLst>
  </p:cSld>
  <p:clrMapOvr>
    <a:masterClrMapping/>
  </p:clrMapOvr>
</p:sldLayout>
</file>

<file path=ppt/slideLayouts/slideLayout4.xml><?xml version="1.0" encoding="utf-8"?>
<p:sldLayout xmlns:a="http://purl.oclc.org/ooxml/drawingml/main" xmlns:r="http://purl.oclc.org/ooxml/officeDocument/relationships" xmlns:p="http://purl.oclc.org/ooxml/presentationml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3D01A-9B3E-E0A1-CCBE-253A1A810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419D5-1075-0B8E-7EE1-2C3CFAD4C8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DCB14B-99CF-D198-E1B2-2EB52AB9C1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56950E-0764-14DD-A49E-B157A23B28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86BD-09FF-4CD5-BBB9-BD8C862BC09E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F2D104-7D3C-1D19-CC5C-1A013B8A27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D16F63-E873-8A99-D8DF-9044FB71E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3BF61-E58A-4A19-A0AD-A786370B48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18441"/>
      </p:ext>
    </p:extLst>
  </p:cSld>
  <p:clrMapOvr>
    <a:masterClrMapping/>
  </p:clrMapOvr>
</p:sldLayout>
</file>

<file path=ppt/slideLayouts/slideLayout5.xml><?xml version="1.0" encoding="utf-8"?>
<p:sldLayout xmlns:a="http://purl.oclc.org/ooxml/drawingml/main" xmlns:r="http://purl.oclc.org/ooxml/officeDocument/relationships" xmlns:p="http://purl.oclc.org/ooxml/presentationml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9F1F5-9A5B-C632-DDD1-6C091AD1F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2DF631-BD7D-49AB-1734-B4870DAB16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5EF41D-FCB6-1DB6-8059-0BC9B3EE29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7F7D98-4A1E-A40B-26B8-13D4A5B2B0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5E717F-0199-6457-EFC7-D4CC068C05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6A8278-8638-1E33-C676-6B9A4FBE6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86BD-09FF-4CD5-BBB9-BD8C862BC09E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9A8738-D3EB-D99F-E839-8674EDC2D4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28B0E19-0B6A-DA39-0A9F-A3D8F57F4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3BF61-E58A-4A19-A0AD-A786370B48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466110"/>
      </p:ext>
    </p:extLst>
  </p:cSld>
  <p:clrMapOvr>
    <a:masterClrMapping/>
  </p:clrMapOvr>
</p:sldLayout>
</file>

<file path=ppt/slideLayouts/slideLayout6.xml><?xml version="1.0" encoding="utf-8"?>
<p:sldLayout xmlns:a="http://purl.oclc.org/ooxml/drawingml/main" xmlns:r="http://purl.oclc.org/ooxml/officeDocument/relationships" xmlns:p="http://purl.oclc.org/ooxml/presentationml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9C4A3-8BEB-B85F-F37D-C362D225A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F6F838-BDE5-733B-83F0-485D2D147E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86BD-09FF-4CD5-BBB9-BD8C862BC09E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5B1654-5A66-F942-19A2-99E2714D34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3EFBE0-6A62-DE7E-ED6E-3730387919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3BF61-E58A-4A19-A0AD-A786370B48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919693"/>
      </p:ext>
    </p:extLst>
  </p:cSld>
  <p:clrMapOvr>
    <a:masterClrMapping/>
  </p:clrMapOvr>
</p:sldLayout>
</file>

<file path=ppt/slideLayouts/slideLayout7.xml><?xml version="1.0" encoding="utf-8"?>
<p:sldLayout xmlns:a="http://purl.oclc.org/ooxml/drawingml/main" xmlns:r="http://purl.oclc.org/ooxml/officeDocument/relationships" xmlns:p="http://purl.oclc.org/ooxml/presentationml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9DBA6A-191F-2038-1364-CF4DD00C7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86BD-09FF-4CD5-BBB9-BD8C862BC09E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AFF14-7273-E025-DDAD-C44FBE0A6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762335-9BFF-0073-F2DE-A43974BF9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3BF61-E58A-4A19-A0AD-A786370B48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526649"/>
      </p:ext>
    </p:extLst>
  </p:cSld>
  <p:clrMapOvr>
    <a:masterClrMapping/>
  </p:clrMapOvr>
</p:sldLayout>
</file>

<file path=ppt/slideLayouts/slideLayout8.xml><?xml version="1.0" encoding="utf-8"?>
<p:sldLayout xmlns:a="http://purl.oclc.org/ooxml/drawingml/main" xmlns:r="http://purl.oclc.org/ooxml/officeDocument/relationships" xmlns:p="http://purl.oclc.org/ooxml/presentationml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581DE-2F15-5717-91D5-226ACCDA4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14981-CD93-7F8F-3A69-A1986B753E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6A4DFD-46A9-F53C-84F7-AE92DA294F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F600C0-00E6-EA7B-3B50-B1FF046F2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86BD-09FF-4CD5-BBB9-BD8C862BC09E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7023ED-F5D6-9E9A-2BB8-7C94CAEDF1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1AD3A1-7959-8440-24F7-4EDC343AC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3BF61-E58A-4A19-A0AD-A786370B48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174037"/>
      </p:ext>
    </p:extLst>
  </p:cSld>
  <p:clrMapOvr>
    <a:masterClrMapping/>
  </p:clrMapOvr>
</p:sldLayout>
</file>

<file path=ppt/slideLayouts/slideLayout9.xml><?xml version="1.0" encoding="utf-8"?>
<p:sldLayout xmlns:a="http://purl.oclc.org/ooxml/drawingml/main" xmlns:r="http://purl.oclc.org/ooxml/officeDocument/relationships" xmlns:p="http://purl.oclc.org/ooxml/presentationml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2BC00-808A-730C-BA72-CD18E84A3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B7BF83-5040-F64D-2E99-AEAA91E40E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4E359C-B6DD-EDE7-19EF-3DF832682B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9E088D-5750-3F3A-235A-86A71458D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86BD-09FF-4CD5-BBB9-BD8C862BC09E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702D26-0F69-25CC-58FF-F4428A5503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9FF046-1A97-5942-BB89-1B7DE32F73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3BF61-E58A-4A19-A0AD-A786370B48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396393"/>
      </p:ext>
    </p:extLst>
  </p:cSld>
  <p:clrMapOvr>
    <a:masterClrMapping/>
  </p:clrMapOvr>
</p:sldLayout>
</file>

<file path=ppt/slideLayouts/slideLayout10.xml><?xml version="1.0" encoding="utf-8"?>
<p:sldLayout xmlns:a="http://purl.oclc.org/ooxml/drawingml/main" xmlns:r="http://purl.oclc.org/ooxml/officeDocument/relationships" xmlns:p="http://purl.oclc.org/ooxml/presentationml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0C581-43CF-9433-4A0A-377282ED8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DBC82C-54E0-FDE2-8EE4-19D290F093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44DD58-8B25-B242-EE70-0C0A05AA53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86BD-09FF-4CD5-BBB9-BD8C862BC09E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B8AD3-1343-0404-F41A-081368E6C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267700-E982-3AC4-1D46-4EDBF21EA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3BF61-E58A-4A19-A0AD-A786370B48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721114"/>
      </p:ext>
    </p:extLst>
  </p:cSld>
  <p:clrMapOvr>
    <a:masterClrMapping/>
  </p:clrMapOvr>
</p:sldLayout>
</file>

<file path=ppt/slideLayouts/slideLayout11.xml><?xml version="1.0" encoding="utf-8"?>
<p:sldLayout xmlns:a="http://purl.oclc.org/ooxml/drawingml/main" xmlns:r="http://purl.oclc.org/ooxml/officeDocument/relationships" xmlns:p="http://purl.oclc.org/ooxml/presentationml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06554F4-9D45-2BA2-9588-6D63DB36D7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EDA01D-3F9A-6717-77B6-5688191C91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E497D8-1C1C-0462-3C34-1DBD39722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86BD-09FF-4CD5-BBB9-BD8C862BC09E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44F08F-6FAA-098E-AAE3-7116419D9E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86D703-39C5-B9AD-8B49-4C3999305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73BF61-E58A-4A19-A0AD-A786370B48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666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purl.oclc.org/ooxml/officeDocument/relationships/slideLayout" Target="../slideLayouts/slideLayout8.xml"/><Relationship Id="rId3" Type="http://purl.oclc.org/ooxml/officeDocument/relationships/slideLayout" Target="../slideLayouts/slideLayout3.xml"/><Relationship Id="rId7" Type="http://purl.oclc.org/ooxml/officeDocument/relationships/slideLayout" Target="../slideLayouts/slideLayout7.xml"/><Relationship Id="rId12" Type="http://purl.oclc.org/ooxml/officeDocument/relationships/theme" Target="../theme/theme1.xml"/><Relationship Id="rId2" Type="http://purl.oclc.org/ooxml/officeDocument/relationships/slideLayout" Target="../slideLayouts/slideLayout2.xml"/><Relationship Id="rId1" Type="http://purl.oclc.org/ooxml/officeDocument/relationships/slideLayout" Target="../slideLayouts/slideLayout1.xml"/><Relationship Id="rId6" Type="http://purl.oclc.org/ooxml/officeDocument/relationships/slideLayout" Target="../slideLayouts/slideLayout6.xml"/><Relationship Id="rId11" Type="http://purl.oclc.org/ooxml/officeDocument/relationships/slideLayout" Target="../slideLayouts/slideLayout11.xml"/><Relationship Id="rId5" Type="http://purl.oclc.org/ooxml/officeDocument/relationships/slideLayout" Target="../slideLayouts/slideLayout5.xml"/><Relationship Id="rId10" Type="http://purl.oclc.org/ooxml/officeDocument/relationships/slideLayout" Target="../slideLayouts/slideLayout10.xml"/><Relationship Id="rId4" Type="http://purl.oclc.org/ooxml/officeDocument/relationships/slideLayout" Target="../slideLayouts/slideLayout4.xml"/><Relationship Id="rId9" Type="http://purl.oclc.org/ooxml/officeDocument/relationships/slideLayout" Target="../slideLayouts/slideLayout9.xml"/></Relationships>
</file>

<file path=ppt/slideMasters/slideMaster1.xml><?xml version="1.0" encoding="utf-8"?>
<p:sldMaster xmlns:a="http://purl.oclc.org/ooxml/drawingml/main" xmlns:r="http://purl.oclc.org/ooxml/officeDocument/relationships" xmlns:p="http://purl.oclc.org/ooxml/presentationml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9ABFDE-662C-E9CB-5260-09E0D38E5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AEE2C1-2CEF-D42A-ABEF-BA92429908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8148B6-0791-C57E-68A9-8140B7B2A0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%"/>
                  </a:schemeClr>
                </a:solidFill>
              </a:defRPr>
            </a:lvl1pPr>
          </a:lstStyle>
          <a:p>
            <a:fld id="{D86986BD-09FF-4CD5-BBB9-BD8C862BC09E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359621-9091-ACB8-C693-6CDF8DE11C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%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FB86A9-214F-22D8-898A-C534B47D6C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%"/>
                  </a:schemeClr>
                </a:solidFill>
              </a:defRPr>
            </a:lvl1pPr>
          </a:lstStyle>
          <a:p>
            <a:fld id="{E873BF61-E58A-4A19-A0AD-A786370B48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755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%"/>
        </a:lnSpc>
        <a:spcBef>
          <a:spcPct val="0%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%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purl.oclc.org/ooxml/officeDocument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purl.oclc.org/ooxml/officeDocument/relationships/slideLayout" Target="../slideLayouts/slideLayout2.xml"/><Relationship Id="rId2" Type="http://purl.oclc.org/ooxml/officeDocument/relationships/audio" Target="../media/media1.m4a"/><Relationship Id="rId1" Type="http://schemas.microsoft.com/office/2007/relationships/media" Target="../media/media1.m4a"/><Relationship Id="rId4" Type="http://purl.oclc.org/ooxml/officeDocument/relationships/image" Target="../media/image1.png"/></Relationships>
</file>

<file path=ppt/slides/slide1.xml><?xml version="1.0" encoding="utf-8"?>
<p:sld xmlns:a="http://purl.oclc.org/ooxml/drawingml/main" xmlns:r="http://purl.oclc.org/ooxml/officeDocument/relationships" xmlns:p="http://purl.oclc.org/ooxml/presentationml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6A67E-400A-C0A0-C9AB-4424FB7774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5656" y="207963"/>
            <a:ext cx="9144000" cy="2387600"/>
          </a:xfrm>
        </p:spPr>
        <p:txBody>
          <a:bodyPr>
            <a:normAutofit/>
          </a:bodyPr>
          <a:lstStyle/>
          <a:p>
            <a:r>
              <a:rPr lang="en-GB" dirty="0">
                <a:latin typeface="Algerian" panose="04020705040A02060702" pitchFamily="82" charset="0"/>
              </a:rPr>
              <a:t>ROOM RESERVATION</a:t>
            </a:r>
            <a:br>
              <a:rPr lang="en-GB" dirty="0">
                <a:latin typeface="Algerian" panose="04020705040A02060702" pitchFamily="82" charset="0"/>
              </a:rPr>
            </a:br>
            <a:r>
              <a:rPr lang="en-GB" dirty="0">
                <a:latin typeface="Algerian" panose="04020705040A02060702" pitchFamily="82" charset="0"/>
              </a:rPr>
              <a:t>RECORDING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4EC4E8-F082-7BEB-D3FB-0B7627AEE3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62438"/>
            <a:ext cx="9144000" cy="1655762"/>
          </a:xfrm>
        </p:spPr>
        <p:txBody>
          <a:bodyPr>
            <a:normAutofit fontScale="92.5%" lnSpcReduction="20%"/>
          </a:bodyPr>
          <a:lstStyle/>
          <a:p>
            <a:r>
              <a:rPr lang="en-GB" sz="1900" dirty="0"/>
              <a:t>Student Name: Andrea-Nicoleta Rotaru</a:t>
            </a:r>
          </a:p>
          <a:p>
            <a:r>
              <a:rPr lang="en-GB" sz="1900" dirty="0"/>
              <a:t>Student ID: 1912874</a:t>
            </a:r>
          </a:p>
          <a:p>
            <a:r>
              <a:rPr lang="en-GB" sz="1900" dirty="0"/>
              <a:t>Tutor’s Name: Rodrigo Fernandes Aguilera</a:t>
            </a:r>
          </a:p>
          <a:p>
            <a:r>
              <a:rPr lang="en-GB" sz="1900" dirty="0"/>
              <a:t>Course Name/Code: Foreign Languages &amp; Cultural Awareness (BMIH5003)</a:t>
            </a:r>
          </a:p>
          <a:p>
            <a:r>
              <a:rPr lang="en-GB" sz="1900" dirty="0"/>
              <a:t>Date: 26/05/2023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071081420"/>
      </p:ext>
    </p:extLst>
  </p:cSld>
  <p:clrMapOvr>
    <a:masterClrMapping/>
  </p:clrMapOvr>
</p:sld>
</file>

<file path=ppt/slides/slide2.xml><?xml version="1.0" encoding="utf-8"?>
<p:sld xmlns:a="http://purl.oclc.org/ooxml/drawingml/main" xmlns:r="http://purl.oclc.org/ooxml/officeDocument/relationships" xmlns:p="http://purl.oclc.org/ooxml/presentationml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F62733E-2CC7-DED1-B0DB-78DF2324AE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43332" y="2720051"/>
            <a:ext cx="1805649" cy="1574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790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2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%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purl.oclc.org/ooxml/drawingml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%">
              <a:schemeClr val="phClr">
                <a:lumMod val="110%"/>
                <a:satMod val="105%"/>
                <a:tint val="67%"/>
              </a:schemeClr>
            </a:gs>
            <a:gs pos="50%">
              <a:schemeClr val="phClr">
                <a:lumMod val="105%"/>
                <a:satMod val="103%"/>
                <a:tint val="73%"/>
              </a:schemeClr>
            </a:gs>
            <a:gs pos="100%">
              <a:schemeClr val="phClr">
                <a:lumMod val="105%"/>
                <a:satMod val="109%"/>
                <a:tint val="81%"/>
              </a:schemeClr>
            </a:gs>
          </a:gsLst>
          <a:lin ang="5400000" scaled="0"/>
        </a:gradFill>
        <a:gradFill rotWithShape="1">
          <a:gsLst>
            <a:gs pos="0%">
              <a:schemeClr val="phClr">
                <a:satMod val="103%"/>
                <a:lumMod val="102%"/>
                <a:tint val="94%"/>
              </a:schemeClr>
            </a:gs>
            <a:gs pos="50%">
              <a:schemeClr val="phClr">
                <a:satMod val="110%"/>
                <a:lumMod val="100%"/>
                <a:shade val="100%"/>
              </a:schemeClr>
            </a:gs>
            <a:gs pos="100%">
              <a:schemeClr val="phClr">
                <a:lumMod val="99%"/>
                <a:satMod val="120%"/>
                <a:shade val="78%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%"/>
        </a:ln>
        <a:ln w="12700" cap="flat" cmpd="sng" algn="ctr">
          <a:solidFill>
            <a:schemeClr val="phClr"/>
          </a:solidFill>
          <a:prstDash val="solid"/>
          <a:miter lim="800%"/>
        </a:ln>
        <a:ln w="19050" cap="flat" cmpd="sng" algn="ctr">
          <a:solidFill>
            <a:schemeClr val="phClr"/>
          </a:solidFill>
          <a:prstDash val="solid"/>
          <a:miter lim="800%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%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%"/>
            <a:satMod val="170%"/>
          </a:schemeClr>
        </a:solidFill>
        <a:gradFill rotWithShape="1">
          <a:gsLst>
            <a:gs pos="0%">
              <a:schemeClr val="phClr">
                <a:tint val="93%"/>
                <a:satMod val="150%"/>
                <a:shade val="98%"/>
                <a:lumMod val="102%"/>
              </a:schemeClr>
            </a:gs>
            <a:gs pos="50%">
              <a:schemeClr val="phClr">
                <a:tint val="98%"/>
                <a:satMod val="130%"/>
                <a:shade val="90%"/>
                <a:lumMod val="103%"/>
              </a:schemeClr>
            </a:gs>
            <a:gs pos="100%">
              <a:schemeClr val="phClr">
                <a:shade val="63%"/>
                <a:satMod val="120%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purl.oclc.org/ooxml/officeDocument/extendedProperties" xmlns:vt="http://purl.oclc.org/ooxml/officeDocument/docPropsVTypes">
  <TotalTime>25</TotalTime>
  <Words>35</Words>
  <Application>Microsoft Office PowerPoint</Application>
  <PresentationFormat>Widescreen</PresentationFormat>
  <Paragraphs>6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Algerian</vt:lpstr>
      <vt:lpstr>Arial</vt:lpstr>
      <vt:lpstr>Calibri</vt:lpstr>
      <vt:lpstr>Calibri Light</vt:lpstr>
      <vt:lpstr>Office Theme</vt:lpstr>
      <vt:lpstr>ROOM RESERVATION RECORDING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ROOM RESERVATION RECORDING</dc:title>
  <dc:creator>Andrea Rotaru</dc:creator>
  <cp:lastModifiedBy>Andrea Rotaru</cp:lastModifiedBy>
  <cp:revision>1</cp:revision>
  <dcterms:created xsi:type="dcterms:W3CDTF">2023-05-26T05:56:35Z</dcterms:created>
  <dcterms:modified xsi:type="dcterms:W3CDTF">2023-05-26T06:21:54Z</dcterms:modified>
</cp:coreProperties>
</file>