
<file path=[Content_Types].xml><?xml version="1.0" encoding="utf-8"?>
<Types xmlns="http://schemas.openxmlformats.org/package/2006/content-types">
  <Default Extension="jfif" ContentType="image/jpeg"/>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8" r:id="rId4"/>
  </p:sldMasterIdLst>
  <p:sldIdLst>
    <p:sldId id="256" r:id="rId5"/>
    <p:sldId id="261" r:id="rId6"/>
    <p:sldId id="262" r:id="rId7"/>
    <p:sldId id="263" r:id="rId8"/>
    <p:sldId id="264" r:id="rId9"/>
    <p:sldId id="269" r:id="rId10"/>
    <p:sldId id="265" r:id="rId11"/>
    <p:sldId id="266" r:id="rId12"/>
    <p:sldId id="257" r:id="rId13"/>
    <p:sldId id="258" r:id="rId14"/>
    <p:sldId id="259" r:id="rId15"/>
    <p:sldId id="260" r:id="rId16"/>
    <p:sldId id="267" r:id="rId17"/>
    <p:sldId id="268" r:id="rId18"/>
    <p:sldId id="270" r:id="rId19"/>
    <p:sldId id="271" r:id="rId20"/>
    <p:sldId id="272" r:id="rId21"/>
    <p:sldId id="273" r:id="rId22"/>
    <p:sldId id="274" r:id="rId23"/>
    <p:sldId id="275" r:id="rId24"/>
    <p:sldId id="276" r:id="rId25"/>
    <p:sldId id="277" r:id="rId26"/>
    <p:sldId id="278" r:id="rId27"/>
    <p:sldId id="279" r:id="rId28"/>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A8D55A62-F8EE-442B-81C9-9BB6449F6285}" v="38" dt="2022-11-30T09:20:22.602"/>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987" autoAdjust="0"/>
    <p:restoredTop sz="94660"/>
  </p:normalViewPr>
  <p:slideViewPr>
    <p:cSldViewPr snapToGrid="0">
      <p:cViewPr varScale="1">
        <p:scale>
          <a:sx n="41" d="100"/>
          <a:sy n="41" d="100"/>
        </p:scale>
        <p:origin x="84" y="161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 Type="http://schemas.openxmlformats.org/officeDocument/2006/relationships/customXml" Target="../customXml/item3.xml"/><Relationship Id="rId21" Type="http://schemas.openxmlformats.org/officeDocument/2006/relationships/slide" Target="slides/slide17.xml"/><Relationship Id="rId34" Type="http://schemas.microsoft.com/office/2015/10/relationships/revisionInfo" Target="revisionInfo.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microsoft.com/office/2016/11/relationships/changesInfo" Target="changesInfos/changesInfo1.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presProps" Target="presProps.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tableStyles" Target="tableStyle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theme" Target="theme/theme1.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viewProps" Target="viewProps.xml"/><Relationship Id="rId8" Type="http://schemas.openxmlformats.org/officeDocument/2006/relationships/slide" Target="slides/slide4.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Natalie Boyd (25000802)" userId="9e855f9f-e080-499e-ba97-f5eecd2ef8aa" providerId="ADAL" clId="{A8D55A62-F8EE-442B-81C9-9BB6449F6285}"/>
    <pc:docChg chg="undo custSel addSld modSld">
      <pc:chgData name="Natalie Boyd (25000802)" userId="9e855f9f-e080-499e-ba97-f5eecd2ef8aa" providerId="ADAL" clId="{A8D55A62-F8EE-442B-81C9-9BB6449F6285}" dt="2022-11-30T09:22:54.531" v="11115" actId="20577"/>
      <pc:docMkLst>
        <pc:docMk/>
      </pc:docMkLst>
      <pc:sldChg chg="modSp mod">
        <pc:chgData name="Natalie Boyd (25000802)" userId="9e855f9f-e080-499e-ba97-f5eecd2ef8aa" providerId="ADAL" clId="{A8D55A62-F8EE-442B-81C9-9BB6449F6285}" dt="2022-11-23T07:04:19.709" v="0" actId="20577"/>
        <pc:sldMkLst>
          <pc:docMk/>
          <pc:sldMk cId="3647187064" sldId="256"/>
        </pc:sldMkLst>
        <pc:spChg chg="mod">
          <ac:chgData name="Natalie Boyd (25000802)" userId="9e855f9f-e080-499e-ba97-f5eecd2ef8aa" providerId="ADAL" clId="{A8D55A62-F8EE-442B-81C9-9BB6449F6285}" dt="2022-11-23T07:04:19.709" v="0" actId="20577"/>
          <ac:spMkLst>
            <pc:docMk/>
            <pc:sldMk cId="3647187064" sldId="256"/>
            <ac:spMk id="3" creationId="{BE16BDB5-CDFB-A11E-BF3C-A79F99AE8F93}"/>
          </ac:spMkLst>
        </pc:spChg>
      </pc:sldChg>
      <pc:sldChg chg="addSp delSp modSp new mod setBg setClrOvrMap">
        <pc:chgData name="Natalie Boyd (25000802)" userId="9e855f9f-e080-499e-ba97-f5eecd2ef8aa" providerId="ADAL" clId="{A8D55A62-F8EE-442B-81C9-9BB6449F6285}" dt="2022-11-30T06:42:40.681" v="1452" actId="20577"/>
        <pc:sldMkLst>
          <pc:docMk/>
          <pc:sldMk cId="229761925" sldId="257"/>
        </pc:sldMkLst>
        <pc:spChg chg="mod">
          <ac:chgData name="Natalie Boyd (25000802)" userId="9e855f9f-e080-499e-ba97-f5eecd2ef8aa" providerId="ADAL" clId="{A8D55A62-F8EE-442B-81C9-9BB6449F6285}" dt="2022-11-30T06:35:05.393" v="886" actId="26606"/>
          <ac:spMkLst>
            <pc:docMk/>
            <pc:sldMk cId="229761925" sldId="257"/>
            <ac:spMk id="2" creationId="{61654573-FF7E-CE12-B439-4F2D3ECC4AD8}"/>
          </ac:spMkLst>
        </pc:spChg>
        <pc:spChg chg="add del mod">
          <ac:chgData name="Natalie Boyd (25000802)" userId="9e855f9f-e080-499e-ba97-f5eecd2ef8aa" providerId="ADAL" clId="{A8D55A62-F8EE-442B-81C9-9BB6449F6285}" dt="2022-11-30T06:23:54.483" v="33" actId="931"/>
          <ac:spMkLst>
            <pc:docMk/>
            <pc:sldMk cId="229761925" sldId="257"/>
            <ac:spMk id="3" creationId="{968945F6-13B8-6575-8313-3AA24F601184}"/>
          </ac:spMkLst>
        </pc:spChg>
        <pc:spChg chg="mod">
          <ac:chgData name="Natalie Boyd (25000802)" userId="9e855f9f-e080-499e-ba97-f5eecd2ef8aa" providerId="ADAL" clId="{A8D55A62-F8EE-442B-81C9-9BB6449F6285}" dt="2022-11-30T06:42:40.681" v="1452" actId="20577"/>
          <ac:spMkLst>
            <pc:docMk/>
            <pc:sldMk cId="229761925" sldId="257"/>
            <ac:spMk id="4" creationId="{0E240744-915F-6109-5CF8-62803C4F4C6D}"/>
          </ac:spMkLst>
        </pc:spChg>
        <pc:spChg chg="add">
          <ac:chgData name="Natalie Boyd (25000802)" userId="9e855f9f-e080-499e-ba97-f5eecd2ef8aa" providerId="ADAL" clId="{A8D55A62-F8EE-442B-81C9-9BB6449F6285}" dt="2022-11-30T06:35:05.393" v="886" actId="26606"/>
          <ac:spMkLst>
            <pc:docMk/>
            <pc:sldMk cId="229761925" sldId="257"/>
            <ac:spMk id="24" creationId="{079CE317-680B-449C-A423-71C1FE069B4C}"/>
          </ac:spMkLst>
        </pc:spChg>
        <pc:spChg chg="add">
          <ac:chgData name="Natalie Boyd (25000802)" userId="9e855f9f-e080-499e-ba97-f5eecd2ef8aa" providerId="ADAL" clId="{A8D55A62-F8EE-442B-81C9-9BB6449F6285}" dt="2022-11-30T06:35:05.393" v="886" actId="26606"/>
          <ac:spMkLst>
            <pc:docMk/>
            <pc:sldMk cId="229761925" sldId="257"/>
            <ac:spMk id="26" creationId="{643780CE-2BE5-46F6-97B2-60DF30217ED3}"/>
          </ac:spMkLst>
        </pc:spChg>
        <pc:spChg chg="add">
          <ac:chgData name="Natalie Boyd (25000802)" userId="9e855f9f-e080-499e-ba97-f5eecd2ef8aa" providerId="ADAL" clId="{A8D55A62-F8EE-442B-81C9-9BB6449F6285}" dt="2022-11-30T06:35:05.393" v="886" actId="26606"/>
          <ac:spMkLst>
            <pc:docMk/>
            <pc:sldMk cId="229761925" sldId="257"/>
            <ac:spMk id="28" creationId="{61A87A49-68E6-459E-A5A6-46229FF42125}"/>
          </ac:spMkLst>
        </pc:spChg>
        <pc:spChg chg="add">
          <ac:chgData name="Natalie Boyd (25000802)" userId="9e855f9f-e080-499e-ba97-f5eecd2ef8aa" providerId="ADAL" clId="{A8D55A62-F8EE-442B-81C9-9BB6449F6285}" dt="2022-11-30T06:35:05.393" v="886" actId="26606"/>
          <ac:spMkLst>
            <pc:docMk/>
            <pc:sldMk cId="229761925" sldId="257"/>
            <ac:spMk id="30" creationId="{F6ACD5FC-CAFE-48EB-B765-60EED2E052F0}"/>
          </ac:spMkLst>
        </pc:spChg>
        <pc:spChg chg="add">
          <ac:chgData name="Natalie Boyd (25000802)" userId="9e855f9f-e080-499e-ba97-f5eecd2ef8aa" providerId="ADAL" clId="{A8D55A62-F8EE-442B-81C9-9BB6449F6285}" dt="2022-11-30T06:35:05.393" v="886" actId="26606"/>
          <ac:spMkLst>
            <pc:docMk/>
            <pc:sldMk cId="229761925" sldId="257"/>
            <ac:spMk id="32" creationId="{9F33B405-D785-4738-B1C0-6A0AA5E98286}"/>
          </ac:spMkLst>
        </pc:spChg>
        <pc:spChg chg="add">
          <ac:chgData name="Natalie Boyd (25000802)" userId="9e855f9f-e080-499e-ba97-f5eecd2ef8aa" providerId="ADAL" clId="{A8D55A62-F8EE-442B-81C9-9BB6449F6285}" dt="2022-11-30T06:35:05.393" v="886" actId="26606"/>
          <ac:spMkLst>
            <pc:docMk/>
            <pc:sldMk cId="229761925" sldId="257"/>
            <ac:spMk id="34" creationId="{4233DC0E-DE6C-4FB6-A529-51B162641AB8}"/>
          </ac:spMkLst>
        </pc:spChg>
        <pc:spChg chg="add">
          <ac:chgData name="Natalie Boyd (25000802)" userId="9e855f9f-e080-499e-ba97-f5eecd2ef8aa" providerId="ADAL" clId="{A8D55A62-F8EE-442B-81C9-9BB6449F6285}" dt="2022-11-30T06:35:05.393" v="886" actId="26606"/>
          <ac:spMkLst>
            <pc:docMk/>
            <pc:sldMk cId="229761925" sldId="257"/>
            <ac:spMk id="36" creationId="{3870477F-E451-4BC3-863F-0E2FC572884B}"/>
          </ac:spMkLst>
        </pc:spChg>
        <pc:spChg chg="add">
          <ac:chgData name="Natalie Boyd (25000802)" userId="9e855f9f-e080-499e-ba97-f5eecd2ef8aa" providerId="ADAL" clId="{A8D55A62-F8EE-442B-81C9-9BB6449F6285}" dt="2022-11-30T06:35:05.393" v="886" actId="26606"/>
          <ac:spMkLst>
            <pc:docMk/>
            <pc:sldMk cId="229761925" sldId="257"/>
            <ac:spMk id="38" creationId="{B4A81DE1-E2BC-4A31-99EE-71350421B0EA}"/>
          </ac:spMkLst>
        </pc:spChg>
        <pc:grpChg chg="add">
          <ac:chgData name="Natalie Boyd (25000802)" userId="9e855f9f-e080-499e-ba97-f5eecd2ef8aa" providerId="ADAL" clId="{A8D55A62-F8EE-442B-81C9-9BB6449F6285}" dt="2022-11-30T06:35:05.393" v="886" actId="26606"/>
          <ac:grpSpMkLst>
            <pc:docMk/>
            <pc:sldMk cId="229761925" sldId="257"/>
            <ac:grpSpMk id="13" creationId="{DDA34B8A-FA8D-4E16-AD72-7B60B1C2582A}"/>
          </ac:grpSpMkLst>
        </pc:grpChg>
        <pc:picChg chg="add del mod">
          <ac:chgData name="Natalie Boyd (25000802)" userId="9e855f9f-e080-499e-ba97-f5eecd2ef8aa" providerId="ADAL" clId="{A8D55A62-F8EE-442B-81C9-9BB6449F6285}" dt="2022-11-30T06:23:48.120" v="31" actId="931"/>
          <ac:picMkLst>
            <pc:docMk/>
            <pc:sldMk cId="229761925" sldId="257"/>
            <ac:picMk id="6" creationId="{33078145-D7D3-9F25-C329-08C0FE682A36}"/>
          </ac:picMkLst>
        </pc:picChg>
        <pc:picChg chg="add mod">
          <ac:chgData name="Natalie Boyd (25000802)" userId="9e855f9f-e080-499e-ba97-f5eecd2ef8aa" providerId="ADAL" clId="{A8D55A62-F8EE-442B-81C9-9BB6449F6285}" dt="2022-11-30T06:35:05.393" v="886" actId="26606"/>
          <ac:picMkLst>
            <pc:docMk/>
            <pc:sldMk cId="229761925" sldId="257"/>
            <ac:picMk id="8" creationId="{F1CF3DA4-68D8-332E-8399-1AD20EC0C83C}"/>
          </ac:picMkLst>
        </pc:picChg>
      </pc:sldChg>
      <pc:sldChg chg="addSp delSp modSp new mod setBg setClrOvrMap">
        <pc:chgData name="Natalie Boyd (25000802)" userId="9e855f9f-e080-499e-ba97-f5eecd2ef8aa" providerId="ADAL" clId="{A8D55A62-F8EE-442B-81C9-9BB6449F6285}" dt="2022-11-30T06:34:22.342" v="884" actId="20577"/>
        <pc:sldMkLst>
          <pc:docMk/>
          <pc:sldMk cId="1196925697" sldId="258"/>
        </pc:sldMkLst>
        <pc:spChg chg="del mod ord">
          <ac:chgData name="Natalie Boyd (25000802)" userId="9e855f9f-e080-499e-ba97-f5eecd2ef8aa" providerId="ADAL" clId="{A8D55A62-F8EE-442B-81C9-9BB6449F6285}" dt="2022-11-30T06:29:06.380" v="468" actId="478"/>
          <ac:spMkLst>
            <pc:docMk/>
            <pc:sldMk cId="1196925697" sldId="258"/>
            <ac:spMk id="2" creationId="{30AB5E65-8A40-A295-28ED-788D7735FF04}"/>
          </ac:spMkLst>
        </pc:spChg>
        <pc:spChg chg="del mod">
          <ac:chgData name="Natalie Boyd (25000802)" userId="9e855f9f-e080-499e-ba97-f5eecd2ef8aa" providerId="ADAL" clId="{A8D55A62-F8EE-442B-81C9-9BB6449F6285}" dt="2022-11-30T06:28:48.589" v="464" actId="931"/>
          <ac:spMkLst>
            <pc:docMk/>
            <pc:sldMk cId="1196925697" sldId="258"/>
            <ac:spMk id="3" creationId="{F6B1C343-9E40-C764-F7D7-48543CE77784}"/>
          </ac:spMkLst>
        </pc:spChg>
        <pc:spChg chg="mod">
          <ac:chgData name="Natalie Boyd (25000802)" userId="9e855f9f-e080-499e-ba97-f5eecd2ef8aa" providerId="ADAL" clId="{A8D55A62-F8EE-442B-81C9-9BB6449F6285}" dt="2022-11-30T06:34:22.342" v="884" actId="20577"/>
          <ac:spMkLst>
            <pc:docMk/>
            <pc:sldMk cId="1196925697" sldId="258"/>
            <ac:spMk id="4" creationId="{B5E34380-0E0A-65A4-501C-3482DCA134A0}"/>
          </ac:spMkLst>
        </pc:spChg>
        <pc:spChg chg="add">
          <ac:chgData name="Natalie Boyd (25000802)" userId="9e855f9f-e080-499e-ba97-f5eecd2ef8aa" providerId="ADAL" clId="{A8D55A62-F8EE-442B-81C9-9BB6449F6285}" dt="2022-11-30T06:28:58.404" v="467" actId="26606"/>
          <ac:spMkLst>
            <pc:docMk/>
            <pc:sldMk cId="1196925697" sldId="258"/>
            <ac:spMk id="22" creationId="{59647F54-801D-44AB-8284-EDDFF7763139}"/>
          </ac:spMkLst>
        </pc:spChg>
        <pc:spChg chg="add">
          <ac:chgData name="Natalie Boyd (25000802)" userId="9e855f9f-e080-499e-ba97-f5eecd2ef8aa" providerId="ADAL" clId="{A8D55A62-F8EE-442B-81C9-9BB6449F6285}" dt="2022-11-30T06:28:58.404" v="467" actId="26606"/>
          <ac:spMkLst>
            <pc:docMk/>
            <pc:sldMk cId="1196925697" sldId="258"/>
            <ac:spMk id="24" creationId="{E4F17063-EDA4-417B-946F-BA357F3B390D}"/>
          </ac:spMkLst>
        </pc:spChg>
        <pc:spChg chg="add">
          <ac:chgData name="Natalie Boyd (25000802)" userId="9e855f9f-e080-499e-ba97-f5eecd2ef8aa" providerId="ADAL" clId="{A8D55A62-F8EE-442B-81C9-9BB6449F6285}" dt="2022-11-30T06:28:58.404" v="467" actId="26606"/>
          <ac:spMkLst>
            <pc:docMk/>
            <pc:sldMk cId="1196925697" sldId="258"/>
            <ac:spMk id="26" creationId="{D36F3EEA-55D4-4677-80E7-92D00B8F343B}"/>
          </ac:spMkLst>
        </pc:spChg>
        <pc:spChg chg="add">
          <ac:chgData name="Natalie Boyd (25000802)" userId="9e855f9f-e080-499e-ba97-f5eecd2ef8aa" providerId="ADAL" clId="{A8D55A62-F8EE-442B-81C9-9BB6449F6285}" dt="2022-11-30T06:28:58.404" v="467" actId="26606"/>
          <ac:spMkLst>
            <pc:docMk/>
            <pc:sldMk cId="1196925697" sldId="258"/>
            <ac:spMk id="28" creationId="{C91E93A7-6C7F-4F77-9CB0-280D958EF4D2}"/>
          </ac:spMkLst>
        </pc:spChg>
        <pc:grpChg chg="add">
          <ac:chgData name="Natalie Boyd (25000802)" userId="9e855f9f-e080-499e-ba97-f5eecd2ef8aa" providerId="ADAL" clId="{A8D55A62-F8EE-442B-81C9-9BB6449F6285}" dt="2022-11-30T06:28:58.404" v="467" actId="26606"/>
          <ac:grpSpMkLst>
            <pc:docMk/>
            <pc:sldMk cId="1196925697" sldId="258"/>
            <ac:grpSpMk id="11" creationId="{FAEF28A3-012D-4640-B8B8-1EF6EAF7233B}"/>
          </ac:grpSpMkLst>
        </pc:grpChg>
        <pc:picChg chg="add mod">
          <ac:chgData name="Natalie Boyd (25000802)" userId="9e855f9f-e080-499e-ba97-f5eecd2ef8aa" providerId="ADAL" clId="{A8D55A62-F8EE-442B-81C9-9BB6449F6285}" dt="2022-11-30T06:28:58.404" v="467" actId="26606"/>
          <ac:picMkLst>
            <pc:docMk/>
            <pc:sldMk cId="1196925697" sldId="258"/>
            <ac:picMk id="6" creationId="{F26F1E09-7CB2-46F0-9C33-3B91791EE739}"/>
          </ac:picMkLst>
        </pc:picChg>
      </pc:sldChg>
      <pc:sldChg chg="addSp delSp modSp new mod setBg setClrOvrMap">
        <pc:chgData name="Natalie Boyd (25000802)" userId="9e855f9f-e080-499e-ba97-f5eecd2ef8aa" providerId="ADAL" clId="{A8D55A62-F8EE-442B-81C9-9BB6449F6285}" dt="2022-11-30T06:41:33.679" v="1384" actId="5793"/>
        <pc:sldMkLst>
          <pc:docMk/>
          <pc:sldMk cId="3670047258" sldId="259"/>
        </pc:sldMkLst>
        <pc:spChg chg="del mod">
          <ac:chgData name="Natalie Boyd (25000802)" userId="9e855f9f-e080-499e-ba97-f5eecd2ef8aa" providerId="ADAL" clId="{A8D55A62-F8EE-442B-81C9-9BB6449F6285}" dt="2022-11-30T06:38:05.399" v="920" actId="478"/>
          <ac:spMkLst>
            <pc:docMk/>
            <pc:sldMk cId="3670047258" sldId="259"/>
            <ac:spMk id="2" creationId="{A9AD0785-5939-7EEA-6CA1-6E5310B84091}"/>
          </ac:spMkLst>
        </pc:spChg>
        <pc:spChg chg="del mod">
          <ac:chgData name="Natalie Boyd (25000802)" userId="9e855f9f-e080-499e-ba97-f5eecd2ef8aa" providerId="ADAL" clId="{A8D55A62-F8EE-442B-81C9-9BB6449F6285}" dt="2022-11-30T06:36:10.728" v="889" actId="931"/>
          <ac:spMkLst>
            <pc:docMk/>
            <pc:sldMk cId="3670047258" sldId="259"/>
            <ac:spMk id="3" creationId="{D22A9229-951E-97FB-F3E2-AA20FFD617F0}"/>
          </ac:spMkLst>
        </pc:spChg>
        <pc:spChg chg="mod">
          <ac:chgData name="Natalie Boyd (25000802)" userId="9e855f9f-e080-499e-ba97-f5eecd2ef8aa" providerId="ADAL" clId="{A8D55A62-F8EE-442B-81C9-9BB6449F6285}" dt="2022-11-30T06:41:33.679" v="1384" actId="5793"/>
          <ac:spMkLst>
            <pc:docMk/>
            <pc:sldMk cId="3670047258" sldId="259"/>
            <ac:spMk id="4" creationId="{EC09438E-A87E-94C1-9C8F-D40B8888A7BF}"/>
          </ac:spMkLst>
        </pc:spChg>
        <pc:spChg chg="add del">
          <ac:chgData name="Natalie Boyd (25000802)" userId="9e855f9f-e080-499e-ba97-f5eecd2ef8aa" providerId="ADAL" clId="{A8D55A62-F8EE-442B-81C9-9BB6449F6285}" dt="2022-11-30T06:36:49.451" v="900" actId="26606"/>
          <ac:spMkLst>
            <pc:docMk/>
            <pc:sldMk cId="3670047258" sldId="259"/>
            <ac:spMk id="22" creationId="{59647F54-801D-44AB-8284-EDDFF7763139}"/>
          </ac:spMkLst>
        </pc:spChg>
        <pc:spChg chg="add">
          <ac:chgData name="Natalie Boyd (25000802)" userId="9e855f9f-e080-499e-ba97-f5eecd2ef8aa" providerId="ADAL" clId="{A8D55A62-F8EE-442B-81C9-9BB6449F6285}" dt="2022-11-30T06:36:49.451" v="900" actId="26606"/>
          <ac:spMkLst>
            <pc:docMk/>
            <pc:sldMk cId="3670047258" sldId="259"/>
            <ac:spMk id="39" creationId="{17707B28-2F38-4C84-9445-C1AA9A70D6A7}"/>
          </ac:spMkLst>
        </pc:spChg>
        <pc:spChg chg="add">
          <ac:chgData name="Natalie Boyd (25000802)" userId="9e855f9f-e080-499e-ba97-f5eecd2ef8aa" providerId="ADAL" clId="{A8D55A62-F8EE-442B-81C9-9BB6449F6285}" dt="2022-11-30T06:36:49.451" v="900" actId="26606"/>
          <ac:spMkLst>
            <pc:docMk/>
            <pc:sldMk cId="3670047258" sldId="259"/>
            <ac:spMk id="41" creationId="{2094B5A5-3C15-429B-B654-BF45CCA0780C}"/>
          </ac:spMkLst>
        </pc:spChg>
        <pc:spChg chg="add">
          <ac:chgData name="Natalie Boyd (25000802)" userId="9e855f9f-e080-499e-ba97-f5eecd2ef8aa" providerId="ADAL" clId="{A8D55A62-F8EE-442B-81C9-9BB6449F6285}" dt="2022-11-30T06:36:49.451" v="900" actId="26606"/>
          <ac:spMkLst>
            <pc:docMk/>
            <pc:sldMk cId="3670047258" sldId="259"/>
            <ac:spMk id="43" creationId="{F7CB6650-0CD5-440C-806C-AD6D484D92D6}"/>
          </ac:spMkLst>
        </pc:spChg>
        <pc:spChg chg="add">
          <ac:chgData name="Natalie Boyd (25000802)" userId="9e855f9f-e080-499e-ba97-f5eecd2ef8aa" providerId="ADAL" clId="{A8D55A62-F8EE-442B-81C9-9BB6449F6285}" dt="2022-11-30T06:36:49.451" v="900" actId="26606"/>
          <ac:spMkLst>
            <pc:docMk/>
            <pc:sldMk cId="3670047258" sldId="259"/>
            <ac:spMk id="45" creationId="{A25B54F5-95D0-406D-8C09-236BC11CFF8D}"/>
          </ac:spMkLst>
        </pc:spChg>
        <pc:spChg chg="add">
          <ac:chgData name="Natalie Boyd (25000802)" userId="9e855f9f-e080-499e-ba97-f5eecd2ef8aa" providerId="ADAL" clId="{A8D55A62-F8EE-442B-81C9-9BB6449F6285}" dt="2022-11-30T06:36:49.451" v="900" actId="26606"/>
          <ac:spMkLst>
            <pc:docMk/>
            <pc:sldMk cId="3670047258" sldId="259"/>
            <ac:spMk id="47" creationId="{8ED8709F-C7C0-4C34-A7CB-1CAC887EBF4C}"/>
          </ac:spMkLst>
        </pc:spChg>
        <pc:spChg chg="add">
          <ac:chgData name="Natalie Boyd (25000802)" userId="9e855f9f-e080-499e-ba97-f5eecd2ef8aa" providerId="ADAL" clId="{A8D55A62-F8EE-442B-81C9-9BB6449F6285}" dt="2022-11-30T06:36:49.451" v="900" actId="26606"/>
          <ac:spMkLst>
            <pc:docMk/>
            <pc:sldMk cId="3670047258" sldId="259"/>
            <ac:spMk id="49" creationId="{062A8032-6560-4E26-B146-0212F84E294E}"/>
          </ac:spMkLst>
        </pc:spChg>
        <pc:grpChg chg="add del">
          <ac:chgData name="Natalie Boyd (25000802)" userId="9e855f9f-e080-499e-ba97-f5eecd2ef8aa" providerId="ADAL" clId="{A8D55A62-F8EE-442B-81C9-9BB6449F6285}" dt="2022-11-30T06:36:49.451" v="900" actId="26606"/>
          <ac:grpSpMkLst>
            <pc:docMk/>
            <pc:sldMk cId="3670047258" sldId="259"/>
            <ac:grpSpMk id="11" creationId="{FAEF28A3-012D-4640-B8B8-1EF6EAF7233B}"/>
          </ac:grpSpMkLst>
        </pc:grpChg>
        <pc:grpChg chg="add">
          <ac:chgData name="Natalie Boyd (25000802)" userId="9e855f9f-e080-499e-ba97-f5eecd2ef8aa" providerId="ADAL" clId="{A8D55A62-F8EE-442B-81C9-9BB6449F6285}" dt="2022-11-30T06:36:49.451" v="900" actId="26606"/>
          <ac:grpSpMkLst>
            <pc:docMk/>
            <pc:sldMk cId="3670047258" sldId="259"/>
            <ac:grpSpMk id="28" creationId="{02692A53-0FE2-462A-9D11-1071D6DA039E}"/>
          </ac:grpSpMkLst>
        </pc:grpChg>
        <pc:picChg chg="add mod ord">
          <ac:chgData name="Natalie Boyd (25000802)" userId="9e855f9f-e080-499e-ba97-f5eecd2ef8aa" providerId="ADAL" clId="{A8D55A62-F8EE-442B-81C9-9BB6449F6285}" dt="2022-11-30T06:37:57.850" v="919" actId="166"/>
          <ac:picMkLst>
            <pc:docMk/>
            <pc:sldMk cId="3670047258" sldId="259"/>
            <ac:picMk id="6" creationId="{6A72FBD7-8F74-C51F-3BB3-A99F9C0EB64D}"/>
          </ac:picMkLst>
        </pc:picChg>
        <pc:picChg chg="add mod">
          <ac:chgData name="Natalie Boyd (25000802)" userId="9e855f9f-e080-499e-ba97-f5eecd2ef8aa" providerId="ADAL" clId="{A8D55A62-F8EE-442B-81C9-9BB6449F6285}" dt="2022-11-30T06:37:36.366" v="912" actId="1076"/>
          <ac:picMkLst>
            <pc:docMk/>
            <pc:sldMk cId="3670047258" sldId="259"/>
            <ac:picMk id="8" creationId="{DB4F28E7-5A3D-0D33-335D-F2F0BDD7BDD5}"/>
          </ac:picMkLst>
        </pc:picChg>
        <pc:picChg chg="add mod ord">
          <ac:chgData name="Natalie Boyd (25000802)" userId="9e855f9f-e080-499e-ba97-f5eecd2ef8aa" providerId="ADAL" clId="{A8D55A62-F8EE-442B-81C9-9BB6449F6285}" dt="2022-11-30T06:37:32.319" v="910" actId="1076"/>
          <ac:picMkLst>
            <pc:docMk/>
            <pc:sldMk cId="3670047258" sldId="259"/>
            <ac:picMk id="10" creationId="{FDFD5FBA-B516-B037-307E-4A3593652398}"/>
          </ac:picMkLst>
        </pc:picChg>
        <pc:picChg chg="add mod ord">
          <ac:chgData name="Natalie Boyd (25000802)" userId="9e855f9f-e080-499e-ba97-f5eecd2ef8aa" providerId="ADAL" clId="{A8D55A62-F8EE-442B-81C9-9BB6449F6285}" dt="2022-11-30T06:37:28.471" v="909" actId="1076"/>
          <ac:picMkLst>
            <pc:docMk/>
            <pc:sldMk cId="3670047258" sldId="259"/>
            <ac:picMk id="23" creationId="{A3257ABB-AF96-F7A9-281E-DE80987E3E34}"/>
          </ac:picMkLst>
        </pc:picChg>
        <pc:picChg chg="add mod">
          <ac:chgData name="Natalie Boyd (25000802)" userId="9e855f9f-e080-499e-ba97-f5eecd2ef8aa" providerId="ADAL" clId="{A8D55A62-F8EE-442B-81C9-9BB6449F6285}" dt="2022-11-30T06:37:34.086" v="911" actId="1076"/>
          <ac:picMkLst>
            <pc:docMk/>
            <pc:sldMk cId="3670047258" sldId="259"/>
            <ac:picMk id="25" creationId="{A8D3E7DE-E1AF-42B6-358F-5274B45AAEA8}"/>
          </ac:picMkLst>
        </pc:picChg>
        <pc:picChg chg="add mod">
          <ac:chgData name="Natalie Boyd (25000802)" userId="9e855f9f-e080-499e-ba97-f5eecd2ef8aa" providerId="ADAL" clId="{A8D55A62-F8EE-442B-81C9-9BB6449F6285}" dt="2022-11-30T06:37:50.997" v="917" actId="1076"/>
          <ac:picMkLst>
            <pc:docMk/>
            <pc:sldMk cId="3670047258" sldId="259"/>
            <ac:picMk id="27" creationId="{D8476FA2-E800-ECB0-70D4-90EA24BDB058}"/>
          </ac:picMkLst>
        </pc:picChg>
      </pc:sldChg>
      <pc:sldChg chg="addSp delSp modSp new mod setBg setClrOvrMap">
        <pc:chgData name="Natalie Boyd (25000802)" userId="9e855f9f-e080-499e-ba97-f5eecd2ef8aa" providerId="ADAL" clId="{A8D55A62-F8EE-442B-81C9-9BB6449F6285}" dt="2022-11-30T06:58:20.513" v="2099" actId="114"/>
        <pc:sldMkLst>
          <pc:docMk/>
          <pc:sldMk cId="1359173360" sldId="260"/>
        </pc:sldMkLst>
        <pc:spChg chg="mod ord">
          <ac:chgData name="Natalie Boyd (25000802)" userId="9e855f9f-e080-499e-ba97-f5eecd2ef8aa" providerId="ADAL" clId="{A8D55A62-F8EE-442B-81C9-9BB6449F6285}" dt="2022-11-30T06:57:48.486" v="2096" actId="26606"/>
          <ac:spMkLst>
            <pc:docMk/>
            <pc:sldMk cId="1359173360" sldId="260"/>
            <ac:spMk id="2" creationId="{A3A93E7A-5B0E-5896-0CDC-01CC2DB93551}"/>
          </ac:spMkLst>
        </pc:spChg>
        <pc:spChg chg="del">
          <ac:chgData name="Natalie Boyd (25000802)" userId="9e855f9f-e080-499e-ba97-f5eecd2ef8aa" providerId="ADAL" clId="{A8D55A62-F8EE-442B-81C9-9BB6449F6285}" dt="2022-11-30T06:51:37.802" v="1491" actId="931"/>
          <ac:spMkLst>
            <pc:docMk/>
            <pc:sldMk cId="1359173360" sldId="260"/>
            <ac:spMk id="3" creationId="{38F65416-9F93-1D0F-05F5-945243B0580D}"/>
          </ac:spMkLst>
        </pc:spChg>
        <pc:spChg chg="mod">
          <ac:chgData name="Natalie Boyd (25000802)" userId="9e855f9f-e080-499e-ba97-f5eecd2ef8aa" providerId="ADAL" clId="{A8D55A62-F8EE-442B-81C9-9BB6449F6285}" dt="2022-11-30T06:58:20.513" v="2099" actId="114"/>
          <ac:spMkLst>
            <pc:docMk/>
            <pc:sldMk cId="1359173360" sldId="260"/>
            <ac:spMk id="4" creationId="{215BC452-FAD6-3CA6-D8C9-00BEAF98624C}"/>
          </ac:spMkLst>
        </pc:spChg>
        <pc:spChg chg="add del">
          <ac:chgData name="Natalie Boyd (25000802)" userId="9e855f9f-e080-499e-ba97-f5eecd2ef8aa" providerId="ADAL" clId="{A8D55A62-F8EE-442B-81C9-9BB6449F6285}" dt="2022-11-30T06:57:48.486" v="2096" actId="26606"/>
          <ac:spMkLst>
            <pc:docMk/>
            <pc:sldMk cId="1359173360" sldId="260"/>
            <ac:spMk id="22" creationId="{59647F54-801D-44AB-8284-EDDFF7763139}"/>
          </ac:spMkLst>
        </pc:spChg>
        <pc:spChg chg="add del">
          <ac:chgData name="Natalie Boyd (25000802)" userId="9e855f9f-e080-499e-ba97-f5eecd2ef8aa" providerId="ADAL" clId="{A8D55A62-F8EE-442B-81C9-9BB6449F6285}" dt="2022-11-30T06:57:48.486" v="2096" actId="26606"/>
          <ac:spMkLst>
            <pc:docMk/>
            <pc:sldMk cId="1359173360" sldId="260"/>
            <ac:spMk id="24" creationId="{E4F17063-EDA4-417B-946F-BA357F3B390D}"/>
          </ac:spMkLst>
        </pc:spChg>
        <pc:spChg chg="add del">
          <ac:chgData name="Natalie Boyd (25000802)" userId="9e855f9f-e080-499e-ba97-f5eecd2ef8aa" providerId="ADAL" clId="{A8D55A62-F8EE-442B-81C9-9BB6449F6285}" dt="2022-11-30T06:57:48.486" v="2096" actId="26606"/>
          <ac:spMkLst>
            <pc:docMk/>
            <pc:sldMk cId="1359173360" sldId="260"/>
            <ac:spMk id="26" creationId="{D36F3EEA-55D4-4677-80E7-92D00B8F343B}"/>
          </ac:spMkLst>
        </pc:spChg>
        <pc:spChg chg="add del">
          <ac:chgData name="Natalie Boyd (25000802)" userId="9e855f9f-e080-499e-ba97-f5eecd2ef8aa" providerId="ADAL" clId="{A8D55A62-F8EE-442B-81C9-9BB6449F6285}" dt="2022-11-30T06:57:48.486" v="2096" actId="26606"/>
          <ac:spMkLst>
            <pc:docMk/>
            <pc:sldMk cId="1359173360" sldId="260"/>
            <ac:spMk id="28" creationId="{C91E93A7-6C7F-4F77-9CB0-280D958EF4D2}"/>
          </ac:spMkLst>
        </pc:spChg>
        <pc:spChg chg="add">
          <ac:chgData name="Natalie Boyd (25000802)" userId="9e855f9f-e080-499e-ba97-f5eecd2ef8aa" providerId="ADAL" clId="{A8D55A62-F8EE-442B-81C9-9BB6449F6285}" dt="2022-11-30T06:57:48.486" v="2096" actId="26606"/>
          <ac:spMkLst>
            <pc:docMk/>
            <pc:sldMk cId="1359173360" sldId="260"/>
            <ac:spMk id="44" creationId="{59647F54-801D-44AB-8284-EDDFF7763139}"/>
          </ac:spMkLst>
        </pc:spChg>
        <pc:spChg chg="add">
          <ac:chgData name="Natalie Boyd (25000802)" userId="9e855f9f-e080-499e-ba97-f5eecd2ef8aa" providerId="ADAL" clId="{A8D55A62-F8EE-442B-81C9-9BB6449F6285}" dt="2022-11-30T06:57:48.486" v="2096" actId="26606"/>
          <ac:spMkLst>
            <pc:docMk/>
            <pc:sldMk cId="1359173360" sldId="260"/>
            <ac:spMk id="46" creationId="{6E0488BA-180E-40D8-8350-4B179179556B}"/>
          </ac:spMkLst>
        </pc:spChg>
        <pc:grpChg chg="add del">
          <ac:chgData name="Natalie Boyd (25000802)" userId="9e855f9f-e080-499e-ba97-f5eecd2ef8aa" providerId="ADAL" clId="{A8D55A62-F8EE-442B-81C9-9BB6449F6285}" dt="2022-11-30T06:57:48.486" v="2096" actId="26606"/>
          <ac:grpSpMkLst>
            <pc:docMk/>
            <pc:sldMk cId="1359173360" sldId="260"/>
            <ac:grpSpMk id="11" creationId="{FAEF28A3-012D-4640-B8B8-1EF6EAF7233B}"/>
          </ac:grpSpMkLst>
        </pc:grpChg>
        <pc:grpChg chg="add">
          <ac:chgData name="Natalie Boyd (25000802)" userId="9e855f9f-e080-499e-ba97-f5eecd2ef8aa" providerId="ADAL" clId="{A8D55A62-F8EE-442B-81C9-9BB6449F6285}" dt="2022-11-30T06:57:48.486" v="2096" actId="26606"/>
          <ac:grpSpMkLst>
            <pc:docMk/>
            <pc:sldMk cId="1359173360" sldId="260"/>
            <ac:grpSpMk id="33" creationId="{FAEF28A3-012D-4640-B8B8-1EF6EAF7233B}"/>
          </ac:grpSpMkLst>
        </pc:grpChg>
        <pc:picChg chg="add mod">
          <ac:chgData name="Natalie Boyd (25000802)" userId="9e855f9f-e080-499e-ba97-f5eecd2ef8aa" providerId="ADAL" clId="{A8D55A62-F8EE-442B-81C9-9BB6449F6285}" dt="2022-11-30T06:57:48.486" v="2096" actId="26606"/>
          <ac:picMkLst>
            <pc:docMk/>
            <pc:sldMk cId="1359173360" sldId="260"/>
            <ac:picMk id="6" creationId="{2B3C5B40-4BD5-0C1F-E03B-B508EB737D9D}"/>
          </ac:picMkLst>
        </pc:picChg>
      </pc:sldChg>
      <pc:sldChg chg="addSp delSp modSp new mod">
        <pc:chgData name="Natalie Boyd (25000802)" userId="9e855f9f-e080-499e-ba97-f5eecd2ef8aa" providerId="ADAL" clId="{A8D55A62-F8EE-442B-81C9-9BB6449F6285}" dt="2022-11-30T07:22:49.261" v="3232" actId="20577"/>
        <pc:sldMkLst>
          <pc:docMk/>
          <pc:sldMk cId="3097550929" sldId="261"/>
        </pc:sldMkLst>
        <pc:spChg chg="del">
          <ac:chgData name="Natalie Boyd (25000802)" userId="9e855f9f-e080-499e-ba97-f5eecd2ef8aa" providerId="ADAL" clId="{A8D55A62-F8EE-442B-81C9-9BB6449F6285}" dt="2022-11-30T07:01:08.247" v="2105" actId="478"/>
          <ac:spMkLst>
            <pc:docMk/>
            <pc:sldMk cId="3097550929" sldId="261"/>
            <ac:spMk id="2" creationId="{2E553078-DA70-99D7-4659-3099CB336AAE}"/>
          </ac:spMkLst>
        </pc:spChg>
        <pc:spChg chg="del mod">
          <ac:chgData name="Natalie Boyd (25000802)" userId="9e855f9f-e080-499e-ba97-f5eecd2ef8aa" providerId="ADAL" clId="{A8D55A62-F8EE-442B-81C9-9BB6449F6285}" dt="2022-11-30T07:01:04.280" v="2102" actId="931"/>
          <ac:spMkLst>
            <pc:docMk/>
            <pc:sldMk cId="3097550929" sldId="261"/>
            <ac:spMk id="3" creationId="{1B08FACB-5C94-B394-F13A-AA8841D2FE61}"/>
          </ac:spMkLst>
        </pc:spChg>
        <pc:spChg chg="mod">
          <ac:chgData name="Natalie Boyd (25000802)" userId="9e855f9f-e080-499e-ba97-f5eecd2ef8aa" providerId="ADAL" clId="{A8D55A62-F8EE-442B-81C9-9BB6449F6285}" dt="2022-11-30T07:22:49.261" v="3232" actId="20577"/>
          <ac:spMkLst>
            <pc:docMk/>
            <pc:sldMk cId="3097550929" sldId="261"/>
            <ac:spMk id="4" creationId="{14A80A4B-4091-B961-ECF8-401FBDB1B951}"/>
          </ac:spMkLst>
        </pc:spChg>
        <pc:spChg chg="add del mod">
          <ac:chgData name="Natalie Boyd (25000802)" userId="9e855f9f-e080-499e-ba97-f5eecd2ef8aa" providerId="ADAL" clId="{A8D55A62-F8EE-442B-81C9-9BB6449F6285}" dt="2022-11-30T07:03:08.800" v="2295" actId="931"/>
          <ac:spMkLst>
            <pc:docMk/>
            <pc:sldMk cId="3097550929" sldId="261"/>
            <ac:spMk id="8" creationId="{FFF75B3F-36F9-5842-3FA6-BD9F4FE19F73}"/>
          </ac:spMkLst>
        </pc:spChg>
        <pc:spChg chg="add del mod">
          <ac:chgData name="Natalie Boyd (25000802)" userId="9e855f9f-e080-499e-ba97-f5eecd2ef8aa" providerId="ADAL" clId="{A8D55A62-F8EE-442B-81C9-9BB6449F6285}" dt="2022-11-30T07:03:48.440" v="2323" actId="931"/>
          <ac:spMkLst>
            <pc:docMk/>
            <pc:sldMk cId="3097550929" sldId="261"/>
            <ac:spMk id="12" creationId="{5FEC6A88-6145-F569-9DD9-E5F491C06005}"/>
          </ac:spMkLst>
        </pc:spChg>
        <pc:picChg chg="add del mod">
          <ac:chgData name="Natalie Boyd (25000802)" userId="9e855f9f-e080-499e-ba97-f5eecd2ef8aa" providerId="ADAL" clId="{A8D55A62-F8EE-442B-81C9-9BB6449F6285}" dt="2022-11-30T07:02:55.100" v="2293" actId="478"/>
          <ac:picMkLst>
            <pc:docMk/>
            <pc:sldMk cId="3097550929" sldId="261"/>
            <ac:picMk id="6" creationId="{DA566B42-90FA-C2F0-DD0D-B98EC8FB1870}"/>
          </ac:picMkLst>
        </pc:picChg>
        <pc:picChg chg="add del mod">
          <ac:chgData name="Natalie Boyd (25000802)" userId="9e855f9f-e080-499e-ba97-f5eecd2ef8aa" providerId="ADAL" clId="{A8D55A62-F8EE-442B-81C9-9BB6449F6285}" dt="2022-11-30T07:03:39.017" v="2320" actId="478"/>
          <ac:picMkLst>
            <pc:docMk/>
            <pc:sldMk cId="3097550929" sldId="261"/>
            <ac:picMk id="10" creationId="{C22A2BFD-886D-BFE5-7F47-1039EB0801F4}"/>
          </ac:picMkLst>
        </pc:picChg>
        <pc:picChg chg="add mod ord">
          <ac:chgData name="Natalie Boyd (25000802)" userId="9e855f9f-e080-499e-ba97-f5eecd2ef8aa" providerId="ADAL" clId="{A8D55A62-F8EE-442B-81C9-9BB6449F6285}" dt="2022-11-30T07:04:16.413" v="2326" actId="167"/>
          <ac:picMkLst>
            <pc:docMk/>
            <pc:sldMk cId="3097550929" sldId="261"/>
            <ac:picMk id="14" creationId="{B8FE652E-A9CA-5CCA-5E8E-6E5E131F10F8}"/>
          </ac:picMkLst>
        </pc:picChg>
      </pc:sldChg>
      <pc:sldChg chg="addSp delSp modSp new mod">
        <pc:chgData name="Natalie Boyd (25000802)" userId="9e855f9f-e080-499e-ba97-f5eecd2ef8aa" providerId="ADAL" clId="{A8D55A62-F8EE-442B-81C9-9BB6449F6285}" dt="2022-11-30T07:23:56.441" v="3352" actId="20577"/>
        <pc:sldMkLst>
          <pc:docMk/>
          <pc:sldMk cId="528255413" sldId="262"/>
        </pc:sldMkLst>
        <pc:spChg chg="del">
          <ac:chgData name="Natalie Boyd (25000802)" userId="9e855f9f-e080-499e-ba97-f5eecd2ef8aa" providerId="ADAL" clId="{A8D55A62-F8EE-442B-81C9-9BB6449F6285}" dt="2022-11-30T07:09:49.919" v="2754" actId="478"/>
          <ac:spMkLst>
            <pc:docMk/>
            <pc:sldMk cId="528255413" sldId="262"/>
            <ac:spMk id="2" creationId="{03ADB2BB-2825-D497-4316-A9E9646E4764}"/>
          </ac:spMkLst>
        </pc:spChg>
        <pc:spChg chg="del mod">
          <ac:chgData name="Natalie Boyd (25000802)" userId="9e855f9f-e080-499e-ba97-f5eecd2ef8aa" providerId="ADAL" clId="{A8D55A62-F8EE-442B-81C9-9BB6449F6285}" dt="2022-11-30T07:09:40.864" v="2751" actId="931"/>
          <ac:spMkLst>
            <pc:docMk/>
            <pc:sldMk cId="528255413" sldId="262"/>
            <ac:spMk id="3" creationId="{6549F21F-9B6B-6540-BB04-DB0D9EB35A13}"/>
          </ac:spMkLst>
        </pc:spChg>
        <pc:spChg chg="mod">
          <ac:chgData name="Natalie Boyd (25000802)" userId="9e855f9f-e080-499e-ba97-f5eecd2ef8aa" providerId="ADAL" clId="{A8D55A62-F8EE-442B-81C9-9BB6449F6285}" dt="2022-11-30T07:23:56.441" v="3352" actId="20577"/>
          <ac:spMkLst>
            <pc:docMk/>
            <pc:sldMk cId="528255413" sldId="262"/>
            <ac:spMk id="4" creationId="{D561C843-57AA-BB3F-E2A2-108F0AFD2242}"/>
          </ac:spMkLst>
        </pc:spChg>
        <pc:picChg chg="add mod">
          <ac:chgData name="Natalie Boyd (25000802)" userId="9e855f9f-e080-499e-ba97-f5eecd2ef8aa" providerId="ADAL" clId="{A8D55A62-F8EE-442B-81C9-9BB6449F6285}" dt="2022-11-30T07:09:42.053" v="2753" actId="962"/>
          <ac:picMkLst>
            <pc:docMk/>
            <pc:sldMk cId="528255413" sldId="262"/>
            <ac:picMk id="6" creationId="{E4D50675-C561-2CF5-8FA7-177A52901A32}"/>
          </ac:picMkLst>
        </pc:picChg>
      </pc:sldChg>
      <pc:sldChg chg="addSp delSp modSp new mod setBg setClrOvrMap">
        <pc:chgData name="Natalie Boyd (25000802)" userId="9e855f9f-e080-499e-ba97-f5eecd2ef8aa" providerId="ADAL" clId="{A8D55A62-F8EE-442B-81C9-9BB6449F6285}" dt="2022-11-30T07:35:12.487" v="4241" actId="20577"/>
        <pc:sldMkLst>
          <pc:docMk/>
          <pc:sldMk cId="3954628935" sldId="263"/>
        </pc:sldMkLst>
        <pc:spChg chg="mod">
          <ac:chgData name="Natalie Boyd (25000802)" userId="9e855f9f-e080-499e-ba97-f5eecd2ef8aa" providerId="ADAL" clId="{A8D55A62-F8EE-442B-81C9-9BB6449F6285}" dt="2022-11-30T07:26:19.961" v="3377" actId="20577"/>
          <ac:spMkLst>
            <pc:docMk/>
            <pc:sldMk cId="3954628935" sldId="263"/>
            <ac:spMk id="2" creationId="{BE747E08-F029-F20F-3DA6-71AD01466986}"/>
          </ac:spMkLst>
        </pc:spChg>
        <pc:spChg chg="del mod">
          <ac:chgData name="Natalie Boyd (25000802)" userId="9e855f9f-e080-499e-ba97-f5eecd2ef8aa" providerId="ADAL" clId="{A8D55A62-F8EE-442B-81C9-9BB6449F6285}" dt="2022-11-30T07:26:09.753" v="3355" actId="931"/>
          <ac:spMkLst>
            <pc:docMk/>
            <pc:sldMk cId="3954628935" sldId="263"/>
            <ac:spMk id="3" creationId="{6111C07E-07CA-781F-DBD9-19167030EA1E}"/>
          </ac:spMkLst>
        </pc:spChg>
        <pc:spChg chg="mod">
          <ac:chgData name="Natalie Boyd (25000802)" userId="9e855f9f-e080-499e-ba97-f5eecd2ef8aa" providerId="ADAL" clId="{A8D55A62-F8EE-442B-81C9-9BB6449F6285}" dt="2022-11-30T07:35:12.487" v="4241" actId="20577"/>
          <ac:spMkLst>
            <pc:docMk/>
            <pc:sldMk cId="3954628935" sldId="263"/>
            <ac:spMk id="4" creationId="{B5354DEF-1226-9DF9-5D60-0C92BFDEF829}"/>
          </ac:spMkLst>
        </pc:spChg>
        <pc:spChg chg="add">
          <ac:chgData name="Natalie Boyd (25000802)" userId="9e855f9f-e080-499e-ba97-f5eecd2ef8aa" providerId="ADAL" clId="{A8D55A62-F8EE-442B-81C9-9BB6449F6285}" dt="2022-11-30T07:26:12.825" v="3358" actId="26606"/>
          <ac:spMkLst>
            <pc:docMk/>
            <pc:sldMk cId="3954628935" sldId="263"/>
            <ac:spMk id="22" creationId="{59647F54-801D-44AB-8284-EDDFF7763139}"/>
          </ac:spMkLst>
        </pc:spChg>
        <pc:spChg chg="add">
          <ac:chgData name="Natalie Boyd (25000802)" userId="9e855f9f-e080-499e-ba97-f5eecd2ef8aa" providerId="ADAL" clId="{A8D55A62-F8EE-442B-81C9-9BB6449F6285}" dt="2022-11-30T07:26:12.825" v="3358" actId="26606"/>
          <ac:spMkLst>
            <pc:docMk/>
            <pc:sldMk cId="3954628935" sldId="263"/>
            <ac:spMk id="24" creationId="{89EA2611-DCBA-4E97-A2B2-9A466E76BDA4}"/>
          </ac:spMkLst>
        </pc:spChg>
        <pc:spChg chg="add">
          <ac:chgData name="Natalie Boyd (25000802)" userId="9e855f9f-e080-499e-ba97-f5eecd2ef8aa" providerId="ADAL" clId="{A8D55A62-F8EE-442B-81C9-9BB6449F6285}" dt="2022-11-30T07:26:12.825" v="3358" actId="26606"/>
          <ac:spMkLst>
            <pc:docMk/>
            <pc:sldMk cId="3954628935" sldId="263"/>
            <ac:spMk id="26" creationId="{BBC615D1-6E12-40EF-915B-316CFDB550D5}"/>
          </ac:spMkLst>
        </pc:spChg>
        <pc:spChg chg="add">
          <ac:chgData name="Natalie Boyd (25000802)" userId="9e855f9f-e080-499e-ba97-f5eecd2ef8aa" providerId="ADAL" clId="{A8D55A62-F8EE-442B-81C9-9BB6449F6285}" dt="2022-11-30T07:26:12.825" v="3358" actId="26606"/>
          <ac:spMkLst>
            <pc:docMk/>
            <pc:sldMk cId="3954628935" sldId="263"/>
            <ac:spMk id="28" creationId="{B9797D36-DE1E-47CD-881A-6C1F5828261B}"/>
          </ac:spMkLst>
        </pc:spChg>
        <pc:spChg chg="add">
          <ac:chgData name="Natalie Boyd (25000802)" userId="9e855f9f-e080-499e-ba97-f5eecd2ef8aa" providerId="ADAL" clId="{A8D55A62-F8EE-442B-81C9-9BB6449F6285}" dt="2022-11-30T07:26:12.825" v="3358" actId="26606"/>
          <ac:spMkLst>
            <pc:docMk/>
            <pc:sldMk cId="3954628935" sldId="263"/>
            <ac:spMk id="30" creationId="{4A2FAF1F-F462-46AF-A9E6-CC93C4E2C359}"/>
          </ac:spMkLst>
        </pc:spChg>
        <pc:spChg chg="add">
          <ac:chgData name="Natalie Boyd (25000802)" userId="9e855f9f-e080-499e-ba97-f5eecd2ef8aa" providerId="ADAL" clId="{A8D55A62-F8EE-442B-81C9-9BB6449F6285}" dt="2022-11-30T07:26:12.825" v="3358" actId="26606"/>
          <ac:spMkLst>
            <pc:docMk/>
            <pc:sldMk cId="3954628935" sldId="263"/>
            <ac:spMk id="32" creationId="{7146BED8-BAE9-42C5-A3DD-7B946445DB8C}"/>
          </ac:spMkLst>
        </pc:spChg>
        <pc:spChg chg="add">
          <ac:chgData name="Natalie Boyd (25000802)" userId="9e855f9f-e080-499e-ba97-f5eecd2ef8aa" providerId="ADAL" clId="{A8D55A62-F8EE-442B-81C9-9BB6449F6285}" dt="2022-11-30T07:26:12.825" v="3358" actId="26606"/>
          <ac:spMkLst>
            <pc:docMk/>
            <pc:sldMk cId="3954628935" sldId="263"/>
            <ac:spMk id="34" creationId="{15765FE8-B62F-41E4-A73C-74C91A8FD945}"/>
          </ac:spMkLst>
        </pc:spChg>
        <pc:grpChg chg="add">
          <ac:chgData name="Natalie Boyd (25000802)" userId="9e855f9f-e080-499e-ba97-f5eecd2ef8aa" providerId="ADAL" clId="{A8D55A62-F8EE-442B-81C9-9BB6449F6285}" dt="2022-11-30T07:26:12.825" v="3358" actId="26606"/>
          <ac:grpSpMkLst>
            <pc:docMk/>
            <pc:sldMk cId="3954628935" sldId="263"/>
            <ac:grpSpMk id="11" creationId="{FAEF28A3-012D-4640-B8B8-1EF6EAF7233B}"/>
          </ac:grpSpMkLst>
        </pc:grpChg>
        <pc:picChg chg="add mod">
          <ac:chgData name="Natalie Boyd (25000802)" userId="9e855f9f-e080-499e-ba97-f5eecd2ef8aa" providerId="ADAL" clId="{A8D55A62-F8EE-442B-81C9-9BB6449F6285}" dt="2022-11-30T07:26:12.825" v="3358" actId="26606"/>
          <ac:picMkLst>
            <pc:docMk/>
            <pc:sldMk cId="3954628935" sldId="263"/>
            <ac:picMk id="6" creationId="{B6B5E73B-D1E5-B560-6951-839E4DE56F06}"/>
          </ac:picMkLst>
        </pc:picChg>
      </pc:sldChg>
      <pc:sldChg chg="addSp delSp modSp new mod setBg setClrOvrMap">
        <pc:chgData name="Natalie Boyd (25000802)" userId="9e855f9f-e080-499e-ba97-f5eecd2ef8aa" providerId="ADAL" clId="{A8D55A62-F8EE-442B-81C9-9BB6449F6285}" dt="2022-11-30T07:40:29.009" v="5002" actId="20577"/>
        <pc:sldMkLst>
          <pc:docMk/>
          <pc:sldMk cId="2415684581" sldId="264"/>
        </pc:sldMkLst>
        <pc:spChg chg="del mod">
          <ac:chgData name="Natalie Boyd (25000802)" userId="9e855f9f-e080-499e-ba97-f5eecd2ef8aa" providerId="ADAL" clId="{A8D55A62-F8EE-442B-81C9-9BB6449F6285}" dt="2022-11-30T07:32:09.264" v="4060" actId="478"/>
          <ac:spMkLst>
            <pc:docMk/>
            <pc:sldMk cId="2415684581" sldId="264"/>
            <ac:spMk id="2" creationId="{A9E152CA-10E1-D5E3-547F-B57B0568F424}"/>
          </ac:spMkLst>
        </pc:spChg>
        <pc:spChg chg="del">
          <ac:chgData name="Natalie Boyd (25000802)" userId="9e855f9f-e080-499e-ba97-f5eecd2ef8aa" providerId="ADAL" clId="{A8D55A62-F8EE-442B-81C9-9BB6449F6285}" dt="2022-11-30T07:32:02.402" v="4056" actId="931"/>
          <ac:spMkLst>
            <pc:docMk/>
            <pc:sldMk cId="2415684581" sldId="264"/>
            <ac:spMk id="3" creationId="{57CBBF99-EA11-8D97-C0AD-C0555C3FDEBC}"/>
          </ac:spMkLst>
        </pc:spChg>
        <pc:spChg chg="mod">
          <ac:chgData name="Natalie Boyd (25000802)" userId="9e855f9f-e080-499e-ba97-f5eecd2ef8aa" providerId="ADAL" clId="{A8D55A62-F8EE-442B-81C9-9BB6449F6285}" dt="2022-11-30T07:40:29.009" v="5002" actId="20577"/>
          <ac:spMkLst>
            <pc:docMk/>
            <pc:sldMk cId="2415684581" sldId="264"/>
            <ac:spMk id="4" creationId="{71992AE6-C219-F076-C187-E9A661DE4B8F}"/>
          </ac:spMkLst>
        </pc:spChg>
        <pc:spChg chg="add">
          <ac:chgData name="Natalie Boyd (25000802)" userId="9e855f9f-e080-499e-ba97-f5eecd2ef8aa" providerId="ADAL" clId="{A8D55A62-F8EE-442B-81C9-9BB6449F6285}" dt="2022-11-30T07:32:05.689" v="4059" actId="26606"/>
          <ac:spMkLst>
            <pc:docMk/>
            <pc:sldMk cId="2415684581" sldId="264"/>
            <ac:spMk id="22" creationId="{59647F54-801D-44AB-8284-EDDFF7763139}"/>
          </ac:spMkLst>
        </pc:spChg>
        <pc:spChg chg="add">
          <ac:chgData name="Natalie Boyd (25000802)" userId="9e855f9f-e080-499e-ba97-f5eecd2ef8aa" providerId="ADAL" clId="{A8D55A62-F8EE-442B-81C9-9BB6449F6285}" dt="2022-11-30T07:32:05.689" v="4059" actId="26606"/>
          <ac:spMkLst>
            <pc:docMk/>
            <pc:sldMk cId="2415684581" sldId="264"/>
            <ac:spMk id="24" creationId="{89EA2611-DCBA-4E97-A2B2-9A466E76BDA4}"/>
          </ac:spMkLst>
        </pc:spChg>
        <pc:spChg chg="add">
          <ac:chgData name="Natalie Boyd (25000802)" userId="9e855f9f-e080-499e-ba97-f5eecd2ef8aa" providerId="ADAL" clId="{A8D55A62-F8EE-442B-81C9-9BB6449F6285}" dt="2022-11-30T07:32:05.689" v="4059" actId="26606"/>
          <ac:spMkLst>
            <pc:docMk/>
            <pc:sldMk cId="2415684581" sldId="264"/>
            <ac:spMk id="26" creationId="{BBC615D1-6E12-40EF-915B-316CFDB550D5}"/>
          </ac:spMkLst>
        </pc:spChg>
        <pc:spChg chg="add">
          <ac:chgData name="Natalie Boyd (25000802)" userId="9e855f9f-e080-499e-ba97-f5eecd2ef8aa" providerId="ADAL" clId="{A8D55A62-F8EE-442B-81C9-9BB6449F6285}" dt="2022-11-30T07:32:05.689" v="4059" actId="26606"/>
          <ac:spMkLst>
            <pc:docMk/>
            <pc:sldMk cId="2415684581" sldId="264"/>
            <ac:spMk id="28" creationId="{B9797D36-DE1E-47CD-881A-6C1F5828261B}"/>
          </ac:spMkLst>
        </pc:spChg>
        <pc:spChg chg="add">
          <ac:chgData name="Natalie Boyd (25000802)" userId="9e855f9f-e080-499e-ba97-f5eecd2ef8aa" providerId="ADAL" clId="{A8D55A62-F8EE-442B-81C9-9BB6449F6285}" dt="2022-11-30T07:32:05.689" v="4059" actId="26606"/>
          <ac:spMkLst>
            <pc:docMk/>
            <pc:sldMk cId="2415684581" sldId="264"/>
            <ac:spMk id="30" creationId="{4A2FAF1F-F462-46AF-A9E6-CC93C4E2C359}"/>
          </ac:spMkLst>
        </pc:spChg>
        <pc:spChg chg="add">
          <ac:chgData name="Natalie Boyd (25000802)" userId="9e855f9f-e080-499e-ba97-f5eecd2ef8aa" providerId="ADAL" clId="{A8D55A62-F8EE-442B-81C9-9BB6449F6285}" dt="2022-11-30T07:32:05.689" v="4059" actId="26606"/>
          <ac:spMkLst>
            <pc:docMk/>
            <pc:sldMk cId="2415684581" sldId="264"/>
            <ac:spMk id="32" creationId="{7146BED8-BAE9-42C5-A3DD-7B946445DB8C}"/>
          </ac:spMkLst>
        </pc:spChg>
        <pc:spChg chg="add">
          <ac:chgData name="Natalie Boyd (25000802)" userId="9e855f9f-e080-499e-ba97-f5eecd2ef8aa" providerId="ADAL" clId="{A8D55A62-F8EE-442B-81C9-9BB6449F6285}" dt="2022-11-30T07:32:05.689" v="4059" actId="26606"/>
          <ac:spMkLst>
            <pc:docMk/>
            <pc:sldMk cId="2415684581" sldId="264"/>
            <ac:spMk id="34" creationId="{15765FE8-B62F-41E4-A73C-74C91A8FD945}"/>
          </ac:spMkLst>
        </pc:spChg>
        <pc:grpChg chg="add">
          <ac:chgData name="Natalie Boyd (25000802)" userId="9e855f9f-e080-499e-ba97-f5eecd2ef8aa" providerId="ADAL" clId="{A8D55A62-F8EE-442B-81C9-9BB6449F6285}" dt="2022-11-30T07:32:05.689" v="4059" actId="26606"/>
          <ac:grpSpMkLst>
            <pc:docMk/>
            <pc:sldMk cId="2415684581" sldId="264"/>
            <ac:grpSpMk id="11" creationId="{FAEF28A3-012D-4640-B8B8-1EF6EAF7233B}"/>
          </ac:grpSpMkLst>
        </pc:grpChg>
        <pc:picChg chg="add mod">
          <ac:chgData name="Natalie Boyd (25000802)" userId="9e855f9f-e080-499e-ba97-f5eecd2ef8aa" providerId="ADAL" clId="{A8D55A62-F8EE-442B-81C9-9BB6449F6285}" dt="2022-11-30T07:32:05.689" v="4059" actId="26606"/>
          <ac:picMkLst>
            <pc:docMk/>
            <pc:sldMk cId="2415684581" sldId="264"/>
            <ac:picMk id="6" creationId="{75874B80-56B7-D90A-1ED8-D1F38C824B0D}"/>
          </ac:picMkLst>
        </pc:picChg>
      </pc:sldChg>
      <pc:sldChg chg="addSp delSp modSp new mod setBg setClrOvrMap">
        <pc:chgData name="Natalie Boyd (25000802)" userId="9e855f9f-e080-499e-ba97-f5eecd2ef8aa" providerId="ADAL" clId="{A8D55A62-F8EE-442B-81C9-9BB6449F6285}" dt="2022-11-30T07:49:12.620" v="5683" actId="20577"/>
        <pc:sldMkLst>
          <pc:docMk/>
          <pc:sldMk cId="2452736535" sldId="265"/>
        </pc:sldMkLst>
        <pc:spChg chg="mod">
          <ac:chgData name="Natalie Boyd (25000802)" userId="9e855f9f-e080-499e-ba97-f5eecd2ef8aa" providerId="ADAL" clId="{A8D55A62-F8EE-442B-81C9-9BB6449F6285}" dt="2022-11-30T07:44:15.985" v="5028" actId="20577"/>
          <ac:spMkLst>
            <pc:docMk/>
            <pc:sldMk cId="2452736535" sldId="265"/>
            <ac:spMk id="2" creationId="{1BBF7FDE-1BCC-D92D-9497-968A7ED457C4}"/>
          </ac:spMkLst>
        </pc:spChg>
        <pc:spChg chg="del">
          <ac:chgData name="Natalie Boyd (25000802)" userId="9e855f9f-e080-499e-ba97-f5eecd2ef8aa" providerId="ADAL" clId="{A8D55A62-F8EE-442B-81C9-9BB6449F6285}" dt="2022-11-30T07:43:55.566" v="5004" actId="931"/>
          <ac:spMkLst>
            <pc:docMk/>
            <pc:sldMk cId="2452736535" sldId="265"/>
            <ac:spMk id="3" creationId="{69DB8CB0-22A9-4A56-7564-DC0C8C29AF80}"/>
          </ac:spMkLst>
        </pc:spChg>
        <pc:spChg chg="mod">
          <ac:chgData name="Natalie Boyd (25000802)" userId="9e855f9f-e080-499e-ba97-f5eecd2ef8aa" providerId="ADAL" clId="{A8D55A62-F8EE-442B-81C9-9BB6449F6285}" dt="2022-11-30T07:49:12.620" v="5683" actId="20577"/>
          <ac:spMkLst>
            <pc:docMk/>
            <pc:sldMk cId="2452736535" sldId="265"/>
            <ac:spMk id="4" creationId="{8BCDF8D0-E9C9-721D-3CF9-0A326ED2775B}"/>
          </ac:spMkLst>
        </pc:spChg>
        <pc:spChg chg="add">
          <ac:chgData name="Natalie Boyd (25000802)" userId="9e855f9f-e080-499e-ba97-f5eecd2ef8aa" providerId="ADAL" clId="{A8D55A62-F8EE-442B-81C9-9BB6449F6285}" dt="2022-11-30T07:44:00.252" v="5007" actId="26606"/>
          <ac:spMkLst>
            <pc:docMk/>
            <pc:sldMk cId="2452736535" sldId="265"/>
            <ac:spMk id="22" creationId="{59647F54-801D-44AB-8284-EDDFF7763139}"/>
          </ac:spMkLst>
        </pc:spChg>
        <pc:spChg chg="add">
          <ac:chgData name="Natalie Boyd (25000802)" userId="9e855f9f-e080-499e-ba97-f5eecd2ef8aa" providerId="ADAL" clId="{A8D55A62-F8EE-442B-81C9-9BB6449F6285}" dt="2022-11-30T07:44:00.252" v="5007" actId="26606"/>
          <ac:spMkLst>
            <pc:docMk/>
            <pc:sldMk cId="2452736535" sldId="265"/>
            <ac:spMk id="24" creationId="{89EA2611-DCBA-4E97-A2B2-9A466E76BDA4}"/>
          </ac:spMkLst>
        </pc:spChg>
        <pc:spChg chg="add">
          <ac:chgData name="Natalie Boyd (25000802)" userId="9e855f9f-e080-499e-ba97-f5eecd2ef8aa" providerId="ADAL" clId="{A8D55A62-F8EE-442B-81C9-9BB6449F6285}" dt="2022-11-30T07:44:00.252" v="5007" actId="26606"/>
          <ac:spMkLst>
            <pc:docMk/>
            <pc:sldMk cId="2452736535" sldId="265"/>
            <ac:spMk id="26" creationId="{BBC615D1-6E12-40EF-915B-316CFDB550D5}"/>
          </ac:spMkLst>
        </pc:spChg>
        <pc:spChg chg="add">
          <ac:chgData name="Natalie Boyd (25000802)" userId="9e855f9f-e080-499e-ba97-f5eecd2ef8aa" providerId="ADAL" clId="{A8D55A62-F8EE-442B-81C9-9BB6449F6285}" dt="2022-11-30T07:44:00.252" v="5007" actId="26606"/>
          <ac:spMkLst>
            <pc:docMk/>
            <pc:sldMk cId="2452736535" sldId="265"/>
            <ac:spMk id="28" creationId="{B9797D36-DE1E-47CD-881A-6C1F5828261B}"/>
          </ac:spMkLst>
        </pc:spChg>
        <pc:spChg chg="add">
          <ac:chgData name="Natalie Boyd (25000802)" userId="9e855f9f-e080-499e-ba97-f5eecd2ef8aa" providerId="ADAL" clId="{A8D55A62-F8EE-442B-81C9-9BB6449F6285}" dt="2022-11-30T07:44:00.252" v="5007" actId="26606"/>
          <ac:spMkLst>
            <pc:docMk/>
            <pc:sldMk cId="2452736535" sldId="265"/>
            <ac:spMk id="30" creationId="{4A2FAF1F-F462-46AF-A9E6-CC93C4E2C359}"/>
          </ac:spMkLst>
        </pc:spChg>
        <pc:spChg chg="add">
          <ac:chgData name="Natalie Boyd (25000802)" userId="9e855f9f-e080-499e-ba97-f5eecd2ef8aa" providerId="ADAL" clId="{A8D55A62-F8EE-442B-81C9-9BB6449F6285}" dt="2022-11-30T07:44:00.252" v="5007" actId="26606"/>
          <ac:spMkLst>
            <pc:docMk/>
            <pc:sldMk cId="2452736535" sldId="265"/>
            <ac:spMk id="32" creationId="{7146BED8-BAE9-42C5-A3DD-7B946445DB8C}"/>
          </ac:spMkLst>
        </pc:spChg>
        <pc:spChg chg="add">
          <ac:chgData name="Natalie Boyd (25000802)" userId="9e855f9f-e080-499e-ba97-f5eecd2ef8aa" providerId="ADAL" clId="{A8D55A62-F8EE-442B-81C9-9BB6449F6285}" dt="2022-11-30T07:44:00.252" v="5007" actId="26606"/>
          <ac:spMkLst>
            <pc:docMk/>
            <pc:sldMk cId="2452736535" sldId="265"/>
            <ac:spMk id="34" creationId="{15765FE8-B62F-41E4-A73C-74C91A8FD945}"/>
          </ac:spMkLst>
        </pc:spChg>
        <pc:grpChg chg="add">
          <ac:chgData name="Natalie Boyd (25000802)" userId="9e855f9f-e080-499e-ba97-f5eecd2ef8aa" providerId="ADAL" clId="{A8D55A62-F8EE-442B-81C9-9BB6449F6285}" dt="2022-11-30T07:44:00.252" v="5007" actId="26606"/>
          <ac:grpSpMkLst>
            <pc:docMk/>
            <pc:sldMk cId="2452736535" sldId="265"/>
            <ac:grpSpMk id="11" creationId="{FAEF28A3-012D-4640-B8B8-1EF6EAF7233B}"/>
          </ac:grpSpMkLst>
        </pc:grpChg>
        <pc:picChg chg="add mod">
          <ac:chgData name="Natalie Boyd (25000802)" userId="9e855f9f-e080-499e-ba97-f5eecd2ef8aa" providerId="ADAL" clId="{A8D55A62-F8EE-442B-81C9-9BB6449F6285}" dt="2022-11-30T07:44:00.252" v="5007" actId="26606"/>
          <ac:picMkLst>
            <pc:docMk/>
            <pc:sldMk cId="2452736535" sldId="265"/>
            <ac:picMk id="6" creationId="{705492F2-6535-59DB-AEF0-E3A4248CF89F}"/>
          </ac:picMkLst>
        </pc:picChg>
      </pc:sldChg>
      <pc:sldChg chg="addSp delSp modSp new mod setBg setClrOvrMap">
        <pc:chgData name="Natalie Boyd (25000802)" userId="9e855f9f-e080-499e-ba97-f5eecd2ef8aa" providerId="ADAL" clId="{A8D55A62-F8EE-442B-81C9-9BB6449F6285}" dt="2022-11-30T07:57:11.943" v="6505" actId="5793"/>
        <pc:sldMkLst>
          <pc:docMk/>
          <pc:sldMk cId="471431139" sldId="266"/>
        </pc:sldMkLst>
        <pc:spChg chg="del mod">
          <ac:chgData name="Natalie Boyd (25000802)" userId="9e855f9f-e080-499e-ba97-f5eecd2ef8aa" providerId="ADAL" clId="{A8D55A62-F8EE-442B-81C9-9BB6449F6285}" dt="2022-11-30T07:50:05.346" v="5689" actId="478"/>
          <ac:spMkLst>
            <pc:docMk/>
            <pc:sldMk cId="471431139" sldId="266"/>
            <ac:spMk id="2" creationId="{F37885D2-75B6-AF53-BC7A-56AF92C3B52E}"/>
          </ac:spMkLst>
        </pc:spChg>
        <pc:spChg chg="del">
          <ac:chgData name="Natalie Boyd (25000802)" userId="9e855f9f-e080-499e-ba97-f5eecd2ef8aa" providerId="ADAL" clId="{A8D55A62-F8EE-442B-81C9-9BB6449F6285}" dt="2022-11-30T07:49:57.698" v="5685" actId="931"/>
          <ac:spMkLst>
            <pc:docMk/>
            <pc:sldMk cId="471431139" sldId="266"/>
            <ac:spMk id="3" creationId="{6A39E712-6ED5-1402-01AF-2C078CA39616}"/>
          </ac:spMkLst>
        </pc:spChg>
        <pc:spChg chg="mod">
          <ac:chgData name="Natalie Boyd (25000802)" userId="9e855f9f-e080-499e-ba97-f5eecd2ef8aa" providerId="ADAL" clId="{A8D55A62-F8EE-442B-81C9-9BB6449F6285}" dt="2022-11-30T07:57:11.943" v="6505" actId="5793"/>
          <ac:spMkLst>
            <pc:docMk/>
            <pc:sldMk cId="471431139" sldId="266"/>
            <ac:spMk id="4" creationId="{8D6D4EAA-41F4-5CAF-A856-D2EAEFCCD36C}"/>
          </ac:spMkLst>
        </pc:spChg>
        <pc:spChg chg="add">
          <ac:chgData name="Natalie Boyd (25000802)" userId="9e855f9f-e080-499e-ba97-f5eecd2ef8aa" providerId="ADAL" clId="{A8D55A62-F8EE-442B-81C9-9BB6449F6285}" dt="2022-11-30T07:49:59.961" v="5688" actId="26606"/>
          <ac:spMkLst>
            <pc:docMk/>
            <pc:sldMk cId="471431139" sldId="266"/>
            <ac:spMk id="22" creationId="{079CE317-680B-449C-A423-71C1FE069B4C}"/>
          </ac:spMkLst>
        </pc:spChg>
        <pc:spChg chg="add">
          <ac:chgData name="Natalie Boyd (25000802)" userId="9e855f9f-e080-499e-ba97-f5eecd2ef8aa" providerId="ADAL" clId="{A8D55A62-F8EE-442B-81C9-9BB6449F6285}" dt="2022-11-30T07:49:59.961" v="5688" actId="26606"/>
          <ac:spMkLst>
            <pc:docMk/>
            <pc:sldMk cId="471431139" sldId="266"/>
            <ac:spMk id="24" creationId="{F70C2B8F-6B1B-46D5-86E6-40F36C695FC2}"/>
          </ac:spMkLst>
        </pc:spChg>
        <pc:spChg chg="add">
          <ac:chgData name="Natalie Boyd (25000802)" userId="9e855f9f-e080-499e-ba97-f5eecd2ef8aa" providerId="ADAL" clId="{A8D55A62-F8EE-442B-81C9-9BB6449F6285}" dt="2022-11-30T07:49:59.961" v="5688" actId="26606"/>
          <ac:spMkLst>
            <pc:docMk/>
            <pc:sldMk cId="471431139" sldId="266"/>
            <ac:spMk id="26" creationId="{DB521824-592C-476A-AB0A-CA0C6D1F3407}"/>
          </ac:spMkLst>
        </pc:spChg>
        <pc:spChg chg="add">
          <ac:chgData name="Natalie Boyd (25000802)" userId="9e855f9f-e080-499e-ba97-f5eecd2ef8aa" providerId="ADAL" clId="{A8D55A62-F8EE-442B-81C9-9BB6449F6285}" dt="2022-11-30T07:49:59.961" v="5688" actId="26606"/>
          <ac:spMkLst>
            <pc:docMk/>
            <pc:sldMk cId="471431139" sldId="266"/>
            <ac:spMk id="28" creationId="{A2749EFA-8EE4-4EB8-9424-8E593B9320AD}"/>
          </ac:spMkLst>
        </pc:spChg>
        <pc:spChg chg="add">
          <ac:chgData name="Natalie Boyd (25000802)" userId="9e855f9f-e080-499e-ba97-f5eecd2ef8aa" providerId="ADAL" clId="{A8D55A62-F8EE-442B-81C9-9BB6449F6285}" dt="2022-11-30T07:49:59.961" v="5688" actId="26606"/>
          <ac:spMkLst>
            <pc:docMk/>
            <pc:sldMk cId="471431139" sldId="266"/>
            <ac:spMk id="30" creationId="{B5C860C9-D4F9-4350-80DA-0D1CD36C7741}"/>
          </ac:spMkLst>
        </pc:spChg>
        <pc:spChg chg="add">
          <ac:chgData name="Natalie Boyd (25000802)" userId="9e855f9f-e080-499e-ba97-f5eecd2ef8aa" providerId="ADAL" clId="{A8D55A62-F8EE-442B-81C9-9BB6449F6285}" dt="2022-11-30T07:49:59.961" v="5688" actId="26606"/>
          <ac:spMkLst>
            <pc:docMk/>
            <pc:sldMk cId="471431139" sldId="266"/>
            <ac:spMk id="32" creationId="{538A90C8-AE0E-4EBA-9AF8-EEDB206020E0}"/>
          </ac:spMkLst>
        </pc:spChg>
        <pc:grpChg chg="add">
          <ac:chgData name="Natalie Boyd (25000802)" userId="9e855f9f-e080-499e-ba97-f5eecd2ef8aa" providerId="ADAL" clId="{A8D55A62-F8EE-442B-81C9-9BB6449F6285}" dt="2022-11-30T07:49:59.961" v="5688" actId="26606"/>
          <ac:grpSpMkLst>
            <pc:docMk/>
            <pc:sldMk cId="471431139" sldId="266"/>
            <ac:grpSpMk id="11" creationId="{DDA34B8A-FA8D-4E16-AD72-7B60B1C2582A}"/>
          </ac:grpSpMkLst>
        </pc:grpChg>
        <pc:picChg chg="add mod">
          <ac:chgData name="Natalie Boyd (25000802)" userId="9e855f9f-e080-499e-ba97-f5eecd2ef8aa" providerId="ADAL" clId="{A8D55A62-F8EE-442B-81C9-9BB6449F6285}" dt="2022-11-30T07:49:59.961" v="5688" actId="26606"/>
          <ac:picMkLst>
            <pc:docMk/>
            <pc:sldMk cId="471431139" sldId="266"/>
            <ac:picMk id="6" creationId="{9B88040F-01CD-CD55-9B14-E918C5984782}"/>
          </ac:picMkLst>
        </pc:picChg>
      </pc:sldChg>
      <pc:sldChg chg="addSp delSp modSp new mod setBg">
        <pc:chgData name="Natalie Boyd (25000802)" userId="9e855f9f-e080-499e-ba97-f5eecd2ef8aa" providerId="ADAL" clId="{A8D55A62-F8EE-442B-81C9-9BB6449F6285}" dt="2022-11-30T08:00:47.737" v="6822" actId="20577"/>
        <pc:sldMkLst>
          <pc:docMk/>
          <pc:sldMk cId="3259196365" sldId="267"/>
        </pc:sldMkLst>
        <pc:spChg chg="mod">
          <ac:chgData name="Natalie Boyd (25000802)" userId="9e855f9f-e080-499e-ba97-f5eecd2ef8aa" providerId="ADAL" clId="{A8D55A62-F8EE-442B-81C9-9BB6449F6285}" dt="2022-11-30T07:58:53.952" v="6548" actId="20577"/>
          <ac:spMkLst>
            <pc:docMk/>
            <pc:sldMk cId="3259196365" sldId="267"/>
            <ac:spMk id="2" creationId="{4E92C8B7-7EC4-7159-9CFD-09C41E555F51}"/>
          </ac:spMkLst>
        </pc:spChg>
        <pc:spChg chg="del mod">
          <ac:chgData name="Natalie Boyd (25000802)" userId="9e855f9f-e080-499e-ba97-f5eecd2ef8aa" providerId="ADAL" clId="{A8D55A62-F8EE-442B-81C9-9BB6449F6285}" dt="2022-11-30T07:58:16.322" v="6508" actId="931"/>
          <ac:spMkLst>
            <pc:docMk/>
            <pc:sldMk cId="3259196365" sldId="267"/>
            <ac:spMk id="3" creationId="{197BA02B-4CC1-28BC-7ACF-02D6DC7280D0}"/>
          </ac:spMkLst>
        </pc:spChg>
        <pc:spChg chg="mod">
          <ac:chgData name="Natalie Boyd (25000802)" userId="9e855f9f-e080-499e-ba97-f5eecd2ef8aa" providerId="ADAL" clId="{A8D55A62-F8EE-442B-81C9-9BB6449F6285}" dt="2022-11-30T08:00:47.737" v="6822" actId="20577"/>
          <ac:spMkLst>
            <pc:docMk/>
            <pc:sldMk cId="3259196365" sldId="267"/>
            <ac:spMk id="4" creationId="{753C0EA4-524B-985E-85E4-6E6A5F52C092}"/>
          </ac:spMkLst>
        </pc:spChg>
        <pc:spChg chg="add">
          <ac:chgData name="Natalie Boyd (25000802)" userId="9e855f9f-e080-499e-ba97-f5eecd2ef8aa" providerId="ADAL" clId="{A8D55A62-F8EE-442B-81C9-9BB6449F6285}" dt="2022-11-30T07:58:28.729" v="6511" actId="26606"/>
          <ac:spMkLst>
            <pc:docMk/>
            <pc:sldMk cId="3259196365" sldId="267"/>
            <ac:spMk id="22" creationId="{59647F54-801D-44AB-8284-EDDFF7763139}"/>
          </ac:spMkLst>
        </pc:spChg>
        <pc:grpChg chg="add">
          <ac:chgData name="Natalie Boyd (25000802)" userId="9e855f9f-e080-499e-ba97-f5eecd2ef8aa" providerId="ADAL" clId="{A8D55A62-F8EE-442B-81C9-9BB6449F6285}" dt="2022-11-30T07:58:28.729" v="6511" actId="26606"/>
          <ac:grpSpMkLst>
            <pc:docMk/>
            <pc:sldMk cId="3259196365" sldId="267"/>
            <ac:grpSpMk id="11" creationId="{FAEF28A3-012D-4640-B8B8-1EF6EAF7233B}"/>
          </ac:grpSpMkLst>
        </pc:grpChg>
        <pc:picChg chg="add mod ord">
          <ac:chgData name="Natalie Boyd (25000802)" userId="9e855f9f-e080-499e-ba97-f5eecd2ef8aa" providerId="ADAL" clId="{A8D55A62-F8EE-442B-81C9-9BB6449F6285}" dt="2022-11-30T07:58:28.729" v="6511" actId="26606"/>
          <ac:picMkLst>
            <pc:docMk/>
            <pc:sldMk cId="3259196365" sldId="267"/>
            <ac:picMk id="6" creationId="{F4A44257-0AED-F568-74AA-B115EFF96F22}"/>
          </ac:picMkLst>
        </pc:picChg>
      </pc:sldChg>
      <pc:sldChg chg="addSp delSp modSp new mod setBg setClrOvrMap">
        <pc:chgData name="Natalie Boyd (25000802)" userId="9e855f9f-e080-499e-ba97-f5eecd2ef8aa" providerId="ADAL" clId="{A8D55A62-F8EE-442B-81C9-9BB6449F6285}" dt="2022-11-30T08:09:13.124" v="7429" actId="20577"/>
        <pc:sldMkLst>
          <pc:docMk/>
          <pc:sldMk cId="3882663257" sldId="268"/>
        </pc:sldMkLst>
        <pc:spChg chg="mod">
          <ac:chgData name="Natalie Boyd (25000802)" userId="9e855f9f-e080-499e-ba97-f5eecd2ef8aa" providerId="ADAL" clId="{A8D55A62-F8EE-442B-81C9-9BB6449F6285}" dt="2022-11-30T08:08:29.779" v="7303" actId="26606"/>
          <ac:spMkLst>
            <pc:docMk/>
            <pc:sldMk cId="3882663257" sldId="268"/>
            <ac:spMk id="2" creationId="{545AA635-4E96-B132-DB1A-816CBC74D98D}"/>
          </ac:spMkLst>
        </pc:spChg>
        <pc:spChg chg="del">
          <ac:chgData name="Natalie Boyd (25000802)" userId="9e855f9f-e080-499e-ba97-f5eecd2ef8aa" providerId="ADAL" clId="{A8D55A62-F8EE-442B-81C9-9BB6449F6285}" dt="2022-11-30T08:05:04.843" v="6824" actId="931"/>
          <ac:spMkLst>
            <pc:docMk/>
            <pc:sldMk cId="3882663257" sldId="268"/>
            <ac:spMk id="3" creationId="{CD2975B4-112B-C69F-1759-D96D5AFEB684}"/>
          </ac:spMkLst>
        </pc:spChg>
        <pc:spChg chg="mod">
          <ac:chgData name="Natalie Boyd (25000802)" userId="9e855f9f-e080-499e-ba97-f5eecd2ef8aa" providerId="ADAL" clId="{A8D55A62-F8EE-442B-81C9-9BB6449F6285}" dt="2022-11-30T08:09:13.124" v="7429" actId="20577"/>
          <ac:spMkLst>
            <pc:docMk/>
            <pc:sldMk cId="3882663257" sldId="268"/>
            <ac:spMk id="4" creationId="{862D6248-94EF-0492-E2CD-BC898460CC3C}"/>
          </ac:spMkLst>
        </pc:spChg>
        <pc:spChg chg="add del">
          <ac:chgData name="Natalie Boyd (25000802)" userId="9e855f9f-e080-499e-ba97-f5eecd2ef8aa" providerId="ADAL" clId="{A8D55A62-F8EE-442B-81C9-9BB6449F6285}" dt="2022-11-30T08:08:29.779" v="7303" actId="26606"/>
          <ac:spMkLst>
            <pc:docMk/>
            <pc:sldMk cId="3882663257" sldId="268"/>
            <ac:spMk id="22" creationId="{59647F54-801D-44AB-8284-EDDFF7763139}"/>
          </ac:spMkLst>
        </pc:spChg>
        <pc:spChg chg="add del">
          <ac:chgData name="Natalie Boyd (25000802)" userId="9e855f9f-e080-499e-ba97-f5eecd2ef8aa" providerId="ADAL" clId="{A8D55A62-F8EE-442B-81C9-9BB6449F6285}" dt="2022-11-30T08:08:29.779" v="7303" actId="26606"/>
          <ac:spMkLst>
            <pc:docMk/>
            <pc:sldMk cId="3882663257" sldId="268"/>
            <ac:spMk id="24" creationId="{510C9632-BB6F-48EE-AB65-501878BA5DB6}"/>
          </ac:spMkLst>
        </pc:spChg>
        <pc:spChg chg="add del">
          <ac:chgData name="Natalie Boyd (25000802)" userId="9e855f9f-e080-499e-ba97-f5eecd2ef8aa" providerId="ADAL" clId="{A8D55A62-F8EE-442B-81C9-9BB6449F6285}" dt="2022-11-30T08:08:29.779" v="7303" actId="26606"/>
          <ac:spMkLst>
            <pc:docMk/>
            <pc:sldMk cId="3882663257" sldId="268"/>
            <ac:spMk id="26" creationId="{4EC8AAB6-953B-4D29-9967-3C44D06BB4E8}"/>
          </ac:spMkLst>
        </pc:spChg>
        <pc:spChg chg="add del">
          <ac:chgData name="Natalie Boyd (25000802)" userId="9e855f9f-e080-499e-ba97-f5eecd2ef8aa" providerId="ADAL" clId="{A8D55A62-F8EE-442B-81C9-9BB6449F6285}" dt="2022-11-30T08:08:29.779" v="7303" actId="26606"/>
          <ac:spMkLst>
            <pc:docMk/>
            <pc:sldMk cId="3882663257" sldId="268"/>
            <ac:spMk id="28" creationId="{C89ED458-2326-40DC-9C7B-1A717B6551AD}"/>
          </ac:spMkLst>
        </pc:spChg>
        <pc:spChg chg="add del">
          <ac:chgData name="Natalie Boyd (25000802)" userId="9e855f9f-e080-499e-ba97-f5eecd2ef8aa" providerId="ADAL" clId="{A8D55A62-F8EE-442B-81C9-9BB6449F6285}" dt="2022-11-30T08:08:29.779" v="7303" actId="26606"/>
          <ac:spMkLst>
            <pc:docMk/>
            <pc:sldMk cId="3882663257" sldId="268"/>
            <ac:spMk id="30" creationId="{6F9D1DE6-E368-4F07-85F9-D5B767477DDF}"/>
          </ac:spMkLst>
        </pc:spChg>
        <pc:spChg chg="add del">
          <ac:chgData name="Natalie Boyd (25000802)" userId="9e855f9f-e080-499e-ba97-f5eecd2ef8aa" providerId="ADAL" clId="{A8D55A62-F8EE-442B-81C9-9BB6449F6285}" dt="2022-11-30T08:08:29.779" v="7303" actId="26606"/>
          <ac:spMkLst>
            <pc:docMk/>
            <pc:sldMk cId="3882663257" sldId="268"/>
            <ac:spMk id="32" creationId="{F63B1F66-4ACE-4A01-8ADF-F175A9C358B2}"/>
          </ac:spMkLst>
        </pc:spChg>
        <pc:spChg chg="add del">
          <ac:chgData name="Natalie Boyd (25000802)" userId="9e855f9f-e080-499e-ba97-f5eecd2ef8aa" providerId="ADAL" clId="{A8D55A62-F8EE-442B-81C9-9BB6449F6285}" dt="2022-11-30T08:08:29.779" v="7303" actId="26606"/>
          <ac:spMkLst>
            <pc:docMk/>
            <pc:sldMk cId="3882663257" sldId="268"/>
            <ac:spMk id="34" creationId="{CF8448ED-9332-4A9B-8CAB-B1985E596E20}"/>
          </ac:spMkLst>
        </pc:spChg>
        <pc:spChg chg="add del">
          <ac:chgData name="Natalie Boyd (25000802)" userId="9e855f9f-e080-499e-ba97-f5eecd2ef8aa" providerId="ADAL" clId="{A8D55A62-F8EE-442B-81C9-9BB6449F6285}" dt="2022-11-30T08:08:29.779" v="7303" actId="26606"/>
          <ac:spMkLst>
            <pc:docMk/>
            <pc:sldMk cId="3882663257" sldId="268"/>
            <ac:spMk id="36" creationId="{ED3A2261-1C75-40FF-8CD6-18C5900C1C8D}"/>
          </ac:spMkLst>
        </pc:spChg>
        <pc:spChg chg="add">
          <ac:chgData name="Natalie Boyd (25000802)" userId="9e855f9f-e080-499e-ba97-f5eecd2ef8aa" providerId="ADAL" clId="{A8D55A62-F8EE-442B-81C9-9BB6449F6285}" dt="2022-11-30T08:08:29.779" v="7303" actId="26606"/>
          <ac:spMkLst>
            <pc:docMk/>
            <pc:sldMk cId="3882663257" sldId="268"/>
            <ac:spMk id="52" creationId="{59647F54-801D-44AB-8284-EDDFF7763139}"/>
          </ac:spMkLst>
        </pc:spChg>
        <pc:spChg chg="add">
          <ac:chgData name="Natalie Boyd (25000802)" userId="9e855f9f-e080-499e-ba97-f5eecd2ef8aa" providerId="ADAL" clId="{A8D55A62-F8EE-442B-81C9-9BB6449F6285}" dt="2022-11-30T08:08:29.779" v="7303" actId="26606"/>
          <ac:spMkLst>
            <pc:docMk/>
            <pc:sldMk cId="3882663257" sldId="268"/>
            <ac:spMk id="54" creationId="{89EA2611-DCBA-4E97-A2B2-9A466E76BDA4}"/>
          </ac:spMkLst>
        </pc:spChg>
        <pc:spChg chg="add">
          <ac:chgData name="Natalie Boyd (25000802)" userId="9e855f9f-e080-499e-ba97-f5eecd2ef8aa" providerId="ADAL" clId="{A8D55A62-F8EE-442B-81C9-9BB6449F6285}" dt="2022-11-30T08:08:29.779" v="7303" actId="26606"/>
          <ac:spMkLst>
            <pc:docMk/>
            <pc:sldMk cId="3882663257" sldId="268"/>
            <ac:spMk id="56" creationId="{FD2669AB-35DB-41EC-BE9C-DA80B60A3280}"/>
          </ac:spMkLst>
        </pc:spChg>
        <pc:spChg chg="add">
          <ac:chgData name="Natalie Boyd (25000802)" userId="9e855f9f-e080-499e-ba97-f5eecd2ef8aa" providerId="ADAL" clId="{A8D55A62-F8EE-442B-81C9-9BB6449F6285}" dt="2022-11-30T08:08:29.779" v="7303" actId="26606"/>
          <ac:spMkLst>
            <pc:docMk/>
            <pc:sldMk cId="3882663257" sldId="268"/>
            <ac:spMk id="58" creationId="{BBC615D1-6E12-40EF-915B-316CFDB550D5}"/>
          </ac:spMkLst>
        </pc:spChg>
        <pc:spChg chg="add">
          <ac:chgData name="Natalie Boyd (25000802)" userId="9e855f9f-e080-499e-ba97-f5eecd2ef8aa" providerId="ADAL" clId="{A8D55A62-F8EE-442B-81C9-9BB6449F6285}" dt="2022-11-30T08:08:29.779" v="7303" actId="26606"/>
          <ac:spMkLst>
            <pc:docMk/>
            <pc:sldMk cId="3882663257" sldId="268"/>
            <ac:spMk id="60" creationId="{B9797D36-DE1E-47CD-881A-6C1F5828261B}"/>
          </ac:spMkLst>
        </pc:spChg>
        <pc:spChg chg="add">
          <ac:chgData name="Natalie Boyd (25000802)" userId="9e855f9f-e080-499e-ba97-f5eecd2ef8aa" providerId="ADAL" clId="{A8D55A62-F8EE-442B-81C9-9BB6449F6285}" dt="2022-11-30T08:08:29.779" v="7303" actId="26606"/>
          <ac:spMkLst>
            <pc:docMk/>
            <pc:sldMk cId="3882663257" sldId="268"/>
            <ac:spMk id="62" creationId="{4A2FAF1F-F462-46AF-A9E6-CC93C4E2C359}"/>
          </ac:spMkLst>
        </pc:spChg>
        <pc:spChg chg="add">
          <ac:chgData name="Natalie Boyd (25000802)" userId="9e855f9f-e080-499e-ba97-f5eecd2ef8aa" providerId="ADAL" clId="{A8D55A62-F8EE-442B-81C9-9BB6449F6285}" dt="2022-11-30T08:08:29.779" v="7303" actId="26606"/>
          <ac:spMkLst>
            <pc:docMk/>
            <pc:sldMk cId="3882663257" sldId="268"/>
            <ac:spMk id="64" creationId="{7146BED8-BAE9-42C5-A3DD-7B946445DB8C}"/>
          </ac:spMkLst>
        </pc:spChg>
        <pc:spChg chg="add">
          <ac:chgData name="Natalie Boyd (25000802)" userId="9e855f9f-e080-499e-ba97-f5eecd2ef8aa" providerId="ADAL" clId="{A8D55A62-F8EE-442B-81C9-9BB6449F6285}" dt="2022-11-30T08:08:29.779" v="7303" actId="26606"/>
          <ac:spMkLst>
            <pc:docMk/>
            <pc:sldMk cId="3882663257" sldId="268"/>
            <ac:spMk id="66" creationId="{15765FE8-B62F-41E4-A73C-74C91A8FD945}"/>
          </ac:spMkLst>
        </pc:spChg>
        <pc:grpChg chg="add del">
          <ac:chgData name="Natalie Boyd (25000802)" userId="9e855f9f-e080-499e-ba97-f5eecd2ef8aa" providerId="ADAL" clId="{A8D55A62-F8EE-442B-81C9-9BB6449F6285}" dt="2022-11-30T08:08:29.779" v="7303" actId="26606"/>
          <ac:grpSpMkLst>
            <pc:docMk/>
            <pc:sldMk cId="3882663257" sldId="268"/>
            <ac:grpSpMk id="11" creationId="{FAEF28A3-012D-4640-B8B8-1EF6EAF7233B}"/>
          </ac:grpSpMkLst>
        </pc:grpChg>
        <pc:grpChg chg="add">
          <ac:chgData name="Natalie Boyd (25000802)" userId="9e855f9f-e080-499e-ba97-f5eecd2ef8aa" providerId="ADAL" clId="{A8D55A62-F8EE-442B-81C9-9BB6449F6285}" dt="2022-11-30T08:08:29.779" v="7303" actId="26606"/>
          <ac:grpSpMkLst>
            <pc:docMk/>
            <pc:sldMk cId="3882663257" sldId="268"/>
            <ac:grpSpMk id="41" creationId="{FAEF28A3-012D-4640-B8B8-1EF6EAF7233B}"/>
          </ac:grpSpMkLst>
        </pc:grpChg>
        <pc:picChg chg="add mod">
          <ac:chgData name="Natalie Boyd (25000802)" userId="9e855f9f-e080-499e-ba97-f5eecd2ef8aa" providerId="ADAL" clId="{A8D55A62-F8EE-442B-81C9-9BB6449F6285}" dt="2022-11-30T08:08:29.779" v="7303" actId="26606"/>
          <ac:picMkLst>
            <pc:docMk/>
            <pc:sldMk cId="3882663257" sldId="268"/>
            <ac:picMk id="6" creationId="{5990BB34-9AA8-025D-B000-DFCBCBF9F82C}"/>
          </ac:picMkLst>
        </pc:picChg>
      </pc:sldChg>
      <pc:sldChg chg="addSp delSp modSp new mod setBg setClrOvrMap">
        <pc:chgData name="Natalie Boyd (25000802)" userId="9e855f9f-e080-499e-ba97-f5eecd2ef8aa" providerId="ADAL" clId="{A8D55A62-F8EE-442B-81C9-9BB6449F6285}" dt="2022-11-30T08:16:19.982" v="7968" actId="20577"/>
        <pc:sldMkLst>
          <pc:docMk/>
          <pc:sldMk cId="3557209925" sldId="269"/>
        </pc:sldMkLst>
        <pc:spChg chg="mod">
          <ac:chgData name="Natalie Boyd (25000802)" userId="9e855f9f-e080-499e-ba97-f5eecd2ef8aa" providerId="ADAL" clId="{A8D55A62-F8EE-442B-81C9-9BB6449F6285}" dt="2022-11-30T08:12:12.455" v="7460" actId="20577"/>
          <ac:spMkLst>
            <pc:docMk/>
            <pc:sldMk cId="3557209925" sldId="269"/>
            <ac:spMk id="2" creationId="{13F8E522-5D37-AB95-BDF0-091AFD702404}"/>
          </ac:spMkLst>
        </pc:spChg>
        <pc:spChg chg="del">
          <ac:chgData name="Natalie Boyd (25000802)" userId="9e855f9f-e080-499e-ba97-f5eecd2ef8aa" providerId="ADAL" clId="{A8D55A62-F8EE-442B-81C9-9BB6449F6285}" dt="2022-11-30T08:11:23.361" v="7431" actId="931"/>
          <ac:spMkLst>
            <pc:docMk/>
            <pc:sldMk cId="3557209925" sldId="269"/>
            <ac:spMk id="3" creationId="{7755D880-8E59-D62B-4D82-84D58FDCAF80}"/>
          </ac:spMkLst>
        </pc:spChg>
        <pc:spChg chg="mod">
          <ac:chgData name="Natalie Boyd (25000802)" userId="9e855f9f-e080-499e-ba97-f5eecd2ef8aa" providerId="ADAL" clId="{A8D55A62-F8EE-442B-81C9-9BB6449F6285}" dt="2022-11-30T08:16:19.982" v="7968" actId="20577"/>
          <ac:spMkLst>
            <pc:docMk/>
            <pc:sldMk cId="3557209925" sldId="269"/>
            <ac:spMk id="4" creationId="{66D3B3A7-C937-4B52-564D-B74E1063E67B}"/>
          </ac:spMkLst>
        </pc:spChg>
        <pc:spChg chg="add">
          <ac:chgData name="Natalie Boyd (25000802)" userId="9e855f9f-e080-499e-ba97-f5eecd2ef8aa" providerId="ADAL" clId="{A8D55A62-F8EE-442B-81C9-9BB6449F6285}" dt="2022-11-30T08:11:28.740" v="7434" actId="26606"/>
          <ac:spMkLst>
            <pc:docMk/>
            <pc:sldMk cId="3557209925" sldId="269"/>
            <ac:spMk id="22" creationId="{079CE317-680B-449C-A423-71C1FE069B4C}"/>
          </ac:spMkLst>
        </pc:spChg>
        <pc:spChg chg="add">
          <ac:chgData name="Natalie Boyd (25000802)" userId="9e855f9f-e080-499e-ba97-f5eecd2ef8aa" providerId="ADAL" clId="{A8D55A62-F8EE-442B-81C9-9BB6449F6285}" dt="2022-11-30T08:11:28.740" v="7434" actId="26606"/>
          <ac:spMkLst>
            <pc:docMk/>
            <pc:sldMk cId="3557209925" sldId="269"/>
            <ac:spMk id="24" creationId="{38ABDB68-E3D5-448E-97D3-06FFEF680193}"/>
          </ac:spMkLst>
        </pc:spChg>
        <pc:spChg chg="add">
          <ac:chgData name="Natalie Boyd (25000802)" userId="9e855f9f-e080-499e-ba97-f5eecd2ef8aa" providerId="ADAL" clId="{A8D55A62-F8EE-442B-81C9-9BB6449F6285}" dt="2022-11-30T08:11:28.740" v="7434" actId="26606"/>
          <ac:spMkLst>
            <pc:docMk/>
            <pc:sldMk cId="3557209925" sldId="269"/>
            <ac:spMk id="26" creationId="{B8DD7FEB-D9F3-4F5B-982C-36B0664D0205}"/>
          </ac:spMkLst>
        </pc:spChg>
        <pc:spChg chg="add">
          <ac:chgData name="Natalie Boyd (25000802)" userId="9e855f9f-e080-499e-ba97-f5eecd2ef8aa" providerId="ADAL" clId="{A8D55A62-F8EE-442B-81C9-9BB6449F6285}" dt="2022-11-30T08:11:28.740" v="7434" actId="26606"/>
          <ac:spMkLst>
            <pc:docMk/>
            <pc:sldMk cId="3557209925" sldId="269"/>
            <ac:spMk id="28" creationId="{96BA11E4-0636-4FA9-A836-2A4FB176449A}"/>
          </ac:spMkLst>
        </pc:spChg>
        <pc:spChg chg="add">
          <ac:chgData name="Natalie Boyd (25000802)" userId="9e855f9f-e080-499e-ba97-f5eecd2ef8aa" providerId="ADAL" clId="{A8D55A62-F8EE-442B-81C9-9BB6449F6285}" dt="2022-11-30T08:11:28.740" v="7434" actId="26606"/>
          <ac:spMkLst>
            <pc:docMk/>
            <pc:sldMk cId="3557209925" sldId="269"/>
            <ac:spMk id="30" creationId="{5681882E-BDD0-4311-AF62-E8019628524D}"/>
          </ac:spMkLst>
        </pc:spChg>
        <pc:spChg chg="add">
          <ac:chgData name="Natalie Boyd (25000802)" userId="9e855f9f-e080-499e-ba97-f5eecd2ef8aa" providerId="ADAL" clId="{A8D55A62-F8EE-442B-81C9-9BB6449F6285}" dt="2022-11-30T08:11:28.740" v="7434" actId="26606"/>
          <ac:spMkLst>
            <pc:docMk/>
            <pc:sldMk cId="3557209925" sldId="269"/>
            <ac:spMk id="32" creationId="{EADD3260-4BDA-459B-A162-5E1B897E38FC}"/>
          </ac:spMkLst>
        </pc:spChg>
        <pc:spChg chg="add">
          <ac:chgData name="Natalie Boyd (25000802)" userId="9e855f9f-e080-499e-ba97-f5eecd2ef8aa" providerId="ADAL" clId="{A8D55A62-F8EE-442B-81C9-9BB6449F6285}" dt="2022-11-30T08:11:28.740" v="7434" actId="26606"/>
          <ac:spMkLst>
            <pc:docMk/>
            <pc:sldMk cId="3557209925" sldId="269"/>
            <ac:spMk id="34" creationId="{283DA7DD-CA37-4ED7-8710-48E56B063BA4}"/>
          </ac:spMkLst>
        </pc:spChg>
        <pc:spChg chg="add">
          <ac:chgData name="Natalie Boyd (25000802)" userId="9e855f9f-e080-499e-ba97-f5eecd2ef8aa" providerId="ADAL" clId="{A8D55A62-F8EE-442B-81C9-9BB6449F6285}" dt="2022-11-30T08:11:28.740" v="7434" actId="26606"/>
          <ac:spMkLst>
            <pc:docMk/>
            <pc:sldMk cId="3557209925" sldId="269"/>
            <ac:spMk id="36" creationId="{B92F2E3C-66CD-4DEB-BA14-2A5912B65A21}"/>
          </ac:spMkLst>
        </pc:spChg>
        <pc:grpChg chg="add">
          <ac:chgData name="Natalie Boyd (25000802)" userId="9e855f9f-e080-499e-ba97-f5eecd2ef8aa" providerId="ADAL" clId="{A8D55A62-F8EE-442B-81C9-9BB6449F6285}" dt="2022-11-30T08:11:28.740" v="7434" actId="26606"/>
          <ac:grpSpMkLst>
            <pc:docMk/>
            <pc:sldMk cId="3557209925" sldId="269"/>
            <ac:grpSpMk id="11" creationId="{DDA34B8A-FA8D-4E16-AD72-7B60B1C2582A}"/>
          </ac:grpSpMkLst>
        </pc:grpChg>
        <pc:picChg chg="add mod">
          <ac:chgData name="Natalie Boyd (25000802)" userId="9e855f9f-e080-499e-ba97-f5eecd2ef8aa" providerId="ADAL" clId="{A8D55A62-F8EE-442B-81C9-9BB6449F6285}" dt="2022-11-30T08:11:28.740" v="7434" actId="26606"/>
          <ac:picMkLst>
            <pc:docMk/>
            <pc:sldMk cId="3557209925" sldId="269"/>
            <ac:picMk id="6" creationId="{36321D18-622E-BBC8-8EED-91747352FF15}"/>
          </ac:picMkLst>
        </pc:picChg>
      </pc:sldChg>
      <pc:sldChg chg="addSp delSp modSp new mod setBg setClrOvrMap">
        <pc:chgData name="Natalie Boyd (25000802)" userId="9e855f9f-e080-499e-ba97-f5eecd2ef8aa" providerId="ADAL" clId="{A8D55A62-F8EE-442B-81C9-9BB6449F6285}" dt="2022-11-30T08:29:02.406" v="8303" actId="20577"/>
        <pc:sldMkLst>
          <pc:docMk/>
          <pc:sldMk cId="1847808616" sldId="270"/>
        </pc:sldMkLst>
        <pc:spChg chg="mod">
          <ac:chgData name="Natalie Boyd (25000802)" userId="9e855f9f-e080-499e-ba97-f5eecd2ef8aa" providerId="ADAL" clId="{A8D55A62-F8EE-442B-81C9-9BB6449F6285}" dt="2022-11-30T08:26:37.122" v="7985" actId="20577"/>
          <ac:spMkLst>
            <pc:docMk/>
            <pc:sldMk cId="1847808616" sldId="270"/>
            <ac:spMk id="2" creationId="{062A1639-4EE2-D0C2-10B9-7FAB20BE95EF}"/>
          </ac:spMkLst>
        </pc:spChg>
        <pc:spChg chg="del">
          <ac:chgData name="Natalie Boyd (25000802)" userId="9e855f9f-e080-499e-ba97-f5eecd2ef8aa" providerId="ADAL" clId="{A8D55A62-F8EE-442B-81C9-9BB6449F6285}" dt="2022-11-30T08:25:13.477" v="7970" actId="931"/>
          <ac:spMkLst>
            <pc:docMk/>
            <pc:sldMk cId="1847808616" sldId="270"/>
            <ac:spMk id="3" creationId="{20EFB6A9-D527-B7FF-D728-96FC5E0A6443}"/>
          </ac:spMkLst>
        </pc:spChg>
        <pc:spChg chg="mod">
          <ac:chgData name="Natalie Boyd (25000802)" userId="9e855f9f-e080-499e-ba97-f5eecd2ef8aa" providerId="ADAL" clId="{A8D55A62-F8EE-442B-81C9-9BB6449F6285}" dt="2022-11-30T08:29:02.406" v="8303" actId="20577"/>
          <ac:spMkLst>
            <pc:docMk/>
            <pc:sldMk cId="1847808616" sldId="270"/>
            <ac:spMk id="4" creationId="{53F4D277-F34C-21E3-2F6C-7B18A49B40D2}"/>
          </ac:spMkLst>
        </pc:spChg>
        <pc:spChg chg="add del">
          <ac:chgData name="Natalie Boyd (25000802)" userId="9e855f9f-e080-499e-ba97-f5eecd2ef8aa" providerId="ADAL" clId="{A8D55A62-F8EE-442B-81C9-9BB6449F6285}" dt="2022-11-30T08:26:29.411" v="7975" actId="26606"/>
          <ac:spMkLst>
            <pc:docMk/>
            <pc:sldMk cId="1847808616" sldId="270"/>
            <ac:spMk id="22" creationId="{59647F54-801D-44AB-8284-EDDFF7763139}"/>
          </ac:spMkLst>
        </pc:spChg>
        <pc:spChg chg="add">
          <ac:chgData name="Natalie Boyd (25000802)" userId="9e855f9f-e080-499e-ba97-f5eecd2ef8aa" providerId="ADAL" clId="{A8D55A62-F8EE-442B-81C9-9BB6449F6285}" dt="2022-11-30T08:26:29.411" v="7975" actId="26606"/>
          <ac:spMkLst>
            <pc:docMk/>
            <pc:sldMk cId="1847808616" sldId="270"/>
            <ac:spMk id="38" creationId="{E4947D45-3E3A-4249-A3DB-5B907C179727}"/>
          </ac:spMkLst>
        </pc:spChg>
        <pc:spChg chg="add">
          <ac:chgData name="Natalie Boyd (25000802)" userId="9e855f9f-e080-499e-ba97-f5eecd2ef8aa" providerId="ADAL" clId="{A8D55A62-F8EE-442B-81C9-9BB6449F6285}" dt="2022-11-30T08:26:29.411" v="7975" actId="26606"/>
          <ac:spMkLst>
            <pc:docMk/>
            <pc:sldMk cId="1847808616" sldId="270"/>
            <ac:spMk id="40" creationId="{E4F17063-EDA4-417B-946F-BA357F3B390D}"/>
          </ac:spMkLst>
        </pc:spChg>
        <pc:spChg chg="add">
          <ac:chgData name="Natalie Boyd (25000802)" userId="9e855f9f-e080-499e-ba97-f5eecd2ef8aa" providerId="ADAL" clId="{A8D55A62-F8EE-442B-81C9-9BB6449F6285}" dt="2022-11-30T08:26:29.411" v="7975" actId="26606"/>
          <ac:spMkLst>
            <pc:docMk/>
            <pc:sldMk cId="1847808616" sldId="270"/>
            <ac:spMk id="42" creationId="{D36F3EEA-55D4-4677-80E7-92D00B8F343B}"/>
          </ac:spMkLst>
        </pc:spChg>
        <pc:spChg chg="add">
          <ac:chgData name="Natalie Boyd (25000802)" userId="9e855f9f-e080-499e-ba97-f5eecd2ef8aa" providerId="ADAL" clId="{A8D55A62-F8EE-442B-81C9-9BB6449F6285}" dt="2022-11-30T08:26:29.411" v="7975" actId="26606"/>
          <ac:spMkLst>
            <pc:docMk/>
            <pc:sldMk cId="1847808616" sldId="270"/>
            <ac:spMk id="44" creationId="{C91E93A7-6C7F-4F77-9CB0-280D958EF4D2}"/>
          </ac:spMkLst>
        </pc:spChg>
        <pc:grpChg chg="add del">
          <ac:chgData name="Natalie Boyd (25000802)" userId="9e855f9f-e080-499e-ba97-f5eecd2ef8aa" providerId="ADAL" clId="{A8D55A62-F8EE-442B-81C9-9BB6449F6285}" dt="2022-11-30T08:26:29.411" v="7975" actId="26606"/>
          <ac:grpSpMkLst>
            <pc:docMk/>
            <pc:sldMk cId="1847808616" sldId="270"/>
            <ac:grpSpMk id="11" creationId="{FAEF28A3-012D-4640-B8B8-1EF6EAF7233B}"/>
          </ac:grpSpMkLst>
        </pc:grpChg>
        <pc:grpChg chg="add">
          <ac:chgData name="Natalie Boyd (25000802)" userId="9e855f9f-e080-499e-ba97-f5eecd2ef8aa" providerId="ADAL" clId="{A8D55A62-F8EE-442B-81C9-9BB6449F6285}" dt="2022-11-30T08:26:29.411" v="7975" actId="26606"/>
          <ac:grpSpMkLst>
            <pc:docMk/>
            <pc:sldMk cId="1847808616" sldId="270"/>
            <ac:grpSpMk id="27" creationId="{ACCC08F4-6649-4752-A49D-EC2C8E965620}"/>
          </ac:grpSpMkLst>
        </pc:grpChg>
        <pc:picChg chg="add mod ord">
          <ac:chgData name="Natalie Boyd (25000802)" userId="9e855f9f-e080-499e-ba97-f5eecd2ef8aa" providerId="ADAL" clId="{A8D55A62-F8EE-442B-81C9-9BB6449F6285}" dt="2022-11-30T08:26:29.411" v="7975" actId="26606"/>
          <ac:picMkLst>
            <pc:docMk/>
            <pc:sldMk cId="1847808616" sldId="270"/>
            <ac:picMk id="6" creationId="{FF654A57-20A6-5C99-E9B5-92F58BD81BDA}"/>
          </ac:picMkLst>
        </pc:picChg>
        <pc:picChg chg="add mod ord">
          <ac:chgData name="Natalie Boyd (25000802)" userId="9e855f9f-e080-499e-ba97-f5eecd2ef8aa" providerId="ADAL" clId="{A8D55A62-F8EE-442B-81C9-9BB6449F6285}" dt="2022-11-30T08:26:29.411" v="7975" actId="26606"/>
          <ac:picMkLst>
            <pc:docMk/>
            <pc:sldMk cId="1847808616" sldId="270"/>
            <ac:picMk id="8" creationId="{C71FF01E-0F12-B479-3846-F7D0D59D7647}"/>
          </ac:picMkLst>
        </pc:picChg>
      </pc:sldChg>
      <pc:sldChg chg="addSp delSp modSp new mod setBg">
        <pc:chgData name="Natalie Boyd (25000802)" userId="9e855f9f-e080-499e-ba97-f5eecd2ef8aa" providerId="ADAL" clId="{A8D55A62-F8EE-442B-81C9-9BB6449F6285}" dt="2022-11-30T08:32:49.863" v="8617" actId="20577"/>
        <pc:sldMkLst>
          <pc:docMk/>
          <pc:sldMk cId="2264707199" sldId="271"/>
        </pc:sldMkLst>
        <pc:spChg chg="mod">
          <ac:chgData name="Natalie Boyd (25000802)" userId="9e855f9f-e080-499e-ba97-f5eecd2ef8aa" providerId="ADAL" clId="{A8D55A62-F8EE-442B-81C9-9BB6449F6285}" dt="2022-11-30T08:30:05.899" v="8317" actId="20577"/>
          <ac:spMkLst>
            <pc:docMk/>
            <pc:sldMk cId="2264707199" sldId="271"/>
            <ac:spMk id="2" creationId="{4502B0CB-C522-0B67-907F-1C751B291B20}"/>
          </ac:spMkLst>
        </pc:spChg>
        <pc:spChg chg="del">
          <ac:chgData name="Natalie Boyd (25000802)" userId="9e855f9f-e080-499e-ba97-f5eecd2ef8aa" providerId="ADAL" clId="{A8D55A62-F8EE-442B-81C9-9BB6449F6285}" dt="2022-11-30T08:29:54.975" v="8305" actId="931"/>
          <ac:spMkLst>
            <pc:docMk/>
            <pc:sldMk cId="2264707199" sldId="271"/>
            <ac:spMk id="3" creationId="{CF36E79D-2966-5F1E-0021-600C415EFA13}"/>
          </ac:spMkLst>
        </pc:spChg>
        <pc:spChg chg="mod">
          <ac:chgData name="Natalie Boyd (25000802)" userId="9e855f9f-e080-499e-ba97-f5eecd2ef8aa" providerId="ADAL" clId="{A8D55A62-F8EE-442B-81C9-9BB6449F6285}" dt="2022-11-30T08:32:49.863" v="8617" actId="20577"/>
          <ac:spMkLst>
            <pc:docMk/>
            <pc:sldMk cId="2264707199" sldId="271"/>
            <ac:spMk id="4" creationId="{0A22EB28-01F0-B2EA-093C-56D9A9AABD8B}"/>
          </ac:spMkLst>
        </pc:spChg>
        <pc:spChg chg="add">
          <ac:chgData name="Natalie Boyd (25000802)" userId="9e855f9f-e080-499e-ba97-f5eecd2ef8aa" providerId="ADAL" clId="{A8D55A62-F8EE-442B-81C9-9BB6449F6285}" dt="2022-11-30T08:30:00.242" v="8308" actId="26606"/>
          <ac:spMkLst>
            <pc:docMk/>
            <pc:sldMk cId="2264707199" sldId="271"/>
            <ac:spMk id="22" creationId="{59647F54-801D-44AB-8284-EDDFF7763139}"/>
          </ac:spMkLst>
        </pc:spChg>
        <pc:grpChg chg="add">
          <ac:chgData name="Natalie Boyd (25000802)" userId="9e855f9f-e080-499e-ba97-f5eecd2ef8aa" providerId="ADAL" clId="{A8D55A62-F8EE-442B-81C9-9BB6449F6285}" dt="2022-11-30T08:30:00.242" v="8308" actId="26606"/>
          <ac:grpSpMkLst>
            <pc:docMk/>
            <pc:sldMk cId="2264707199" sldId="271"/>
            <ac:grpSpMk id="11" creationId="{FAEF28A3-012D-4640-B8B8-1EF6EAF7233B}"/>
          </ac:grpSpMkLst>
        </pc:grpChg>
        <pc:picChg chg="add mod ord">
          <ac:chgData name="Natalie Boyd (25000802)" userId="9e855f9f-e080-499e-ba97-f5eecd2ef8aa" providerId="ADAL" clId="{A8D55A62-F8EE-442B-81C9-9BB6449F6285}" dt="2022-11-30T08:30:00.242" v="8308" actId="26606"/>
          <ac:picMkLst>
            <pc:docMk/>
            <pc:sldMk cId="2264707199" sldId="271"/>
            <ac:picMk id="6" creationId="{D01BE67D-D9C4-6EA6-417E-0659968282A5}"/>
          </ac:picMkLst>
        </pc:picChg>
      </pc:sldChg>
      <pc:sldChg chg="addSp delSp modSp new mod setBg setClrOvrMap">
        <pc:chgData name="Natalie Boyd (25000802)" userId="9e855f9f-e080-499e-ba97-f5eecd2ef8aa" providerId="ADAL" clId="{A8D55A62-F8EE-442B-81C9-9BB6449F6285}" dt="2022-11-30T08:39:54.151" v="9215" actId="20577"/>
        <pc:sldMkLst>
          <pc:docMk/>
          <pc:sldMk cId="2284667058" sldId="272"/>
        </pc:sldMkLst>
        <pc:spChg chg="del mod">
          <ac:chgData name="Natalie Boyd (25000802)" userId="9e855f9f-e080-499e-ba97-f5eecd2ef8aa" providerId="ADAL" clId="{A8D55A62-F8EE-442B-81C9-9BB6449F6285}" dt="2022-11-30T08:33:22.996" v="8623" actId="478"/>
          <ac:spMkLst>
            <pc:docMk/>
            <pc:sldMk cId="2284667058" sldId="272"/>
            <ac:spMk id="2" creationId="{729C1867-0712-0E89-C1A1-919B44D7F01D}"/>
          </ac:spMkLst>
        </pc:spChg>
        <pc:spChg chg="del">
          <ac:chgData name="Natalie Boyd (25000802)" userId="9e855f9f-e080-499e-ba97-f5eecd2ef8aa" providerId="ADAL" clId="{A8D55A62-F8EE-442B-81C9-9BB6449F6285}" dt="2022-11-30T08:33:14.110" v="8619" actId="931"/>
          <ac:spMkLst>
            <pc:docMk/>
            <pc:sldMk cId="2284667058" sldId="272"/>
            <ac:spMk id="3" creationId="{9AF8FBF8-07F9-3612-DD5E-12486BE67D28}"/>
          </ac:spMkLst>
        </pc:spChg>
        <pc:spChg chg="mod">
          <ac:chgData name="Natalie Boyd (25000802)" userId="9e855f9f-e080-499e-ba97-f5eecd2ef8aa" providerId="ADAL" clId="{A8D55A62-F8EE-442B-81C9-9BB6449F6285}" dt="2022-11-30T08:39:54.151" v="9215" actId="20577"/>
          <ac:spMkLst>
            <pc:docMk/>
            <pc:sldMk cId="2284667058" sldId="272"/>
            <ac:spMk id="4" creationId="{450B51A4-D499-82BC-433F-9CAC8B26AF1C}"/>
          </ac:spMkLst>
        </pc:spChg>
        <pc:spChg chg="add">
          <ac:chgData name="Natalie Boyd (25000802)" userId="9e855f9f-e080-499e-ba97-f5eecd2ef8aa" providerId="ADAL" clId="{A8D55A62-F8EE-442B-81C9-9BB6449F6285}" dt="2022-11-30T08:33:17.565" v="8622" actId="26606"/>
          <ac:spMkLst>
            <pc:docMk/>
            <pc:sldMk cId="2284667058" sldId="272"/>
            <ac:spMk id="22" creationId="{59647F54-801D-44AB-8284-EDDFF7763139}"/>
          </ac:spMkLst>
        </pc:spChg>
        <pc:spChg chg="add">
          <ac:chgData name="Natalie Boyd (25000802)" userId="9e855f9f-e080-499e-ba97-f5eecd2ef8aa" providerId="ADAL" clId="{A8D55A62-F8EE-442B-81C9-9BB6449F6285}" dt="2022-11-30T08:33:17.565" v="8622" actId="26606"/>
          <ac:spMkLst>
            <pc:docMk/>
            <pc:sldMk cId="2284667058" sldId="272"/>
            <ac:spMk id="24" creationId="{510C9632-BB6F-48EE-AB65-501878BA5DB6}"/>
          </ac:spMkLst>
        </pc:spChg>
        <pc:spChg chg="add">
          <ac:chgData name="Natalie Boyd (25000802)" userId="9e855f9f-e080-499e-ba97-f5eecd2ef8aa" providerId="ADAL" clId="{A8D55A62-F8EE-442B-81C9-9BB6449F6285}" dt="2022-11-30T08:33:17.565" v="8622" actId="26606"/>
          <ac:spMkLst>
            <pc:docMk/>
            <pc:sldMk cId="2284667058" sldId="272"/>
            <ac:spMk id="26" creationId="{4EC8AAB6-953B-4D29-9967-3C44D06BB4E8}"/>
          </ac:spMkLst>
        </pc:spChg>
        <pc:spChg chg="add">
          <ac:chgData name="Natalie Boyd (25000802)" userId="9e855f9f-e080-499e-ba97-f5eecd2ef8aa" providerId="ADAL" clId="{A8D55A62-F8EE-442B-81C9-9BB6449F6285}" dt="2022-11-30T08:33:17.565" v="8622" actId="26606"/>
          <ac:spMkLst>
            <pc:docMk/>
            <pc:sldMk cId="2284667058" sldId="272"/>
            <ac:spMk id="28" creationId="{C89ED458-2326-40DC-9C7B-1A717B6551AD}"/>
          </ac:spMkLst>
        </pc:spChg>
        <pc:spChg chg="add">
          <ac:chgData name="Natalie Boyd (25000802)" userId="9e855f9f-e080-499e-ba97-f5eecd2ef8aa" providerId="ADAL" clId="{A8D55A62-F8EE-442B-81C9-9BB6449F6285}" dt="2022-11-30T08:33:17.565" v="8622" actId="26606"/>
          <ac:spMkLst>
            <pc:docMk/>
            <pc:sldMk cId="2284667058" sldId="272"/>
            <ac:spMk id="30" creationId="{6F9D1DE6-E368-4F07-85F9-D5B767477DDF}"/>
          </ac:spMkLst>
        </pc:spChg>
        <pc:spChg chg="add">
          <ac:chgData name="Natalie Boyd (25000802)" userId="9e855f9f-e080-499e-ba97-f5eecd2ef8aa" providerId="ADAL" clId="{A8D55A62-F8EE-442B-81C9-9BB6449F6285}" dt="2022-11-30T08:33:17.565" v="8622" actId="26606"/>
          <ac:spMkLst>
            <pc:docMk/>
            <pc:sldMk cId="2284667058" sldId="272"/>
            <ac:spMk id="32" creationId="{F63B1F66-4ACE-4A01-8ADF-F175A9C358B2}"/>
          </ac:spMkLst>
        </pc:spChg>
        <pc:spChg chg="add">
          <ac:chgData name="Natalie Boyd (25000802)" userId="9e855f9f-e080-499e-ba97-f5eecd2ef8aa" providerId="ADAL" clId="{A8D55A62-F8EE-442B-81C9-9BB6449F6285}" dt="2022-11-30T08:33:17.565" v="8622" actId="26606"/>
          <ac:spMkLst>
            <pc:docMk/>
            <pc:sldMk cId="2284667058" sldId="272"/>
            <ac:spMk id="34" creationId="{CF8448ED-9332-4A9B-8CAB-B1985E596E20}"/>
          </ac:spMkLst>
        </pc:spChg>
        <pc:spChg chg="add">
          <ac:chgData name="Natalie Boyd (25000802)" userId="9e855f9f-e080-499e-ba97-f5eecd2ef8aa" providerId="ADAL" clId="{A8D55A62-F8EE-442B-81C9-9BB6449F6285}" dt="2022-11-30T08:33:17.565" v="8622" actId="26606"/>
          <ac:spMkLst>
            <pc:docMk/>
            <pc:sldMk cId="2284667058" sldId="272"/>
            <ac:spMk id="36" creationId="{ED3A2261-1C75-40FF-8CD6-18C5900C1C8D}"/>
          </ac:spMkLst>
        </pc:spChg>
        <pc:grpChg chg="add">
          <ac:chgData name="Natalie Boyd (25000802)" userId="9e855f9f-e080-499e-ba97-f5eecd2ef8aa" providerId="ADAL" clId="{A8D55A62-F8EE-442B-81C9-9BB6449F6285}" dt="2022-11-30T08:33:17.565" v="8622" actId="26606"/>
          <ac:grpSpMkLst>
            <pc:docMk/>
            <pc:sldMk cId="2284667058" sldId="272"/>
            <ac:grpSpMk id="11" creationId="{FAEF28A3-012D-4640-B8B8-1EF6EAF7233B}"/>
          </ac:grpSpMkLst>
        </pc:grpChg>
        <pc:picChg chg="add mod">
          <ac:chgData name="Natalie Boyd (25000802)" userId="9e855f9f-e080-499e-ba97-f5eecd2ef8aa" providerId="ADAL" clId="{A8D55A62-F8EE-442B-81C9-9BB6449F6285}" dt="2022-11-30T08:33:17.565" v="8622" actId="26606"/>
          <ac:picMkLst>
            <pc:docMk/>
            <pc:sldMk cId="2284667058" sldId="272"/>
            <ac:picMk id="6" creationId="{B74ED2A5-0F9D-BF09-A7B3-7B9B69FE1CE5}"/>
          </ac:picMkLst>
        </pc:picChg>
        <pc:picChg chg="add mod">
          <ac:chgData name="Natalie Boyd (25000802)" userId="9e855f9f-e080-499e-ba97-f5eecd2ef8aa" providerId="ADAL" clId="{A8D55A62-F8EE-442B-81C9-9BB6449F6285}" dt="2022-11-30T08:39:06.364" v="9145" actId="1076"/>
          <ac:picMkLst>
            <pc:docMk/>
            <pc:sldMk cId="2284667058" sldId="272"/>
            <ac:picMk id="8" creationId="{690E8ABE-10D6-025E-AC37-765CA86FFEB7}"/>
          </ac:picMkLst>
        </pc:picChg>
      </pc:sldChg>
      <pc:sldChg chg="addSp delSp modSp new mod setBg setClrOvrMap">
        <pc:chgData name="Natalie Boyd (25000802)" userId="9e855f9f-e080-499e-ba97-f5eecd2ef8aa" providerId="ADAL" clId="{A8D55A62-F8EE-442B-81C9-9BB6449F6285}" dt="2022-11-30T08:54:01.257" v="9326" actId="20577"/>
        <pc:sldMkLst>
          <pc:docMk/>
          <pc:sldMk cId="3157724088" sldId="273"/>
        </pc:sldMkLst>
        <pc:spChg chg="add del mod">
          <ac:chgData name="Natalie Boyd (25000802)" userId="9e855f9f-e080-499e-ba97-f5eecd2ef8aa" providerId="ADAL" clId="{A8D55A62-F8EE-442B-81C9-9BB6449F6285}" dt="2022-11-30T08:53:17.757" v="9246" actId="26606"/>
          <ac:spMkLst>
            <pc:docMk/>
            <pc:sldMk cId="3157724088" sldId="273"/>
            <ac:spMk id="2" creationId="{7D7D00CE-C5B2-9A59-6FEA-31900EE9234E}"/>
          </ac:spMkLst>
        </pc:spChg>
        <pc:spChg chg="del">
          <ac:chgData name="Natalie Boyd (25000802)" userId="9e855f9f-e080-499e-ba97-f5eecd2ef8aa" providerId="ADAL" clId="{A8D55A62-F8EE-442B-81C9-9BB6449F6285}" dt="2022-11-30T08:53:03.050" v="9241" actId="931"/>
          <ac:spMkLst>
            <pc:docMk/>
            <pc:sldMk cId="3157724088" sldId="273"/>
            <ac:spMk id="3" creationId="{12958482-13B2-D530-85BB-3190B77CF58A}"/>
          </ac:spMkLst>
        </pc:spChg>
        <pc:spChg chg="mod ord">
          <ac:chgData name="Natalie Boyd (25000802)" userId="9e855f9f-e080-499e-ba97-f5eecd2ef8aa" providerId="ADAL" clId="{A8D55A62-F8EE-442B-81C9-9BB6449F6285}" dt="2022-11-30T08:54:01.257" v="9326" actId="20577"/>
          <ac:spMkLst>
            <pc:docMk/>
            <pc:sldMk cId="3157724088" sldId="273"/>
            <ac:spMk id="4" creationId="{DA77D661-7CEC-F6D7-4C4E-2CE6DFAB3951}"/>
          </ac:spMkLst>
        </pc:spChg>
        <pc:spChg chg="add del">
          <ac:chgData name="Natalie Boyd (25000802)" userId="9e855f9f-e080-499e-ba97-f5eecd2ef8aa" providerId="ADAL" clId="{A8D55A62-F8EE-442B-81C9-9BB6449F6285}" dt="2022-11-30T08:53:17.757" v="9246" actId="26606"/>
          <ac:spMkLst>
            <pc:docMk/>
            <pc:sldMk cId="3157724088" sldId="273"/>
            <ac:spMk id="22" creationId="{59647F54-801D-44AB-8284-EDDFF7763139}"/>
          </ac:spMkLst>
        </pc:spChg>
        <pc:spChg chg="add">
          <ac:chgData name="Natalie Boyd (25000802)" userId="9e855f9f-e080-499e-ba97-f5eecd2ef8aa" providerId="ADAL" clId="{A8D55A62-F8EE-442B-81C9-9BB6449F6285}" dt="2022-11-30T08:53:17.757" v="9246" actId="26606"/>
          <ac:spMkLst>
            <pc:docMk/>
            <pc:sldMk cId="3157724088" sldId="273"/>
            <ac:spMk id="38" creationId="{E4947D45-3E3A-4249-A3DB-5B907C179727}"/>
          </ac:spMkLst>
        </pc:spChg>
        <pc:spChg chg="add">
          <ac:chgData name="Natalie Boyd (25000802)" userId="9e855f9f-e080-499e-ba97-f5eecd2ef8aa" providerId="ADAL" clId="{A8D55A62-F8EE-442B-81C9-9BB6449F6285}" dt="2022-11-30T08:53:17.757" v="9246" actId="26606"/>
          <ac:spMkLst>
            <pc:docMk/>
            <pc:sldMk cId="3157724088" sldId="273"/>
            <ac:spMk id="40" creationId="{4D742E62-D0CA-4DEC-815B-5ED27845B5C4}"/>
          </ac:spMkLst>
        </pc:spChg>
        <pc:spChg chg="add">
          <ac:chgData name="Natalie Boyd (25000802)" userId="9e855f9f-e080-499e-ba97-f5eecd2ef8aa" providerId="ADAL" clId="{A8D55A62-F8EE-442B-81C9-9BB6449F6285}" dt="2022-11-30T08:53:17.757" v="9246" actId="26606"/>
          <ac:spMkLst>
            <pc:docMk/>
            <pc:sldMk cId="3157724088" sldId="273"/>
            <ac:spMk id="42" creationId="{6ADD3D29-FB68-4A1C-B0DE-CAF42F2843F1}"/>
          </ac:spMkLst>
        </pc:spChg>
        <pc:spChg chg="add">
          <ac:chgData name="Natalie Boyd (25000802)" userId="9e855f9f-e080-499e-ba97-f5eecd2ef8aa" providerId="ADAL" clId="{A8D55A62-F8EE-442B-81C9-9BB6449F6285}" dt="2022-11-30T08:53:17.757" v="9246" actId="26606"/>
          <ac:spMkLst>
            <pc:docMk/>
            <pc:sldMk cId="3157724088" sldId="273"/>
            <ac:spMk id="44" creationId="{24822E8D-300D-45E7-9F98-BDEC7436184F}"/>
          </ac:spMkLst>
        </pc:spChg>
        <pc:spChg chg="add">
          <ac:chgData name="Natalie Boyd (25000802)" userId="9e855f9f-e080-499e-ba97-f5eecd2ef8aa" providerId="ADAL" clId="{A8D55A62-F8EE-442B-81C9-9BB6449F6285}" dt="2022-11-30T08:53:17.757" v="9246" actId="26606"/>
          <ac:spMkLst>
            <pc:docMk/>
            <pc:sldMk cId="3157724088" sldId="273"/>
            <ac:spMk id="46" creationId="{07C953DC-E764-4B76-B359-52546F4CABCF}"/>
          </ac:spMkLst>
        </pc:spChg>
        <pc:spChg chg="add">
          <ac:chgData name="Natalie Boyd (25000802)" userId="9e855f9f-e080-499e-ba97-f5eecd2ef8aa" providerId="ADAL" clId="{A8D55A62-F8EE-442B-81C9-9BB6449F6285}" dt="2022-11-30T08:53:17.757" v="9246" actId="26606"/>
          <ac:spMkLst>
            <pc:docMk/>
            <pc:sldMk cId="3157724088" sldId="273"/>
            <ac:spMk id="48" creationId="{C187CEFC-9032-481B-B8CA-A323593DD4E7}"/>
          </ac:spMkLst>
        </pc:spChg>
        <pc:spChg chg="add">
          <ac:chgData name="Natalie Boyd (25000802)" userId="9e855f9f-e080-499e-ba97-f5eecd2ef8aa" providerId="ADAL" clId="{A8D55A62-F8EE-442B-81C9-9BB6449F6285}" dt="2022-11-30T08:53:17.757" v="9246" actId="26606"/>
          <ac:spMkLst>
            <pc:docMk/>
            <pc:sldMk cId="3157724088" sldId="273"/>
            <ac:spMk id="50" creationId="{4CB87468-9225-4E6A-A5B7-B47F08B34B33}"/>
          </ac:spMkLst>
        </pc:spChg>
        <pc:spChg chg="add">
          <ac:chgData name="Natalie Boyd (25000802)" userId="9e855f9f-e080-499e-ba97-f5eecd2ef8aa" providerId="ADAL" clId="{A8D55A62-F8EE-442B-81C9-9BB6449F6285}" dt="2022-11-30T08:53:17.757" v="9246" actId="26606"/>
          <ac:spMkLst>
            <pc:docMk/>
            <pc:sldMk cId="3157724088" sldId="273"/>
            <ac:spMk id="52" creationId="{7296B8E7-1A3F-4C7F-A120-29E90E59314E}"/>
          </ac:spMkLst>
        </pc:spChg>
        <pc:grpChg chg="add del">
          <ac:chgData name="Natalie Boyd (25000802)" userId="9e855f9f-e080-499e-ba97-f5eecd2ef8aa" providerId="ADAL" clId="{A8D55A62-F8EE-442B-81C9-9BB6449F6285}" dt="2022-11-30T08:53:17.757" v="9246" actId="26606"/>
          <ac:grpSpMkLst>
            <pc:docMk/>
            <pc:sldMk cId="3157724088" sldId="273"/>
            <ac:grpSpMk id="11" creationId="{FAEF28A3-012D-4640-B8B8-1EF6EAF7233B}"/>
          </ac:grpSpMkLst>
        </pc:grpChg>
        <pc:grpChg chg="add">
          <ac:chgData name="Natalie Boyd (25000802)" userId="9e855f9f-e080-499e-ba97-f5eecd2ef8aa" providerId="ADAL" clId="{A8D55A62-F8EE-442B-81C9-9BB6449F6285}" dt="2022-11-30T08:53:17.757" v="9246" actId="26606"/>
          <ac:grpSpMkLst>
            <pc:docMk/>
            <pc:sldMk cId="3157724088" sldId="273"/>
            <ac:grpSpMk id="27" creationId="{ACCC08F4-6649-4752-A49D-EC2C8E965620}"/>
          </ac:grpSpMkLst>
        </pc:grpChg>
        <pc:picChg chg="add mod ord">
          <ac:chgData name="Natalie Boyd (25000802)" userId="9e855f9f-e080-499e-ba97-f5eecd2ef8aa" providerId="ADAL" clId="{A8D55A62-F8EE-442B-81C9-9BB6449F6285}" dt="2022-11-30T08:53:17.757" v="9246" actId="26606"/>
          <ac:picMkLst>
            <pc:docMk/>
            <pc:sldMk cId="3157724088" sldId="273"/>
            <ac:picMk id="6" creationId="{269FF256-9E65-13DE-1026-DA2047051450}"/>
          </ac:picMkLst>
        </pc:picChg>
        <pc:picChg chg="add mod">
          <ac:chgData name="Natalie Boyd (25000802)" userId="9e855f9f-e080-499e-ba97-f5eecd2ef8aa" providerId="ADAL" clId="{A8D55A62-F8EE-442B-81C9-9BB6449F6285}" dt="2022-11-30T08:53:17.757" v="9246" actId="26606"/>
          <ac:picMkLst>
            <pc:docMk/>
            <pc:sldMk cId="3157724088" sldId="273"/>
            <ac:picMk id="8" creationId="{103D8A32-69C5-1EF9-2D66-50E539C1C48C}"/>
          </ac:picMkLst>
        </pc:picChg>
      </pc:sldChg>
      <pc:sldChg chg="addSp delSp modSp new mod setBg setClrOvrMap">
        <pc:chgData name="Natalie Boyd (25000802)" userId="9e855f9f-e080-499e-ba97-f5eecd2ef8aa" providerId="ADAL" clId="{A8D55A62-F8EE-442B-81C9-9BB6449F6285}" dt="2022-11-30T08:58:16.510" v="9493" actId="20577"/>
        <pc:sldMkLst>
          <pc:docMk/>
          <pc:sldMk cId="2543816830" sldId="274"/>
        </pc:sldMkLst>
        <pc:spChg chg="mod">
          <ac:chgData name="Natalie Boyd (25000802)" userId="9e855f9f-e080-499e-ba97-f5eecd2ef8aa" providerId="ADAL" clId="{A8D55A62-F8EE-442B-81C9-9BB6449F6285}" dt="2022-11-30T08:57:34.584" v="9366" actId="313"/>
          <ac:spMkLst>
            <pc:docMk/>
            <pc:sldMk cId="2543816830" sldId="274"/>
            <ac:spMk id="2" creationId="{C90CD08C-C4F6-1389-322B-E7FC76F594ED}"/>
          </ac:spMkLst>
        </pc:spChg>
        <pc:spChg chg="del">
          <ac:chgData name="Natalie Boyd (25000802)" userId="9e855f9f-e080-499e-ba97-f5eecd2ef8aa" providerId="ADAL" clId="{A8D55A62-F8EE-442B-81C9-9BB6449F6285}" dt="2022-11-30T08:56:28.315" v="9328" actId="931"/>
          <ac:spMkLst>
            <pc:docMk/>
            <pc:sldMk cId="2543816830" sldId="274"/>
            <ac:spMk id="3" creationId="{F89AB5ED-B568-42D0-BF80-48A36D986165}"/>
          </ac:spMkLst>
        </pc:spChg>
        <pc:spChg chg="mod">
          <ac:chgData name="Natalie Boyd (25000802)" userId="9e855f9f-e080-499e-ba97-f5eecd2ef8aa" providerId="ADAL" clId="{A8D55A62-F8EE-442B-81C9-9BB6449F6285}" dt="2022-11-30T08:58:16.510" v="9493" actId="20577"/>
          <ac:spMkLst>
            <pc:docMk/>
            <pc:sldMk cId="2543816830" sldId="274"/>
            <ac:spMk id="4" creationId="{E3C324FA-84ED-4262-F2F7-B10AD363D4FA}"/>
          </ac:spMkLst>
        </pc:spChg>
        <pc:spChg chg="add del">
          <ac:chgData name="Natalie Boyd (25000802)" userId="9e855f9f-e080-499e-ba97-f5eecd2ef8aa" providerId="ADAL" clId="{A8D55A62-F8EE-442B-81C9-9BB6449F6285}" dt="2022-11-30T08:56:56.125" v="9337" actId="26606"/>
          <ac:spMkLst>
            <pc:docMk/>
            <pc:sldMk cId="2543816830" sldId="274"/>
            <ac:spMk id="22" creationId="{59647F54-801D-44AB-8284-EDDFF7763139}"/>
          </ac:spMkLst>
        </pc:spChg>
        <pc:spChg chg="add del">
          <ac:chgData name="Natalie Boyd (25000802)" userId="9e855f9f-e080-499e-ba97-f5eecd2ef8aa" providerId="ADAL" clId="{A8D55A62-F8EE-442B-81C9-9BB6449F6285}" dt="2022-11-30T08:56:56.125" v="9337" actId="26606"/>
          <ac:spMkLst>
            <pc:docMk/>
            <pc:sldMk cId="2543816830" sldId="274"/>
            <ac:spMk id="24" creationId="{510C9632-BB6F-48EE-AB65-501878BA5DB6}"/>
          </ac:spMkLst>
        </pc:spChg>
        <pc:spChg chg="add del">
          <ac:chgData name="Natalie Boyd (25000802)" userId="9e855f9f-e080-499e-ba97-f5eecd2ef8aa" providerId="ADAL" clId="{A8D55A62-F8EE-442B-81C9-9BB6449F6285}" dt="2022-11-30T08:56:56.125" v="9337" actId="26606"/>
          <ac:spMkLst>
            <pc:docMk/>
            <pc:sldMk cId="2543816830" sldId="274"/>
            <ac:spMk id="26" creationId="{4EC8AAB6-953B-4D29-9967-3C44D06BB4E8}"/>
          </ac:spMkLst>
        </pc:spChg>
        <pc:spChg chg="add del">
          <ac:chgData name="Natalie Boyd (25000802)" userId="9e855f9f-e080-499e-ba97-f5eecd2ef8aa" providerId="ADAL" clId="{A8D55A62-F8EE-442B-81C9-9BB6449F6285}" dt="2022-11-30T08:56:56.125" v="9337" actId="26606"/>
          <ac:spMkLst>
            <pc:docMk/>
            <pc:sldMk cId="2543816830" sldId="274"/>
            <ac:spMk id="28" creationId="{C89ED458-2326-40DC-9C7B-1A717B6551AD}"/>
          </ac:spMkLst>
        </pc:spChg>
        <pc:spChg chg="add del">
          <ac:chgData name="Natalie Boyd (25000802)" userId="9e855f9f-e080-499e-ba97-f5eecd2ef8aa" providerId="ADAL" clId="{A8D55A62-F8EE-442B-81C9-9BB6449F6285}" dt="2022-11-30T08:56:56.125" v="9337" actId="26606"/>
          <ac:spMkLst>
            <pc:docMk/>
            <pc:sldMk cId="2543816830" sldId="274"/>
            <ac:spMk id="30" creationId="{6F9D1DE6-E368-4F07-85F9-D5B767477DDF}"/>
          </ac:spMkLst>
        </pc:spChg>
        <pc:spChg chg="add del">
          <ac:chgData name="Natalie Boyd (25000802)" userId="9e855f9f-e080-499e-ba97-f5eecd2ef8aa" providerId="ADAL" clId="{A8D55A62-F8EE-442B-81C9-9BB6449F6285}" dt="2022-11-30T08:56:56.125" v="9337" actId="26606"/>
          <ac:spMkLst>
            <pc:docMk/>
            <pc:sldMk cId="2543816830" sldId="274"/>
            <ac:spMk id="32" creationId="{F63B1F66-4ACE-4A01-8ADF-F175A9C358B2}"/>
          </ac:spMkLst>
        </pc:spChg>
        <pc:spChg chg="add del">
          <ac:chgData name="Natalie Boyd (25000802)" userId="9e855f9f-e080-499e-ba97-f5eecd2ef8aa" providerId="ADAL" clId="{A8D55A62-F8EE-442B-81C9-9BB6449F6285}" dt="2022-11-30T08:56:56.125" v="9337" actId="26606"/>
          <ac:spMkLst>
            <pc:docMk/>
            <pc:sldMk cId="2543816830" sldId="274"/>
            <ac:spMk id="34" creationId="{CF8448ED-9332-4A9B-8CAB-B1985E596E20}"/>
          </ac:spMkLst>
        </pc:spChg>
        <pc:spChg chg="add del">
          <ac:chgData name="Natalie Boyd (25000802)" userId="9e855f9f-e080-499e-ba97-f5eecd2ef8aa" providerId="ADAL" clId="{A8D55A62-F8EE-442B-81C9-9BB6449F6285}" dt="2022-11-30T08:56:56.125" v="9337" actId="26606"/>
          <ac:spMkLst>
            <pc:docMk/>
            <pc:sldMk cId="2543816830" sldId="274"/>
            <ac:spMk id="36" creationId="{ED3A2261-1C75-40FF-8CD6-18C5900C1C8D}"/>
          </ac:spMkLst>
        </pc:spChg>
        <pc:spChg chg="add del">
          <ac:chgData name="Natalie Boyd (25000802)" userId="9e855f9f-e080-499e-ba97-f5eecd2ef8aa" providerId="ADAL" clId="{A8D55A62-F8EE-442B-81C9-9BB6449F6285}" dt="2022-11-30T08:56:56.073" v="9336" actId="26606"/>
          <ac:spMkLst>
            <pc:docMk/>
            <pc:sldMk cId="2543816830" sldId="274"/>
            <ac:spMk id="52" creationId="{E4947D45-3E3A-4249-A3DB-5B907C179727}"/>
          </ac:spMkLst>
        </pc:spChg>
        <pc:spChg chg="add del">
          <ac:chgData name="Natalie Boyd (25000802)" userId="9e855f9f-e080-499e-ba97-f5eecd2ef8aa" providerId="ADAL" clId="{A8D55A62-F8EE-442B-81C9-9BB6449F6285}" dt="2022-11-30T08:56:56.073" v="9336" actId="26606"/>
          <ac:spMkLst>
            <pc:docMk/>
            <pc:sldMk cId="2543816830" sldId="274"/>
            <ac:spMk id="54" creationId="{89EA2611-DCBA-4E97-A2B2-9A466E76BDA4}"/>
          </ac:spMkLst>
        </pc:spChg>
        <pc:spChg chg="add del">
          <ac:chgData name="Natalie Boyd (25000802)" userId="9e855f9f-e080-499e-ba97-f5eecd2ef8aa" providerId="ADAL" clId="{A8D55A62-F8EE-442B-81C9-9BB6449F6285}" dt="2022-11-30T08:56:56.073" v="9336" actId="26606"/>
          <ac:spMkLst>
            <pc:docMk/>
            <pc:sldMk cId="2543816830" sldId="274"/>
            <ac:spMk id="56" creationId="{BBC615D1-6E12-40EF-915B-316CFDB550D5}"/>
          </ac:spMkLst>
        </pc:spChg>
        <pc:spChg chg="add del">
          <ac:chgData name="Natalie Boyd (25000802)" userId="9e855f9f-e080-499e-ba97-f5eecd2ef8aa" providerId="ADAL" clId="{A8D55A62-F8EE-442B-81C9-9BB6449F6285}" dt="2022-11-30T08:56:56.073" v="9336" actId="26606"/>
          <ac:spMkLst>
            <pc:docMk/>
            <pc:sldMk cId="2543816830" sldId="274"/>
            <ac:spMk id="58" creationId="{B9797D36-DE1E-47CD-881A-6C1F5828261B}"/>
          </ac:spMkLst>
        </pc:spChg>
        <pc:spChg chg="add del">
          <ac:chgData name="Natalie Boyd (25000802)" userId="9e855f9f-e080-499e-ba97-f5eecd2ef8aa" providerId="ADAL" clId="{A8D55A62-F8EE-442B-81C9-9BB6449F6285}" dt="2022-11-30T08:56:56.073" v="9336" actId="26606"/>
          <ac:spMkLst>
            <pc:docMk/>
            <pc:sldMk cId="2543816830" sldId="274"/>
            <ac:spMk id="60" creationId="{4A2FAF1F-F462-46AF-A9E6-CC93C4E2C359}"/>
          </ac:spMkLst>
        </pc:spChg>
        <pc:spChg chg="add del">
          <ac:chgData name="Natalie Boyd (25000802)" userId="9e855f9f-e080-499e-ba97-f5eecd2ef8aa" providerId="ADAL" clId="{A8D55A62-F8EE-442B-81C9-9BB6449F6285}" dt="2022-11-30T08:56:56.073" v="9336" actId="26606"/>
          <ac:spMkLst>
            <pc:docMk/>
            <pc:sldMk cId="2543816830" sldId="274"/>
            <ac:spMk id="62" creationId="{7146BED8-BAE9-42C5-A3DD-7B946445DB8C}"/>
          </ac:spMkLst>
        </pc:spChg>
        <pc:spChg chg="add del">
          <ac:chgData name="Natalie Boyd (25000802)" userId="9e855f9f-e080-499e-ba97-f5eecd2ef8aa" providerId="ADAL" clId="{A8D55A62-F8EE-442B-81C9-9BB6449F6285}" dt="2022-11-30T08:56:56.073" v="9336" actId="26606"/>
          <ac:spMkLst>
            <pc:docMk/>
            <pc:sldMk cId="2543816830" sldId="274"/>
            <ac:spMk id="64" creationId="{15765FE8-B62F-41E4-A73C-74C91A8FD945}"/>
          </ac:spMkLst>
        </pc:spChg>
        <pc:spChg chg="add">
          <ac:chgData name="Natalie Boyd (25000802)" userId="9e855f9f-e080-499e-ba97-f5eecd2ef8aa" providerId="ADAL" clId="{A8D55A62-F8EE-442B-81C9-9BB6449F6285}" dt="2022-11-30T08:56:56.125" v="9337" actId="26606"/>
          <ac:spMkLst>
            <pc:docMk/>
            <pc:sldMk cId="2543816830" sldId="274"/>
            <ac:spMk id="67" creationId="{4EB623E5-BC7C-4763-B7CD-C7D5F91F1285}"/>
          </ac:spMkLst>
        </pc:spChg>
        <pc:spChg chg="add">
          <ac:chgData name="Natalie Boyd (25000802)" userId="9e855f9f-e080-499e-ba97-f5eecd2ef8aa" providerId="ADAL" clId="{A8D55A62-F8EE-442B-81C9-9BB6449F6285}" dt="2022-11-30T08:56:56.125" v="9337" actId="26606"/>
          <ac:spMkLst>
            <pc:docMk/>
            <pc:sldMk cId="2543816830" sldId="274"/>
            <ac:spMk id="68" creationId="{D1DE3271-DD99-4DEF-AF9F-84397884C8EF}"/>
          </ac:spMkLst>
        </pc:spChg>
        <pc:spChg chg="add">
          <ac:chgData name="Natalie Boyd (25000802)" userId="9e855f9f-e080-499e-ba97-f5eecd2ef8aa" providerId="ADAL" clId="{A8D55A62-F8EE-442B-81C9-9BB6449F6285}" dt="2022-11-30T08:56:56.125" v="9337" actId="26606"/>
          <ac:spMkLst>
            <pc:docMk/>
            <pc:sldMk cId="2543816830" sldId="274"/>
            <ac:spMk id="69" creationId="{E06A31CE-F9B6-4BA2-8685-60F3524D07DA}"/>
          </ac:spMkLst>
        </pc:spChg>
        <pc:spChg chg="add">
          <ac:chgData name="Natalie Boyd (25000802)" userId="9e855f9f-e080-499e-ba97-f5eecd2ef8aa" providerId="ADAL" clId="{A8D55A62-F8EE-442B-81C9-9BB6449F6285}" dt="2022-11-30T08:56:56.125" v="9337" actId="26606"/>
          <ac:spMkLst>
            <pc:docMk/>
            <pc:sldMk cId="2543816830" sldId="274"/>
            <ac:spMk id="70" creationId="{8ADF14A3-1454-4B74-8B4A-CB197D7A797F}"/>
          </ac:spMkLst>
        </pc:spChg>
        <pc:spChg chg="add">
          <ac:chgData name="Natalie Boyd (25000802)" userId="9e855f9f-e080-499e-ba97-f5eecd2ef8aa" providerId="ADAL" clId="{A8D55A62-F8EE-442B-81C9-9BB6449F6285}" dt="2022-11-30T08:56:56.125" v="9337" actId="26606"/>
          <ac:spMkLst>
            <pc:docMk/>
            <pc:sldMk cId="2543816830" sldId="274"/>
            <ac:spMk id="71" creationId="{EC19D556-0251-4E87-AE24-890965BAD5D9}"/>
          </ac:spMkLst>
        </pc:spChg>
        <pc:spChg chg="add">
          <ac:chgData name="Natalie Boyd (25000802)" userId="9e855f9f-e080-499e-ba97-f5eecd2ef8aa" providerId="ADAL" clId="{A8D55A62-F8EE-442B-81C9-9BB6449F6285}" dt="2022-11-30T08:56:56.125" v="9337" actId="26606"/>
          <ac:spMkLst>
            <pc:docMk/>
            <pc:sldMk cId="2543816830" sldId="274"/>
            <ac:spMk id="72" creationId="{CBC3C8C6-98E2-45EF-AEFC-30C0DBA0E958}"/>
          </ac:spMkLst>
        </pc:spChg>
        <pc:grpChg chg="add del">
          <ac:chgData name="Natalie Boyd (25000802)" userId="9e855f9f-e080-499e-ba97-f5eecd2ef8aa" providerId="ADAL" clId="{A8D55A62-F8EE-442B-81C9-9BB6449F6285}" dt="2022-11-30T08:56:56.125" v="9337" actId="26606"/>
          <ac:grpSpMkLst>
            <pc:docMk/>
            <pc:sldMk cId="2543816830" sldId="274"/>
            <ac:grpSpMk id="11" creationId="{FAEF28A3-012D-4640-B8B8-1EF6EAF7233B}"/>
          </ac:grpSpMkLst>
        </pc:grpChg>
        <pc:grpChg chg="add del">
          <ac:chgData name="Natalie Boyd (25000802)" userId="9e855f9f-e080-499e-ba97-f5eecd2ef8aa" providerId="ADAL" clId="{A8D55A62-F8EE-442B-81C9-9BB6449F6285}" dt="2022-11-30T08:56:56.073" v="9336" actId="26606"/>
          <ac:grpSpMkLst>
            <pc:docMk/>
            <pc:sldMk cId="2543816830" sldId="274"/>
            <ac:grpSpMk id="41" creationId="{ACCC08F4-6649-4752-A49D-EC2C8E965620}"/>
          </ac:grpSpMkLst>
        </pc:grpChg>
        <pc:grpChg chg="add">
          <ac:chgData name="Natalie Boyd (25000802)" userId="9e855f9f-e080-499e-ba97-f5eecd2ef8aa" providerId="ADAL" clId="{A8D55A62-F8EE-442B-81C9-9BB6449F6285}" dt="2022-11-30T08:56:56.125" v="9337" actId="26606"/>
          <ac:grpSpMkLst>
            <pc:docMk/>
            <pc:sldMk cId="2543816830" sldId="274"/>
            <ac:grpSpMk id="66" creationId="{ADF228AF-822F-4819-9EB8-406258D6BB0E}"/>
          </ac:grpSpMkLst>
        </pc:grpChg>
        <pc:picChg chg="add mod ord">
          <ac:chgData name="Natalie Boyd (25000802)" userId="9e855f9f-e080-499e-ba97-f5eecd2ef8aa" providerId="ADAL" clId="{A8D55A62-F8EE-442B-81C9-9BB6449F6285}" dt="2022-11-30T08:56:56.125" v="9337" actId="26606"/>
          <ac:picMkLst>
            <pc:docMk/>
            <pc:sldMk cId="2543816830" sldId="274"/>
            <ac:picMk id="6" creationId="{A90FEAD1-2488-349A-362E-2E7F00AB6016}"/>
          </ac:picMkLst>
        </pc:picChg>
        <pc:picChg chg="add mod">
          <ac:chgData name="Natalie Boyd (25000802)" userId="9e855f9f-e080-499e-ba97-f5eecd2ef8aa" providerId="ADAL" clId="{A8D55A62-F8EE-442B-81C9-9BB6449F6285}" dt="2022-11-30T08:56:56.125" v="9337" actId="26606"/>
          <ac:picMkLst>
            <pc:docMk/>
            <pc:sldMk cId="2543816830" sldId="274"/>
            <ac:picMk id="8" creationId="{AEAFC13F-9053-9D8B-409C-93B7DA64327B}"/>
          </ac:picMkLst>
        </pc:picChg>
      </pc:sldChg>
      <pc:sldChg chg="modSp new mod">
        <pc:chgData name="Natalie Boyd (25000802)" userId="9e855f9f-e080-499e-ba97-f5eecd2ef8aa" providerId="ADAL" clId="{A8D55A62-F8EE-442B-81C9-9BB6449F6285}" dt="2022-11-30T09:02:58.118" v="9923" actId="20577"/>
        <pc:sldMkLst>
          <pc:docMk/>
          <pc:sldMk cId="2567926903" sldId="275"/>
        </pc:sldMkLst>
        <pc:spChg chg="mod">
          <ac:chgData name="Natalie Boyd (25000802)" userId="9e855f9f-e080-499e-ba97-f5eecd2ef8aa" providerId="ADAL" clId="{A8D55A62-F8EE-442B-81C9-9BB6449F6285}" dt="2022-11-30T08:59:41.366" v="9501" actId="20577"/>
          <ac:spMkLst>
            <pc:docMk/>
            <pc:sldMk cId="2567926903" sldId="275"/>
            <ac:spMk id="2" creationId="{1302200E-B695-3D72-970D-C073635717A0}"/>
          </ac:spMkLst>
        </pc:spChg>
        <pc:spChg chg="mod">
          <ac:chgData name="Natalie Boyd (25000802)" userId="9e855f9f-e080-499e-ba97-f5eecd2ef8aa" providerId="ADAL" clId="{A8D55A62-F8EE-442B-81C9-9BB6449F6285}" dt="2022-11-30T09:02:58.118" v="9923" actId="20577"/>
          <ac:spMkLst>
            <pc:docMk/>
            <pc:sldMk cId="2567926903" sldId="275"/>
            <ac:spMk id="3" creationId="{800B3F3D-6878-7214-75D9-EDE95CB48189}"/>
          </ac:spMkLst>
        </pc:spChg>
      </pc:sldChg>
      <pc:sldChg chg="addSp delSp modSp new mod setBg setClrOvrMap">
        <pc:chgData name="Natalie Boyd (25000802)" userId="9e855f9f-e080-499e-ba97-f5eecd2ef8aa" providerId="ADAL" clId="{A8D55A62-F8EE-442B-81C9-9BB6449F6285}" dt="2022-11-30T09:08:34.101" v="10406" actId="20577"/>
        <pc:sldMkLst>
          <pc:docMk/>
          <pc:sldMk cId="726306839" sldId="276"/>
        </pc:sldMkLst>
        <pc:spChg chg="mod">
          <ac:chgData name="Natalie Boyd (25000802)" userId="9e855f9f-e080-499e-ba97-f5eecd2ef8aa" providerId="ADAL" clId="{A8D55A62-F8EE-442B-81C9-9BB6449F6285}" dt="2022-11-30T09:05:37.530" v="9937" actId="26606"/>
          <ac:spMkLst>
            <pc:docMk/>
            <pc:sldMk cId="726306839" sldId="276"/>
            <ac:spMk id="2" creationId="{B80A98E4-07E9-11A2-4481-DE411DC05D7A}"/>
          </ac:spMkLst>
        </pc:spChg>
        <pc:spChg chg="del">
          <ac:chgData name="Natalie Boyd (25000802)" userId="9e855f9f-e080-499e-ba97-f5eecd2ef8aa" providerId="ADAL" clId="{A8D55A62-F8EE-442B-81C9-9BB6449F6285}" dt="2022-11-30T09:05:34.700" v="9934" actId="931"/>
          <ac:spMkLst>
            <pc:docMk/>
            <pc:sldMk cId="726306839" sldId="276"/>
            <ac:spMk id="3" creationId="{594CF0E2-A8EF-C0AE-E456-99C83DDF410B}"/>
          </ac:spMkLst>
        </pc:spChg>
        <pc:spChg chg="mod">
          <ac:chgData name="Natalie Boyd (25000802)" userId="9e855f9f-e080-499e-ba97-f5eecd2ef8aa" providerId="ADAL" clId="{A8D55A62-F8EE-442B-81C9-9BB6449F6285}" dt="2022-11-30T09:08:34.101" v="10406" actId="20577"/>
          <ac:spMkLst>
            <pc:docMk/>
            <pc:sldMk cId="726306839" sldId="276"/>
            <ac:spMk id="4" creationId="{D287B2A6-7E9E-6AB5-8AAF-A676DA39FDB8}"/>
          </ac:spMkLst>
        </pc:spChg>
        <pc:spChg chg="add">
          <ac:chgData name="Natalie Boyd (25000802)" userId="9e855f9f-e080-499e-ba97-f5eecd2ef8aa" providerId="ADAL" clId="{A8D55A62-F8EE-442B-81C9-9BB6449F6285}" dt="2022-11-30T09:05:37.530" v="9937" actId="26606"/>
          <ac:spMkLst>
            <pc:docMk/>
            <pc:sldMk cId="726306839" sldId="276"/>
            <ac:spMk id="22" creationId="{59647F54-801D-44AB-8284-EDDFF7763139}"/>
          </ac:spMkLst>
        </pc:spChg>
        <pc:spChg chg="add">
          <ac:chgData name="Natalie Boyd (25000802)" userId="9e855f9f-e080-499e-ba97-f5eecd2ef8aa" providerId="ADAL" clId="{A8D55A62-F8EE-442B-81C9-9BB6449F6285}" dt="2022-11-30T09:05:37.530" v="9937" actId="26606"/>
          <ac:spMkLst>
            <pc:docMk/>
            <pc:sldMk cId="726306839" sldId="276"/>
            <ac:spMk id="24" creationId="{89EA2611-DCBA-4E97-A2B2-9A466E76BDA4}"/>
          </ac:spMkLst>
        </pc:spChg>
        <pc:spChg chg="add">
          <ac:chgData name="Natalie Boyd (25000802)" userId="9e855f9f-e080-499e-ba97-f5eecd2ef8aa" providerId="ADAL" clId="{A8D55A62-F8EE-442B-81C9-9BB6449F6285}" dt="2022-11-30T09:05:37.530" v="9937" actId="26606"/>
          <ac:spMkLst>
            <pc:docMk/>
            <pc:sldMk cId="726306839" sldId="276"/>
            <ac:spMk id="26" creationId="{BBC615D1-6E12-40EF-915B-316CFDB550D5}"/>
          </ac:spMkLst>
        </pc:spChg>
        <pc:spChg chg="add">
          <ac:chgData name="Natalie Boyd (25000802)" userId="9e855f9f-e080-499e-ba97-f5eecd2ef8aa" providerId="ADAL" clId="{A8D55A62-F8EE-442B-81C9-9BB6449F6285}" dt="2022-11-30T09:05:37.530" v="9937" actId="26606"/>
          <ac:spMkLst>
            <pc:docMk/>
            <pc:sldMk cId="726306839" sldId="276"/>
            <ac:spMk id="28" creationId="{B9797D36-DE1E-47CD-881A-6C1F5828261B}"/>
          </ac:spMkLst>
        </pc:spChg>
        <pc:spChg chg="add">
          <ac:chgData name="Natalie Boyd (25000802)" userId="9e855f9f-e080-499e-ba97-f5eecd2ef8aa" providerId="ADAL" clId="{A8D55A62-F8EE-442B-81C9-9BB6449F6285}" dt="2022-11-30T09:05:37.530" v="9937" actId="26606"/>
          <ac:spMkLst>
            <pc:docMk/>
            <pc:sldMk cId="726306839" sldId="276"/>
            <ac:spMk id="30" creationId="{4A2FAF1F-F462-46AF-A9E6-CC93C4E2C359}"/>
          </ac:spMkLst>
        </pc:spChg>
        <pc:spChg chg="add">
          <ac:chgData name="Natalie Boyd (25000802)" userId="9e855f9f-e080-499e-ba97-f5eecd2ef8aa" providerId="ADAL" clId="{A8D55A62-F8EE-442B-81C9-9BB6449F6285}" dt="2022-11-30T09:05:37.530" v="9937" actId="26606"/>
          <ac:spMkLst>
            <pc:docMk/>
            <pc:sldMk cId="726306839" sldId="276"/>
            <ac:spMk id="32" creationId="{7146BED8-BAE9-42C5-A3DD-7B946445DB8C}"/>
          </ac:spMkLst>
        </pc:spChg>
        <pc:spChg chg="add">
          <ac:chgData name="Natalie Boyd (25000802)" userId="9e855f9f-e080-499e-ba97-f5eecd2ef8aa" providerId="ADAL" clId="{A8D55A62-F8EE-442B-81C9-9BB6449F6285}" dt="2022-11-30T09:05:37.530" v="9937" actId="26606"/>
          <ac:spMkLst>
            <pc:docMk/>
            <pc:sldMk cId="726306839" sldId="276"/>
            <ac:spMk id="34" creationId="{15765FE8-B62F-41E4-A73C-74C91A8FD945}"/>
          </ac:spMkLst>
        </pc:spChg>
        <pc:grpChg chg="add">
          <ac:chgData name="Natalie Boyd (25000802)" userId="9e855f9f-e080-499e-ba97-f5eecd2ef8aa" providerId="ADAL" clId="{A8D55A62-F8EE-442B-81C9-9BB6449F6285}" dt="2022-11-30T09:05:37.530" v="9937" actId="26606"/>
          <ac:grpSpMkLst>
            <pc:docMk/>
            <pc:sldMk cId="726306839" sldId="276"/>
            <ac:grpSpMk id="11" creationId="{FAEF28A3-012D-4640-B8B8-1EF6EAF7233B}"/>
          </ac:grpSpMkLst>
        </pc:grpChg>
        <pc:picChg chg="add mod">
          <ac:chgData name="Natalie Boyd (25000802)" userId="9e855f9f-e080-499e-ba97-f5eecd2ef8aa" providerId="ADAL" clId="{A8D55A62-F8EE-442B-81C9-9BB6449F6285}" dt="2022-11-30T09:05:37.530" v="9937" actId="26606"/>
          <ac:picMkLst>
            <pc:docMk/>
            <pc:sldMk cId="726306839" sldId="276"/>
            <ac:picMk id="6" creationId="{759CA1E0-FA0A-05FB-7E3F-20E2BE4CD5F9}"/>
          </ac:picMkLst>
        </pc:picChg>
      </pc:sldChg>
      <pc:sldChg chg="addSp delSp modSp new mod">
        <pc:chgData name="Natalie Boyd (25000802)" userId="9e855f9f-e080-499e-ba97-f5eecd2ef8aa" providerId="ADAL" clId="{A8D55A62-F8EE-442B-81C9-9BB6449F6285}" dt="2022-11-30T09:13:25.388" v="10524" actId="20577"/>
        <pc:sldMkLst>
          <pc:docMk/>
          <pc:sldMk cId="2733722228" sldId="277"/>
        </pc:sldMkLst>
        <pc:spChg chg="mod">
          <ac:chgData name="Natalie Boyd (25000802)" userId="9e855f9f-e080-499e-ba97-f5eecd2ef8aa" providerId="ADAL" clId="{A8D55A62-F8EE-442B-81C9-9BB6449F6285}" dt="2022-11-30T09:13:25.388" v="10524" actId="20577"/>
          <ac:spMkLst>
            <pc:docMk/>
            <pc:sldMk cId="2733722228" sldId="277"/>
            <ac:spMk id="2" creationId="{7C1D9FA6-9FA1-4E21-4A5B-D85716AFC4B1}"/>
          </ac:spMkLst>
        </pc:spChg>
        <pc:spChg chg="del">
          <ac:chgData name="Natalie Boyd (25000802)" userId="9e855f9f-e080-499e-ba97-f5eecd2ef8aa" providerId="ADAL" clId="{A8D55A62-F8EE-442B-81C9-9BB6449F6285}" dt="2022-11-30T09:09:37.605" v="10433" actId="931"/>
          <ac:spMkLst>
            <pc:docMk/>
            <pc:sldMk cId="2733722228" sldId="277"/>
            <ac:spMk id="3" creationId="{8C692F10-A20A-0276-9C64-EEE5338EF5CE}"/>
          </ac:spMkLst>
        </pc:spChg>
        <pc:spChg chg="del">
          <ac:chgData name="Natalie Boyd (25000802)" userId="9e855f9f-e080-499e-ba97-f5eecd2ef8aa" providerId="ADAL" clId="{A8D55A62-F8EE-442B-81C9-9BB6449F6285}" dt="2022-11-30T09:10:52.858" v="10458" actId="931"/>
          <ac:spMkLst>
            <pc:docMk/>
            <pc:sldMk cId="2733722228" sldId="277"/>
            <ac:spMk id="4" creationId="{773D1137-910F-C970-6611-CA97077752D0}"/>
          </ac:spMkLst>
        </pc:spChg>
        <pc:spChg chg="add mod">
          <ac:chgData name="Natalie Boyd (25000802)" userId="9e855f9f-e080-499e-ba97-f5eecd2ef8aa" providerId="ADAL" clId="{A8D55A62-F8EE-442B-81C9-9BB6449F6285}" dt="2022-11-30T09:12:35.993" v="10495" actId="1076"/>
          <ac:spMkLst>
            <pc:docMk/>
            <pc:sldMk cId="2733722228" sldId="277"/>
            <ac:spMk id="7" creationId="{13D78D53-C687-E1B3-E1D3-E4294C05A9DF}"/>
          </ac:spMkLst>
        </pc:spChg>
        <pc:spChg chg="add mod">
          <ac:chgData name="Natalie Boyd (25000802)" userId="9e855f9f-e080-499e-ba97-f5eecd2ef8aa" providerId="ADAL" clId="{A8D55A62-F8EE-442B-81C9-9BB6449F6285}" dt="2022-11-30T09:12:29.129" v="10493" actId="1076"/>
          <ac:spMkLst>
            <pc:docMk/>
            <pc:sldMk cId="2733722228" sldId="277"/>
            <ac:spMk id="10" creationId="{2A000EDD-B222-A2F4-C766-D6CA9EB06D9C}"/>
          </ac:spMkLst>
        </pc:spChg>
        <pc:spChg chg="add mod">
          <ac:chgData name="Natalie Boyd (25000802)" userId="9e855f9f-e080-499e-ba97-f5eecd2ef8aa" providerId="ADAL" clId="{A8D55A62-F8EE-442B-81C9-9BB6449F6285}" dt="2022-11-30T09:12:55.729" v="10515" actId="20577"/>
          <ac:spMkLst>
            <pc:docMk/>
            <pc:sldMk cId="2733722228" sldId="277"/>
            <ac:spMk id="13" creationId="{D8564C71-A612-F480-6464-337CFE5A9A84}"/>
          </ac:spMkLst>
        </pc:spChg>
        <pc:picChg chg="add mod">
          <ac:chgData name="Natalie Boyd (25000802)" userId="9e855f9f-e080-499e-ba97-f5eecd2ef8aa" providerId="ADAL" clId="{A8D55A62-F8EE-442B-81C9-9BB6449F6285}" dt="2022-11-30T09:12:16.858" v="10489" actId="14100"/>
          <ac:picMkLst>
            <pc:docMk/>
            <pc:sldMk cId="2733722228" sldId="277"/>
            <ac:picMk id="6" creationId="{71F48074-23AA-48EE-91D4-FEBC28D450F4}"/>
          </ac:picMkLst>
        </pc:picChg>
        <pc:picChg chg="add mod">
          <ac:chgData name="Natalie Boyd (25000802)" userId="9e855f9f-e080-499e-ba97-f5eecd2ef8aa" providerId="ADAL" clId="{A8D55A62-F8EE-442B-81C9-9BB6449F6285}" dt="2022-11-30T09:12:20.146" v="10490" actId="14100"/>
          <ac:picMkLst>
            <pc:docMk/>
            <pc:sldMk cId="2733722228" sldId="277"/>
            <ac:picMk id="9" creationId="{F947DC42-2965-ECF9-F65B-8289496C3980}"/>
          </ac:picMkLst>
        </pc:picChg>
        <pc:picChg chg="add mod">
          <ac:chgData name="Natalie Boyd (25000802)" userId="9e855f9f-e080-499e-ba97-f5eecd2ef8aa" providerId="ADAL" clId="{A8D55A62-F8EE-442B-81C9-9BB6449F6285}" dt="2022-11-30T09:12:22.561" v="10491" actId="1076"/>
          <ac:picMkLst>
            <pc:docMk/>
            <pc:sldMk cId="2733722228" sldId="277"/>
            <ac:picMk id="12" creationId="{2FEB4CFD-F3BC-ED7A-1A64-893A2B84BB6A}"/>
          </ac:picMkLst>
        </pc:picChg>
      </pc:sldChg>
      <pc:sldChg chg="addSp delSp modSp new mod setBg setClrOvrMap">
        <pc:chgData name="Natalie Boyd (25000802)" userId="9e855f9f-e080-499e-ba97-f5eecd2ef8aa" providerId="ADAL" clId="{A8D55A62-F8EE-442B-81C9-9BB6449F6285}" dt="2022-11-30T09:17:16.549" v="10841" actId="20577"/>
        <pc:sldMkLst>
          <pc:docMk/>
          <pc:sldMk cId="3616241791" sldId="278"/>
        </pc:sldMkLst>
        <pc:spChg chg="mod">
          <ac:chgData name="Natalie Boyd (25000802)" userId="9e855f9f-e080-499e-ba97-f5eecd2ef8aa" providerId="ADAL" clId="{A8D55A62-F8EE-442B-81C9-9BB6449F6285}" dt="2022-11-30T09:15:20.674" v="10549" actId="26606"/>
          <ac:spMkLst>
            <pc:docMk/>
            <pc:sldMk cId="3616241791" sldId="278"/>
            <ac:spMk id="2" creationId="{2501E366-737A-A388-675A-A5C059FEDCF7}"/>
          </ac:spMkLst>
        </pc:spChg>
        <pc:spChg chg="del">
          <ac:chgData name="Natalie Boyd (25000802)" userId="9e855f9f-e080-499e-ba97-f5eecd2ef8aa" providerId="ADAL" clId="{A8D55A62-F8EE-442B-81C9-9BB6449F6285}" dt="2022-11-30T09:15:11.371" v="10544" actId="931"/>
          <ac:spMkLst>
            <pc:docMk/>
            <pc:sldMk cId="3616241791" sldId="278"/>
            <ac:spMk id="3" creationId="{B6F11BD9-763E-19FB-ADE0-92F0383ED553}"/>
          </ac:spMkLst>
        </pc:spChg>
        <pc:spChg chg="mod">
          <ac:chgData name="Natalie Boyd (25000802)" userId="9e855f9f-e080-499e-ba97-f5eecd2ef8aa" providerId="ADAL" clId="{A8D55A62-F8EE-442B-81C9-9BB6449F6285}" dt="2022-11-30T09:17:16.549" v="10841" actId="20577"/>
          <ac:spMkLst>
            <pc:docMk/>
            <pc:sldMk cId="3616241791" sldId="278"/>
            <ac:spMk id="4" creationId="{0A52827E-E988-2D25-6587-9E0CD8D7CA1E}"/>
          </ac:spMkLst>
        </pc:spChg>
        <pc:spChg chg="add del">
          <ac:chgData name="Natalie Boyd (25000802)" userId="9e855f9f-e080-499e-ba97-f5eecd2ef8aa" providerId="ADAL" clId="{A8D55A62-F8EE-442B-81C9-9BB6449F6285}" dt="2022-11-30T09:15:20.621" v="10548" actId="26606"/>
          <ac:spMkLst>
            <pc:docMk/>
            <pc:sldMk cId="3616241791" sldId="278"/>
            <ac:spMk id="22" creationId="{59647F54-801D-44AB-8284-EDDFF7763139}"/>
          </ac:spMkLst>
        </pc:spChg>
        <pc:spChg chg="add">
          <ac:chgData name="Natalie Boyd (25000802)" userId="9e855f9f-e080-499e-ba97-f5eecd2ef8aa" providerId="ADAL" clId="{A8D55A62-F8EE-442B-81C9-9BB6449F6285}" dt="2022-11-30T09:15:20.674" v="10549" actId="26606"/>
          <ac:spMkLst>
            <pc:docMk/>
            <pc:sldMk cId="3616241791" sldId="278"/>
            <ac:spMk id="24" creationId="{89EA2611-DCBA-4E97-A2B2-9A466E76BDA4}"/>
          </ac:spMkLst>
        </pc:spChg>
        <pc:spChg chg="add">
          <ac:chgData name="Natalie Boyd (25000802)" userId="9e855f9f-e080-499e-ba97-f5eecd2ef8aa" providerId="ADAL" clId="{A8D55A62-F8EE-442B-81C9-9BB6449F6285}" dt="2022-11-30T09:15:20.674" v="10549" actId="26606"/>
          <ac:spMkLst>
            <pc:docMk/>
            <pc:sldMk cId="3616241791" sldId="278"/>
            <ac:spMk id="26" creationId="{BBC615D1-6E12-40EF-915B-316CFDB550D5}"/>
          </ac:spMkLst>
        </pc:spChg>
        <pc:spChg chg="add">
          <ac:chgData name="Natalie Boyd (25000802)" userId="9e855f9f-e080-499e-ba97-f5eecd2ef8aa" providerId="ADAL" clId="{A8D55A62-F8EE-442B-81C9-9BB6449F6285}" dt="2022-11-30T09:15:20.674" v="10549" actId="26606"/>
          <ac:spMkLst>
            <pc:docMk/>
            <pc:sldMk cId="3616241791" sldId="278"/>
            <ac:spMk id="27" creationId="{59647F54-801D-44AB-8284-EDDFF7763139}"/>
          </ac:spMkLst>
        </pc:spChg>
        <pc:spChg chg="add">
          <ac:chgData name="Natalie Boyd (25000802)" userId="9e855f9f-e080-499e-ba97-f5eecd2ef8aa" providerId="ADAL" clId="{A8D55A62-F8EE-442B-81C9-9BB6449F6285}" dt="2022-11-30T09:15:20.674" v="10549" actId="26606"/>
          <ac:spMkLst>
            <pc:docMk/>
            <pc:sldMk cId="3616241791" sldId="278"/>
            <ac:spMk id="28" creationId="{B9797D36-DE1E-47CD-881A-6C1F5828261B}"/>
          </ac:spMkLst>
        </pc:spChg>
        <pc:spChg chg="add">
          <ac:chgData name="Natalie Boyd (25000802)" userId="9e855f9f-e080-499e-ba97-f5eecd2ef8aa" providerId="ADAL" clId="{A8D55A62-F8EE-442B-81C9-9BB6449F6285}" dt="2022-11-30T09:15:20.674" v="10549" actId="26606"/>
          <ac:spMkLst>
            <pc:docMk/>
            <pc:sldMk cId="3616241791" sldId="278"/>
            <ac:spMk id="30" creationId="{4A2FAF1F-F462-46AF-A9E6-CC93C4E2C359}"/>
          </ac:spMkLst>
        </pc:spChg>
        <pc:spChg chg="add">
          <ac:chgData name="Natalie Boyd (25000802)" userId="9e855f9f-e080-499e-ba97-f5eecd2ef8aa" providerId="ADAL" clId="{A8D55A62-F8EE-442B-81C9-9BB6449F6285}" dt="2022-11-30T09:15:20.674" v="10549" actId="26606"/>
          <ac:spMkLst>
            <pc:docMk/>
            <pc:sldMk cId="3616241791" sldId="278"/>
            <ac:spMk id="32" creationId="{7146BED8-BAE9-42C5-A3DD-7B946445DB8C}"/>
          </ac:spMkLst>
        </pc:spChg>
        <pc:spChg chg="add">
          <ac:chgData name="Natalie Boyd (25000802)" userId="9e855f9f-e080-499e-ba97-f5eecd2ef8aa" providerId="ADAL" clId="{A8D55A62-F8EE-442B-81C9-9BB6449F6285}" dt="2022-11-30T09:15:20.674" v="10549" actId="26606"/>
          <ac:spMkLst>
            <pc:docMk/>
            <pc:sldMk cId="3616241791" sldId="278"/>
            <ac:spMk id="34" creationId="{15765FE8-B62F-41E4-A73C-74C91A8FD945}"/>
          </ac:spMkLst>
        </pc:spChg>
        <pc:grpChg chg="add del">
          <ac:chgData name="Natalie Boyd (25000802)" userId="9e855f9f-e080-499e-ba97-f5eecd2ef8aa" providerId="ADAL" clId="{A8D55A62-F8EE-442B-81C9-9BB6449F6285}" dt="2022-11-30T09:15:20.621" v="10548" actId="26606"/>
          <ac:grpSpMkLst>
            <pc:docMk/>
            <pc:sldMk cId="3616241791" sldId="278"/>
            <ac:grpSpMk id="11" creationId="{FAEF28A3-012D-4640-B8B8-1EF6EAF7233B}"/>
          </ac:grpSpMkLst>
        </pc:grpChg>
        <pc:grpChg chg="add">
          <ac:chgData name="Natalie Boyd (25000802)" userId="9e855f9f-e080-499e-ba97-f5eecd2ef8aa" providerId="ADAL" clId="{A8D55A62-F8EE-442B-81C9-9BB6449F6285}" dt="2022-11-30T09:15:20.674" v="10549" actId="26606"/>
          <ac:grpSpMkLst>
            <pc:docMk/>
            <pc:sldMk cId="3616241791" sldId="278"/>
            <ac:grpSpMk id="25" creationId="{FAEF28A3-012D-4640-B8B8-1EF6EAF7233B}"/>
          </ac:grpSpMkLst>
        </pc:grpChg>
        <pc:picChg chg="add mod ord">
          <ac:chgData name="Natalie Boyd (25000802)" userId="9e855f9f-e080-499e-ba97-f5eecd2ef8aa" providerId="ADAL" clId="{A8D55A62-F8EE-442B-81C9-9BB6449F6285}" dt="2022-11-30T09:15:20.674" v="10549" actId="26606"/>
          <ac:picMkLst>
            <pc:docMk/>
            <pc:sldMk cId="3616241791" sldId="278"/>
            <ac:picMk id="6" creationId="{48B0509E-791E-88CC-400C-40FB9F0744C9}"/>
          </ac:picMkLst>
        </pc:picChg>
      </pc:sldChg>
      <pc:sldChg chg="addSp delSp modSp new mod setBg setClrOvrMap">
        <pc:chgData name="Natalie Boyd (25000802)" userId="9e855f9f-e080-499e-ba97-f5eecd2ef8aa" providerId="ADAL" clId="{A8D55A62-F8EE-442B-81C9-9BB6449F6285}" dt="2022-11-30T09:22:54.531" v="11115" actId="20577"/>
        <pc:sldMkLst>
          <pc:docMk/>
          <pc:sldMk cId="943024827" sldId="279"/>
        </pc:sldMkLst>
        <pc:spChg chg="mod">
          <ac:chgData name="Natalie Boyd (25000802)" userId="9e855f9f-e080-499e-ba97-f5eecd2ef8aa" providerId="ADAL" clId="{A8D55A62-F8EE-442B-81C9-9BB6449F6285}" dt="2022-11-30T09:20:48.525" v="10865" actId="20577"/>
          <ac:spMkLst>
            <pc:docMk/>
            <pc:sldMk cId="943024827" sldId="279"/>
            <ac:spMk id="2" creationId="{C41F0784-689C-B467-2893-0E1BA91C7796}"/>
          </ac:spMkLst>
        </pc:spChg>
        <pc:spChg chg="del">
          <ac:chgData name="Natalie Boyd (25000802)" userId="9e855f9f-e080-499e-ba97-f5eecd2ef8aa" providerId="ADAL" clId="{A8D55A62-F8EE-442B-81C9-9BB6449F6285}" dt="2022-11-30T09:20:22.602" v="10843" actId="931"/>
          <ac:spMkLst>
            <pc:docMk/>
            <pc:sldMk cId="943024827" sldId="279"/>
            <ac:spMk id="3" creationId="{466A5C92-C374-423E-BC2B-A2467A00C758}"/>
          </ac:spMkLst>
        </pc:spChg>
        <pc:spChg chg="mod">
          <ac:chgData name="Natalie Boyd (25000802)" userId="9e855f9f-e080-499e-ba97-f5eecd2ef8aa" providerId="ADAL" clId="{A8D55A62-F8EE-442B-81C9-9BB6449F6285}" dt="2022-11-30T09:22:54.531" v="11115" actId="20577"/>
          <ac:spMkLst>
            <pc:docMk/>
            <pc:sldMk cId="943024827" sldId="279"/>
            <ac:spMk id="4" creationId="{67267C33-372F-0157-EA50-D9EBE738342D}"/>
          </ac:spMkLst>
        </pc:spChg>
        <pc:spChg chg="add">
          <ac:chgData name="Natalie Boyd (25000802)" userId="9e855f9f-e080-499e-ba97-f5eecd2ef8aa" providerId="ADAL" clId="{A8D55A62-F8EE-442B-81C9-9BB6449F6285}" dt="2022-11-30T09:20:26.551" v="10846" actId="26606"/>
          <ac:spMkLst>
            <pc:docMk/>
            <pc:sldMk cId="943024827" sldId="279"/>
            <ac:spMk id="22" creationId="{59647F54-801D-44AB-8284-EDDFF7763139}"/>
          </ac:spMkLst>
        </pc:spChg>
        <pc:spChg chg="add">
          <ac:chgData name="Natalie Boyd (25000802)" userId="9e855f9f-e080-499e-ba97-f5eecd2ef8aa" providerId="ADAL" clId="{A8D55A62-F8EE-442B-81C9-9BB6449F6285}" dt="2022-11-30T09:20:26.551" v="10846" actId="26606"/>
          <ac:spMkLst>
            <pc:docMk/>
            <pc:sldMk cId="943024827" sldId="279"/>
            <ac:spMk id="24" creationId="{510C9632-BB6F-48EE-AB65-501878BA5DB6}"/>
          </ac:spMkLst>
        </pc:spChg>
        <pc:spChg chg="add">
          <ac:chgData name="Natalie Boyd (25000802)" userId="9e855f9f-e080-499e-ba97-f5eecd2ef8aa" providerId="ADAL" clId="{A8D55A62-F8EE-442B-81C9-9BB6449F6285}" dt="2022-11-30T09:20:26.551" v="10846" actId="26606"/>
          <ac:spMkLst>
            <pc:docMk/>
            <pc:sldMk cId="943024827" sldId="279"/>
            <ac:spMk id="26" creationId="{4EC8AAB6-953B-4D29-9967-3C44D06BB4E8}"/>
          </ac:spMkLst>
        </pc:spChg>
        <pc:spChg chg="add">
          <ac:chgData name="Natalie Boyd (25000802)" userId="9e855f9f-e080-499e-ba97-f5eecd2ef8aa" providerId="ADAL" clId="{A8D55A62-F8EE-442B-81C9-9BB6449F6285}" dt="2022-11-30T09:20:26.551" v="10846" actId="26606"/>
          <ac:spMkLst>
            <pc:docMk/>
            <pc:sldMk cId="943024827" sldId="279"/>
            <ac:spMk id="28" creationId="{C89ED458-2326-40DC-9C7B-1A717B6551AD}"/>
          </ac:spMkLst>
        </pc:spChg>
        <pc:spChg chg="add">
          <ac:chgData name="Natalie Boyd (25000802)" userId="9e855f9f-e080-499e-ba97-f5eecd2ef8aa" providerId="ADAL" clId="{A8D55A62-F8EE-442B-81C9-9BB6449F6285}" dt="2022-11-30T09:20:26.551" v="10846" actId="26606"/>
          <ac:spMkLst>
            <pc:docMk/>
            <pc:sldMk cId="943024827" sldId="279"/>
            <ac:spMk id="30" creationId="{6F9D1DE6-E368-4F07-85F9-D5B767477DDF}"/>
          </ac:spMkLst>
        </pc:spChg>
        <pc:spChg chg="add">
          <ac:chgData name="Natalie Boyd (25000802)" userId="9e855f9f-e080-499e-ba97-f5eecd2ef8aa" providerId="ADAL" clId="{A8D55A62-F8EE-442B-81C9-9BB6449F6285}" dt="2022-11-30T09:20:26.551" v="10846" actId="26606"/>
          <ac:spMkLst>
            <pc:docMk/>
            <pc:sldMk cId="943024827" sldId="279"/>
            <ac:spMk id="32" creationId="{F63B1F66-4ACE-4A01-8ADF-F175A9C358B2}"/>
          </ac:spMkLst>
        </pc:spChg>
        <pc:spChg chg="add">
          <ac:chgData name="Natalie Boyd (25000802)" userId="9e855f9f-e080-499e-ba97-f5eecd2ef8aa" providerId="ADAL" clId="{A8D55A62-F8EE-442B-81C9-9BB6449F6285}" dt="2022-11-30T09:20:26.551" v="10846" actId="26606"/>
          <ac:spMkLst>
            <pc:docMk/>
            <pc:sldMk cId="943024827" sldId="279"/>
            <ac:spMk id="34" creationId="{CF8448ED-9332-4A9B-8CAB-B1985E596E20}"/>
          </ac:spMkLst>
        </pc:spChg>
        <pc:spChg chg="add">
          <ac:chgData name="Natalie Boyd (25000802)" userId="9e855f9f-e080-499e-ba97-f5eecd2ef8aa" providerId="ADAL" clId="{A8D55A62-F8EE-442B-81C9-9BB6449F6285}" dt="2022-11-30T09:20:26.551" v="10846" actId="26606"/>
          <ac:spMkLst>
            <pc:docMk/>
            <pc:sldMk cId="943024827" sldId="279"/>
            <ac:spMk id="36" creationId="{ED3A2261-1C75-40FF-8CD6-18C5900C1C8D}"/>
          </ac:spMkLst>
        </pc:spChg>
        <pc:grpChg chg="add">
          <ac:chgData name="Natalie Boyd (25000802)" userId="9e855f9f-e080-499e-ba97-f5eecd2ef8aa" providerId="ADAL" clId="{A8D55A62-F8EE-442B-81C9-9BB6449F6285}" dt="2022-11-30T09:20:26.551" v="10846" actId="26606"/>
          <ac:grpSpMkLst>
            <pc:docMk/>
            <pc:sldMk cId="943024827" sldId="279"/>
            <ac:grpSpMk id="11" creationId="{FAEF28A3-012D-4640-B8B8-1EF6EAF7233B}"/>
          </ac:grpSpMkLst>
        </pc:grpChg>
        <pc:picChg chg="add mod">
          <ac:chgData name="Natalie Boyd (25000802)" userId="9e855f9f-e080-499e-ba97-f5eecd2ef8aa" providerId="ADAL" clId="{A8D55A62-F8EE-442B-81C9-9BB6449F6285}" dt="2022-11-30T09:20:26.551" v="10846" actId="26606"/>
          <ac:picMkLst>
            <pc:docMk/>
            <pc:sldMk cId="943024827" sldId="279"/>
            <ac:picMk id="6" creationId="{8F8BCEB7-20E0-6AFE-4AE2-BC23460B2791}"/>
          </ac:picMkLst>
        </pc:picChg>
      </pc:sldChg>
    </pc:docChg>
  </pc:docChgLst>
</pc:chgInfo>
</file>

<file path=ppt/slideLayouts/_rels/slideLayout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7" name="Group 6"/>
          <p:cNvGrpSpPr/>
          <p:nvPr/>
        </p:nvGrpSpPr>
        <p:grpSpPr>
          <a:xfrm>
            <a:off x="0" y="0"/>
            <a:ext cx="12192000" cy="6858000"/>
            <a:chOff x="0" y="0"/>
            <a:chExt cx="12192000" cy="6858000"/>
          </a:xfrm>
        </p:grpSpPr>
        <p:sp>
          <p:nvSpPr>
            <p:cNvPr id="9" name="Rectangle 8"/>
            <p:cNvSpPr/>
            <p:nvPr/>
          </p:nvSpPr>
          <p:spPr>
            <a:xfrm>
              <a:off x="0" y="0"/>
              <a:ext cx="12192000"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0"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1"/>
          <p:cNvSpPr>
            <a:spLocks noGrp="1"/>
          </p:cNvSpPr>
          <p:nvPr>
            <p:ph type="ctrTitle"/>
          </p:nvPr>
        </p:nvSpPr>
        <p:spPr>
          <a:xfrm>
            <a:off x="1154955" y="2099733"/>
            <a:ext cx="8825658" cy="2677648"/>
          </a:xfrm>
        </p:spPr>
        <p:txBody>
          <a:bodyPr anchor="b"/>
          <a:lstStyle>
            <a:lvl1pPr>
              <a:defRPr sz="5400"/>
            </a:lvl1pPr>
          </a:lstStyle>
          <a:p>
            <a:r>
              <a:rPr lang="en-US"/>
              <a:t>Click to edit Master title style</a:t>
            </a:r>
            <a:endParaRPr lang="en-US" dirty="0"/>
          </a:p>
        </p:txBody>
      </p:sp>
      <p:sp>
        <p:nvSpPr>
          <p:cNvPr id="3" name="Subtitle 2"/>
          <p:cNvSpPr>
            <a:spLocks noGrp="1"/>
          </p:cNvSpPr>
          <p:nvPr>
            <p:ph type="subTitle" idx="1"/>
          </p:nvPr>
        </p:nvSpPr>
        <p:spPr bwMode="gray">
          <a:xfrm>
            <a:off x="1154955" y="4777380"/>
            <a:ext cx="8825658" cy="861420"/>
          </a:xfrm>
        </p:spPr>
        <p:txBody>
          <a:bodyPr anchor="t"/>
          <a:lstStyle>
            <a:lvl1pPr marL="0" indent="0" algn="l">
              <a:buNone/>
              <a:defRPr cap="all">
                <a:solidFill>
                  <a:schemeClr val="accent1">
                    <a:lumMod val="60000"/>
                    <a:lumOff val="4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bwMode="gray">
          <a:xfrm rot="5400000">
            <a:off x="10158984" y="1792224"/>
            <a:ext cx="990599" cy="304799"/>
          </a:xfrm>
        </p:spPr>
        <p:txBody>
          <a:bodyPr anchor="t"/>
          <a:lstStyle>
            <a:lvl1pPr algn="l">
              <a:defRPr b="0" i="0">
                <a:solidFill>
                  <a:schemeClr val="bg1">
                    <a:alpha val="60000"/>
                  </a:schemeClr>
                </a:solidFill>
              </a:defRPr>
            </a:lvl1pPr>
          </a:lstStyle>
          <a:p>
            <a:fld id="{102BD24E-815D-4260-B1DD-CB8C445129D3}" type="datetimeFigureOut">
              <a:rPr lang="en-GB" smtClean="0"/>
              <a:t>30/11/2022</a:t>
            </a:fld>
            <a:endParaRPr lang="en-GB"/>
          </a:p>
        </p:txBody>
      </p:sp>
      <p:sp>
        <p:nvSpPr>
          <p:cNvPr id="5" name="Footer Placeholder 4"/>
          <p:cNvSpPr>
            <a:spLocks noGrp="1"/>
          </p:cNvSpPr>
          <p:nvPr>
            <p:ph type="ftr" sz="quarter" idx="11"/>
          </p:nvPr>
        </p:nvSpPr>
        <p:spPr bwMode="gray">
          <a:xfrm rot="5400000">
            <a:off x="8951976" y="3227832"/>
            <a:ext cx="3859795" cy="304801"/>
          </a:xfrm>
        </p:spPr>
        <p:txBody>
          <a:bodyPr/>
          <a:lstStyle>
            <a:lvl1pPr>
              <a:defRPr b="0" i="0">
                <a:solidFill>
                  <a:schemeClr val="bg1">
                    <a:alpha val="60000"/>
                  </a:schemeClr>
                </a:solidFill>
              </a:defRPr>
            </a:lvl1pPr>
          </a:lstStyle>
          <a:p>
            <a:endParaRPr lang="en-GB"/>
          </a:p>
        </p:txBody>
      </p:sp>
      <p:sp>
        <p:nvSpPr>
          <p:cNvPr id="11" name="Rectangle 10"/>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12" name="Slide Number Placeholder 5"/>
          <p:cNvSpPr>
            <a:spLocks noGrp="1"/>
          </p:cNvSpPr>
          <p:nvPr>
            <p:ph type="sldNum" sz="quarter" idx="12"/>
          </p:nvPr>
        </p:nvSpPr>
        <p:spPr>
          <a:xfrm>
            <a:off x="10352540" y="295729"/>
            <a:ext cx="838199" cy="767687"/>
          </a:xfrm>
        </p:spPr>
        <p:txBody>
          <a:bodyPr/>
          <a:lstStyle/>
          <a:p>
            <a:fld id="{551A8691-C8F0-410C-8DDD-0D38B4840CCB}" type="slidenum">
              <a:rPr lang="en-GB" smtClean="0"/>
              <a:t>‹#›</a:t>
            </a:fld>
            <a:endParaRPr lang="en-GB"/>
          </a:p>
        </p:txBody>
      </p:sp>
    </p:spTree>
    <p:extLst>
      <p:ext uri="{BB962C8B-B14F-4D97-AF65-F5344CB8AC3E}">
        <p14:creationId xmlns:p14="http://schemas.microsoft.com/office/powerpoint/2010/main" val="194276042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a:xfrm>
            <a:off x="1154954" y="2603500"/>
            <a:ext cx="8825659" cy="34163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102BD24E-815D-4260-B1DD-CB8C445129D3}" type="datetimeFigureOut">
              <a:rPr lang="en-GB" smtClean="0"/>
              <a:t>30/11/2022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551A8691-C8F0-410C-8DDD-0D38B4840CCB}" type="slidenum">
              <a:rPr lang="en-GB" smtClean="0"/>
              <a:t>‹#›</a:t>
            </a:fld>
            <a:endParaRPr lang="en-GB"/>
          </a:p>
        </p:txBody>
      </p:sp>
    </p:spTree>
    <p:extLst>
      <p:ext uri="{BB962C8B-B14F-4D97-AF65-F5344CB8AC3E}">
        <p14:creationId xmlns:p14="http://schemas.microsoft.com/office/powerpoint/2010/main" val="262083602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grpSp>
        <p:nvGrpSpPr>
          <p:cNvPr id="8" name="Group 7"/>
          <p:cNvGrpSpPr/>
          <p:nvPr/>
        </p:nvGrpSpPr>
        <p:grpSpPr>
          <a:xfrm>
            <a:off x="0" y="0"/>
            <a:ext cx="12192000" cy="6858000"/>
            <a:chOff x="0" y="0"/>
            <a:chExt cx="12192000" cy="6858000"/>
          </a:xfrm>
        </p:grpSpPr>
        <p:sp>
          <p:nvSpPr>
            <p:cNvPr id="14" name="Rectangle 13"/>
            <p:cNvSpPr/>
            <p:nvPr/>
          </p:nvSpPr>
          <p:spPr>
            <a:xfrm>
              <a:off x="0" y="0"/>
              <a:ext cx="12192000"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7" name="Oval 16"/>
            <p:cNvSpPr/>
            <p:nvPr/>
          </p:nvSpPr>
          <p:spPr>
            <a:xfrm>
              <a:off x="0"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8" name="Oval 17"/>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9" name="Oval 18"/>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0" name="Oval 19"/>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1" name="Oval 20"/>
            <p:cNvSpPr/>
            <p:nvPr/>
          </p:nvSpPr>
          <p:spPr>
            <a:xfrm>
              <a:off x="7999412" y="8464"/>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0" name="Rectangle 9"/>
            <p:cNvSpPr/>
            <p:nvPr/>
          </p:nvSpPr>
          <p:spPr bwMode="gray">
            <a:xfrm>
              <a:off x="7289800" y="402165"/>
              <a:ext cx="4478865" cy="6053670"/>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sp>
        <p:sp>
          <p:nvSpPr>
            <p:cNvPr id="11" name="Freeform 5"/>
            <p:cNvSpPr/>
            <p:nvPr/>
          </p:nvSpPr>
          <p:spPr bwMode="gray">
            <a:xfrm rot="16200000">
              <a:off x="3787244" y="2801721"/>
              <a:ext cx="6053670" cy="1254558"/>
            </a:xfrm>
            <a:custGeom>
              <a:avLst/>
              <a:gdLst/>
              <a:ahLst/>
              <a:cxnLst/>
              <a:rect l="l" t="t" r="r" b="b"/>
              <a:pathLst>
                <a:path w="10000" h="8000">
                  <a:moveTo>
                    <a:pt x="0" y="0"/>
                  </a:moveTo>
                  <a:lnTo>
                    <a:pt x="0" y="7970"/>
                  </a:lnTo>
                  <a:lnTo>
                    <a:pt x="10000" y="8000"/>
                  </a:lnTo>
                  <a:lnTo>
                    <a:pt x="10000" y="7"/>
                  </a:lnTo>
                  <a:lnTo>
                    <a:pt x="10000" y="7"/>
                  </a:lnTo>
                  <a:lnTo>
                    <a:pt x="9773" y="156"/>
                  </a:lnTo>
                  <a:lnTo>
                    <a:pt x="9547" y="298"/>
                  </a:lnTo>
                  <a:lnTo>
                    <a:pt x="9320" y="437"/>
                  </a:lnTo>
                  <a:lnTo>
                    <a:pt x="9092" y="556"/>
                  </a:lnTo>
                  <a:lnTo>
                    <a:pt x="8865" y="676"/>
                  </a:lnTo>
                  <a:lnTo>
                    <a:pt x="8637" y="788"/>
                  </a:lnTo>
                  <a:lnTo>
                    <a:pt x="8412" y="884"/>
                  </a:lnTo>
                  <a:lnTo>
                    <a:pt x="8184" y="975"/>
                  </a:lnTo>
                  <a:lnTo>
                    <a:pt x="7957" y="1058"/>
                  </a:lnTo>
                  <a:lnTo>
                    <a:pt x="7734" y="1130"/>
                  </a:lnTo>
                  <a:lnTo>
                    <a:pt x="7508" y="1202"/>
                  </a:lnTo>
                  <a:lnTo>
                    <a:pt x="7285" y="1262"/>
                  </a:lnTo>
                  <a:lnTo>
                    <a:pt x="7062" y="1309"/>
                  </a:lnTo>
                  <a:lnTo>
                    <a:pt x="6840" y="1358"/>
                  </a:lnTo>
                  <a:lnTo>
                    <a:pt x="6620" y="1399"/>
                  </a:lnTo>
                  <a:lnTo>
                    <a:pt x="6402" y="1428"/>
                  </a:lnTo>
                  <a:lnTo>
                    <a:pt x="6184" y="1453"/>
                  </a:lnTo>
                  <a:lnTo>
                    <a:pt x="5968" y="1477"/>
                  </a:lnTo>
                  <a:lnTo>
                    <a:pt x="5755" y="1488"/>
                  </a:lnTo>
                  <a:lnTo>
                    <a:pt x="5542" y="1500"/>
                  </a:lnTo>
                  <a:lnTo>
                    <a:pt x="5332" y="1506"/>
                  </a:lnTo>
                  <a:lnTo>
                    <a:pt x="5124" y="1500"/>
                  </a:lnTo>
                  <a:lnTo>
                    <a:pt x="4918" y="1500"/>
                  </a:lnTo>
                  <a:lnTo>
                    <a:pt x="4714" y="1488"/>
                  </a:lnTo>
                  <a:lnTo>
                    <a:pt x="4514" y="1470"/>
                  </a:lnTo>
                  <a:lnTo>
                    <a:pt x="4316" y="1453"/>
                  </a:lnTo>
                  <a:lnTo>
                    <a:pt x="4122" y="1434"/>
                  </a:lnTo>
                  <a:lnTo>
                    <a:pt x="3929" y="1405"/>
                  </a:lnTo>
                  <a:lnTo>
                    <a:pt x="3739" y="1374"/>
                  </a:lnTo>
                  <a:lnTo>
                    <a:pt x="3553" y="1346"/>
                  </a:lnTo>
                  <a:lnTo>
                    <a:pt x="3190" y="1267"/>
                  </a:lnTo>
                  <a:lnTo>
                    <a:pt x="2842" y="1183"/>
                  </a:lnTo>
                  <a:lnTo>
                    <a:pt x="2508" y="1095"/>
                  </a:lnTo>
                  <a:lnTo>
                    <a:pt x="2192" y="998"/>
                  </a:lnTo>
                  <a:lnTo>
                    <a:pt x="1890" y="897"/>
                  </a:lnTo>
                  <a:lnTo>
                    <a:pt x="1610" y="788"/>
                  </a:lnTo>
                  <a:lnTo>
                    <a:pt x="1347" y="681"/>
                  </a:lnTo>
                  <a:lnTo>
                    <a:pt x="1105" y="574"/>
                  </a:lnTo>
                  <a:lnTo>
                    <a:pt x="883" y="473"/>
                  </a:lnTo>
                  <a:lnTo>
                    <a:pt x="686" y="377"/>
                  </a:lnTo>
                  <a:lnTo>
                    <a:pt x="508" y="286"/>
                  </a:lnTo>
                  <a:lnTo>
                    <a:pt x="358" y="210"/>
                  </a:lnTo>
                  <a:lnTo>
                    <a:pt x="232" y="138"/>
                  </a:lnTo>
                  <a:lnTo>
                    <a:pt x="59" y="35"/>
                  </a:lnTo>
                  <a:lnTo>
                    <a:pt x="0" y="0"/>
                  </a:lnTo>
                  <a:lnTo>
                    <a:pt x="0" y="0"/>
                  </a:lnTo>
                  <a:close/>
                </a:path>
              </a:pathLst>
            </a:custGeom>
            <a:solidFill>
              <a:schemeClr val="bg1"/>
            </a:solidFill>
            <a:ln>
              <a:noFill/>
            </a:ln>
          </p:spPr>
        </p:sp>
        <p:sp>
          <p:nvSpPr>
            <p:cNvPr id="12" name="Freeform 5"/>
            <p:cNvSpPr/>
            <p:nvPr/>
          </p:nvSpPr>
          <p:spPr bwMode="gray">
            <a:xfrm rot="15922489">
              <a:off x="4698352" y="1826078"/>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5"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1"/>
          <p:cNvSpPr>
            <a:spLocks noGrp="1"/>
          </p:cNvSpPr>
          <p:nvPr>
            <p:ph type="title"/>
          </p:nvPr>
        </p:nvSpPr>
        <p:spPr>
          <a:xfrm>
            <a:off x="1154954" y="2677645"/>
            <a:ext cx="4351025" cy="2283824"/>
          </a:xfrm>
        </p:spPr>
        <p:txBody>
          <a:bodyPr anchor="ctr"/>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6895559" y="2677644"/>
            <a:ext cx="3757545" cy="2283824"/>
          </a:xfrm>
        </p:spPr>
        <p:txBody>
          <a:bodyPr anchor="ctr"/>
          <a:lstStyle>
            <a:lvl1pPr marL="0" indent="0" algn="l">
              <a:buNone/>
              <a:defRPr sz="2000" cap="all">
                <a:solidFill>
                  <a:schemeClr val="accent1">
                    <a:lumMod val="60000"/>
                    <a:lumOff val="4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102BD24E-815D-4260-B1DD-CB8C445129D3}" type="datetimeFigureOut">
              <a:rPr lang="en-GB" smtClean="0"/>
              <a:t>30/11/2022</a:t>
            </a:fld>
            <a:endParaRPr lang="en-GB"/>
          </a:p>
        </p:txBody>
      </p:sp>
      <p:sp>
        <p:nvSpPr>
          <p:cNvPr id="5" name="Footer Placeholder 4"/>
          <p:cNvSpPr>
            <a:spLocks noGrp="1"/>
          </p:cNvSpPr>
          <p:nvPr>
            <p:ph type="ftr" sz="quarter" idx="11"/>
          </p:nvPr>
        </p:nvSpPr>
        <p:spPr/>
        <p:txBody>
          <a:bodyPr/>
          <a:lstStyle/>
          <a:p>
            <a:endParaRPr lang="en-GB"/>
          </a:p>
        </p:txBody>
      </p:sp>
      <p:sp>
        <p:nvSpPr>
          <p:cNvPr id="16" name="Rectangle 15"/>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6" name="Slide Number Placeholder 5"/>
          <p:cNvSpPr>
            <a:spLocks noGrp="1"/>
          </p:cNvSpPr>
          <p:nvPr>
            <p:ph type="sldNum" sz="quarter" idx="12"/>
          </p:nvPr>
        </p:nvSpPr>
        <p:spPr/>
        <p:txBody>
          <a:bodyPr/>
          <a:lstStyle/>
          <a:p>
            <a:fld id="{551A8691-C8F0-410C-8DDD-0D38B4840CCB}" type="slidenum">
              <a:rPr lang="en-GB" smtClean="0"/>
              <a:t>‹#›</a:t>
            </a:fld>
            <a:endParaRPr lang="en-GB"/>
          </a:p>
        </p:txBody>
      </p:sp>
    </p:spTree>
    <p:extLst>
      <p:ext uri="{BB962C8B-B14F-4D97-AF65-F5344CB8AC3E}">
        <p14:creationId xmlns:p14="http://schemas.microsoft.com/office/powerpoint/2010/main" val="47683819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1154954" y="2603500"/>
            <a:ext cx="4825158" cy="3416301"/>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208712" y="2603500"/>
            <a:ext cx="4825159" cy="3416300"/>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102BD24E-815D-4260-B1DD-CB8C445129D3}" type="datetimeFigureOut">
              <a:rPr lang="en-GB" smtClean="0"/>
              <a:t>30/11/2022</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551A8691-C8F0-410C-8DDD-0D38B4840CCB}" type="slidenum">
              <a:rPr lang="en-GB" smtClean="0"/>
              <a:t>‹#›</a:t>
            </a:fld>
            <a:endParaRPr lang="en-GB"/>
          </a:p>
        </p:txBody>
      </p:sp>
    </p:spTree>
    <p:extLst>
      <p:ext uri="{BB962C8B-B14F-4D97-AF65-F5344CB8AC3E}">
        <p14:creationId xmlns:p14="http://schemas.microsoft.com/office/powerpoint/2010/main" val="155890020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1154954" y="2603500"/>
            <a:ext cx="4825157" cy="576262"/>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1154954" y="3179762"/>
            <a:ext cx="4825158" cy="2840039"/>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208712" y="2603500"/>
            <a:ext cx="4825159" cy="576262"/>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208712" y="3179762"/>
            <a:ext cx="4825159" cy="2840039"/>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102BD24E-815D-4260-B1DD-CB8C445129D3}" type="datetimeFigureOut">
              <a:rPr lang="en-GB" smtClean="0"/>
              <a:t>30/11/2022</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551A8691-C8F0-410C-8DDD-0D38B4840CCB}" type="slidenum">
              <a:rPr lang="en-GB" smtClean="0"/>
              <a:t>‹#›</a:t>
            </a:fld>
            <a:endParaRPr lang="en-GB"/>
          </a:p>
        </p:txBody>
      </p:sp>
    </p:spTree>
    <p:extLst>
      <p:ext uri="{BB962C8B-B14F-4D97-AF65-F5344CB8AC3E}">
        <p14:creationId xmlns:p14="http://schemas.microsoft.com/office/powerpoint/2010/main" val="74556699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9" name="Title 1"/>
          <p:cNvSpPr>
            <a:spLocks noGrp="1"/>
          </p:cNvSpPr>
          <p:nvPr>
            <p:ph type="title"/>
          </p:nvPr>
        </p:nvSpPr>
        <p:spPr>
          <a:xfrm>
            <a:off x="1154954" y="973668"/>
            <a:ext cx="8761413" cy="706964"/>
          </a:xfrm>
        </p:spPr>
        <p:txBody>
          <a:bodyPr/>
          <a:lstStyle>
            <a:lvl1pPr>
              <a:defRPr/>
            </a:lvl1p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102BD24E-815D-4260-B1DD-CB8C445129D3}" type="datetimeFigureOut">
              <a:rPr lang="en-GB" smtClean="0"/>
              <a:t>30/11/2022</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551A8691-C8F0-410C-8DDD-0D38B4840CCB}" type="slidenum">
              <a:rPr lang="en-GB" smtClean="0"/>
              <a:t>‹#›</a:t>
            </a:fld>
            <a:endParaRPr lang="en-GB"/>
          </a:p>
        </p:txBody>
      </p:sp>
    </p:spTree>
    <p:extLst>
      <p:ext uri="{BB962C8B-B14F-4D97-AF65-F5344CB8AC3E}">
        <p14:creationId xmlns:p14="http://schemas.microsoft.com/office/powerpoint/2010/main" val="223477663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02BD24E-815D-4260-B1DD-CB8C445129D3}" type="datetimeFigureOut">
              <a:rPr lang="en-GB" smtClean="0"/>
              <a:t>30/11/2022</a:t>
            </a:fld>
            <a:endParaRPr lang="en-GB"/>
          </a:p>
        </p:txBody>
      </p:sp>
      <p:sp>
        <p:nvSpPr>
          <p:cNvPr id="3" name="Footer Placeholder 2"/>
          <p:cNvSpPr>
            <a:spLocks noGrp="1"/>
          </p:cNvSpPr>
          <p:nvPr>
            <p:ph type="ftr" sz="quarter" idx="11"/>
          </p:nvPr>
        </p:nvSpPr>
        <p:spPr/>
        <p:txBody>
          <a:bodyPr/>
          <a:lstStyle/>
          <a:p>
            <a:endParaRPr lang="en-GB"/>
          </a:p>
        </p:txBody>
      </p:sp>
      <p:sp>
        <p:nvSpPr>
          <p:cNvPr id="7" name="Rectangle 6"/>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4" name="Slide Number Placeholder 3"/>
          <p:cNvSpPr>
            <a:spLocks noGrp="1"/>
          </p:cNvSpPr>
          <p:nvPr>
            <p:ph type="sldNum" sz="quarter" idx="12"/>
          </p:nvPr>
        </p:nvSpPr>
        <p:spPr/>
        <p:txBody>
          <a:bodyPr/>
          <a:lstStyle/>
          <a:p>
            <a:fld id="{551A8691-C8F0-410C-8DDD-0D38B4840CCB}" type="slidenum">
              <a:rPr lang="en-GB" smtClean="0"/>
              <a:t>‹#›</a:t>
            </a:fld>
            <a:endParaRPr lang="en-GB"/>
          </a:p>
        </p:txBody>
      </p:sp>
    </p:spTree>
    <p:extLst>
      <p:ext uri="{BB962C8B-B14F-4D97-AF65-F5344CB8AC3E}">
        <p14:creationId xmlns:p14="http://schemas.microsoft.com/office/powerpoint/2010/main" val="228019799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grpSp>
        <p:nvGrpSpPr>
          <p:cNvPr id="9" name="Group 8"/>
          <p:cNvGrpSpPr/>
          <p:nvPr/>
        </p:nvGrpSpPr>
        <p:grpSpPr>
          <a:xfrm>
            <a:off x="0" y="0"/>
            <a:ext cx="12192000" cy="6858000"/>
            <a:chOff x="0" y="0"/>
            <a:chExt cx="12192000" cy="6858000"/>
          </a:xfrm>
        </p:grpSpPr>
        <p:sp>
          <p:nvSpPr>
            <p:cNvPr id="14" name="Rectangle 13"/>
            <p:cNvSpPr/>
            <p:nvPr/>
          </p:nvSpPr>
          <p:spPr>
            <a:xfrm>
              <a:off x="0" y="0"/>
              <a:ext cx="12192000"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7" name="Oval 16"/>
            <p:cNvSpPr/>
            <p:nvPr/>
          </p:nvSpPr>
          <p:spPr>
            <a:xfrm>
              <a:off x="0"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9" name="Oval 18"/>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0" name="Oval 19"/>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1" name="Oval 20"/>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2" name="Oval 21"/>
            <p:cNvSpPr/>
            <p:nvPr/>
          </p:nvSpPr>
          <p:spPr>
            <a:xfrm>
              <a:off x="7999412" y="8464"/>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1" name="Rectangle 10"/>
            <p:cNvSpPr/>
            <p:nvPr/>
          </p:nvSpPr>
          <p:spPr bwMode="gray">
            <a:xfrm>
              <a:off x="5713412" y="402165"/>
              <a:ext cx="6055253" cy="6053670"/>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sp>
        <p:sp>
          <p:nvSpPr>
            <p:cNvPr id="18" name="Freeform 5"/>
            <p:cNvSpPr/>
            <p:nvPr/>
          </p:nvSpPr>
          <p:spPr bwMode="gray">
            <a:xfrm rot="15922489">
              <a:off x="3140485" y="1826078"/>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2" name="Freeform 5"/>
            <p:cNvSpPr/>
            <p:nvPr/>
          </p:nvSpPr>
          <p:spPr bwMode="gray">
            <a:xfrm rot="16200000">
              <a:off x="2229377" y="2801721"/>
              <a:ext cx="6053670" cy="1254558"/>
            </a:xfrm>
            <a:custGeom>
              <a:avLst/>
              <a:gdLst/>
              <a:ahLst/>
              <a:cxnLst/>
              <a:rect l="l" t="t" r="r" b="b"/>
              <a:pathLst>
                <a:path w="10000" h="8000">
                  <a:moveTo>
                    <a:pt x="0" y="0"/>
                  </a:moveTo>
                  <a:lnTo>
                    <a:pt x="0" y="7970"/>
                  </a:lnTo>
                  <a:lnTo>
                    <a:pt x="10000" y="8000"/>
                  </a:lnTo>
                  <a:lnTo>
                    <a:pt x="10000" y="7"/>
                  </a:lnTo>
                  <a:lnTo>
                    <a:pt x="10000" y="7"/>
                  </a:lnTo>
                  <a:lnTo>
                    <a:pt x="9773" y="156"/>
                  </a:lnTo>
                  <a:lnTo>
                    <a:pt x="9547" y="298"/>
                  </a:lnTo>
                  <a:lnTo>
                    <a:pt x="9320" y="437"/>
                  </a:lnTo>
                  <a:lnTo>
                    <a:pt x="9092" y="556"/>
                  </a:lnTo>
                  <a:lnTo>
                    <a:pt x="8865" y="676"/>
                  </a:lnTo>
                  <a:lnTo>
                    <a:pt x="8637" y="788"/>
                  </a:lnTo>
                  <a:lnTo>
                    <a:pt x="8412" y="884"/>
                  </a:lnTo>
                  <a:lnTo>
                    <a:pt x="8184" y="975"/>
                  </a:lnTo>
                  <a:lnTo>
                    <a:pt x="7957" y="1058"/>
                  </a:lnTo>
                  <a:lnTo>
                    <a:pt x="7734" y="1130"/>
                  </a:lnTo>
                  <a:lnTo>
                    <a:pt x="7508" y="1202"/>
                  </a:lnTo>
                  <a:lnTo>
                    <a:pt x="7285" y="1262"/>
                  </a:lnTo>
                  <a:lnTo>
                    <a:pt x="7062" y="1309"/>
                  </a:lnTo>
                  <a:lnTo>
                    <a:pt x="6840" y="1358"/>
                  </a:lnTo>
                  <a:lnTo>
                    <a:pt x="6620" y="1399"/>
                  </a:lnTo>
                  <a:lnTo>
                    <a:pt x="6402" y="1428"/>
                  </a:lnTo>
                  <a:lnTo>
                    <a:pt x="6184" y="1453"/>
                  </a:lnTo>
                  <a:lnTo>
                    <a:pt x="5968" y="1477"/>
                  </a:lnTo>
                  <a:lnTo>
                    <a:pt x="5755" y="1488"/>
                  </a:lnTo>
                  <a:lnTo>
                    <a:pt x="5542" y="1500"/>
                  </a:lnTo>
                  <a:lnTo>
                    <a:pt x="5332" y="1506"/>
                  </a:lnTo>
                  <a:lnTo>
                    <a:pt x="5124" y="1500"/>
                  </a:lnTo>
                  <a:lnTo>
                    <a:pt x="4918" y="1500"/>
                  </a:lnTo>
                  <a:lnTo>
                    <a:pt x="4714" y="1488"/>
                  </a:lnTo>
                  <a:lnTo>
                    <a:pt x="4514" y="1470"/>
                  </a:lnTo>
                  <a:lnTo>
                    <a:pt x="4316" y="1453"/>
                  </a:lnTo>
                  <a:lnTo>
                    <a:pt x="4122" y="1434"/>
                  </a:lnTo>
                  <a:lnTo>
                    <a:pt x="3929" y="1405"/>
                  </a:lnTo>
                  <a:lnTo>
                    <a:pt x="3739" y="1374"/>
                  </a:lnTo>
                  <a:lnTo>
                    <a:pt x="3553" y="1346"/>
                  </a:lnTo>
                  <a:lnTo>
                    <a:pt x="3190" y="1267"/>
                  </a:lnTo>
                  <a:lnTo>
                    <a:pt x="2842" y="1183"/>
                  </a:lnTo>
                  <a:lnTo>
                    <a:pt x="2508" y="1095"/>
                  </a:lnTo>
                  <a:lnTo>
                    <a:pt x="2192" y="998"/>
                  </a:lnTo>
                  <a:lnTo>
                    <a:pt x="1890" y="897"/>
                  </a:lnTo>
                  <a:lnTo>
                    <a:pt x="1610" y="788"/>
                  </a:lnTo>
                  <a:lnTo>
                    <a:pt x="1347" y="681"/>
                  </a:lnTo>
                  <a:lnTo>
                    <a:pt x="1105" y="574"/>
                  </a:lnTo>
                  <a:lnTo>
                    <a:pt x="883" y="473"/>
                  </a:lnTo>
                  <a:lnTo>
                    <a:pt x="686" y="377"/>
                  </a:lnTo>
                  <a:lnTo>
                    <a:pt x="508" y="286"/>
                  </a:lnTo>
                  <a:lnTo>
                    <a:pt x="358" y="210"/>
                  </a:lnTo>
                  <a:lnTo>
                    <a:pt x="232" y="138"/>
                  </a:lnTo>
                  <a:lnTo>
                    <a:pt x="59" y="35"/>
                  </a:lnTo>
                  <a:lnTo>
                    <a:pt x="0" y="0"/>
                  </a:lnTo>
                  <a:lnTo>
                    <a:pt x="0" y="0"/>
                  </a:lnTo>
                  <a:close/>
                </a:path>
              </a:pathLst>
            </a:custGeom>
            <a:solidFill>
              <a:schemeClr val="bg1"/>
            </a:solidFill>
            <a:ln>
              <a:noFill/>
            </a:ln>
          </p:spPr>
        </p:sp>
        <p:sp>
          <p:nvSpPr>
            <p:cNvPr id="15"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1"/>
          <p:cNvSpPr>
            <a:spLocks noGrp="1"/>
          </p:cNvSpPr>
          <p:nvPr>
            <p:ph type="title"/>
          </p:nvPr>
        </p:nvSpPr>
        <p:spPr>
          <a:xfrm>
            <a:off x="1154955" y="1295400"/>
            <a:ext cx="2793158" cy="1600200"/>
          </a:xfrm>
        </p:spPr>
        <p:txBody>
          <a:bodyPr anchor="b"/>
          <a:lstStyle>
            <a:lvl1pPr algn="l">
              <a:defRPr sz="2400" b="0"/>
            </a:lvl1pPr>
          </a:lstStyle>
          <a:p>
            <a:r>
              <a:rPr lang="en-US"/>
              <a:t>Click to edit Master title style</a:t>
            </a:r>
            <a:endParaRPr lang="en-US" dirty="0"/>
          </a:p>
        </p:txBody>
      </p:sp>
      <p:sp>
        <p:nvSpPr>
          <p:cNvPr id="3" name="Content Placeholder 2"/>
          <p:cNvSpPr>
            <a:spLocks noGrp="1"/>
          </p:cNvSpPr>
          <p:nvPr>
            <p:ph idx="1"/>
          </p:nvPr>
        </p:nvSpPr>
        <p:spPr>
          <a:xfrm>
            <a:off x="5781146" y="1447800"/>
            <a:ext cx="5190066" cy="4572000"/>
          </a:xfrm>
        </p:spPr>
        <p:txBody>
          <a:bodyPr anchor="ct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bwMode="gray">
          <a:xfrm>
            <a:off x="1154954" y="3129280"/>
            <a:ext cx="2793158" cy="2895599"/>
          </a:xfrm>
        </p:spPr>
        <p:txBody>
          <a:bodyPr/>
          <a:lstStyle>
            <a:lvl1pPr marL="0" indent="0">
              <a:buNone/>
              <a:defRPr sz="1400">
                <a:solidFill>
                  <a:schemeClr val="accent1">
                    <a:lumMod val="60000"/>
                    <a:lumOff val="40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102BD24E-815D-4260-B1DD-CB8C445129D3}" type="datetimeFigureOut">
              <a:rPr lang="en-GB" smtClean="0"/>
              <a:t>30/11/2022</a:t>
            </a:fld>
            <a:endParaRPr lang="en-GB"/>
          </a:p>
        </p:txBody>
      </p:sp>
      <p:sp>
        <p:nvSpPr>
          <p:cNvPr id="6" name="Footer Placeholder 5"/>
          <p:cNvSpPr>
            <a:spLocks noGrp="1"/>
          </p:cNvSpPr>
          <p:nvPr>
            <p:ph type="ftr" sz="quarter" idx="11"/>
          </p:nvPr>
        </p:nvSpPr>
        <p:spPr/>
        <p:txBody>
          <a:bodyPr/>
          <a:lstStyle/>
          <a:p>
            <a:endParaRPr lang="en-GB"/>
          </a:p>
        </p:txBody>
      </p:sp>
      <p:sp>
        <p:nvSpPr>
          <p:cNvPr id="16" name="Rectangle 15"/>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7" name="Slide Number Placeholder 6"/>
          <p:cNvSpPr>
            <a:spLocks noGrp="1"/>
          </p:cNvSpPr>
          <p:nvPr>
            <p:ph type="sldNum" sz="quarter" idx="12"/>
          </p:nvPr>
        </p:nvSpPr>
        <p:spPr/>
        <p:txBody>
          <a:bodyPr/>
          <a:lstStyle/>
          <a:p>
            <a:fld id="{551A8691-C8F0-410C-8DDD-0D38B4840CCB}" type="slidenum">
              <a:rPr lang="en-GB" smtClean="0"/>
              <a:t>‹#›</a:t>
            </a:fld>
            <a:endParaRPr lang="en-GB"/>
          </a:p>
        </p:txBody>
      </p:sp>
    </p:spTree>
    <p:extLst>
      <p:ext uri="{BB962C8B-B14F-4D97-AF65-F5344CB8AC3E}">
        <p14:creationId xmlns:p14="http://schemas.microsoft.com/office/powerpoint/2010/main" val="211063373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grpSp>
        <p:nvGrpSpPr>
          <p:cNvPr id="9" name="Group 8"/>
          <p:cNvGrpSpPr/>
          <p:nvPr/>
        </p:nvGrpSpPr>
        <p:grpSpPr>
          <a:xfrm>
            <a:off x="0" y="0"/>
            <a:ext cx="12192000" cy="6858000"/>
            <a:chOff x="0" y="0"/>
            <a:chExt cx="12192000" cy="6858000"/>
          </a:xfrm>
        </p:grpSpPr>
        <p:sp>
          <p:nvSpPr>
            <p:cNvPr id="14" name="Rectangle 13"/>
            <p:cNvSpPr/>
            <p:nvPr/>
          </p:nvSpPr>
          <p:spPr>
            <a:xfrm>
              <a:off x="0" y="0"/>
              <a:ext cx="12192000"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7" name="Oval 16"/>
            <p:cNvSpPr/>
            <p:nvPr/>
          </p:nvSpPr>
          <p:spPr>
            <a:xfrm>
              <a:off x="0"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8" name="Oval 17"/>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9" name="Oval 18"/>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0" name="Oval 19"/>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1" name="Oval 20"/>
            <p:cNvSpPr/>
            <p:nvPr/>
          </p:nvSpPr>
          <p:spPr>
            <a:xfrm>
              <a:off x="7999412" y="8464"/>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1" name="Rectangle 10"/>
            <p:cNvSpPr/>
            <p:nvPr/>
          </p:nvSpPr>
          <p:spPr bwMode="gray">
            <a:xfrm>
              <a:off x="6172200" y="402165"/>
              <a:ext cx="5596465" cy="6053670"/>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sp>
        <p:sp>
          <p:nvSpPr>
            <p:cNvPr id="22" name="Freeform 5"/>
            <p:cNvSpPr/>
            <p:nvPr/>
          </p:nvSpPr>
          <p:spPr bwMode="gray">
            <a:xfrm rot="15922489">
              <a:off x="4203594" y="1826078"/>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2" name="Freeform 5"/>
            <p:cNvSpPr/>
            <p:nvPr/>
          </p:nvSpPr>
          <p:spPr bwMode="gray">
            <a:xfrm rot="16200000">
              <a:off x="3295432" y="2801721"/>
              <a:ext cx="6053670" cy="1254558"/>
            </a:xfrm>
            <a:custGeom>
              <a:avLst/>
              <a:gdLst/>
              <a:ahLst/>
              <a:cxnLst/>
              <a:rect l="l" t="t" r="r" b="b"/>
              <a:pathLst>
                <a:path w="10000" h="8000">
                  <a:moveTo>
                    <a:pt x="0" y="0"/>
                  </a:moveTo>
                  <a:lnTo>
                    <a:pt x="0" y="7970"/>
                  </a:lnTo>
                  <a:lnTo>
                    <a:pt x="10000" y="8000"/>
                  </a:lnTo>
                  <a:lnTo>
                    <a:pt x="10000" y="7"/>
                  </a:lnTo>
                  <a:lnTo>
                    <a:pt x="10000" y="7"/>
                  </a:lnTo>
                  <a:lnTo>
                    <a:pt x="9773" y="156"/>
                  </a:lnTo>
                  <a:lnTo>
                    <a:pt x="9547" y="298"/>
                  </a:lnTo>
                  <a:lnTo>
                    <a:pt x="9320" y="437"/>
                  </a:lnTo>
                  <a:lnTo>
                    <a:pt x="9092" y="556"/>
                  </a:lnTo>
                  <a:lnTo>
                    <a:pt x="8865" y="676"/>
                  </a:lnTo>
                  <a:lnTo>
                    <a:pt x="8637" y="788"/>
                  </a:lnTo>
                  <a:lnTo>
                    <a:pt x="8412" y="884"/>
                  </a:lnTo>
                  <a:lnTo>
                    <a:pt x="8184" y="975"/>
                  </a:lnTo>
                  <a:lnTo>
                    <a:pt x="7957" y="1058"/>
                  </a:lnTo>
                  <a:lnTo>
                    <a:pt x="7734" y="1130"/>
                  </a:lnTo>
                  <a:lnTo>
                    <a:pt x="7508" y="1202"/>
                  </a:lnTo>
                  <a:lnTo>
                    <a:pt x="7285" y="1262"/>
                  </a:lnTo>
                  <a:lnTo>
                    <a:pt x="7062" y="1309"/>
                  </a:lnTo>
                  <a:lnTo>
                    <a:pt x="6840" y="1358"/>
                  </a:lnTo>
                  <a:lnTo>
                    <a:pt x="6620" y="1399"/>
                  </a:lnTo>
                  <a:lnTo>
                    <a:pt x="6402" y="1428"/>
                  </a:lnTo>
                  <a:lnTo>
                    <a:pt x="6184" y="1453"/>
                  </a:lnTo>
                  <a:lnTo>
                    <a:pt x="5968" y="1477"/>
                  </a:lnTo>
                  <a:lnTo>
                    <a:pt x="5755" y="1488"/>
                  </a:lnTo>
                  <a:lnTo>
                    <a:pt x="5542" y="1500"/>
                  </a:lnTo>
                  <a:lnTo>
                    <a:pt x="5332" y="1506"/>
                  </a:lnTo>
                  <a:lnTo>
                    <a:pt x="5124" y="1500"/>
                  </a:lnTo>
                  <a:lnTo>
                    <a:pt x="4918" y="1500"/>
                  </a:lnTo>
                  <a:lnTo>
                    <a:pt x="4714" y="1488"/>
                  </a:lnTo>
                  <a:lnTo>
                    <a:pt x="4514" y="1470"/>
                  </a:lnTo>
                  <a:lnTo>
                    <a:pt x="4316" y="1453"/>
                  </a:lnTo>
                  <a:lnTo>
                    <a:pt x="4122" y="1434"/>
                  </a:lnTo>
                  <a:lnTo>
                    <a:pt x="3929" y="1405"/>
                  </a:lnTo>
                  <a:lnTo>
                    <a:pt x="3739" y="1374"/>
                  </a:lnTo>
                  <a:lnTo>
                    <a:pt x="3553" y="1346"/>
                  </a:lnTo>
                  <a:lnTo>
                    <a:pt x="3190" y="1267"/>
                  </a:lnTo>
                  <a:lnTo>
                    <a:pt x="2842" y="1183"/>
                  </a:lnTo>
                  <a:lnTo>
                    <a:pt x="2508" y="1095"/>
                  </a:lnTo>
                  <a:lnTo>
                    <a:pt x="2192" y="998"/>
                  </a:lnTo>
                  <a:lnTo>
                    <a:pt x="1890" y="897"/>
                  </a:lnTo>
                  <a:lnTo>
                    <a:pt x="1610" y="788"/>
                  </a:lnTo>
                  <a:lnTo>
                    <a:pt x="1347" y="681"/>
                  </a:lnTo>
                  <a:lnTo>
                    <a:pt x="1105" y="574"/>
                  </a:lnTo>
                  <a:lnTo>
                    <a:pt x="883" y="473"/>
                  </a:lnTo>
                  <a:lnTo>
                    <a:pt x="686" y="377"/>
                  </a:lnTo>
                  <a:lnTo>
                    <a:pt x="508" y="286"/>
                  </a:lnTo>
                  <a:lnTo>
                    <a:pt x="358" y="210"/>
                  </a:lnTo>
                  <a:lnTo>
                    <a:pt x="232" y="138"/>
                  </a:lnTo>
                  <a:lnTo>
                    <a:pt x="59" y="35"/>
                  </a:lnTo>
                  <a:lnTo>
                    <a:pt x="0" y="0"/>
                  </a:lnTo>
                  <a:lnTo>
                    <a:pt x="0" y="0"/>
                  </a:lnTo>
                  <a:close/>
                </a:path>
              </a:pathLst>
            </a:custGeom>
            <a:solidFill>
              <a:schemeClr val="bg1"/>
            </a:solidFill>
            <a:ln>
              <a:noFill/>
            </a:ln>
          </p:spPr>
        </p:sp>
        <p:sp>
          <p:nvSpPr>
            <p:cNvPr id="15"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1"/>
          <p:cNvSpPr>
            <a:spLocks noGrp="1"/>
          </p:cNvSpPr>
          <p:nvPr>
            <p:ph type="title"/>
          </p:nvPr>
        </p:nvSpPr>
        <p:spPr>
          <a:xfrm>
            <a:off x="1154955" y="1693333"/>
            <a:ext cx="3865134" cy="1735667"/>
          </a:xfrm>
        </p:spPr>
        <p:txBody>
          <a:bodyPr anchor="b">
            <a:normAutofit/>
          </a:bodyPr>
          <a:lstStyle>
            <a:lvl1pPr algn="l">
              <a:defRPr sz="36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6547870" y="1143000"/>
            <a:ext cx="3227193" cy="4572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pPr marL="0" lvl="0" indent="0" algn="ctr">
              <a:buNone/>
            </a:pPr>
            <a:r>
              <a:rPr lang="en-US"/>
              <a:t>Click icon to add picture</a:t>
            </a:r>
            <a:endParaRPr lang="en-US" dirty="0"/>
          </a:p>
        </p:txBody>
      </p:sp>
      <p:sp>
        <p:nvSpPr>
          <p:cNvPr id="4" name="Text Placeholder 3"/>
          <p:cNvSpPr>
            <a:spLocks noGrp="1"/>
          </p:cNvSpPr>
          <p:nvPr>
            <p:ph type="body" sz="half" idx="2"/>
          </p:nvPr>
        </p:nvSpPr>
        <p:spPr bwMode="gray">
          <a:xfrm>
            <a:off x="1154954" y="3657600"/>
            <a:ext cx="3859212" cy="1371600"/>
          </a:xfrm>
        </p:spPr>
        <p:txBody>
          <a:bodyPr>
            <a:normAutofit/>
          </a:bodyPr>
          <a:lstStyle>
            <a:lvl1pPr marL="0" indent="0">
              <a:buNone/>
              <a:defRPr sz="1400">
                <a:solidFill>
                  <a:schemeClr val="accent1">
                    <a:lumMod val="60000"/>
                    <a:lumOff val="40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102BD24E-815D-4260-B1DD-CB8C445129D3}" type="datetimeFigureOut">
              <a:rPr lang="en-GB" smtClean="0"/>
              <a:t>30/11/2022</a:t>
            </a:fld>
            <a:endParaRPr lang="en-GB"/>
          </a:p>
        </p:txBody>
      </p:sp>
      <p:sp>
        <p:nvSpPr>
          <p:cNvPr id="6" name="Footer Placeholder 5"/>
          <p:cNvSpPr>
            <a:spLocks noGrp="1"/>
          </p:cNvSpPr>
          <p:nvPr>
            <p:ph type="ftr" sz="quarter" idx="11"/>
          </p:nvPr>
        </p:nvSpPr>
        <p:spPr/>
        <p:txBody>
          <a:bodyPr/>
          <a:lstStyle/>
          <a:p>
            <a:endParaRPr lang="en-GB"/>
          </a:p>
        </p:txBody>
      </p:sp>
      <p:sp>
        <p:nvSpPr>
          <p:cNvPr id="16" name="Rectangle 15"/>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7" name="Slide Number Placeholder 6"/>
          <p:cNvSpPr>
            <a:spLocks noGrp="1"/>
          </p:cNvSpPr>
          <p:nvPr>
            <p:ph type="sldNum" sz="quarter" idx="12"/>
          </p:nvPr>
        </p:nvSpPr>
        <p:spPr/>
        <p:txBody>
          <a:bodyPr/>
          <a:lstStyle/>
          <a:p>
            <a:fld id="{551A8691-C8F0-410C-8DDD-0D38B4840CCB}" type="slidenum">
              <a:rPr lang="en-GB" smtClean="0"/>
              <a:t>‹#›</a:t>
            </a:fld>
            <a:endParaRPr lang="en-GB"/>
          </a:p>
        </p:txBody>
      </p:sp>
    </p:spTree>
    <p:extLst>
      <p:ext uri="{BB962C8B-B14F-4D97-AF65-F5344CB8AC3E}">
        <p14:creationId xmlns:p14="http://schemas.microsoft.com/office/powerpoint/2010/main" val="401412063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grpSp>
        <p:nvGrpSpPr>
          <p:cNvPr id="9" name="Group 8"/>
          <p:cNvGrpSpPr/>
          <p:nvPr/>
        </p:nvGrpSpPr>
        <p:grpSpPr>
          <a:xfrm>
            <a:off x="0" y="0"/>
            <a:ext cx="12192000" cy="6858000"/>
            <a:chOff x="0" y="0"/>
            <a:chExt cx="12192000" cy="6858000"/>
          </a:xfrm>
        </p:grpSpPr>
        <p:sp>
          <p:nvSpPr>
            <p:cNvPr id="13" name="Rectangle 12"/>
            <p:cNvSpPr/>
            <p:nvPr/>
          </p:nvSpPr>
          <p:spPr>
            <a:xfrm>
              <a:off x="0" y="0"/>
              <a:ext cx="12192000"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7" name="Oval 16"/>
            <p:cNvSpPr/>
            <p:nvPr/>
          </p:nvSpPr>
          <p:spPr>
            <a:xfrm>
              <a:off x="0"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8" name="Oval 17"/>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9" name="Oval 18"/>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0" name="Oval 19"/>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1" name="Oval 20"/>
            <p:cNvSpPr/>
            <p:nvPr/>
          </p:nvSpPr>
          <p:spPr>
            <a:xfrm>
              <a:off x="7999412" y="8464"/>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4" name="Freeform 5"/>
            <p:cNvSpPr/>
            <p:nvPr/>
          </p:nvSpPr>
          <p:spPr bwMode="gray">
            <a:xfrm rot="10371525">
              <a:off x="263767" y="4438254"/>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1" name="Freeform 5"/>
            <p:cNvSpPr/>
            <p:nvPr/>
          </p:nvSpPr>
          <p:spPr bwMode="gray">
            <a:xfrm rot="10800000">
              <a:off x="459506" y="321130"/>
              <a:ext cx="11277600" cy="4533900"/>
            </a:xfrm>
            <a:custGeom>
              <a:avLst/>
              <a:gdLst/>
              <a:ahLst/>
              <a:cxnLst/>
              <a:rect l="0" t="0" r="r" b="b"/>
              <a:pathLst>
                <a:path w="7104" h="2856">
                  <a:moveTo>
                    <a:pt x="0" y="0"/>
                  </a:moveTo>
                  <a:lnTo>
                    <a:pt x="0" y="2856"/>
                  </a:lnTo>
                  <a:lnTo>
                    <a:pt x="7104" y="2856"/>
                  </a:lnTo>
                  <a:lnTo>
                    <a:pt x="7104" y="1"/>
                  </a:lnTo>
                  <a:lnTo>
                    <a:pt x="7104" y="1"/>
                  </a:lnTo>
                  <a:lnTo>
                    <a:pt x="6943" y="26"/>
                  </a:lnTo>
                  <a:lnTo>
                    <a:pt x="6782" y="50"/>
                  </a:lnTo>
                  <a:lnTo>
                    <a:pt x="6621" y="73"/>
                  </a:lnTo>
                  <a:lnTo>
                    <a:pt x="6459" y="93"/>
                  </a:lnTo>
                  <a:lnTo>
                    <a:pt x="6298" y="113"/>
                  </a:lnTo>
                  <a:lnTo>
                    <a:pt x="6136" y="132"/>
                  </a:lnTo>
                  <a:lnTo>
                    <a:pt x="5976" y="148"/>
                  </a:lnTo>
                  <a:lnTo>
                    <a:pt x="5814" y="163"/>
                  </a:lnTo>
                  <a:lnTo>
                    <a:pt x="5653" y="177"/>
                  </a:lnTo>
                  <a:lnTo>
                    <a:pt x="5494" y="189"/>
                  </a:lnTo>
                  <a:lnTo>
                    <a:pt x="5334" y="201"/>
                  </a:lnTo>
                  <a:lnTo>
                    <a:pt x="5175" y="211"/>
                  </a:lnTo>
                  <a:lnTo>
                    <a:pt x="5017" y="219"/>
                  </a:lnTo>
                  <a:lnTo>
                    <a:pt x="4859" y="227"/>
                  </a:lnTo>
                  <a:lnTo>
                    <a:pt x="4703" y="234"/>
                  </a:lnTo>
                  <a:lnTo>
                    <a:pt x="4548" y="239"/>
                  </a:lnTo>
                  <a:lnTo>
                    <a:pt x="4393" y="243"/>
                  </a:lnTo>
                  <a:lnTo>
                    <a:pt x="4240" y="247"/>
                  </a:lnTo>
                  <a:lnTo>
                    <a:pt x="4088" y="249"/>
                  </a:lnTo>
                  <a:lnTo>
                    <a:pt x="3937" y="251"/>
                  </a:lnTo>
                  <a:lnTo>
                    <a:pt x="3788" y="252"/>
                  </a:lnTo>
                  <a:lnTo>
                    <a:pt x="3640" y="251"/>
                  </a:lnTo>
                  <a:lnTo>
                    <a:pt x="3494" y="251"/>
                  </a:lnTo>
                  <a:lnTo>
                    <a:pt x="3349" y="249"/>
                  </a:lnTo>
                  <a:lnTo>
                    <a:pt x="3207" y="246"/>
                  </a:lnTo>
                  <a:lnTo>
                    <a:pt x="3066" y="243"/>
                  </a:lnTo>
                  <a:lnTo>
                    <a:pt x="2928" y="240"/>
                  </a:lnTo>
                  <a:lnTo>
                    <a:pt x="2791" y="235"/>
                  </a:lnTo>
                  <a:lnTo>
                    <a:pt x="2656" y="230"/>
                  </a:lnTo>
                  <a:lnTo>
                    <a:pt x="2524" y="225"/>
                  </a:lnTo>
                  <a:lnTo>
                    <a:pt x="2266" y="212"/>
                  </a:lnTo>
                  <a:lnTo>
                    <a:pt x="2019" y="198"/>
                  </a:lnTo>
                  <a:lnTo>
                    <a:pt x="1782" y="183"/>
                  </a:lnTo>
                  <a:lnTo>
                    <a:pt x="1557" y="167"/>
                  </a:lnTo>
                  <a:lnTo>
                    <a:pt x="1343" y="150"/>
                  </a:lnTo>
                  <a:lnTo>
                    <a:pt x="1144" y="132"/>
                  </a:lnTo>
                  <a:lnTo>
                    <a:pt x="957" y="114"/>
                  </a:lnTo>
                  <a:lnTo>
                    <a:pt x="785" y="96"/>
                  </a:lnTo>
                  <a:lnTo>
                    <a:pt x="627" y="79"/>
                  </a:lnTo>
                  <a:lnTo>
                    <a:pt x="487" y="63"/>
                  </a:lnTo>
                  <a:lnTo>
                    <a:pt x="361" y="48"/>
                  </a:lnTo>
                  <a:lnTo>
                    <a:pt x="254" y="35"/>
                  </a:lnTo>
                  <a:lnTo>
                    <a:pt x="165" y="23"/>
                  </a:lnTo>
                  <a:lnTo>
                    <a:pt x="42" y="6"/>
                  </a:lnTo>
                  <a:lnTo>
                    <a:pt x="0" y="0"/>
                  </a:lnTo>
                  <a:lnTo>
                    <a:pt x="0" y="0"/>
                  </a:lnTo>
                  <a:close/>
                </a:path>
              </a:pathLst>
            </a:custGeom>
            <a:solidFill>
              <a:schemeClr val="bg1"/>
            </a:solidFill>
            <a:ln>
              <a:noFill/>
            </a:ln>
          </p:spPr>
        </p:sp>
        <p:sp>
          <p:nvSpPr>
            <p:cNvPr id="15"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1"/>
          <p:cNvSpPr>
            <a:spLocks noGrp="1"/>
          </p:cNvSpPr>
          <p:nvPr>
            <p:ph type="title"/>
          </p:nvPr>
        </p:nvSpPr>
        <p:spPr>
          <a:xfrm>
            <a:off x="1154954" y="4969927"/>
            <a:ext cx="8825659" cy="566738"/>
          </a:xfrm>
        </p:spPr>
        <p:txBody>
          <a:bodyPr anchor="b">
            <a:normAutofit/>
          </a:bodyPr>
          <a:lstStyle>
            <a:lvl1pPr algn="l">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1154954" y="685800"/>
            <a:ext cx="8825659" cy="3429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1154954" y="5536665"/>
            <a:ext cx="8825658" cy="493712"/>
          </a:xfrm>
        </p:spPr>
        <p:txBody>
          <a:bodyPr>
            <a:normAutofit/>
          </a:bodyPr>
          <a:lstStyle>
            <a:lvl1pPr marL="0" indent="0">
              <a:buNone/>
              <a:defRPr sz="1200">
                <a:solidFill>
                  <a:schemeClr val="accent1">
                    <a:lumMod val="60000"/>
                    <a:lumOff val="40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102BD24E-815D-4260-B1DD-CB8C445129D3}" type="datetimeFigureOut">
              <a:rPr lang="en-GB" smtClean="0"/>
              <a:t>30/11/2022</a:t>
            </a:fld>
            <a:endParaRPr lang="en-GB"/>
          </a:p>
        </p:txBody>
      </p:sp>
      <p:sp>
        <p:nvSpPr>
          <p:cNvPr id="6" name="Footer Placeholder 5"/>
          <p:cNvSpPr>
            <a:spLocks noGrp="1"/>
          </p:cNvSpPr>
          <p:nvPr>
            <p:ph type="ftr" sz="quarter" idx="11"/>
          </p:nvPr>
        </p:nvSpPr>
        <p:spPr/>
        <p:txBody>
          <a:bodyPr/>
          <a:lstStyle/>
          <a:p>
            <a:endParaRPr lang="en-GB"/>
          </a:p>
        </p:txBody>
      </p:sp>
      <p:sp>
        <p:nvSpPr>
          <p:cNvPr id="16" name="Rectangle 15"/>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7" name="Slide Number Placeholder 6"/>
          <p:cNvSpPr>
            <a:spLocks noGrp="1"/>
          </p:cNvSpPr>
          <p:nvPr>
            <p:ph type="sldNum" sz="quarter" idx="12"/>
          </p:nvPr>
        </p:nvSpPr>
        <p:spPr/>
        <p:txBody>
          <a:bodyPr/>
          <a:lstStyle/>
          <a:p>
            <a:fld id="{551A8691-C8F0-410C-8DDD-0D38B4840CCB}" type="slidenum">
              <a:rPr lang="en-GB" smtClean="0"/>
              <a:t>‹#›</a:t>
            </a:fld>
            <a:endParaRPr lang="en-GB"/>
          </a:p>
        </p:txBody>
      </p:sp>
    </p:spTree>
    <p:extLst>
      <p:ext uri="{BB962C8B-B14F-4D97-AF65-F5344CB8AC3E}">
        <p14:creationId xmlns:p14="http://schemas.microsoft.com/office/powerpoint/2010/main" val="44721347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preserve="1">
  <p:cSld name="Title and Caption">
    <p:spTree>
      <p:nvGrpSpPr>
        <p:cNvPr id="1" name=""/>
        <p:cNvGrpSpPr/>
        <p:nvPr/>
      </p:nvGrpSpPr>
      <p:grpSpPr>
        <a:xfrm>
          <a:off x="0" y="0"/>
          <a:ext cx="0" cy="0"/>
          <a:chOff x="0" y="0"/>
          <a:chExt cx="0" cy="0"/>
        </a:xfrm>
      </p:grpSpPr>
      <p:grpSp>
        <p:nvGrpSpPr>
          <p:cNvPr id="7" name="Group 6"/>
          <p:cNvGrpSpPr/>
          <p:nvPr/>
        </p:nvGrpSpPr>
        <p:grpSpPr>
          <a:xfrm>
            <a:off x="0" y="0"/>
            <a:ext cx="12192000" cy="6858000"/>
            <a:chOff x="0" y="0"/>
            <a:chExt cx="12192000" cy="6858000"/>
          </a:xfrm>
        </p:grpSpPr>
        <p:sp>
          <p:nvSpPr>
            <p:cNvPr id="11" name="Rectangle 10"/>
            <p:cNvSpPr/>
            <p:nvPr/>
          </p:nvSpPr>
          <p:spPr>
            <a:xfrm>
              <a:off x="0" y="0"/>
              <a:ext cx="12192000"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4" name="Oval 13"/>
            <p:cNvSpPr/>
            <p:nvPr/>
          </p:nvSpPr>
          <p:spPr>
            <a:xfrm>
              <a:off x="0"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5" name="Oval 14"/>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6" name="Oval 15"/>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8" name="Oval 17"/>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9" name="Oval 18"/>
            <p:cNvSpPr/>
            <p:nvPr/>
          </p:nvSpPr>
          <p:spPr>
            <a:xfrm>
              <a:off x="7999412" y="8464"/>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5" name="Freeform 5"/>
            <p:cNvSpPr/>
            <p:nvPr/>
          </p:nvSpPr>
          <p:spPr bwMode="gray">
            <a:xfrm rot="21010068">
              <a:off x="8490951" y="2714874"/>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7" name="Freeform 5"/>
            <p:cNvSpPr/>
            <p:nvPr/>
          </p:nvSpPr>
          <p:spPr bwMode="gray">
            <a:xfrm>
              <a:off x="455612" y="2801319"/>
              <a:ext cx="11277600" cy="3602637"/>
            </a:xfrm>
            <a:custGeom>
              <a:avLst/>
              <a:gdLst/>
              <a:ahLst/>
              <a:cxnLst/>
              <a:rect l="l" t="t" r="r" b="b"/>
              <a:pathLst>
                <a:path w="10000" h="7946">
                  <a:moveTo>
                    <a:pt x="0" y="0"/>
                  </a:moveTo>
                  <a:lnTo>
                    <a:pt x="0" y="7945"/>
                  </a:lnTo>
                  <a:lnTo>
                    <a:pt x="10000" y="7946"/>
                  </a:lnTo>
                  <a:lnTo>
                    <a:pt x="10000" y="4"/>
                  </a:lnTo>
                  <a:lnTo>
                    <a:pt x="10000" y="4"/>
                  </a:lnTo>
                  <a:lnTo>
                    <a:pt x="9773" y="91"/>
                  </a:lnTo>
                  <a:lnTo>
                    <a:pt x="9547" y="175"/>
                  </a:lnTo>
                  <a:lnTo>
                    <a:pt x="9320" y="256"/>
                  </a:lnTo>
                  <a:lnTo>
                    <a:pt x="9092" y="326"/>
                  </a:lnTo>
                  <a:lnTo>
                    <a:pt x="8865" y="396"/>
                  </a:lnTo>
                  <a:lnTo>
                    <a:pt x="8637" y="462"/>
                  </a:lnTo>
                  <a:lnTo>
                    <a:pt x="8412" y="518"/>
                  </a:lnTo>
                  <a:lnTo>
                    <a:pt x="8184" y="571"/>
                  </a:lnTo>
                  <a:lnTo>
                    <a:pt x="7957" y="620"/>
                  </a:lnTo>
                  <a:lnTo>
                    <a:pt x="7734" y="662"/>
                  </a:lnTo>
                  <a:lnTo>
                    <a:pt x="7508" y="704"/>
                  </a:lnTo>
                  <a:lnTo>
                    <a:pt x="7285" y="739"/>
                  </a:lnTo>
                  <a:lnTo>
                    <a:pt x="7062" y="767"/>
                  </a:lnTo>
                  <a:lnTo>
                    <a:pt x="6840" y="795"/>
                  </a:lnTo>
                  <a:lnTo>
                    <a:pt x="6620" y="819"/>
                  </a:lnTo>
                  <a:lnTo>
                    <a:pt x="6402" y="837"/>
                  </a:lnTo>
                  <a:lnTo>
                    <a:pt x="6184" y="851"/>
                  </a:lnTo>
                  <a:lnTo>
                    <a:pt x="5968" y="865"/>
                  </a:lnTo>
                  <a:lnTo>
                    <a:pt x="5755" y="872"/>
                  </a:lnTo>
                  <a:lnTo>
                    <a:pt x="5542" y="879"/>
                  </a:lnTo>
                  <a:lnTo>
                    <a:pt x="5332" y="882"/>
                  </a:lnTo>
                  <a:lnTo>
                    <a:pt x="5124" y="879"/>
                  </a:lnTo>
                  <a:lnTo>
                    <a:pt x="4918" y="879"/>
                  </a:lnTo>
                  <a:lnTo>
                    <a:pt x="4714" y="872"/>
                  </a:lnTo>
                  <a:lnTo>
                    <a:pt x="4514" y="861"/>
                  </a:lnTo>
                  <a:lnTo>
                    <a:pt x="4316" y="851"/>
                  </a:lnTo>
                  <a:lnTo>
                    <a:pt x="4122" y="840"/>
                  </a:lnTo>
                  <a:lnTo>
                    <a:pt x="3929" y="823"/>
                  </a:lnTo>
                  <a:lnTo>
                    <a:pt x="3739" y="805"/>
                  </a:lnTo>
                  <a:lnTo>
                    <a:pt x="3553" y="788"/>
                  </a:lnTo>
                  <a:lnTo>
                    <a:pt x="3190" y="742"/>
                  </a:lnTo>
                  <a:lnTo>
                    <a:pt x="2842" y="693"/>
                  </a:lnTo>
                  <a:lnTo>
                    <a:pt x="2508" y="641"/>
                  </a:lnTo>
                  <a:lnTo>
                    <a:pt x="2192" y="585"/>
                  </a:lnTo>
                  <a:lnTo>
                    <a:pt x="1890" y="525"/>
                  </a:lnTo>
                  <a:lnTo>
                    <a:pt x="1610" y="462"/>
                  </a:lnTo>
                  <a:lnTo>
                    <a:pt x="1347" y="399"/>
                  </a:lnTo>
                  <a:lnTo>
                    <a:pt x="1105" y="336"/>
                  </a:lnTo>
                  <a:lnTo>
                    <a:pt x="883" y="277"/>
                  </a:lnTo>
                  <a:lnTo>
                    <a:pt x="686" y="221"/>
                  </a:lnTo>
                  <a:lnTo>
                    <a:pt x="508" y="168"/>
                  </a:lnTo>
                  <a:lnTo>
                    <a:pt x="358" y="123"/>
                  </a:lnTo>
                  <a:lnTo>
                    <a:pt x="232" y="81"/>
                  </a:lnTo>
                  <a:lnTo>
                    <a:pt x="59" y="21"/>
                  </a:lnTo>
                  <a:lnTo>
                    <a:pt x="0" y="0"/>
                  </a:lnTo>
                  <a:lnTo>
                    <a:pt x="0" y="0"/>
                  </a:lnTo>
                  <a:close/>
                </a:path>
              </a:pathLst>
            </a:custGeom>
            <a:solidFill>
              <a:schemeClr val="bg1"/>
            </a:solidFill>
            <a:ln>
              <a:noFill/>
            </a:ln>
          </p:spPr>
        </p:sp>
        <p:sp>
          <p:nvSpPr>
            <p:cNvPr id="12"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1"/>
          <p:cNvSpPr>
            <a:spLocks noGrp="1"/>
          </p:cNvSpPr>
          <p:nvPr>
            <p:ph type="title"/>
          </p:nvPr>
        </p:nvSpPr>
        <p:spPr>
          <a:xfrm>
            <a:off x="1148798" y="1063417"/>
            <a:ext cx="8831816" cy="1372986"/>
          </a:xfrm>
        </p:spPr>
        <p:txBody>
          <a:bodyPr/>
          <a:lstStyle>
            <a:lvl1pPr>
              <a:defRPr sz="4000"/>
            </a:lvl1pPr>
          </a:lstStyle>
          <a:p>
            <a:r>
              <a:rPr lang="en-US"/>
              <a:t>Click to edit Master title style</a:t>
            </a:r>
            <a:endParaRPr lang="en-US" dirty="0"/>
          </a:p>
        </p:txBody>
      </p:sp>
      <p:sp>
        <p:nvSpPr>
          <p:cNvPr id="8" name="Text Placeholder 3"/>
          <p:cNvSpPr>
            <a:spLocks noGrp="1"/>
          </p:cNvSpPr>
          <p:nvPr>
            <p:ph type="body" sz="half" idx="2"/>
          </p:nvPr>
        </p:nvSpPr>
        <p:spPr>
          <a:xfrm>
            <a:off x="1154954" y="3543300"/>
            <a:ext cx="8825659" cy="2476500"/>
          </a:xfrm>
        </p:spPr>
        <p:txBody>
          <a:bodyPr anchor="ctr">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4" name="Date Placeholder 3"/>
          <p:cNvSpPr>
            <a:spLocks noGrp="1"/>
          </p:cNvSpPr>
          <p:nvPr>
            <p:ph type="dt" sz="half" idx="10"/>
          </p:nvPr>
        </p:nvSpPr>
        <p:spPr/>
        <p:txBody>
          <a:bodyPr/>
          <a:lstStyle/>
          <a:p>
            <a:fld id="{102BD24E-815D-4260-B1DD-CB8C445129D3}" type="datetimeFigureOut">
              <a:rPr lang="en-GB" smtClean="0"/>
              <a:t>30/11/2022</a:t>
            </a:fld>
            <a:endParaRPr lang="en-GB"/>
          </a:p>
        </p:txBody>
      </p:sp>
      <p:sp>
        <p:nvSpPr>
          <p:cNvPr id="5" name="Footer Placeholder 4"/>
          <p:cNvSpPr>
            <a:spLocks noGrp="1"/>
          </p:cNvSpPr>
          <p:nvPr>
            <p:ph type="ftr" sz="quarter" idx="11"/>
          </p:nvPr>
        </p:nvSpPr>
        <p:spPr/>
        <p:txBody>
          <a:bodyPr/>
          <a:lstStyle/>
          <a:p>
            <a:endParaRPr lang="en-GB"/>
          </a:p>
        </p:txBody>
      </p:sp>
      <p:sp>
        <p:nvSpPr>
          <p:cNvPr id="13" name="Rectangle 12"/>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6" name="Slide Number Placeholder 5"/>
          <p:cNvSpPr>
            <a:spLocks noGrp="1"/>
          </p:cNvSpPr>
          <p:nvPr>
            <p:ph type="sldNum" sz="quarter" idx="12"/>
          </p:nvPr>
        </p:nvSpPr>
        <p:spPr/>
        <p:txBody>
          <a:bodyPr/>
          <a:lstStyle/>
          <a:p>
            <a:fld id="{551A8691-C8F0-410C-8DDD-0D38B4840CCB}" type="slidenum">
              <a:rPr lang="en-GB" smtClean="0"/>
              <a:t>‹#›</a:t>
            </a:fld>
            <a:endParaRPr lang="en-GB"/>
          </a:p>
        </p:txBody>
      </p:sp>
    </p:spTree>
    <p:extLst>
      <p:ext uri="{BB962C8B-B14F-4D97-AF65-F5344CB8AC3E}">
        <p14:creationId xmlns:p14="http://schemas.microsoft.com/office/powerpoint/2010/main" val="3023663270"/>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preserve="1">
  <p:cSld name="Quote with Caption">
    <p:spTree>
      <p:nvGrpSpPr>
        <p:cNvPr id="1" name=""/>
        <p:cNvGrpSpPr/>
        <p:nvPr/>
      </p:nvGrpSpPr>
      <p:grpSpPr>
        <a:xfrm>
          <a:off x="0" y="0"/>
          <a:ext cx="0" cy="0"/>
          <a:chOff x="0" y="0"/>
          <a:chExt cx="0" cy="0"/>
        </a:xfrm>
      </p:grpSpPr>
      <p:grpSp>
        <p:nvGrpSpPr>
          <p:cNvPr id="3" name="Group 2"/>
          <p:cNvGrpSpPr/>
          <p:nvPr/>
        </p:nvGrpSpPr>
        <p:grpSpPr>
          <a:xfrm>
            <a:off x="0" y="0"/>
            <a:ext cx="12192000" cy="6858000"/>
            <a:chOff x="0" y="0"/>
            <a:chExt cx="12192000" cy="6858000"/>
          </a:xfrm>
        </p:grpSpPr>
        <p:sp>
          <p:nvSpPr>
            <p:cNvPr id="17" name="Rectangle 16"/>
            <p:cNvSpPr/>
            <p:nvPr/>
          </p:nvSpPr>
          <p:spPr>
            <a:xfrm>
              <a:off x="0" y="0"/>
              <a:ext cx="12192000"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20" name="Oval 19"/>
            <p:cNvSpPr/>
            <p:nvPr/>
          </p:nvSpPr>
          <p:spPr>
            <a:xfrm>
              <a:off x="0"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2" name="Oval 21"/>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3" name="Oval 22"/>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4" name="Oval 23"/>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5" name="Oval 24"/>
            <p:cNvSpPr/>
            <p:nvPr/>
          </p:nvSpPr>
          <p:spPr>
            <a:xfrm>
              <a:off x="7999412" y="8464"/>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1" name="Freeform 5"/>
            <p:cNvSpPr/>
            <p:nvPr/>
          </p:nvSpPr>
          <p:spPr bwMode="gray">
            <a:xfrm rot="21010068">
              <a:off x="8490951" y="4185117"/>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2" name="Freeform 5"/>
            <p:cNvSpPr/>
            <p:nvPr/>
          </p:nvSpPr>
          <p:spPr bwMode="gray">
            <a:xfrm>
              <a:off x="455612" y="4241801"/>
              <a:ext cx="11277600" cy="2337161"/>
            </a:xfrm>
            <a:custGeom>
              <a:avLst/>
              <a:gdLst/>
              <a:ahLst/>
              <a:cxnLst/>
              <a:rect l="l" t="t" r="r" b="b"/>
              <a:pathLst>
                <a:path w="10000" h="8000">
                  <a:moveTo>
                    <a:pt x="0" y="0"/>
                  </a:moveTo>
                  <a:lnTo>
                    <a:pt x="0" y="7970"/>
                  </a:lnTo>
                  <a:lnTo>
                    <a:pt x="10000" y="8000"/>
                  </a:lnTo>
                  <a:lnTo>
                    <a:pt x="10000" y="7"/>
                  </a:lnTo>
                  <a:lnTo>
                    <a:pt x="10000" y="7"/>
                  </a:lnTo>
                  <a:lnTo>
                    <a:pt x="9773" y="156"/>
                  </a:lnTo>
                  <a:lnTo>
                    <a:pt x="9547" y="298"/>
                  </a:lnTo>
                  <a:lnTo>
                    <a:pt x="9320" y="437"/>
                  </a:lnTo>
                  <a:lnTo>
                    <a:pt x="9092" y="556"/>
                  </a:lnTo>
                  <a:lnTo>
                    <a:pt x="8865" y="676"/>
                  </a:lnTo>
                  <a:lnTo>
                    <a:pt x="8637" y="788"/>
                  </a:lnTo>
                  <a:lnTo>
                    <a:pt x="8412" y="884"/>
                  </a:lnTo>
                  <a:lnTo>
                    <a:pt x="8184" y="975"/>
                  </a:lnTo>
                  <a:lnTo>
                    <a:pt x="7957" y="1058"/>
                  </a:lnTo>
                  <a:lnTo>
                    <a:pt x="7734" y="1130"/>
                  </a:lnTo>
                  <a:lnTo>
                    <a:pt x="7508" y="1202"/>
                  </a:lnTo>
                  <a:lnTo>
                    <a:pt x="7285" y="1262"/>
                  </a:lnTo>
                  <a:lnTo>
                    <a:pt x="7062" y="1309"/>
                  </a:lnTo>
                  <a:lnTo>
                    <a:pt x="6840" y="1358"/>
                  </a:lnTo>
                  <a:lnTo>
                    <a:pt x="6620" y="1399"/>
                  </a:lnTo>
                  <a:lnTo>
                    <a:pt x="6402" y="1428"/>
                  </a:lnTo>
                  <a:lnTo>
                    <a:pt x="6184" y="1453"/>
                  </a:lnTo>
                  <a:lnTo>
                    <a:pt x="5968" y="1477"/>
                  </a:lnTo>
                  <a:lnTo>
                    <a:pt x="5755" y="1488"/>
                  </a:lnTo>
                  <a:lnTo>
                    <a:pt x="5542" y="1500"/>
                  </a:lnTo>
                  <a:lnTo>
                    <a:pt x="5332" y="1506"/>
                  </a:lnTo>
                  <a:lnTo>
                    <a:pt x="5124" y="1500"/>
                  </a:lnTo>
                  <a:lnTo>
                    <a:pt x="4918" y="1500"/>
                  </a:lnTo>
                  <a:lnTo>
                    <a:pt x="4714" y="1488"/>
                  </a:lnTo>
                  <a:lnTo>
                    <a:pt x="4514" y="1470"/>
                  </a:lnTo>
                  <a:lnTo>
                    <a:pt x="4316" y="1453"/>
                  </a:lnTo>
                  <a:lnTo>
                    <a:pt x="4122" y="1434"/>
                  </a:lnTo>
                  <a:lnTo>
                    <a:pt x="3929" y="1405"/>
                  </a:lnTo>
                  <a:lnTo>
                    <a:pt x="3739" y="1374"/>
                  </a:lnTo>
                  <a:lnTo>
                    <a:pt x="3553" y="1346"/>
                  </a:lnTo>
                  <a:lnTo>
                    <a:pt x="3190" y="1267"/>
                  </a:lnTo>
                  <a:lnTo>
                    <a:pt x="2842" y="1183"/>
                  </a:lnTo>
                  <a:lnTo>
                    <a:pt x="2508" y="1095"/>
                  </a:lnTo>
                  <a:lnTo>
                    <a:pt x="2192" y="998"/>
                  </a:lnTo>
                  <a:lnTo>
                    <a:pt x="1890" y="897"/>
                  </a:lnTo>
                  <a:lnTo>
                    <a:pt x="1610" y="788"/>
                  </a:lnTo>
                  <a:lnTo>
                    <a:pt x="1347" y="681"/>
                  </a:lnTo>
                  <a:lnTo>
                    <a:pt x="1105" y="574"/>
                  </a:lnTo>
                  <a:lnTo>
                    <a:pt x="883" y="473"/>
                  </a:lnTo>
                  <a:lnTo>
                    <a:pt x="686" y="377"/>
                  </a:lnTo>
                  <a:lnTo>
                    <a:pt x="508" y="286"/>
                  </a:lnTo>
                  <a:lnTo>
                    <a:pt x="358" y="210"/>
                  </a:lnTo>
                  <a:lnTo>
                    <a:pt x="232" y="138"/>
                  </a:lnTo>
                  <a:lnTo>
                    <a:pt x="59" y="35"/>
                  </a:lnTo>
                  <a:lnTo>
                    <a:pt x="0" y="0"/>
                  </a:lnTo>
                  <a:lnTo>
                    <a:pt x="0" y="0"/>
                  </a:lnTo>
                  <a:close/>
                </a:path>
              </a:pathLst>
            </a:custGeom>
            <a:solidFill>
              <a:schemeClr val="bg1"/>
            </a:solidFill>
            <a:ln>
              <a:noFill/>
            </a:ln>
          </p:spPr>
        </p:sp>
        <p:sp>
          <p:nvSpPr>
            <p:cNvPr id="18"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16" name="TextBox 15"/>
          <p:cNvSpPr txBox="1"/>
          <p:nvPr/>
        </p:nvSpPr>
        <p:spPr bwMode="gray">
          <a:xfrm>
            <a:off x="881566" y="607336"/>
            <a:ext cx="801912" cy="1569660"/>
          </a:xfrm>
          <a:prstGeom prst="rect">
            <a:avLst/>
          </a:prstGeom>
          <a:noFill/>
        </p:spPr>
        <p:txBody>
          <a:bodyPr wrap="square" rtlCol="0">
            <a:spAutoFit/>
          </a:bodyPr>
          <a:lstStyle/>
          <a:p>
            <a:pPr algn="r"/>
            <a:r>
              <a:rPr lang="en-US" sz="9600" b="0" i="0" dirty="0">
                <a:solidFill>
                  <a:schemeClr val="accent1">
                    <a:lumMod val="60000"/>
                    <a:lumOff val="40000"/>
                  </a:schemeClr>
                </a:solidFill>
                <a:latin typeface="Arial"/>
                <a:cs typeface="Arial"/>
              </a:rPr>
              <a:t>“</a:t>
            </a:r>
          </a:p>
        </p:txBody>
      </p:sp>
      <p:sp>
        <p:nvSpPr>
          <p:cNvPr id="13" name="TextBox 12"/>
          <p:cNvSpPr txBox="1"/>
          <p:nvPr/>
        </p:nvSpPr>
        <p:spPr bwMode="gray">
          <a:xfrm>
            <a:off x="9884458" y="2613787"/>
            <a:ext cx="652763" cy="1569660"/>
          </a:xfrm>
          <a:prstGeom prst="rect">
            <a:avLst/>
          </a:prstGeom>
          <a:noFill/>
        </p:spPr>
        <p:txBody>
          <a:bodyPr wrap="square" rtlCol="0">
            <a:spAutoFit/>
          </a:bodyPr>
          <a:lstStyle/>
          <a:p>
            <a:pPr algn="r"/>
            <a:r>
              <a:rPr lang="en-US" sz="9600" b="0" i="0" dirty="0">
                <a:solidFill>
                  <a:schemeClr val="accent1">
                    <a:lumMod val="60000"/>
                    <a:lumOff val="40000"/>
                  </a:schemeClr>
                </a:solidFill>
                <a:latin typeface="Arial"/>
                <a:cs typeface="Arial"/>
              </a:rPr>
              <a:t>”</a:t>
            </a:r>
          </a:p>
        </p:txBody>
      </p:sp>
      <p:sp>
        <p:nvSpPr>
          <p:cNvPr id="2" name="Title 1"/>
          <p:cNvSpPr>
            <a:spLocks noGrp="1"/>
          </p:cNvSpPr>
          <p:nvPr>
            <p:ph type="title"/>
          </p:nvPr>
        </p:nvSpPr>
        <p:spPr>
          <a:xfrm>
            <a:off x="1581878" y="982134"/>
            <a:ext cx="8453906" cy="2696632"/>
          </a:xfrm>
        </p:spPr>
        <p:txBody>
          <a:bodyPr/>
          <a:lstStyle>
            <a:lvl1pPr>
              <a:defRPr sz="4000"/>
            </a:lvl1pPr>
          </a:lstStyle>
          <a:p>
            <a:r>
              <a:rPr lang="en-US"/>
              <a:t>Click to edit Master title style</a:t>
            </a:r>
            <a:endParaRPr lang="en-US" dirty="0"/>
          </a:p>
        </p:txBody>
      </p:sp>
      <p:sp>
        <p:nvSpPr>
          <p:cNvPr id="14" name="Text Placeholder 3"/>
          <p:cNvSpPr>
            <a:spLocks noGrp="1"/>
          </p:cNvSpPr>
          <p:nvPr>
            <p:ph type="body" sz="half" idx="13"/>
          </p:nvPr>
        </p:nvSpPr>
        <p:spPr bwMode="gray">
          <a:xfrm>
            <a:off x="1945945" y="3678766"/>
            <a:ext cx="7731219" cy="342174"/>
          </a:xfrm>
        </p:spPr>
        <p:txBody>
          <a:bodyPr anchor="t">
            <a:normAutofit/>
          </a:bodyPr>
          <a:lstStyle>
            <a:lvl1pPr marL="0" indent="0">
              <a:buNone/>
              <a:defRPr lang="en-US" sz="1400" b="0" i="0" kern="1200" cap="small" dirty="0">
                <a:solidFill>
                  <a:schemeClr val="accent1">
                    <a:lumMod val="60000"/>
                    <a:lumOff val="40000"/>
                  </a:schemeClr>
                </a:solidFill>
                <a:latin typeface="+mn-lt"/>
                <a:ea typeface="+mn-ea"/>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10" name="Text Placeholder 3"/>
          <p:cNvSpPr>
            <a:spLocks noGrp="1"/>
          </p:cNvSpPr>
          <p:nvPr>
            <p:ph type="body" sz="half" idx="2"/>
          </p:nvPr>
        </p:nvSpPr>
        <p:spPr>
          <a:xfrm>
            <a:off x="1154954" y="5029199"/>
            <a:ext cx="9244897" cy="997857"/>
          </a:xfrm>
        </p:spPr>
        <p:txBody>
          <a:bodyPr anchor="ctr">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4" name="Date Placeholder 3"/>
          <p:cNvSpPr>
            <a:spLocks noGrp="1"/>
          </p:cNvSpPr>
          <p:nvPr>
            <p:ph type="dt" sz="half" idx="10"/>
          </p:nvPr>
        </p:nvSpPr>
        <p:spPr/>
        <p:txBody>
          <a:bodyPr/>
          <a:lstStyle/>
          <a:p>
            <a:fld id="{102BD24E-815D-4260-B1DD-CB8C445129D3}" type="datetimeFigureOut">
              <a:rPr lang="en-GB" smtClean="0"/>
              <a:t>30/11/2022</a:t>
            </a:fld>
            <a:endParaRPr lang="en-GB"/>
          </a:p>
        </p:txBody>
      </p:sp>
      <p:sp>
        <p:nvSpPr>
          <p:cNvPr id="5" name="Footer Placeholder 4"/>
          <p:cNvSpPr>
            <a:spLocks noGrp="1"/>
          </p:cNvSpPr>
          <p:nvPr>
            <p:ph type="ftr" sz="quarter" idx="11"/>
          </p:nvPr>
        </p:nvSpPr>
        <p:spPr/>
        <p:txBody>
          <a:bodyPr/>
          <a:lstStyle/>
          <a:p>
            <a:endParaRPr lang="en-GB"/>
          </a:p>
        </p:txBody>
      </p:sp>
      <p:sp>
        <p:nvSpPr>
          <p:cNvPr id="19" name="Rectangle 18"/>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6" name="Slide Number Placeholder 5"/>
          <p:cNvSpPr>
            <a:spLocks noGrp="1"/>
          </p:cNvSpPr>
          <p:nvPr>
            <p:ph type="sldNum" sz="quarter" idx="12"/>
          </p:nvPr>
        </p:nvSpPr>
        <p:spPr/>
        <p:txBody>
          <a:bodyPr/>
          <a:lstStyle/>
          <a:p>
            <a:fld id="{551A8691-C8F0-410C-8DDD-0D38B4840CCB}" type="slidenum">
              <a:rPr lang="en-GB" smtClean="0"/>
              <a:t>‹#›</a:t>
            </a:fld>
            <a:endParaRPr lang="en-GB"/>
          </a:p>
        </p:txBody>
      </p:sp>
    </p:spTree>
    <p:extLst>
      <p:ext uri="{BB962C8B-B14F-4D97-AF65-F5344CB8AC3E}">
        <p14:creationId xmlns:p14="http://schemas.microsoft.com/office/powerpoint/2010/main" val="401620433"/>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showMasterSp="0" preserve="1">
  <p:cSld name="Name Card">
    <p:spTree>
      <p:nvGrpSpPr>
        <p:cNvPr id="1" name=""/>
        <p:cNvGrpSpPr/>
        <p:nvPr/>
      </p:nvGrpSpPr>
      <p:grpSpPr>
        <a:xfrm>
          <a:off x="0" y="0"/>
          <a:ext cx="0" cy="0"/>
          <a:chOff x="0" y="0"/>
          <a:chExt cx="0" cy="0"/>
        </a:xfrm>
      </p:grpSpPr>
      <p:grpSp>
        <p:nvGrpSpPr>
          <p:cNvPr id="9" name="Group 8"/>
          <p:cNvGrpSpPr/>
          <p:nvPr/>
        </p:nvGrpSpPr>
        <p:grpSpPr>
          <a:xfrm>
            <a:off x="0" y="0"/>
            <a:ext cx="12192000" cy="6858000"/>
            <a:chOff x="0" y="0"/>
            <a:chExt cx="12192000" cy="6858000"/>
          </a:xfrm>
        </p:grpSpPr>
        <p:sp>
          <p:nvSpPr>
            <p:cNvPr id="11" name="Rectangle 10"/>
            <p:cNvSpPr/>
            <p:nvPr/>
          </p:nvSpPr>
          <p:spPr>
            <a:xfrm>
              <a:off x="0" y="0"/>
              <a:ext cx="12192000"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5" name="Oval 14"/>
            <p:cNvSpPr/>
            <p:nvPr/>
          </p:nvSpPr>
          <p:spPr>
            <a:xfrm>
              <a:off x="0"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6" name="Oval 15"/>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7" name="Oval 16"/>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8" name="Oval 17"/>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9" name="Oval 18"/>
            <p:cNvSpPr/>
            <p:nvPr/>
          </p:nvSpPr>
          <p:spPr>
            <a:xfrm>
              <a:off x="7999412" y="8464"/>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3" name="Freeform 5"/>
            <p:cNvSpPr/>
            <p:nvPr/>
          </p:nvSpPr>
          <p:spPr bwMode="gray">
            <a:xfrm rot="21010068">
              <a:off x="8490951" y="4193583"/>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8" name="Freeform 5"/>
            <p:cNvSpPr/>
            <p:nvPr/>
          </p:nvSpPr>
          <p:spPr bwMode="gray">
            <a:xfrm>
              <a:off x="455612" y="4241801"/>
              <a:ext cx="11277600" cy="2337161"/>
            </a:xfrm>
            <a:custGeom>
              <a:avLst/>
              <a:gdLst/>
              <a:ahLst/>
              <a:cxnLst/>
              <a:rect l="l" t="t" r="r" b="b"/>
              <a:pathLst>
                <a:path w="10000" h="8000">
                  <a:moveTo>
                    <a:pt x="0" y="0"/>
                  </a:moveTo>
                  <a:lnTo>
                    <a:pt x="0" y="7970"/>
                  </a:lnTo>
                  <a:lnTo>
                    <a:pt x="10000" y="8000"/>
                  </a:lnTo>
                  <a:lnTo>
                    <a:pt x="10000" y="7"/>
                  </a:lnTo>
                  <a:lnTo>
                    <a:pt x="10000" y="7"/>
                  </a:lnTo>
                  <a:lnTo>
                    <a:pt x="9773" y="156"/>
                  </a:lnTo>
                  <a:lnTo>
                    <a:pt x="9547" y="298"/>
                  </a:lnTo>
                  <a:lnTo>
                    <a:pt x="9320" y="437"/>
                  </a:lnTo>
                  <a:lnTo>
                    <a:pt x="9092" y="556"/>
                  </a:lnTo>
                  <a:lnTo>
                    <a:pt x="8865" y="676"/>
                  </a:lnTo>
                  <a:lnTo>
                    <a:pt x="8637" y="788"/>
                  </a:lnTo>
                  <a:lnTo>
                    <a:pt x="8412" y="884"/>
                  </a:lnTo>
                  <a:lnTo>
                    <a:pt x="8184" y="975"/>
                  </a:lnTo>
                  <a:lnTo>
                    <a:pt x="7957" y="1058"/>
                  </a:lnTo>
                  <a:lnTo>
                    <a:pt x="7734" y="1130"/>
                  </a:lnTo>
                  <a:lnTo>
                    <a:pt x="7508" y="1202"/>
                  </a:lnTo>
                  <a:lnTo>
                    <a:pt x="7285" y="1262"/>
                  </a:lnTo>
                  <a:lnTo>
                    <a:pt x="7062" y="1309"/>
                  </a:lnTo>
                  <a:lnTo>
                    <a:pt x="6840" y="1358"/>
                  </a:lnTo>
                  <a:lnTo>
                    <a:pt x="6620" y="1399"/>
                  </a:lnTo>
                  <a:lnTo>
                    <a:pt x="6402" y="1428"/>
                  </a:lnTo>
                  <a:lnTo>
                    <a:pt x="6184" y="1453"/>
                  </a:lnTo>
                  <a:lnTo>
                    <a:pt x="5968" y="1477"/>
                  </a:lnTo>
                  <a:lnTo>
                    <a:pt x="5755" y="1488"/>
                  </a:lnTo>
                  <a:lnTo>
                    <a:pt x="5542" y="1500"/>
                  </a:lnTo>
                  <a:lnTo>
                    <a:pt x="5332" y="1506"/>
                  </a:lnTo>
                  <a:lnTo>
                    <a:pt x="5124" y="1500"/>
                  </a:lnTo>
                  <a:lnTo>
                    <a:pt x="4918" y="1500"/>
                  </a:lnTo>
                  <a:lnTo>
                    <a:pt x="4714" y="1488"/>
                  </a:lnTo>
                  <a:lnTo>
                    <a:pt x="4514" y="1470"/>
                  </a:lnTo>
                  <a:lnTo>
                    <a:pt x="4316" y="1453"/>
                  </a:lnTo>
                  <a:lnTo>
                    <a:pt x="4122" y="1434"/>
                  </a:lnTo>
                  <a:lnTo>
                    <a:pt x="3929" y="1405"/>
                  </a:lnTo>
                  <a:lnTo>
                    <a:pt x="3739" y="1374"/>
                  </a:lnTo>
                  <a:lnTo>
                    <a:pt x="3553" y="1346"/>
                  </a:lnTo>
                  <a:lnTo>
                    <a:pt x="3190" y="1267"/>
                  </a:lnTo>
                  <a:lnTo>
                    <a:pt x="2842" y="1183"/>
                  </a:lnTo>
                  <a:lnTo>
                    <a:pt x="2508" y="1095"/>
                  </a:lnTo>
                  <a:lnTo>
                    <a:pt x="2192" y="998"/>
                  </a:lnTo>
                  <a:lnTo>
                    <a:pt x="1890" y="897"/>
                  </a:lnTo>
                  <a:lnTo>
                    <a:pt x="1610" y="788"/>
                  </a:lnTo>
                  <a:lnTo>
                    <a:pt x="1347" y="681"/>
                  </a:lnTo>
                  <a:lnTo>
                    <a:pt x="1105" y="574"/>
                  </a:lnTo>
                  <a:lnTo>
                    <a:pt x="883" y="473"/>
                  </a:lnTo>
                  <a:lnTo>
                    <a:pt x="686" y="377"/>
                  </a:lnTo>
                  <a:lnTo>
                    <a:pt x="508" y="286"/>
                  </a:lnTo>
                  <a:lnTo>
                    <a:pt x="358" y="210"/>
                  </a:lnTo>
                  <a:lnTo>
                    <a:pt x="232" y="138"/>
                  </a:lnTo>
                  <a:lnTo>
                    <a:pt x="59" y="35"/>
                  </a:lnTo>
                  <a:lnTo>
                    <a:pt x="0" y="0"/>
                  </a:lnTo>
                  <a:lnTo>
                    <a:pt x="0" y="0"/>
                  </a:lnTo>
                  <a:close/>
                </a:path>
              </a:pathLst>
            </a:custGeom>
            <a:solidFill>
              <a:schemeClr val="bg1"/>
            </a:solidFill>
            <a:ln>
              <a:noFill/>
            </a:ln>
          </p:spPr>
        </p:sp>
        <p:sp>
          <p:nvSpPr>
            <p:cNvPr id="12"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1"/>
          <p:cNvSpPr>
            <a:spLocks noGrp="1"/>
          </p:cNvSpPr>
          <p:nvPr>
            <p:ph type="title"/>
          </p:nvPr>
        </p:nvSpPr>
        <p:spPr>
          <a:xfrm>
            <a:off x="1154954" y="2370667"/>
            <a:ext cx="8825660" cy="1822514"/>
          </a:xfr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1154954" y="5024967"/>
            <a:ext cx="8825659" cy="860400"/>
          </a:xfrm>
        </p:spPr>
        <p:txBody>
          <a:bodyPr anchor="t"/>
          <a:lstStyle>
            <a:lvl1pPr marL="0" indent="0" algn="l">
              <a:buNone/>
              <a:defRPr sz="2000" cap="none">
                <a:solidFill>
                  <a:schemeClr val="accent1">
                    <a:lumMod val="60000"/>
                    <a:lumOff val="4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102BD24E-815D-4260-B1DD-CB8C445129D3}" type="datetimeFigureOut">
              <a:rPr lang="en-GB" smtClean="0"/>
              <a:t>30/11/2022</a:t>
            </a:fld>
            <a:endParaRPr lang="en-GB"/>
          </a:p>
        </p:txBody>
      </p:sp>
      <p:sp>
        <p:nvSpPr>
          <p:cNvPr id="5" name="Footer Placeholder 4"/>
          <p:cNvSpPr>
            <a:spLocks noGrp="1"/>
          </p:cNvSpPr>
          <p:nvPr>
            <p:ph type="ftr" sz="quarter" idx="11"/>
          </p:nvPr>
        </p:nvSpPr>
        <p:spPr/>
        <p:txBody>
          <a:bodyPr/>
          <a:lstStyle/>
          <a:p>
            <a:endParaRPr lang="en-GB"/>
          </a:p>
        </p:txBody>
      </p:sp>
      <p:sp>
        <p:nvSpPr>
          <p:cNvPr id="14" name="Rectangle 13"/>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6" name="Slide Number Placeholder 5"/>
          <p:cNvSpPr>
            <a:spLocks noGrp="1"/>
          </p:cNvSpPr>
          <p:nvPr>
            <p:ph type="sldNum" sz="quarter" idx="12"/>
          </p:nvPr>
        </p:nvSpPr>
        <p:spPr/>
        <p:txBody>
          <a:bodyPr/>
          <a:lstStyle/>
          <a:p>
            <a:fld id="{551A8691-C8F0-410C-8DDD-0D38B4840CCB}" type="slidenum">
              <a:rPr lang="en-GB" smtClean="0"/>
              <a:t>‹#›</a:t>
            </a:fld>
            <a:endParaRPr lang="en-GB"/>
          </a:p>
        </p:txBody>
      </p:sp>
    </p:spTree>
    <p:extLst>
      <p:ext uri="{BB962C8B-B14F-4D97-AF65-F5344CB8AC3E}">
        <p14:creationId xmlns:p14="http://schemas.microsoft.com/office/powerpoint/2010/main" val="2653920572"/>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3 Column">
    <p:spTree>
      <p:nvGrpSpPr>
        <p:cNvPr id="1" name=""/>
        <p:cNvGrpSpPr/>
        <p:nvPr/>
      </p:nvGrpSpPr>
      <p:grpSpPr>
        <a:xfrm>
          <a:off x="0" y="0"/>
          <a:ext cx="0" cy="0"/>
          <a:chOff x="0" y="0"/>
          <a:chExt cx="0" cy="0"/>
        </a:xfrm>
      </p:grpSpPr>
      <p:sp>
        <p:nvSpPr>
          <p:cNvPr id="2" name="Title 1"/>
          <p:cNvSpPr>
            <a:spLocks noGrp="1"/>
          </p:cNvSpPr>
          <p:nvPr>
            <p:ph type="title"/>
          </p:nvPr>
        </p:nvSpPr>
        <p:spPr>
          <a:xfrm>
            <a:off x="1154954" y="973668"/>
            <a:ext cx="8825659" cy="706964"/>
          </a:xfrm>
        </p:spPr>
        <p:txBody>
          <a:bodyPr/>
          <a:lstStyle>
            <a:lvl1pPr>
              <a:defRPr sz="3600"/>
            </a:lvl1pPr>
          </a:lstStyle>
          <a:p>
            <a:r>
              <a:rPr lang="en-US"/>
              <a:t>Click to edit Master title style</a:t>
            </a:r>
            <a:endParaRPr lang="en-US" dirty="0"/>
          </a:p>
        </p:txBody>
      </p:sp>
      <p:sp>
        <p:nvSpPr>
          <p:cNvPr id="3" name="Text Placeholder 2"/>
          <p:cNvSpPr>
            <a:spLocks noGrp="1"/>
          </p:cNvSpPr>
          <p:nvPr>
            <p:ph type="body" idx="1"/>
          </p:nvPr>
        </p:nvSpPr>
        <p:spPr>
          <a:xfrm>
            <a:off x="1154954" y="2603502"/>
            <a:ext cx="3141878" cy="576262"/>
          </a:xfrm>
        </p:spPr>
        <p:txBody>
          <a:bodyPr anchor="b">
            <a:noAutofit/>
          </a:bodyPr>
          <a:lstStyle>
            <a:lvl1pPr marL="0" indent="0">
              <a:buNone/>
              <a:defRPr sz="2400" b="0">
                <a:solidFill>
                  <a:schemeClr val="accent1">
                    <a:lumMod val="60000"/>
                    <a:lumOff val="4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6" name="Text Placeholder 3"/>
          <p:cNvSpPr>
            <a:spLocks noGrp="1"/>
          </p:cNvSpPr>
          <p:nvPr>
            <p:ph type="body" sz="half" idx="15"/>
          </p:nvPr>
        </p:nvSpPr>
        <p:spPr>
          <a:xfrm>
            <a:off x="1154953" y="3179764"/>
            <a:ext cx="3141879" cy="2847293"/>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Text Placeholder 4"/>
          <p:cNvSpPr>
            <a:spLocks noGrp="1"/>
          </p:cNvSpPr>
          <p:nvPr>
            <p:ph type="body" sz="quarter" idx="3"/>
          </p:nvPr>
        </p:nvSpPr>
        <p:spPr>
          <a:xfrm>
            <a:off x="4512721" y="2603500"/>
            <a:ext cx="3147009" cy="576262"/>
          </a:xfrm>
        </p:spPr>
        <p:txBody>
          <a:bodyPr anchor="b">
            <a:noAutofit/>
          </a:bodyPr>
          <a:lstStyle>
            <a:lvl1pPr marL="0" indent="0">
              <a:buNone/>
              <a:defRPr sz="2400" b="0">
                <a:solidFill>
                  <a:schemeClr val="accent1">
                    <a:lumMod val="60000"/>
                    <a:lumOff val="4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9" name="Text Placeholder 3"/>
          <p:cNvSpPr>
            <a:spLocks noGrp="1"/>
          </p:cNvSpPr>
          <p:nvPr>
            <p:ph type="body" sz="half" idx="16"/>
          </p:nvPr>
        </p:nvSpPr>
        <p:spPr>
          <a:xfrm>
            <a:off x="4512721" y="3179763"/>
            <a:ext cx="3147009" cy="2847293"/>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14" name="Text Placeholder 4"/>
          <p:cNvSpPr>
            <a:spLocks noGrp="1"/>
          </p:cNvSpPr>
          <p:nvPr>
            <p:ph type="body" sz="quarter" idx="13"/>
          </p:nvPr>
        </p:nvSpPr>
        <p:spPr>
          <a:xfrm>
            <a:off x="7888135" y="2603501"/>
            <a:ext cx="3145730" cy="576262"/>
          </a:xfrm>
        </p:spPr>
        <p:txBody>
          <a:bodyPr anchor="b">
            <a:noAutofit/>
          </a:bodyPr>
          <a:lstStyle>
            <a:lvl1pPr marL="0" indent="0">
              <a:buNone/>
              <a:defRPr sz="2400" b="0">
                <a:solidFill>
                  <a:schemeClr val="accent1">
                    <a:lumMod val="60000"/>
                    <a:lumOff val="4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0" name="Text Placeholder 3"/>
          <p:cNvSpPr>
            <a:spLocks noGrp="1"/>
          </p:cNvSpPr>
          <p:nvPr>
            <p:ph type="body" sz="half" idx="17"/>
          </p:nvPr>
        </p:nvSpPr>
        <p:spPr>
          <a:xfrm>
            <a:off x="7888329" y="3179762"/>
            <a:ext cx="3145536" cy="2847293"/>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cxnSp>
        <p:nvCxnSpPr>
          <p:cNvPr id="17" name="Straight Connector 16"/>
          <p:cNvCxnSpPr/>
          <p:nvPr/>
        </p:nvCxnSpPr>
        <p:spPr>
          <a:xfrm>
            <a:off x="4403971" y="2569633"/>
            <a:ext cx="0" cy="3492499"/>
          </a:xfrm>
          <a:prstGeom prst="line">
            <a:avLst/>
          </a:prstGeom>
          <a:ln w="12700" cmpd="sng">
            <a:solidFill>
              <a:schemeClr val="accent1">
                <a:alpha val="40000"/>
              </a:schemeClr>
            </a:solidFill>
          </a:ln>
        </p:spPr>
        <p:style>
          <a:lnRef idx="2">
            <a:schemeClr val="accent1"/>
          </a:lnRef>
          <a:fillRef idx="0">
            <a:schemeClr val="accent1"/>
          </a:fillRef>
          <a:effectRef idx="1">
            <a:schemeClr val="accent1"/>
          </a:effectRef>
          <a:fontRef idx="minor">
            <a:schemeClr val="tx1"/>
          </a:fontRef>
        </p:style>
      </p:cxnSp>
      <p:cxnSp>
        <p:nvCxnSpPr>
          <p:cNvPr id="18" name="Straight Connector 17"/>
          <p:cNvCxnSpPr/>
          <p:nvPr/>
        </p:nvCxnSpPr>
        <p:spPr>
          <a:xfrm>
            <a:off x="7772401" y="2569633"/>
            <a:ext cx="0" cy="3492499"/>
          </a:xfrm>
          <a:prstGeom prst="line">
            <a:avLst/>
          </a:prstGeom>
          <a:ln w="12700" cmpd="sng">
            <a:solidFill>
              <a:schemeClr val="accent1">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6"/>
          <p:cNvSpPr>
            <a:spLocks noGrp="1"/>
          </p:cNvSpPr>
          <p:nvPr>
            <p:ph type="dt" sz="half" idx="10"/>
          </p:nvPr>
        </p:nvSpPr>
        <p:spPr/>
        <p:txBody>
          <a:bodyPr/>
          <a:lstStyle/>
          <a:p>
            <a:fld id="{102BD24E-815D-4260-B1DD-CB8C445129D3}" type="datetimeFigureOut">
              <a:rPr lang="en-GB" smtClean="0"/>
              <a:t>30/11/2022</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551A8691-C8F0-410C-8DDD-0D38B4840CCB}" type="slidenum">
              <a:rPr lang="en-GB" smtClean="0"/>
              <a:t>‹#›</a:t>
            </a:fld>
            <a:endParaRPr lang="en-GB"/>
          </a:p>
        </p:txBody>
      </p:sp>
    </p:spTree>
    <p:extLst>
      <p:ext uri="{BB962C8B-B14F-4D97-AF65-F5344CB8AC3E}">
        <p14:creationId xmlns:p14="http://schemas.microsoft.com/office/powerpoint/2010/main" val="2950841364"/>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3 Picture Column">
    <p:spTree>
      <p:nvGrpSpPr>
        <p:cNvPr id="1" name=""/>
        <p:cNvGrpSpPr/>
        <p:nvPr/>
      </p:nvGrpSpPr>
      <p:grpSpPr>
        <a:xfrm>
          <a:off x="0" y="0"/>
          <a:ext cx="0" cy="0"/>
          <a:chOff x="0" y="0"/>
          <a:chExt cx="0" cy="0"/>
        </a:xfrm>
      </p:grpSpPr>
      <p:sp>
        <p:nvSpPr>
          <p:cNvPr id="2" name="Title 1"/>
          <p:cNvSpPr>
            <a:spLocks noGrp="1"/>
          </p:cNvSpPr>
          <p:nvPr>
            <p:ph type="title"/>
          </p:nvPr>
        </p:nvSpPr>
        <p:spPr>
          <a:xfrm>
            <a:off x="1154954" y="973668"/>
            <a:ext cx="8825659" cy="706964"/>
          </a:xfrm>
        </p:spPr>
        <p:txBody>
          <a:bodyPr/>
          <a:lstStyle>
            <a:lvl1pPr>
              <a:defRPr sz="3600"/>
            </a:lvl1pPr>
          </a:lstStyle>
          <a:p>
            <a:r>
              <a:rPr lang="en-US"/>
              <a:t>Click to edit Master title style</a:t>
            </a:r>
            <a:endParaRPr lang="en-US" dirty="0"/>
          </a:p>
        </p:txBody>
      </p:sp>
      <p:sp>
        <p:nvSpPr>
          <p:cNvPr id="3" name="Text Placeholder 2"/>
          <p:cNvSpPr>
            <a:spLocks noGrp="1"/>
          </p:cNvSpPr>
          <p:nvPr>
            <p:ph type="body" idx="1"/>
          </p:nvPr>
        </p:nvSpPr>
        <p:spPr>
          <a:xfrm>
            <a:off x="1154954" y="4532844"/>
            <a:ext cx="3050438" cy="576262"/>
          </a:xfrm>
        </p:spPr>
        <p:txBody>
          <a:bodyPr anchor="b">
            <a:noAutofit/>
          </a:bodyPr>
          <a:lstStyle>
            <a:lvl1pPr marL="0" indent="0">
              <a:buNone/>
              <a:defRPr sz="2400" b="0">
                <a:solidFill>
                  <a:schemeClr val="accent1">
                    <a:lumMod val="60000"/>
                    <a:lumOff val="4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9" name="Picture Placeholder 2"/>
          <p:cNvSpPr>
            <a:spLocks noGrp="1" noChangeAspect="1"/>
          </p:cNvSpPr>
          <p:nvPr>
            <p:ph type="pic" idx="15"/>
          </p:nvPr>
        </p:nvSpPr>
        <p:spPr>
          <a:xfrm>
            <a:off x="1334553" y="2603500"/>
            <a:ext cx="2691242" cy="159151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2" name="Text Placeholder 3"/>
          <p:cNvSpPr>
            <a:spLocks noGrp="1"/>
          </p:cNvSpPr>
          <p:nvPr>
            <p:ph type="body" sz="half" idx="18"/>
          </p:nvPr>
        </p:nvSpPr>
        <p:spPr>
          <a:xfrm>
            <a:off x="1154954" y="5109106"/>
            <a:ext cx="3050438" cy="917952"/>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Text Placeholder 4"/>
          <p:cNvSpPr>
            <a:spLocks noGrp="1"/>
          </p:cNvSpPr>
          <p:nvPr>
            <p:ph type="body" sz="quarter" idx="3"/>
          </p:nvPr>
        </p:nvSpPr>
        <p:spPr>
          <a:xfrm>
            <a:off x="4568865" y="4532844"/>
            <a:ext cx="3050438" cy="576263"/>
          </a:xfrm>
        </p:spPr>
        <p:txBody>
          <a:bodyPr anchor="b">
            <a:noAutofit/>
          </a:bodyPr>
          <a:lstStyle>
            <a:lvl1pPr marL="0" indent="0">
              <a:buNone/>
              <a:defRPr sz="2400" b="0">
                <a:solidFill>
                  <a:schemeClr val="accent1">
                    <a:lumMod val="60000"/>
                    <a:lumOff val="4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1" name="Picture Placeholder 2"/>
          <p:cNvSpPr>
            <a:spLocks noGrp="1" noChangeAspect="1"/>
          </p:cNvSpPr>
          <p:nvPr>
            <p:ph type="pic" idx="21"/>
          </p:nvPr>
        </p:nvSpPr>
        <p:spPr>
          <a:xfrm>
            <a:off x="4748462" y="2603500"/>
            <a:ext cx="2691243" cy="159151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3" name="Text Placeholder 3"/>
          <p:cNvSpPr>
            <a:spLocks noGrp="1"/>
          </p:cNvSpPr>
          <p:nvPr>
            <p:ph type="body" sz="half" idx="19"/>
          </p:nvPr>
        </p:nvSpPr>
        <p:spPr>
          <a:xfrm>
            <a:off x="4570172" y="5109105"/>
            <a:ext cx="3050438" cy="917952"/>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14" name="Text Placeholder 4"/>
          <p:cNvSpPr>
            <a:spLocks noGrp="1"/>
          </p:cNvSpPr>
          <p:nvPr>
            <p:ph type="body" sz="quarter" idx="13"/>
          </p:nvPr>
        </p:nvSpPr>
        <p:spPr>
          <a:xfrm>
            <a:off x="7982775" y="4532845"/>
            <a:ext cx="3051095" cy="576262"/>
          </a:xfrm>
        </p:spPr>
        <p:txBody>
          <a:bodyPr anchor="b">
            <a:noAutofit/>
          </a:bodyPr>
          <a:lstStyle>
            <a:lvl1pPr marL="0" indent="0">
              <a:buNone/>
              <a:defRPr sz="2400" b="0">
                <a:solidFill>
                  <a:schemeClr val="accent1">
                    <a:lumMod val="60000"/>
                    <a:lumOff val="4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2" name="Picture Placeholder 2"/>
          <p:cNvSpPr>
            <a:spLocks noGrp="1" noChangeAspect="1"/>
          </p:cNvSpPr>
          <p:nvPr>
            <p:ph type="pic" idx="22"/>
          </p:nvPr>
        </p:nvSpPr>
        <p:spPr>
          <a:xfrm>
            <a:off x="8163031" y="2603500"/>
            <a:ext cx="2691242" cy="159151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4" name="Text Placeholder 3"/>
          <p:cNvSpPr>
            <a:spLocks noGrp="1"/>
          </p:cNvSpPr>
          <p:nvPr>
            <p:ph type="body" sz="half" idx="20"/>
          </p:nvPr>
        </p:nvSpPr>
        <p:spPr>
          <a:xfrm>
            <a:off x="7982775" y="5109104"/>
            <a:ext cx="3051096" cy="917952"/>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cxnSp>
        <p:nvCxnSpPr>
          <p:cNvPr id="43" name="Straight Connector 42"/>
          <p:cNvCxnSpPr/>
          <p:nvPr/>
        </p:nvCxnSpPr>
        <p:spPr>
          <a:xfrm>
            <a:off x="4405831" y="2569633"/>
            <a:ext cx="0" cy="3492499"/>
          </a:xfrm>
          <a:prstGeom prst="line">
            <a:avLst/>
          </a:prstGeom>
          <a:ln w="12700" cmpd="sng">
            <a:solidFill>
              <a:schemeClr val="accent1">
                <a:alpha val="40000"/>
              </a:schemeClr>
            </a:solidFill>
          </a:ln>
        </p:spPr>
        <p:style>
          <a:lnRef idx="2">
            <a:schemeClr val="accent1"/>
          </a:lnRef>
          <a:fillRef idx="0">
            <a:schemeClr val="accent1"/>
          </a:fillRef>
          <a:effectRef idx="1">
            <a:schemeClr val="accent1"/>
          </a:effectRef>
          <a:fontRef idx="minor">
            <a:schemeClr val="tx1"/>
          </a:fontRef>
        </p:style>
      </p:cxnSp>
      <p:cxnSp>
        <p:nvCxnSpPr>
          <p:cNvPr id="44" name="Straight Connector 43"/>
          <p:cNvCxnSpPr/>
          <p:nvPr/>
        </p:nvCxnSpPr>
        <p:spPr>
          <a:xfrm>
            <a:off x="7797802" y="2569633"/>
            <a:ext cx="0" cy="3492499"/>
          </a:xfrm>
          <a:prstGeom prst="line">
            <a:avLst/>
          </a:prstGeom>
          <a:ln w="12700" cmpd="sng">
            <a:solidFill>
              <a:schemeClr val="accent1">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6"/>
          <p:cNvSpPr>
            <a:spLocks noGrp="1"/>
          </p:cNvSpPr>
          <p:nvPr>
            <p:ph type="dt" sz="half" idx="10"/>
          </p:nvPr>
        </p:nvSpPr>
        <p:spPr/>
        <p:txBody>
          <a:bodyPr/>
          <a:lstStyle/>
          <a:p>
            <a:fld id="{102BD24E-815D-4260-B1DD-CB8C445129D3}" type="datetimeFigureOut">
              <a:rPr lang="en-GB" smtClean="0"/>
              <a:t>30/11/2022</a:t>
            </a:fld>
            <a:endParaRPr lang="en-GB"/>
          </a:p>
        </p:txBody>
      </p:sp>
      <p:sp>
        <p:nvSpPr>
          <p:cNvPr id="8" name="Footer Placeholder 7"/>
          <p:cNvSpPr>
            <a:spLocks noGrp="1"/>
          </p:cNvSpPr>
          <p:nvPr>
            <p:ph type="ftr" sz="quarter" idx="11"/>
          </p:nvPr>
        </p:nvSpPr>
        <p:spPr>
          <a:xfrm>
            <a:off x="561111" y="6391838"/>
            <a:ext cx="3644282" cy="304801"/>
          </a:xfrm>
        </p:spPr>
        <p:txBody>
          <a:bodyPr/>
          <a:lstStyle/>
          <a:p>
            <a:endParaRPr lang="en-GB"/>
          </a:p>
        </p:txBody>
      </p:sp>
      <p:sp>
        <p:nvSpPr>
          <p:cNvPr id="9" name="Slide Number Placeholder 8"/>
          <p:cNvSpPr>
            <a:spLocks noGrp="1"/>
          </p:cNvSpPr>
          <p:nvPr>
            <p:ph type="sldNum" sz="quarter" idx="12"/>
          </p:nvPr>
        </p:nvSpPr>
        <p:spPr/>
        <p:txBody>
          <a:bodyPr/>
          <a:lstStyle/>
          <a:p>
            <a:fld id="{551A8691-C8F0-410C-8DDD-0D38B4840CCB}" type="slidenum">
              <a:rPr lang="en-GB" smtClean="0"/>
              <a:t>‹#›</a:t>
            </a:fld>
            <a:endParaRPr lang="en-GB"/>
          </a:p>
        </p:txBody>
      </p:sp>
    </p:spTree>
    <p:extLst>
      <p:ext uri="{BB962C8B-B14F-4D97-AF65-F5344CB8AC3E}">
        <p14:creationId xmlns:p14="http://schemas.microsoft.com/office/powerpoint/2010/main" val="73642217"/>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a:xfrm>
            <a:off x="1154954" y="973668"/>
            <a:ext cx="8825659" cy="706964"/>
          </a:xfrm>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a:xfrm>
            <a:off x="1154954" y="2603500"/>
            <a:ext cx="8825659" cy="3416300"/>
          </a:xfrm>
        </p:spPr>
        <p:txBody>
          <a:bodyPr vert="eaVert" anchor="t" anchorCtr="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a:xfrm>
            <a:off x="10695439" y="6391838"/>
            <a:ext cx="990599" cy="304799"/>
          </a:xfrm>
        </p:spPr>
        <p:txBody>
          <a:bodyPr/>
          <a:lstStyle/>
          <a:p>
            <a:fld id="{102BD24E-815D-4260-B1DD-CB8C445129D3}" type="datetimeFigureOut">
              <a:rPr lang="en-GB" smtClean="0"/>
              <a:t>30/11/2022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551A8691-C8F0-410C-8DDD-0D38B4840CCB}" type="slidenum">
              <a:rPr lang="en-GB" smtClean="0"/>
              <a:t>‹#›</a:t>
            </a:fld>
            <a:endParaRPr lang="en-GB"/>
          </a:p>
        </p:txBody>
      </p:sp>
    </p:spTree>
    <p:extLst>
      <p:ext uri="{BB962C8B-B14F-4D97-AF65-F5344CB8AC3E}">
        <p14:creationId xmlns:p14="http://schemas.microsoft.com/office/powerpoint/2010/main" val="543987568"/>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grpSp>
        <p:nvGrpSpPr>
          <p:cNvPr id="9" name="Group 8"/>
          <p:cNvGrpSpPr/>
          <p:nvPr/>
        </p:nvGrpSpPr>
        <p:grpSpPr>
          <a:xfrm>
            <a:off x="0" y="0"/>
            <a:ext cx="12192000" cy="6858000"/>
            <a:chOff x="0" y="0"/>
            <a:chExt cx="12192000" cy="6858000"/>
          </a:xfrm>
        </p:grpSpPr>
        <p:sp>
          <p:nvSpPr>
            <p:cNvPr id="12" name="Rectangle 11"/>
            <p:cNvSpPr/>
            <p:nvPr/>
          </p:nvSpPr>
          <p:spPr>
            <a:xfrm>
              <a:off x="0" y="0"/>
              <a:ext cx="12192000"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5" name="Oval 14"/>
            <p:cNvSpPr/>
            <p:nvPr/>
          </p:nvSpPr>
          <p:spPr>
            <a:xfrm>
              <a:off x="0"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6" name="Oval 15"/>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8" name="Oval 17"/>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9" name="Oval 18"/>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0" name="Oval 19"/>
            <p:cNvSpPr/>
            <p:nvPr/>
          </p:nvSpPr>
          <p:spPr>
            <a:xfrm>
              <a:off x="7999412" y="8464"/>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7" name="Rectangle 6"/>
            <p:cNvSpPr/>
            <p:nvPr/>
          </p:nvSpPr>
          <p:spPr bwMode="gray">
            <a:xfrm>
              <a:off x="414867" y="402165"/>
              <a:ext cx="6510866" cy="6053670"/>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sp>
        <p:sp>
          <p:nvSpPr>
            <p:cNvPr id="17" name="Freeform 5"/>
            <p:cNvSpPr/>
            <p:nvPr/>
          </p:nvSpPr>
          <p:spPr bwMode="gray">
            <a:xfrm rot="5101749">
              <a:off x="6294738" y="4577737"/>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0" name="Freeform 5"/>
            <p:cNvSpPr/>
            <p:nvPr/>
          </p:nvSpPr>
          <p:spPr bwMode="gray">
            <a:xfrm rot="5400000">
              <a:off x="4449232" y="2801721"/>
              <a:ext cx="6053670" cy="1254558"/>
            </a:xfrm>
            <a:custGeom>
              <a:avLst/>
              <a:gdLst/>
              <a:ahLst/>
              <a:cxnLst/>
              <a:rect l="l" t="t" r="r" b="b"/>
              <a:pathLst>
                <a:path w="10000" h="8000">
                  <a:moveTo>
                    <a:pt x="0" y="0"/>
                  </a:moveTo>
                  <a:lnTo>
                    <a:pt x="0" y="7970"/>
                  </a:lnTo>
                  <a:lnTo>
                    <a:pt x="10000" y="8000"/>
                  </a:lnTo>
                  <a:lnTo>
                    <a:pt x="10000" y="7"/>
                  </a:lnTo>
                  <a:lnTo>
                    <a:pt x="10000" y="7"/>
                  </a:lnTo>
                  <a:lnTo>
                    <a:pt x="9773" y="156"/>
                  </a:lnTo>
                  <a:lnTo>
                    <a:pt x="9547" y="298"/>
                  </a:lnTo>
                  <a:lnTo>
                    <a:pt x="9320" y="437"/>
                  </a:lnTo>
                  <a:lnTo>
                    <a:pt x="9092" y="556"/>
                  </a:lnTo>
                  <a:lnTo>
                    <a:pt x="8865" y="676"/>
                  </a:lnTo>
                  <a:lnTo>
                    <a:pt x="8637" y="788"/>
                  </a:lnTo>
                  <a:lnTo>
                    <a:pt x="8412" y="884"/>
                  </a:lnTo>
                  <a:lnTo>
                    <a:pt x="8184" y="975"/>
                  </a:lnTo>
                  <a:lnTo>
                    <a:pt x="7957" y="1058"/>
                  </a:lnTo>
                  <a:lnTo>
                    <a:pt x="7734" y="1130"/>
                  </a:lnTo>
                  <a:lnTo>
                    <a:pt x="7508" y="1202"/>
                  </a:lnTo>
                  <a:lnTo>
                    <a:pt x="7285" y="1262"/>
                  </a:lnTo>
                  <a:lnTo>
                    <a:pt x="7062" y="1309"/>
                  </a:lnTo>
                  <a:lnTo>
                    <a:pt x="6840" y="1358"/>
                  </a:lnTo>
                  <a:lnTo>
                    <a:pt x="6620" y="1399"/>
                  </a:lnTo>
                  <a:lnTo>
                    <a:pt x="6402" y="1428"/>
                  </a:lnTo>
                  <a:lnTo>
                    <a:pt x="6184" y="1453"/>
                  </a:lnTo>
                  <a:lnTo>
                    <a:pt x="5968" y="1477"/>
                  </a:lnTo>
                  <a:lnTo>
                    <a:pt x="5755" y="1488"/>
                  </a:lnTo>
                  <a:lnTo>
                    <a:pt x="5542" y="1500"/>
                  </a:lnTo>
                  <a:lnTo>
                    <a:pt x="5332" y="1506"/>
                  </a:lnTo>
                  <a:lnTo>
                    <a:pt x="5124" y="1500"/>
                  </a:lnTo>
                  <a:lnTo>
                    <a:pt x="4918" y="1500"/>
                  </a:lnTo>
                  <a:lnTo>
                    <a:pt x="4714" y="1488"/>
                  </a:lnTo>
                  <a:lnTo>
                    <a:pt x="4514" y="1470"/>
                  </a:lnTo>
                  <a:lnTo>
                    <a:pt x="4316" y="1453"/>
                  </a:lnTo>
                  <a:lnTo>
                    <a:pt x="4122" y="1434"/>
                  </a:lnTo>
                  <a:lnTo>
                    <a:pt x="3929" y="1405"/>
                  </a:lnTo>
                  <a:lnTo>
                    <a:pt x="3739" y="1374"/>
                  </a:lnTo>
                  <a:lnTo>
                    <a:pt x="3553" y="1346"/>
                  </a:lnTo>
                  <a:lnTo>
                    <a:pt x="3190" y="1267"/>
                  </a:lnTo>
                  <a:lnTo>
                    <a:pt x="2842" y="1183"/>
                  </a:lnTo>
                  <a:lnTo>
                    <a:pt x="2508" y="1095"/>
                  </a:lnTo>
                  <a:lnTo>
                    <a:pt x="2192" y="998"/>
                  </a:lnTo>
                  <a:lnTo>
                    <a:pt x="1890" y="897"/>
                  </a:lnTo>
                  <a:lnTo>
                    <a:pt x="1610" y="788"/>
                  </a:lnTo>
                  <a:lnTo>
                    <a:pt x="1347" y="681"/>
                  </a:lnTo>
                  <a:lnTo>
                    <a:pt x="1105" y="574"/>
                  </a:lnTo>
                  <a:lnTo>
                    <a:pt x="883" y="473"/>
                  </a:lnTo>
                  <a:lnTo>
                    <a:pt x="686" y="377"/>
                  </a:lnTo>
                  <a:lnTo>
                    <a:pt x="508" y="286"/>
                  </a:lnTo>
                  <a:lnTo>
                    <a:pt x="358" y="210"/>
                  </a:lnTo>
                  <a:lnTo>
                    <a:pt x="232" y="138"/>
                  </a:lnTo>
                  <a:lnTo>
                    <a:pt x="59" y="35"/>
                  </a:lnTo>
                  <a:lnTo>
                    <a:pt x="0" y="0"/>
                  </a:lnTo>
                  <a:lnTo>
                    <a:pt x="0" y="0"/>
                  </a:lnTo>
                  <a:close/>
                </a:path>
              </a:pathLst>
            </a:custGeom>
            <a:solidFill>
              <a:schemeClr val="bg1"/>
            </a:solidFill>
            <a:ln>
              <a:noFill/>
            </a:ln>
          </p:spPr>
        </p:sp>
        <p:sp>
          <p:nvSpPr>
            <p:cNvPr id="13"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Vertical Title 1"/>
          <p:cNvSpPr>
            <a:spLocks noGrp="1"/>
          </p:cNvSpPr>
          <p:nvPr>
            <p:ph type="title" orient="vert"/>
          </p:nvPr>
        </p:nvSpPr>
        <p:spPr>
          <a:xfrm>
            <a:off x="8585235" y="1278467"/>
            <a:ext cx="1409965" cy="4748590"/>
          </a:xfrm>
        </p:spPr>
        <p:txBody>
          <a:bodyPr vert="eaVert" anchor="b" anchorCtr="0"/>
          <a:lstStyle/>
          <a:p>
            <a:r>
              <a:rPr lang="en-US"/>
              <a:t>Click to edit Master title style</a:t>
            </a:r>
            <a:endParaRPr lang="en-US" dirty="0"/>
          </a:p>
        </p:txBody>
      </p:sp>
      <p:sp>
        <p:nvSpPr>
          <p:cNvPr id="3" name="Vertical Text Placeholder 2"/>
          <p:cNvSpPr>
            <a:spLocks noGrp="1"/>
          </p:cNvSpPr>
          <p:nvPr>
            <p:ph type="body" orient="vert" idx="1"/>
          </p:nvPr>
        </p:nvSpPr>
        <p:spPr>
          <a:xfrm>
            <a:off x="1154954" y="1278467"/>
            <a:ext cx="6256025" cy="4748590"/>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a:xfrm>
            <a:off x="10653104" y="6391838"/>
            <a:ext cx="992135" cy="304799"/>
          </a:xfrm>
        </p:spPr>
        <p:txBody>
          <a:bodyPr/>
          <a:lstStyle/>
          <a:p>
            <a:fld id="{102BD24E-815D-4260-B1DD-CB8C445129D3}" type="datetimeFigureOut">
              <a:rPr lang="en-GB" smtClean="0"/>
              <a:t>30/11/2022</a:t>
            </a:fld>
            <a:endParaRPr lang="en-GB"/>
          </a:p>
        </p:txBody>
      </p:sp>
      <p:sp>
        <p:nvSpPr>
          <p:cNvPr id="5" name="Footer Placeholder 4"/>
          <p:cNvSpPr>
            <a:spLocks noGrp="1"/>
          </p:cNvSpPr>
          <p:nvPr>
            <p:ph type="ftr" sz="quarter" idx="11"/>
          </p:nvPr>
        </p:nvSpPr>
        <p:spPr/>
        <p:txBody>
          <a:bodyPr/>
          <a:lstStyle/>
          <a:p>
            <a:endParaRPr lang="en-GB"/>
          </a:p>
        </p:txBody>
      </p:sp>
      <p:sp>
        <p:nvSpPr>
          <p:cNvPr id="14" name="Rectangle 13"/>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6" name="Slide Number Placeholder 5"/>
          <p:cNvSpPr>
            <a:spLocks noGrp="1"/>
          </p:cNvSpPr>
          <p:nvPr>
            <p:ph type="sldNum" sz="quarter" idx="12"/>
          </p:nvPr>
        </p:nvSpPr>
        <p:spPr/>
        <p:txBody>
          <a:bodyPr/>
          <a:lstStyle/>
          <a:p>
            <a:fld id="{551A8691-C8F0-410C-8DDD-0D38B4840CCB}" type="slidenum">
              <a:rPr lang="en-GB" smtClean="0"/>
              <a:t>‹#›</a:t>
            </a:fld>
            <a:endParaRPr lang="en-GB"/>
          </a:p>
        </p:txBody>
      </p:sp>
    </p:spTree>
    <p:extLst>
      <p:ext uri="{BB962C8B-B14F-4D97-AF65-F5344CB8AC3E}">
        <p14:creationId xmlns:p14="http://schemas.microsoft.com/office/powerpoint/2010/main" val="306884065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1.jpe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grpSp>
        <p:nvGrpSpPr>
          <p:cNvPr id="8" name="Group 7"/>
          <p:cNvGrpSpPr/>
          <p:nvPr/>
        </p:nvGrpSpPr>
        <p:grpSpPr>
          <a:xfrm>
            <a:off x="0" y="0"/>
            <a:ext cx="12192000" cy="6858000"/>
            <a:chOff x="0" y="0"/>
            <a:chExt cx="12192000" cy="6858000"/>
          </a:xfrm>
        </p:grpSpPr>
        <p:sp>
          <p:nvSpPr>
            <p:cNvPr id="7" name="Rectangle 6"/>
            <p:cNvSpPr/>
            <p:nvPr/>
          </p:nvSpPr>
          <p:spPr>
            <a:xfrm>
              <a:off x="0" y="0"/>
              <a:ext cx="12192000" cy="6858000"/>
            </a:xfrm>
            <a:prstGeom prst="rect">
              <a:avLst/>
            </a:prstGeom>
            <a:blipFill>
              <a:blip r:embed="rId19">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3" name="Oval 12"/>
            <p:cNvSpPr/>
            <p:nvPr/>
          </p:nvSpPr>
          <p:spPr>
            <a:xfrm>
              <a:off x="0"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5" name="Oval 14"/>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8" name="Oval 17"/>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6" name="Oval 15"/>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7" name="Oval 16"/>
            <p:cNvSpPr/>
            <p:nvPr/>
          </p:nvSpPr>
          <p:spPr>
            <a:xfrm>
              <a:off x="7999412" y="8464"/>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0" name="Freeform 5"/>
            <p:cNvSpPr/>
            <p:nvPr/>
          </p:nvSpPr>
          <p:spPr bwMode="gray">
            <a:xfrm rot="21010068">
              <a:off x="8490951" y="1797517"/>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9" name="Freeform 5"/>
            <p:cNvSpPr/>
            <p:nvPr/>
          </p:nvSpPr>
          <p:spPr bwMode="gray">
            <a:xfrm>
              <a:off x="459506" y="1866405"/>
              <a:ext cx="11277600" cy="4533900"/>
            </a:xfrm>
            <a:custGeom>
              <a:avLst/>
              <a:gdLst/>
              <a:ahLst/>
              <a:cxnLst/>
              <a:rect l="0" t="0" r="r" b="b"/>
              <a:pathLst>
                <a:path w="7104" h="2856">
                  <a:moveTo>
                    <a:pt x="0" y="0"/>
                  </a:moveTo>
                  <a:lnTo>
                    <a:pt x="0" y="2856"/>
                  </a:lnTo>
                  <a:lnTo>
                    <a:pt x="7104" y="2856"/>
                  </a:lnTo>
                  <a:lnTo>
                    <a:pt x="7104" y="1"/>
                  </a:lnTo>
                  <a:lnTo>
                    <a:pt x="7104" y="1"/>
                  </a:lnTo>
                  <a:lnTo>
                    <a:pt x="6943" y="26"/>
                  </a:lnTo>
                  <a:lnTo>
                    <a:pt x="6782" y="50"/>
                  </a:lnTo>
                  <a:lnTo>
                    <a:pt x="6621" y="73"/>
                  </a:lnTo>
                  <a:lnTo>
                    <a:pt x="6459" y="93"/>
                  </a:lnTo>
                  <a:lnTo>
                    <a:pt x="6298" y="113"/>
                  </a:lnTo>
                  <a:lnTo>
                    <a:pt x="6136" y="132"/>
                  </a:lnTo>
                  <a:lnTo>
                    <a:pt x="5976" y="148"/>
                  </a:lnTo>
                  <a:lnTo>
                    <a:pt x="5814" y="163"/>
                  </a:lnTo>
                  <a:lnTo>
                    <a:pt x="5653" y="177"/>
                  </a:lnTo>
                  <a:lnTo>
                    <a:pt x="5494" y="189"/>
                  </a:lnTo>
                  <a:lnTo>
                    <a:pt x="5334" y="201"/>
                  </a:lnTo>
                  <a:lnTo>
                    <a:pt x="5175" y="211"/>
                  </a:lnTo>
                  <a:lnTo>
                    <a:pt x="5017" y="219"/>
                  </a:lnTo>
                  <a:lnTo>
                    <a:pt x="4859" y="227"/>
                  </a:lnTo>
                  <a:lnTo>
                    <a:pt x="4703" y="234"/>
                  </a:lnTo>
                  <a:lnTo>
                    <a:pt x="4548" y="239"/>
                  </a:lnTo>
                  <a:lnTo>
                    <a:pt x="4393" y="243"/>
                  </a:lnTo>
                  <a:lnTo>
                    <a:pt x="4240" y="247"/>
                  </a:lnTo>
                  <a:lnTo>
                    <a:pt x="4088" y="249"/>
                  </a:lnTo>
                  <a:lnTo>
                    <a:pt x="3937" y="251"/>
                  </a:lnTo>
                  <a:lnTo>
                    <a:pt x="3788" y="252"/>
                  </a:lnTo>
                  <a:lnTo>
                    <a:pt x="3640" y="251"/>
                  </a:lnTo>
                  <a:lnTo>
                    <a:pt x="3494" y="251"/>
                  </a:lnTo>
                  <a:lnTo>
                    <a:pt x="3349" y="249"/>
                  </a:lnTo>
                  <a:lnTo>
                    <a:pt x="3207" y="246"/>
                  </a:lnTo>
                  <a:lnTo>
                    <a:pt x="3066" y="243"/>
                  </a:lnTo>
                  <a:lnTo>
                    <a:pt x="2928" y="240"/>
                  </a:lnTo>
                  <a:lnTo>
                    <a:pt x="2791" y="235"/>
                  </a:lnTo>
                  <a:lnTo>
                    <a:pt x="2656" y="230"/>
                  </a:lnTo>
                  <a:lnTo>
                    <a:pt x="2524" y="225"/>
                  </a:lnTo>
                  <a:lnTo>
                    <a:pt x="2266" y="212"/>
                  </a:lnTo>
                  <a:lnTo>
                    <a:pt x="2019" y="198"/>
                  </a:lnTo>
                  <a:lnTo>
                    <a:pt x="1782" y="183"/>
                  </a:lnTo>
                  <a:lnTo>
                    <a:pt x="1557" y="167"/>
                  </a:lnTo>
                  <a:lnTo>
                    <a:pt x="1343" y="150"/>
                  </a:lnTo>
                  <a:lnTo>
                    <a:pt x="1144" y="132"/>
                  </a:lnTo>
                  <a:lnTo>
                    <a:pt x="957" y="114"/>
                  </a:lnTo>
                  <a:lnTo>
                    <a:pt x="785" y="96"/>
                  </a:lnTo>
                  <a:lnTo>
                    <a:pt x="627" y="79"/>
                  </a:lnTo>
                  <a:lnTo>
                    <a:pt x="487" y="63"/>
                  </a:lnTo>
                  <a:lnTo>
                    <a:pt x="361" y="48"/>
                  </a:lnTo>
                  <a:lnTo>
                    <a:pt x="254" y="35"/>
                  </a:lnTo>
                  <a:lnTo>
                    <a:pt x="165" y="23"/>
                  </a:lnTo>
                  <a:lnTo>
                    <a:pt x="42" y="6"/>
                  </a:lnTo>
                  <a:lnTo>
                    <a:pt x="0" y="0"/>
                  </a:lnTo>
                  <a:lnTo>
                    <a:pt x="0" y="0"/>
                  </a:lnTo>
                  <a:close/>
                </a:path>
              </a:pathLst>
            </a:custGeom>
            <a:solidFill>
              <a:schemeClr val="bg1"/>
            </a:solidFill>
            <a:ln>
              <a:noFill/>
            </a:ln>
          </p:spPr>
        </p:sp>
        <p:sp>
          <p:nvSpPr>
            <p:cNvPr id="14"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Placeholder 1"/>
          <p:cNvSpPr>
            <a:spLocks noGrp="1"/>
          </p:cNvSpPr>
          <p:nvPr>
            <p:ph type="title"/>
          </p:nvPr>
        </p:nvSpPr>
        <p:spPr bwMode="gray">
          <a:xfrm>
            <a:off x="1154954" y="973668"/>
            <a:ext cx="8761413" cy="706964"/>
          </a:xfrm>
          <a:prstGeom prst="rect">
            <a:avLst/>
          </a:prstGeom>
        </p:spPr>
        <p:txBody>
          <a:bodyPr vert="horz" lIns="91440" tIns="45720" rIns="91440" bIns="45720" rtlCol="0" anchor="ctr">
            <a:noAutofit/>
          </a:bodyPr>
          <a:lstStyle/>
          <a:p>
            <a:r>
              <a:rPr lang="en-US"/>
              <a:t>Click to edit Master title style</a:t>
            </a:r>
            <a:endParaRPr lang="en-US" dirty="0"/>
          </a:p>
        </p:txBody>
      </p:sp>
      <p:sp>
        <p:nvSpPr>
          <p:cNvPr id="3" name="Text Placeholder 2"/>
          <p:cNvSpPr>
            <a:spLocks noGrp="1"/>
          </p:cNvSpPr>
          <p:nvPr>
            <p:ph type="body" idx="1"/>
          </p:nvPr>
        </p:nvSpPr>
        <p:spPr>
          <a:xfrm>
            <a:off x="1154954" y="2603500"/>
            <a:ext cx="8761413" cy="3416300"/>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10653104" y="6391838"/>
            <a:ext cx="990599" cy="304799"/>
          </a:xfrm>
          <a:prstGeom prst="rect">
            <a:avLst/>
          </a:prstGeom>
        </p:spPr>
        <p:txBody>
          <a:bodyPr vert="horz" lIns="91440" tIns="45720" rIns="91440" bIns="45720" rtlCol="0" anchor="ctr"/>
          <a:lstStyle>
            <a:lvl1pPr algn="r">
              <a:defRPr sz="1000" b="1" i="0">
                <a:solidFill>
                  <a:schemeClr val="accent1"/>
                </a:solidFill>
              </a:defRPr>
            </a:lvl1pPr>
          </a:lstStyle>
          <a:p>
            <a:fld id="{102BD24E-815D-4260-B1DD-CB8C445129D3}" type="datetimeFigureOut">
              <a:rPr lang="en-GB" smtClean="0"/>
              <a:t>30/11/2022</a:t>
            </a:fld>
            <a:endParaRPr lang="en-GB"/>
          </a:p>
        </p:txBody>
      </p:sp>
      <p:sp>
        <p:nvSpPr>
          <p:cNvPr id="5" name="Footer Placeholder 4"/>
          <p:cNvSpPr>
            <a:spLocks noGrp="1"/>
          </p:cNvSpPr>
          <p:nvPr>
            <p:ph type="ftr" sz="quarter" idx="3"/>
          </p:nvPr>
        </p:nvSpPr>
        <p:spPr>
          <a:xfrm>
            <a:off x="561110" y="6391838"/>
            <a:ext cx="3859795" cy="304801"/>
          </a:xfrm>
          <a:prstGeom prst="rect">
            <a:avLst/>
          </a:prstGeom>
        </p:spPr>
        <p:txBody>
          <a:bodyPr vert="horz" lIns="91440" tIns="45720" rIns="91440" bIns="45720" rtlCol="0" anchor="ctr"/>
          <a:lstStyle>
            <a:lvl1pPr algn="l">
              <a:defRPr sz="1000" b="1" i="0">
                <a:solidFill>
                  <a:schemeClr val="accent1"/>
                </a:solidFill>
              </a:defRPr>
            </a:lvl1pPr>
          </a:lstStyle>
          <a:p>
            <a:endParaRPr lang="en-GB"/>
          </a:p>
        </p:txBody>
      </p:sp>
      <p:sp>
        <p:nvSpPr>
          <p:cNvPr id="21" name="Rectangle 20"/>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6" name="Slide Number Placeholder 5"/>
          <p:cNvSpPr>
            <a:spLocks noGrp="1"/>
          </p:cNvSpPr>
          <p:nvPr>
            <p:ph type="sldNum" sz="quarter" idx="4"/>
          </p:nvPr>
        </p:nvSpPr>
        <p:spPr bwMode="gray">
          <a:xfrm>
            <a:off x="10352540" y="295729"/>
            <a:ext cx="838199" cy="767687"/>
          </a:xfrm>
          <a:prstGeom prst="rect">
            <a:avLst/>
          </a:prstGeom>
        </p:spPr>
        <p:txBody>
          <a:bodyPr vert="horz" lIns="91440" tIns="45720" rIns="91440" bIns="45720" rtlCol="0" anchor="b"/>
          <a:lstStyle>
            <a:lvl1pPr algn="ctr">
              <a:defRPr sz="2800" b="0" i="0">
                <a:solidFill>
                  <a:schemeClr val="bg1"/>
                </a:solidFill>
              </a:defRPr>
            </a:lvl1pPr>
          </a:lstStyle>
          <a:p>
            <a:fld id="{551A8691-C8F0-410C-8DDD-0D38B4840CCB}" type="slidenum">
              <a:rPr lang="en-GB" smtClean="0"/>
              <a:t>‹#›</a:t>
            </a:fld>
            <a:endParaRPr lang="en-GB"/>
          </a:p>
        </p:txBody>
      </p:sp>
    </p:spTree>
    <p:extLst>
      <p:ext uri="{BB962C8B-B14F-4D97-AF65-F5344CB8AC3E}">
        <p14:creationId xmlns:p14="http://schemas.microsoft.com/office/powerpoint/2010/main" val="1145201897"/>
      </p:ext>
    </p:extLst>
  </p:cSld>
  <p:clrMap bg1="lt1" tx1="dk1" bg2="lt2" tx2="dk2" accent1="accent1" accent2="accent2" accent3="accent3" accent4="accent4" accent5="accent5" accent6="accent6" hlink="hlink" folHlink="folHlink"/>
  <p:sldLayoutIdLst>
    <p:sldLayoutId id="2147483679" r:id="rId1"/>
    <p:sldLayoutId id="2147483680" r:id="rId2"/>
    <p:sldLayoutId id="2147483681" r:id="rId3"/>
    <p:sldLayoutId id="2147483682" r:id="rId4"/>
    <p:sldLayoutId id="2147483683" r:id="rId5"/>
    <p:sldLayoutId id="2147483684" r:id="rId6"/>
    <p:sldLayoutId id="2147483685" r:id="rId7"/>
    <p:sldLayoutId id="2147483686" r:id="rId8"/>
    <p:sldLayoutId id="2147483687" r:id="rId9"/>
    <p:sldLayoutId id="2147483688" r:id="rId10"/>
    <p:sldLayoutId id="2147483689" r:id="rId11"/>
    <p:sldLayoutId id="2147483690" r:id="rId12"/>
    <p:sldLayoutId id="2147483691" r:id="rId13"/>
    <p:sldLayoutId id="2147483692" r:id="rId14"/>
    <p:sldLayoutId id="2147483693" r:id="rId15"/>
    <p:sldLayoutId id="2147483694" r:id="rId16"/>
    <p:sldLayoutId id="2147483695" r:id="rId17"/>
  </p:sldLayoutIdLst>
  <p:txStyles>
    <p:titleStyle>
      <a:lvl1pPr algn="l" defTabSz="457200" rtl="0" eaLnBrk="1" latinLnBrk="0" hangingPunct="1">
        <a:spcBef>
          <a:spcPct val="0"/>
        </a:spcBef>
        <a:buNone/>
        <a:defRPr sz="3600" b="0" i="0" kern="1200">
          <a:solidFill>
            <a:schemeClr val="bg2"/>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b="0" i="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b="0" i="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9.xml"/></Relationships>
</file>

<file path=ppt/slides/_rels/slide3.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Layout" Target="../slideLayouts/slideLayout9.xml"/></Relationships>
</file>

<file path=ppt/slides/_rels/slide4.xml.rels><?xml version="1.0" encoding="UTF-8" standalone="yes"?>
<Relationships xmlns="http://schemas.openxmlformats.org/package/2006/relationships"><Relationship Id="rId3" Type="http://schemas.openxmlformats.org/officeDocument/2006/relationships/image" Target="../media/image4.jpg"/><Relationship Id="rId2" Type="http://schemas.openxmlformats.org/officeDocument/2006/relationships/image" Target="../media/image1.jpeg"/><Relationship Id="rId1" Type="http://schemas.openxmlformats.org/officeDocument/2006/relationships/slideLayout" Target="../slideLayouts/slideLayout9.xml"/></Relationships>
</file>

<file path=ppt/slides/_rels/slide5.xml.rels><?xml version="1.0" encoding="UTF-8" standalone="yes"?>
<Relationships xmlns="http://schemas.openxmlformats.org/package/2006/relationships"><Relationship Id="rId3" Type="http://schemas.openxmlformats.org/officeDocument/2006/relationships/image" Target="../media/image4.jpg"/><Relationship Id="rId2" Type="http://schemas.openxmlformats.org/officeDocument/2006/relationships/image" Target="../media/image1.jpeg"/><Relationship Id="rId1" Type="http://schemas.openxmlformats.org/officeDocument/2006/relationships/slideLayout" Target="../slideLayouts/slideLayout9.xml"/></Relationships>
</file>

<file path=ppt/slides/_rels/slide6.xml.rels><?xml version="1.0" encoding="UTF-8" standalone="yes"?>
<Relationships xmlns="http://schemas.openxmlformats.org/package/2006/relationships"><Relationship Id="rId3" Type="http://schemas.openxmlformats.org/officeDocument/2006/relationships/image" Target="../media/image5.jpg"/><Relationship Id="rId2" Type="http://schemas.openxmlformats.org/officeDocument/2006/relationships/image" Target="../media/image1.jpeg"/><Relationship Id="rId1" Type="http://schemas.openxmlformats.org/officeDocument/2006/relationships/slideLayout" Target="../slideLayouts/slideLayout9.xml"/></Relationships>
</file>

<file path=ppt/slides/_rels/slide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jpeg"/><Relationship Id="rId1" Type="http://schemas.openxmlformats.org/officeDocument/2006/relationships/slideLayout" Target="../slideLayouts/slideLayout9.xml"/></Relationships>
</file>

<file path=ppt/slides/_rels/slide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1.jpeg"/><Relationship Id="rId1" Type="http://schemas.openxmlformats.org/officeDocument/2006/relationships/slideLayout" Target="../slideLayouts/slideLayout9.xml"/></Relationships>
</file>

<file path=ppt/slides/_rels/slide9.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1.jpeg"/><Relationship Id="rId1" Type="http://schemas.openxmlformats.org/officeDocument/2006/relationships/slideLayout" Target="../slideLayouts/slideLayout9.xml"/></Relationships>
</file>

<file path=ppt/slides/_rels/slide10.xml.rels><?xml version="1.0" encoding="UTF-8" standalone="yes"?>
<Relationships xmlns="http://schemas.openxmlformats.org/package/2006/relationships"><Relationship Id="rId3" Type="http://schemas.openxmlformats.org/officeDocument/2006/relationships/image" Target="../media/image9.jpg"/><Relationship Id="rId2" Type="http://schemas.openxmlformats.org/officeDocument/2006/relationships/image" Target="../media/image1.jpeg"/><Relationship Id="rId1" Type="http://schemas.openxmlformats.org/officeDocument/2006/relationships/slideLayout" Target="../slideLayouts/slideLayout9.xml"/></Relationships>
</file>

<file path=ppt/slides/_rels/slide11.xml.rels><?xml version="1.0" encoding="UTF-8" standalone="yes"?>
<Relationships xmlns="http://schemas.openxmlformats.org/package/2006/relationships"><Relationship Id="rId8" Type="http://schemas.openxmlformats.org/officeDocument/2006/relationships/image" Target="../media/image15.jpg"/><Relationship Id="rId3" Type="http://schemas.openxmlformats.org/officeDocument/2006/relationships/image" Target="../media/image10.jpg"/><Relationship Id="rId7" Type="http://schemas.openxmlformats.org/officeDocument/2006/relationships/image" Target="../media/image14.jpg"/><Relationship Id="rId2" Type="http://schemas.openxmlformats.org/officeDocument/2006/relationships/image" Target="../media/image1.jpeg"/><Relationship Id="rId1" Type="http://schemas.openxmlformats.org/officeDocument/2006/relationships/slideLayout" Target="../slideLayouts/slideLayout9.xml"/><Relationship Id="rId6" Type="http://schemas.openxmlformats.org/officeDocument/2006/relationships/image" Target="../media/image13.jpg"/><Relationship Id="rId5" Type="http://schemas.openxmlformats.org/officeDocument/2006/relationships/image" Target="../media/image12.jpg"/><Relationship Id="rId4" Type="http://schemas.openxmlformats.org/officeDocument/2006/relationships/image" Target="../media/image11.jpg"/></Relationships>
</file>

<file path=ppt/slides/_rels/slide12.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image" Target="../media/image1.jpeg"/><Relationship Id="rId1" Type="http://schemas.openxmlformats.org/officeDocument/2006/relationships/slideLayout" Target="../slideLayouts/slideLayout9.xml"/></Relationships>
</file>

<file path=ppt/slides/_rels/slide13.xml.rels><?xml version="1.0" encoding="UTF-8" standalone="yes"?>
<Relationships xmlns="http://schemas.openxmlformats.org/package/2006/relationships"><Relationship Id="rId3" Type="http://schemas.openxmlformats.org/officeDocument/2006/relationships/image" Target="../media/image17.jpg"/><Relationship Id="rId2" Type="http://schemas.openxmlformats.org/officeDocument/2006/relationships/image" Target="../media/image1.jpeg"/><Relationship Id="rId1" Type="http://schemas.openxmlformats.org/officeDocument/2006/relationships/slideLayout" Target="../slideLayouts/slideLayout9.xml"/></Relationships>
</file>

<file path=ppt/slides/_rels/slide14.xml.rels><?xml version="1.0" encoding="UTF-8" standalone="yes"?>
<Relationships xmlns="http://schemas.openxmlformats.org/package/2006/relationships"><Relationship Id="rId3" Type="http://schemas.openxmlformats.org/officeDocument/2006/relationships/image" Target="../media/image18.jfif"/><Relationship Id="rId2" Type="http://schemas.openxmlformats.org/officeDocument/2006/relationships/image" Target="../media/image1.jpeg"/><Relationship Id="rId1" Type="http://schemas.openxmlformats.org/officeDocument/2006/relationships/slideLayout" Target="../slideLayouts/slideLayout9.xml"/></Relationships>
</file>

<file path=ppt/slides/_rels/slide15.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1.jpeg"/><Relationship Id="rId1" Type="http://schemas.openxmlformats.org/officeDocument/2006/relationships/slideLayout" Target="../slideLayouts/slideLayout9.xml"/><Relationship Id="rId4" Type="http://schemas.openxmlformats.org/officeDocument/2006/relationships/image" Target="../media/image20.PNG"/></Relationships>
</file>

<file path=ppt/slides/_rels/slide16.xml.rels><?xml version="1.0" encoding="UTF-8" standalone="yes"?>
<Relationships xmlns="http://schemas.openxmlformats.org/package/2006/relationships"><Relationship Id="rId3" Type="http://schemas.openxmlformats.org/officeDocument/2006/relationships/image" Target="../media/image21.jpg"/><Relationship Id="rId2" Type="http://schemas.openxmlformats.org/officeDocument/2006/relationships/image" Target="../media/image1.jpeg"/><Relationship Id="rId1" Type="http://schemas.openxmlformats.org/officeDocument/2006/relationships/slideLayout" Target="../slideLayouts/slideLayout9.xml"/></Relationships>
</file>

<file path=ppt/slides/_rels/slide17.xml.rels><?xml version="1.0" encoding="UTF-8" standalone="yes"?>
<Relationships xmlns="http://schemas.openxmlformats.org/package/2006/relationships"><Relationship Id="rId3" Type="http://schemas.openxmlformats.org/officeDocument/2006/relationships/image" Target="../media/image22.jpg"/><Relationship Id="rId2" Type="http://schemas.openxmlformats.org/officeDocument/2006/relationships/image" Target="../media/image1.jpeg"/><Relationship Id="rId1" Type="http://schemas.openxmlformats.org/officeDocument/2006/relationships/slideLayout" Target="../slideLayouts/slideLayout9.xml"/><Relationship Id="rId4" Type="http://schemas.openxmlformats.org/officeDocument/2006/relationships/image" Target="../media/image23.jpg"/></Relationships>
</file>

<file path=ppt/slides/_rels/slide18.xml.rels><?xml version="1.0" encoding="UTF-8" standalone="yes"?>
<Relationships xmlns="http://schemas.openxmlformats.org/package/2006/relationships"><Relationship Id="rId3" Type="http://schemas.openxmlformats.org/officeDocument/2006/relationships/image" Target="../media/image24.jpg"/><Relationship Id="rId2" Type="http://schemas.openxmlformats.org/officeDocument/2006/relationships/image" Target="../media/image1.jpeg"/><Relationship Id="rId1" Type="http://schemas.openxmlformats.org/officeDocument/2006/relationships/slideLayout" Target="../slideLayouts/slideLayout9.xml"/><Relationship Id="rId5" Type="http://schemas.openxmlformats.org/officeDocument/2006/relationships/image" Target="../media/image25.PNG"/><Relationship Id="rId4" Type="http://schemas.openxmlformats.org/officeDocument/2006/relationships/hyperlink" Target="https://www.vindolanda.com/toy-sword" TargetMode="External"/></Relationships>
</file>

<file path=ppt/slides/_rels/slide19.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image" Target="../media/image1.jpeg"/><Relationship Id="rId1" Type="http://schemas.openxmlformats.org/officeDocument/2006/relationships/slideLayout" Target="../slideLayouts/slideLayout9.xml"/><Relationship Id="rId4" Type="http://schemas.openxmlformats.org/officeDocument/2006/relationships/image" Target="../media/image27.PNG"/></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11.xml"/></Relationships>
</file>

<file path=ppt/slides/_rels/slide21.xml.rels><?xml version="1.0" encoding="UTF-8" standalone="yes"?>
<Relationships xmlns="http://schemas.openxmlformats.org/package/2006/relationships"><Relationship Id="rId3" Type="http://schemas.openxmlformats.org/officeDocument/2006/relationships/image" Target="../media/image28.jpg"/><Relationship Id="rId2" Type="http://schemas.openxmlformats.org/officeDocument/2006/relationships/image" Target="../media/image1.jpeg"/><Relationship Id="rId1" Type="http://schemas.openxmlformats.org/officeDocument/2006/relationships/slideLayout" Target="../slideLayouts/slideLayout9.xml"/></Relationships>
</file>

<file path=ppt/slides/_rels/slide22.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image" Target="../media/image29.PNG"/><Relationship Id="rId1" Type="http://schemas.openxmlformats.org/officeDocument/2006/relationships/slideLayout" Target="../slideLayouts/slideLayout4.xml"/><Relationship Id="rId4" Type="http://schemas.openxmlformats.org/officeDocument/2006/relationships/image" Target="../media/image31.PNG"/></Relationships>
</file>

<file path=ppt/slides/_rels/slide23.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image" Target="../media/image1.jpeg"/><Relationship Id="rId1" Type="http://schemas.openxmlformats.org/officeDocument/2006/relationships/slideLayout" Target="../slideLayouts/slideLayout9.xml"/></Relationships>
</file>

<file path=ppt/slides/_rels/slide24.xml.rels><?xml version="1.0" encoding="UTF-8" standalone="yes"?>
<Relationships xmlns="http://schemas.openxmlformats.org/package/2006/relationships"><Relationship Id="rId3" Type="http://schemas.openxmlformats.org/officeDocument/2006/relationships/image" Target="../media/image33.PNG"/><Relationship Id="rId2" Type="http://schemas.openxmlformats.org/officeDocument/2006/relationships/image" Target="../media/image1.jpeg"/><Relationship Id="rId1" Type="http://schemas.openxmlformats.org/officeDocument/2006/relationships/slideLayout" Target="../slideLayouts/slideLayout9.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F962996-BC31-8D32-851F-689B1057BD29}"/>
              </a:ext>
            </a:extLst>
          </p:cNvPr>
          <p:cNvSpPr>
            <a:spLocks noGrp="1"/>
          </p:cNvSpPr>
          <p:nvPr>
            <p:ph type="ctrTitle"/>
          </p:nvPr>
        </p:nvSpPr>
        <p:spPr/>
        <p:txBody>
          <a:bodyPr/>
          <a:lstStyle/>
          <a:p>
            <a:r>
              <a:rPr lang="en-GB" dirty="0"/>
              <a:t>Women and Children</a:t>
            </a:r>
          </a:p>
        </p:txBody>
      </p:sp>
      <p:sp>
        <p:nvSpPr>
          <p:cNvPr id="3" name="Subtitle 2">
            <a:extLst>
              <a:ext uri="{FF2B5EF4-FFF2-40B4-BE49-F238E27FC236}">
                <a16:creationId xmlns:a16="http://schemas.microsoft.com/office/drawing/2014/main" id="{BE16BDB5-CDFB-A11E-BF3C-A79F99AE8F93}"/>
              </a:ext>
            </a:extLst>
          </p:cNvPr>
          <p:cNvSpPr>
            <a:spLocks noGrp="1"/>
          </p:cNvSpPr>
          <p:nvPr>
            <p:ph type="subTitle" idx="1"/>
          </p:nvPr>
        </p:nvSpPr>
        <p:spPr/>
        <p:txBody>
          <a:bodyPr/>
          <a:lstStyle/>
          <a:p>
            <a:r>
              <a:rPr lang="en-GB" dirty="0"/>
              <a:t>Roman Britain for Celtic Studies</a:t>
            </a:r>
          </a:p>
          <a:p>
            <a:r>
              <a:rPr lang="en-GB"/>
              <a:t>Natalie Boyd</a:t>
            </a:r>
          </a:p>
          <a:p>
            <a:endParaRPr lang="en-GB"/>
          </a:p>
        </p:txBody>
      </p:sp>
    </p:spTree>
    <p:extLst>
      <p:ext uri="{BB962C8B-B14F-4D97-AF65-F5344CB8AC3E}">
        <p14:creationId xmlns:p14="http://schemas.microsoft.com/office/powerpoint/2010/main" val="364718706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 name="Picture Placeholder 13" descr="Text&#10;&#10;Description automatically generated">
            <a:extLst>
              <a:ext uri="{FF2B5EF4-FFF2-40B4-BE49-F238E27FC236}">
                <a16:creationId xmlns:a16="http://schemas.microsoft.com/office/drawing/2014/main" id="{B8FE652E-A9CA-5CCA-5E8E-6E5E131F10F8}"/>
              </a:ext>
            </a:extLst>
          </p:cNvPr>
          <p:cNvPicPr>
            <a:picLocks noGrp="1" noChangeAspect="1"/>
          </p:cNvPicPr>
          <p:nvPr>
            <p:ph type="pic" idx="1"/>
          </p:nvPr>
        </p:nvPicPr>
        <p:blipFill>
          <a:blip r:embed="rId2">
            <a:extLst>
              <a:ext uri="{28A0092B-C50C-407E-A947-70E740481C1C}">
                <a14:useLocalDpi xmlns:a14="http://schemas.microsoft.com/office/drawing/2010/main" val="0"/>
              </a:ext>
            </a:extLst>
          </a:blip>
          <a:srcRect l="14624" r="14624"/>
          <a:stretch>
            <a:fillRect/>
          </a:stretch>
        </p:blipFill>
        <p:spPr>
          <a:xfrm>
            <a:off x="5678488" y="1143000"/>
            <a:ext cx="6353175" cy="4572000"/>
          </a:xfrm>
        </p:spPr>
      </p:pic>
      <p:sp>
        <p:nvSpPr>
          <p:cNvPr id="4" name="Text Placeholder 3">
            <a:extLst>
              <a:ext uri="{FF2B5EF4-FFF2-40B4-BE49-F238E27FC236}">
                <a16:creationId xmlns:a16="http://schemas.microsoft.com/office/drawing/2014/main" id="{14A80A4B-4091-B961-ECF8-401FBDB1B951}"/>
              </a:ext>
            </a:extLst>
          </p:cNvPr>
          <p:cNvSpPr>
            <a:spLocks noGrp="1"/>
          </p:cNvSpPr>
          <p:nvPr>
            <p:ph type="body" sz="half" idx="2"/>
          </p:nvPr>
        </p:nvSpPr>
        <p:spPr>
          <a:xfrm>
            <a:off x="1154954" y="1143000"/>
            <a:ext cx="3859212" cy="3886200"/>
          </a:xfrm>
        </p:spPr>
        <p:txBody>
          <a:bodyPr/>
          <a:lstStyle/>
          <a:p>
            <a:r>
              <a:rPr lang="en-GB" dirty="0" err="1"/>
              <a:t>Vindolanda</a:t>
            </a:r>
            <a:r>
              <a:rPr lang="en-GB" dirty="0"/>
              <a:t> Tablet 291</a:t>
            </a:r>
          </a:p>
          <a:p>
            <a:r>
              <a:rPr lang="en-GB" dirty="0"/>
              <a:t>Wood and ink</a:t>
            </a:r>
          </a:p>
          <a:p>
            <a:r>
              <a:rPr lang="en-GB" dirty="0"/>
              <a:t>Found in 1985, now in the British Museum</a:t>
            </a:r>
          </a:p>
          <a:p>
            <a:r>
              <a:rPr lang="en-GB" dirty="0"/>
              <a:t>Letter to </a:t>
            </a:r>
            <a:r>
              <a:rPr lang="en-GB" dirty="0" err="1"/>
              <a:t>Sulpichia</a:t>
            </a:r>
            <a:r>
              <a:rPr lang="en-GB" dirty="0"/>
              <a:t> </a:t>
            </a:r>
            <a:r>
              <a:rPr lang="en-GB" dirty="0" err="1"/>
              <a:t>Lepidina</a:t>
            </a:r>
            <a:r>
              <a:rPr lang="en-GB" dirty="0"/>
              <a:t> from Claudia </a:t>
            </a:r>
            <a:r>
              <a:rPr lang="en-GB" dirty="0" err="1"/>
              <a:t>Severa</a:t>
            </a:r>
            <a:r>
              <a:rPr lang="en-GB" dirty="0"/>
              <a:t>, wife of Aelius </a:t>
            </a:r>
            <a:r>
              <a:rPr lang="en-GB" dirty="0" err="1"/>
              <a:t>Brocchus</a:t>
            </a:r>
            <a:r>
              <a:rPr lang="en-GB" dirty="0"/>
              <a:t>, inviting her to </a:t>
            </a:r>
            <a:r>
              <a:rPr lang="en-GB" dirty="0" err="1"/>
              <a:t>Severa’s</a:t>
            </a:r>
            <a:r>
              <a:rPr lang="en-GB" dirty="0"/>
              <a:t> birthday.</a:t>
            </a:r>
          </a:p>
          <a:p>
            <a:r>
              <a:rPr lang="en-GB" dirty="0" err="1"/>
              <a:t>Lepidina’s</a:t>
            </a:r>
            <a:r>
              <a:rPr lang="en-GB" dirty="0"/>
              <a:t> husband was the prefect of the 9</a:t>
            </a:r>
            <a:r>
              <a:rPr lang="en-GB" baseline="30000" dirty="0"/>
              <a:t>th</a:t>
            </a:r>
            <a:r>
              <a:rPr lang="en-GB" dirty="0"/>
              <a:t> cohort of Batavians.</a:t>
            </a:r>
          </a:p>
          <a:p>
            <a:r>
              <a:rPr lang="en-GB" dirty="0"/>
              <a:t>Includes greetings </a:t>
            </a:r>
            <a:r>
              <a:rPr lang="en-GB" dirty="0" err="1"/>
              <a:t>ti</a:t>
            </a:r>
            <a:r>
              <a:rPr lang="en-GB" dirty="0"/>
              <a:t> </a:t>
            </a:r>
            <a:r>
              <a:rPr lang="en-GB" dirty="0" err="1"/>
              <a:t>Cerialis</a:t>
            </a:r>
            <a:r>
              <a:rPr lang="en-GB" dirty="0"/>
              <a:t> from herself and greetings from her husband.</a:t>
            </a:r>
          </a:p>
          <a:p>
            <a:r>
              <a:rPr lang="en-GB" dirty="0"/>
              <a:t>The way the name Claudia is written suggests that </a:t>
            </a:r>
            <a:r>
              <a:rPr lang="en-GB" dirty="0" err="1"/>
              <a:t>Severa’s</a:t>
            </a:r>
            <a:r>
              <a:rPr lang="en-GB" dirty="0"/>
              <a:t> family acquired citizenship in the reign of Claudius – a generation before </a:t>
            </a:r>
            <a:r>
              <a:rPr lang="en-GB" dirty="0" err="1"/>
              <a:t>Cerialis</a:t>
            </a:r>
            <a:r>
              <a:rPr lang="en-GB" dirty="0"/>
              <a:t> and his wife.</a:t>
            </a:r>
          </a:p>
          <a:p>
            <a:endParaRPr lang="en-GB" dirty="0"/>
          </a:p>
        </p:txBody>
      </p:sp>
    </p:spTree>
    <p:extLst>
      <p:ext uri="{BB962C8B-B14F-4D97-AF65-F5344CB8AC3E}">
        <p14:creationId xmlns:p14="http://schemas.microsoft.com/office/powerpoint/2010/main" val="309755092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Placeholder 5" descr="A picture containing text&#10;&#10;Description automatically generated">
            <a:extLst>
              <a:ext uri="{FF2B5EF4-FFF2-40B4-BE49-F238E27FC236}">
                <a16:creationId xmlns:a16="http://schemas.microsoft.com/office/drawing/2014/main" id="{E4D50675-C561-2CF5-8FA7-177A52901A32}"/>
              </a:ext>
            </a:extLst>
          </p:cNvPr>
          <p:cNvPicPr>
            <a:picLocks noGrp="1" noChangeAspect="1"/>
          </p:cNvPicPr>
          <p:nvPr>
            <p:ph type="pic" idx="1"/>
          </p:nvPr>
        </p:nvPicPr>
        <p:blipFill>
          <a:blip r:embed="rId2">
            <a:extLst>
              <a:ext uri="{28A0092B-C50C-407E-A947-70E740481C1C}">
                <a14:useLocalDpi xmlns:a14="http://schemas.microsoft.com/office/drawing/2010/main" val="0"/>
              </a:ext>
            </a:extLst>
          </a:blip>
          <a:srcRect l="16085" r="16085"/>
          <a:stretch>
            <a:fillRect/>
          </a:stretch>
        </p:blipFill>
        <p:spPr>
          <a:xfrm>
            <a:off x="5908675" y="1143000"/>
            <a:ext cx="6072188" cy="4572000"/>
          </a:xfrm>
        </p:spPr>
      </p:pic>
      <p:sp>
        <p:nvSpPr>
          <p:cNvPr id="4" name="Text Placeholder 3">
            <a:extLst>
              <a:ext uri="{FF2B5EF4-FFF2-40B4-BE49-F238E27FC236}">
                <a16:creationId xmlns:a16="http://schemas.microsoft.com/office/drawing/2014/main" id="{D561C843-57AA-BB3F-E2A2-108F0AFD2242}"/>
              </a:ext>
            </a:extLst>
          </p:cNvPr>
          <p:cNvSpPr>
            <a:spLocks noGrp="1"/>
          </p:cNvSpPr>
          <p:nvPr>
            <p:ph type="body" sz="half" idx="2"/>
          </p:nvPr>
        </p:nvSpPr>
        <p:spPr>
          <a:xfrm>
            <a:off x="1154954" y="1143000"/>
            <a:ext cx="3859212" cy="3886200"/>
          </a:xfrm>
        </p:spPr>
        <p:txBody>
          <a:bodyPr/>
          <a:lstStyle/>
          <a:p>
            <a:r>
              <a:rPr lang="en-GB" dirty="0"/>
              <a:t>Indicates that women were living in the camps with the soldiers and not just outside.</a:t>
            </a:r>
          </a:p>
          <a:p>
            <a:r>
              <a:rPr lang="en-GB" dirty="0" err="1"/>
              <a:t>Cerialis</a:t>
            </a:r>
            <a:r>
              <a:rPr lang="en-GB" dirty="0"/>
              <a:t> and </a:t>
            </a:r>
            <a:r>
              <a:rPr lang="en-GB" dirty="0" err="1"/>
              <a:t>Lepidina</a:t>
            </a:r>
            <a:r>
              <a:rPr lang="en-GB" dirty="0"/>
              <a:t> are living in the </a:t>
            </a:r>
            <a:r>
              <a:rPr lang="en-GB" i="1" dirty="0"/>
              <a:t>praetorium</a:t>
            </a:r>
            <a:r>
              <a:rPr lang="en-GB" dirty="0"/>
              <a:t> at </a:t>
            </a:r>
            <a:r>
              <a:rPr lang="en-GB" dirty="0" err="1"/>
              <a:t>Vindolanda</a:t>
            </a:r>
            <a:r>
              <a:rPr lang="en-GB" dirty="0"/>
              <a:t> at the beginning of the C2nd AD.</a:t>
            </a:r>
          </a:p>
          <a:p>
            <a:r>
              <a:rPr lang="en-GB" dirty="0"/>
              <a:t>Birley notes that the archaeological evidence indicates there were children living with them too.</a:t>
            </a:r>
          </a:p>
          <a:p>
            <a:r>
              <a:rPr lang="en-GB" dirty="0" err="1"/>
              <a:t>Severa</a:t>
            </a:r>
            <a:r>
              <a:rPr lang="en-GB" dirty="0"/>
              <a:t> dictated her letters to a secretary, but wrote the affectionate endings herself.</a:t>
            </a:r>
          </a:p>
          <a:p>
            <a:r>
              <a:rPr lang="en-GB" dirty="0"/>
              <a:t>The tablet has been carefully studied and peculiarities in the spellings of words, appearance of letters, etc., is available.</a:t>
            </a:r>
          </a:p>
        </p:txBody>
      </p:sp>
    </p:spTree>
    <p:extLst>
      <p:ext uri="{BB962C8B-B14F-4D97-AF65-F5344CB8AC3E}">
        <p14:creationId xmlns:p14="http://schemas.microsoft.com/office/powerpoint/2010/main" val="52825541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grpSp>
        <p:nvGrpSpPr>
          <p:cNvPr id="11" name="Group 10">
            <a:extLst>
              <a:ext uri="{FF2B5EF4-FFF2-40B4-BE49-F238E27FC236}">
                <a16:creationId xmlns:a16="http://schemas.microsoft.com/office/drawing/2014/main" id="{FAEF28A3-012D-4640-B8B8-1EF6EAF7233B}"/>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0" y="0"/>
            <a:ext cx="12192000" cy="6858000"/>
            <a:chOff x="0" y="0"/>
            <a:chExt cx="12192000" cy="6858000"/>
          </a:xfrm>
        </p:grpSpPr>
        <p:sp>
          <p:nvSpPr>
            <p:cNvPr id="12" name="Rectangle 11">
              <a:extLst>
                <a:ext uri="{FF2B5EF4-FFF2-40B4-BE49-F238E27FC236}">
                  <a16:creationId xmlns:a16="http://schemas.microsoft.com/office/drawing/2014/main" id="{F3B2F1C2-14D3-4A53-B329-323795BCFD5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0" y="0"/>
              <a:ext cx="12192000"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3" name="Oval 12">
              <a:extLst>
                <a:ext uri="{FF2B5EF4-FFF2-40B4-BE49-F238E27FC236}">
                  <a16:creationId xmlns:a16="http://schemas.microsoft.com/office/drawing/2014/main" id="{194E879E-1515-4211-8F1B-B68A92B2C20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0"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4" name="Oval 13">
              <a:extLst>
                <a:ext uri="{FF2B5EF4-FFF2-40B4-BE49-F238E27FC236}">
                  <a16:creationId xmlns:a16="http://schemas.microsoft.com/office/drawing/2014/main" id="{F7137E7D-1F4E-498A-97D1-0E1FE6FC6F9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5" name="Oval 14">
              <a:extLst>
                <a:ext uri="{FF2B5EF4-FFF2-40B4-BE49-F238E27FC236}">
                  <a16:creationId xmlns:a16="http://schemas.microsoft.com/office/drawing/2014/main" id="{91375183-B6E5-43E0-B28F-39EC9083853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6" name="Oval 15">
              <a:extLst>
                <a:ext uri="{FF2B5EF4-FFF2-40B4-BE49-F238E27FC236}">
                  <a16:creationId xmlns:a16="http://schemas.microsoft.com/office/drawing/2014/main" id="{267F36BD-A8AF-4304-A662-1007CC1748D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7" name="Oval 16">
              <a:extLst>
                <a:ext uri="{FF2B5EF4-FFF2-40B4-BE49-F238E27FC236}">
                  <a16:creationId xmlns:a16="http://schemas.microsoft.com/office/drawing/2014/main" id="{15D9095F-2809-4A90-A032-250AC21C352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7999412" y="8464"/>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8" name="Freeform 5">
              <a:extLst>
                <a:ext uri="{FF2B5EF4-FFF2-40B4-BE49-F238E27FC236}">
                  <a16:creationId xmlns:a16="http://schemas.microsoft.com/office/drawing/2014/main" id="{9027D7BF-C282-4477-A406-245C3F26521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gray">
            <a:xfrm rot="21010068">
              <a:off x="8490951" y="1797517"/>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9" name="Freeform 5">
              <a:extLst>
                <a:ext uri="{FF2B5EF4-FFF2-40B4-BE49-F238E27FC236}">
                  <a16:creationId xmlns:a16="http://schemas.microsoft.com/office/drawing/2014/main" id="{AC3C43D8-426E-472E-A8E8-C41BF7A876B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gray">
            <a:xfrm>
              <a:off x="459506" y="1866405"/>
              <a:ext cx="11277600" cy="4533900"/>
            </a:xfrm>
            <a:custGeom>
              <a:avLst/>
              <a:gdLst/>
              <a:ahLst/>
              <a:cxnLst/>
              <a:rect l="0" t="0" r="r" b="b"/>
              <a:pathLst>
                <a:path w="7104" h="2856">
                  <a:moveTo>
                    <a:pt x="0" y="0"/>
                  </a:moveTo>
                  <a:lnTo>
                    <a:pt x="0" y="2856"/>
                  </a:lnTo>
                  <a:lnTo>
                    <a:pt x="7104" y="2856"/>
                  </a:lnTo>
                  <a:lnTo>
                    <a:pt x="7104" y="1"/>
                  </a:lnTo>
                  <a:lnTo>
                    <a:pt x="7104" y="1"/>
                  </a:lnTo>
                  <a:lnTo>
                    <a:pt x="6943" y="26"/>
                  </a:lnTo>
                  <a:lnTo>
                    <a:pt x="6782" y="50"/>
                  </a:lnTo>
                  <a:lnTo>
                    <a:pt x="6621" y="73"/>
                  </a:lnTo>
                  <a:lnTo>
                    <a:pt x="6459" y="93"/>
                  </a:lnTo>
                  <a:lnTo>
                    <a:pt x="6298" y="113"/>
                  </a:lnTo>
                  <a:lnTo>
                    <a:pt x="6136" y="132"/>
                  </a:lnTo>
                  <a:lnTo>
                    <a:pt x="5976" y="148"/>
                  </a:lnTo>
                  <a:lnTo>
                    <a:pt x="5814" y="163"/>
                  </a:lnTo>
                  <a:lnTo>
                    <a:pt x="5653" y="177"/>
                  </a:lnTo>
                  <a:lnTo>
                    <a:pt x="5494" y="189"/>
                  </a:lnTo>
                  <a:lnTo>
                    <a:pt x="5334" y="201"/>
                  </a:lnTo>
                  <a:lnTo>
                    <a:pt x="5175" y="211"/>
                  </a:lnTo>
                  <a:lnTo>
                    <a:pt x="5017" y="219"/>
                  </a:lnTo>
                  <a:lnTo>
                    <a:pt x="4859" y="227"/>
                  </a:lnTo>
                  <a:lnTo>
                    <a:pt x="4703" y="234"/>
                  </a:lnTo>
                  <a:lnTo>
                    <a:pt x="4548" y="239"/>
                  </a:lnTo>
                  <a:lnTo>
                    <a:pt x="4393" y="243"/>
                  </a:lnTo>
                  <a:lnTo>
                    <a:pt x="4240" y="247"/>
                  </a:lnTo>
                  <a:lnTo>
                    <a:pt x="4088" y="249"/>
                  </a:lnTo>
                  <a:lnTo>
                    <a:pt x="3937" y="251"/>
                  </a:lnTo>
                  <a:lnTo>
                    <a:pt x="3788" y="252"/>
                  </a:lnTo>
                  <a:lnTo>
                    <a:pt x="3640" y="251"/>
                  </a:lnTo>
                  <a:lnTo>
                    <a:pt x="3494" y="251"/>
                  </a:lnTo>
                  <a:lnTo>
                    <a:pt x="3349" y="249"/>
                  </a:lnTo>
                  <a:lnTo>
                    <a:pt x="3207" y="246"/>
                  </a:lnTo>
                  <a:lnTo>
                    <a:pt x="3066" y="243"/>
                  </a:lnTo>
                  <a:lnTo>
                    <a:pt x="2928" y="240"/>
                  </a:lnTo>
                  <a:lnTo>
                    <a:pt x="2791" y="235"/>
                  </a:lnTo>
                  <a:lnTo>
                    <a:pt x="2656" y="230"/>
                  </a:lnTo>
                  <a:lnTo>
                    <a:pt x="2524" y="225"/>
                  </a:lnTo>
                  <a:lnTo>
                    <a:pt x="2266" y="212"/>
                  </a:lnTo>
                  <a:lnTo>
                    <a:pt x="2019" y="198"/>
                  </a:lnTo>
                  <a:lnTo>
                    <a:pt x="1782" y="183"/>
                  </a:lnTo>
                  <a:lnTo>
                    <a:pt x="1557" y="167"/>
                  </a:lnTo>
                  <a:lnTo>
                    <a:pt x="1343" y="150"/>
                  </a:lnTo>
                  <a:lnTo>
                    <a:pt x="1144" y="132"/>
                  </a:lnTo>
                  <a:lnTo>
                    <a:pt x="957" y="114"/>
                  </a:lnTo>
                  <a:lnTo>
                    <a:pt x="785" y="96"/>
                  </a:lnTo>
                  <a:lnTo>
                    <a:pt x="627" y="79"/>
                  </a:lnTo>
                  <a:lnTo>
                    <a:pt x="487" y="63"/>
                  </a:lnTo>
                  <a:lnTo>
                    <a:pt x="361" y="48"/>
                  </a:lnTo>
                  <a:lnTo>
                    <a:pt x="254" y="35"/>
                  </a:lnTo>
                  <a:lnTo>
                    <a:pt x="165" y="23"/>
                  </a:lnTo>
                  <a:lnTo>
                    <a:pt x="42" y="6"/>
                  </a:lnTo>
                  <a:lnTo>
                    <a:pt x="0" y="0"/>
                  </a:lnTo>
                  <a:lnTo>
                    <a:pt x="0" y="0"/>
                  </a:lnTo>
                  <a:close/>
                </a:path>
              </a:pathLst>
            </a:custGeom>
            <a:solidFill>
              <a:schemeClr val="bg1"/>
            </a:solidFill>
            <a:ln>
              <a:noFill/>
            </a:ln>
          </p:spPr>
        </p:sp>
        <p:sp>
          <p:nvSpPr>
            <p:cNvPr id="20" name="Freeform 5">
              <a:extLst>
                <a:ext uri="{FF2B5EF4-FFF2-40B4-BE49-F238E27FC236}">
                  <a16:creationId xmlns:a16="http://schemas.microsoft.com/office/drawing/2014/main" id="{52DCAE0E-B8DE-4C42-A48F-FA0C8345AC93}"/>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2" name="Rectangle 21">
            <a:extLst>
              <a:ext uri="{FF2B5EF4-FFF2-40B4-BE49-F238E27FC236}">
                <a16:creationId xmlns:a16="http://schemas.microsoft.com/office/drawing/2014/main" id="{59647F54-801D-44AB-8284-EDDFF776313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24" name="Rectangle 23">
            <a:extLst>
              <a:ext uri="{FF2B5EF4-FFF2-40B4-BE49-F238E27FC236}">
                <a16:creationId xmlns:a16="http://schemas.microsoft.com/office/drawing/2014/main" id="{89EA2611-DCBA-4E97-A2B2-9A466E76BDA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001">
            <a:schemeClr val="dk2"/>
          </a:fillRef>
          <a:effectRef idx="0">
            <a:schemeClr val="accent1"/>
          </a:effectRef>
          <a:fontRef idx="minor">
            <a:schemeClr val="lt1"/>
          </a:fontRef>
        </p:style>
      </p:sp>
      <p:sp>
        <p:nvSpPr>
          <p:cNvPr id="26" name="Freeform 5">
            <a:extLst>
              <a:ext uri="{FF2B5EF4-FFF2-40B4-BE49-F238E27FC236}">
                <a16:creationId xmlns:a16="http://schemas.microsoft.com/office/drawing/2014/main" id="{BBC615D1-6E12-40EF-915B-316CFDB550D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gray">
          <a:xfrm>
            <a:off x="0" y="794"/>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tx1"/>
          </a:solidFill>
          <a:ln>
            <a:noFill/>
          </a:ln>
        </p:spPr>
      </p:sp>
      <p:sp>
        <p:nvSpPr>
          <p:cNvPr id="28" name="Freeform 5">
            <a:extLst>
              <a:ext uri="{FF2B5EF4-FFF2-40B4-BE49-F238E27FC236}">
                <a16:creationId xmlns:a16="http://schemas.microsoft.com/office/drawing/2014/main" id="{B9797D36-DE1E-47CD-881A-6C1F5828261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gray">
          <a:xfrm rot="15922489">
            <a:off x="5376762" y="1826078"/>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tx1">
              <a:alpha val="20000"/>
            </a:schemeClr>
          </a:solidFill>
          <a:ln>
            <a:noFill/>
          </a:ln>
        </p:spPr>
      </p:sp>
      <p:sp>
        <p:nvSpPr>
          <p:cNvPr id="2" name="Title 1">
            <a:extLst>
              <a:ext uri="{FF2B5EF4-FFF2-40B4-BE49-F238E27FC236}">
                <a16:creationId xmlns:a16="http://schemas.microsoft.com/office/drawing/2014/main" id="{BE747E08-F029-F20F-3DA6-71AD01466986}"/>
              </a:ext>
            </a:extLst>
          </p:cNvPr>
          <p:cNvSpPr>
            <a:spLocks noGrp="1"/>
          </p:cNvSpPr>
          <p:nvPr>
            <p:ph type="title"/>
          </p:nvPr>
        </p:nvSpPr>
        <p:spPr>
          <a:xfrm>
            <a:off x="639098" y="629265"/>
            <a:ext cx="6072776" cy="1622322"/>
          </a:xfrm>
        </p:spPr>
        <p:txBody>
          <a:bodyPr vert="horz" lIns="91440" tIns="45720" rIns="91440" bIns="45720" rtlCol="0" anchor="ctr">
            <a:normAutofit/>
          </a:bodyPr>
          <a:lstStyle/>
          <a:p>
            <a:r>
              <a:rPr lang="en-US" dirty="0">
                <a:solidFill>
                  <a:srgbClr val="FFFFFF"/>
                </a:solidFill>
              </a:rPr>
              <a:t>Tombstone of Regina</a:t>
            </a:r>
          </a:p>
        </p:txBody>
      </p:sp>
      <p:pic>
        <p:nvPicPr>
          <p:cNvPr id="6" name="Picture Placeholder 5" descr="A picture containing building, stone, old, building material&#10;&#10;Description automatically generated">
            <a:extLst>
              <a:ext uri="{FF2B5EF4-FFF2-40B4-BE49-F238E27FC236}">
                <a16:creationId xmlns:a16="http://schemas.microsoft.com/office/drawing/2014/main" id="{B6B5E73B-D1E5-B560-6951-839E4DE56F06}"/>
              </a:ext>
            </a:extLst>
          </p:cNvPr>
          <p:cNvPicPr>
            <a:picLocks noGrp="1" noChangeAspect="1"/>
          </p:cNvPicPr>
          <p:nvPr>
            <p:ph type="pic" idx="1"/>
          </p:nvPr>
        </p:nvPicPr>
        <p:blipFill rotWithShape="1">
          <a:blip r:embed="rId3">
            <a:extLst>
              <a:ext uri="{28A0092B-C50C-407E-A947-70E740481C1C}">
                <a14:useLocalDpi xmlns:a14="http://schemas.microsoft.com/office/drawing/2010/main" val="0"/>
              </a:ext>
            </a:extLst>
          </a:blip>
          <a:srcRect t="7370" r="2" b="12773"/>
          <a:stretch/>
        </p:blipFill>
        <p:spPr>
          <a:xfrm>
            <a:off x="6774511" y="480060"/>
            <a:ext cx="4929808" cy="5897880"/>
          </a:xfrm>
          <a:custGeom>
            <a:avLst/>
            <a:gdLst/>
            <a:ahLst/>
            <a:cxnLst/>
            <a:rect l="l" t="t" r="r" b="b"/>
            <a:pathLst>
              <a:path w="4929808" h="5897880">
                <a:moveTo>
                  <a:pt x="104535" y="0"/>
                </a:moveTo>
                <a:lnTo>
                  <a:pt x="2751151" y="0"/>
                </a:lnTo>
                <a:lnTo>
                  <a:pt x="4769032" y="0"/>
                </a:lnTo>
                <a:lnTo>
                  <a:pt x="4929808" y="0"/>
                </a:lnTo>
                <a:lnTo>
                  <a:pt x="4929808" y="5897880"/>
                </a:lnTo>
                <a:lnTo>
                  <a:pt x="4769032" y="5897880"/>
                </a:lnTo>
                <a:lnTo>
                  <a:pt x="2751151" y="5897880"/>
                </a:lnTo>
                <a:lnTo>
                  <a:pt x="0" y="5897880"/>
                </a:lnTo>
                <a:lnTo>
                  <a:pt x="0" y="5896985"/>
                </a:lnTo>
                <a:lnTo>
                  <a:pt x="103291" y="5896985"/>
                </a:lnTo>
                <a:lnTo>
                  <a:pt x="112340" y="5838313"/>
                </a:lnTo>
                <a:lnTo>
                  <a:pt x="123631" y="5762037"/>
                </a:lnTo>
                <a:lnTo>
                  <a:pt x="135550" y="5671232"/>
                </a:lnTo>
                <a:lnTo>
                  <a:pt x="149820" y="5563476"/>
                </a:lnTo>
                <a:lnTo>
                  <a:pt x="164875" y="5444219"/>
                </a:lnTo>
                <a:lnTo>
                  <a:pt x="180714" y="5309828"/>
                </a:lnTo>
                <a:lnTo>
                  <a:pt x="197494" y="5163329"/>
                </a:lnTo>
                <a:lnTo>
                  <a:pt x="214273" y="5004117"/>
                </a:lnTo>
                <a:lnTo>
                  <a:pt x="231367" y="4834615"/>
                </a:lnTo>
                <a:lnTo>
                  <a:pt x="247205" y="4651794"/>
                </a:lnTo>
                <a:lnTo>
                  <a:pt x="262417" y="4460498"/>
                </a:lnTo>
                <a:lnTo>
                  <a:pt x="276217" y="4258305"/>
                </a:lnTo>
                <a:lnTo>
                  <a:pt x="289390" y="4047637"/>
                </a:lnTo>
                <a:lnTo>
                  <a:pt x="301779" y="3827889"/>
                </a:lnTo>
                <a:lnTo>
                  <a:pt x="306170" y="3715291"/>
                </a:lnTo>
                <a:lnTo>
                  <a:pt x="311031" y="3600271"/>
                </a:lnTo>
                <a:lnTo>
                  <a:pt x="315579" y="3483435"/>
                </a:lnTo>
                <a:lnTo>
                  <a:pt x="318558" y="3365994"/>
                </a:lnTo>
                <a:lnTo>
                  <a:pt x="321224" y="3246131"/>
                </a:lnTo>
                <a:lnTo>
                  <a:pt x="324047" y="3125058"/>
                </a:lnTo>
                <a:lnTo>
                  <a:pt x="325929" y="3001563"/>
                </a:lnTo>
                <a:lnTo>
                  <a:pt x="325929" y="2876858"/>
                </a:lnTo>
                <a:lnTo>
                  <a:pt x="326870" y="2750941"/>
                </a:lnTo>
                <a:lnTo>
                  <a:pt x="325929" y="2623814"/>
                </a:lnTo>
                <a:lnTo>
                  <a:pt x="324047" y="2494871"/>
                </a:lnTo>
                <a:lnTo>
                  <a:pt x="322322" y="2365928"/>
                </a:lnTo>
                <a:lnTo>
                  <a:pt x="318558" y="2235169"/>
                </a:lnTo>
                <a:lnTo>
                  <a:pt x="314638" y="2103199"/>
                </a:lnTo>
                <a:lnTo>
                  <a:pt x="310090" y="1971229"/>
                </a:lnTo>
                <a:lnTo>
                  <a:pt x="303660" y="1838048"/>
                </a:lnTo>
                <a:lnTo>
                  <a:pt x="295976" y="1703656"/>
                </a:lnTo>
                <a:lnTo>
                  <a:pt x="288606" y="1568660"/>
                </a:lnTo>
                <a:lnTo>
                  <a:pt x="279197" y="1433663"/>
                </a:lnTo>
                <a:lnTo>
                  <a:pt x="267906" y="1296850"/>
                </a:lnTo>
                <a:lnTo>
                  <a:pt x="256615" y="1161853"/>
                </a:lnTo>
                <a:lnTo>
                  <a:pt x="243598" y="1024435"/>
                </a:lnTo>
                <a:lnTo>
                  <a:pt x="229328" y="886411"/>
                </a:lnTo>
                <a:lnTo>
                  <a:pt x="214273" y="750203"/>
                </a:lnTo>
                <a:lnTo>
                  <a:pt x="196709" y="612180"/>
                </a:lnTo>
                <a:lnTo>
                  <a:pt x="177891" y="474761"/>
                </a:lnTo>
                <a:lnTo>
                  <a:pt x="159229" y="336738"/>
                </a:lnTo>
                <a:lnTo>
                  <a:pt x="137432" y="199320"/>
                </a:lnTo>
                <a:lnTo>
                  <a:pt x="115163" y="62507"/>
                </a:lnTo>
                <a:close/>
              </a:path>
            </a:pathLst>
          </a:custGeom>
        </p:spPr>
      </p:pic>
      <p:sp>
        <p:nvSpPr>
          <p:cNvPr id="30" name="Rectangle 29">
            <a:extLst>
              <a:ext uri="{FF2B5EF4-FFF2-40B4-BE49-F238E27FC236}">
                <a16:creationId xmlns:a16="http://schemas.microsoft.com/office/drawing/2014/main" id="{4A2FAF1F-F462-46AF-A9E6-CC93C4E2C35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32" name="Oval 31">
            <a:extLst>
              <a:ext uri="{FF2B5EF4-FFF2-40B4-BE49-F238E27FC236}">
                <a16:creationId xmlns:a16="http://schemas.microsoft.com/office/drawing/2014/main" id="{7146BED8-BAE9-42C5-A3DD-7B946445DB8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34" name="Oval 33">
            <a:extLst>
              <a:ext uri="{FF2B5EF4-FFF2-40B4-BE49-F238E27FC236}">
                <a16:creationId xmlns:a16="http://schemas.microsoft.com/office/drawing/2014/main" id="{15765FE8-B62F-41E4-A73C-74C91A8FD94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4" name="Text Placeholder 3">
            <a:extLst>
              <a:ext uri="{FF2B5EF4-FFF2-40B4-BE49-F238E27FC236}">
                <a16:creationId xmlns:a16="http://schemas.microsoft.com/office/drawing/2014/main" id="{B5354DEF-1226-9DF9-5D60-0C92BFDEF829}"/>
              </a:ext>
            </a:extLst>
          </p:cNvPr>
          <p:cNvSpPr>
            <a:spLocks noGrp="1"/>
          </p:cNvSpPr>
          <p:nvPr>
            <p:ph type="body" sz="half" idx="2"/>
          </p:nvPr>
        </p:nvSpPr>
        <p:spPr>
          <a:xfrm>
            <a:off x="639098" y="2418735"/>
            <a:ext cx="6072776" cy="3811740"/>
          </a:xfrm>
        </p:spPr>
        <p:txBody>
          <a:bodyPr vert="horz" lIns="91440" tIns="45720" rIns="91440" bIns="45720" rtlCol="0" anchor="ctr">
            <a:normAutofit/>
          </a:bodyPr>
          <a:lstStyle/>
          <a:p>
            <a:pPr>
              <a:buFont typeface="Wingdings 3" charset="2"/>
              <a:buChar char=""/>
            </a:pPr>
            <a:r>
              <a:rPr lang="en-US" dirty="0">
                <a:solidFill>
                  <a:srgbClr val="FFFFFF"/>
                </a:solidFill>
              </a:rPr>
              <a:t>Mid to late C2nd AD</a:t>
            </a:r>
          </a:p>
          <a:p>
            <a:pPr>
              <a:buFont typeface="Wingdings 3" charset="2"/>
              <a:buChar char=""/>
            </a:pPr>
            <a:r>
              <a:rPr lang="en-US" dirty="0">
                <a:solidFill>
                  <a:srgbClr val="FFFFFF"/>
                </a:solidFill>
              </a:rPr>
              <a:t>From the cemetery outside the Roman fort of </a:t>
            </a:r>
            <a:r>
              <a:rPr lang="en-US" dirty="0" err="1">
                <a:solidFill>
                  <a:srgbClr val="FFFFFF"/>
                </a:solidFill>
              </a:rPr>
              <a:t>Arbeia</a:t>
            </a:r>
            <a:r>
              <a:rPr lang="en-US" dirty="0">
                <a:solidFill>
                  <a:srgbClr val="FFFFFF"/>
                </a:solidFill>
              </a:rPr>
              <a:t> (South Shields)</a:t>
            </a:r>
          </a:p>
          <a:p>
            <a:pPr>
              <a:buFont typeface="Wingdings 3" charset="2"/>
              <a:buChar char=""/>
            </a:pPr>
            <a:r>
              <a:rPr lang="en-US" dirty="0">
                <a:solidFill>
                  <a:srgbClr val="FFFFFF"/>
                </a:solidFill>
              </a:rPr>
              <a:t>Shows a woman, in her finery, with a spindle on her lap.</a:t>
            </a:r>
          </a:p>
          <a:p>
            <a:pPr>
              <a:buFont typeface="Wingdings 3" charset="2"/>
              <a:buChar char=""/>
            </a:pPr>
            <a:r>
              <a:rPr lang="en-US" dirty="0">
                <a:solidFill>
                  <a:srgbClr val="FFFFFF"/>
                </a:solidFill>
              </a:rPr>
              <a:t>The inscription tells us she is called Regina, a freedwoman and wife of </a:t>
            </a:r>
            <a:r>
              <a:rPr lang="en-US" dirty="0" err="1">
                <a:solidFill>
                  <a:srgbClr val="FFFFFF"/>
                </a:solidFill>
              </a:rPr>
              <a:t>Barates</a:t>
            </a:r>
            <a:r>
              <a:rPr lang="en-US" dirty="0">
                <a:solidFill>
                  <a:srgbClr val="FFFFFF"/>
                </a:solidFill>
              </a:rPr>
              <a:t> from Palmyra (Syria) and member of the </a:t>
            </a:r>
            <a:r>
              <a:rPr lang="en-US" dirty="0" err="1">
                <a:solidFill>
                  <a:srgbClr val="FFFFFF"/>
                </a:solidFill>
              </a:rPr>
              <a:t>Catuvellauni</a:t>
            </a:r>
            <a:r>
              <a:rPr lang="en-US" dirty="0">
                <a:solidFill>
                  <a:srgbClr val="FFFFFF"/>
                </a:solidFill>
              </a:rPr>
              <a:t> tribe. She died at the age of 30.</a:t>
            </a:r>
          </a:p>
          <a:p>
            <a:pPr>
              <a:buFont typeface="Wingdings 3" charset="2"/>
              <a:buChar char=""/>
            </a:pPr>
            <a:r>
              <a:rPr lang="en-US" dirty="0" err="1">
                <a:solidFill>
                  <a:srgbClr val="FFFFFF"/>
                </a:solidFill>
              </a:rPr>
              <a:t>Catuvellauni</a:t>
            </a:r>
            <a:r>
              <a:rPr lang="en-US" dirty="0">
                <a:solidFill>
                  <a:srgbClr val="FFFFFF"/>
                </a:solidFill>
              </a:rPr>
              <a:t> were from the Verulamium (St. Albans) area.</a:t>
            </a:r>
          </a:p>
          <a:p>
            <a:pPr>
              <a:buFont typeface="Wingdings 3" charset="2"/>
              <a:buChar char=""/>
            </a:pPr>
            <a:r>
              <a:rPr lang="en-US" dirty="0">
                <a:solidFill>
                  <a:srgbClr val="FFFFFF"/>
                </a:solidFill>
              </a:rPr>
              <a:t>She had been enslaved and bought by a Syrian man, possibly a merchant. At some point he freed her and regarded her as his wife, although as neither were Roman citizens, their marriage would not have been recognized under Roman Law.</a:t>
            </a:r>
          </a:p>
        </p:txBody>
      </p:sp>
    </p:spTree>
    <p:extLst>
      <p:ext uri="{BB962C8B-B14F-4D97-AF65-F5344CB8AC3E}">
        <p14:creationId xmlns:p14="http://schemas.microsoft.com/office/powerpoint/2010/main" val="3954628935"/>
      </p:ext>
    </p:extLst>
  </p:cSld>
  <p:clrMapOvr>
    <a:overrideClrMapping bg1="dk1" tx1="lt1" bg2="dk2" tx2="lt2" accent1="accent1" accent2="accent2" accent3="accent3" accent4="accent4" accent5="accent5" accent6="accent6" hlink="hlink" folHlink="folHlink"/>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grpSp>
        <p:nvGrpSpPr>
          <p:cNvPr id="11" name="Group 10">
            <a:extLst>
              <a:ext uri="{FF2B5EF4-FFF2-40B4-BE49-F238E27FC236}">
                <a16:creationId xmlns:a16="http://schemas.microsoft.com/office/drawing/2014/main" id="{FAEF28A3-012D-4640-B8B8-1EF6EAF7233B}"/>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0" y="0"/>
            <a:ext cx="12192000" cy="6858000"/>
            <a:chOff x="0" y="0"/>
            <a:chExt cx="12192000" cy="6858000"/>
          </a:xfrm>
        </p:grpSpPr>
        <p:sp>
          <p:nvSpPr>
            <p:cNvPr id="12" name="Rectangle 11">
              <a:extLst>
                <a:ext uri="{FF2B5EF4-FFF2-40B4-BE49-F238E27FC236}">
                  <a16:creationId xmlns:a16="http://schemas.microsoft.com/office/drawing/2014/main" id="{F3B2F1C2-14D3-4A53-B329-323795BCFD5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0" y="0"/>
              <a:ext cx="12192000"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3" name="Oval 12">
              <a:extLst>
                <a:ext uri="{FF2B5EF4-FFF2-40B4-BE49-F238E27FC236}">
                  <a16:creationId xmlns:a16="http://schemas.microsoft.com/office/drawing/2014/main" id="{194E879E-1515-4211-8F1B-B68A92B2C20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0"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4" name="Oval 13">
              <a:extLst>
                <a:ext uri="{FF2B5EF4-FFF2-40B4-BE49-F238E27FC236}">
                  <a16:creationId xmlns:a16="http://schemas.microsoft.com/office/drawing/2014/main" id="{F7137E7D-1F4E-498A-97D1-0E1FE6FC6F9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5" name="Oval 14">
              <a:extLst>
                <a:ext uri="{FF2B5EF4-FFF2-40B4-BE49-F238E27FC236}">
                  <a16:creationId xmlns:a16="http://schemas.microsoft.com/office/drawing/2014/main" id="{91375183-B6E5-43E0-B28F-39EC9083853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6" name="Oval 15">
              <a:extLst>
                <a:ext uri="{FF2B5EF4-FFF2-40B4-BE49-F238E27FC236}">
                  <a16:creationId xmlns:a16="http://schemas.microsoft.com/office/drawing/2014/main" id="{267F36BD-A8AF-4304-A662-1007CC1748D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7" name="Oval 16">
              <a:extLst>
                <a:ext uri="{FF2B5EF4-FFF2-40B4-BE49-F238E27FC236}">
                  <a16:creationId xmlns:a16="http://schemas.microsoft.com/office/drawing/2014/main" id="{15D9095F-2809-4A90-A032-250AC21C352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7999412" y="8464"/>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8" name="Freeform 5">
              <a:extLst>
                <a:ext uri="{FF2B5EF4-FFF2-40B4-BE49-F238E27FC236}">
                  <a16:creationId xmlns:a16="http://schemas.microsoft.com/office/drawing/2014/main" id="{9027D7BF-C282-4477-A406-245C3F26521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gray">
            <a:xfrm rot="21010068">
              <a:off x="8490951" y="1797517"/>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9" name="Freeform 5">
              <a:extLst>
                <a:ext uri="{FF2B5EF4-FFF2-40B4-BE49-F238E27FC236}">
                  <a16:creationId xmlns:a16="http://schemas.microsoft.com/office/drawing/2014/main" id="{AC3C43D8-426E-472E-A8E8-C41BF7A876B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gray">
            <a:xfrm>
              <a:off x="459506" y="1866405"/>
              <a:ext cx="11277600" cy="4533900"/>
            </a:xfrm>
            <a:custGeom>
              <a:avLst/>
              <a:gdLst/>
              <a:ahLst/>
              <a:cxnLst/>
              <a:rect l="0" t="0" r="r" b="b"/>
              <a:pathLst>
                <a:path w="7104" h="2856">
                  <a:moveTo>
                    <a:pt x="0" y="0"/>
                  </a:moveTo>
                  <a:lnTo>
                    <a:pt x="0" y="2856"/>
                  </a:lnTo>
                  <a:lnTo>
                    <a:pt x="7104" y="2856"/>
                  </a:lnTo>
                  <a:lnTo>
                    <a:pt x="7104" y="1"/>
                  </a:lnTo>
                  <a:lnTo>
                    <a:pt x="7104" y="1"/>
                  </a:lnTo>
                  <a:lnTo>
                    <a:pt x="6943" y="26"/>
                  </a:lnTo>
                  <a:lnTo>
                    <a:pt x="6782" y="50"/>
                  </a:lnTo>
                  <a:lnTo>
                    <a:pt x="6621" y="73"/>
                  </a:lnTo>
                  <a:lnTo>
                    <a:pt x="6459" y="93"/>
                  </a:lnTo>
                  <a:lnTo>
                    <a:pt x="6298" y="113"/>
                  </a:lnTo>
                  <a:lnTo>
                    <a:pt x="6136" y="132"/>
                  </a:lnTo>
                  <a:lnTo>
                    <a:pt x="5976" y="148"/>
                  </a:lnTo>
                  <a:lnTo>
                    <a:pt x="5814" y="163"/>
                  </a:lnTo>
                  <a:lnTo>
                    <a:pt x="5653" y="177"/>
                  </a:lnTo>
                  <a:lnTo>
                    <a:pt x="5494" y="189"/>
                  </a:lnTo>
                  <a:lnTo>
                    <a:pt x="5334" y="201"/>
                  </a:lnTo>
                  <a:lnTo>
                    <a:pt x="5175" y="211"/>
                  </a:lnTo>
                  <a:lnTo>
                    <a:pt x="5017" y="219"/>
                  </a:lnTo>
                  <a:lnTo>
                    <a:pt x="4859" y="227"/>
                  </a:lnTo>
                  <a:lnTo>
                    <a:pt x="4703" y="234"/>
                  </a:lnTo>
                  <a:lnTo>
                    <a:pt x="4548" y="239"/>
                  </a:lnTo>
                  <a:lnTo>
                    <a:pt x="4393" y="243"/>
                  </a:lnTo>
                  <a:lnTo>
                    <a:pt x="4240" y="247"/>
                  </a:lnTo>
                  <a:lnTo>
                    <a:pt x="4088" y="249"/>
                  </a:lnTo>
                  <a:lnTo>
                    <a:pt x="3937" y="251"/>
                  </a:lnTo>
                  <a:lnTo>
                    <a:pt x="3788" y="252"/>
                  </a:lnTo>
                  <a:lnTo>
                    <a:pt x="3640" y="251"/>
                  </a:lnTo>
                  <a:lnTo>
                    <a:pt x="3494" y="251"/>
                  </a:lnTo>
                  <a:lnTo>
                    <a:pt x="3349" y="249"/>
                  </a:lnTo>
                  <a:lnTo>
                    <a:pt x="3207" y="246"/>
                  </a:lnTo>
                  <a:lnTo>
                    <a:pt x="3066" y="243"/>
                  </a:lnTo>
                  <a:lnTo>
                    <a:pt x="2928" y="240"/>
                  </a:lnTo>
                  <a:lnTo>
                    <a:pt x="2791" y="235"/>
                  </a:lnTo>
                  <a:lnTo>
                    <a:pt x="2656" y="230"/>
                  </a:lnTo>
                  <a:lnTo>
                    <a:pt x="2524" y="225"/>
                  </a:lnTo>
                  <a:lnTo>
                    <a:pt x="2266" y="212"/>
                  </a:lnTo>
                  <a:lnTo>
                    <a:pt x="2019" y="198"/>
                  </a:lnTo>
                  <a:lnTo>
                    <a:pt x="1782" y="183"/>
                  </a:lnTo>
                  <a:lnTo>
                    <a:pt x="1557" y="167"/>
                  </a:lnTo>
                  <a:lnTo>
                    <a:pt x="1343" y="150"/>
                  </a:lnTo>
                  <a:lnTo>
                    <a:pt x="1144" y="132"/>
                  </a:lnTo>
                  <a:lnTo>
                    <a:pt x="957" y="114"/>
                  </a:lnTo>
                  <a:lnTo>
                    <a:pt x="785" y="96"/>
                  </a:lnTo>
                  <a:lnTo>
                    <a:pt x="627" y="79"/>
                  </a:lnTo>
                  <a:lnTo>
                    <a:pt x="487" y="63"/>
                  </a:lnTo>
                  <a:lnTo>
                    <a:pt x="361" y="48"/>
                  </a:lnTo>
                  <a:lnTo>
                    <a:pt x="254" y="35"/>
                  </a:lnTo>
                  <a:lnTo>
                    <a:pt x="165" y="23"/>
                  </a:lnTo>
                  <a:lnTo>
                    <a:pt x="42" y="6"/>
                  </a:lnTo>
                  <a:lnTo>
                    <a:pt x="0" y="0"/>
                  </a:lnTo>
                  <a:lnTo>
                    <a:pt x="0" y="0"/>
                  </a:lnTo>
                  <a:close/>
                </a:path>
              </a:pathLst>
            </a:custGeom>
            <a:solidFill>
              <a:schemeClr val="bg1"/>
            </a:solidFill>
            <a:ln>
              <a:noFill/>
            </a:ln>
          </p:spPr>
        </p:sp>
        <p:sp>
          <p:nvSpPr>
            <p:cNvPr id="20" name="Freeform 5">
              <a:extLst>
                <a:ext uri="{FF2B5EF4-FFF2-40B4-BE49-F238E27FC236}">
                  <a16:creationId xmlns:a16="http://schemas.microsoft.com/office/drawing/2014/main" id="{52DCAE0E-B8DE-4C42-A48F-FA0C8345AC93}"/>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2" name="Rectangle 21">
            <a:extLst>
              <a:ext uri="{FF2B5EF4-FFF2-40B4-BE49-F238E27FC236}">
                <a16:creationId xmlns:a16="http://schemas.microsoft.com/office/drawing/2014/main" id="{59647F54-801D-44AB-8284-EDDFF776313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24" name="Rectangle 23">
            <a:extLst>
              <a:ext uri="{FF2B5EF4-FFF2-40B4-BE49-F238E27FC236}">
                <a16:creationId xmlns:a16="http://schemas.microsoft.com/office/drawing/2014/main" id="{89EA2611-DCBA-4E97-A2B2-9A466E76BDA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001">
            <a:schemeClr val="dk2"/>
          </a:fillRef>
          <a:effectRef idx="0">
            <a:schemeClr val="accent1"/>
          </a:effectRef>
          <a:fontRef idx="minor">
            <a:schemeClr val="lt1"/>
          </a:fontRef>
        </p:style>
      </p:sp>
      <p:sp>
        <p:nvSpPr>
          <p:cNvPr id="26" name="Freeform 5">
            <a:extLst>
              <a:ext uri="{FF2B5EF4-FFF2-40B4-BE49-F238E27FC236}">
                <a16:creationId xmlns:a16="http://schemas.microsoft.com/office/drawing/2014/main" id="{BBC615D1-6E12-40EF-915B-316CFDB550D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gray">
          <a:xfrm>
            <a:off x="0" y="794"/>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tx1"/>
          </a:solidFill>
          <a:ln>
            <a:noFill/>
          </a:ln>
        </p:spPr>
      </p:sp>
      <p:sp>
        <p:nvSpPr>
          <p:cNvPr id="28" name="Freeform 5">
            <a:extLst>
              <a:ext uri="{FF2B5EF4-FFF2-40B4-BE49-F238E27FC236}">
                <a16:creationId xmlns:a16="http://schemas.microsoft.com/office/drawing/2014/main" id="{B9797D36-DE1E-47CD-881A-6C1F5828261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gray">
          <a:xfrm rot="15922489">
            <a:off x="5376762" y="1826078"/>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tx1">
              <a:alpha val="20000"/>
            </a:schemeClr>
          </a:solidFill>
          <a:ln>
            <a:noFill/>
          </a:ln>
        </p:spPr>
      </p:sp>
      <p:pic>
        <p:nvPicPr>
          <p:cNvPr id="6" name="Picture Placeholder 5" descr="A picture containing building, stone, old, building material&#10;&#10;Description automatically generated">
            <a:extLst>
              <a:ext uri="{FF2B5EF4-FFF2-40B4-BE49-F238E27FC236}">
                <a16:creationId xmlns:a16="http://schemas.microsoft.com/office/drawing/2014/main" id="{75874B80-56B7-D90A-1ED8-D1F38C824B0D}"/>
              </a:ext>
            </a:extLst>
          </p:cNvPr>
          <p:cNvPicPr>
            <a:picLocks noGrp="1" noChangeAspect="1"/>
          </p:cNvPicPr>
          <p:nvPr>
            <p:ph type="pic" idx="1"/>
          </p:nvPr>
        </p:nvPicPr>
        <p:blipFill rotWithShape="1">
          <a:blip r:embed="rId3">
            <a:extLst>
              <a:ext uri="{28A0092B-C50C-407E-A947-70E740481C1C}">
                <a14:useLocalDpi xmlns:a14="http://schemas.microsoft.com/office/drawing/2010/main" val="0"/>
              </a:ext>
            </a:extLst>
          </a:blip>
          <a:srcRect t="7370" r="2" b="12773"/>
          <a:stretch/>
        </p:blipFill>
        <p:spPr>
          <a:xfrm>
            <a:off x="6774511" y="480060"/>
            <a:ext cx="4929808" cy="5897880"/>
          </a:xfrm>
          <a:custGeom>
            <a:avLst/>
            <a:gdLst/>
            <a:ahLst/>
            <a:cxnLst/>
            <a:rect l="l" t="t" r="r" b="b"/>
            <a:pathLst>
              <a:path w="4929808" h="5897880">
                <a:moveTo>
                  <a:pt x="104535" y="0"/>
                </a:moveTo>
                <a:lnTo>
                  <a:pt x="2751151" y="0"/>
                </a:lnTo>
                <a:lnTo>
                  <a:pt x="4769032" y="0"/>
                </a:lnTo>
                <a:lnTo>
                  <a:pt x="4929808" y="0"/>
                </a:lnTo>
                <a:lnTo>
                  <a:pt x="4929808" y="5897880"/>
                </a:lnTo>
                <a:lnTo>
                  <a:pt x="4769032" y="5897880"/>
                </a:lnTo>
                <a:lnTo>
                  <a:pt x="2751151" y="5897880"/>
                </a:lnTo>
                <a:lnTo>
                  <a:pt x="0" y="5897880"/>
                </a:lnTo>
                <a:lnTo>
                  <a:pt x="0" y="5896985"/>
                </a:lnTo>
                <a:lnTo>
                  <a:pt x="103291" y="5896985"/>
                </a:lnTo>
                <a:lnTo>
                  <a:pt x="112340" y="5838313"/>
                </a:lnTo>
                <a:lnTo>
                  <a:pt x="123631" y="5762037"/>
                </a:lnTo>
                <a:lnTo>
                  <a:pt x="135550" y="5671232"/>
                </a:lnTo>
                <a:lnTo>
                  <a:pt x="149820" y="5563476"/>
                </a:lnTo>
                <a:lnTo>
                  <a:pt x="164875" y="5444219"/>
                </a:lnTo>
                <a:lnTo>
                  <a:pt x="180714" y="5309828"/>
                </a:lnTo>
                <a:lnTo>
                  <a:pt x="197494" y="5163329"/>
                </a:lnTo>
                <a:lnTo>
                  <a:pt x="214273" y="5004117"/>
                </a:lnTo>
                <a:lnTo>
                  <a:pt x="231367" y="4834615"/>
                </a:lnTo>
                <a:lnTo>
                  <a:pt x="247205" y="4651794"/>
                </a:lnTo>
                <a:lnTo>
                  <a:pt x="262417" y="4460498"/>
                </a:lnTo>
                <a:lnTo>
                  <a:pt x="276217" y="4258305"/>
                </a:lnTo>
                <a:lnTo>
                  <a:pt x="289390" y="4047637"/>
                </a:lnTo>
                <a:lnTo>
                  <a:pt x="301779" y="3827889"/>
                </a:lnTo>
                <a:lnTo>
                  <a:pt x="306170" y="3715291"/>
                </a:lnTo>
                <a:lnTo>
                  <a:pt x="311031" y="3600271"/>
                </a:lnTo>
                <a:lnTo>
                  <a:pt x="315579" y="3483435"/>
                </a:lnTo>
                <a:lnTo>
                  <a:pt x="318558" y="3365994"/>
                </a:lnTo>
                <a:lnTo>
                  <a:pt x="321224" y="3246131"/>
                </a:lnTo>
                <a:lnTo>
                  <a:pt x="324047" y="3125058"/>
                </a:lnTo>
                <a:lnTo>
                  <a:pt x="325929" y="3001563"/>
                </a:lnTo>
                <a:lnTo>
                  <a:pt x="325929" y="2876858"/>
                </a:lnTo>
                <a:lnTo>
                  <a:pt x="326870" y="2750941"/>
                </a:lnTo>
                <a:lnTo>
                  <a:pt x="325929" y="2623814"/>
                </a:lnTo>
                <a:lnTo>
                  <a:pt x="324047" y="2494871"/>
                </a:lnTo>
                <a:lnTo>
                  <a:pt x="322322" y="2365928"/>
                </a:lnTo>
                <a:lnTo>
                  <a:pt x="318558" y="2235169"/>
                </a:lnTo>
                <a:lnTo>
                  <a:pt x="314638" y="2103199"/>
                </a:lnTo>
                <a:lnTo>
                  <a:pt x="310090" y="1971229"/>
                </a:lnTo>
                <a:lnTo>
                  <a:pt x="303660" y="1838048"/>
                </a:lnTo>
                <a:lnTo>
                  <a:pt x="295976" y="1703656"/>
                </a:lnTo>
                <a:lnTo>
                  <a:pt x="288606" y="1568660"/>
                </a:lnTo>
                <a:lnTo>
                  <a:pt x="279197" y="1433663"/>
                </a:lnTo>
                <a:lnTo>
                  <a:pt x="267906" y="1296850"/>
                </a:lnTo>
                <a:lnTo>
                  <a:pt x="256615" y="1161853"/>
                </a:lnTo>
                <a:lnTo>
                  <a:pt x="243598" y="1024435"/>
                </a:lnTo>
                <a:lnTo>
                  <a:pt x="229328" y="886411"/>
                </a:lnTo>
                <a:lnTo>
                  <a:pt x="214273" y="750203"/>
                </a:lnTo>
                <a:lnTo>
                  <a:pt x="196709" y="612180"/>
                </a:lnTo>
                <a:lnTo>
                  <a:pt x="177891" y="474761"/>
                </a:lnTo>
                <a:lnTo>
                  <a:pt x="159229" y="336738"/>
                </a:lnTo>
                <a:lnTo>
                  <a:pt x="137432" y="199320"/>
                </a:lnTo>
                <a:lnTo>
                  <a:pt x="115163" y="62507"/>
                </a:lnTo>
                <a:close/>
              </a:path>
            </a:pathLst>
          </a:custGeom>
        </p:spPr>
      </p:pic>
      <p:sp>
        <p:nvSpPr>
          <p:cNvPr id="30" name="Rectangle 29">
            <a:extLst>
              <a:ext uri="{FF2B5EF4-FFF2-40B4-BE49-F238E27FC236}">
                <a16:creationId xmlns:a16="http://schemas.microsoft.com/office/drawing/2014/main" id="{4A2FAF1F-F462-46AF-A9E6-CC93C4E2C35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32" name="Oval 31">
            <a:extLst>
              <a:ext uri="{FF2B5EF4-FFF2-40B4-BE49-F238E27FC236}">
                <a16:creationId xmlns:a16="http://schemas.microsoft.com/office/drawing/2014/main" id="{7146BED8-BAE9-42C5-A3DD-7B946445DB8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34" name="Oval 33">
            <a:extLst>
              <a:ext uri="{FF2B5EF4-FFF2-40B4-BE49-F238E27FC236}">
                <a16:creationId xmlns:a16="http://schemas.microsoft.com/office/drawing/2014/main" id="{15765FE8-B62F-41E4-A73C-74C91A8FD94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4" name="Text Placeholder 3">
            <a:extLst>
              <a:ext uri="{FF2B5EF4-FFF2-40B4-BE49-F238E27FC236}">
                <a16:creationId xmlns:a16="http://schemas.microsoft.com/office/drawing/2014/main" id="{71992AE6-C219-F076-C187-E9A661DE4B8F}"/>
              </a:ext>
            </a:extLst>
          </p:cNvPr>
          <p:cNvSpPr>
            <a:spLocks noGrp="1"/>
          </p:cNvSpPr>
          <p:nvPr>
            <p:ph type="body" sz="half" idx="2"/>
          </p:nvPr>
        </p:nvSpPr>
        <p:spPr>
          <a:xfrm>
            <a:off x="639098" y="703385"/>
            <a:ext cx="6072776" cy="5527090"/>
          </a:xfrm>
        </p:spPr>
        <p:txBody>
          <a:bodyPr vert="horz" lIns="91440" tIns="45720" rIns="91440" bIns="45720" rtlCol="0" anchor="ctr">
            <a:normAutofit/>
          </a:bodyPr>
          <a:lstStyle/>
          <a:p>
            <a:pPr>
              <a:buFont typeface="Wingdings 3" charset="2"/>
              <a:buChar char=""/>
            </a:pPr>
            <a:r>
              <a:rPr lang="en-US" dirty="0">
                <a:solidFill>
                  <a:srgbClr val="FFFFFF"/>
                </a:solidFill>
              </a:rPr>
              <a:t>Gravestone appears to be the work of a Palmyrene craftsman.</a:t>
            </a:r>
          </a:p>
          <a:p>
            <a:pPr>
              <a:buFont typeface="Wingdings 3" charset="2"/>
              <a:buChar char=""/>
            </a:pPr>
            <a:r>
              <a:rPr lang="en-US" dirty="0">
                <a:solidFill>
                  <a:srgbClr val="FFFFFF"/>
                </a:solidFill>
              </a:rPr>
              <a:t>Suggestion of possible Syrian community in South Shields at this time.</a:t>
            </a:r>
          </a:p>
          <a:p>
            <a:pPr>
              <a:buFont typeface="Wingdings 3" charset="2"/>
              <a:buChar char=""/>
            </a:pPr>
            <a:r>
              <a:rPr lang="en-US" dirty="0">
                <a:solidFill>
                  <a:srgbClr val="FFFFFF"/>
                </a:solidFill>
              </a:rPr>
              <a:t>She may have been born into slavery, sold by her parents, she may have been an orphan or foundling.</a:t>
            </a:r>
          </a:p>
          <a:p>
            <a:pPr>
              <a:buFont typeface="Wingdings 3" charset="2"/>
              <a:buChar char=""/>
            </a:pPr>
            <a:r>
              <a:rPr lang="en-US" dirty="0">
                <a:solidFill>
                  <a:srgbClr val="FFFFFF"/>
                </a:solidFill>
              </a:rPr>
              <a:t>Regina is Latin for ‘queen’, so this name may have been a jovial nickname for a slave. It may also have been an intimate nickname that </a:t>
            </a:r>
            <a:r>
              <a:rPr lang="en-US" dirty="0" err="1">
                <a:solidFill>
                  <a:srgbClr val="FFFFFF"/>
                </a:solidFill>
              </a:rPr>
              <a:t>Barates</a:t>
            </a:r>
            <a:r>
              <a:rPr lang="en-US" dirty="0">
                <a:solidFill>
                  <a:srgbClr val="FFFFFF"/>
                </a:solidFill>
              </a:rPr>
              <a:t> used for her.</a:t>
            </a:r>
          </a:p>
          <a:p>
            <a:pPr>
              <a:buFont typeface="Wingdings 3" charset="2"/>
              <a:buChar char=""/>
            </a:pPr>
            <a:r>
              <a:rPr lang="en-US" dirty="0">
                <a:solidFill>
                  <a:srgbClr val="FFFFFF"/>
                </a:solidFill>
              </a:rPr>
              <a:t>While her face and hair are lost, she is seen wearing a Gallic coat over a tunic – fashionable in Britain and Gaul.</a:t>
            </a:r>
          </a:p>
          <a:p>
            <a:pPr>
              <a:buFont typeface="Wingdings 3" charset="2"/>
              <a:buChar char=""/>
            </a:pPr>
            <a:r>
              <a:rPr lang="en-US" dirty="0">
                <a:solidFill>
                  <a:srgbClr val="FFFFFF"/>
                </a:solidFill>
              </a:rPr>
              <a:t>She also wears a torc, which may mark her British identity. </a:t>
            </a:r>
          </a:p>
          <a:p>
            <a:pPr>
              <a:buFont typeface="Wingdings 3" charset="2"/>
              <a:buChar char=""/>
            </a:pPr>
            <a:r>
              <a:rPr lang="en-US" dirty="0">
                <a:solidFill>
                  <a:srgbClr val="FFFFFF"/>
                </a:solidFill>
              </a:rPr>
              <a:t>Torcs are regarded as typically Celtic and, while they were worn during the Roman occupation, they were designed in new styles and materials.</a:t>
            </a:r>
          </a:p>
          <a:p>
            <a:pPr>
              <a:buFont typeface="Wingdings 3" charset="2"/>
              <a:buChar char=""/>
            </a:pPr>
            <a:r>
              <a:rPr lang="en-US" dirty="0">
                <a:solidFill>
                  <a:srgbClr val="FFFFFF"/>
                </a:solidFill>
              </a:rPr>
              <a:t>The lament has led to this tombstone being regarded as a love story, but it is quite a standard text and reinforces </a:t>
            </a:r>
            <a:r>
              <a:rPr lang="en-US" dirty="0" err="1">
                <a:solidFill>
                  <a:srgbClr val="FFFFFF"/>
                </a:solidFill>
              </a:rPr>
              <a:t>Barates</a:t>
            </a:r>
            <a:r>
              <a:rPr lang="en-US" dirty="0">
                <a:solidFill>
                  <a:srgbClr val="FFFFFF"/>
                </a:solidFill>
              </a:rPr>
              <a:t>’ identity rather than Regina’s.</a:t>
            </a:r>
          </a:p>
          <a:p>
            <a:pPr>
              <a:buFont typeface="Wingdings 3" charset="2"/>
              <a:buChar char=""/>
            </a:pPr>
            <a:endParaRPr lang="en-US" dirty="0">
              <a:solidFill>
                <a:srgbClr val="FFFFFF"/>
              </a:solidFill>
            </a:endParaRPr>
          </a:p>
        </p:txBody>
      </p:sp>
    </p:spTree>
    <p:extLst>
      <p:ext uri="{BB962C8B-B14F-4D97-AF65-F5344CB8AC3E}">
        <p14:creationId xmlns:p14="http://schemas.microsoft.com/office/powerpoint/2010/main" val="2415684581"/>
      </p:ext>
    </p:extLst>
  </p:cSld>
  <p:clrMapOvr>
    <a:overrideClrMapping bg1="dk1" tx1="lt1" bg2="dk2" tx2="lt2" accent1="accent1" accent2="accent2" accent3="accent3" accent4="accent4" accent5="accent5" accent6="accent6" hlink="hlink" folHlink="folHlink"/>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grpSp>
        <p:nvGrpSpPr>
          <p:cNvPr id="11" name="Group 10">
            <a:extLst>
              <a:ext uri="{FF2B5EF4-FFF2-40B4-BE49-F238E27FC236}">
                <a16:creationId xmlns:a16="http://schemas.microsoft.com/office/drawing/2014/main" id="{DDA34B8A-FA8D-4E16-AD72-7B60B1C2582A}"/>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0" y="0"/>
            <a:ext cx="12192000" cy="6858000"/>
            <a:chOff x="0" y="0"/>
            <a:chExt cx="12192000" cy="6858000"/>
          </a:xfrm>
        </p:grpSpPr>
        <p:sp>
          <p:nvSpPr>
            <p:cNvPr id="12" name="Rectangle 11">
              <a:extLst>
                <a:ext uri="{FF2B5EF4-FFF2-40B4-BE49-F238E27FC236}">
                  <a16:creationId xmlns:a16="http://schemas.microsoft.com/office/drawing/2014/main" id="{6885D229-60DD-4D71-8181-10E781C1491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0" y="0"/>
              <a:ext cx="12192000"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3" name="Oval 12">
              <a:extLst>
                <a:ext uri="{FF2B5EF4-FFF2-40B4-BE49-F238E27FC236}">
                  <a16:creationId xmlns:a16="http://schemas.microsoft.com/office/drawing/2014/main" id="{0B0DAA45-BE66-4F0C-93A6-519D941071F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0"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4" name="Oval 13">
              <a:extLst>
                <a:ext uri="{FF2B5EF4-FFF2-40B4-BE49-F238E27FC236}">
                  <a16:creationId xmlns:a16="http://schemas.microsoft.com/office/drawing/2014/main" id="{EF449A3D-A43B-4688-BD89-35734D00725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5" name="Oval 14">
              <a:extLst>
                <a:ext uri="{FF2B5EF4-FFF2-40B4-BE49-F238E27FC236}">
                  <a16:creationId xmlns:a16="http://schemas.microsoft.com/office/drawing/2014/main" id="{74E9975C-AF3D-48EF-B3F0-112A01A3820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6" name="Oval 15">
              <a:extLst>
                <a:ext uri="{FF2B5EF4-FFF2-40B4-BE49-F238E27FC236}">
                  <a16:creationId xmlns:a16="http://schemas.microsoft.com/office/drawing/2014/main" id="{CF00A076-2FEA-40D1-8F85-84248179796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7" name="Oval 16">
              <a:extLst>
                <a:ext uri="{FF2B5EF4-FFF2-40B4-BE49-F238E27FC236}">
                  <a16:creationId xmlns:a16="http://schemas.microsoft.com/office/drawing/2014/main" id="{A2E68741-6133-4CAA-BF3C-F0E6CF40C5B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7999412" y="8464"/>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8" name="Freeform 5">
              <a:extLst>
                <a:ext uri="{FF2B5EF4-FFF2-40B4-BE49-F238E27FC236}">
                  <a16:creationId xmlns:a16="http://schemas.microsoft.com/office/drawing/2014/main" id="{76C01C64-4A8B-42FC-93C5-2D6A3EBAB74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gray">
            <a:xfrm rot="21010068">
              <a:off x="8490951" y="1797517"/>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9" name="Freeform 5">
              <a:extLst>
                <a:ext uri="{FF2B5EF4-FFF2-40B4-BE49-F238E27FC236}">
                  <a16:creationId xmlns:a16="http://schemas.microsoft.com/office/drawing/2014/main" id="{D969AEA9-C1EE-45E1-9964-D9705492E12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gray">
            <a:xfrm>
              <a:off x="459506" y="1866405"/>
              <a:ext cx="11277600" cy="4533900"/>
            </a:xfrm>
            <a:custGeom>
              <a:avLst/>
              <a:gdLst/>
              <a:ahLst/>
              <a:cxnLst/>
              <a:rect l="0" t="0" r="r" b="b"/>
              <a:pathLst>
                <a:path w="7104" h="2856">
                  <a:moveTo>
                    <a:pt x="0" y="0"/>
                  </a:moveTo>
                  <a:lnTo>
                    <a:pt x="0" y="2856"/>
                  </a:lnTo>
                  <a:lnTo>
                    <a:pt x="7104" y="2856"/>
                  </a:lnTo>
                  <a:lnTo>
                    <a:pt x="7104" y="1"/>
                  </a:lnTo>
                  <a:lnTo>
                    <a:pt x="7104" y="1"/>
                  </a:lnTo>
                  <a:lnTo>
                    <a:pt x="6943" y="26"/>
                  </a:lnTo>
                  <a:lnTo>
                    <a:pt x="6782" y="50"/>
                  </a:lnTo>
                  <a:lnTo>
                    <a:pt x="6621" y="73"/>
                  </a:lnTo>
                  <a:lnTo>
                    <a:pt x="6459" y="93"/>
                  </a:lnTo>
                  <a:lnTo>
                    <a:pt x="6298" y="113"/>
                  </a:lnTo>
                  <a:lnTo>
                    <a:pt x="6136" y="132"/>
                  </a:lnTo>
                  <a:lnTo>
                    <a:pt x="5976" y="148"/>
                  </a:lnTo>
                  <a:lnTo>
                    <a:pt x="5814" y="163"/>
                  </a:lnTo>
                  <a:lnTo>
                    <a:pt x="5653" y="177"/>
                  </a:lnTo>
                  <a:lnTo>
                    <a:pt x="5494" y="189"/>
                  </a:lnTo>
                  <a:lnTo>
                    <a:pt x="5334" y="201"/>
                  </a:lnTo>
                  <a:lnTo>
                    <a:pt x="5175" y="211"/>
                  </a:lnTo>
                  <a:lnTo>
                    <a:pt x="5017" y="219"/>
                  </a:lnTo>
                  <a:lnTo>
                    <a:pt x="4859" y="227"/>
                  </a:lnTo>
                  <a:lnTo>
                    <a:pt x="4703" y="234"/>
                  </a:lnTo>
                  <a:lnTo>
                    <a:pt x="4548" y="239"/>
                  </a:lnTo>
                  <a:lnTo>
                    <a:pt x="4393" y="243"/>
                  </a:lnTo>
                  <a:lnTo>
                    <a:pt x="4240" y="247"/>
                  </a:lnTo>
                  <a:lnTo>
                    <a:pt x="4088" y="249"/>
                  </a:lnTo>
                  <a:lnTo>
                    <a:pt x="3937" y="251"/>
                  </a:lnTo>
                  <a:lnTo>
                    <a:pt x="3788" y="252"/>
                  </a:lnTo>
                  <a:lnTo>
                    <a:pt x="3640" y="251"/>
                  </a:lnTo>
                  <a:lnTo>
                    <a:pt x="3494" y="251"/>
                  </a:lnTo>
                  <a:lnTo>
                    <a:pt x="3349" y="249"/>
                  </a:lnTo>
                  <a:lnTo>
                    <a:pt x="3207" y="246"/>
                  </a:lnTo>
                  <a:lnTo>
                    <a:pt x="3066" y="243"/>
                  </a:lnTo>
                  <a:lnTo>
                    <a:pt x="2928" y="240"/>
                  </a:lnTo>
                  <a:lnTo>
                    <a:pt x="2791" y="235"/>
                  </a:lnTo>
                  <a:lnTo>
                    <a:pt x="2656" y="230"/>
                  </a:lnTo>
                  <a:lnTo>
                    <a:pt x="2524" y="225"/>
                  </a:lnTo>
                  <a:lnTo>
                    <a:pt x="2266" y="212"/>
                  </a:lnTo>
                  <a:lnTo>
                    <a:pt x="2019" y="198"/>
                  </a:lnTo>
                  <a:lnTo>
                    <a:pt x="1782" y="183"/>
                  </a:lnTo>
                  <a:lnTo>
                    <a:pt x="1557" y="167"/>
                  </a:lnTo>
                  <a:lnTo>
                    <a:pt x="1343" y="150"/>
                  </a:lnTo>
                  <a:lnTo>
                    <a:pt x="1144" y="132"/>
                  </a:lnTo>
                  <a:lnTo>
                    <a:pt x="957" y="114"/>
                  </a:lnTo>
                  <a:lnTo>
                    <a:pt x="785" y="96"/>
                  </a:lnTo>
                  <a:lnTo>
                    <a:pt x="627" y="79"/>
                  </a:lnTo>
                  <a:lnTo>
                    <a:pt x="487" y="63"/>
                  </a:lnTo>
                  <a:lnTo>
                    <a:pt x="361" y="48"/>
                  </a:lnTo>
                  <a:lnTo>
                    <a:pt x="254" y="35"/>
                  </a:lnTo>
                  <a:lnTo>
                    <a:pt x="165" y="23"/>
                  </a:lnTo>
                  <a:lnTo>
                    <a:pt x="42" y="6"/>
                  </a:lnTo>
                  <a:lnTo>
                    <a:pt x="0" y="0"/>
                  </a:lnTo>
                  <a:lnTo>
                    <a:pt x="0" y="0"/>
                  </a:lnTo>
                  <a:close/>
                </a:path>
              </a:pathLst>
            </a:custGeom>
            <a:solidFill>
              <a:schemeClr val="bg1"/>
            </a:solidFill>
            <a:ln>
              <a:noFill/>
            </a:ln>
          </p:spPr>
        </p:sp>
        <p:sp>
          <p:nvSpPr>
            <p:cNvPr id="20" name="Freeform 5">
              <a:extLst>
                <a:ext uri="{FF2B5EF4-FFF2-40B4-BE49-F238E27FC236}">
                  <a16:creationId xmlns:a16="http://schemas.microsoft.com/office/drawing/2014/main" id="{4845E67D-4E5B-44B3-AB74-5E95C839E7A5}"/>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2" name="Rectangle 21">
            <a:extLst>
              <a:ext uri="{FF2B5EF4-FFF2-40B4-BE49-F238E27FC236}">
                <a16:creationId xmlns:a16="http://schemas.microsoft.com/office/drawing/2014/main" id="{079CE317-680B-449C-A423-71C1FE069B4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24" name="Rectangle 23">
            <a:extLst>
              <a:ext uri="{FF2B5EF4-FFF2-40B4-BE49-F238E27FC236}">
                <a16:creationId xmlns:a16="http://schemas.microsoft.com/office/drawing/2014/main" id="{38ABDB68-E3D5-448E-97D3-06FFEF68019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003">
            <a:schemeClr val="dk2"/>
          </a:fillRef>
          <a:effectRef idx="0">
            <a:schemeClr val="accent1"/>
          </a:effectRef>
          <a:fontRef idx="minor">
            <a:schemeClr val="lt1"/>
          </a:fontRef>
        </p:style>
      </p:sp>
      <p:sp>
        <p:nvSpPr>
          <p:cNvPr id="26" name="Freeform 5">
            <a:extLst>
              <a:ext uri="{FF2B5EF4-FFF2-40B4-BE49-F238E27FC236}">
                <a16:creationId xmlns:a16="http://schemas.microsoft.com/office/drawing/2014/main" id="{B8DD7FEB-D9F3-4F5B-982C-36B0664D020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gray">
          <a:xfrm rot="15922489">
            <a:off x="5376762" y="1826078"/>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tx1">
              <a:alpha val="20000"/>
            </a:schemeClr>
          </a:solidFill>
          <a:ln>
            <a:noFill/>
          </a:ln>
        </p:spPr>
      </p:sp>
      <p:sp>
        <p:nvSpPr>
          <p:cNvPr id="28" name="Freeform 5">
            <a:extLst>
              <a:ext uri="{FF2B5EF4-FFF2-40B4-BE49-F238E27FC236}">
                <a16:creationId xmlns:a16="http://schemas.microsoft.com/office/drawing/2014/main" id="{96BA11E4-0636-4FA9-A836-2A4FB176449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tx1"/>
          </a:solidFill>
          <a:ln>
            <a:noFill/>
          </a:ln>
        </p:spPr>
      </p:sp>
      <p:sp>
        <p:nvSpPr>
          <p:cNvPr id="2" name="Title 1">
            <a:extLst>
              <a:ext uri="{FF2B5EF4-FFF2-40B4-BE49-F238E27FC236}">
                <a16:creationId xmlns:a16="http://schemas.microsoft.com/office/drawing/2014/main" id="{13F8E522-5D37-AB95-BDF0-091AFD702404}"/>
              </a:ext>
            </a:extLst>
          </p:cNvPr>
          <p:cNvSpPr>
            <a:spLocks noGrp="1"/>
          </p:cNvSpPr>
          <p:nvPr>
            <p:ph type="title"/>
          </p:nvPr>
        </p:nvSpPr>
        <p:spPr>
          <a:xfrm>
            <a:off x="639098" y="629265"/>
            <a:ext cx="6072776" cy="1622322"/>
          </a:xfrm>
        </p:spPr>
        <p:txBody>
          <a:bodyPr vert="horz" lIns="91440" tIns="45720" rIns="91440" bIns="45720" rtlCol="0" anchor="ctr">
            <a:normAutofit/>
          </a:bodyPr>
          <a:lstStyle/>
          <a:p>
            <a:r>
              <a:rPr lang="en-US" sz="3600" b="0" i="0" kern="1200" dirty="0" err="1">
                <a:solidFill>
                  <a:srgbClr val="EBEBEB"/>
                </a:solidFill>
                <a:latin typeface="+mj-lt"/>
                <a:ea typeface="+mj-ea"/>
                <a:cs typeface="+mj-cs"/>
              </a:rPr>
              <a:t>Vellibia</a:t>
            </a:r>
            <a:r>
              <a:rPr lang="en-US" sz="3600" b="0" i="0" kern="1200" dirty="0">
                <a:solidFill>
                  <a:srgbClr val="EBEBEB"/>
                </a:solidFill>
                <a:latin typeface="+mj-lt"/>
                <a:ea typeface="+mj-ea"/>
                <a:cs typeface="+mj-cs"/>
              </a:rPr>
              <a:t> </a:t>
            </a:r>
            <a:r>
              <a:rPr lang="en-US" sz="3600" b="0" i="0" kern="1200" dirty="0" err="1">
                <a:solidFill>
                  <a:srgbClr val="EBEBEB"/>
                </a:solidFill>
                <a:latin typeface="+mj-lt"/>
                <a:ea typeface="+mj-ea"/>
                <a:cs typeface="+mj-cs"/>
              </a:rPr>
              <a:t>Ertola</a:t>
            </a:r>
            <a:r>
              <a:rPr lang="en-US" sz="3600" b="0" i="0" kern="1200" dirty="0">
                <a:solidFill>
                  <a:srgbClr val="EBEBEB"/>
                </a:solidFill>
                <a:latin typeface="+mj-lt"/>
                <a:ea typeface="+mj-ea"/>
                <a:cs typeface="+mj-cs"/>
              </a:rPr>
              <a:t> Gravestone</a:t>
            </a:r>
          </a:p>
        </p:txBody>
      </p:sp>
      <p:sp>
        <p:nvSpPr>
          <p:cNvPr id="30" name="Freeform: Shape 29">
            <a:extLst>
              <a:ext uri="{FF2B5EF4-FFF2-40B4-BE49-F238E27FC236}">
                <a16:creationId xmlns:a16="http://schemas.microsoft.com/office/drawing/2014/main" id="{5681882E-BDD0-4311-AF62-E8019628524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gray">
          <a:xfrm rot="16200000">
            <a:off x="6290102" y="977273"/>
            <a:ext cx="6053670" cy="4903455"/>
          </a:xfrm>
          <a:custGeom>
            <a:avLst/>
            <a:gdLst>
              <a:gd name="connsiteX0" fmla="*/ 6053670 w 6053670"/>
              <a:gd name="connsiteY0" fmla="*/ 1098 h 4903455"/>
              <a:gd name="connsiteX1" fmla="*/ 6053670 w 6053670"/>
              <a:gd name="connsiteY1" fmla="*/ 424590 h 4903455"/>
              <a:gd name="connsiteX2" fmla="*/ 6053670 w 6053670"/>
              <a:gd name="connsiteY2" fmla="*/ 1254558 h 4903455"/>
              <a:gd name="connsiteX3" fmla="*/ 6053670 w 6053670"/>
              <a:gd name="connsiteY3" fmla="*/ 4903455 h 4903455"/>
              <a:gd name="connsiteX4" fmla="*/ 0 w 6053670"/>
              <a:gd name="connsiteY4" fmla="*/ 4903455 h 4903455"/>
              <a:gd name="connsiteX5" fmla="*/ 0 w 6053670"/>
              <a:gd name="connsiteY5" fmla="*/ 1249853 h 4903455"/>
              <a:gd name="connsiteX6" fmla="*/ 0 w 6053670"/>
              <a:gd name="connsiteY6" fmla="*/ 424590 h 4903455"/>
              <a:gd name="connsiteX7" fmla="*/ 0 w 6053670"/>
              <a:gd name="connsiteY7" fmla="*/ 0 h 4903455"/>
              <a:gd name="connsiteX8" fmla="*/ 35717 w 6053670"/>
              <a:gd name="connsiteY8" fmla="*/ 5488 h 4903455"/>
              <a:gd name="connsiteX9" fmla="*/ 140445 w 6053670"/>
              <a:gd name="connsiteY9" fmla="*/ 21641 h 4903455"/>
              <a:gd name="connsiteX10" fmla="*/ 216722 w 6053670"/>
              <a:gd name="connsiteY10" fmla="*/ 32932 h 4903455"/>
              <a:gd name="connsiteX11" fmla="*/ 307527 w 6053670"/>
              <a:gd name="connsiteY11" fmla="*/ 44850 h 4903455"/>
              <a:gd name="connsiteX12" fmla="*/ 415282 w 6053670"/>
              <a:gd name="connsiteY12" fmla="*/ 59121 h 4903455"/>
              <a:gd name="connsiteX13" fmla="*/ 534539 w 6053670"/>
              <a:gd name="connsiteY13" fmla="*/ 74175 h 4903455"/>
              <a:gd name="connsiteX14" fmla="*/ 668931 w 6053670"/>
              <a:gd name="connsiteY14" fmla="*/ 90014 h 4903455"/>
              <a:gd name="connsiteX15" fmla="*/ 815430 w 6053670"/>
              <a:gd name="connsiteY15" fmla="*/ 106794 h 4903455"/>
              <a:gd name="connsiteX16" fmla="*/ 974641 w 6053670"/>
              <a:gd name="connsiteY16" fmla="*/ 123574 h 4903455"/>
              <a:gd name="connsiteX17" fmla="*/ 1144144 w 6053670"/>
              <a:gd name="connsiteY17" fmla="*/ 140667 h 4903455"/>
              <a:gd name="connsiteX18" fmla="*/ 1326965 w 6053670"/>
              <a:gd name="connsiteY18" fmla="*/ 156506 h 4903455"/>
              <a:gd name="connsiteX19" fmla="*/ 1518261 w 6053670"/>
              <a:gd name="connsiteY19" fmla="*/ 171717 h 4903455"/>
              <a:gd name="connsiteX20" fmla="*/ 1720453 w 6053670"/>
              <a:gd name="connsiteY20" fmla="*/ 185518 h 4903455"/>
              <a:gd name="connsiteX21" fmla="*/ 1931121 w 6053670"/>
              <a:gd name="connsiteY21" fmla="*/ 198690 h 4903455"/>
              <a:gd name="connsiteX22" fmla="*/ 2150869 w 6053670"/>
              <a:gd name="connsiteY22" fmla="*/ 211079 h 4903455"/>
              <a:gd name="connsiteX23" fmla="*/ 2263467 w 6053670"/>
              <a:gd name="connsiteY23" fmla="*/ 215470 h 4903455"/>
              <a:gd name="connsiteX24" fmla="*/ 2378487 w 6053670"/>
              <a:gd name="connsiteY24" fmla="*/ 220332 h 4903455"/>
              <a:gd name="connsiteX25" fmla="*/ 2495323 w 6053670"/>
              <a:gd name="connsiteY25" fmla="*/ 224879 h 4903455"/>
              <a:gd name="connsiteX26" fmla="*/ 2612764 w 6053670"/>
              <a:gd name="connsiteY26" fmla="*/ 227859 h 4903455"/>
              <a:gd name="connsiteX27" fmla="*/ 2732627 w 6053670"/>
              <a:gd name="connsiteY27" fmla="*/ 230525 h 4903455"/>
              <a:gd name="connsiteX28" fmla="*/ 2853700 w 6053670"/>
              <a:gd name="connsiteY28" fmla="*/ 233348 h 4903455"/>
              <a:gd name="connsiteX29" fmla="*/ 2977195 w 6053670"/>
              <a:gd name="connsiteY29" fmla="*/ 235229 h 4903455"/>
              <a:gd name="connsiteX30" fmla="*/ 3101900 w 6053670"/>
              <a:gd name="connsiteY30" fmla="*/ 235229 h 4903455"/>
              <a:gd name="connsiteX31" fmla="*/ 3227817 w 6053670"/>
              <a:gd name="connsiteY31" fmla="*/ 236170 h 4903455"/>
              <a:gd name="connsiteX32" fmla="*/ 3354944 w 6053670"/>
              <a:gd name="connsiteY32" fmla="*/ 235229 h 4903455"/>
              <a:gd name="connsiteX33" fmla="*/ 3483887 w 6053670"/>
              <a:gd name="connsiteY33" fmla="*/ 233348 h 4903455"/>
              <a:gd name="connsiteX34" fmla="*/ 3612830 w 6053670"/>
              <a:gd name="connsiteY34" fmla="*/ 231623 h 4903455"/>
              <a:gd name="connsiteX35" fmla="*/ 3743589 w 6053670"/>
              <a:gd name="connsiteY35" fmla="*/ 227859 h 4903455"/>
              <a:gd name="connsiteX36" fmla="*/ 3875559 w 6053670"/>
              <a:gd name="connsiteY36" fmla="*/ 223938 h 4903455"/>
              <a:gd name="connsiteX37" fmla="*/ 4007529 w 6053670"/>
              <a:gd name="connsiteY37" fmla="*/ 219391 h 4903455"/>
              <a:gd name="connsiteX38" fmla="*/ 4140710 w 6053670"/>
              <a:gd name="connsiteY38" fmla="*/ 212961 h 4903455"/>
              <a:gd name="connsiteX39" fmla="*/ 4275102 w 6053670"/>
              <a:gd name="connsiteY39" fmla="*/ 205277 h 4903455"/>
              <a:gd name="connsiteX40" fmla="*/ 4410098 w 6053670"/>
              <a:gd name="connsiteY40" fmla="*/ 197907 h 4903455"/>
              <a:gd name="connsiteX41" fmla="*/ 4545096 w 6053670"/>
              <a:gd name="connsiteY41" fmla="*/ 188498 h 4903455"/>
              <a:gd name="connsiteX42" fmla="*/ 4681909 w 6053670"/>
              <a:gd name="connsiteY42" fmla="*/ 177207 h 4903455"/>
              <a:gd name="connsiteX43" fmla="*/ 4816905 w 6053670"/>
              <a:gd name="connsiteY43" fmla="*/ 165916 h 4903455"/>
              <a:gd name="connsiteX44" fmla="*/ 4954323 w 6053670"/>
              <a:gd name="connsiteY44" fmla="*/ 152899 h 4903455"/>
              <a:gd name="connsiteX45" fmla="*/ 5092347 w 6053670"/>
              <a:gd name="connsiteY45" fmla="*/ 138629 h 4903455"/>
              <a:gd name="connsiteX46" fmla="*/ 5228555 w 6053670"/>
              <a:gd name="connsiteY46" fmla="*/ 123574 h 4903455"/>
              <a:gd name="connsiteX47" fmla="*/ 5366578 w 6053670"/>
              <a:gd name="connsiteY47" fmla="*/ 106010 h 4903455"/>
              <a:gd name="connsiteX48" fmla="*/ 5503997 w 6053670"/>
              <a:gd name="connsiteY48" fmla="*/ 87192 h 4903455"/>
              <a:gd name="connsiteX49" fmla="*/ 5642020 w 6053670"/>
              <a:gd name="connsiteY49" fmla="*/ 68530 h 4903455"/>
              <a:gd name="connsiteX50" fmla="*/ 5779438 w 6053670"/>
              <a:gd name="connsiteY50" fmla="*/ 46733 h 4903455"/>
              <a:gd name="connsiteX51" fmla="*/ 5916251 w 6053670"/>
              <a:gd name="connsiteY51" fmla="*/ 24464 h 490345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Lst>
            <a:rect l="l" t="t" r="r" b="b"/>
            <a:pathLst>
              <a:path w="6053670" h="4903455">
                <a:moveTo>
                  <a:pt x="6053670" y="1098"/>
                </a:moveTo>
                <a:lnTo>
                  <a:pt x="6053670" y="424590"/>
                </a:lnTo>
                <a:lnTo>
                  <a:pt x="6053670" y="1254558"/>
                </a:lnTo>
                <a:lnTo>
                  <a:pt x="6053670" y="4903455"/>
                </a:lnTo>
                <a:lnTo>
                  <a:pt x="0" y="4903455"/>
                </a:lnTo>
                <a:lnTo>
                  <a:pt x="0" y="1249853"/>
                </a:lnTo>
                <a:lnTo>
                  <a:pt x="0" y="424590"/>
                </a:lnTo>
                <a:lnTo>
                  <a:pt x="0" y="0"/>
                </a:lnTo>
                <a:lnTo>
                  <a:pt x="35717" y="5488"/>
                </a:lnTo>
                <a:lnTo>
                  <a:pt x="140445" y="21641"/>
                </a:lnTo>
                <a:lnTo>
                  <a:pt x="216722" y="32932"/>
                </a:lnTo>
                <a:lnTo>
                  <a:pt x="307527" y="44850"/>
                </a:lnTo>
                <a:lnTo>
                  <a:pt x="415282" y="59121"/>
                </a:lnTo>
                <a:lnTo>
                  <a:pt x="534539" y="74175"/>
                </a:lnTo>
                <a:lnTo>
                  <a:pt x="668931" y="90014"/>
                </a:lnTo>
                <a:lnTo>
                  <a:pt x="815430" y="106794"/>
                </a:lnTo>
                <a:lnTo>
                  <a:pt x="974641" y="123574"/>
                </a:lnTo>
                <a:lnTo>
                  <a:pt x="1144144" y="140667"/>
                </a:lnTo>
                <a:lnTo>
                  <a:pt x="1326965" y="156506"/>
                </a:lnTo>
                <a:lnTo>
                  <a:pt x="1518261" y="171717"/>
                </a:lnTo>
                <a:lnTo>
                  <a:pt x="1720453" y="185518"/>
                </a:lnTo>
                <a:lnTo>
                  <a:pt x="1931121" y="198690"/>
                </a:lnTo>
                <a:lnTo>
                  <a:pt x="2150869" y="211079"/>
                </a:lnTo>
                <a:lnTo>
                  <a:pt x="2263467" y="215470"/>
                </a:lnTo>
                <a:lnTo>
                  <a:pt x="2378487" y="220332"/>
                </a:lnTo>
                <a:lnTo>
                  <a:pt x="2495323" y="224879"/>
                </a:lnTo>
                <a:lnTo>
                  <a:pt x="2612764" y="227859"/>
                </a:lnTo>
                <a:lnTo>
                  <a:pt x="2732627" y="230525"/>
                </a:lnTo>
                <a:lnTo>
                  <a:pt x="2853700" y="233348"/>
                </a:lnTo>
                <a:lnTo>
                  <a:pt x="2977195" y="235229"/>
                </a:lnTo>
                <a:lnTo>
                  <a:pt x="3101900" y="235229"/>
                </a:lnTo>
                <a:lnTo>
                  <a:pt x="3227817" y="236170"/>
                </a:lnTo>
                <a:lnTo>
                  <a:pt x="3354944" y="235229"/>
                </a:lnTo>
                <a:lnTo>
                  <a:pt x="3483887" y="233348"/>
                </a:lnTo>
                <a:lnTo>
                  <a:pt x="3612830" y="231623"/>
                </a:lnTo>
                <a:lnTo>
                  <a:pt x="3743589" y="227859"/>
                </a:lnTo>
                <a:lnTo>
                  <a:pt x="3875559" y="223938"/>
                </a:lnTo>
                <a:lnTo>
                  <a:pt x="4007529" y="219391"/>
                </a:lnTo>
                <a:lnTo>
                  <a:pt x="4140710" y="212961"/>
                </a:lnTo>
                <a:lnTo>
                  <a:pt x="4275102" y="205277"/>
                </a:lnTo>
                <a:lnTo>
                  <a:pt x="4410098" y="197907"/>
                </a:lnTo>
                <a:lnTo>
                  <a:pt x="4545096" y="188498"/>
                </a:lnTo>
                <a:lnTo>
                  <a:pt x="4681909" y="177207"/>
                </a:lnTo>
                <a:lnTo>
                  <a:pt x="4816905" y="165916"/>
                </a:lnTo>
                <a:lnTo>
                  <a:pt x="4954323" y="152899"/>
                </a:lnTo>
                <a:lnTo>
                  <a:pt x="5092347" y="138629"/>
                </a:lnTo>
                <a:lnTo>
                  <a:pt x="5228555" y="123574"/>
                </a:lnTo>
                <a:lnTo>
                  <a:pt x="5366578" y="106010"/>
                </a:lnTo>
                <a:lnTo>
                  <a:pt x="5503997" y="87192"/>
                </a:lnTo>
                <a:lnTo>
                  <a:pt x="5642020" y="68530"/>
                </a:lnTo>
                <a:lnTo>
                  <a:pt x="5779438" y="46733"/>
                </a:lnTo>
                <a:lnTo>
                  <a:pt x="5916251" y="24464"/>
                </a:lnTo>
                <a:close/>
              </a:path>
            </a:pathLst>
          </a:custGeom>
          <a:solidFill>
            <a:schemeClr val="tx1"/>
          </a:solidFill>
          <a:ln>
            <a:noFill/>
          </a:ln>
        </p:spPr>
      </p:sp>
      <p:pic>
        <p:nvPicPr>
          <p:cNvPr id="6" name="Picture Placeholder 5" descr="A stone carving of a person&#10;&#10;Description automatically generated with low confidence">
            <a:extLst>
              <a:ext uri="{FF2B5EF4-FFF2-40B4-BE49-F238E27FC236}">
                <a16:creationId xmlns:a16="http://schemas.microsoft.com/office/drawing/2014/main" id="{36321D18-622E-BBC8-8EED-91747352FF15}"/>
              </a:ext>
            </a:extLst>
          </p:cNvPr>
          <p:cNvPicPr>
            <a:picLocks noGrp="1" noChangeAspect="1"/>
          </p:cNvPicPr>
          <p:nvPr>
            <p:ph type="pic" idx="1"/>
          </p:nvPr>
        </p:nvPicPr>
        <p:blipFill>
          <a:blip r:embed="rId3">
            <a:extLst>
              <a:ext uri="{28A0092B-C50C-407E-A947-70E740481C1C}">
                <a14:useLocalDpi xmlns:a14="http://schemas.microsoft.com/office/drawing/2010/main" val="0"/>
              </a:ext>
            </a:extLst>
          </a:blip>
          <a:srcRect t="2779" b="2779"/>
          <a:stretch>
            <a:fillRect/>
          </a:stretch>
        </p:blipFill>
        <p:spPr>
          <a:xfrm>
            <a:off x="7418226" y="645106"/>
            <a:ext cx="3947642" cy="5585369"/>
          </a:xfrm>
          <a:prstGeom prst="rect">
            <a:avLst/>
          </a:prstGeom>
        </p:spPr>
      </p:pic>
      <p:sp>
        <p:nvSpPr>
          <p:cNvPr id="32" name="Rectangle 31">
            <a:extLst>
              <a:ext uri="{FF2B5EF4-FFF2-40B4-BE49-F238E27FC236}">
                <a16:creationId xmlns:a16="http://schemas.microsoft.com/office/drawing/2014/main" id="{EADD3260-4BDA-459B-A162-5E1B897E38F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34" name="Oval 33">
            <a:extLst>
              <a:ext uri="{FF2B5EF4-FFF2-40B4-BE49-F238E27FC236}">
                <a16:creationId xmlns:a16="http://schemas.microsoft.com/office/drawing/2014/main" id="{283DA7DD-CA37-4ED7-8710-48E56B063BA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36" name="Oval 35">
            <a:extLst>
              <a:ext uri="{FF2B5EF4-FFF2-40B4-BE49-F238E27FC236}">
                <a16:creationId xmlns:a16="http://schemas.microsoft.com/office/drawing/2014/main" id="{B92F2E3C-66CD-4DEB-BA14-2A5912B65A2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4" name="Text Placeholder 3">
            <a:extLst>
              <a:ext uri="{FF2B5EF4-FFF2-40B4-BE49-F238E27FC236}">
                <a16:creationId xmlns:a16="http://schemas.microsoft.com/office/drawing/2014/main" id="{66D3B3A7-C937-4B52-564D-B74E1063E67B}"/>
              </a:ext>
            </a:extLst>
          </p:cNvPr>
          <p:cNvSpPr>
            <a:spLocks noGrp="1"/>
          </p:cNvSpPr>
          <p:nvPr>
            <p:ph type="body" sz="half" idx="2"/>
          </p:nvPr>
        </p:nvSpPr>
        <p:spPr>
          <a:xfrm>
            <a:off x="639098" y="2418735"/>
            <a:ext cx="6072776" cy="3811740"/>
          </a:xfrm>
        </p:spPr>
        <p:txBody>
          <a:bodyPr vert="horz" lIns="91440" tIns="45720" rIns="91440" bIns="45720" rtlCol="0" anchor="ctr">
            <a:normAutofit/>
          </a:bodyPr>
          <a:lstStyle/>
          <a:p>
            <a:pPr>
              <a:buFont typeface="Wingdings 3" charset="2"/>
              <a:buChar char=""/>
            </a:pPr>
            <a:r>
              <a:rPr lang="en-US" dirty="0">
                <a:solidFill>
                  <a:srgbClr val="FFFFFF"/>
                </a:solidFill>
              </a:rPr>
              <a:t>This gravestone was commissioned for </a:t>
            </a:r>
            <a:r>
              <a:rPr lang="en-US" dirty="0" err="1">
                <a:solidFill>
                  <a:srgbClr val="FFFFFF"/>
                </a:solidFill>
              </a:rPr>
              <a:t>Ertola</a:t>
            </a:r>
            <a:r>
              <a:rPr lang="en-US" dirty="0">
                <a:solidFill>
                  <a:srgbClr val="FFFFFF"/>
                </a:solidFill>
              </a:rPr>
              <a:t> ‘properly called </a:t>
            </a:r>
            <a:r>
              <a:rPr lang="en-US" dirty="0" err="1">
                <a:solidFill>
                  <a:srgbClr val="FFFFFF"/>
                </a:solidFill>
              </a:rPr>
              <a:t>Vellibia</a:t>
            </a:r>
            <a:r>
              <a:rPr lang="en-US" dirty="0">
                <a:solidFill>
                  <a:srgbClr val="FFFFFF"/>
                </a:solidFill>
              </a:rPr>
              <a:t>’ by her father, </a:t>
            </a:r>
            <a:r>
              <a:rPr lang="en-US" dirty="0" err="1">
                <a:solidFill>
                  <a:srgbClr val="FFFFFF"/>
                </a:solidFill>
              </a:rPr>
              <a:t>Sudrenus</a:t>
            </a:r>
            <a:r>
              <a:rPr lang="en-US" dirty="0">
                <a:solidFill>
                  <a:srgbClr val="FFFFFF"/>
                </a:solidFill>
              </a:rPr>
              <a:t>.</a:t>
            </a:r>
          </a:p>
          <a:p>
            <a:pPr>
              <a:buFont typeface="Wingdings 3" charset="2"/>
              <a:buChar char=""/>
            </a:pPr>
            <a:r>
              <a:rPr lang="en-US" dirty="0">
                <a:solidFill>
                  <a:srgbClr val="FFFFFF"/>
                </a:solidFill>
              </a:rPr>
              <a:t>She was four years and 60 days old.</a:t>
            </a:r>
          </a:p>
          <a:p>
            <a:pPr>
              <a:buFont typeface="Wingdings 3" charset="2"/>
              <a:buChar char=""/>
            </a:pPr>
            <a:r>
              <a:rPr lang="en-US" dirty="0">
                <a:solidFill>
                  <a:srgbClr val="FFFFFF"/>
                </a:solidFill>
              </a:rPr>
              <a:t>Dates to the late 3</a:t>
            </a:r>
            <a:r>
              <a:rPr lang="en-US" baseline="30000" dirty="0">
                <a:solidFill>
                  <a:srgbClr val="FFFFFF"/>
                </a:solidFill>
              </a:rPr>
              <a:t>rd</a:t>
            </a:r>
            <a:r>
              <a:rPr lang="en-US" dirty="0">
                <a:solidFill>
                  <a:srgbClr val="FFFFFF"/>
                </a:solidFill>
              </a:rPr>
              <a:t> of early 4</a:t>
            </a:r>
            <a:r>
              <a:rPr lang="en-US" baseline="30000" dirty="0">
                <a:solidFill>
                  <a:srgbClr val="FFFFFF"/>
                </a:solidFill>
              </a:rPr>
              <a:t>th</a:t>
            </a:r>
            <a:r>
              <a:rPr lang="en-US" dirty="0">
                <a:solidFill>
                  <a:srgbClr val="FFFFFF"/>
                </a:solidFill>
              </a:rPr>
              <a:t> century AD.</a:t>
            </a:r>
          </a:p>
          <a:p>
            <a:pPr>
              <a:buFont typeface="Wingdings 3" charset="2"/>
              <a:buChar char=""/>
            </a:pPr>
            <a:r>
              <a:rPr lang="en-US" dirty="0">
                <a:solidFill>
                  <a:srgbClr val="FFFFFF"/>
                </a:solidFill>
              </a:rPr>
              <a:t>From the town of Corbridge, near Hadrian’s wall.</a:t>
            </a:r>
          </a:p>
          <a:p>
            <a:pPr>
              <a:buFont typeface="Wingdings 3" charset="2"/>
              <a:buChar char=""/>
            </a:pPr>
            <a:r>
              <a:rPr lang="en-US" dirty="0">
                <a:solidFill>
                  <a:srgbClr val="FFFFFF"/>
                </a:solidFill>
              </a:rPr>
              <a:t>A large indigenous population apparent here – more Celtic stone heads than any other site in northern Britain.</a:t>
            </a:r>
          </a:p>
          <a:p>
            <a:pPr>
              <a:buFont typeface="Wingdings 3" charset="2"/>
              <a:buChar char=""/>
            </a:pPr>
            <a:r>
              <a:rPr lang="en-US" dirty="0">
                <a:solidFill>
                  <a:srgbClr val="FFFFFF"/>
                </a:solidFill>
              </a:rPr>
              <a:t>The girl is clutching what has been interpreted as a ball.</a:t>
            </a:r>
          </a:p>
          <a:p>
            <a:pPr>
              <a:buFont typeface="Wingdings 3" charset="2"/>
              <a:buChar char=""/>
            </a:pPr>
            <a:r>
              <a:rPr lang="en-US" dirty="0">
                <a:solidFill>
                  <a:srgbClr val="FFFFFF"/>
                </a:solidFill>
              </a:rPr>
              <a:t>The names </a:t>
            </a:r>
            <a:r>
              <a:rPr lang="en-US" dirty="0" err="1">
                <a:solidFill>
                  <a:srgbClr val="FFFFFF"/>
                </a:solidFill>
              </a:rPr>
              <a:t>Sudrenus</a:t>
            </a:r>
            <a:r>
              <a:rPr lang="en-US" dirty="0">
                <a:solidFill>
                  <a:srgbClr val="FFFFFF"/>
                </a:solidFill>
              </a:rPr>
              <a:t> and </a:t>
            </a:r>
            <a:r>
              <a:rPr lang="en-US" dirty="0" err="1">
                <a:solidFill>
                  <a:srgbClr val="FFFFFF"/>
                </a:solidFill>
              </a:rPr>
              <a:t>Ertola</a:t>
            </a:r>
            <a:r>
              <a:rPr lang="en-US" dirty="0">
                <a:solidFill>
                  <a:srgbClr val="FFFFFF"/>
                </a:solidFill>
              </a:rPr>
              <a:t> are Celtic, as is the style of the decoration of the gravestone. </a:t>
            </a:r>
          </a:p>
          <a:p>
            <a:pPr>
              <a:buFont typeface="Wingdings 3" charset="2"/>
              <a:buChar char=""/>
            </a:pPr>
            <a:endParaRPr lang="en-US" dirty="0">
              <a:solidFill>
                <a:srgbClr val="FFFFFF"/>
              </a:solidFill>
            </a:endParaRPr>
          </a:p>
        </p:txBody>
      </p:sp>
    </p:spTree>
    <p:extLst>
      <p:ext uri="{BB962C8B-B14F-4D97-AF65-F5344CB8AC3E}">
        <p14:creationId xmlns:p14="http://schemas.microsoft.com/office/powerpoint/2010/main" val="3557209925"/>
      </p:ext>
    </p:extLst>
  </p:cSld>
  <p:clrMapOvr>
    <a:overrideClrMapping bg1="dk1" tx1="lt1" bg2="dk2" tx2="lt2" accent1="accent1" accent2="accent2" accent3="accent3" accent4="accent4" accent5="accent5" accent6="accent6" hlink="hlink" folHlink="folHlink"/>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grpSp>
        <p:nvGrpSpPr>
          <p:cNvPr id="11" name="Group 10">
            <a:extLst>
              <a:ext uri="{FF2B5EF4-FFF2-40B4-BE49-F238E27FC236}">
                <a16:creationId xmlns:a16="http://schemas.microsoft.com/office/drawing/2014/main" id="{FAEF28A3-012D-4640-B8B8-1EF6EAF7233B}"/>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0" y="0"/>
            <a:ext cx="12192000" cy="6858000"/>
            <a:chOff x="0" y="0"/>
            <a:chExt cx="12192000" cy="6858000"/>
          </a:xfrm>
        </p:grpSpPr>
        <p:sp>
          <p:nvSpPr>
            <p:cNvPr id="12" name="Rectangle 11">
              <a:extLst>
                <a:ext uri="{FF2B5EF4-FFF2-40B4-BE49-F238E27FC236}">
                  <a16:creationId xmlns:a16="http://schemas.microsoft.com/office/drawing/2014/main" id="{F3B2F1C2-14D3-4A53-B329-323795BCFD5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0" y="0"/>
              <a:ext cx="12192000"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3" name="Oval 12">
              <a:extLst>
                <a:ext uri="{FF2B5EF4-FFF2-40B4-BE49-F238E27FC236}">
                  <a16:creationId xmlns:a16="http://schemas.microsoft.com/office/drawing/2014/main" id="{194E879E-1515-4211-8F1B-B68A92B2C20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0"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4" name="Oval 13">
              <a:extLst>
                <a:ext uri="{FF2B5EF4-FFF2-40B4-BE49-F238E27FC236}">
                  <a16:creationId xmlns:a16="http://schemas.microsoft.com/office/drawing/2014/main" id="{F7137E7D-1F4E-498A-97D1-0E1FE6FC6F9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5" name="Oval 14">
              <a:extLst>
                <a:ext uri="{FF2B5EF4-FFF2-40B4-BE49-F238E27FC236}">
                  <a16:creationId xmlns:a16="http://schemas.microsoft.com/office/drawing/2014/main" id="{91375183-B6E5-43E0-B28F-39EC9083853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6" name="Oval 15">
              <a:extLst>
                <a:ext uri="{FF2B5EF4-FFF2-40B4-BE49-F238E27FC236}">
                  <a16:creationId xmlns:a16="http://schemas.microsoft.com/office/drawing/2014/main" id="{267F36BD-A8AF-4304-A662-1007CC1748D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7" name="Oval 16">
              <a:extLst>
                <a:ext uri="{FF2B5EF4-FFF2-40B4-BE49-F238E27FC236}">
                  <a16:creationId xmlns:a16="http://schemas.microsoft.com/office/drawing/2014/main" id="{15D9095F-2809-4A90-A032-250AC21C352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7999412" y="8464"/>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8" name="Freeform 5">
              <a:extLst>
                <a:ext uri="{FF2B5EF4-FFF2-40B4-BE49-F238E27FC236}">
                  <a16:creationId xmlns:a16="http://schemas.microsoft.com/office/drawing/2014/main" id="{9027D7BF-C282-4477-A406-245C3F26521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gray">
            <a:xfrm rot="21010068">
              <a:off x="8490951" y="1797517"/>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9" name="Freeform 5">
              <a:extLst>
                <a:ext uri="{FF2B5EF4-FFF2-40B4-BE49-F238E27FC236}">
                  <a16:creationId xmlns:a16="http://schemas.microsoft.com/office/drawing/2014/main" id="{AC3C43D8-426E-472E-A8E8-C41BF7A876B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gray">
            <a:xfrm>
              <a:off x="459506" y="1866405"/>
              <a:ext cx="11277600" cy="4533900"/>
            </a:xfrm>
            <a:custGeom>
              <a:avLst/>
              <a:gdLst/>
              <a:ahLst/>
              <a:cxnLst/>
              <a:rect l="0" t="0" r="r" b="b"/>
              <a:pathLst>
                <a:path w="7104" h="2856">
                  <a:moveTo>
                    <a:pt x="0" y="0"/>
                  </a:moveTo>
                  <a:lnTo>
                    <a:pt x="0" y="2856"/>
                  </a:lnTo>
                  <a:lnTo>
                    <a:pt x="7104" y="2856"/>
                  </a:lnTo>
                  <a:lnTo>
                    <a:pt x="7104" y="1"/>
                  </a:lnTo>
                  <a:lnTo>
                    <a:pt x="7104" y="1"/>
                  </a:lnTo>
                  <a:lnTo>
                    <a:pt x="6943" y="26"/>
                  </a:lnTo>
                  <a:lnTo>
                    <a:pt x="6782" y="50"/>
                  </a:lnTo>
                  <a:lnTo>
                    <a:pt x="6621" y="73"/>
                  </a:lnTo>
                  <a:lnTo>
                    <a:pt x="6459" y="93"/>
                  </a:lnTo>
                  <a:lnTo>
                    <a:pt x="6298" y="113"/>
                  </a:lnTo>
                  <a:lnTo>
                    <a:pt x="6136" y="132"/>
                  </a:lnTo>
                  <a:lnTo>
                    <a:pt x="5976" y="148"/>
                  </a:lnTo>
                  <a:lnTo>
                    <a:pt x="5814" y="163"/>
                  </a:lnTo>
                  <a:lnTo>
                    <a:pt x="5653" y="177"/>
                  </a:lnTo>
                  <a:lnTo>
                    <a:pt x="5494" y="189"/>
                  </a:lnTo>
                  <a:lnTo>
                    <a:pt x="5334" y="201"/>
                  </a:lnTo>
                  <a:lnTo>
                    <a:pt x="5175" y="211"/>
                  </a:lnTo>
                  <a:lnTo>
                    <a:pt x="5017" y="219"/>
                  </a:lnTo>
                  <a:lnTo>
                    <a:pt x="4859" y="227"/>
                  </a:lnTo>
                  <a:lnTo>
                    <a:pt x="4703" y="234"/>
                  </a:lnTo>
                  <a:lnTo>
                    <a:pt x="4548" y="239"/>
                  </a:lnTo>
                  <a:lnTo>
                    <a:pt x="4393" y="243"/>
                  </a:lnTo>
                  <a:lnTo>
                    <a:pt x="4240" y="247"/>
                  </a:lnTo>
                  <a:lnTo>
                    <a:pt x="4088" y="249"/>
                  </a:lnTo>
                  <a:lnTo>
                    <a:pt x="3937" y="251"/>
                  </a:lnTo>
                  <a:lnTo>
                    <a:pt x="3788" y="252"/>
                  </a:lnTo>
                  <a:lnTo>
                    <a:pt x="3640" y="251"/>
                  </a:lnTo>
                  <a:lnTo>
                    <a:pt x="3494" y="251"/>
                  </a:lnTo>
                  <a:lnTo>
                    <a:pt x="3349" y="249"/>
                  </a:lnTo>
                  <a:lnTo>
                    <a:pt x="3207" y="246"/>
                  </a:lnTo>
                  <a:lnTo>
                    <a:pt x="3066" y="243"/>
                  </a:lnTo>
                  <a:lnTo>
                    <a:pt x="2928" y="240"/>
                  </a:lnTo>
                  <a:lnTo>
                    <a:pt x="2791" y="235"/>
                  </a:lnTo>
                  <a:lnTo>
                    <a:pt x="2656" y="230"/>
                  </a:lnTo>
                  <a:lnTo>
                    <a:pt x="2524" y="225"/>
                  </a:lnTo>
                  <a:lnTo>
                    <a:pt x="2266" y="212"/>
                  </a:lnTo>
                  <a:lnTo>
                    <a:pt x="2019" y="198"/>
                  </a:lnTo>
                  <a:lnTo>
                    <a:pt x="1782" y="183"/>
                  </a:lnTo>
                  <a:lnTo>
                    <a:pt x="1557" y="167"/>
                  </a:lnTo>
                  <a:lnTo>
                    <a:pt x="1343" y="150"/>
                  </a:lnTo>
                  <a:lnTo>
                    <a:pt x="1144" y="132"/>
                  </a:lnTo>
                  <a:lnTo>
                    <a:pt x="957" y="114"/>
                  </a:lnTo>
                  <a:lnTo>
                    <a:pt x="785" y="96"/>
                  </a:lnTo>
                  <a:lnTo>
                    <a:pt x="627" y="79"/>
                  </a:lnTo>
                  <a:lnTo>
                    <a:pt x="487" y="63"/>
                  </a:lnTo>
                  <a:lnTo>
                    <a:pt x="361" y="48"/>
                  </a:lnTo>
                  <a:lnTo>
                    <a:pt x="254" y="35"/>
                  </a:lnTo>
                  <a:lnTo>
                    <a:pt x="165" y="23"/>
                  </a:lnTo>
                  <a:lnTo>
                    <a:pt x="42" y="6"/>
                  </a:lnTo>
                  <a:lnTo>
                    <a:pt x="0" y="0"/>
                  </a:lnTo>
                  <a:lnTo>
                    <a:pt x="0" y="0"/>
                  </a:lnTo>
                  <a:close/>
                </a:path>
              </a:pathLst>
            </a:custGeom>
            <a:solidFill>
              <a:schemeClr val="bg1"/>
            </a:solidFill>
            <a:ln>
              <a:noFill/>
            </a:ln>
          </p:spPr>
        </p:sp>
        <p:sp>
          <p:nvSpPr>
            <p:cNvPr id="20" name="Freeform 5">
              <a:extLst>
                <a:ext uri="{FF2B5EF4-FFF2-40B4-BE49-F238E27FC236}">
                  <a16:creationId xmlns:a16="http://schemas.microsoft.com/office/drawing/2014/main" id="{52DCAE0E-B8DE-4C42-A48F-FA0C8345AC93}"/>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2" name="Rectangle 21">
            <a:extLst>
              <a:ext uri="{FF2B5EF4-FFF2-40B4-BE49-F238E27FC236}">
                <a16:creationId xmlns:a16="http://schemas.microsoft.com/office/drawing/2014/main" id="{59647F54-801D-44AB-8284-EDDFF776313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24" name="Rectangle 23">
            <a:extLst>
              <a:ext uri="{FF2B5EF4-FFF2-40B4-BE49-F238E27FC236}">
                <a16:creationId xmlns:a16="http://schemas.microsoft.com/office/drawing/2014/main" id="{89EA2611-DCBA-4E97-A2B2-9A466E76BDA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001">
            <a:schemeClr val="dk2"/>
          </a:fillRef>
          <a:effectRef idx="0">
            <a:schemeClr val="accent1"/>
          </a:effectRef>
          <a:fontRef idx="minor">
            <a:schemeClr val="lt1"/>
          </a:fontRef>
        </p:style>
      </p:sp>
      <p:sp>
        <p:nvSpPr>
          <p:cNvPr id="26" name="Freeform 5">
            <a:extLst>
              <a:ext uri="{FF2B5EF4-FFF2-40B4-BE49-F238E27FC236}">
                <a16:creationId xmlns:a16="http://schemas.microsoft.com/office/drawing/2014/main" id="{BBC615D1-6E12-40EF-915B-316CFDB550D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gray">
          <a:xfrm>
            <a:off x="0" y="794"/>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tx1"/>
          </a:solidFill>
          <a:ln>
            <a:noFill/>
          </a:ln>
        </p:spPr>
      </p:sp>
      <p:sp>
        <p:nvSpPr>
          <p:cNvPr id="28" name="Freeform 5">
            <a:extLst>
              <a:ext uri="{FF2B5EF4-FFF2-40B4-BE49-F238E27FC236}">
                <a16:creationId xmlns:a16="http://schemas.microsoft.com/office/drawing/2014/main" id="{B9797D36-DE1E-47CD-881A-6C1F5828261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gray">
          <a:xfrm rot="15922489">
            <a:off x="5376762" y="1826078"/>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tx1">
              <a:alpha val="20000"/>
            </a:schemeClr>
          </a:solidFill>
          <a:ln>
            <a:noFill/>
          </a:ln>
        </p:spPr>
      </p:sp>
      <p:sp>
        <p:nvSpPr>
          <p:cNvPr id="2" name="Title 1">
            <a:extLst>
              <a:ext uri="{FF2B5EF4-FFF2-40B4-BE49-F238E27FC236}">
                <a16:creationId xmlns:a16="http://schemas.microsoft.com/office/drawing/2014/main" id="{1BBF7FDE-1BCC-D92D-9497-968A7ED457C4}"/>
              </a:ext>
            </a:extLst>
          </p:cNvPr>
          <p:cNvSpPr>
            <a:spLocks noGrp="1"/>
          </p:cNvSpPr>
          <p:nvPr>
            <p:ph type="title"/>
          </p:nvPr>
        </p:nvSpPr>
        <p:spPr>
          <a:xfrm>
            <a:off x="639098" y="629265"/>
            <a:ext cx="6072776" cy="1622322"/>
          </a:xfrm>
        </p:spPr>
        <p:txBody>
          <a:bodyPr vert="horz" lIns="91440" tIns="45720" rIns="91440" bIns="45720" rtlCol="0" anchor="ctr">
            <a:normAutofit/>
          </a:bodyPr>
          <a:lstStyle/>
          <a:p>
            <a:r>
              <a:rPr lang="en-US" dirty="0">
                <a:solidFill>
                  <a:srgbClr val="FFFFFF"/>
                </a:solidFill>
              </a:rPr>
              <a:t>Diodora the Priestess</a:t>
            </a:r>
          </a:p>
        </p:txBody>
      </p:sp>
      <p:pic>
        <p:nvPicPr>
          <p:cNvPr id="6" name="Picture Placeholder 5" descr="A picture containing stone&#10;&#10;Description automatically generated">
            <a:extLst>
              <a:ext uri="{FF2B5EF4-FFF2-40B4-BE49-F238E27FC236}">
                <a16:creationId xmlns:a16="http://schemas.microsoft.com/office/drawing/2014/main" id="{705492F2-6535-59DB-AEF0-E3A4248CF89F}"/>
              </a:ext>
            </a:extLst>
          </p:cNvPr>
          <p:cNvPicPr>
            <a:picLocks noGrp="1" noChangeAspect="1"/>
          </p:cNvPicPr>
          <p:nvPr>
            <p:ph type="pic" idx="1"/>
          </p:nvPr>
        </p:nvPicPr>
        <p:blipFill rotWithShape="1">
          <a:blip r:embed="rId3">
            <a:extLst>
              <a:ext uri="{28A0092B-C50C-407E-A947-70E740481C1C}">
                <a14:useLocalDpi xmlns:a14="http://schemas.microsoft.com/office/drawing/2010/main" val="0"/>
              </a:ext>
            </a:extLst>
          </a:blip>
          <a:srcRect r="9005" b="3"/>
          <a:stretch/>
        </p:blipFill>
        <p:spPr>
          <a:xfrm>
            <a:off x="6774511" y="480060"/>
            <a:ext cx="4929808" cy="5897880"/>
          </a:xfrm>
          <a:custGeom>
            <a:avLst/>
            <a:gdLst/>
            <a:ahLst/>
            <a:cxnLst/>
            <a:rect l="l" t="t" r="r" b="b"/>
            <a:pathLst>
              <a:path w="4929808" h="5897880">
                <a:moveTo>
                  <a:pt x="104535" y="0"/>
                </a:moveTo>
                <a:lnTo>
                  <a:pt x="2751151" y="0"/>
                </a:lnTo>
                <a:lnTo>
                  <a:pt x="4769032" y="0"/>
                </a:lnTo>
                <a:lnTo>
                  <a:pt x="4929808" y="0"/>
                </a:lnTo>
                <a:lnTo>
                  <a:pt x="4929808" y="5897880"/>
                </a:lnTo>
                <a:lnTo>
                  <a:pt x="4769032" y="5897880"/>
                </a:lnTo>
                <a:lnTo>
                  <a:pt x="2751151" y="5897880"/>
                </a:lnTo>
                <a:lnTo>
                  <a:pt x="0" y="5897880"/>
                </a:lnTo>
                <a:lnTo>
                  <a:pt x="0" y="5896985"/>
                </a:lnTo>
                <a:lnTo>
                  <a:pt x="103291" y="5896985"/>
                </a:lnTo>
                <a:lnTo>
                  <a:pt x="112340" y="5838313"/>
                </a:lnTo>
                <a:lnTo>
                  <a:pt x="123631" y="5762037"/>
                </a:lnTo>
                <a:lnTo>
                  <a:pt x="135550" y="5671232"/>
                </a:lnTo>
                <a:lnTo>
                  <a:pt x="149820" y="5563476"/>
                </a:lnTo>
                <a:lnTo>
                  <a:pt x="164875" y="5444219"/>
                </a:lnTo>
                <a:lnTo>
                  <a:pt x="180714" y="5309828"/>
                </a:lnTo>
                <a:lnTo>
                  <a:pt x="197494" y="5163329"/>
                </a:lnTo>
                <a:lnTo>
                  <a:pt x="214273" y="5004117"/>
                </a:lnTo>
                <a:lnTo>
                  <a:pt x="231367" y="4834615"/>
                </a:lnTo>
                <a:lnTo>
                  <a:pt x="247205" y="4651794"/>
                </a:lnTo>
                <a:lnTo>
                  <a:pt x="262417" y="4460498"/>
                </a:lnTo>
                <a:lnTo>
                  <a:pt x="276217" y="4258305"/>
                </a:lnTo>
                <a:lnTo>
                  <a:pt x="289390" y="4047637"/>
                </a:lnTo>
                <a:lnTo>
                  <a:pt x="301779" y="3827889"/>
                </a:lnTo>
                <a:lnTo>
                  <a:pt x="306170" y="3715291"/>
                </a:lnTo>
                <a:lnTo>
                  <a:pt x="311031" y="3600271"/>
                </a:lnTo>
                <a:lnTo>
                  <a:pt x="315579" y="3483435"/>
                </a:lnTo>
                <a:lnTo>
                  <a:pt x="318558" y="3365994"/>
                </a:lnTo>
                <a:lnTo>
                  <a:pt x="321224" y="3246131"/>
                </a:lnTo>
                <a:lnTo>
                  <a:pt x="324047" y="3125058"/>
                </a:lnTo>
                <a:lnTo>
                  <a:pt x="325929" y="3001563"/>
                </a:lnTo>
                <a:lnTo>
                  <a:pt x="325929" y="2876858"/>
                </a:lnTo>
                <a:lnTo>
                  <a:pt x="326870" y="2750941"/>
                </a:lnTo>
                <a:lnTo>
                  <a:pt x="325929" y="2623814"/>
                </a:lnTo>
                <a:lnTo>
                  <a:pt x="324047" y="2494871"/>
                </a:lnTo>
                <a:lnTo>
                  <a:pt x="322322" y="2365928"/>
                </a:lnTo>
                <a:lnTo>
                  <a:pt x="318558" y="2235169"/>
                </a:lnTo>
                <a:lnTo>
                  <a:pt x="314638" y="2103199"/>
                </a:lnTo>
                <a:lnTo>
                  <a:pt x="310090" y="1971229"/>
                </a:lnTo>
                <a:lnTo>
                  <a:pt x="303660" y="1838048"/>
                </a:lnTo>
                <a:lnTo>
                  <a:pt x="295976" y="1703656"/>
                </a:lnTo>
                <a:lnTo>
                  <a:pt x="288606" y="1568660"/>
                </a:lnTo>
                <a:lnTo>
                  <a:pt x="279197" y="1433663"/>
                </a:lnTo>
                <a:lnTo>
                  <a:pt x="267906" y="1296850"/>
                </a:lnTo>
                <a:lnTo>
                  <a:pt x="256615" y="1161853"/>
                </a:lnTo>
                <a:lnTo>
                  <a:pt x="243598" y="1024435"/>
                </a:lnTo>
                <a:lnTo>
                  <a:pt x="229328" y="886411"/>
                </a:lnTo>
                <a:lnTo>
                  <a:pt x="214273" y="750203"/>
                </a:lnTo>
                <a:lnTo>
                  <a:pt x="196709" y="612180"/>
                </a:lnTo>
                <a:lnTo>
                  <a:pt x="177891" y="474761"/>
                </a:lnTo>
                <a:lnTo>
                  <a:pt x="159229" y="336738"/>
                </a:lnTo>
                <a:lnTo>
                  <a:pt x="137432" y="199320"/>
                </a:lnTo>
                <a:lnTo>
                  <a:pt x="115163" y="62507"/>
                </a:lnTo>
                <a:close/>
              </a:path>
            </a:pathLst>
          </a:custGeom>
        </p:spPr>
      </p:pic>
      <p:sp>
        <p:nvSpPr>
          <p:cNvPr id="30" name="Rectangle 29">
            <a:extLst>
              <a:ext uri="{FF2B5EF4-FFF2-40B4-BE49-F238E27FC236}">
                <a16:creationId xmlns:a16="http://schemas.microsoft.com/office/drawing/2014/main" id="{4A2FAF1F-F462-46AF-A9E6-CC93C4E2C35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32" name="Oval 31">
            <a:extLst>
              <a:ext uri="{FF2B5EF4-FFF2-40B4-BE49-F238E27FC236}">
                <a16:creationId xmlns:a16="http://schemas.microsoft.com/office/drawing/2014/main" id="{7146BED8-BAE9-42C5-A3DD-7B946445DB8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34" name="Oval 33">
            <a:extLst>
              <a:ext uri="{FF2B5EF4-FFF2-40B4-BE49-F238E27FC236}">
                <a16:creationId xmlns:a16="http://schemas.microsoft.com/office/drawing/2014/main" id="{15765FE8-B62F-41E4-A73C-74C91A8FD94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4" name="Text Placeholder 3">
            <a:extLst>
              <a:ext uri="{FF2B5EF4-FFF2-40B4-BE49-F238E27FC236}">
                <a16:creationId xmlns:a16="http://schemas.microsoft.com/office/drawing/2014/main" id="{8BCDF8D0-E9C9-721D-3CF9-0A326ED2775B}"/>
              </a:ext>
            </a:extLst>
          </p:cNvPr>
          <p:cNvSpPr>
            <a:spLocks noGrp="1"/>
          </p:cNvSpPr>
          <p:nvPr>
            <p:ph type="body" sz="half" idx="2"/>
          </p:nvPr>
        </p:nvSpPr>
        <p:spPr>
          <a:xfrm>
            <a:off x="639098" y="2418735"/>
            <a:ext cx="6072776" cy="3811740"/>
          </a:xfrm>
        </p:spPr>
        <p:txBody>
          <a:bodyPr vert="horz" lIns="91440" tIns="45720" rIns="91440" bIns="45720" rtlCol="0" anchor="ctr">
            <a:normAutofit/>
          </a:bodyPr>
          <a:lstStyle/>
          <a:p>
            <a:pPr>
              <a:buFont typeface="Wingdings 3" charset="2"/>
              <a:buChar char=""/>
            </a:pPr>
            <a:r>
              <a:rPr lang="en-US" dirty="0">
                <a:solidFill>
                  <a:srgbClr val="FFFFFF"/>
                </a:solidFill>
              </a:rPr>
              <a:t>Diodora is the only priestess known by name in Roman Britain</a:t>
            </a:r>
          </a:p>
          <a:p>
            <a:pPr>
              <a:buFont typeface="Wingdings 3" charset="2"/>
              <a:buChar char=""/>
            </a:pPr>
            <a:r>
              <a:rPr lang="en-US" dirty="0">
                <a:solidFill>
                  <a:srgbClr val="FFFFFF"/>
                </a:solidFill>
              </a:rPr>
              <a:t>She was a priestess in Corbridge, 2.5 miles south of Hadrian’s wall, on the Tyne</a:t>
            </a:r>
          </a:p>
          <a:p>
            <a:pPr>
              <a:buFont typeface="Wingdings 3" charset="2"/>
              <a:buChar char=""/>
            </a:pPr>
            <a:r>
              <a:rPr lang="en-US" dirty="0">
                <a:solidFill>
                  <a:srgbClr val="FFFFFF"/>
                </a:solidFill>
              </a:rPr>
              <a:t>Her name, and the inscription on the altar suggests she came from the eastern part of the Empire, where Greek was predominant.</a:t>
            </a:r>
          </a:p>
          <a:p>
            <a:pPr>
              <a:buFont typeface="Wingdings 3" charset="2"/>
              <a:buChar char=""/>
            </a:pPr>
            <a:r>
              <a:rPr lang="en-US" dirty="0">
                <a:solidFill>
                  <a:srgbClr val="FFFFFF"/>
                </a:solidFill>
              </a:rPr>
              <a:t>The dedication is to Herakles of </a:t>
            </a:r>
            <a:r>
              <a:rPr lang="en-US" dirty="0" err="1">
                <a:solidFill>
                  <a:srgbClr val="FFFFFF"/>
                </a:solidFill>
              </a:rPr>
              <a:t>Tyre</a:t>
            </a:r>
            <a:r>
              <a:rPr lang="en-US" dirty="0">
                <a:solidFill>
                  <a:srgbClr val="FFFFFF"/>
                </a:solidFill>
              </a:rPr>
              <a:t>, in Syria.</a:t>
            </a:r>
          </a:p>
          <a:p>
            <a:pPr>
              <a:buFont typeface="Wingdings 3" charset="2"/>
              <a:buChar char=""/>
            </a:pPr>
            <a:r>
              <a:rPr lang="en-US" dirty="0">
                <a:solidFill>
                  <a:srgbClr val="FFFFFF"/>
                </a:solidFill>
              </a:rPr>
              <a:t>One of several eastern religions evidenced at Corbridge, possibly brought over by soldiers or merchants. Maybe by those who had served in the Parthian Wars of the 160s AD.</a:t>
            </a:r>
          </a:p>
          <a:p>
            <a:pPr>
              <a:buFont typeface="Wingdings 3" charset="2"/>
              <a:buChar char=""/>
            </a:pPr>
            <a:r>
              <a:rPr lang="en-US" dirty="0">
                <a:solidFill>
                  <a:srgbClr val="FFFFFF"/>
                </a:solidFill>
              </a:rPr>
              <a:t>Earliest temples at Corbridge date to this period, mid-late C2nd, when the fort here became a supply base for the northern frontier.</a:t>
            </a:r>
          </a:p>
        </p:txBody>
      </p:sp>
    </p:spTree>
    <p:extLst>
      <p:ext uri="{BB962C8B-B14F-4D97-AF65-F5344CB8AC3E}">
        <p14:creationId xmlns:p14="http://schemas.microsoft.com/office/powerpoint/2010/main" val="2452736535"/>
      </p:ext>
    </p:extLst>
  </p:cSld>
  <p:clrMapOvr>
    <a:overrideClrMapping bg1="dk1" tx1="lt1" bg2="dk2" tx2="lt2" accent1="accent1" accent2="accent2" accent3="accent3" accent4="accent4" accent5="accent5" accent6="accent6" hlink="hlink" folHlink="folHlink"/>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grpSp>
        <p:nvGrpSpPr>
          <p:cNvPr id="11" name="Group 10">
            <a:extLst>
              <a:ext uri="{FF2B5EF4-FFF2-40B4-BE49-F238E27FC236}">
                <a16:creationId xmlns:a16="http://schemas.microsoft.com/office/drawing/2014/main" id="{DDA34B8A-FA8D-4E16-AD72-7B60B1C2582A}"/>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0" y="0"/>
            <a:ext cx="12192000" cy="6858000"/>
            <a:chOff x="0" y="0"/>
            <a:chExt cx="12192000" cy="6858000"/>
          </a:xfrm>
        </p:grpSpPr>
        <p:sp>
          <p:nvSpPr>
            <p:cNvPr id="12" name="Rectangle 11">
              <a:extLst>
                <a:ext uri="{FF2B5EF4-FFF2-40B4-BE49-F238E27FC236}">
                  <a16:creationId xmlns:a16="http://schemas.microsoft.com/office/drawing/2014/main" id="{6885D229-60DD-4D71-8181-10E781C1491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0" y="0"/>
              <a:ext cx="12192000"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3" name="Oval 12">
              <a:extLst>
                <a:ext uri="{FF2B5EF4-FFF2-40B4-BE49-F238E27FC236}">
                  <a16:creationId xmlns:a16="http://schemas.microsoft.com/office/drawing/2014/main" id="{0B0DAA45-BE66-4F0C-93A6-519D941071F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0"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4" name="Oval 13">
              <a:extLst>
                <a:ext uri="{FF2B5EF4-FFF2-40B4-BE49-F238E27FC236}">
                  <a16:creationId xmlns:a16="http://schemas.microsoft.com/office/drawing/2014/main" id="{EF449A3D-A43B-4688-BD89-35734D00725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5" name="Oval 14">
              <a:extLst>
                <a:ext uri="{FF2B5EF4-FFF2-40B4-BE49-F238E27FC236}">
                  <a16:creationId xmlns:a16="http://schemas.microsoft.com/office/drawing/2014/main" id="{74E9975C-AF3D-48EF-B3F0-112A01A3820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6" name="Oval 15">
              <a:extLst>
                <a:ext uri="{FF2B5EF4-FFF2-40B4-BE49-F238E27FC236}">
                  <a16:creationId xmlns:a16="http://schemas.microsoft.com/office/drawing/2014/main" id="{CF00A076-2FEA-40D1-8F85-84248179796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7" name="Oval 16">
              <a:extLst>
                <a:ext uri="{FF2B5EF4-FFF2-40B4-BE49-F238E27FC236}">
                  <a16:creationId xmlns:a16="http://schemas.microsoft.com/office/drawing/2014/main" id="{A2E68741-6133-4CAA-BF3C-F0E6CF40C5B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7999412" y="8464"/>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8" name="Freeform 5">
              <a:extLst>
                <a:ext uri="{FF2B5EF4-FFF2-40B4-BE49-F238E27FC236}">
                  <a16:creationId xmlns:a16="http://schemas.microsoft.com/office/drawing/2014/main" id="{76C01C64-4A8B-42FC-93C5-2D6A3EBAB74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gray">
            <a:xfrm rot="21010068">
              <a:off x="8490951" y="1797517"/>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9" name="Freeform 5">
              <a:extLst>
                <a:ext uri="{FF2B5EF4-FFF2-40B4-BE49-F238E27FC236}">
                  <a16:creationId xmlns:a16="http://schemas.microsoft.com/office/drawing/2014/main" id="{D969AEA9-C1EE-45E1-9964-D9705492E12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gray">
            <a:xfrm>
              <a:off x="459506" y="1866405"/>
              <a:ext cx="11277600" cy="4533900"/>
            </a:xfrm>
            <a:custGeom>
              <a:avLst/>
              <a:gdLst/>
              <a:ahLst/>
              <a:cxnLst/>
              <a:rect l="0" t="0" r="r" b="b"/>
              <a:pathLst>
                <a:path w="7104" h="2856">
                  <a:moveTo>
                    <a:pt x="0" y="0"/>
                  </a:moveTo>
                  <a:lnTo>
                    <a:pt x="0" y="2856"/>
                  </a:lnTo>
                  <a:lnTo>
                    <a:pt x="7104" y="2856"/>
                  </a:lnTo>
                  <a:lnTo>
                    <a:pt x="7104" y="1"/>
                  </a:lnTo>
                  <a:lnTo>
                    <a:pt x="7104" y="1"/>
                  </a:lnTo>
                  <a:lnTo>
                    <a:pt x="6943" y="26"/>
                  </a:lnTo>
                  <a:lnTo>
                    <a:pt x="6782" y="50"/>
                  </a:lnTo>
                  <a:lnTo>
                    <a:pt x="6621" y="73"/>
                  </a:lnTo>
                  <a:lnTo>
                    <a:pt x="6459" y="93"/>
                  </a:lnTo>
                  <a:lnTo>
                    <a:pt x="6298" y="113"/>
                  </a:lnTo>
                  <a:lnTo>
                    <a:pt x="6136" y="132"/>
                  </a:lnTo>
                  <a:lnTo>
                    <a:pt x="5976" y="148"/>
                  </a:lnTo>
                  <a:lnTo>
                    <a:pt x="5814" y="163"/>
                  </a:lnTo>
                  <a:lnTo>
                    <a:pt x="5653" y="177"/>
                  </a:lnTo>
                  <a:lnTo>
                    <a:pt x="5494" y="189"/>
                  </a:lnTo>
                  <a:lnTo>
                    <a:pt x="5334" y="201"/>
                  </a:lnTo>
                  <a:lnTo>
                    <a:pt x="5175" y="211"/>
                  </a:lnTo>
                  <a:lnTo>
                    <a:pt x="5017" y="219"/>
                  </a:lnTo>
                  <a:lnTo>
                    <a:pt x="4859" y="227"/>
                  </a:lnTo>
                  <a:lnTo>
                    <a:pt x="4703" y="234"/>
                  </a:lnTo>
                  <a:lnTo>
                    <a:pt x="4548" y="239"/>
                  </a:lnTo>
                  <a:lnTo>
                    <a:pt x="4393" y="243"/>
                  </a:lnTo>
                  <a:lnTo>
                    <a:pt x="4240" y="247"/>
                  </a:lnTo>
                  <a:lnTo>
                    <a:pt x="4088" y="249"/>
                  </a:lnTo>
                  <a:lnTo>
                    <a:pt x="3937" y="251"/>
                  </a:lnTo>
                  <a:lnTo>
                    <a:pt x="3788" y="252"/>
                  </a:lnTo>
                  <a:lnTo>
                    <a:pt x="3640" y="251"/>
                  </a:lnTo>
                  <a:lnTo>
                    <a:pt x="3494" y="251"/>
                  </a:lnTo>
                  <a:lnTo>
                    <a:pt x="3349" y="249"/>
                  </a:lnTo>
                  <a:lnTo>
                    <a:pt x="3207" y="246"/>
                  </a:lnTo>
                  <a:lnTo>
                    <a:pt x="3066" y="243"/>
                  </a:lnTo>
                  <a:lnTo>
                    <a:pt x="2928" y="240"/>
                  </a:lnTo>
                  <a:lnTo>
                    <a:pt x="2791" y="235"/>
                  </a:lnTo>
                  <a:lnTo>
                    <a:pt x="2656" y="230"/>
                  </a:lnTo>
                  <a:lnTo>
                    <a:pt x="2524" y="225"/>
                  </a:lnTo>
                  <a:lnTo>
                    <a:pt x="2266" y="212"/>
                  </a:lnTo>
                  <a:lnTo>
                    <a:pt x="2019" y="198"/>
                  </a:lnTo>
                  <a:lnTo>
                    <a:pt x="1782" y="183"/>
                  </a:lnTo>
                  <a:lnTo>
                    <a:pt x="1557" y="167"/>
                  </a:lnTo>
                  <a:lnTo>
                    <a:pt x="1343" y="150"/>
                  </a:lnTo>
                  <a:lnTo>
                    <a:pt x="1144" y="132"/>
                  </a:lnTo>
                  <a:lnTo>
                    <a:pt x="957" y="114"/>
                  </a:lnTo>
                  <a:lnTo>
                    <a:pt x="785" y="96"/>
                  </a:lnTo>
                  <a:lnTo>
                    <a:pt x="627" y="79"/>
                  </a:lnTo>
                  <a:lnTo>
                    <a:pt x="487" y="63"/>
                  </a:lnTo>
                  <a:lnTo>
                    <a:pt x="361" y="48"/>
                  </a:lnTo>
                  <a:lnTo>
                    <a:pt x="254" y="35"/>
                  </a:lnTo>
                  <a:lnTo>
                    <a:pt x="165" y="23"/>
                  </a:lnTo>
                  <a:lnTo>
                    <a:pt x="42" y="6"/>
                  </a:lnTo>
                  <a:lnTo>
                    <a:pt x="0" y="0"/>
                  </a:lnTo>
                  <a:lnTo>
                    <a:pt x="0" y="0"/>
                  </a:lnTo>
                  <a:close/>
                </a:path>
              </a:pathLst>
            </a:custGeom>
            <a:solidFill>
              <a:schemeClr val="bg1"/>
            </a:solidFill>
            <a:ln>
              <a:noFill/>
            </a:ln>
          </p:spPr>
        </p:sp>
        <p:sp>
          <p:nvSpPr>
            <p:cNvPr id="20" name="Freeform 5">
              <a:extLst>
                <a:ext uri="{FF2B5EF4-FFF2-40B4-BE49-F238E27FC236}">
                  <a16:creationId xmlns:a16="http://schemas.microsoft.com/office/drawing/2014/main" id="{4845E67D-4E5B-44B3-AB74-5E95C839E7A5}"/>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2" name="Rectangle 21">
            <a:extLst>
              <a:ext uri="{FF2B5EF4-FFF2-40B4-BE49-F238E27FC236}">
                <a16:creationId xmlns:a16="http://schemas.microsoft.com/office/drawing/2014/main" id="{079CE317-680B-449C-A423-71C1FE069B4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24" name="Rectangle 23">
            <a:extLst>
              <a:ext uri="{FF2B5EF4-FFF2-40B4-BE49-F238E27FC236}">
                <a16:creationId xmlns:a16="http://schemas.microsoft.com/office/drawing/2014/main" id="{F70C2B8F-6B1B-46D5-86E6-40F36C695FC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003">
            <a:schemeClr val="dk2"/>
          </a:fillRef>
          <a:effectRef idx="0">
            <a:schemeClr val="accent1"/>
          </a:effectRef>
          <a:fontRef idx="minor">
            <a:schemeClr val="lt1"/>
          </a:fontRef>
        </p:style>
      </p:sp>
      <p:sp>
        <p:nvSpPr>
          <p:cNvPr id="26" name="Freeform 5">
            <a:extLst>
              <a:ext uri="{FF2B5EF4-FFF2-40B4-BE49-F238E27FC236}">
                <a16:creationId xmlns:a16="http://schemas.microsoft.com/office/drawing/2014/main" id="{DB521824-592C-476A-AB0A-CA0C6D1F340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gray">
          <a:xfrm rot="15922489">
            <a:off x="4698352" y="1826078"/>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tx1">
              <a:alpha val="20000"/>
            </a:schemeClr>
          </a:solidFill>
          <a:ln>
            <a:noFill/>
          </a:ln>
        </p:spPr>
      </p:sp>
      <p:sp>
        <p:nvSpPr>
          <p:cNvPr id="28" name="Freeform: Shape 27">
            <a:extLst>
              <a:ext uri="{FF2B5EF4-FFF2-40B4-BE49-F238E27FC236}">
                <a16:creationId xmlns:a16="http://schemas.microsoft.com/office/drawing/2014/main" id="{A2749EFA-8EE4-4EB8-9424-8E593B9320A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gray">
          <a:xfrm rot="16200000">
            <a:off x="5950898" y="638067"/>
            <a:ext cx="6053670" cy="5581866"/>
          </a:xfrm>
          <a:custGeom>
            <a:avLst/>
            <a:gdLst>
              <a:gd name="connsiteX0" fmla="*/ 6053670 w 6053670"/>
              <a:gd name="connsiteY0" fmla="*/ 1098 h 5581866"/>
              <a:gd name="connsiteX1" fmla="*/ 6053670 w 6053670"/>
              <a:gd name="connsiteY1" fmla="*/ 514028 h 5581866"/>
              <a:gd name="connsiteX2" fmla="*/ 6053670 w 6053670"/>
              <a:gd name="connsiteY2" fmla="*/ 1254558 h 5581866"/>
              <a:gd name="connsiteX3" fmla="*/ 6053670 w 6053670"/>
              <a:gd name="connsiteY3" fmla="*/ 5581866 h 5581866"/>
              <a:gd name="connsiteX4" fmla="*/ 0 w 6053670"/>
              <a:gd name="connsiteY4" fmla="*/ 5581866 h 5581866"/>
              <a:gd name="connsiteX5" fmla="*/ 0 w 6053670"/>
              <a:gd name="connsiteY5" fmla="*/ 1249853 h 5581866"/>
              <a:gd name="connsiteX6" fmla="*/ 0 w 6053670"/>
              <a:gd name="connsiteY6" fmla="*/ 514028 h 5581866"/>
              <a:gd name="connsiteX7" fmla="*/ 0 w 6053670"/>
              <a:gd name="connsiteY7" fmla="*/ 0 h 5581866"/>
              <a:gd name="connsiteX8" fmla="*/ 35717 w 6053670"/>
              <a:gd name="connsiteY8" fmla="*/ 5488 h 5581866"/>
              <a:gd name="connsiteX9" fmla="*/ 140445 w 6053670"/>
              <a:gd name="connsiteY9" fmla="*/ 21641 h 5581866"/>
              <a:gd name="connsiteX10" fmla="*/ 216722 w 6053670"/>
              <a:gd name="connsiteY10" fmla="*/ 32932 h 5581866"/>
              <a:gd name="connsiteX11" fmla="*/ 307527 w 6053670"/>
              <a:gd name="connsiteY11" fmla="*/ 44850 h 5581866"/>
              <a:gd name="connsiteX12" fmla="*/ 415282 w 6053670"/>
              <a:gd name="connsiteY12" fmla="*/ 59121 h 5581866"/>
              <a:gd name="connsiteX13" fmla="*/ 534539 w 6053670"/>
              <a:gd name="connsiteY13" fmla="*/ 74175 h 5581866"/>
              <a:gd name="connsiteX14" fmla="*/ 668931 w 6053670"/>
              <a:gd name="connsiteY14" fmla="*/ 90014 h 5581866"/>
              <a:gd name="connsiteX15" fmla="*/ 815430 w 6053670"/>
              <a:gd name="connsiteY15" fmla="*/ 106794 h 5581866"/>
              <a:gd name="connsiteX16" fmla="*/ 974641 w 6053670"/>
              <a:gd name="connsiteY16" fmla="*/ 123574 h 5581866"/>
              <a:gd name="connsiteX17" fmla="*/ 1144144 w 6053670"/>
              <a:gd name="connsiteY17" fmla="*/ 140667 h 5581866"/>
              <a:gd name="connsiteX18" fmla="*/ 1326965 w 6053670"/>
              <a:gd name="connsiteY18" fmla="*/ 156506 h 5581866"/>
              <a:gd name="connsiteX19" fmla="*/ 1518261 w 6053670"/>
              <a:gd name="connsiteY19" fmla="*/ 171717 h 5581866"/>
              <a:gd name="connsiteX20" fmla="*/ 1720453 w 6053670"/>
              <a:gd name="connsiteY20" fmla="*/ 185518 h 5581866"/>
              <a:gd name="connsiteX21" fmla="*/ 1931121 w 6053670"/>
              <a:gd name="connsiteY21" fmla="*/ 198690 h 5581866"/>
              <a:gd name="connsiteX22" fmla="*/ 2150869 w 6053670"/>
              <a:gd name="connsiteY22" fmla="*/ 211079 h 5581866"/>
              <a:gd name="connsiteX23" fmla="*/ 2263467 w 6053670"/>
              <a:gd name="connsiteY23" fmla="*/ 215470 h 5581866"/>
              <a:gd name="connsiteX24" fmla="*/ 2378487 w 6053670"/>
              <a:gd name="connsiteY24" fmla="*/ 220332 h 5581866"/>
              <a:gd name="connsiteX25" fmla="*/ 2495323 w 6053670"/>
              <a:gd name="connsiteY25" fmla="*/ 224879 h 5581866"/>
              <a:gd name="connsiteX26" fmla="*/ 2612764 w 6053670"/>
              <a:gd name="connsiteY26" fmla="*/ 227859 h 5581866"/>
              <a:gd name="connsiteX27" fmla="*/ 2732627 w 6053670"/>
              <a:gd name="connsiteY27" fmla="*/ 230525 h 5581866"/>
              <a:gd name="connsiteX28" fmla="*/ 2853700 w 6053670"/>
              <a:gd name="connsiteY28" fmla="*/ 233348 h 5581866"/>
              <a:gd name="connsiteX29" fmla="*/ 2977195 w 6053670"/>
              <a:gd name="connsiteY29" fmla="*/ 235229 h 5581866"/>
              <a:gd name="connsiteX30" fmla="*/ 3101900 w 6053670"/>
              <a:gd name="connsiteY30" fmla="*/ 235229 h 5581866"/>
              <a:gd name="connsiteX31" fmla="*/ 3227817 w 6053670"/>
              <a:gd name="connsiteY31" fmla="*/ 236170 h 5581866"/>
              <a:gd name="connsiteX32" fmla="*/ 3354944 w 6053670"/>
              <a:gd name="connsiteY32" fmla="*/ 235229 h 5581866"/>
              <a:gd name="connsiteX33" fmla="*/ 3483887 w 6053670"/>
              <a:gd name="connsiteY33" fmla="*/ 233348 h 5581866"/>
              <a:gd name="connsiteX34" fmla="*/ 3612830 w 6053670"/>
              <a:gd name="connsiteY34" fmla="*/ 231623 h 5581866"/>
              <a:gd name="connsiteX35" fmla="*/ 3743589 w 6053670"/>
              <a:gd name="connsiteY35" fmla="*/ 227859 h 5581866"/>
              <a:gd name="connsiteX36" fmla="*/ 3875559 w 6053670"/>
              <a:gd name="connsiteY36" fmla="*/ 223938 h 5581866"/>
              <a:gd name="connsiteX37" fmla="*/ 4007529 w 6053670"/>
              <a:gd name="connsiteY37" fmla="*/ 219391 h 5581866"/>
              <a:gd name="connsiteX38" fmla="*/ 4140710 w 6053670"/>
              <a:gd name="connsiteY38" fmla="*/ 212961 h 5581866"/>
              <a:gd name="connsiteX39" fmla="*/ 4275102 w 6053670"/>
              <a:gd name="connsiteY39" fmla="*/ 205277 h 5581866"/>
              <a:gd name="connsiteX40" fmla="*/ 4410098 w 6053670"/>
              <a:gd name="connsiteY40" fmla="*/ 197907 h 5581866"/>
              <a:gd name="connsiteX41" fmla="*/ 4545096 w 6053670"/>
              <a:gd name="connsiteY41" fmla="*/ 188498 h 5581866"/>
              <a:gd name="connsiteX42" fmla="*/ 4681909 w 6053670"/>
              <a:gd name="connsiteY42" fmla="*/ 177207 h 5581866"/>
              <a:gd name="connsiteX43" fmla="*/ 4816905 w 6053670"/>
              <a:gd name="connsiteY43" fmla="*/ 165916 h 5581866"/>
              <a:gd name="connsiteX44" fmla="*/ 4954323 w 6053670"/>
              <a:gd name="connsiteY44" fmla="*/ 152899 h 5581866"/>
              <a:gd name="connsiteX45" fmla="*/ 5092347 w 6053670"/>
              <a:gd name="connsiteY45" fmla="*/ 138629 h 5581866"/>
              <a:gd name="connsiteX46" fmla="*/ 5228555 w 6053670"/>
              <a:gd name="connsiteY46" fmla="*/ 123574 h 5581866"/>
              <a:gd name="connsiteX47" fmla="*/ 5366578 w 6053670"/>
              <a:gd name="connsiteY47" fmla="*/ 106010 h 5581866"/>
              <a:gd name="connsiteX48" fmla="*/ 5503997 w 6053670"/>
              <a:gd name="connsiteY48" fmla="*/ 87192 h 5581866"/>
              <a:gd name="connsiteX49" fmla="*/ 5642020 w 6053670"/>
              <a:gd name="connsiteY49" fmla="*/ 68530 h 5581866"/>
              <a:gd name="connsiteX50" fmla="*/ 5779438 w 6053670"/>
              <a:gd name="connsiteY50" fmla="*/ 46733 h 5581866"/>
              <a:gd name="connsiteX51" fmla="*/ 5916251 w 6053670"/>
              <a:gd name="connsiteY51" fmla="*/ 24464 h 55818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Lst>
            <a:rect l="l" t="t" r="r" b="b"/>
            <a:pathLst>
              <a:path w="6053670" h="5581866">
                <a:moveTo>
                  <a:pt x="6053670" y="1098"/>
                </a:moveTo>
                <a:lnTo>
                  <a:pt x="6053670" y="514028"/>
                </a:lnTo>
                <a:lnTo>
                  <a:pt x="6053670" y="1254558"/>
                </a:lnTo>
                <a:lnTo>
                  <a:pt x="6053670" y="5581866"/>
                </a:lnTo>
                <a:lnTo>
                  <a:pt x="0" y="5581866"/>
                </a:lnTo>
                <a:lnTo>
                  <a:pt x="0" y="1249853"/>
                </a:lnTo>
                <a:lnTo>
                  <a:pt x="0" y="514028"/>
                </a:lnTo>
                <a:lnTo>
                  <a:pt x="0" y="0"/>
                </a:lnTo>
                <a:lnTo>
                  <a:pt x="35717" y="5488"/>
                </a:lnTo>
                <a:lnTo>
                  <a:pt x="140445" y="21641"/>
                </a:lnTo>
                <a:lnTo>
                  <a:pt x="216722" y="32932"/>
                </a:lnTo>
                <a:lnTo>
                  <a:pt x="307527" y="44850"/>
                </a:lnTo>
                <a:lnTo>
                  <a:pt x="415282" y="59121"/>
                </a:lnTo>
                <a:lnTo>
                  <a:pt x="534539" y="74175"/>
                </a:lnTo>
                <a:lnTo>
                  <a:pt x="668931" y="90014"/>
                </a:lnTo>
                <a:lnTo>
                  <a:pt x="815430" y="106794"/>
                </a:lnTo>
                <a:lnTo>
                  <a:pt x="974641" y="123574"/>
                </a:lnTo>
                <a:lnTo>
                  <a:pt x="1144144" y="140667"/>
                </a:lnTo>
                <a:lnTo>
                  <a:pt x="1326965" y="156506"/>
                </a:lnTo>
                <a:lnTo>
                  <a:pt x="1518261" y="171717"/>
                </a:lnTo>
                <a:lnTo>
                  <a:pt x="1720453" y="185518"/>
                </a:lnTo>
                <a:lnTo>
                  <a:pt x="1931121" y="198690"/>
                </a:lnTo>
                <a:lnTo>
                  <a:pt x="2150869" y="211079"/>
                </a:lnTo>
                <a:lnTo>
                  <a:pt x="2263467" y="215470"/>
                </a:lnTo>
                <a:lnTo>
                  <a:pt x="2378487" y="220332"/>
                </a:lnTo>
                <a:lnTo>
                  <a:pt x="2495323" y="224879"/>
                </a:lnTo>
                <a:lnTo>
                  <a:pt x="2612764" y="227859"/>
                </a:lnTo>
                <a:lnTo>
                  <a:pt x="2732627" y="230525"/>
                </a:lnTo>
                <a:lnTo>
                  <a:pt x="2853700" y="233348"/>
                </a:lnTo>
                <a:lnTo>
                  <a:pt x="2977195" y="235229"/>
                </a:lnTo>
                <a:lnTo>
                  <a:pt x="3101900" y="235229"/>
                </a:lnTo>
                <a:lnTo>
                  <a:pt x="3227817" y="236170"/>
                </a:lnTo>
                <a:lnTo>
                  <a:pt x="3354944" y="235229"/>
                </a:lnTo>
                <a:lnTo>
                  <a:pt x="3483887" y="233348"/>
                </a:lnTo>
                <a:lnTo>
                  <a:pt x="3612830" y="231623"/>
                </a:lnTo>
                <a:lnTo>
                  <a:pt x="3743589" y="227859"/>
                </a:lnTo>
                <a:lnTo>
                  <a:pt x="3875559" y="223938"/>
                </a:lnTo>
                <a:lnTo>
                  <a:pt x="4007529" y="219391"/>
                </a:lnTo>
                <a:lnTo>
                  <a:pt x="4140710" y="212961"/>
                </a:lnTo>
                <a:lnTo>
                  <a:pt x="4275102" y="205277"/>
                </a:lnTo>
                <a:lnTo>
                  <a:pt x="4410098" y="197907"/>
                </a:lnTo>
                <a:lnTo>
                  <a:pt x="4545096" y="188498"/>
                </a:lnTo>
                <a:lnTo>
                  <a:pt x="4681909" y="177207"/>
                </a:lnTo>
                <a:lnTo>
                  <a:pt x="4816905" y="165916"/>
                </a:lnTo>
                <a:lnTo>
                  <a:pt x="4954323" y="152899"/>
                </a:lnTo>
                <a:lnTo>
                  <a:pt x="5092347" y="138629"/>
                </a:lnTo>
                <a:lnTo>
                  <a:pt x="5228555" y="123574"/>
                </a:lnTo>
                <a:lnTo>
                  <a:pt x="5366578" y="106010"/>
                </a:lnTo>
                <a:lnTo>
                  <a:pt x="5503997" y="87192"/>
                </a:lnTo>
                <a:lnTo>
                  <a:pt x="5642020" y="68530"/>
                </a:lnTo>
                <a:lnTo>
                  <a:pt x="5779438" y="46733"/>
                </a:lnTo>
                <a:lnTo>
                  <a:pt x="5916251" y="24464"/>
                </a:lnTo>
                <a:close/>
              </a:path>
            </a:pathLst>
          </a:custGeom>
          <a:solidFill>
            <a:schemeClr val="tx1"/>
          </a:solidFill>
          <a:ln>
            <a:noFill/>
          </a:ln>
        </p:spPr>
      </p:sp>
      <p:sp>
        <p:nvSpPr>
          <p:cNvPr id="30" name="Freeform 5">
            <a:extLst>
              <a:ext uri="{FF2B5EF4-FFF2-40B4-BE49-F238E27FC236}">
                <a16:creationId xmlns:a16="http://schemas.microsoft.com/office/drawing/2014/main" id="{B5C860C9-D4F9-4350-80DA-0D1CD36C774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tx1"/>
          </a:solidFill>
          <a:ln>
            <a:noFill/>
          </a:ln>
        </p:spPr>
      </p:sp>
      <p:pic>
        <p:nvPicPr>
          <p:cNvPr id="6" name="Picture Placeholder 5" descr="A picture containing text&#10;&#10;Description automatically generated">
            <a:extLst>
              <a:ext uri="{FF2B5EF4-FFF2-40B4-BE49-F238E27FC236}">
                <a16:creationId xmlns:a16="http://schemas.microsoft.com/office/drawing/2014/main" id="{9B88040F-01CD-CD55-9B14-E918C5984782}"/>
              </a:ext>
            </a:extLst>
          </p:cNvPr>
          <p:cNvPicPr>
            <a:picLocks noGrp="1" noChangeAspect="1"/>
          </p:cNvPicPr>
          <p:nvPr>
            <p:ph type="pic" idx="1"/>
          </p:nvPr>
        </p:nvPicPr>
        <p:blipFill>
          <a:blip r:embed="rId3">
            <a:extLst>
              <a:ext uri="{28A0092B-C50C-407E-A947-70E740481C1C}">
                <a14:useLocalDpi xmlns:a14="http://schemas.microsoft.com/office/drawing/2010/main" val="0"/>
              </a:ext>
            </a:extLst>
          </a:blip>
          <a:srcRect l="23529" r="23529"/>
          <a:stretch>
            <a:fillRect/>
          </a:stretch>
        </p:blipFill>
        <p:spPr>
          <a:xfrm>
            <a:off x="7157854" y="645106"/>
            <a:ext cx="3942670" cy="5585369"/>
          </a:xfrm>
          <a:prstGeom prst="rect">
            <a:avLst/>
          </a:prstGeom>
        </p:spPr>
      </p:pic>
      <p:sp>
        <p:nvSpPr>
          <p:cNvPr id="32" name="Rectangle 31">
            <a:extLst>
              <a:ext uri="{FF2B5EF4-FFF2-40B4-BE49-F238E27FC236}">
                <a16:creationId xmlns:a16="http://schemas.microsoft.com/office/drawing/2014/main" id="{538A90C8-AE0E-4EBA-9AF8-EEDB206020E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4" name="Text Placeholder 3">
            <a:extLst>
              <a:ext uri="{FF2B5EF4-FFF2-40B4-BE49-F238E27FC236}">
                <a16:creationId xmlns:a16="http://schemas.microsoft.com/office/drawing/2014/main" id="{8D6D4EAA-41F4-5CAF-A856-D2EAEFCCD36C}"/>
              </a:ext>
            </a:extLst>
          </p:cNvPr>
          <p:cNvSpPr>
            <a:spLocks noGrp="1"/>
          </p:cNvSpPr>
          <p:nvPr>
            <p:ph type="body" sz="half" idx="2"/>
          </p:nvPr>
        </p:nvSpPr>
        <p:spPr>
          <a:xfrm>
            <a:off x="639098" y="645106"/>
            <a:ext cx="5132439" cy="5585371"/>
          </a:xfrm>
        </p:spPr>
        <p:txBody>
          <a:bodyPr vert="horz" lIns="91440" tIns="45720" rIns="91440" bIns="45720" rtlCol="0" anchor="ctr">
            <a:normAutofit/>
          </a:bodyPr>
          <a:lstStyle/>
          <a:p>
            <a:pPr>
              <a:buFont typeface="Wingdings 3" charset="2"/>
              <a:buChar char=""/>
            </a:pPr>
            <a:r>
              <a:rPr lang="en-US" dirty="0">
                <a:solidFill>
                  <a:srgbClr val="FFFFFF"/>
                </a:solidFill>
              </a:rPr>
              <a:t>It is not known if Diodora was a career priestess, or carried the title as an honorary one.</a:t>
            </a:r>
          </a:p>
          <a:p>
            <a:pPr>
              <a:buFont typeface="Wingdings 3" charset="2"/>
              <a:buChar char=""/>
            </a:pPr>
            <a:r>
              <a:rPr lang="en-US" dirty="0">
                <a:solidFill>
                  <a:srgbClr val="FFFFFF"/>
                </a:solidFill>
              </a:rPr>
              <a:t>We don’t know what brought Diodora to Corbridge.</a:t>
            </a:r>
          </a:p>
          <a:p>
            <a:pPr>
              <a:buFont typeface="Wingdings 3" charset="2"/>
              <a:buChar char=""/>
            </a:pPr>
            <a:r>
              <a:rPr lang="en-US" dirty="0">
                <a:solidFill>
                  <a:srgbClr val="FFFFFF"/>
                </a:solidFill>
              </a:rPr>
              <a:t>Priests and Priestesses were sometimes elected, or sometimes inherited their roles. Sometimes they bought their offices.</a:t>
            </a:r>
          </a:p>
          <a:p>
            <a:pPr>
              <a:buFont typeface="Wingdings 3" charset="2"/>
              <a:buChar char=""/>
            </a:pPr>
            <a:r>
              <a:rPr lang="en-US" dirty="0">
                <a:solidFill>
                  <a:srgbClr val="FFFFFF"/>
                </a:solidFill>
              </a:rPr>
              <a:t>On the whole, women seem to have had a limited role in religious life (with a few exceptions such as the Vestal Virgins).</a:t>
            </a:r>
          </a:p>
          <a:p>
            <a:pPr>
              <a:buFont typeface="Wingdings 3" charset="2"/>
              <a:buChar char=""/>
            </a:pPr>
            <a:r>
              <a:rPr lang="en-US" dirty="0">
                <a:solidFill>
                  <a:srgbClr val="FFFFFF"/>
                </a:solidFill>
              </a:rPr>
              <a:t>Not allowed to butcher animals or handle undiluted wine. Could not invoke community prayers.</a:t>
            </a:r>
          </a:p>
          <a:p>
            <a:pPr>
              <a:buFont typeface="Wingdings 3" charset="2"/>
              <a:buChar char=""/>
            </a:pPr>
            <a:r>
              <a:rPr lang="en-US" dirty="0">
                <a:solidFill>
                  <a:srgbClr val="FFFFFF"/>
                </a:solidFill>
              </a:rPr>
              <a:t>Greek/eastern religions were different. Priestesses had key public responsibilities and were often given </a:t>
            </a:r>
            <a:r>
              <a:rPr lang="en-US" dirty="0" err="1">
                <a:solidFill>
                  <a:srgbClr val="FFFFFF"/>
                </a:solidFill>
              </a:rPr>
              <a:t>honours</a:t>
            </a:r>
            <a:r>
              <a:rPr lang="en-US" dirty="0">
                <a:solidFill>
                  <a:srgbClr val="FFFFFF"/>
                </a:solidFill>
              </a:rPr>
              <a:t> and duties on par with their male counterparts.</a:t>
            </a:r>
          </a:p>
          <a:p>
            <a:pPr>
              <a:buFont typeface="Wingdings 3" charset="2"/>
              <a:buChar char=""/>
            </a:pPr>
            <a:r>
              <a:rPr lang="en-US" dirty="0">
                <a:solidFill>
                  <a:srgbClr val="FFFFFF"/>
                </a:solidFill>
              </a:rPr>
              <a:t>Appeal of these religions with more cope for women to participate – including Christianity.</a:t>
            </a:r>
          </a:p>
        </p:txBody>
      </p:sp>
    </p:spTree>
    <p:extLst>
      <p:ext uri="{BB962C8B-B14F-4D97-AF65-F5344CB8AC3E}">
        <p14:creationId xmlns:p14="http://schemas.microsoft.com/office/powerpoint/2010/main" val="471431139"/>
      </p:ext>
    </p:extLst>
  </p:cSld>
  <p:clrMapOvr>
    <a:overrideClrMapping bg1="dk1" tx1="lt1" bg2="dk2" tx2="lt2" accent1="accent1" accent2="accent2" accent3="accent3" accent4="accent4" accent5="accent5" accent6="accent6" hlink="hlink" folHlink="folHlink"/>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grpSp>
        <p:nvGrpSpPr>
          <p:cNvPr id="13" name="Group 12">
            <a:extLst>
              <a:ext uri="{FF2B5EF4-FFF2-40B4-BE49-F238E27FC236}">
                <a16:creationId xmlns:a16="http://schemas.microsoft.com/office/drawing/2014/main" id="{DDA34B8A-FA8D-4E16-AD72-7B60B1C2582A}"/>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0" y="0"/>
            <a:ext cx="12192000" cy="6858000"/>
            <a:chOff x="0" y="0"/>
            <a:chExt cx="12192000" cy="6858000"/>
          </a:xfrm>
        </p:grpSpPr>
        <p:sp>
          <p:nvSpPr>
            <p:cNvPr id="14" name="Rectangle 13">
              <a:extLst>
                <a:ext uri="{FF2B5EF4-FFF2-40B4-BE49-F238E27FC236}">
                  <a16:creationId xmlns:a16="http://schemas.microsoft.com/office/drawing/2014/main" id="{6885D229-60DD-4D71-8181-10E781C1491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0" y="0"/>
              <a:ext cx="12192000"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5" name="Oval 14">
              <a:extLst>
                <a:ext uri="{FF2B5EF4-FFF2-40B4-BE49-F238E27FC236}">
                  <a16:creationId xmlns:a16="http://schemas.microsoft.com/office/drawing/2014/main" id="{0B0DAA45-BE66-4F0C-93A6-519D941071F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0"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6" name="Oval 15">
              <a:extLst>
                <a:ext uri="{FF2B5EF4-FFF2-40B4-BE49-F238E27FC236}">
                  <a16:creationId xmlns:a16="http://schemas.microsoft.com/office/drawing/2014/main" id="{EF449A3D-A43B-4688-BD89-35734D00725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7" name="Oval 16">
              <a:extLst>
                <a:ext uri="{FF2B5EF4-FFF2-40B4-BE49-F238E27FC236}">
                  <a16:creationId xmlns:a16="http://schemas.microsoft.com/office/drawing/2014/main" id="{74E9975C-AF3D-48EF-B3F0-112A01A3820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8" name="Oval 17">
              <a:extLst>
                <a:ext uri="{FF2B5EF4-FFF2-40B4-BE49-F238E27FC236}">
                  <a16:creationId xmlns:a16="http://schemas.microsoft.com/office/drawing/2014/main" id="{CF00A076-2FEA-40D1-8F85-84248179796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9" name="Oval 18">
              <a:extLst>
                <a:ext uri="{FF2B5EF4-FFF2-40B4-BE49-F238E27FC236}">
                  <a16:creationId xmlns:a16="http://schemas.microsoft.com/office/drawing/2014/main" id="{A2E68741-6133-4CAA-BF3C-F0E6CF40C5B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7999412" y="8464"/>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0" name="Freeform 5">
              <a:extLst>
                <a:ext uri="{FF2B5EF4-FFF2-40B4-BE49-F238E27FC236}">
                  <a16:creationId xmlns:a16="http://schemas.microsoft.com/office/drawing/2014/main" id="{76C01C64-4A8B-42FC-93C5-2D6A3EBAB74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gray">
            <a:xfrm rot="21010068">
              <a:off x="8490951" y="1797517"/>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21" name="Freeform 5">
              <a:extLst>
                <a:ext uri="{FF2B5EF4-FFF2-40B4-BE49-F238E27FC236}">
                  <a16:creationId xmlns:a16="http://schemas.microsoft.com/office/drawing/2014/main" id="{D969AEA9-C1EE-45E1-9964-D9705492E12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gray">
            <a:xfrm>
              <a:off x="459506" y="1866405"/>
              <a:ext cx="11277600" cy="4533900"/>
            </a:xfrm>
            <a:custGeom>
              <a:avLst/>
              <a:gdLst/>
              <a:ahLst/>
              <a:cxnLst/>
              <a:rect l="0" t="0" r="r" b="b"/>
              <a:pathLst>
                <a:path w="7104" h="2856">
                  <a:moveTo>
                    <a:pt x="0" y="0"/>
                  </a:moveTo>
                  <a:lnTo>
                    <a:pt x="0" y="2856"/>
                  </a:lnTo>
                  <a:lnTo>
                    <a:pt x="7104" y="2856"/>
                  </a:lnTo>
                  <a:lnTo>
                    <a:pt x="7104" y="1"/>
                  </a:lnTo>
                  <a:lnTo>
                    <a:pt x="7104" y="1"/>
                  </a:lnTo>
                  <a:lnTo>
                    <a:pt x="6943" y="26"/>
                  </a:lnTo>
                  <a:lnTo>
                    <a:pt x="6782" y="50"/>
                  </a:lnTo>
                  <a:lnTo>
                    <a:pt x="6621" y="73"/>
                  </a:lnTo>
                  <a:lnTo>
                    <a:pt x="6459" y="93"/>
                  </a:lnTo>
                  <a:lnTo>
                    <a:pt x="6298" y="113"/>
                  </a:lnTo>
                  <a:lnTo>
                    <a:pt x="6136" y="132"/>
                  </a:lnTo>
                  <a:lnTo>
                    <a:pt x="5976" y="148"/>
                  </a:lnTo>
                  <a:lnTo>
                    <a:pt x="5814" y="163"/>
                  </a:lnTo>
                  <a:lnTo>
                    <a:pt x="5653" y="177"/>
                  </a:lnTo>
                  <a:lnTo>
                    <a:pt x="5494" y="189"/>
                  </a:lnTo>
                  <a:lnTo>
                    <a:pt x="5334" y="201"/>
                  </a:lnTo>
                  <a:lnTo>
                    <a:pt x="5175" y="211"/>
                  </a:lnTo>
                  <a:lnTo>
                    <a:pt x="5017" y="219"/>
                  </a:lnTo>
                  <a:lnTo>
                    <a:pt x="4859" y="227"/>
                  </a:lnTo>
                  <a:lnTo>
                    <a:pt x="4703" y="234"/>
                  </a:lnTo>
                  <a:lnTo>
                    <a:pt x="4548" y="239"/>
                  </a:lnTo>
                  <a:lnTo>
                    <a:pt x="4393" y="243"/>
                  </a:lnTo>
                  <a:lnTo>
                    <a:pt x="4240" y="247"/>
                  </a:lnTo>
                  <a:lnTo>
                    <a:pt x="4088" y="249"/>
                  </a:lnTo>
                  <a:lnTo>
                    <a:pt x="3937" y="251"/>
                  </a:lnTo>
                  <a:lnTo>
                    <a:pt x="3788" y="252"/>
                  </a:lnTo>
                  <a:lnTo>
                    <a:pt x="3640" y="251"/>
                  </a:lnTo>
                  <a:lnTo>
                    <a:pt x="3494" y="251"/>
                  </a:lnTo>
                  <a:lnTo>
                    <a:pt x="3349" y="249"/>
                  </a:lnTo>
                  <a:lnTo>
                    <a:pt x="3207" y="246"/>
                  </a:lnTo>
                  <a:lnTo>
                    <a:pt x="3066" y="243"/>
                  </a:lnTo>
                  <a:lnTo>
                    <a:pt x="2928" y="240"/>
                  </a:lnTo>
                  <a:lnTo>
                    <a:pt x="2791" y="235"/>
                  </a:lnTo>
                  <a:lnTo>
                    <a:pt x="2656" y="230"/>
                  </a:lnTo>
                  <a:lnTo>
                    <a:pt x="2524" y="225"/>
                  </a:lnTo>
                  <a:lnTo>
                    <a:pt x="2266" y="212"/>
                  </a:lnTo>
                  <a:lnTo>
                    <a:pt x="2019" y="198"/>
                  </a:lnTo>
                  <a:lnTo>
                    <a:pt x="1782" y="183"/>
                  </a:lnTo>
                  <a:lnTo>
                    <a:pt x="1557" y="167"/>
                  </a:lnTo>
                  <a:lnTo>
                    <a:pt x="1343" y="150"/>
                  </a:lnTo>
                  <a:lnTo>
                    <a:pt x="1144" y="132"/>
                  </a:lnTo>
                  <a:lnTo>
                    <a:pt x="957" y="114"/>
                  </a:lnTo>
                  <a:lnTo>
                    <a:pt x="785" y="96"/>
                  </a:lnTo>
                  <a:lnTo>
                    <a:pt x="627" y="79"/>
                  </a:lnTo>
                  <a:lnTo>
                    <a:pt x="487" y="63"/>
                  </a:lnTo>
                  <a:lnTo>
                    <a:pt x="361" y="48"/>
                  </a:lnTo>
                  <a:lnTo>
                    <a:pt x="254" y="35"/>
                  </a:lnTo>
                  <a:lnTo>
                    <a:pt x="165" y="23"/>
                  </a:lnTo>
                  <a:lnTo>
                    <a:pt x="42" y="6"/>
                  </a:lnTo>
                  <a:lnTo>
                    <a:pt x="0" y="0"/>
                  </a:lnTo>
                  <a:lnTo>
                    <a:pt x="0" y="0"/>
                  </a:lnTo>
                  <a:close/>
                </a:path>
              </a:pathLst>
            </a:custGeom>
            <a:solidFill>
              <a:schemeClr val="bg1"/>
            </a:solidFill>
            <a:ln>
              <a:noFill/>
            </a:ln>
          </p:spPr>
        </p:sp>
        <p:sp>
          <p:nvSpPr>
            <p:cNvPr id="22" name="Freeform 5">
              <a:extLst>
                <a:ext uri="{FF2B5EF4-FFF2-40B4-BE49-F238E27FC236}">
                  <a16:creationId xmlns:a16="http://schemas.microsoft.com/office/drawing/2014/main" id="{4845E67D-4E5B-44B3-AB74-5E95C839E7A5}"/>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4" name="Rectangle 23">
            <a:extLst>
              <a:ext uri="{FF2B5EF4-FFF2-40B4-BE49-F238E27FC236}">
                <a16:creationId xmlns:a16="http://schemas.microsoft.com/office/drawing/2014/main" id="{079CE317-680B-449C-A423-71C1FE069B4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26" name="Rectangle 25">
            <a:extLst>
              <a:ext uri="{FF2B5EF4-FFF2-40B4-BE49-F238E27FC236}">
                <a16:creationId xmlns:a16="http://schemas.microsoft.com/office/drawing/2014/main" id="{643780CE-2BE5-46F6-97B2-60DF30217ED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003">
            <a:schemeClr val="dk2"/>
          </a:fillRef>
          <a:effectRef idx="0">
            <a:schemeClr val="accent1"/>
          </a:effectRef>
          <a:fontRef idx="minor">
            <a:schemeClr val="lt1"/>
          </a:fontRef>
        </p:style>
      </p:sp>
      <p:sp>
        <p:nvSpPr>
          <p:cNvPr id="28" name="Freeform: Shape 27">
            <a:extLst>
              <a:ext uri="{FF2B5EF4-FFF2-40B4-BE49-F238E27FC236}">
                <a16:creationId xmlns:a16="http://schemas.microsoft.com/office/drawing/2014/main" id="{61A87A49-68E6-459E-A5A6-46229FF4212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gray">
          <a:xfrm rot="16200000">
            <a:off x="5171964" y="-140866"/>
            <a:ext cx="6053670" cy="7139732"/>
          </a:xfrm>
          <a:custGeom>
            <a:avLst/>
            <a:gdLst>
              <a:gd name="connsiteX0" fmla="*/ 6053670 w 6053670"/>
              <a:gd name="connsiteY0" fmla="*/ 1098 h 7139732"/>
              <a:gd name="connsiteX1" fmla="*/ 6053670 w 6053670"/>
              <a:gd name="connsiteY1" fmla="*/ 1084479 h 7139732"/>
              <a:gd name="connsiteX2" fmla="*/ 6053670 w 6053670"/>
              <a:gd name="connsiteY2" fmla="*/ 1254558 h 7139732"/>
              <a:gd name="connsiteX3" fmla="*/ 6053670 w 6053670"/>
              <a:gd name="connsiteY3" fmla="*/ 7139732 h 7139732"/>
              <a:gd name="connsiteX4" fmla="*/ 0 w 6053670"/>
              <a:gd name="connsiteY4" fmla="*/ 7139732 h 7139732"/>
              <a:gd name="connsiteX5" fmla="*/ 0 w 6053670"/>
              <a:gd name="connsiteY5" fmla="*/ 1249853 h 7139732"/>
              <a:gd name="connsiteX6" fmla="*/ 0 w 6053670"/>
              <a:gd name="connsiteY6" fmla="*/ 1084479 h 7139732"/>
              <a:gd name="connsiteX7" fmla="*/ 0 w 6053670"/>
              <a:gd name="connsiteY7" fmla="*/ 0 h 7139732"/>
              <a:gd name="connsiteX8" fmla="*/ 35717 w 6053670"/>
              <a:gd name="connsiteY8" fmla="*/ 5488 h 7139732"/>
              <a:gd name="connsiteX9" fmla="*/ 140445 w 6053670"/>
              <a:gd name="connsiteY9" fmla="*/ 21641 h 7139732"/>
              <a:gd name="connsiteX10" fmla="*/ 216722 w 6053670"/>
              <a:gd name="connsiteY10" fmla="*/ 32932 h 7139732"/>
              <a:gd name="connsiteX11" fmla="*/ 307527 w 6053670"/>
              <a:gd name="connsiteY11" fmla="*/ 44850 h 7139732"/>
              <a:gd name="connsiteX12" fmla="*/ 415282 w 6053670"/>
              <a:gd name="connsiteY12" fmla="*/ 59121 h 7139732"/>
              <a:gd name="connsiteX13" fmla="*/ 534539 w 6053670"/>
              <a:gd name="connsiteY13" fmla="*/ 74175 h 7139732"/>
              <a:gd name="connsiteX14" fmla="*/ 668931 w 6053670"/>
              <a:gd name="connsiteY14" fmla="*/ 90014 h 7139732"/>
              <a:gd name="connsiteX15" fmla="*/ 815430 w 6053670"/>
              <a:gd name="connsiteY15" fmla="*/ 106794 h 7139732"/>
              <a:gd name="connsiteX16" fmla="*/ 974641 w 6053670"/>
              <a:gd name="connsiteY16" fmla="*/ 123574 h 7139732"/>
              <a:gd name="connsiteX17" fmla="*/ 1144144 w 6053670"/>
              <a:gd name="connsiteY17" fmla="*/ 140667 h 7139732"/>
              <a:gd name="connsiteX18" fmla="*/ 1326965 w 6053670"/>
              <a:gd name="connsiteY18" fmla="*/ 156506 h 7139732"/>
              <a:gd name="connsiteX19" fmla="*/ 1518261 w 6053670"/>
              <a:gd name="connsiteY19" fmla="*/ 171717 h 7139732"/>
              <a:gd name="connsiteX20" fmla="*/ 1720453 w 6053670"/>
              <a:gd name="connsiteY20" fmla="*/ 185518 h 7139732"/>
              <a:gd name="connsiteX21" fmla="*/ 1931121 w 6053670"/>
              <a:gd name="connsiteY21" fmla="*/ 198690 h 7139732"/>
              <a:gd name="connsiteX22" fmla="*/ 2150869 w 6053670"/>
              <a:gd name="connsiteY22" fmla="*/ 211079 h 7139732"/>
              <a:gd name="connsiteX23" fmla="*/ 2263467 w 6053670"/>
              <a:gd name="connsiteY23" fmla="*/ 215470 h 7139732"/>
              <a:gd name="connsiteX24" fmla="*/ 2378487 w 6053670"/>
              <a:gd name="connsiteY24" fmla="*/ 220332 h 7139732"/>
              <a:gd name="connsiteX25" fmla="*/ 2495323 w 6053670"/>
              <a:gd name="connsiteY25" fmla="*/ 224879 h 7139732"/>
              <a:gd name="connsiteX26" fmla="*/ 2612764 w 6053670"/>
              <a:gd name="connsiteY26" fmla="*/ 227859 h 7139732"/>
              <a:gd name="connsiteX27" fmla="*/ 2732627 w 6053670"/>
              <a:gd name="connsiteY27" fmla="*/ 230525 h 7139732"/>
              <a:gd name="connsiteX28" fmla="*/ 2853700 w 6053670"/>
              <a:gd name="connsiteY28" fmla="*/ 233348 h 7139732"/>
              <a:gd name="connsiteX29" fmla="*/ 2977195 w 6053670"/>
              <a:gd name="connsiteY29" fmla="*/ 235229 h 7139732"/>
              <a:gd name="connsiteX30" fmla="*/ 3101901 w 6053670"/>
              <a:gd name="connsiteY30" fmla="*/ 235229 h 7139732"/>
              <a:gd name="connsiteX31" fmla="*/ 3227817 w 6053670"/>
              <a:gd name="connsiteY31" fmla="*/ 236170 h 7139732"/>
              <a:gd name="connsiteX32" fmla="*/ 3354944 w 6053670"/>
              <a:gd name="connsiteY32" fmla="*/ 235229 h 7139732"/>
              <a:gd name="connsiteX33" fmla="*/ 3483887 w 6053670"/>
              <a:gd name="connsiteY33" fmla="*/ 233348 h 7139732"/>
              <a:gd name="connsiteX34" fmla="*/ 3612830 w 6053670"/>
              <a:gd name="connsiteY34" fmla="*/ 231623 h 7139732"/>
              <a:gd name="connsiteX35" fmla="*/ 3743590 w 6053670"/>
              <a:gd name="connsiteY35" fmla="*/ 227859 h 7139732"/>
              <a:gd name="connsiteX36" fmla="*/ 3875560 w 6053670"/>
              <a:gd name="connsiteY36" fmla="*/ 223938 h 7139732"/>
              <a:gd name="connsiteX37" fmla="*/ 4007530 w 6053670"/>
              <a:gd name="connsiteY37" fmla="*/ 219391 h 7139732"/>
              <a:gd name="connsiteX38" fmla="*/ 4140710 w 6053670"/>
              <a:gd name="connsiteY38" fmla="*/ 212961 h 7139732"/>
              <a:gd name="connsiteX39" fmla="*/ 4275102 w 6053670"/>
              <a:gd name="connsiteY39" fmla="*/ 205277 h 7139732"/>
              <a:gd name="connsiteX40" fmla="*/ 4410098 w 6053670"/>
              <a:gd name="connsiteY40" fmla="*/ 197907 h 7139732"/>
              <a:gd name="connsiteX41" fmla="*/ 4545096 w 6053670"/>
              <a:gd name="connsiteY41" fmla="*/ 188498 h 7139732"/>
              <a:gd name="connsiteX42" fmla="*/ 4681909 w 6053670"/>
              <a:gd name="connsiteY42" fmla="*/ 177207 h 7139732"/>
              <a:gd name="connsiteX43" fmla="*/ 4816905 w 6053670"/>
              <a:gd name="connsiteY43" fmla="*/ 165916 h 7139732"/>
              <a:gd name="connsiteX44" fmla="*/ 4954323 w 6053670"/>
              <a:gd name="connsiteY44" fmla="*/ 152899 h 7139732"/>
              <a:gd name="connsiteX45" fmla="*/ 5092347 w 6053670"/>
              <a:gd name="connsiteY45" fmla="*/ 138629 h 7139732"/>
              <a:gd name="connsiteX46" fmla="*/ 5228555 w 6053670"/>
              <a:gd name="connsiteY46" fmla="*/ 123574 h 7139732"/>
              <a:gd name="connsiteX47" fmla="*/ 5366578 w 6053670"/>
              <a:gd name="connsiteY47" fmla="*/ 106010 h 7139732"/>
              <a:gd name="connsiteX48" fmla="*/ 5503997 w 6053670"/>
              <a:gd name="connsiteY48" fmla="*/ 87192 h 7139732"/>
              <a:gd name="connsiteX49" fmla="*/ 5642020 w 6053670"/>
              <a:gd name="connsiteY49" fmla="*/ 68530 h 7139732"/>
              <a:gd name="connsiteX50" fmla="*/ 5779438 w 6053670"/>
              <a:gd name="connsiteY50" fmla="*/ 46733 h 7139732"/>
              <a:gd name="connsiteX51" fmla="*/ 5916251 w 6053670"/>
              <a:gd name="connsiteY51" fmla="*/ 24464 h 713973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Lst>
            <a:rect l="l" t="t" r="r" b="b"/>
            <a:pathLst>
              <a:path w="6053670" h="7139732">
                <a:moveTo>
                  <a:pt x="6053670" y="1098"/>
                </a:moveTo>
                <a:lnTo>
                  <a:pt x="6053670" y="1084479"/>
                </a:lnTo>
                <a:lnTo>
                  <a:pt x="6053670" y="1254558"/>
                </a:lnTo>
                <a:lnTo>
                  <a:pt x="6053670" y="7139732"/>
                </a:lnTo>
                <a:lnTo>
                  <a:pt x="0" y="7139732"/>
                </a:lnTo>
                <a:lnTo>
                  <a:pt x="0" y="1249853"/>
                </a:lnTo>
                <a:lnTo>
                  <a:pt x="0" y="1084479"/>
                </a:lnTo>
                <a:lnTo>
                  <a:pt x="0" y="0"/>
                </a:lnTo>
                <a:lnTo>
                  <a:pt x="35717" y="5488"/>
                </a:lnTo>
                <a:lnTo>
                  <a:pt x="140445" y="21641"/>
                </a:lnTo>
                <a:lnTo>
                  <a:pt x="216722" y="32932"/>
                </a:lnTo>
                <a:lnTo>
                  <a:pt x="307527" y="44850"/>
                </a:lnTo>
                <a:lnTo>
                  <a:pt x="415282" y="59121"/>
                </a:lnTo>
                <a:lnTo>
                  <a:pt x="534539" y="74175"/>
                </a:lnTo>
                <a:lnTo>
                  <a:pt x="668931" y="90014"/>
                </a:lnTo>
                <a:lnTo>
                  <a:pt x="815430" y="106794"/>
                </a:lnTo>
                <a:lnTo>
                  <a:pt x="974641" y="123574"/>
                </a:lnTo>
                <a:lnTo>
                  <a:pt x="1144144" y="140667"/>
                </a:lnTo>
                <a:lnTo>
                  <a:pt x="1326965" y="156506"/>
                </a:lnTo>
                <a:lnTo>
                  <a:pt x="1518261" y="171717"/>
                </a:lnTo>
                <a:lnTo>
                  <a:pt x="1720453" y="185518"/>
                </a:lnTo>
                <a:lnTo>
                  <a:pt x="1931121" y="198690"/>
                </a:lnTo>
                <a:lnTo>
                  <a:pt x="2150869" y="211079"/>
                </a:lnTo>
                <a:lnTo>
                  <a:pt x="2263467" y="215470"/>
                </a:lnTo>
                <a:lnTo>
                  <a:pt x="2378487" y="220332"/>
                </a:lnTo>
                <a:lnTo>
                  <a:pt x="2495323" y="224879"/>
                </a:lnTo>
                <a:lnTo>
                  <a:pt x="2612764" y="227859"/>
                </a:lnTo>
                <a:lnTo>
                  <a:pt x="2732627" y="230525"/>
                </a:lnTo>
                <a:lnTo>
                  <a:pt x="2853700" y="233348"/>
                </a:lnTo>
                <a:lnTo>
                  <a:pt x="2977195" y="235229"/>
                </a:lnTo>
                <a:lnTo>
                  <a:pt x="3101901" y="235229"/>
                </a:lnTo>
                <a:lnTo>
                  <a:pt x="3227817" y="236170"/>
                </a:lnTo>
                <a:lnTo>
                  <a:pt x="3354944" y="235229"/>
                </a:lnTo>
                <a:lnTo>
                  <a:pt x="3483887" y="233348"/>
                </a:lnTo>
                <a:lnTo>
                  <a:pt x="3612830" y="231623"/>
                </a:lnTo>
                <a:lnTo>
                  <a:pt x="3743590" y="227859"/>
                </a:lnTo>
                <a:lnTo>
                  <a:pt x="3875560" y="223938"/>
                </a:lnTo>
                <a:lnTo>
                  <a:pt x="4007530" y="219391"/>
                </a:lnTo>
                <a:lnTo>
                  <a:pt x="4140710" y="212961"/>
                </a:lnTo>
                <a:lnTo>
                  <a:pt x="4275102" y="205277"/>
                </a:lnTo>
                <a:lnTo>
                  <a:pt x="4410098" y="197907"/>
                </a:lnTo>
                <a:lnTo>
                  <a:pt x="4545096" y="188498"/>
                </a:lnTo>
                <a:lnTo>
                  <a:pt x="4681909" y="177207"/>
                </a:lnTo>
                <a:lnTo>
                  <a:pt x="4816905" y="165916"/>
                </a:lnTo>
                <a:lnTo>
                  <a:pt x="4954323" y="152899"/>
                </a:lnTo>
                <a:lnTo>
                  <a:pt x="5092347" y="138629"/>
                </a:lnTo>
                <a:lnTo>
                  <a:pt x="5228555" y="123574"/>
                </a:lnTo>
                <a:lnTo>
                  <a:pt x="5366578" y="106010"/>
                </a:lnTo>
                <a:lnTo>
                  <a:pt x="5503997" y="87192"/>
                </a:lnTo>
                <a:lnTo>
                  <a:pt x="5642020" y="68530"/>
                </a:lnTo>
                <a:lnTo>
                  <a:pt x="5779438" y="46733"/>
                </a:lnTo>
                <a:lnTo>
                  <a:pt x="5916251" y="24464"/>
                </a:lnTo>
                <a:close/>
              </a:path>
            </a:pathLst>
          </a:custGeom>
          <a:solidFill>
            <a:schemeClr val="tx1"/>
          </a:solidFill>
          <a:ln>
            <a:noFill/>
          </a:ln>
        </p:spPr>
      </p:sp>
      <p:sp>
        <p:nvSpPr>
          <p:cNvPr id="30" name="Freeform 5">
            <a:extLst>
              <a:ext uri="{FF2B5EF4-FFF2-40B4-BE49-F238E27FC236}">
                <a16:creationId xmlns:a16="http://schemas.microsoft.com/office/drawing/2014/main" id="{F6ACD5FC-CAFE-48EB-B765-60EED2E052F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tx1"/>
          </a:solidFill>
          <a:ln>
            <a:noFill/>
          </a:ln>
        </p:spPr>
      </p:sp>
      <p:sp>
        <p:nvSpPr>
          <p:cNvPr id="2" name="Title 1">
            <a:extLst>
              <a:ext uri="{FF2B5EF4-FFF2-40B4-BE49-F238E27FC236}">
                <a16:creationId xmlns:a16="http://schemas.microsoft.com/office/drawing/2014/main" id="{61654573-FF7E-CE12-B439-4F2D3ECC4AD8}"/>
              </a:ext>
            </a:extLst>
          </p:cNvPr>
          <p:cNvSpPr>
            <a:spLocks noGrp="1"/>
          </p:cNvSpPr>
          <p:nvPr>
            <p:ph type="title"/>
          </p:nvPr>
        </p:nvSpPr>
        <p:spPr>
          <a:xfrm>
            <a:off x="1154955" y="973668"/>
            <a:ext cx="2942210" cy="1020232"/>
          </a:xfrm>
        </p:spPr>
        <p:txBody>
          <a:bodyPr vert="horz" lIns="91440" tIns="45720" rIns="91440" bIns="45720" rtlCol="0" anchor="ctr">
            <a:normAutofit/>
          </a:bodyPr>
          <a:lstStyle/>
          <a:p>
            <a:pPr>
              <a:lnSpc>
                <a:spcPct val="90000"/>
              </a:lnSpc>
            </a:pPr>
            <a:r>
              <a:rPr lang="en-US" sz="3300" b="0" i="0" kern="1200">
                <a:solidFill>
                  <a:srgbClr val="EBEBEB"/>
                </a:solidFill>
                <a:latin typeface="+mj-lt"/>
                <a:ea typeface="+mj-ea"/>
                <a:cs typeface="+mj-cs"/>
              </a:rPr>
              <a:t>The Ivory Bangle Lady</a:t>
            </a:r>
          </a:p>
        </p:txBody>
      </p:sp>
      <p:pic>
        <p:nvPicPr>
          <p:cNvPr id="8" name="Picture Placeholder 7" descr="Graphical user interface&#10;&#10;Description automatically generated">
            <a:extLst>
              <a:ext uri="{FF2B5EF4-FFF2-40B4-BE49-F238E27FC236}">
                <a16:creationId xmlns:a16="http://schemas.microsoft.com/office/drawing/2014/main" id="{F1CF3DA4-68D8-332E-8399-1AD20EC0C83C}"/>
              </a:ext>
            </a:extLst>
          </p:cNvPr>
          <p:cNvPicPr>
            <a:picLocks noGrp="1" noChangeAspect="1"/>
          </p:cNvPicPr>
          <p:nvPr>
            <p:ph type="pic" idx="1"/>
          </p:nvPr>
        </p:nvPicPr>
        <p:blipFill>
          <a:blip r:embed="rId3">
            <a:extLst>
              <a:ext uri="{28A0092B-C50C-407E-A947-70E740481C1C}">
                <a14:useLocalDpi xmlns:a14="http://schemas.microsoft.com/office/drawing/2010/main" val="0"/>
              </a:ext>
            </a:extLst>
          </a:blip>
          <a:srcRect l="3125" r="3125"/>
          <a:stretch>
            <a:fillRect/>
          </a:stretch>
        </p:blipFill>
        <p:spPr>
          <a:xfrm>
            <a:off x="5313910" y="803751"/>
            <a:ext cx="6152927" cy="5250498"/>
          </a:xfrm>
          <a:prstGeom prst="rect">
            <a:avLst/>
          </a:prstGeom>
        </p:spPr>
      </p:pic>
      <p:sp>
        <p:nvSpPr>
          <p:cNvPr id="32" name="Rectangle 31">
            <a:extLst>
              <a:ext uri="{FF2B5EF4-FFF2-40B4-BE49-F238E27FC236}">
                <a16:creationId xmlns:a16="http://schemas.microsoft.com/office/drawing/2014/main" id="{9F33B405-D785-4738-B1C0-6A0AA5E9828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34" name="Oval 33">
            <a:extLst>
              <a:ext uri="{FF2B5EF4-FFF2-40B4-BE49-F238E27FC236}">
                <a16:creationId xmlns:a16="http://schemas.microsoft.com/office/drawing/2014/main" id="{4233DC0E-DE6C-4FB6-A529-51B162641AB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36" name="Oval 35">
            <a:extLst>
              <a:ext uri="{FF2B5EF4-FFF2-40B4-BE49-F238E27FC236}">
                <a16:creationId xmlns:a16="http://schemas.microsoft.com/office/drawing/2014/main" id="{3870477F-E451-4BC3-863F-0E2FC572884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4" name="Text Placeholder 3">
            <a:extLst>
              <a:ext uri="{FF2B5EF4-FFF2-40B4-BE49-F238E27FC236}">
                <a16:creationId xmlns:a16="http://schemas.microsoft.com/office/drawing/2014/main" id="{0E240744-915F-6109-5CF8-62803C4F4C6D}"/>
              </a:ext>
            </a:extLst>
          </p:cNvPr>
          <p:cNvSpPr>
            <a:spLocks noGrp="1"/>
          </p:cNvSpPr>
          <p:nvPr>
            <p:ph type="body" sz="half" idx="2"/>
          </p:nvPr>
        </p:nvSpPr>
        <p:spPr>
          <a:xfrm>
            <a:off x="1154955" y="2120900"/>
            <a:ext cx="3133726" cy="3898900"/>
          </a:xfrm>
        </p:spPr>
        <p:txBody>
          <a:bodyPr vert="horz" lIns="91440" tIns="45720" rIns="91440" bIns="45720" rtlCol="0">
            <a:normAutofit/>
          </a:bodyPr>
          <a:lstStyle/>
          <a:p>
            <a:pPr>
              <a:buFont typeface="Wingdings 3" charset="2"/>
              <a:buChar char=""/>
            </a:pPr>
            <a:r>
              <a:rPr lang="en-US" dirty="0">
                <a:solidFill>
                  <a:srgbClr val="FFFFFF"/>
                </a:solidFill>
              </a:rPr>
              <a:t>Skeleton found in 1901, near Sycamore Terrace in York.</a:t>
            </a:r>
          </a:p>
          <a:p>
            <a:pPr>
              <a:buFont typeface="Wingdings 3" charset="2"/>
              <a:buChar char=""/>
            </a:pPr>
            <a:r>
              <a:rPr lang="en-US" dirty="0">
                <a:solidFill>
                  <a:srgbClr val="FFFFFF"/>
                </a:solidFill>
              </a:rPr>
              <a:t>The grave goods indicate this was a high status person.</a:t>
            </a:r>
          </a:p>
          <a:p>
            <a:pPr>
              <a:buFont typeface="Wingdings 3" charset="2"/>
              <a:buChar char=""/>
            </a:pPr>
            <a:r>
              <a:rPr lang="en-US" dirty="0">
                <a:solidFill>
                  <a:srgbClr val="FFFFFF"/>
                </a:solidFill>
              </a:rPr>
              <a:t>She dates to the second half of the C4th AD.</a:t>
            </a:r>
          </a:p>
          <a:p>
            <a:pPr>
              <a:buFont typeface="Wingdings 3" charset="2"/>
              <a:buChar char=""/>
            </a:pPr>
            <a:r>
              <a:rPr lang="en-US" dirty="0">
                <a:solidFill>
                  <a:srgbClr val="FFFFFF"/>
                </a:solidFill>
              </a:rPr>
              <a:t>Grave was oriented north-south.</a:t>
            </a:r>
          </a:p>
          <a:p>
            <a:pPr>
              <a:buFont typeface="Wingdings 3" charset="2"/>
              <a:buChar char=""/>
            </a:pPr>
            <a:r>
              <a:rPr lang="en-US" dirty="0">
                <a:solidFill>
                  <a:srgbClr val="FFFFFF"/>
                </a:solidFill>
              </a:rPr>
              <a:t>On display in the Yorkshire Museum.</a:t>
            </a:r>
          </a:p>
        </p:txBody>
      </p:sp>
      <p:sp>
        <p:nvSpPr>
          <p:cNvPr id="38" name="Freeform 5">
            <a:extLst>
              <a:ext uri="{FF2B5EF4-FFF2-40B4-BE49-F238E27FC236}">
                <a16:creationId xmlns:a16="http://schemas.microsoft.com/office/drawing/2014/main" id="{B4A81DE1-E2BC-4A31-99EE-71350421B0E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gray">
          <a:xfrm rot="15922489">
            <a:off x="3140485" y="1826078"/>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tx1">
              <a:alpha val="20000"/>
            </a:schemeClr>
          </a:solidFill>
          <a:ln>
            <a:noFill/>
          </a:ln>
        </p:spPr>
      </p:sp>
    </p:spTree>
    <p:extLst>
      <p:ext uri="{BB962C8B-B14F-4D97-AF65-F5344CB8AC3E}">
        <p14:creationId xmlns:p14="http://schemas.microsoft.com/office/powerpoint/2010/main" val="229761925"/>
      </p:ext>
    </p:extLst>
  </p:cSld>
  <p:clrMapOvr>
    <a:overrideClrMapping bg1="dk1" tx1="lt1" bg2="dk2" tx2="lt2" accent1="accent1" accent2="accent2" accent3="accent3" accent4="accent4" accent5="accent5" accent6="accent6" hlink="hlink" folHlink="folHlink"/>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grpSp>
        <p:nvGrpSpPr>
          <p:cNvPr id="11" name="Group 10">
            <a:extLst>
              <a:ext uri="{FF2B5EF4-FFF2-40B4-BE49-F238E27FC236}">
                <a16:creationId xmlns:a16="http://schemas.microsoft.com/office/drawing/2014/main" id="{FAEF28A3-012D-4640-B8B8-1EF6EAF7233B}"/>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0" y="0"/>
            <a:ext cx="12192000" cy="6858000"/>
            <a:chOff x="0" y="0"/>
            <a:chExt cx="12192000" cy="6858000"/>
          </a:xfrm>
        </p:grpSpPr>
        <p:sp>
          <p:nvSpPr>
            <p:cNvPr id="12" name="Rectangle 11">
              <a:extLst>
                <a:ext uri="{FF2B5EF4-FFF2-40B4-BE49-F238E27FC236}">
                  <a16:creationId xmlns:a16="http://schemas.microsoft.com/office/drawing/2014/main" id="{F3B2F1C2-14D3-4A53-B329-323795BCFD5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0" y="0"/>
              <a:ext cx="12192000"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3" name="Oval 12">
              <a:extLst>
                <a:ext uri="{FF2B5EF4-FFF2-40B4-BE49-F238E27FC236}">
                  <a16:creationId xmlns:a16="http://schemas.microsoft.com/office/drawing/2014/main" id="{194E879E-1515-4211-8F1B-B68A92B2C20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0"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4" name="Oval 13">
              <a:extLst>
                <a:ext uri="{FF2B5EF4-FFF2-40B4-BE49-F238E27FC236}">
                  <a16:creationId xmlns:a16="http://schemas.microsoft.com/office/drawing/2014/main" id="{F7137E7D-1F4E-498A-97D1-0E1FE6FC6F9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5" name="Oval 14">
              <a:extLst>
                <a:ext uri="{FF2B5EF4-FFF2-40B4-BE49-F238E27FC236}">
                  <a16:creationId xmlns:a16="http://schemas.microsoft.com/office/drawing/2014/main" id="{91375183-B6E5-43E0-B28F-39EC9083853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6" name="Oval 15">
              <a:extLst>
                <a:ext uri="{FF2B5EF4-FFF2-40B4-BE49-F238E27FC236}">
                  <a16:creationId xmlns:a16="http://schemas.microsoft.com/office/drawing/2014/main" id="{267F36BD-A8AF-4304-A662-1007CC1748D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7" name="Oval 16">
              <a:extLst>
                <a:ext uri="{FF2B5EF4-FFF2-40B4-BE49-F238E27FC236}">
                  <a16:creationId xmlns:a16="http://schemas.microsoft.com/office/drawing/2014/main" id="{15D9095F-2809-4A90-A032-250AC21C352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7999412" y="8464"/>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8" name="Freeform 5">
              <a:extLst>
                <a:ext uri="{FF2B5EF4-FFF2-40B4-BE49-F238E27FC236}">
                  <a16:creationId xmlns:a16="http://schemas.microsoft.com/office/drawing/2014/main" id="{9027D7BF-C282-4477-A406-245C3F26521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gray">
            <a:xfrm rot="21010068">
              <a:off x="8490951" y="1797517"/>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9" name="Freeform 5">
              <a:extLst>
                <a:ext uri="{FF2B5EF4-FFF2-40B4-BE49-F238E27FC236}">
                  <a16:creationId xmlns:a16="http://schemas.microsoft.com/office/drawing/2014/main" id="{AC3C43D8-426E-472E-A8E8-C41BF7A876B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gray">
            <a:xfrm>
              <a:off x="459506" y="1866405"/>
              <a:ext cx="11277600" cy="4533900"/>
            </a:xfrm>
            <a:custGeom>
              <a:avLst/>
              <a:gdLst/>
              <a:ahLst/>
              <a:cxnLst/>
              <a:rect l="0" t="0" r="r" b="b"/>
              <a:pathLst>
                <a:path w="7104" h="2856">
                  <a:moveTo>
                    <a:pt x="0" y="0"/>
                  </a:moveTo>
                  <a:lnTo>
                    <a:pt x="0" y="2856"/>
                  </a:lnTo>
                  <a:lnTo>
                    <a:pt x="7104" y="2856"/>
                  </a:lnTo>
                  <a:lnTo>
                    <a:pt x="7104" y="1"/>
                  </a:lnTo>
                  <a:lnTo>
                    <a:pt x="7104" y="1"/>
                  </a:lnTo>
                  <a:lnTo>
                    <a:pt x="6943" y="26"/>
                  </a:lnTo>
                  <a:lnTo>
                    <a:pt x="6782" y="50"/>
                  </a:lnTo>
                  <a:lnTo>
                    <a:pt x="6621" y="73"/>
                  </a:lnTo>
                  <a:lnTo>
                    <a:pt x="6459" y="93"/>
                  </a:lnTo>
                  <a:lnTo>
                    <a:pt x="6298" y="113"/>
                  </a:lnTo>
                  <a:lnTo>
                    <a:pt x="6136" y="132"/>
                  </a:lnTo>
                  <a:lnTo>
                    <a:pt x="5976" y="148"/>
                  </a:lnTo>
                  <a:lnTo>
                    <a:pt x="5814" y="163"/>
                  </a:lnTo>
                  <a:lnTo>
                    <a:pt x="5653" y="177"/>
                  </a:lnTo>
                  <a:lnTo>
                    <a:pt x="5494" y="189"/>
                  </a:lnTo>
                  <a:lnTo>
                    <a:pt x="5334" y="201"/>
                  </a:lnTo>
                  <a:lnTo>
                    <a:pt x="5175" y="211"/>
                  </a:lnTo>
                  <a:lnTo>
                    <a:pt x="5017" y="219"/>
                  </a:lnTo>
                  <a:lnTo>
                    <a:pt x="4859" y="227"/>
                  </a:lnTo>
                  <a:lnTo>
                    <a:pt x="4703" y="234"/>
                  </a:lnTo>
                  <a:lnTo>
                    <a:pt x="4548" y="239"/>
                  </a:lnTo>
                  <a:lnTo>
                    <a:pt x="4393" y="243"/>
                  </a:lnTo>
                  <a:lnTo>
                    <a:pt x="4240" y="247"/>
                  </a:lnTo>
                  <a:lnTo>
                    <a:pt x="4088" y="249"/>
                  </a:lnTo>
                  <a:lnTo>
                    <a:pt x="3937" y="251"/>
                  </a:lnTo>
                  <a:lnTo>
                    <a:pt x="3788" y="252"/>
                  </a:lnTo>
                  <a:lnTo>
                    <a:pt x="3640" y="251"/>
                  </a:lnTo>
                  <a:lnTo>
                    <a:pt x="3494" y="251"/>
                  </a:lnTo>
                  <a:lnTo>
                    <a:pt x="3349" y="249"/>
                  </a:lnTo>
                  <a:lnTo>
                    <a:pt x="3207" y="246"/>
                  </a:lnTo>
                  <a:lnTo>
                    <a:pt x="3066" y="243"/>
                  </a:lnTo>
                  <a:lnTo>
                    <a:pt x="2928" y="240"/>
                  </a:lnTo>
                  <a:lnTo>
                    <a:pt x="2791" y="235"/>
                  </a:lnTo>
                  <a:lnTo>
                    <a:pt x="2656" y="230"/>
                  </a:lnTo>
                  <a:lnTo>
                    <a:pt x="2524" y="225"/>
                  </a:lnTo>
                  <a:lnTo>
                    <a:pt x="2266" y="212"/>
                  </a:lnTo>
                  <a:lnTo>
                    <a:pt x="2019" y="198"/>
                  </a:lnTo>
                  <a:lnTo>
                    <a:pt x="1782" y="183"/>
                  </a:lnTo>
                  <a:lnTo>
                    <a:pt x="1557" y="167"/>
                  </a:lnTo>
                  <a:lnTo>
                    <a:pt x="1343" y="150"/>
                  </a:lnTo>
                  <a:lnTo>
                    <a:pt x="1144" y="132"/>
                  </a:lnTo>
                  <a:lnTo>
                    <a:pt x="957" y="114"/>
                  </a:lnTo>
                  <a:lnTo>
                    <a:pt x="785" y="96"/>
                  </a:lnTo>
                  <a:lnTo>
                    <a:pt x="627" y="79"/>
                  </a:lnTo>
                  <a:lnTo>
                    <a:pt x="487" y="63"/>
                  </a:lnTo>
                  <a:lnTo>
                    <a:pt x="361" y="48"/>
                  </a:lnTo>
                  <a:lnTo>
                    <a:pt x="254" y="35"/>
                  </a:lnTo>
                  <a:lnTo>
                    <a:pt x="165" y="23"/>
                  </a:lnTo>
                  <a:lnTo>
                    <a:pt x="42" y="6"/>
                  </a:lnTo>
                  <a:lnTo>
                    <a:pt x="0" y="0"/>
                  </a:lnTo>
                  <a:lnTo>
                    <a:pt x="0" y="0"/>
                  </a:lnTo>
                  <a:close/>
                </a:path>
              </a:pathLst>
            </a:custGeom>
            <a:solidFill>
              <a:schemeClr val="bg1"/>
            </a:solidFill>
            <a:ln>
              <a:noFill/>
            </a:ln>
          </p:spPr>
        </p:sp>
        <p:sp>
          <p:nvSpPr>
            <p:cNvPr id="20" name="Freeform 5">
              <a:extLst>
                <a:ext uri="{FF2B5EF4-FFF2-40B4-BE49-F238E27FC236}">
                  <a16:creationId xmlns:a16="http://schemas.microsoft.com/office/drawing/2014/main" id="{52DCAE0E-B8DE-4C42-A48F-FA0C8345AC93}"/>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2" name="Rectangle 21">
            <a:extLst>
              <a:ext uri="{FF2B5EF4-FFF2-40B4-BE49-F238E27FC236}">
                <a16:creationId xmlns:a16="http://schemas.microsoft.com/office/drawing/2014/main" id="{59647F54-801D-44AB-8284-EDDFF776313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24" name="Freeform 16">
            <a:extLst>
              <a:ext uri="{FF2B5EF4-FFF2-40B4-BE49-F238E27FC236}">
                <a16:creationId xmlns:a16="http://schemas.microsoft.com/office/drawing/2014/main" id="{E4F17063-EDA4-417B-946F-BA357F3B390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242856" y="3128074"/>
            <a:ext cx="3472060" cy="825932"/>
          </a:xfrm>
          <a:custGeom>
            <a:avLst/>
            <a:gdLst>
              <a:gd name="connsiteX0" fmla="*/ 3470310 w 3472060"/>
              <a:gd name="connsiteY0" fmla="*/ 0 h 825932"/>
              <a:gd name="connsiteX1" fmla="*/ 3472060 w 3472060"/>
              <a:gd name="connsiteY1" fmla="*/ 12850 h 825932"/>
              <a:gd name="connsiteX2" fmla="*/ 3472060 w 3472060"/>
              <a:gd name="connsiteY2" fmla="*/ 480529 h 825932"/>
              <a:gd name="connsiteX3" fmla="*/ 3363699 w 3472060"/>
              <a:gd name="connsiteY3" fmla="*/ 498471 h 825932"/>
              <a:gd name="connsiteX4" fmla="*/ 42060 w 3472060"/>
              <a:gd name="connsiteY4" fmla="*/ 824486 h 825932"/>
              <a:gd name="connsiteX5" fmla="*/ 0 w 3472060"/>
              <a:gd name="connsiteY5" fmla="*/ 758452 h 825932"/>
              <a:gd name="connsiteX6" fmla="*/ 188014 w 3472060"/>
              <a:gd name="connsiteY6" fmla="*/ 735602 h 825932"/>
              <a:gd name="connsiteX7" fmla="*/ 284087 w 3472060"/>
              <a:gd name="connsiteY7" fmla="*/ 722590 h 825932"/>
              <a:gd name="connsiteX8" fmla="*/ 382288 w 3472060"/>
              <a:gd name="connsiteY8" fmla="*/ 709392 h 825932"/>
              <a:gd name="connsiteX9" fmla="*/ 481858 w 3472060"/>
              <a:gd name="connsiteY9" fmla="*/ 695774 h 825932"/>
              <a:gd name="connsiteX10" fmla="*/ 581897 w 3472060"/>
              <a:gd name="connsiteY10" fmla="*/ 680711 h 825932"/>
              <a:gd name="connsiteX11" fmla="*/ 683670 w 3472060"/>
              <a:gd name="connsiteY11" fmla="*/ 665256 h 825932"/>
              <a:gd name="connsiteX12" fmla="*/ 787206 w 3472060"/>
              <a:gd name="connsiteY12" fmla="*/ 649587 h 825932"/>
              <a:gd name="connsiteX13" fmla="*/ 892019 w 3472060"/>
              <a:gd name="connsiteY13" fmla="*/ 632968 h 825932"/>
              <a:gd name="connsiteX14" fmla="*/ 997620 w 3472060"/>
              <a:gd name="connsiteY14" fmla="*/ 614667 h 825932"/>
              <a:gd name="connsiteX15" fmla="*/ 1104727 w 3472060"/>
              <a:gd name="connsiteY15" fmla="*/ 596741 h 825932"/>
              <a:gd name="connsiteX16" fmla="*/ 1212669 w 3472060"/>
              <a:gd name="connsiteY16" fmla="*/ 577397 h 825932"/>
              <a:gd name="connsiteX17" fmla="*/ 1321506 w 3472060"/>
              <a:gd name="connsiteY17" fmla="*/ 556988 h 825932"/>
              <a:gd name="connsiteX18" fmla="*/ 1430709 w 3472060"/>
              <a:gd name="connsiteY18" fmla="*/ 536607 h 825932"/>
              <a:gd name="connsiteX19" fmla="*/ 1541050 w 3472060"/>
              <a:gd name="connsiteY19" fmla="*/ 514481 h 825932"/>
              <a:gd name="connsiteX20" fmla="*/ 1652805 w 3472060"/>
              <a:gd name="connsiteY20" fmla="*/ 492202 h 825932"/>
              <a:gd name="connsiteX21" fmla="*/ 1763708 w 3472060"/>
              <a:gd name="connsiteY21" fmla="*/ 469161 h 825932"/>
              <a:gd name="connsiteX22" fmla="*/ 1875795 w 3472060"/>
              <a:gd name="connsiteY22" fmla="*/ 444641 h 825932"/>
              <a:gd name="connsiteX23" fmla="*/ 1989128 w 3472060"/>
              <a:gd name="connsiteY23" fmla="*/ 418995 h 825932"/>
              <a:gd name="connsiteX24" fmla="*/ 2102476 w 3472060"/>
              <a:gd name="connsiteY24" fmla="*/ 393438 h 825932"/>
              <a:gd name="connsiteX25" fmla="*/ 2215549 w 3472060"/>
              <a:gd name="connsiteY25" fmla="*/ 366291 h 825932"/>
              <a:gd name="connsiteX26" fmla="*/ 2330490 w 3472060"/>
              <a:gd name="connsiteY26" fmla="*/ 337455 h 825932"/>
              <a:gd name="connsiteX27" fmla="*/ 2443333 w 3472060"/>
              <a:gd name="connsiteY27" fmla="*/ 308983 h 825932"/>
              <a:gd name="connsiteX28" fmla="*/ 2558014 w 3472060"/>
              <a:gd name="connsiteY28" fmla="*/ 278646 h 825932"/>
              <a:gd name="connsiteX29" fmla="*/ 2673621 w 3472060"/>
              <a:gd name="connsiteY29" fmla="*/ 247421 h 825932"/>
              <a:gd name="connsiteX30" fmla="*/ 2787008 w 3472060"/>
              <a:gd name="connsiteY30" fmla="*/ 215853 h 825932"/>
              <a:gd name="connsiteX31" fmla="*/ 2901442 w 3472060"/>
              <a:gd name="connsiteY31" fmla="*/ 182011 h 825932"/>
              <a:gd name="connsiteX32" fmla="*/ 3015722 w 3472060"/>
              <a:gd name="connsiteY32" fmla="*/ 147286 h 825932"/>
              <a:gd name="connsiteX33" fmla="*/ 3130018 w 3472060"/>
              <a:gd name="connsiteY33" fmla="*/ 112649 h 825932"/>
              <a:gd name="connsiteX34" fmla="*/ 3243551 w 3472060"/>
              <a:gd name="connsiteY34" fmla="*/ 75688 h 825932"/>
              <a:gd name="connsiteX35" fmla="*/ 3356992 w 3472060"/>
              <a:gd name="connsiteY35" fmla="*/ 38197 h 825932"/>
              <a:gd name="connsiteX36" fmla="*/ 3470310 w 3472060"/>
              <a:gd name="connsiteY36" fmla="*/ 0 h 82593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Lst>
            <a:rect l="l" t="t" r="r" b="b"/>
            <a:pathLst>
              <a:path w="3472060" h="825932">
                <a:moveTo>
                  <a:pt x="3470310" y="0"/>
                </a:moveTo>
                <a:lnTo>
                  <a:pt x="3472060" y="12850"/>
                </a:lnTo>
                <a:lnTo>
                  <a:pt x="3472060" y="480529"/>
                </a:lnTo>
                <a:lnTo>
                  <a:pt x="3363699" y="498471"/>
                </a:lnTo>
                <a:cubicBezTo>
                  <a:pt x="2435623" y="645518"/>
                  <a:pt x="603076" y="844866"/>
                  <a:pt x="42060" y="824486"/>
                </a:cubicBezTo>
                <a:cubicBezTo>
                  <a:pt x="28151" y="802425"/>
                  <a:pt x="13909" y="780513"/>
                  <a:pt x="0" y="758452"/>
                </a:cubicBezTo>
                <a:lnTo>
                  <a:pt x="188014" y="735602"/>
                </a:lnTo>
                <a:lnTo>
                  <a:pt x="284087" y="722590"/>
                </a:lnTo>
                <a:lnTo>
                  <a:pt x="382288" y="709392"/>
                </a:lnTo>
                <a:lnTo>
                  <a:pt x="481858" y="695774"/>
                </a:lnTo>
                <a:lnTo>
                  <a:pt x="581897" y="680711"/>
                </a:lnTo>
                <a:lnTo>
                  <a:pt x="683670" y="665256"/>
                </a:lnTo>
                <a:lnTo>
                  <a:pt x="787206" y="649587"/>
                </a:lnTo>
                <a:lnTo>
                  <a:pt x="892019" y="632968"/>
                </a:lnTo>
                <a:lnTo>
                  <a:pt x="997620" y="614667"/>
                </a:lnTo>
                <a:lnTo>
                  <a:pt x="1104727" y="596741"/>
                </a:lnTo>
                <a:lnTo>
                  <a:pt x="1212669" y="577397"/>
                </a:lnTo>
                <a:lnTo>
                  <a:pt x="1321506" y="556988"/>
                </a:lnTo>
                <a:lnTo>
                  <a:pt x="1430709" y="536607"/>
                </a:lnTo>
                <a:lnTo>
                  <a:pt x="1541050" y="514481"/>
                </a:lnTo>
                <a:lnTo>
                  <a:pt x="1652805" y="492202"/>
                </a:lnTo>
                <a:lnTo>
                  <a:pt x="1763708" y="469161"/>
                </a:lnTo>
                <a:lnTo>
                  <a:pt x="1875795" y="444641"/>
                </a:lnTo>
                <a:lnTo>
                  <a:pt x="1989128" y="418995"/>
                </a:lnTo>
                <a:lnTo>
                  <a:pt x="2102476" y="393438"/>
                </a:lnTo>
                <a:lnTo>
                  <a:pt x="2215549" y="366291"/>
                </a:lnTo>
                <a:lnTo>
                  <a:pt x="2330490" y="337455"/>
                </a:lnTo>
                <a:lnTo>
                  <a:pt x="2443333" y="308983"/>
                </a:lnTo>
                <a:lnTo>
                  <a:pt x="2558014" y="278646"/>
                </a:lnTo>
                <a:lnTo>
                  <a:pt x="2673621" y="247421"/>
                </a:lnTo>
                <a:lnTo>
                  <a:pt x="2787008" y="215853"/>
                </a:lnTo>
                <a:lnTo>
                  <a:pt x="2901442" y="182011"/>
                </a:lnTo>
                <a:lnTo>
                  <a:pt x="3015722" y="147286"/>
                </a:lnTo>
                <a:lnTo>
                  <a:pt x="3130018" y="112649"/>
                </a:lnTo>
                <a:lnTo>
                  <a:pt x="3243551" y="75688"/>
                </a:lnTo>
                <a:lnTo>
                  <a:pt x="3356992" y="38197"/>
                </a:lnTo>
                <a:lnTo>
                  <a:pt x="3470310" y="0"/>
                </a:lnTo>
                <a:close/>
              </a:path>
            </a:pathLst>
          </a:custGeom>
          <a:solidFill>
            <a:schemeClr val="tx1">
              <a:alpha val="20000"/>
            </a:schemeClr>
          </a:solidFill>
          <a:ln>
            <a:noFill/>
          </a:ln>
        </p:spPr>
        <p:txBody>
          <a:bodyPr rtlCol="0" anchor="ctr"/>
          <a:lstStyle/>
          <a:p>
            <a:pPr algn="ctr"/>
            <a:endParaRPr lang="en-US" dirty="0">
              <a:solidFill>
                <a:schemeClr val="tx1"/>
              </a:solidFill>
            </a:endParaRPr>
          </a:p>
        </p:txBody>
      </p:sp>
      <p:sp>
        <p:nvSpPr>
          <p:cNvPr id="26" name="Freeform: Shape 25">
            <a:extLst>
              <a:ext uri="{FF2B5EF4-FFF2-40B4-BE49-F238E27FC236}">
                <a16:creationId xmlns:a16="http://schemas.microsoft.com/office/drawing/2014/main" id="{D36F3EEA-55D4-4677-80E7-92D00B8F343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3358392"/>
            <a:ext cx="12192000" cy="3033446"/>
          </a:xfrm>
          <a:custGeom>
            <a:avLst/>
            <a:gdLst>
              <a:gd name="connsiteX0" fmla="*/ 1 w 12192000"/>
              <a:gd name="connsiteY0" fmla="*/ 0 h 2802467"/>
              <a:gd name="connsiteX1" fmla="*/ 71932 w 12192000"/>
              <a:gd name="connsiteY1" fmla="*/ 12261 h 2802467"/>
              <a:gd name="connsiteX2" fmla="*/ 282848 w 12192000"/>
              <a:gd name="connsiteY2" fmla="*/ 48342 h 2802467"/>
              <a:gd name="connsiteX3" fmla="*/ 436464 w 12192000"/>
              <a:gd name="connsiteY3" fmla="*/ 73565 h 2802467"/>
              <a:gd name="connsiteX4" fmla="*/ 619339 w 12192000"/>
              <a:gd name="connsiteY4" fmla="*/ 100188 h 2802467"/>
              <a:gd name="connsiteX5" fmla="*/ 836351 w 12192000"/>
              <a:gd name="connsiteY5" fmla="*/ 132066 h 2802467"/>
              <a:gd name="connsiteX6" fmla="*/ 1076528 w 12192000"/>
              <a:gd name="connsiteY6" fmla="*/ 165696 h 2802467"/>
              <a:gd name="connsiteX7" fmla="*/ 1347183 w 12192000"/>
              <a:gd name="connsiteY7" fmla="*/ 201077 h 2802467"/>
              <a:gd name="connsiteX8" fmla="*/ 1642223 w 12192000"/>
              <a:gd name="connsiteY8" fmla="*/ 238560 h 2802467"/>
              <a:gd name="connsiteX9" fmla="*/ 1962864 w 12192000"/>
              <a:gd name="connsiteY9" fmla="*/ 276043 h 2802467"/>
              <a:gd name="connsiteX10" fmla="*/ 2304232 w 12192000"/>
              <a:gd name="connsiteY10" fmla="*/ 314226 h 2802467"/>
              <a:gd name="connsiteX11" fmla="*/ 2672421 w 12192000"/>
              <a:gd name="connsiteY11" fmla="*/ 349608 h 2802467"/>
              <a:gd name="connsiteX12" fmla="*/ 3057678 w 12192000"/>
              <a:gd name="connsiteY12" fmla="*/ 383587 h 2802467"/>
              <a:gd name="connsiteX13" fmla="*/ 3464881 w 12192000"/>
              <a:gd name="connsiteY13" fmla="*/ 414415 h 2802467"/>
              <a:gd name="connsiteX14" fmla="*/ 3889152 w 12192000"/>
              <a:gd name="connsiteY14" fmla="*/ 443840 h 2802467"/>
              <a:gd name="connsiteX15" fmla="*/ 4331710 w 12192000"/>
              <a:gd name="connsiteY15" fmla="*/ 471515 h 2802467"/>
              <a:gd name="connsiteX16" fmla="*/ 4558476 w 12192000"/>
              <a:gd name="connsiteY16" fmla="*/ 481323 h 2802467"/>
              <a:gd name="connsiteX17" fmla="*/ 4790118 w 12192000"/>
              <a:gd name="connsiteY17" fmla="*/ 492183 h 2802467"/>
              <a:gd name="connsiteX18" fmla="*/ 5025418 w 12192000"/>
              <a:gd name="connsiteY18" fmla="*/ 502342 h 2802467"/>
              <a:gd name="connsiteX19" fmla="*/ 5261937 w 12192000"/>
              <a:gd name="connsiteY19" fmla="*/ 508998 h 2802467"/>
              <a:gd name="connsiteX20" fmla="*/ 5503332 w 12192000"/>
              <a:gd name="connsiteY20" fmla="*/ 514953 h 2802467"/>
              <a:gd name="connsiteX21" fmla="*/ 5747166 w 12192000"/>
              <a:gd name="connsiteY21" fmla="*/ 521259 h 2802467"/>
              <a:gd name="connsiteX22" fmla="*/ 5995877 w 12192000"/>
              <a:gd name="connsiteY22" fmla="*/ 525462 h 2802467"/>
              <a:gd name="connsiteX23" fmla="*/ 6247026 w 12192000"/>
              <a:gd name="connsiteY23" fmla="*/ 525462 h 2802467"/>
              <a:gd name="connsiteX24" fmla="*/ 6500613 w 12192000"/>
              <a:gd name="connsiteY24" fmla="*/ 527564 h 2802467"/>
              <a:gd name="connsiteX25" fmla="*/ 6756639 w 12192000"/>
              <a:gd name="connsiteY25" fmla="*/ 525462 h 2802467"/>
              <a:gd name="connsiteX26" fmla="*/ 7016322 w 12192000"/>
              <a:gd name="connsiteY26" fmla="*/ 521259 h 2802467"/>
              <a:gd name="connsiteX27" fmla="*/ 7276005 w 12192000"/>
              <a:gd name="connsiteY27" fmla="*/ 517405 h 2802467"/>
              <a:gd name="connsiteX28" fmla="*/ 7539345 w 12192000"/>
              <a:gd name="connsiteY28" fmla="*/ 508998 h 2802467"/>
              <a:gd name="connsiteX29" fmla="*/ 7805124 w 12192000"/>
              <a:gd name="connsiteY29" fmla="*/ 500240 h 2802467"/>
              <a:gd name="connsiteX30" fmla="*/ 8070903 w 12192000"/>
              <a:gd name="connsiteY30" fmla="*/ 490081 h 2802467"/>
              <a:gd name="connsiteX31" fmla="*/ 8339121 w 12192000"/>
              <a:gd name="connsiteY31" fmla="*/ 475719 h 2802467"/>
              <a:gd name="connsiteX32" fmla="*/ 8609776 w 12192000"/>
              <a:gd name="connsiteY32" fmla="*/ 458553 h 2802467"/>
              <a:gd name="connsiteX33" fmla="*/ 8881651 w 12192000"/>
              <a:gd name="connsiteY33" fmla="*/ 442089 h 2802467"/>
              <a:gd name="connsiteX34" fmla="*/ 9153526 w 12192000"/>
              <a:gd name="connsiteY34" fmla="*/ 421070 h 2802467"/>
              <a:gd name="connsiteX35" fmla="*/ 9429058 w 12192000"/>
              <a:gd name="connsiteY35" fmla="*/ 395848 h 2802467"/>
              <a:gd name="connsiteX36" fmla="*/ 9700933 w 12192000"/>
              <a:gd name="connsiteY36" fmla="*/ 370626 h 2802467"/>
              <a:gd name="connsiteX37" fmla="*/ 9977684 w 12192000"/>
              <a:gd name="connsiteY37" fmla="*/ 341550 h 2802467"/>
              <a:gd name="connsiteX38" fmla="*/ 10255655 w 12192000"/>
              <a:gd name="connsiteY38" fmla="*/ 309672 h 2802467"/>
              <a:gd name="connsiteX39" fmla="*/ 10529968 w 12192000"/>
              <a:gd name="connsiteY39" fmla="*/ 276043 h 2802467"/>
              <a:gd name="connsiteX40" fmla="*/ 10807939 w 12192000"/>
              <a:gd name="connsiteY40" fmla="*/ 236808 h 2802467"/>
              <a:gd name="connsiteX41" fmla="*/ 11084690 w 12192000"/>
              <a:gd name="connsiteY41" fmla="*/ 194771 h 2802467"/>
              <a:gd name="connsiteX42" fmla="*/ 11362661 w 12192000"/>
              <a:gd name="connsiteY42" fmla="*/ 153085 h 2802467"/>
              <a:gd name="connsiteX43" fmla="*/ 11639412 w 12192000"/>
              <a:gd name="connsiteY43" fmla="*/ 104392 h 2802467"/>
              <a:gd name="connsiteX44" fmla="*/ 11914945 w 12192000"/>
              <a:gd name="connsiteY44" fmla="*/ 54648 h 2802467"/>
              <a:gd name="connsiteX45" fmla="*/ 12191696 w 12192000"/>
              <a:gd name="connsiteY45" fmla="*/ 2452 h 2802467"/>
              <a:gd name="connsiteX46" fmla="*/ 12191696 w 12192000"/>
              <a:gd name="connsiteY46" fmla="*/ 2236410 h 2802467"/>
              <a:gd name="connsiteX47" fmla="*/ 12192000 w 12192000"/>
              <a:gd name="connsiteY47" fmla="*/ 2236410 h 2802467"/>
              <a:gd name="connsiteX48" fmla="*/ 12192000 w 12192000"/>
              <a:gd name="connsiteY48" fmla="*/ 2802467 h 2802467"/>
              <a:gd name="connsiteX49" fmla="*/ 12191696 w 12192000"/>
              <a:gd name="connsiteY49" fmla="*/ 2802467 h 2802467"/>
              <a:gd name="connsiteX50" fmla="*/ 0 w 12192000"/>
              <a:gd name="connsiteY50" fmla="*/ 2802467 h 2802467"/>
              <a:gd name="connsiteX51" fmla="*/ 0 w 12192000"/>
              <a:gd name="connsiteY51" fmla="*/ 2236410 h 2802467"/>
              <a:gd name="connsiteX52" fmla="*/ 1 w 12192000"/>
              <a:gd name="connsiteY52" fmla="*/ 2236410 h 280246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Lst>
            <a:rect l="l" t="t" r="r" b="b"/>
            <a:pathLst>
              <a:path w="12192000" h="2802467">
                <a:moveTo>
                  <a:pt x="1" y="0"/>
                </a:moveTo>
                <a:lnTo>
                  <a:pt x="71932" y="12261"/>
                </a:lnTo>
                <a:lnTo>
                  <a:pt x="282848" y="48342"/>
                </a:lnTo>
                <a:lnTo>
                  <a:pt x="436464" y="73565"/>
                </a:lnTo>
                <a:lnTo>
                  <a:pt x="619339" y="100188"/>
                </a:lnTo>
                <a:lnTo>
                  <a:pt x="836351" y="132066"/>
                </a:lnTo>
                <a:lnTo>
                  <a:pt x="1076528" y="165696"/>
                </a:lnTo>
                <a:lnTo>
                  <a:pt x="1347183" y="201077"/>
                </a:lnTo>
                <a:lnTo>
                  <a:pt x="1642223" y="238560"/>
                </a:lnTo>
                <a:lnTo>
                  <a:pt x="1962864" y="276043"/>
                </a:lnTo>
                <a:lnTo>
                  <a:pt x="2304232" y="314226"/>
                </a:lnTo>
                <a:lnTo>
                  <a:pt x="2672421" y="349608"/>
                </a:lnTo>
                <a:lnTo>
                  <a:pt x="3057678" y="383587"/>
                </a:lnTo>
                <a:lnTo>
                  <a:pt x="3464881" y="414415"/>
                </a:lnTo>
                <a:lnTo>
                  <a:pt x="3889152" y="443840"/>
                </a:lnTo>
                <a:lnTo>
                  <a:pt x="4331710" y="471515"/>
                </a:lnTo>
                <a:lnTo>
                  <a:pt x="4558476" y="481323"/>
                </a:lnTo>
                <a:lnTo>
                  <a:pt x="4790118" y="492183"/>
                </a:lnTo>
                <a:lnTo>
                  <a:pt x="5025418" y="502342"/>
                </a:lnTo>
                <a:lnTo>
                  <a:pt x="5261937" y="508998"/>
                </a:lnTo>
                <a:lnTo>
                  <a:pt x="5503332" y="514953"/>
                </a:lnTo>
                <a:lnTo>
                  <a:pt x="5747166" y="521259"/>
                </a:lnTo>
                <a:lnTo>
                  <a:pt x="5995877" y="525462"/>
                </a:lnTo>
                <a:lnTo>
                  <a:pt x="6247026" y="525462"/>
                </a:lnTo>
                <a:lnTo>
                  <a:pt x="6500613" y="527564"/>
                </a:lnTo>
                <a:lnTo>
                  <a:pt x="6756639" y="525462"/>
                </a:lnTo>
                <a:lnTo>
                  <a:pt x="7016322" y="521259"/>
                </a:lnTo>
                <a:lnTo>
                  <a:pt x="7276005" y="517405"/>
                </a:lnTo>
                <a:lnTo>
                  <a:pt x="7539345" y="508998"/>
                </a:lnTo>
                <a:lnTo>
                  <a:pt x="7805124" y="500240"/>
                </a:lnTo>
                <a:lnTo>
                  <a:pt x="8070903" y="490081"/>
                </a:lnTo>
                <a:lnTo>
                  <a:pt x="8339121" y="475719"/>
                </a:lnTo>
                <a:lnTo>
                  <a:pt x="8609776" y="458553"/>
                </a:lnTo>
                <a:lnTo>
                  <a:pt x="8881651" y="442089"/>
                </a:lnTo>
                <a:lnTo>
                  <a:pt x="9153526" y="421070"/>
                </a:lnTo>
                <a:lnTo>
                  <a:pt x="9429058" y="395848"/>
                </a:lnTo>
                <a:lnTo>
                  <a:pt x="9700933" y="370626"/>
                </a:lnTo>
                <a:lnTo>
                  <a:pt x="9977684" y="341550"/>
                </a:lnTo>
                <a:lnTo>
                  <a:pt x="10255655" y="309672"/>
                </a:lnTo>
                <a:lnTo>
                  <a:pt x="10529968" y="276043"/>
                </a:lnTo>
                <a:lnTo>
                  <a:pt x="10807939" y="236808"/>
                </a:lnTo>
                <a:lnTo>
                  <a:pt x="11084690" y="194771"/>
                </a:lnTo>
                <a:lnTo>
                  <a:pt x="11362661" y="153085"/>
                </a:lnTo>
                <a:lnTo>
                  <a:pt x="11639412" y="104392"/>
                </a:lnTo>
                <a:lnTo>
                  <a:pt x="11914945" y="54648"/>
                </a:lnTo>
                <a:lnTo>
                  <a:pt x="12191696" y="2452"/>
                </a:lnTo>
                <a:lnTo>
                  <a:pt x="12191696" y="2236410"/>
                </a:lnTo>
                <a:lnTo>
                  <a:pt x="12192000" y="2236410"/>
                </a:lnTo>
                <a:lnTo>
                  <a:pt x="12192000" y="2802467"/>
                </a:lnTo>
                <a:lnTo>
                  <a:pt x="12191696" y="2802467"/>
                </a:lnTo>
                <a:lnTo>
                  <a:pt x="0" y="2802467"/>
                </a:lnTo>
                <a:lnTo>
                  <a:pt x="0" y="2236410"/>
                </a:lnTo>
                <a:lnTo>
                  <a:pt x="1" y="2236410"/>
                </a:lnTo>
                <a:close/>
              </a:path>
            </a:pathLst>
          </a:custGeom>
          <a:ln>
            <a:noFill/>
          </a:ln>
        </p:spPr>
        <p:style>
          <a:lnRef idx="2">
            <a:schemeClr val="accent1">
              <a:shade val="50000"/>
            </a:schemeClr>
          </a:lnRef>
          <a:fillRef idx="1003">
            <a:schemeClr val="dk2"/>
          </a:fillRef>
          <a:effectRef idx="0">
            <a:schemeClr val="accent1"/>
          </a:effectRef>
          <a:fontRef idx="minor">
            <a:schemeClr val="lt1"/>
          </a:fontRef>
        </p:style>
        <p:txBody>
          <a:bodyPr rtlCol="0" anchor="ctr"/>
          <a:lstStyle/>
          <a:p>
            <a:pPr algn="ctr"/>
            <a:endParaRPr lang="en-US"/>
          </a:p>
        </p:txBody>
      </p:sp>
      <p:sp>
        <p:nvSpPr>
          <p:cNvPr id="28" name="Freeform 5">
            <a:extLst>
              <a:ext uri="{FF2B5EF4-FFF2-40B4-BE49-F238E27FC236}">
                <a16:creationId xmlns:a16="http://schemas.microsoft.com/office/drawing/2014/main" id="{C91E93A7-6C7F-4F77-9CB0-280D958EF4D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tx1"/>
          </a:solidFill>
          <a:ln>
            <a:noFill/>
          </a:ln>
        </p:spPr>
      </p:sp>
      <p:pic>
        <p:nvPicPr>
          <p:cNvPr id="6" name="Picture Placeholder 5" descr="A picture containing text&#10;&#10;Description automatically generated">
            <a:extLst>
              <a:ext uri="{FF2B5EF4-FFF2-40B4-BE49-F238E27FC236}">
                <a16:creationId xmlns:a16="http://schemas.microsoft.com/office/drawing/2014/main" id="{F26F1E09-7CB2-46F0-9C33-3B91791EE739}"/>
              </a:ext>
            </a:extLst>
          </p:cNvPr>
          <p:cNvPicPr>
            <a:picLocks noGrp="1" noChangeAspect="1"/>
          </p:cNvPicPr>
          <p:nvPr>
            <p:ph type="pic" idx="1"/>
          </p:nvPr>
        </p:nvPicPr>
        <p:blipFill rotWithShape="1">
          <a:blip r:embed="rId3">
            <a:extLst>
              <a:ext uri="{28A0092B-C50C-407E-A947-70E740481C1C}">
                <a14:useLocalDpi xmlns:a14="http://schemas.microsoft.com/office/drawing/2010/main" val="0"/>
              </a:ext>
            </a:extLst>
          </a:blip>
          <a:srcRect t="11069" r="1" b="11070"/>
          <a:stretch/>
        </p:blipFill>
        <p:spPr>
          <a:xfrm>
            <a:off x="477085" y="466162"/>
            <a:ext cx="11237832" cy="3937502"/>
          </a:xfrm>
          <a:custGeom>
            <a:avLst/>
            <a:gdLst/>
            <a:ahLst/>
            <a:cxnLst/>
            <a:rect l="l" t="t" r="r" b="b"/>
            <a:pathLst>
              <a:path w="12191695" h="5020241">
                <a:moveTo>
                  <a:pt x="0" y="0"/>
                </a:moveTo>
                <a:lnTo>
                  <a:pt x="12191695" y="0"/>
                </a:lnTo>
                <a:lnTo>
                  <a:pt x="12191695" y="4057991"/>
                </a:lnTo>
                <a:lnTo>
                  <a:pt x="11914945" y="4110187"/>
                </a:lnTo>
                <a:lnTo>
                  <a:pt x="11639412" y="4159931"/>
                </a:lnTo>
                <a:lnTo>
                  <a:pt x="11362661" y="4208624"/>
                </a:lnTo>
                <a:lnTo>
                  <a:pt x="11084690" y="4250310"/>
                </a:lnTo>
                <a:lnTo>
                  <a:pt x="10807939" y="4292347"/>
                </a:lnTo>
                <a:lnTo>
                  <a:pt x="10529968" y="4331582"/>
                </a:lnTo>
                <a:lnTo>
                  <a:pt x="10255655" y="4365211"/>
                </a:lnTo>
                <a:lnTo>
                  <a:pt x="9977684" y="4397089"/>
                </a:lnTo>
                <a:lnTo>
                  <a:pt x="9700933" y="4426165"/>
                </a:lnTo>
                <a:lnTo>
                  <a:pt x="9429058" y="4451387"/>
                </a:lnTo>
                <a:lnTo>
                  <a:pt x="9153526" y="4476609"/>
                </a:lnTo>
                <a:lnTo>
                  <a:pt x="8881651" y="4497628"/>
                </a:lnTo>
                <a:lnTo>
                  <a:pt x="8609776" y="4514092"/>
                </a:lnTo>
                <a:lnTo>
                  <a:pt x="8339121" y="4531258"/>
                </a:lnTo>
                <a:lnTo>
                  <a:pt x="8070903" y="4545620"/>
                </a:lnTo>
                <a:lnTo>
                  <a:pt x="7805124" y="4555779"/>
                </a:lnTo>
                <a:lnTo>
                  <a:pt x="7539345" y="4564537"/>
                </a:lnTo>
                <a:lnTo>
                  <a:pt x="7276005" y="4572944"/>
                </a:lnTo>
                <a:lnTo>
                  <a:pt x="7016322" y="4576798"/>
                </a:lnTo>
                <a:lnTo>
                  <a:pt x="6756639" y="4581001"/>
                </a:lnTo>
                <a:lnTo>
                  <a:pt x="6500613" y="4583103"/>
                </a:lnTo>
                <a:lnTo>
                  <a:pt x="6247026" y="4581001"/>
                </a:lnTo>
                <a:lnTo>
                  <a:pt x="5995877" y="4581001"/>
                </a:lnTo>
                <a:lnTo>
                  <a:pt x="5747167" y="4576798"/>
                </a:lnTo>
                <a:lnTo>
                  <a:pt x="5503333" y="4570492"/>
                </a:lnTo>
                <a:lnTo>
                  <a:pt x="5261938" y="4564537"/>
                </a:lnTo>
                <a:lnTo>
                  <a:pt x="5025418" y="4557881"/>
                </a:lnTo>
                <a:lnTo>
                  <a:pt x="4790118" y="4547722"/>
                </a:lnTo>
                <a:lnTo>
                  <a:pt x="4558477" y="4536862"/>
                </a:lnTo>
                <a:lnTo>
                  <a:pt x="4331710" y="4527054"/>
                </a:lnTo>
                <a:lnTo>
                  <a:pt x="3889152" y="4499379"/>
                </a:lnTo>
                <a:lnTo>
                  <a:pt x="3464881" y="4469954"/>
                </a:lnTo>
                <a:lnTo>
                  <a:pt x="3057678" y="4439126"/>
                </a:lnTo>
                <a:lnTo>
                  <a:pt x="2672421" y="4405147"/>
                </a:lnTo>
                <a:lnTo>
                  <a:pt x="2304232" y="4369765"/>
                </a:lnTo>
                <a:lnTo>
                  <a:pt x="1962864" y="4331582"/>
                </a:lnTo>
                <a:lnTo>
                  <a:pt x="1642223" y="4294099"/>
                </a:lnTo>
                <a:lnTo>
                  <a:pt x="1347183" y="4256616"/>
                </a:lnTo>
                <a:lnTo>
                  <a:pt x="1076528" y="4221235"/>
                </a:lnTo>
                <a:lnTo>
                  <a:pt x="836351" y="4187605"/>
                </a:lnTo>
                <a:lnTo>
                  <a:pt x="619339" y="4155727"/>
                </a:lnTo>
                <a:lnTo>
                  <a:pt x="436464" y="4129104"/>
                </a:lnTo>
                <a:lnTo>
                  <a:pt x="282848" y="4103881"/>
                </a:lnTo>
                <a:lnTo>
                  <a:pt x="71932" y="4067800"/>
                </a:lnTo>
                <a:lnTo>
                  <a:pt x="1" y="4055539"/>
                </a:lnTo>
                <a:lnTo>
                  <a:pt x="1" y="5020241"/>
                </a:lnTo>
                <a:lnTo>
                  <a:pt x="0" y="5020241"/>
                </a:lnTo>
                <a:close/>
              </a:path>
            </a:pathLst>
          </a:custGeom>
        </p:spPr>
      </p:pic>
      <p:sp>
        <p:nvSpPr>
          <p:cNvPr id="4" name="Text Placeholder 3">
            <a:extLst>
              <a:ext uri="{FF2B5EF4-FFF2-40B4-BE49-F238E27FC236}">
                <a16:creationId xmlns:a16="http://schemas.microsoft.com/office/drawing/2014/main" id="{B5E34380-0E0A-65A4-501C-3482DCA134A0}"/>
              </a:ext>
            </a:extLst>
          </p:cNvPr>
          <p:cNvSpPr>
            <a:spLocks noGrp="1"/>
          </p:cNvSpPr>
          <p:nvPr>
            <p:ph type="body" sz="half" idx="2"/>
          </p:nvPr>
        </p:nvSpPr>
        <p:spPr>
          <a:xfrm>
            <a:off x="1086678" y="4110824"/>
            <a:ext cx="10061725" cy="1908976"/>
          </a:xfrm>
        </p:spPr>
        <p:txBody>
          <a:bodyPr vert="horz" lIns="91440" tIns="45720" rIns="91440" bIns="45720" rtlCol="0" anchor="ctr">
            <a:normAutofit/>
          </a:bodyPr>
          <a:lstStyle/>
          <a:p>
            <a:pPr>
              <a:buFont typeface="Wingdings 3" charset="2"/>
              <a:buChar char=""/>
            </a:pPr>
            <a:r>
              <a:rPr lang="en-US" dirty="0">
                <a:solidFill>
                  <a:schemeClr val="tx1"/>
                </a:solidFill>
              </a:rPr>
              <a:t>The University of Reading </a:t>
            </a:r>
            <a:r>
              <a:rPr lang="en-US" dirty="0" err="1">
                <a:solidFill>
                  <a:schemeClr val="tx1"/>
                </a:solidFill>
              </a:rPr>
              <a:t>analysed</a:t>
            </a:r>
            <a:r>
              <a:rPr lang="en-US" dirty="0">
                <a:solidFill>
                  <a:schemeClr val="tx1"/>
                </a:solidFill>
              </a:rPr>
              <a:t> the skull and the evidence from the grave site.</a:t>
            </a:r>
          </a:p>
          <a:p>
            <a:pPr>
              <a:buFont typeface="Wingdings 3" charset="2"/>
              <a:buChar char=""/>
            </a:pPr>
            <a:r>
              <a:rPr lang="en-US" dirty="0">
                <a:solidFill>
                  <a:schemeClr val="tx1"/>
                </a:solidFill>
              </a:rPr>
              <a:t>She was aged between 18 and 23</a:t>
            </a:r>
          </a:p>
          <a:p>
            <a:pPr>
              <a:buFont typeface="Wingdings 3" charset="2"/>
              <a:buChar char=""/>
            </a:pPr>
            <a:r>
              <a:rPr lang="en-US" dirty="0">
                <a:solidFill>
                  <a:schemeClr val="tx1"/>
                </a:solidFill>
              </a:rPr>
              <a:t>She was between 152 and 160cm tall</a:t>
            </a:r>
          </a:p>
          <a:p>
            <a:pPr>
              <a:buFont typeface="Wingdings 3" charset="2"/>
              <a:buChar char=""/>
            </a:pPr>
            <a:r>
              <a:rPr lang="en-US" dirty="0">
                <a:solidFill>
                  <a:schemeClr val="tx1"/>
                </a:solidFill>
              </a:rPr>
              <a:t>She had North African ancestry</a:t>
            </a:r>
          </a:p>
          <a:p>
            <a:pPr>
              <a:buFont typeface="Wingdings 3" charset="2"/>
              <a:buChar char=""/>
            </a:pPr>
            <a:r>
              <a:rPr lang="en-US" dirty="0">
                <a:solidFill>
                  <a:schemeClr val="tx1"/>
                </a:solidFill>
              </a:rPr>
              <a:t>Isotope analysis indicates she grew up in the west of Britain or in coastal areas of Western Europe and the Mediterranean</a:t>
            </a:r>
          </a:p>
        </p:txBody>
      </p:sp>
    </p:spTree>
    <p:extLst>
      <p:ext uri="{BB962C8B-B14F-4D97-AF65-F5344CB8AC3E}">
        <p14:creationId xmlns:p14="http://schemas.microsoft.com/office/powerpoint/2010/main" val="1196925697"/>
      </p:ext>
    </p:extLst>
  </p:cSld>
  <p:clrMapOvr>
    <a:overrideClrMapping bg1="dk1" tx1="lt1" bg2="dk2" tx2="lt2" accent1="accent1" accent2="accent2" accent3="accent3" accent4="accent4" accent5="accent5" accent6="accent6" hlink="hlink" folHlink="folHlink"/>
  </p:clrMapOvr>
</p:sld>
</file>

<file path=ppt/slides/slide11.xml><?xml version="1.0" encoding="utf-8"?>
<p:sld xmlns:a="http://schemas.openxmlformats.org/drawingml/2006/main" xmlns:r="http://schemas.openxmlformats.org/officeDocument/2006/relationships" xmlns:p="http://schemas.openxmlformats.org/presentationml/2006/main">
  <p:cSld>
    <p:bg>
      <p:bgPr>
        <a:blipFill rotWithShape="1">
          <a:blip r:embed="rId2">
            <a:duotone>
              <a:schemeClr val="bg2">
                <a:shade val="69000"/>
                <a:hueMod val="91000"/>
                <a:satMod val="164000"/>
                <a:lumMod val="74000"/>
              </a:schemeClr>
              <a:schemeClr val="bg2">
                <a:hueMod val="124000"/>
                <a:satMod val="140000"/>
                <a:lumMod val="142000"/>
              </a:schemeClr>
            </a:duotone>
          </a:blip>
          <a:stretch/>
        </a:blipFill>
        <a:effectLst/>
      </p:bgPr>
    </p:bg>
    <p:spTree>
      <p:nvGrpSpPr>
        <p:cNvPr id="1" name=""/>
        <p:cNvGrpSpPr/>
        <p:nvPr/>
      </p:nvGrpSpPr>
      <p:grpSpPr>
        <a:xfrm>
          <a:off x="0" y="0"/>
          <a:ext cx="0" cy="0"/>
          <a:chOff x="0" y="0"/>
          <a:chExt cx="0" cy="0"/>
        </a:xfrm>
      </p:grpSpPr>
      <p:grpSp>
        <p:nvGrpSpPr>
          <p:cNvPr id="28" name="Group 27">
            <a:extLst>
              <a:ext uri="{FF2B5EF4-FFF2-40B4-BE49-F238E27FC236}">
                <a16:creationId xmlns:a16="http://schemas.microsoft.com/office/drawing/2014/main" id="{02692A53-0FE2-462A-9D11-1071D6DA039E}"/>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0" y="0"/>
            <a:ext cx="12192000" cy="6858000"/>
            <a:chOff x="0" y="0"/>
            <a:chExt cx="12192000" cy="6858000"/>
          </a:xfrm>
        </p:grpSpPr>
        <p:sp>
          <p:nvSpPr>
            <p:cNvPr id="29" name="Rectangle 28">
              <a:extLst>
                <a:ext uri="{FF2B5EF4-FFF2-40B4-BE49-F238E27FC236}">
                  <a16:creationId xmlns:a16="http://schemas.microsoft.com/office/drawing/2014/main" id="{5C9DC69B-AF3C-4F76-B52B-1788B4C900F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0" y="0"/>
              <a:ext cx="12192000"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30" name="Oval 29">
              <a:extLst>
                <a:ext uri="{FF2B5EF4-FFF2-40B4-BE49-F238E27FC236}">
                  <a16:creationId xmlns:a16="http://schemas.microsoft.com/office/drawing/2014/main" id="{33165C10-4BE8-4244-8E84-4A4E639FD91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0"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31" name="Oval 30">
              <a:extLst>
                <a:ext uri="{FF2B5EF4-FFF2-40B4-BE49-F238E27FC236}">
                  <a16:creationId xmlns:a16="http://schemas.microsoft.com/office/drawing/2014/main" id="{2AD93B56-653D-4B7C-A752-7FB28E29B21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32" name="Oval 31">
              <a:extLst>
                <a:ext uri="{FF2B5EF4-FFF2-40B4-BE49-F238E27FC236}">
                  <a16:creationId xmlns:a16="http://schemas.microsoft.com/office/drawing/2014/main" id="{3EF681FB-FF26-4678-94F6-DE3B0172B09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33" name="Oval 32">
              <a:extLst>
                <a:ext uri="{FF2B5EF4-FFF2-40B4-BE49-F238E27FC236}">
                  <a16:creationId xmlns:a16="http://schemas.microsoft.com/office/drawing/2014/main" id="{649A2466-49EF-4AF8-B610-953AE846D3F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34" name="Oval 33">
              <a:extLst>
                <a:ext uri="{FF2B5EF4-FFF2-40B4-BE49-F238E27FC236}">
                  <a16:creationId xmlns:a16="http://schemas.microsoft.com/office/drawing/2014/main" id="{C02CAF29-11C9-4C27-91C4-621C722221D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7999412" y="8464"/>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35" name="Freeform 5">
              <a:extLst>
                <a:ext uri="{FF2B5EF4-FFF2-40B4-BE49-F238E27FC236}">
                  <a16:creationId xmlns:a16="http://schemas.microsoft.com/office/drawing/2014/main" id="{C06641CA-1F27-40B5-B717-F1E4F79475F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gray">
            <a:xfrm rot="21010068">
              <a:off x="8490951" y="1797517"/>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36" name="Freeform 5">
              <a:extLst>
                <a:ext uri="{FF2B5EF4-FFF2-40B4-BE49-F238E27FC236}">
                  <a16:creationId xmlns:a16="http://schemas.microsoft.com/office/drawing/2014/main" id="{8508DB2A-5AB9-4D0F-8324-B7F7DC5ABAF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gray">
            <a:xfrm>
              <a:off x="459506" y="1866405"/>
              <a:ext cx="11277600" cy="4533900"/>
            </a:xfrm>
            <a:custGeom>
              <a:avLst/>
              <a:gdLst/>
              <a:ahLst/>
              <a:cxnLst/>
              <a:rect l="0" t="0" r="r" b="b"/>
              <a:pathLst>
                <a:path w="7104" h="2856">
                  <a:moveTo>
                    <a:pt x="0" y="0"/>
                  </a:moveTo>
                  <a:lnTo>
                    <a:pt x="0" y="2856"/>
                  </a:lnTo>
                  <a:lnTo>
                    <a:pt x="7104" y="2856"/>
                  </a:lnTo>
                  <a:lnTo>
                    <a:pt x="7104" y="1"/>
                  </a:lnTo>
                  <a:lnTo>
                    <a:pt x="7104" y="1"/>
                  </a:lnTo>
                  <a:lnTo>
                    <a:pt x="6943" y="26"/>
                  </a:lnTo>
                  <a:lnTo>
                    <a:pt x="6782" y="50"/>
                  </a:lnTo>
                  <a:lnTo>
                    <a:pt x="6621" y="73"/>
                  </a:lnTo>
                  <a:lnTo>
                    <a:pt x="6459" y="93"/>
                  </a:lnTo>
                  <a:lnTo>
                    <a:pt x="6298" y="113"/>
                  </a:lnTo>
                  <a:lnTo>
                    <a:pt x="6136" y="132"/>
                  </a:lnTo>
                  <a:lnTo>
                    <a:pt x="5976" y="148"/>
                  </a:lnTo>
                  <a:lnTo>
                    <a:pt x="5814" y="163"/>
                  </a:lnTo>
                  <a:lnTo>
                    <a:pt x="5653" y="177"/>
                  </a:lnTo>
                  <a:lnTo>
                    <a:pt x="5494" y="189"/>
                  </a:lnTo>
                  <a:lnTo>
                    <a:pt x="5334" y="201"/>
                  </a:lnTo>
                  <a:lnTo>
                    <a:pt x="5175" y="211"/>
                  </a:lnTo>
                  <a:lnTo>
                    <a:pt x="5017" y="219"/>
                  </a:lnTo>
                  <a:lnTo>
                    <a:pt x="4859" y="227"/>
                  </a:lnTo>
                  <a:lnTo>
                    <a:pt x="4703" y="234"/>
                  </a:lnTo>
                  <a:lnTo>
                    <a:pt x="4548" y="239"/>
                  </a:lnTo>
                  <a:lnTo>
                    <a:pt x="4393" y="243"/>
                  </a:lnTo>
                  <a:lnTo>
                    <a:pt x="4240" y="247"/>
                  </a:lnTo>
                  <a:lnTo>
                    <a:pt x="4088" y="249"/>
                  </a:lnTo>
                  <a:lnTo>
                    <a:pt x="3937" y="251"/>
                  </a:lnTo>
                  <a:lnTo>
                    <a:pt x="3788" y="252"/>
                  </a:lnTo>
                  <a:lnTo>
                    <a:pt x="3640" y="251"/>
                  </a:lnTo>
                  <a:lnTo>
                    <a:pt x="3494" y="251"/>
                  </a:lnTo>
                  <a:lnTo>
                    <a:pt x="3349" y="249"/>
                  </a:lnTo>
                  <a:lnTo>
                    <a:pt x="3207" y="246"/>
                  </a:lnTo>
                  <a:lnTo>
                    <a:pt x="3066" y="243"/>
                  </a:lnTo>
                  <a:lnTo>
                    <a:pt x="2928" y="240"/>
                  </a:lnTo>
                  <a:lnTo>
                    <a:pt x="2791" y="235"/>
                  </a:lnTo>
                  <a:lnTo>
                    <a:pt x="2656" y="230"/>
                  </a:lnTo>
                  <a:lnTo>
                    <a:pt x="2524" y="225"/>
                  </a:lnTo>
                  <a:lnTo>
                    <a:pt x="2266" y="212"/>
                  </a:lnTo>
                  <a:lnTo>
                    <a:pt x="2019" y="198"/>
                  </a:lnTo>
                  <a:lnTo>
                    <a:pt x="1782" y="183"/>
                  </a:lnTo>
                  <a:lnTo>
                    <a:pt x="1557" y="167"/>
                  </a:lnTo>
                  <a:lnTo>
                    <a:pt x="1343" y="150"/>
                  </a:lnTo>
                  <a:lnTo>
                    <a:pt x="1144" y="132"/>
                  </a:lnTo>
                  <a:lnTo>
                    <a:pt x="957" y="114"/>
                  </a:lnTo>
                  <a:lnTo>
                    <a:pt x="785" y="96"/>
                  </a:lnTo>
                  <a:lnTo>
                    <a:pt x="627" y="79"/>
                  </a:lnTo>
                  <a:lnTo>
                    <a:pt x="487" y="63"/>
                  </a:lnTo>
                  <a:lnTo>
                    <a:pt x="361" y="48"/>
                  </a:lnTo>
                  <a:lnTo>
                    <a:pt x="254" y="35"/>
                  </a:lnTo>
                  <a:lnTo>
                    <a:pt x="165" y="23"/>
                  </a:lnTo>
                  <a:lnTo>
                    <a:pt x="42" y="6"/>
                  </a:lnTo>
                  <a:lnTo>
                    <a:pt x="0" y="0"/>
                  </a:lnTo>
                  <a:lnTo>
                    <a:pt x="0" y="0"/>
                  </a:lnTo>
                  <a:close/>
                </a:path>
              </a:pathLst>
            </a:custGeom>
            <a:solidFill>
              <a:schemeClr val="bg1"/>
            </a:solidFill>
            <a:ln>
              <a:noFill/>
            </a:ln>
          </p:spPr>
        </p:sp>
        <p:sp>
          <p:nvSpPr>
            <p:cNvPr id="37" name="Freeform 5">
              <a:extLst>
                <a:ext uri="{FF2B5EF4-FFF2-40B4-BE49-F238E27FC236}">
                  <a16:creationId xmlns:a16="http://schemas.microsoft.com/office/drawing/2014/main" id="{B9ACC37A-921A-4D5C-B477-2C5D0E13650A}"/>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39" name="Rectangle 38">
            <a:extLst>
              <a:ext uri="{FF2B5EF4-FFF2-40B4-BE49-F238E27FC236}">
                <a16:creationId xmlns:a16="http://schemas.microsoft.com/office/drawing/2014/main" id="{17707B28-2F38-4C84-9445-C1AA9A70D6A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41" name="Rectangle 40">
            <a:extLst>
              <a:ext uri="{FF2B5EF4-FFF2-40B4-BE49-F238E27FC236}">
                <a16:creationId xmlns:a16="http://schemas.microsoft.com/office/drawing/2014/main" id="{2094B5A5-3C15-429B-B654-BF45CCA0780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003">
            <a:schemeClr val="dk2"/>
          </a:fillRef>
          <a:effectRef idx="0">
            <a:schemeClr val="accent1"/>
          </a:effectRef>
          <a:fontRef idx="minor">
            <a:schemeClr val="lt1"/>
          </a:fontRef>
        </p:style>
      </p:sp>
      <p:sp>
        <p:nvSpPr>
          <p:cNvPr id="43" name="Freeform 5">
            <a:extLst>
              <a:ext uri="{FF2B5EF4-FFF2-40B4-BE49-F238E27FC236}">
                <a16:creationId xmlns:a16="http://schemas.microsoft.com/office/drawing/2014/main" id="{F7CB6650-0CD5-440C-806C-AD6D484D92D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gray">
          <a:xfrm rot="15922489">
            <a:off x="3140485" y="1826078"/>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tx1">
              <a:alpha val="20000"/>
            </a:schemeClr>
          </a:solidFill>
          <a:ln>
            <a:noFill/>
          </a:ln>
        </p:spPr>
      </p:sp>
      <p:sp>
        <p:nvSpPr>
          <p:cNvPr id="45" name="Freeform: Shape 44">
            <a:extLst>
              <a:ext uri="{FF2B5EF4-FFF2-40B4-BE49-F238E27FC236}">
                <a16:creationId xmlns:a16="http://schemas.microsoft.com/office/drawing/2014/main" id="{A25B54F5-95D0-406D-8C09-236BC11CFF8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gray">
          <a:xfrm rot="16200000">
            <a:off x="5171964" y="-140866"/>
            <a:ext cx="6053670" cy="7139732"/>
          </a:xfrm>
          <a:custGeom>
            <a:avLst/>
            <a:gdLst>
              <a:gd name="connsiteX0" fmla="*/ 6053670 w 6053670"/>
              <a:gd name="connsiteY0" fmla="*/ 1098 h 7139732"/>
              <a:gd name="connsiteX1" fmla="*/ 6053670 w 6053670"/>
              <a:gd name="connsiteY1" fmla="*/ 1084479 h 7139732"/>
              <a:gd name="connsiteX2" fmla="*/ 6053670 w 6053670"/>
              <a:gd name="connsiteY2" fmla="*/ 1254558 h 7139732"/>
              <a:gd name="connsiteX3" fmla="*/ 6053670 w 6053670"/>
              <a:gd name="connsiteY3" fmla="*/ 7139732 h 7139732"/>
              <a:gd name="connsiteX4" fmla="*/ 0 w 6053670"/>
              <a:gd name="connsiteY4" fmla="*/ 7139732 h 7139732"/>
              <a:gd name="connsiteX5" fmla="*/ 0 w 6053670"/>
              <a:gd name="connsiteY5" fmla="*/ 1249853 h 7139732"/>
              <a:gd name="connsiteX6" fmla="*/ 0 w 6053670"/>
              <a:gd name="connsiteY6" fmla="*/ 1084479 h 7139732"/>
              <a:gd name="connsiteX7" fmla="*/ 0 w 6053670"/>
              <a:gd name="connsiteY7" fmla="*/ 0 h 7139732"/>
              <a:gd name="connsiteX8" fmla="*/ 35717 w 6053670"/>
              <a:gd name="connsiteY8" fmla="*/ 5488 h 7139732"/>
              <a:gd name="connsiteX9" fmla="*/ 140445 w 6053670"/>
              <a:gd name="connsiteY9" fmla="*/ 21641 h 7139732"/>
              <a:gd name="connsiteX10" fmla="*/ 216722 w 6053670"/>
              <a:gd name="connsiteY10" fmla="*/ 32932 h 7139732"/>
              <a:gd name="connsiteX11" fmla="*/ 307527 w 6053670"/>
              <a:gd name="connsiteY11" fmla="*/ 44850 h 7139732"/>
              <a:gd name="connsiteX12" fmla="*/ 415282 w 6053670"/>
              <a:gd name="connsiteY12" fmla="*/ 59121 h 7139732"/>
              <a:gd name="connsiteX13" fmla="*/ 534539 w 6053670"/>
              <a:gd name="connsiteY13" fmla="*/ 74175 h 7139732"/>
              <a:gd name="connsiteX14" fmla="*/ 668931 w 6053670"/>
              <a:gd name="connsiteY14" fmla="*/ 90014 h 7139732"/>
              <a:gd name="connsiteX15" fmla="*/ 815430 w 6053670"/>
              <a:gd name="connsiteY15" fmla="*/ 106794 h 7139732"/>
              <a:gd name="connsiteX16" fmla="*/ 974641 w 6053670"/>
              <a:gd name="connsiteY16" fmla="*/ 123574 h 7139732"/>
              <a:gd name="connsiteX17" fmla="*/ 1144144 w 6053670"/>
              <a:gd name="connsiteY17" fmla="*/ 140667 h 7139732"/>
              <a:gd name="connsiteX18" fmla="*/ 1326965 w 6053670"/>
              <a:gd name="connsiteY18" fmla="*/ 156506 h 7139732"/>
              <a:gd name="connsiteX19" fmla="*/ 1518261 w 6053670"/>
              <a:gd name="connsiteY19" fmla="*/ 171717 h 7139732"/>
              <a:gd name="connsiteX20" fmla="*/ 1720453 w 6053670"/>
              <a:gd name="connsiteY20" fmla="*/ 185518 h 7139732"/>
              <a:gd name="connsiteX21" fmla="*/ 1931121 w 6053670"/>
              <a:gd name="connsiteY21" fmla="*/ 198690 h 7139732"/>
              <a:gd name="connsiteX22" fmla="*/ 2150869 w 6053670"/>
              <a:gd name="connsiteY22" fmla="*/ 211079 h 7139732"/>
              <a:gd name="connsiteX23" fmla="*/ 2263467 w 6053670"/>
              <a:gd name="connsiteY23" fmla="*/ 215470 h 7139732"/>
              <a:gd name="connsiteX24" fmla="*/ 2378487 w 6053670"/>
              <a:gd name="connsiteY24" fmla="*/ 220332 h 7139732"/>
              <a:gd name="connsiteX25" fmla="*/ 2495323 w 6053670"/>
              <a:gd name="connsiteY25" fmla="*/ 224879 h 7139732"/>
              <a:gd name="connsiteX26" fmla="*/ 2612764 w 6053670"/>
              <a:gd name="connsiteY26" fmla="*/ 227859 h 7139732"/>
              <a:gd name="connsiteX27" fmla="*/ 2732627 w 6053670"/>
              <a:gd name="connsiteY27" fmla="*/ 230525 h 7139732"/>
              <a:gd name="connsiteX28" fmla="*/ 2853700 w 6053670"/>
              <a:gd name="connsiteY28" fmla="*/ 233348 h 7139732"/>
              <a:gd name="connsiteX29" fmla="*/ 2977195 w 6053670"/>
              <a:gd name="connsiteY29" fmla="*/ 235229 h 7139732"/>
              <a:gd name="connsiteX30" fmla="*/ 3101901 w 6053670"/>
              <a:gd name="connsiteY30" fmla="*/ 235229 h 7139732"/>
              <a:gd name="connsiteX31" fmla="*/ 3227817 w 6053670"/>
              <a:gd name="connsiteY31" fmla="*/ 236170 h 7139732"/>
              <a:gd name="connsiteX32" fmla="*/ 3354944 w 6053670"/>
              <a:gd name="connsiteY32" fmla="*/ 235229 h 7139732"/>
              <a:gd name="connsiteX33" fmla="*/ 3483887 w 6053670"/>
              <a:gd name="connsiteY33" fmla="*/ 233348 h 7139732"/>
              <a:gd name="connsiteX34" fmla="*/ 3612830 w 6053670"/>
              <a:gd name="connsiteY34" fmla="*/ 231623 h 7139732"/>
              <a:gd name="connsiteX35" fmla="*/ 3743590 w 6053670"/>
              <a:gd name="connsiteY35" fmla="*/ 227859 h 7139732"/>
              <a:gd name="connsiteX36" fmla="*/ 3875560 w 6053670"/>
              <a:gd name="connsiteY36" fmla="*/ 223938 h 7139732"/>
              <a:gd name="connsiteX37" fmla="*/ 4007530 w 6053670"/>
              <a:gd name="connsiteY37" fmla="*/ 219391 h 7139732"/>
              <a:gd name="connsiteX38" fmla="*/ 4140710 w 6053670"/>
              <a:gd name="connsiteY38" fmla="*/ 212961 h 7139732"/>
              <a:gd name="connsiteX39" fmla="*/ 4275102 w 6053670"/>
              <a:gd name="connsiteY39" fmla="*/ 205277 h 7139732"/>
              <a:gd name="connsiteX40" fmla="*/ 4410098 w 6053670"/>
              <a:gd name="connsiteY40" fmla="*/ 197907 h 7139732"/>
              <a:gd name="connsiteX41" fmla="*/ 4545096 w 6053670"/>
              <a:gd name="connsiteY41" fmla="*/ 188498 h 7139732"/>
              <a:gd name="connsiteX42" fmla="*/ 4681909 w 6053670"/>
              <a:gd name="connsiteY42" fmla="*/ 177207 h 7139732"/>
              <a:gd name="connsiteX43" fmla="*/ 4816905 w 6053670"/>
              <a:gd name="connsiteY43" fmla="*/ 165916 h 7139732"/>
              <a:gd name="connsiteX44" fmla="*/ 4954323 w 6053670"/>
              <a:gd name="connsiteY44" fmla="*/ 152899 h 7139732"/>
              <a:gd name="connsiteX45" fmla="*/ 5092347 w 6053670"/>
              <a:gd name="connsiteY45" fmla="*/ 138629 h 7139732"/>
              <a:gd name="connsiteX46" fmla="*/ 5228555 w 6053670"/>
              <a:gd name="connsiteY46" fmla="*/ 123574 h 7139732"/>
              <a:gd name="connsiteX47" fmla="*/ 5366578 w 6053670"/>
              <a:gd name="connsiteY47" fmla="*/ 106010 h 7139732"/>
              <a:gd name="connsiteX48" fmla="*/ 5503997 w 6053670"/>
              <a:gd name="connsiteY48" fmla="*/ 87192 h 7139732"/>
              <a:gd name="connsiteX49" fmla="*/ 5642020 w 6053670"/>
              <a:gd name="connsiteY49" fmla="*/ 68530 h 7139732"/>
              <a:gd name="connsiteX50" fmla="*/ 5779438 w 6053670"/>
              <a:gd name="connsiteY50" fmla="*/ 46733 h 7139732"/>
              <a:gd name="connsiteX51" fmla="*/ 5916251 w 6053670"/>
              <a:gd name="connsiteY51" fmla="*/ 24464 h 713973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Lst>
            <a:rect l="l" t="t" r="r" b="b"/>
            <a:pathLst>
              <a:path w="6053670" h="7139732">
                <a:moveTo>
                  <a:pt x="6053670" y="1098"/>
                </a:moveTo>
                <a:lnTo>
                  <a:pt x="6053670" y="1084479"/>
                </a:lnTo>
                <a:lnTo>
                  <a:pt x="6053670" y="1254558"/>
                </a:lnTo>
                <a:lnTo>
                  <a:pt x="6053670" y="7139732"/>
                </a:lnTo>
                <a:lnTo>
                  <a:pt x="0" y="7139732"/>
                </a:lnTo>
                <a:lnTo>
                  <a:pt x="0" y="1249853"/>
                </a:lnTo>
                <a:lnTo>
                  <a:pt x="0" y="1084479"/>
                </a:lnTo>
                <a:lnTo>
                  <a:pt x="0" y="0"/>
                </a:lnTo>
                <a:lnTo>
                  <a:pt x="35717" y="5488"/>
                </a:lnTo>
                <a:lnTo>
                  <a:pt x="140445" y="21641"/>
                </a:lnTo>
                <a:lnTo>
                  <a:pt x="216722" y="32932"/>
                </a:lnTo>
                <a:lnTo>
                  <a:pt x="307527" y="44850"/>
                </a:lnTo>
                <a:lnTo>
                  <a:pt x="415282" y="59121"/>
                </a:lnTo>
                <a:lnTo>
                  <a:pt x="534539" y="74175"/>
                </a:lnTo>
                <a:lnTo>
                  <a:pt x="668931" y="90014"/>
                </a:lnTo>
                <a:lnTo>
                  <a:pt x="815430" y="106794"/>
                </a:lnTo>
                <a:lnTo>
                  <a:pt x="974641" y="123574"/>
                </a:lnTo>
                <a:lnTo>
                  <a:pt x="1144144" y="140667"/>
                </a:lnTo>
                <a:lnTo>
                  <a:pt x="1326965" y="156506"/>
                </a:lnTo>
                <a:lnTo>
                  <a:pt x="1518261" y="171717"/>
                </a:lnTo>
                <a:lnTo>
                  <a:pt x="1720453" y="185518"/>
                </a:lnTo>
                <a:lnTo>
                  <a:pt x="1931121" y="198690"/>
                </a:lnTo>
                <a:lnTo>
                  <a:pt x="2150869" y="211079"/>
                </a:lnTo>
                <a:lnTo>
                  <a:pt x="2263467" y="215470"/>
                </a:lnTo>
                <a:lnTo>
                  <a:pt x="2378487" y="220332"/>
                </a:lnTo>
                <a:lnTo>
                  <a:pt x="2495323" y="224879"/>
                </a:lnTo>
                <a:lnTo>
                  <a:pt x="2612764" y="227859"/>
                </a:lnTo>
                <a:lnTo>
                  <a:pt x="2732627" y="230525"/>
                </a:lnTo>
                <a:lnTo>
                  <a:pt x="2853700" y="233348"/>
                </a:lnTo>
                <a:lnTo>
                  <a:pt x="2977195" y="235229"/>
                </a:lnTo>
                <a:lnTo>
                  <a:pt x="3101901" y="235229"/>
                </a:lnTo>
                <a:lnTo>
                  <a:pt x="3227817" y="236170"/>
                </a:lnTo>
                <a:lnTo>
                  <a:pt x="3354944" y="235229"/>
                </a:lnTo>
                <a:lnTo>
                  <a:pt x="3483887" y="233348"/>
                </a:lnTo>
                <a:lnTo>
                  <a:pt x="3612830" y="231623"/>
                </a:lnTo>
                <a:lnTo>
                  <a:pt x="3743590" y="227859"/>
                </a:lnTo>
                <a:lnTo>
                  <a:pt x="3875560" y="223938"/>
                </a:lnTo>
                <a:lnTo>
                  <a:pt x="4007530" y="219391"/>
                </a:lnTo>
                <a:lnTo>
                  <a:pt x="4140710" y="212961"/>
                </a:lnTo>
                <a:lnTo>
                  <a:pt x="4275102" y="205277"/>
                </a:lnTo>
                <a:lnTo>
                  <a:pt x="4410098" y="197907"/>
                </a:lnTo>
                <a:lnTo>
                  <a:pt x="4545096" y="188498"/>
                </a:lnTo>
                <a:lnTo>
                  <a:pt x="4681909" y="177207"/>
                </a:lnTo>
                <a:lnTo>
                  <a:pt x="4816905" y="165916"/>
                </a:lnTo>
                <a:lnTo>
                  <a:pt x="4954323" y="152899"/>
                </a:lnTo>
                <a:lnTo>
                  <a:pt x="5092347" y="138629"/>
                </a:lnTo>
                <a:lnTo>
                  <a:pt x="5228555" y="123574"/>
                </a:lnTo>
                <a:lnTo>
                  <a:pt x="5366578" y="106010"/>
                </a:lnTo>
                <a:lnTo>
                  <a:pt x="5503997" y="87192"/>
                </a:lnTo>
                <a:lnTo>
                  <a:pt x="5642020" y="68530"/>
                </a:lnTo>
                <a:lnTo>
                  <a:pt x="5779438" y="46733"/>
                </a:lnTo>
                <a:lnTo>
                  <a:pt x="5916251" y="24464"/>
                </a:lnTo>
                <a:close/>
              </a:path>
            </a:pathLst>
          </a:custGeom>
          <a:solidFill>
            <a:schemeClr val="tx1"/>
          </a:solidFill>
          <a:ln>
            <a:noFill/>
          </a:ln>
        </p:spPr>
      </p:sp>
      <p:sp>
        <p:nvSpPr>
          <p:cNvPr id="47" name="Freeform 5">
            <a:extLst>
              <a:ext uri="{FF2B5EF4-FFF2-40B4-BE49-F238E27FC236}">
                <a16:creationId xmlns:a16="http://schemas.microsoft.com/office/drawing/2014/main" id="{8ED8709F-C7C0-4C34-A7CB-1CAC887EBF4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tx1"/>
          </a:solidFill>
          <a:ln>
            <a:noFill/>
          </a:ln>
        </p:spPr>
      </p:sp>
      <p:sp>
        <p:nvSpPr>
          <p:cNvPr id="49" name="Rectangle 48">
            <a:extLst>
              <a:ext uri="{FF2B5EF4-FFF2-40B4-BE49-F238E27FC236}">
                <a16:creationId xmlns:a16="http://schemas.microsoft.com/office/drawing/2014/main" id="{062A8032-6560-4E26-B146-0212F84E294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4" name="Text Placeholder 3">
            <a:extLst>
              <a:ext uri="{FF2B5EF4-FFF2-40B4-BE49-F238E27FC236}">
                <a16:creationId xmlns:a16="http://schemas.microsoft.com/office/drawing/2014/main" id="{EC09438E-A87E-94C1-9C8F-D40B8888A7BF}"/>
              </a:ext>
            </a:extLst>
          </p:cNvPr>
          <p:cNvSpPr>
            <a:spLocks noGrp="1"/>
          </p:cNvSpPr>
          <p:nvPr>
            <p:ph type="body" sz="half" idx="2"/>
          </p:nvPr>
        </p:nvSpPr>
        <p:spPr>
          <a:xfrm>
            <a:off x="1154955" y="951722"/>
            <a:ext cx="3133726" cy="5068078"/>
          </a:xfrm>
        </p:spPr>
        <p:txBody>
          <a:bodyPr vert="horz" lIns="91440" tIns="45720" rIns="91440" bIns="45720" rtlCol="0">
            <a:normAutofit/>
          </a:bodyPr>
          <a:lstStyle/>
          <a:p>
            <a:pPr>
              <a:buFont typeface="Wingdings 3" charset="2"/>
              <a:buChar char=""/>
            </a:pPr>
            <a:r>
              <a:rPr lang="en-US" dirty="0">
                <a:solidFill>
                  <a:srgbClr val="FFFFFE"/>
                </a:solidFill>
              </a:rPr>
              <a:t>She was buried wearing ivory and jet bangles</a:t>
            </a:r>
          </a:p>
          <a:p>
            <a:pPr>
              <a:buFont typeface="Wingdings 3" charset="2"/>
              <a:buChar char=""/>
            </a:pPr>
            <a:r>
              <a:rPr lang="en-US" dirty="0">
                <a:solidFill>
                  <a:srgbClr val="FFFFFE"/>
                </a:solidFill>
              </a:rPr>
              <a:t>Blue glass beads</a:t>
            </a:r>
          </a:p>
          <a:p>
            <a:pPr>
              <a:buFont typeface="Wingdings 3" charset="2"/>
              <a:buChar char=""/>
            </a:pPr>
            <a:r>
              <a:rPr lang="en-US" dirty="0">
                <a:solidFill>
                  <a:srgbClr val="FFFFFE"/>
                </a:solidFill>
              </a:rPr>
              <a:t>Silver and bronze pendants</a:t>
            </a:r>
          </a:p>
          <a:p>
            <a:pPr>
              <a:buFont typeface="Wingdings 3" charset="2"/>
              <a:buChar char=""/>
            </a:pPr>
            <a:r>
              <a:rPr lang="en-US" dirty="0">
                <a:solidFill>
                  <a:srgbClr val="FFFFFE"/>
                </a:solidFill>
              </a:rPr>
              <a:t>Two yellow glass earrings</a:t>
            </a:r>
          </a:p>
          <a:p>
            <a:pPr>
              <a:buFont typeface="Wingdings 3" charset="2"/>
              <a:buChar char=""/>
            </a:pPr>
            <a:r>
              <a:rPr lang="en-US" dirty="0">
                <a:solidFill>
                  <a:srgbClr val="FFFFFE"/>
                </a:solidFill>
              </a:rPr>
              <a:t>The grave goods also included:</a:t>
            </a:r>
          </a:p>
          <a:p>
            <a:pPr>
              <a:buFont typeface="Wingdings 3" charset="2"/>
              <a:buChar char=""/>
            </a:pPr>
            <a:r>
              <a:rPr lang="en-US" dirty="0">
                <a:solidFill>
                  <a:srgbClr val="FFFFFE"/>
                </a:solidFill>
              </a:rPr>
              <a:t>A small, round, glass mirror</a:t>
            </a:r>
          </a:p>
          <a:p>
            <a:pPr>
              <a:buFont typeface="Wingdings 3" charset="2"/>
              <a:buChar char=""/>
            </a:pPr>
            <a:r>
              <a:rPr lang="en-US" dirty="0">
                <a:solidFill>
                  <a:srgbClr val="FFFFFE"/>
                </a:solidFill>
              </a:rPr>
              <a:t>A dark blue glass bottle</a:t>
            </a:r>
          </a:p>
          <a:p>
            <a:pPr>
              <a:buFont typeface="Wingdings 3" charset="2"/>
              <a:buChar char=""/>
            </a:pPr>
            <a:r>
              <a:rPr lang="en-US" dirty="0">
                <a:solidFill>
                  <a:srgbClr val="FFFFFE"/>
                </a:solidFill>
              </a:rPr>
              <a:t>An openwork ivory or bone inscription plaque which reads ‘SOROR AVE VIVAS IN DEO’, or ‘Hail sister, may you live in God’</a:t>
            </a:r>
          </a:p>
          <a:p>
            <a:endParaRPr lang="en-US" dirty="0">
              <a:solidFill>
                <a:srgbClr val="FFFFFE"/>
              </a:solidFill>
            </a:endParaRPr>
          </a:p>
          <a:p>
            <a:pPr>
              <a:buFont typeface="Wingdings 3" charset="2"/>
              <a:buChar char=""/>
            </a:pPr>
            <a:endParaRPr lang="en-US" dirty="0">
              <a:solidFill>
                <a:srgbClr val="FFFFFE"/>
              </a:solidFill>
            </a:endParaRPr>
          </a:p>
        </p:txBody>
      </p:sp>
      <p:pic>
        <p:nvPicPr>
          <p:cNvPr id="23" name="Picture 22" descr="A picture containing outdoor object&#10;&#10;Description automatically generated">
            <a:extLst>
              <a:ext uri="{FF2B5EF4-FFF2-40B4-BE49-F238E27FC236}">
                <a16:creationId xmlns:a16="http://schemas.microsoft.com/office/drawing/2014/main" id="{A3257ABB-AF96-F7A9-281E-DE80987E3E34}"/>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963626" y="236322"/>
            <a:ext cx="2909443" cy="2545763"/>
          </a:xfrm>
          <a:prstGeom prst="rect">
            <a:avLst/>
          </a:prstGeom>
        </p:spPr>
      </p:pic>
      <p:pic>
        <p:nvPicPr>
          <p:cNvPr id="10" name="Picture 9" descr="A picture containing metalware, screw&#10;&#10;Description automatically generated">
            <a:extLst>
              <a:ext uri="{FF2B5EF4-FFF2-40B4-BE49-F238E27FC236}">
                <a16:creationId xmlns:a16="http://schemas.microsoft.com/office/drawing/2014/main" id="{FDFD5FBA-B516-B037-307E-4A3593652398}"/>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9377250" y="135829"/>
            <a:ext cx="2545762" cy="2545762"/>
          </a:xfrm>
          <a:prstGeom prst="rect">
            <a:avLst/>
          </a:prstGeom>
        </p:spPr>
      </p:pic>
      <p:pic>
        <p:nvPicPr>
          <p:cNvPr id="8" name="Picture 7" descr="A picture containing metalware&#10;&#10;Description automatically generated">
            <a:extLst>
              <a:ext uri="{FF2B5EF4-FFF2-40B4-BE49-F238E27FC236}">
                <a16:creationId xmlns:a16="http://schemas.microsoft.com/office/drawing/2014/main" id="{DB4F28E7-5A3D-0D33-335D-F2F0BDD7BDD5}"/>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9488951" y="3250653"/>
            <a:ext cx="2545762" cy="2545762"/>
          </a:xfrm>
          <a:prstGeom prst="rect">
            <a:avLst/>
          </a:prstGeom>
        </p:spPr>
      </p:pic>
      <p:pic>
        <p:nvPicPr>
          <p:cNvPr id="25" name="Picture 24">
            <a:extLst>
              <a:ext uri="{FF2B5EF4-FFF2-40B4-BE49-F238E27FC236}">
                <a16:creationId xmlns:a16="http://schemas.microsoft.com/office/drawing/2014/main" id="{A8D3E7DE-E1AF-42B6-358F-5274B45AAEA8}"/>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6942663" y="1910314"/>
            <a:ext cx="3009900" cy="2000250"/>
          </a:xfrm>
          <a:prstGeom prst="rect">
            <a:avLst/>
          </a:prstGeom>
        </p:spPr>
      </p:pic>
      <p:pic>
        <p:nvPicPr>
          <p:cNvPr id="27" name="Picture 26" descr="A picture containing tableware, glass&#10;&#10;Description automatically generated">
            <a:extLst>
              <a:ext uri="{FF2B5EF4-FFF2-40B4-BE49-F238E27FC236}">
                <a16:creationId xmlns:a16="http://schemas.microsoft.com/office/drawing/2014/main" id="{D8476FA2-E800-ECB0-70D4-90EA24BDB058}"/>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4487318" y="3726382"/>
            <a:ext cx="3009900" cy="2000250"/>
          </a:xfrm>
          <a:prstGeom prst="rect">
            <a:avLst/>
          </a:prstGeom>
        </p:spPr>
      </p:pic>
      <p:pic>
        <p:nvPicPr>
          <p:cNvPr id="6" name="Picture Placeholder 5" descr="Text&#10;&#10;Description automatically generated">
            <a:extLst>
              <a:ext uri="{FF2B5EF4-FFF2-40B4-BE49-F238E27FC236}">
                <a16:creationId xmlns:a16="http://schemas.microsoft.com/office/drawing/2014/main" id="{6A72FBD7-8F74-C51F-3BB3-A99F9C0EB64D}"/>
              </a:ext>
            </a:extLst>
          </p:cNvPr>
          <p:cNvPicPr>
            <a:picLocks noGrp="1" noChangeAspect="1"/>
          </p:cNvPicPr>
          <p:nvPr>
            <p:ph type="pic" idx="1"/>
          </p:nvPr>
        </p:nvPicPr>
        <p:blipFill rotWithShape="1">
          <a:blip r:embed="rId8">
            <a:extLst>
              <a:ext uri="{28A0092B-C50C-407E-A947-70E740481C1C}">
                <a14:useLocalDpi xmlns:a14="http://schemas.microsoft.com/office/drawing/2010/main" val="0"/>
              </a:ext>
            </a:extLst>
          </a:blip>
          <a:srcRect t="16379" r="1" b="8682"/>
          <a:stretch/>
        </p:blipFill>
        <p:spPr>
          <a:xfrm>
            <a:off x="6838660" y="5207002"/>
            <a:ext cx="3113903" cy="1550778"/>
          </a:xfrm>
          <a:prstGeom prst="rect">
            <a:avLst/>
          </a:prstGeom>
        </p:spPr>
      </p:pic>
    </p:spTree>
    <p:extLst>
      <p:ext uri="{BB962C8B-B14F-4D97-AF65-F5344CB8AC3E}">
        <p14:creationId xmlns:p14="http://schemas.microsoft.com/office/powerpoint/2010/main" val="3670047258"/>
      </p:ext>
    </p:extLst>
  </p:cSld>
  <p:clrMapOvr>
    <a:overrideClrMapping bg1="dk1" tx1="lt1" bg2="dk2" tx2="lt2" accent1="accent1" accent2="accent2" accent3="accent3" accent4="accent4" accent5="accent5" accent6="accent6" hlink="hlink" folHlink="folHlink"/>
  </p:clrMapOvr>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grpSp>
        <p:nvGrpSpPr>
          <p:cNvPr id="33" name="Group 32">
            <a:extLst>
              <a:ext uri="{FF2B5EF4-FFF2-40B4-BE49-F238E27FC236}">
                <a16:creationId xmlns:a16="http://schemas.microsoft.com/office/drawing/2014/main" id="{FAEF28A3-012D-4640-B8B8-1EF6EAF7233B}"/>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0" y="0"/>
            <a:ext cx="12192000" cy="6858000"/>
            <a:chOff x="0" y="0"/>
            <a:chExt cx="12192000" cy="6858000"/>
          </a:xfrm>
        </p:grpSpPr>
        <p:sp>
          <p:nvSpPr>
            <p:cNvPr id="34" name="Rectangle 33">
              <a:extLst>
                <a:ext uri="{FF2B5EF4-FFF2-40B4-BE49-F238E27FC236}">
                  <a16:creationId xmlns:a16="http://schemas.microsoft.com/office/drawing/2014/main" id="{F3B2F1C2-14D3-4A53-B329-323795BCFD5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0" y="0"/>
              <a:ext cx="12192000"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35" name="Oval 34">
              <a:extLst>
                <a:ext uri="{FF2B5EF4-FFF2-40B4-BE49-F238E27FC236}">
                  <a16:creationId xmlns:a16="http://schemas.microsoft.com/office/drawing/2014/main" id="{194E879E-1515-4211-8F1B-B68A92B2C20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0"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36" name="Oval 35">
              <a:extLst>
                <a:ext uri="{FF2B5EF4-FFF2-40B4-BE49-F238E27FC236}">
                  <a16:creationId xmlns:a16="http://schemas.microsoft.com/office/drawing/2014/main" id="{F7137E7D-1F4E-498A-97D1-0E1FE6FC6F9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37" name="Oval 36">
              <a:extLst>
                <a:ext uri="{FF2B5EF4-FFF2-40B4-BE49-F238E27FC236}">
                  <a16:creationId xmlns:a16="http://schemas.microsoft.com/office/drawing/2014/main" id="{91375183-B6E5-43E0-B28F-39EC9083853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38" name="Oval 37">
              <a:extLst>
                <a:ext uri="{FF2B5EF4-FFF2-40B4-BE49-F238E27FC236}">
                  <a16:creationId xmlns:a16="http://schemas.microsoft.com/office/drawing/2014/main" id="{267F36BD-A8AF-4304-A662-1007CC1748D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39" name="Oval 38">
              <a:extLst>
                <a:ext uri="{FF2B5EF4-FFF2-40B4-BE49-F238E27FC236}">
                  <a16:creationId xmlns:a16="http://schemas.microsoft.com/office/drawing/2014/main" id="{15D9095F-2809-4A90-A032-250AC21C352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7999412" y="8464"/>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40" name="Freeform 5">
              <a:extLst>
                <a:ext uri="{FF2B5EF4-FFF2-40B4-BE49-F238E27FC236}">
                  <a16:creationId xmlns:a16="http://schemas.microsoft.com/office/drawing/2014/main" id="{9027D7BF-C282-4477-A406-245C3F26521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gray">
            <a:xfrm rot="21010068">
              <a:off x="8490951" y="1797517"/>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41" name="Freeform 5">
              <a:extLst>
                <a:ext uri="{FF2B5EF4-FFF2-40B4-BE49-F238E27FC236}">
                  <a16:creationId xmlns:a16="http://schemas.microsoft.com/office/drawing/2014/main" id="{AC3C43D8-426E-472E-A8E8-C41BF7A876B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gray">
            <a:xfrm>
              <a:off x="459506" y="1866405"/>
              <a:ext cx="11277600" cy="4533900"/>
            </a:xfrm>
            <a:custGeom>
              <a:avLst/>
              <a:gdLst/>
              <a:ahLst/>
              <a:cxnLst/>
              <a:rect l="0" t="0" r="r" b="b"/>
              <a:pathLst>
                <a:path w="7104" h="2856">
                  <a:moveTo>
                    <a:pt x="0" y="0"/>
                  </a:moveTo>
                  <a:lnTo>
                    <a:pt x="0" y="2856"/>
                  </a:lnTo>
                  <a:lnTo>
                    <a:pt x="7104" y="2856"/>
                  </a:lnTo>
                  <a:lnTo>
                    <a:pt x="7104" y="1"/>
                  </a:lnTo>
                  <a:lnTo>
                    <a:pt x="7104" y="1"/>
                  </a:lnTo>
                  <a:lnTo>
                    <a:pt x="6943" y="26"/>
                  </a:lnTo>
                  <a:lnTo>
                    <a:pt x="6782" y="50"/>
                  </a:lnTo>
                  <a:lnTo>
                    <a:pt x="6621" y="73"/>
                  </a:lnTo>
                  <a:lnTo>
                    <a:pt x="6459" y="93"/>
                  </a:lnTo>
                  <a:lnTo>
                    <a:pt x="6298" y="113"/>
                  </a:lnTo>
                  <a:lnTo>
                    <a:pt x="6136" y="132"/>
                  </a:lnTo>
                  <a:lnTo>
                    <a:pt x="5976" y="148"/>
                  </a:lnTo>
                  <a:lnTo>
                    <a:pt x="5814" y="163"/>
                  </a:lnTo>
                  <a:lnTo>
                    <a:pt x="5653" y="177"/>
                  </a:lnTo>
                  <a:lnTo>
                    <a:pt x="5494" y="189"/>
                  </a:lnTo>
                  <a:lnTo>
                    <a:pt x="5334" y="201"/>
                  </a:lnTo>
                  <a:lnTo>
                    <a:pt x="5175" y="211"/>
                  </a:lnTo>
                  <a:lnTo>
                    <a:pt x="5017" y="219"/>
                  </a:lnTo>
                  <a:lnTo>
                    <a:pt x="4859" y="227"/>
                  </a:lnTo>
                  <a:lnTo>
                    <a:pt x="4703" y="234"/>
                  </a:lnTo>
                  <a:lnTo>
                    <a:pt x="4548" y="239"/>
                  </a:lnTo>
                  <a:lnTo>
                    <a:pt x="4393" y="243"/>
                  </a:lnTo>
                  <a:lnTo>
                    <a:pt x="4240" y="247"/>
                  </a:lnTo>
                  <a:lnTo>
                    <a:pt x="4088" y="249"/>
                  </a:lnTo>
                  <a:lnTo>
                    <a:pt x="3937" y="251"/>
                  </a:lnTo>
                  <a:lnTo>
                    <a:pt x="3788" y="252"/>
                  </a:lnTo>
                  <a:lnTo>
                    <a:pt x="3640" y="251"/>
                  </a:lnTo>
                  <a:lnTo>
                    <a:pt x="3494" y="251"/>
                  </a:lnTo>
                  <a:lnTo>
                    <a:pt x="3349" y="249"/>
                  </a:lnTo>
                  <a:lnTo>
                    <a:pt x="3207" y="246"/>
                  </a:lnTo>
                  <a:lnTo>
                    <a:pt x="3066" y="243"/>
                  </a:lnTo>
                  <a:lnTo>
                    <a:pt x="2928" y="240"/>
                  </a:lnTo>
                  <a:lnTo>
                    <a:pt x="2791" y="235"/>
                  </a:lnTo>
                  <a:lnTo>
                    <a:pt x="2656" y="230"/>
                  </a:lnTo>
                  <a:lnTo>
                    <a:pt x="2524" y="225"/>
                  </a:lnTo>
                  <a:lnTo>
                    <a:pt x="2266" y="212"/>
                  </a:lnTo>
                  <a:lnTo>
                    <a:pt x="2019" y="198"/>
                  </a:lnTo>
                  <a:lnTo>
                    <a:pt x="1782" y="183"/>
                  </a:lnTo>
                  <a:lnTo>
                    <a:pt x="1557" y="167"/>
                  </a:lnTo>
                  <a:lnTo>
                    <a:pt x="1343" y="150"/>
                  </a:lnTo>
                  <a:lnTo>
                    <a:pt x="1144" y="132"/>
                  </a:lnTo>
                  <a:lnTo>
                    <a:pt x="957" y="114"/>
                  </a:lnTo>
                  <a:lnTo>
                    <a:pt x="785" y="96"/>
                  </a:lnTo>
                  <a:lnTo>
                    <a:pt x="627" y="79"/>
                  </a:lnTo>
                  <a:lnTo>
                    <a:pt x="487" y="63"/>
                  </a:lnTo>
                  <a:lnTo>
                    <a:pt x="361" y="48"/>
                  </a:lnTo>
                  <a:lnTo>
                    <a:pt x="254" y="35"/>
                  </a:lnTo>
                  <a:lnTo>
                    <a:pt x="165" y="23"/>
                  </a:lnTo>
                  <a:lnTo>
                    <a:pt x="42" y="6"/>
                  </a:lnTo>
                  <a:lnTo>
                    <a:pt x="0" y="0"/>
                  </a:lnTo>
                  <a:lnTo>
                    <a:pt x="0" y="0"/>
                  </a:lnTo>
                  <a:close/>
                </a:path>
              </a:pathLst>
            </a:custGeom>
            <a:solidFill>
              <a:schemeClr val="bg1"/>
            </a:solidFill>
            <a:ln>
              <a:noFill/>
            </a:ln>
          </p:spPr>
        </p:sp>
        <p:sp>
          <p:nvSpPr>
            <p:cNvPr id="42" name="Freeform 5">
              <a:extLst>
                <a:ext uri="{FF2B5EF4-FFF2-40B4-BE49-F238E27FC236}">
                  <a16:creationId xmlns:a16="http://schemas.microsoft.com/office/drawing/2014/main" id="{52DCAE0E-B8DE-4C42-A48F-FA0C8345AC93}"/>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44" name="Rectangle 43">
            <a:extLst>
              <a:ext uri="{FF2B5EF4-FFF2-40B4-BE49-F238E27FC236}">
                <a16:creationId xmlns:a16="http://schemas.microsoft.com/office/drawing/2014/main" id="{59647F54-801D-44AB-8284-EDDFF776313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useBgFill="1">
        <p:nvSpPr>
          <p:cNvPr id="46" name="Rectangle 45">
            <a:extLst>
              <a:ext uri="{FF2B5EF4-FFF2-40B4-BE49-F238E27FC236}">
                <a16:creationId xmlns:a16="http://schemas.microsoft.com/office/drawing/2014/main" id="{6E0488BA-180E-40D8-8350-4B179179556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Picture Placeholder 5" descr="A picture containing indoor, sink&#10;&#10;Description automatically generated">
            <a:extLst>
              <a:ext uri="{FF2B5EF4-FFF2-40B4-BE49-F238E27FC236}">
                <a16:creationId xmlns:a16="http://schemas.microsoft.com/office/drawing/2014/main" id="{2B3C5B40-4BD5-0C1F-E03B-B508EB737D9D}"/>
              </a:ext>
            </a:extLst>
          </p:cNvPr>
          <p:cNvPicPr>
            <a:picLocks noGrp="1" noChangeAspect="1"/>
          </p:cNvPicPr>
          <p:nvPr>
            <p:ph type="pic" idx="1"/>
          </p:nvPr>
        </p:nvPicPr>
        <p:blipFill rotWithShape="1">
          <a:blip r:embed="rId3">
            <a:alphaModFix amt="40000"/>
            <a:extLst>
              <a:ext uri="{28A0092B-C50C-407E-A947-70E740481C1C}">
                <a14:useLocalDpi xmlns:a14="http://schemas.microsoft.com/office/drawing/2010/main" val="0"/>
              </a:ext>
            </a:extLst>
          </a:blip>
          <a:srcRect l="4222" r="4222" b="-1"/>
          <a:stretch/>
        </p:blipFill>
        <p:spPr>
          <a:xfrm>
            <a:off x="20" y="10"/>
            <a:ext cx="12191980" cy="6857990"/>
          </a:xfrm>
          <a:prstGeom prst="rect">
            <a:avLst/>
          </a:prstGeom>
        </p:spPr>
      </p:pic>
      <p:sp>
        <p:nvSpPr>
          <p:cNvPr id="2" name="Title 1">
            <a:extLst>
              <a:ext uri="{FF2B5EF4-FFF2-40B4-BE49-F238E27FC236}">
                <a16:creationId xmlns:a16="http://schemas.microsoft.com/office/drawing/2014/main" id="{A3A93E7A-5B0E-5896-0CDC-01CC2DB93551}"/>
              </a:ext>
            </a:extLst>
          </p:cNvPr>
          <p:cNvSpPr>
            <a:spLocks noGrp="1"/>
          </p:cNvSpPr>
          <p:nvPr>
            <p:ph type="title"/>
          </p:nvPr>
        </p:nvSpPr>
        <p:spPr>
          <a:xfrm>
            <a:off x="1154954" y="973668"/>
            <a:ext cx="8761413" cy="706964"/>
          </a:xfrm>
        </p:spPr>
        <p:txBody>
          <a:bodyPr vert="horz" lIns="91440" tIns="45720" rIns="91440" bIns="45720" rtlCol="0" anchor="ctr">
            <a:normAutofit/>
          </a:bodyPr>
          <a:lstStyle/>
          <a:p>
            <a:r>
              <a:rPr lang="en-US">
                <a:solidFill>
                  <a:schemeClr val="tx1"/>
                </a:solidFill>
              </a:rPr>
              <a:t>Reception of the Ivory Bangle Lady</a:t>
            </a:r>
          </a:p>
        </p:txBody>
      </p:sp>
      <p:sp>
        <p:nvSpPr>
          <p:cNvPr id="4" name="Text Placeholder 3">
            <a:extLst>
              <a:ext uri="{FF2B5EF4-FFF2-40B4-BE49-F238E27FC236}">
                <a16:creationId xmlns:a16="http://schemas.microsoft.com/office/drawing/2014/main" id="{215BC452-FAD6-3CA6-D8C9-00BEAF98624C}"/>
              </a:ext>
            </a:extLst>
          </p:cNvPr>
          <p:cNvSpPr>
            <a:spLocks noGrp="1"/>
          </p:cNvSpPr>
          <p:nvPr>
            <p:ph type="body" sz="half" idx="2"/>
          </p:nvPr>
        </p:nvSpPr>
        <p:spPr>
          <a:xfrm>
            <a:off x="1154954" y="2603500"/>
            <a:ext cx="8825659" cy="3416300"/>
          </a:xfrm>
        </p:spPr>
        <p:txBody>
          <a:bodyPr vert="horz" lIns="91440" tIns="45720" rIns="91440" bIns="45720" rtlCol="0">
            <a:normAutofit/>
          </a:bodyPr>
          <a:lstStyle/>
          <a:p>
            <a:pPr>
              <a:buFont typeface="Wingdings 3" charset="2"/>
              <a:buChar char=""/>
            </a:pPr>
            <a:r>
              <a:rPr lang="en-US" dirty="0">
                <a:solidFill>
                  <a:schemeClr val="tx1"/>
                </a:solidFill>
              </a:rPr>
              <a:t>She was the focus of a Heritage Sandbox project in 2012.</a:t>
            </a:r>
          </a:p>
          <a:p>
            <a:pPr>
              <a:buFont typeface="Wingdings 3" charset="2"/>
              <a:buChar char=""/>
            </a:pPr>
            <a:r>
              <a:rPr lang="en-US" dirty="0">
                <a:solidFill>
                  <a:schemeClr val="tx1"/>
                </a:solidFill>
              </a:rPr>
              <a:t>Immediately afterwards, debate about historic immigration and discussions of her racial identity.</a:t>
            </a:r>
          </a:p>
          <a:p>
            <a:pPr>
              <a:buFont typeface="Wingdings 3" charset="2"/>
              <a:buChar char=""/>
            </a:pPr>
            <a:r>
              <a:rPr lang="en-US" dirty="0">
                <a:solidFill>
                  <a:schemeClr val="tx1"/>
                </a:solidFill>
              </a:rPr>
              <a:t>Online Daily Mail article.</a:t>
            </a:r>
          </a:p>
          <a:p>
            <a:pPr>
              <a:buFont typeface="Wingdings 3" charset="2"/>
              <a:buChar char=""/>
            </a:pPr>
            <a:r>
              <a:rPr lang="en-US" dirty="0">
                <a:solidFill>
                  <a:schemeClr val="tx1"/>
                </a:solidFill>
              </a:rPr>
              <a:t>2019 Emily </a:t>
            </a:r>
            <a:r>
              <a:rPr lang="en-US" dirty="0" err="1">
                <a:solidFill>
                  <a:schemeClr val="tx1"/>
                </a:solidFill>
              </a:rPr>
              <a:t>Hanscam</a:t>
            </a:r>
            <a:r>
              <a:rPr lang="en-US" dirty="0">
                <a:solidFill>
                  <a:schemeClr val="tx1"/>
                </a:solidFill>
              </a:rPr>
              <a:t> article comparing to 2017 Mary Beard argument.</a:t>
            </a:r>
          </a:p>
          <a:p>
            <a:pPr>
              <a:buFont typeface="Wingdings 3" charset="2"/>
              <a:buChar char=""/>
            </a:pPr>
            <a:r>
              <a:rPr lang="en-US" dirty="0">
                <a:solidFill>
                  <a:schemeClr val="tx1"/>
                </a:solidFill>
              </a:rPr>
              <a:t>2020 Yorkshire Museum blog post for Black History Month – alt right attacks.</a:t>
            </a:r>
          </a:p>
          <a:p>
            <a:pPr>
              <a:buFont typeface="Wingdings 3" charset="2"/>
              <a:buChar char=""/>
            </a:pPr>
            <a:r>
              <a:rPr lang="en-US" dirty="0" err="1">
                <a:solidFill>
                  <a:schemeClr val="tx1"/>
                </a:solidFill>
              </a:rPr>
              <a:t>Olusoga’s</a:t>
            </a:r>
            <a:r>
              <a:rPr lang="en-US" dirty="0">
                <a:solidFill>
                  <a:schemeClr val="tx1"/>
                </a:solidFill>
              </a:rPr>
              <a:t> 2017 book </a:t>
            </a:r>
            <a:r>
              <a:rPr lang="en-US" i="1" dirty="0">
                <a:solidFill>
                  <a:schemeClr val="tx1"/>
                </a:solidFill>
              </a:rPr>
              <a:t>Black and British</a:t>
            </a:r>
            <a:r>
              <a:rPr lang="en-US" dirty="0">
                <a:solidFill>
                  <a:schemeClr val="tx1"/>
                </a:solidFill>
              </a:rPr>
              <a:t>, BBC and </a:t>
            </a:r>
            <a:r>
              <a:rPr lang="en-US" dirty="0" err="1">
                <a:solidFill>
                  <a:schemeClr val="tx1"/>
                </a:solidFill>
              </a:rPr>
              <a:t>Olusoga</a:t>
            </a:r>
            <a:r>
              <a:rPr lang="en-US" dirty="0">
                <a:solidFill>
                  <a:schemeClr val="tx1"/>
                </a:solidFill>
              </a:rPr>
              <a:t> short film, Vogue’s </a:t>
            </a:r>
            <a:r>
              <a:rPr lang="en-US" i="1" dirty="0">
                <a:solidFill>
                  <a:schemeClr val="tx1"/>
                </a:solidFill>
              </a:rPr>
              <a:t>7 remarkable women who shaped British History</a:t>
            </a:r>
            <a:r>
              <a:rPr lang="en-US" dirty="0">
                <a:solidFill>
                  <a:schemeClr val="tx1"/>
                </a:solidFill>
              </a:rPr>
              <a:t>, article in the Guardian, York Press </a:t>
            </a:r>
            <a:r>
              <a:rPr lang="en-US" i="1" dirty="0">
                <a:solidFill>
                  <a:schemeClr val="tx1"/>
                </a:solidFill>
              </a:rPr>
              <a:t>Object of the week </a:t>
            </a:r>
            <a:r>
              <a:rPr lang="en-US" dirty="0">
                <a:solidFill>
                  <a:schemeClr val="tx1"/>
                </a:solidFill>
              </a:rPr>
              <a:t>in 2020, House of Commons speech in 2020 on the history curriculum.</a:t>
            </a:r>
          </a:p>
        </p:txBody>
      </p:sp>
    </p:spTree>
    <p:extLst>
      <p:ext uri="{BB962C8B-B14F-4D97-AF65-F5344CB8AC3E}">
        <p14:creationId xmlns:p14="http://schemas.microsoft.com/office/powerpoint/2010/main" val="1359173360"/>
      </p:ext>
    </p:extLst>
  </p:cSld>
  <p:clrMapOvr>
    <a:overrideClrMapping bg1="dk1" tx1="lt1" bg2="dk2" tx2="lt2" accent1="accent1" accent2="accent2" accent3="accent3" accent4="accent4" accent5="accent5" accent6="accent6" hlink="hlink" folHlink="folHlink"/>
  </p:clrMapOvr>
</p:sld>
</file>

<file path=ppt/slides/slide1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grpSp>
        <p:nvGrpSpPr>
          <p:cNvPr id="11" name="Group 10">
            <a:extLst>
              <a:ext uri="{FF2B5EF4-FFF2-40B4-BE49-F238E27FC236}">
                <a16:creationId xmlns:a16="http://schemas.microsoft.com/office/drawing/2014/main" id="{FAEF28A3-012D-4640-B8B8-1EF6EAF7233B}"/>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0" y="0"/>
            <a:ext cx="12192000" cy="6858000"/>
            <a:chOff x="0" y="0"/>
            <a:chExt cx="12192000" cy="6858000"/>
          </a:xfrm>
        </p:grpSpPr>
        <p:sp>
          <p:nvSpPr>
            <p:cNvPr id="12" name="Rectangle 11">
              <a:extLst>
                <a:ext uri="{FF2B5EF4-FFF2-40B4-BE49-F238E27FC236}">
                  <a16:creationId xmlns:a16="http://schemas.microsoft.com/office/drawing/2014/main" id="{F3B2F1C2-14D3-4A53-B329-323795BCFD5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0" y="0"/>
              <a:ext cx="12192000"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3" name="Oval 12">
              <a:extLst>
                <a:ext uri="{FF2B5EF4-FFF2-40B4-BE49-F238E27FC236}">
                  <a16:creationId xmlns:a16="http://schemas.microsoft.com/office/drawing/2014/main" id="{194E879E-1515-4211-8F1B-B68A92B2C20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0"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4" name="Oval 13">
              <a:extLst>
                <a:ext uri="{FF2B5EF4-FFF2-40B4-BE49-F238E27FC236}">
                  <a16:creationId xmlns:a16="http://schemas.microsoft.com/office/drawing/2014/main" id="{F7137E7D-1F4E-498A-97D1-0E1FE6FC6F9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5" name="Oval 14">
              <a:extLst>
                <a:ext uri="{FF2B5EF4-FFF2-40B4-BE49-F238E27FC236}">
                  <a16:creationId xmlns:a16="http://schemas.microsoft.com/office/drawing/2014/main" id="{91375183-B6E5-43E0-B28F-39EC9083853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6" name="Oval 15">
              <a:extLst>
                <a:ext uri="{FF2B5EF4-FFF2-40B4-BE49-F238E27FC236}">
                  <a16:creationId xmlns:a16="http://schemas.microsoft.com/office/drawing/2014/main" id="{267F36BD-A8AF-4304-A662-1007CC1748D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7" name="Oval 16">
              <a:extLst>
                <a:ext uri="{FF2B5EF4-FFF2-40B4-BE49-F238E27FC236}">
                  <a16:creationId xmlns:a16="http://schemas.microsoft.com/office/drawing/2014/main" id="{15D9095F-2809-4A90-A032-250AC21C352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7999412" y="8464"/>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8" name="Freeform 5">
              <a:extLst>
                <a:ext uri="{FF2B5EF4-FFF2-40B4-BE49-F238E27FC236}">
                  <a16:creationId xmlns:a16="http://schemas.microsoft.com/office/drawing/2014/main" id="{9027D7BF-C282-4477-A406-245C3F26521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gray">
            <a:xfrm rot="21010068">
              <a:off x="8490951" y="1797517"/>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9" name="Freeform 5">
              <a:extLst>
                <a:ext uri="{FF2B5EF4-FFF2-40B4-BE49-F238E27FC236}">
                  <a16:creationId xmlns:a16="http://schemas.microsoft.com/office/drawing/2014/main" id="{AC3C43D8-426E-472E-A8E8-C41BF7A876B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gray">
            <a:xfrm>
              <a:off x="459506" y="1866405"/>
              <a:ext cx="11277600" cy="4533900"/>
            </a:xfrm>
            <a:custGeom>
              <a:avLst/>
              <a:gdLst/>
              <a:ahLst/>
              <a:cxnLst/>
              <a:rect l="0" t="0" r="r" b="b"/>
              <a:pathLst>
                <a:path w="7104" h="2856">
                  <a:moveTo>
                    <a:pt x="0" y="0"/>
                  </a:moveTo>
                  <a:lnTo>
                    <a:pt x="0" y="2856"/>
                  </a:lnTo>
                  <a:lnTo>
                    <a:pt x="7104" y="2856"/>
                  </a:lnTo>
                  <a:lnTo>
                    <a:pt x="7104" y="1"/>
                  </a:lnTo>
                  <a:lnTo>
                    <a:pt x="7104" y="1"/>
                  </a:lnTo>
                  <a:lnTo>
                    <a:pt x="6943" y="26"/>
                  </a:lnTo>
                  <a:lnTo>
                    <a:pt x="6782" y="50"/>
                  </a:lnTo>
                  <a:lnTo>
                    <a:pt x="6621" y="73"/>
                  </a:lnTo>
                  <a:lnTo>
                    <a:pt x="6459" y="93"/>
                  </a:lnTo>
                  <a:lnTo>
                    <a:pt x="6298" y="113"/>
                  </a:lnTo>
                  <a:lnTo>
                    <a:pt x="6136" y="132"/>
                  </a:lnTo>
                  <a:lnTo>
                    <a:pt x="5976" y="148"/>
                  </a:lnTo>
                  <a:lnTo>
                    <a:pt x="5814" y="163"/>
                  </a:lnTo>
                  <a:lnTo>
                    <a:pt x="5653" y="177"/>
                  </a:lnTo>
                  <a:lnTo>
                    <a:pt x="5494" y="189"/>
                  </a:lnTo>
                  <a:lnTo>
                    <a:pt x="5334" y="201"/>
                  </a:lnTo>
                  <a:lnTo>
                    <a:pt x="5175" y="211"/>
                  </a:lnTo>
                  <a:lnTo>
                    <a:pt x="5017" y="219"/>
                  </a:lnTo>
                  <a:lnTo>
                    <a:pt x="4859" y="227"/>
                  </a:lnTo>
                  <a:lnTo>
                    <a:pt x="4703" y="234"/>
                  </a:lnTo>
                  <a:lnTo>
                    <a:pt x="4548" y="239"/>
                  </a:lnTo>
                  <a:lnTo>
                    <a:pt x="4393" y="243"/>
                  </a:lnTo>
                  <a:lnTo>
                    <a:pt x="4240" y="247"/>
                  </a:lnTo>
                  <a:lnTo>
                    <a:pt x="4088" y="249"/>
                  </a:lnTo>
                  <a:lnTo>
                    <a:pt x="3937" y="251"/>
                  </a:lnTo>
                  <a:lnTo>
                    <a:pt x="3788" y="252"/>
                  </a:lnTo>
                  <a:lnTo>
                    <a:pt x="3640" y="251"/>
                  </a:lnTo>
                  <a:lnTo>
                    <a:pt x="3494" y="251"/>
                  </a:lnTo>
                  <a:lnTo>
                    <a:pt x="3349" y="249"/>
                  </a:lnTo>
                  <a:lnTo>
                    <a:pt x="3207" y="246"/>
                  </a:lnTo>
                  <a:lnTo>
                    <a:pt x="3066" y="243"/>
                  </a:lnTo>
                  <a:lnTo>
                    <a:pt x="2928" y="240"/>
                  </a:lnTo>
                  <a:lnTo>
                    <a:pt x="2791" y="235"/>
                  </a:lnTo>
                  <a:lnTo>
                    <a:pt x="2656" y="230"/>
                  </a:lnTo>
                  <a:lnTo>
                    <a:pt x="2524" y="225"/>
                  </a:lnTo>
                  <a:lnTo>
                    <a:pt x="2266" y="212"/>
                  </a:lnTo>
                  <a:lnTo>
                    <a:pt x="2019" y="198"/>
                  </a:lnTo>
                  <a:lnTo>
                    <a:pt x="1782" y="183"/>
                  </a:lnTo>
                  <a:lnTo>
                    <a:pt x="1557" y="167"/>
                  </a:lnTo>
                  <a:lnTo>
                    <a:pt x="1343" y="150"/>
                  </a:lnTo>
                  <a:lnTo>
                    <a:pt x="1144" y="132"/>
                  </a:lnTo>
                  <a:lnTo>
                    <a:pt x="957" y="114"/>
                  </a:lnTo>
                  <a:lnTo>
                    <a:pt x="785" y="96"/>
                  </a:lnTo>
                  <a:lnTo>
                    <a:pt x="627" y="79"/>
                  </a:lnTo>
                  <a:lnTo>
                    <a:pt x="487" y="63"/>
                  </a:lnTo>
                  <a:lnTo>
                    <a:pt x="361" y="48"/>
                  </a:lnTo>
                  <a:lnTo>
                    <a:pt x="254" y="35"/>
                  </a:lnTo>
                  <a:lnTo>
                    <a:pt x="165" y="23"/>
                  </a:lnTo>
                  <a:lnTo>
                    <a:pt x="42" y="6"/>
                  </a:lnTo>
                  <a:lnTo>
                    <a:pt x="0" y="0"/>
                  </a:lnTo>
                  <a:lnTo>
                    <a:pt x="0" y="0"/>
                  </a:lnTo>
                  <a:close/>
                </a:path>
              </a:pathLst>
            </a:custGeom>
            <a:solidFill>
              <a:schemeClr val="bg1"/>
            </a:solidFill>
            <a:ln>
              <a:noFill/>
            </a:ln>
          </p:spPr>
        </p:sp>
        <p:sp>
          <p:nvSpPr>
            <p:cNvPr id="20" name="Freeform 5">
              <a:extLst>
                <a:ext uri="{FF2B5EF4-FFF2-40B4-BE49-F238E27FC236}">
                  <a16:creationId xmlns:a16="http://schemas.microsoft.com/office/drawing/2014/main" id="{52DCAE0E-B8DE-4C42-A48F-FA0C8345AC93}"/>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2" name="Rectangle 21">
            <a:extLst>
              <a:ext uri="{FF2B5EF4-FFF2-40B4-BE49-F238E27FC236}">
                <a16:creationId xmlns:a16="http://schemas.microsoft.com/office/drawing/2014/main" id="{59647F54-801D-44AB-8284-EDDFF776313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2" name="Title 1">
            <a:extLst>
              <a:ext uri="{FF2B5EF4-FFF2-40B4-BE49-F238E27FC236}">
                <a16:creationId xmlns:a16="http://schemas.microsoft.com/office/drawing/2014/main" id="{4E92C8B7-7EC4-7159-9CFD-09C41E555F51}"/>
              </a:ext>
            </a:extLst>
          </p:cNvPr>
          <p:cNvSpPr>
            <a:spLocks noGrp="1"/>
          </p:cNvSpPr>
          <p:nvPr>
            <p:ph type="title"/>
          </p:nvPr>
        </p:nvSpPr>
        <p:spPr>
          <a:xfrm>
            <a:off x="1154954" y="973668"/>
            <a:ext cx="8761413" cy="706964"/>
          </a:xfrm>
        </p:spPr>
        <p:txBody>
          <a:bodyPr vert="horz" lIns="91440" tIns="45720" rIns="91440" bIns="45720" rtlCol="0" anchor="ctr">
            <a:normAutofit/>
          </a:bodyPr>
          <a:lstStyle/>
          <a:p>
            <a:r>
              <a:rPr lang="en-US" dirty="0"/>
              <a:t>Lucius </a:t>
            </a:r>
            <a:r>
              <a:rPr lang="en-US" dirty="0" err="1"/>
              <a:t>Aebutius</a:t>
            </a:r>
            <a:r>
              <a:rPr lang="en-US" dirty="0"/>
              <a:t> Thales Sandal</a:t>
            </a:r>
          </a:p>
        </p:txBody>
      </p:sp>
      <p:sp>
        <p:nvSpPr>
          <p:cNvPr id="4" name="Text Placeholder 3">
            <a:extLst>
              <a:ext uri="{FF2B5EF4-FFF2-40B4-BE49-F238E27FC236}">
                <a16:creationId xmlns:a16="http://schemas.microsoft.com/office/drawing/2014/main" id="{753C0EA4-524B-985E-85E4-6E6A5F52C092}"/>
              </a:ext>
            </a:extLst>
          </p:cNvPr>
          <p:cNvSpPr>
            <a:spLocks noGrp="1"/>
          </p:cNvSpPr>
          <p:nvPr>
            <p:ph type="body" sz="half" idx="2"/>
          </p:nvPr>
        </p:nvSpPr>
        <p:spPr>
          <a:xfrm>
            <a:off x="1154955" y="2603500"/>
            <a:ext cx="3481054" cy="3416300"/>
          </a:xfrm>
        </p:spPr>
        <p:txBody>
          <a:bodyPr vert="horz" lIns="91440" tIns="45720" rIns="91440" bIns="45720" rtlCol="0" anchor="ctr">
            <a:normAutofit/>
          </a:bodyPr>
          <a:lstStyle/>
          <a:p>
            <a:pPr>
              <a:buFont typeface="Wingdings 3" charset="2"/>
              <a:buChar char=""/>
            </a:pPr>
            <a:r>
              <a:rPr lang="en-US" sz="1600" dirty="0">
                <a:solidFill>
                  <a:schemeClr val="tx1">
                    <a:lumMod val="75000"/>
                    <a:lumOff val="25000"/>
                  </a:schemeClr>
                </a:solidFill>
              </a:rPr>
              <a:t>This sandal was found at </a:t>
            </a:r>
            <a:r>
              <a:rPr lang="en-US" sz="1600" dirty="0" err="1">
                <a:solidFill>
                  <a:schemeClr val="tx1">
                    <a:lumMod val="75000"/>
                    <a:lumOff val="25000"/>
                  </a:schemeClr>
                </a:solidFill>
              </a:rPr>
              <a:t>Vindolanda</a:t>
            </a:r>
            <a:r>
              <a:rPr lang="en-US" sz="1600" dirty="0">
                <a:solidFill>
                  <a:schemeClr val="tx1">
                    <a:lumMod val="75000"/>
                    <a:lumOff val="25000"/>
                  </a:schemeClr>
                </a:solidFill>
              </a:rPr>
              <a:t>.</a:t>
            </a:r>
          </a:p>
          <a:p>
            <a:pPr>
              <a:buFont typeface="Wingdings 3" charset="2"/>
              <a:buChar char=""/>
            </a:pPr>
            <a:r>
              <a:rPr lang="en-US" sz="1600" dirty="0">
                <a:solidFill>
                  <a:schemeClr val="tx1">
                    <a:lumMod val="75000"/>
                    <a:lumOff val="25000"/>
                  </a:schemeClr>
                </a:solidFill>
              </a:rPr>
              <a:t>Beautifully decorated and includes the stamp of the maker.</a:t>
            </a:r>
          </a:p>
          <a:p>
            <a:pPr>
              <a:buFont typeface="Wingdings 3" charset="2"/>
              <a:buChar char=""/>
            </a:pPr>
            <a:r>
              <a:rPr lang="en-US" sz="1600" dirty="0">
                <a:solidFill>
                  <a:schemeClr val="tx1">
                    <a:lumMod val="75000"/>
                    <a:lumOff val="25000"/>
                  </a:schemeClr>
                </a:solidFill>
              </a:rPr>
              <a:t>Owned by a wealthy woman who could afford to discard rather than repair when the toe post snapped.</a:t>
            </a:r>
          </a:p>
          <a:p>
            <a:pPr>
              <a:buFont typeface="Wingdings 3" charset="2"/>
              <a:buChar char=""/>
            </a:pPr>
            <a:r>
              <a:rPr lang="en-US" sz="1600" dirty="0">
                <a:solidFill>
                  <a:schemeClr val="tx1">
                    <a:lumMod val="75000"/>
                    <a:lumOff val="25000"/>
                  </a:schemeClr>
                </a:solidFill>
              </a:rPr>
              <a:t>A house shoe – worn on bare feet or over a slotted sock.</a:t>
            </a:r>
          </a:p>
        </p:txBody>
      </p:sp>
      <p:pic>
        <p:nvPicPr>
          <p:cNvPr id="6" name="Picture Placeholder 5" descr="A close-up of some shoes&#10;&#10;Description automatically generated with low confidence">
            <a:extLst>
              <a:ext uri="{FF2B5EF4-FFF2-40B4-BE49-F238E27FC236}">
                <a16:creationId xmlns:a16="http://schemas.microsoft.com/office/drawing/2014/main" id="{F4A44257-0AED-F568-74AA-B115EFF96F22}"/>
              </a:ext>
            </a:extLst>
          </p:cNvPr>
          <p:cNvPicPr>
            <a:picLocks noGrp="1" noChangeAspect="1"/>
          </p:cNvPicPr>
          <p:nvPr>
            <p:ph type="pic" idx="1"/>
          </p:nvPr>
        </p:nvPicPr>
        <p:blipFill rotWithShape="1">
          <a:blip r:embed="rId3">
            <a:extLst>
              <a:ext uri="{28A0092B-C50C-407E-A947-70E740481C1C}">
                <a14:useLocalDpi xmlns:a14="http://schemas.microsoft.com/office/drawing/2010/main" val="0"/>
              </a:ext>
            </a:extLst>
          </a:blip>
          <a:srcRect l="302" r="304" b="2"/>
          <a:stretch/>
        </p:blipFill>
        <p:spPr>
          <a:xfrm>
            <a:off x="4984956" y="2775951"/>
            <a:ext cx="6158802" cy="3067163"/>
          </a:xfrm>
          <a:prstGeom prst="roundRect">
            <a:avLst>
              <a:gd name="adj" fmla="val 1858"/>
            </a:avLst>
          </a:prstGeom>
          <a:effectLst>
            <a:outerShdw blurRad="50800" dist="50800" dir="5400000" algn="tl" rotWithShape="0">
              <a:srgbClr val="000000">
                <a:alpha val="43000"/>
              </a:srgbClr>
            </a:outerShdw>
          </a:effectLst>
        </p:spPr>
      </p:pic>
    </p:spTree>
    <p:extLst>
      <p:ext uri="{BB962C8B-B14F-4D97-AF65-F5344CB8AC3E}">
        <p14:creationId xmlns:p14="http://schemas.microsoft.com/office/powerpoint/2010/main" val="3259196365"/>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bg>
      <p:bgPr>
        <a:blipFill rotWithShape="1">
          <a:blip r:embed="rId2">
            <a:duotone>
              <a:schemeClr val="bg2">
                <a:shade val="69000"/>
                <a:hueMod val="91000"/>
                <a:satMod val="164000"/>
                <a:lumMod val="74000"/>
              </a:schemeClr>
              <a:schemeClr val="bg2">
                <a:hueMod val="124000"/>
                <a:satMod val="140000"/>
                <a:lumMod val="142000"/>
              </a:schemeClr>
            </a:duotone>
          </a:blip>
          <a:stretch/>
        </a:blipFill>
        <a:effectLst/>
      </p:bgPr>
    </p:bg>
    <p:spTree>
      <p:nvGrpSpPr>
        <p:cNvPr id="1" name=""/>
        <p:cNvGrpSpPr/>
        <p:nvPr/>
      </p:nvGrpSpPr>
      <p:grpSpPr>
        <a:xfrm>
          <a:off x="0" y="0"/>
          <a:ext cx="0" cy="0"/>
          <a:chOff x="0" y="0"/>
          <a:chExt cx="0" cy="0"/>
        </a:xfrm>
      </p:grpSpPr>
      <p:grpSp>
        <p:nvGrpSpPr>
          <p:cNvPr id="41" name="Group 40">
            <a:extLst>
              <a:ext uri="{FF2B5EF4-FFF2-40B4-BE49-F238E27FC236}">
                <a16:creationId xmlns:a16="http://schemas.microsoft.com/office/drawing/2014/main" id="{FAEF28A3-012D-4640-B8B8-1EF6EAF7233B}"/>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0" y="0"/>
            <a:ext cx="12192000" cy="6858000"/>
            <a:chOff x="0" y="0"/>
            <a:chExt cx="12192000" cy="6858000"/>
          </a:xfrm>
        </p:grpSpPr>
        <p:sp>
          <p:nvSpPr>
            <p:cNvPr id="42" name="Rectangle 41">
              <a:extLst>
                <a:ext uri="{FF2B5EF4-FFF2-40B4-BE49-F238E27FC236}">
                  <a16:creationId xmlns:a16="http://schemas.microsoft.com/office/drawing/2014/main" id="{F3B2F1C2-14D3-4A53-B329-323795BCFD5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0" y="0"/>
              <a:ext cx="12192000"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43" name="Oval 42">
              <a:extLst>
                <a:ext uri="{FF2B5EF4-FFF2-40B4-BE49-F238E27FC236}">
                  <a16:creationId xmlns:a16="http://schemas.microsoft.com/office/drawing/2014/main" id="{194E879E-1515-4211-8F1B-B68A92B2C20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0"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44" name="Oval 43">
              <a:extLst>
                <a:ext uri="{FF2B5EF4-FFF2-40B4-BE49-F238E27FC236}">
                  <a16:creationId xmlns:a16="http://schemas.microsoft.com/office/drawing/2014/main" id="{F7137E7D-1F4E-498A-97D1-0E1FE6FC6F9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45" name="Oval 44">
              <a:extLst>
                <a:ext uri="{FF2B5EF4-FFF2-40B4-BE49-F238E27FC236}">
                  <a16:creationId xmlns:a16="http://schemas.microsoft.com/office/drawing/2014/main" id="{91375183-B6E5-43E0-B28F-39EC9083853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46" name="Oval 45">
              <a:extLst>
                <a:ext uri="{FF2B5EF4-FFF2-40B4-BE49-F238E27FC236}">
                  <a16:creationId xmlns:a16="http://schemas.microsoft.com/office/drawing/2014/main" id="{267F36BD-A8AF-4304-A662-1007CC1748D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47" name="Oval 46">
              <a:extLst>
                <a:ext uri="{FF2B5EF4-FFF2-40B4-BE49-F238E27FC236}">
                  <a16:creationId xmlns:a16="http://schemas.microsoft.com/office/drawing/2014/main" id="{15D9095F-2809-4A90-A032-250AC21C352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7999412" y="8464"/>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48" name="Freeform 5">
              <a:extLst>
                <a:ext uri="{FF2B5EF4-FFF2-40B4-BE49-F238E27FC236}">
                  <a16:creationId xmlns:a16="http://schemas.microsoft.com/office/drawing/2014/main" id="{9027D7BF-C282-4477-A406-245C3F26521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gray">
            <a:xfrm rot="21010068">
              <a:off x="8490951" y="1797517"/>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49" name="Freeform 5">
              <a:extLst>
                <a:ext uri="{FF2B5EF4-FFF2-40B4-BE49-F238E27FC236}">
                  <a16:creationId xmlns:a16="http://schemas.microsoft.com/office/drawing/2014/main" id="{AC3C43D8-426E-472E-A8E8-C41BF7A876B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gray">
            <a:xfrm>
              <a:off x="459506" y="1866405"/>
              <a:ext cx="11277600" cy="4533900"/>
            </a:xfrm>
            <a:custGeom>
              <a:avLst/>
              <a:gdLst/>
              <a:ahLst/>
              <a:cxnLst/>
              <a:rect l="0" t="0" r="r" b="b"/>
              <a:pathLst>
                <a:path w="7104" h="2856">
                  <a:moveTo>
                    <a:pt x="0" y="0"/>
                  </a:moveTo>
                  <a:lnTo>
                    <a:pt x="0" y="2856"/>
                  </a:lnTo>
                  <a:lnTo>
                    <a:pt x="7104" y="2856"/>
                  </a:lnTo>
                  <a:lnTo>
                    <a:pt x="7104" y="1"/>
                  </a:lnTo>
                  <a:lnTo>
                    <a:pt x="7104" y="1"/>
                  </a:lnTo>
                  <a:lnTo>
                    <a:pt x="6943" y="26"/>
                  </a:lnTo>
                  <a:lnTo>
                    <a:pt x="6782" y="50"/>
                  </a:lnTo>
                  <a:lnTo>
                    <a:pt x="6621" y="73"/>
                  </a:lnTo>
                  <a:lnTo>
                    <a:pt x="6459" y="93"/>
                  </a:lnTo>
                  <a:lnTo>
                    <a:pt x="6298" y="113"/>
                  </a:lnTo>
                  <a:lnTo>
                    <a:pt x="6136" y="132"/>
                  </a:lnTo>
                  <a:lnTo>
                    <a:pt x="5976" y="148"/>
                  </a:lnTo>
                  <a:lnTo>
                    <a:pt x="5814" y="163"/>
                  </a:lnTo>
                  <a:lnTo>
                    <a:pt x="5653" y="177"/>
                  </a:lnTo>
                  <a:lnTo>
                    <a:pt x="5494" y="189"/>
                  </a:lnTo>
                  <a:lnTo>
                    <a:pt x="5334" y="201"/>
                  </a:lnTo>
                  <a:lnTo>
                    <a:pt x="5175" y="211"/>
                  </a:lnTo>
                  <a:lnTo>
                    <a:pt x="5017" y="219"/>
                  </a:lnTo>
                  <a:lnTo>
                    <a:pt x="4859" y="227"/>
                  </a:lnTo>
                  <a:lnTo>
                    <a:pt x="4703" y="234"/>
                  </a:lnTo>
                  <a:lnTo>
                    <a:pt x="4548" y="239"/>
                  </a:lnTo>
                  <a:lnTo>
                    <a:pt x="4393" y="243"/>
                  </a:lnTo>
                  <a:lnTo>
                    <a:pt x="4240" y="247"/>
                  </a:lnTo>
                  <a:lnTo>
                    <a:pt x="4088" y="249"/>
                  </a:lnTo>
                  <a:lnTo>
                    <a:pt x="3937" y="251"/>
                  </a:lnTo>
                  <a:lnTo>
                    <a:pt x="3788" y="252"/>
                  </a:lnTo>
                  <a:lnTo>
                    <a:pt x="3640" y="251"/>
                  </a:lnTo>
                  <a:lnTo>
                    <a:pt x="3494" y="251"/>
                  </a:lnTo>
                  <a:lnTo>
                    <a:pt x="3349" y="249"/>
                  </a:lnTo>
                  <a:lnTo>
                    <a:pt x="3207" y="246"/>
                  </a:lnTo>
                  <a:lnTo>
                    <a:pt x="3066" y="243"/>
                  </a:lnTo>
                  <a:lnTo>
                    <a:pt x="2928" y="240"/>
                  </a:lnTo>
                  <a:lnTo>
                    <a:pt x="2791" y="235"/>
                  </a:lnTo>
                  <a:lnTo>
                    <a:pt x="2656" y="230"/>
                  </a:lnTo>
                  <a:lnTo>
                    <a:pt x="2524" y="225"/>
                  </a:lnTo>
                  <a:lnTo>
                    <a:pt x="2266" y="212"/>
                  </a:lnTo>
                  <a:lnTo>
                    <a:pt x="2019" y="198"/>
                  </a:lnTo>
                  <a:lnTo>
                    <a:pt x="1782" y="183"/>
                  </a:lnTo>
                  <a:lnTo>
                    <a:pt x="1557" y="167"/>
                  </a:lnTo>
                  <a:lnTo>
                    <a:pt x="1343" y="150"/>
                  </a:lnTo>
                  <a:lnTo>
                    <a:pt x="1144" y="132"/>
                  </a:lnTo>
                  <a:lnTo>
                    <a:pt x="957" y="114"/>
                  </a:lnTo>
                  <a:lnTo>
                    <a:pt x="785" y="96"/>
                  </a:lnTo>
                  <a:lnTo>
                    <a:pt x="627" y="79"/>
                  </a:lnTo>
                  <a:lnTo>
                    <a:pt x="487" y="63"/>
                  </a:lnTo>
                  <a:lnTo>
                    <a:pt x="361" y="48"/>
                  </a:lnTo>
                  <a:lnTo>
                    <a:pt x="254" y="35"/>
                  </a:lnTo>
                  <a:lnTo>
                    <a:pt x="165" y="23"/>
                  </a:lnTo>
                  <a:lnTo>
                    <a:pt x="42" y="6"/>
                  </a:lnTo>
                  <a:lnTo>
                    <a:pt x="0" y="0"/>
                  </a:lnTo>
                  <a:lnTo>
                    <a:pt x="0" y="0"/>
                  </a:lnTo>
                  <a:close/>
                </a:path>
              </a:pathLst>
            </a:custGeom>
            <a:solidFill>
              <a:schemeClr val="bg1"/>
            </a:solidFill>
            <a:ln>
              <a:noFill/>
            </a:ln>
          </p:spPr>
        </p:sp>
        <p:sp>
          <p:nvSpPr>
            <p:cNvPr id="50" name="Freeform 5">
              <a:extLst>
                <a:ext uri="{FF2B5EF4-FFF2-40B4-BE49-F238E27FC236}">
                  <a16:creationId xmlns:a16="http://schemas.microsoft.com/office/drawing/2014/main" id="{52DCAE0E-B8DE-4C42-A48F-FA0C8345AC93}"/>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52" name="Rectangle 51">
            <a:extLst>
              <a:ext uri="{FF2B5EF4-FFF2-40B4-BE49-F238E27FC236}">
                <a16:creationId xmlns:a16="http://schemas.microsoft.com/office/drawing/2014/main" id="{59647F54-801D-44AB-8284-EDDFF776313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useBgFill="1">
        <p:nvSpPr>
          <p:cNvPr id="54" name="Rectangle 53">
            <a:extLst>
              <a:ext uri="{FF2B5EF4-FFF2-40B4-BE49-F238E27FC236}">
                <a16:creationId xmlns:a16="http://schemas.microsoft.com/office/drawing/2014/main" id="{89EA2611-DCBA-4E97-A2B2-9A466E76BDA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sp>
      <p:sp>
        <p:nvSpPr>
          <p:cNvPr id="56" name="Freeform: Shape 55">
            <a:extLst>
              <a:ext uri="{FF2B5EF4-FFF2-40B4-BE49-F238E27FC236}">
                <a16:creationId xmlns:a16="http://schemas.microsoft.com/office/drawing/2014/main" id="{FD2669AB-35DB-41EC-BE9C-DA80B60A328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gray">
          <a:xfrm rot="16200000">
            <a:off x="6290102" y="977273"/>
            <a:ext cx="6053670" cy="4903455"/>
          </a:xfrm>
          <a:custGeom>
            <a:avLst/>
            <a:gdLst>
              <a:gd name="connsiteX0" fmla="*/ 6053670 w 6053670"/>
              <a:gd name="connsiteY0" fmla="*/ 1098 h 4903455"/>
              <a:gd name="connsiteX1" fmla="*/ 6053670 w 6053670"/>
              <a:gd name="connsiteY1" fmla="*/ 424590 h 4903455"/>
              <a:gd name="connsiteX2" fmla="*/ 6053670 w 6053670"/>
              <a:gd name="connsiteY2" fmla="*/ 1254558 h 4903455"/>
              <a:gd name="connsiteX3" fmla="*/ 6053670 w 6053670"/>
              <a:gd name="connsiteY3" fmla="*/ 4903455 h 4903455"/>
              <a:gd name="connsiteX4" fmla="*/ 0 w 6053670"/>
              <a:gd name="connsiteY4" fmla="*/ 4903455 h 4903455"/>
              <a:gd name="connsiteX5" fmla="*/ 0 w 6053670"/>
              <a:gd name="connsiteY5" fmla="*/ 1249853 h 4903455"/>
              <a:gd name="connsiteX6" fmla="*/ 0 w 6053670"/>
              <a:gd name="connsiteY6" fmla="*/ 424590 h 4903455"/>
              <a:gd name="connsiteX7" fmla="*/ 0 w 6053670"/>
              <a:gd name="connsiteY7" fmla="*/ 0 h 4903455"/>
              <a:gd name="connsiteX8" fmla="*/ 35717 w 6053670"/>
              <a:gd name="connsiteY8" fmla="*/ 5488 h 4903455"/>
              <a:gd name="connsiteX9" fmla="*/ 140445 w 6053670"/>
              <a:gd name="connsiteY9" fmla="*/ 21641 h 4903455"/>
              <a:gd name="connsiteX10" fmla="*/ 216722 w 6053670"/>
              <a:gd name="connsiteY10" fmla="*/ 32932 h 4903455"/>
              <a:gd name="connsiteX11" fmla="*/ 307527 w 6053670"/>
              <a:gd name="connsiteY11" fmla="*/ 44850 h 4903455"/>
              <a:gd name="connsiteX12" fmla="*/ 415282 w 6053670"/>
              <a:gd name="connsiteY12" fmla="*/ 59121 h 4903455"/>
              <a:gd name="connsiteX13" fmla="*/ 534539 w 6053670"/>
              <a:gd name="connsiteY13" fmla="*/ 74175 h 4903455"/>
              <a:gd name="connsiteX14" fmla="*/ 668931 w 6053670"/>
              <a:gd name="connsiteY14" fmla="*/ 90014 h 4903455"/>
              <a:gd name="connsiteX15" fmla="*/ 815430 w 6053670"/>
              <a:gd name="connsiteY15" fmla="*/ 106794 h 4903455"/>
              <a:gd name="connsiteX16" fmla="*/ 974641 w 6053670"/>
              <a:gd name="connsiteY16" fmla="*/ 123574 h 4903455"/>
              <a:gd name="connsiteX17" fmla="*/ 1144144 w 6053670"/>
              <a:gd name="connsiteY17" fmla="*/ 140667 h 4903455"/>
              <a:gd name="connsiteX18" fmla="*/ 1326965 w 6053670"/>
              <a:gd name="connsiteY18" fmla="*/ 156506 h 4903455"/>
              <a:gd name="connsiteX19" fmla="*/ 1518261 w 6053670"/>
              <a:gd name="connsiteY19" fmla="*/ 171717 h 4903455"/>
              <a:gd name="connsiteX20" fmla="*/ 1720453 w 6053670"/>
              <a:gd name="connsiteY20" fmla="*/ 185518 h 4903455"/>
              <a:gd name="connsiteX21" fmla="*/ 1931121 w 6053670"/>
              <a:gd name="connsiteY21" fmla="*/ 198690 h 4903455"/>
              <a:gd name="connsiteX22" fmla="*/ 2150869 w 6053670"/>
              <a:gd name="connsiteY22" fmla="*/ 211079 h 4903455"/>
              <a:gd name="connsiteX23" fmla="*/ 2263467 w 6053670"/>
              <a:gd name="connsiteY23" fmla="*/ 215470 h 4903455"/>
              <a:gd name="connsiteX24" fmla="*/ 2378487 w 6053670"/>
              <a:gd name="connsiteY24" fmla="*/ 220332 h 4903455"/>
              <a:gd name="connsiteX25" fmla="*/ 2495323 w 6053670"/>
              <a:gd name="connsiteY25" fmla="*/ 224879 h 4903455"/>
              <a:gd name="connsiteX26" fmla="*/ 2612764 w 6053670"/>
              <a:gd name="connsiteY26" fmla="*/ 227859 h 4903455"/>
              <a:gd name="connsiteX27" fmla="*/ 2732627 w 6053670"/>
              <a:gd name="connsiteY27" fmla="*/ 230525 h 4903455"/>
              <a:gd name="connsiteX28" fmla="*/ 2853700 w 6053670"/>
              <a:gd name="connsiteY28" fmla="*/ 233348 h 4903455"/>
              <a:gd name="connsiteX29" fmla="*/ 2977195 w 6053670"/>
              <a:gd name="connsiteY29" fmla="*/ 235229 h 4903455"/>
              <a:gd name="connsiteX30" fmla="*/ 3101900 w 6053670"/>
              <a:gd name="connsiteY30" fmla="*/ 235229 h 4903455"/>
              <a:gd name="connsiteX31" fmla="*/ 3227817 w 6053670"/>
              <a:gd name="connsiteY31" fmla="*/ 236170 h 4903455"/>
              <a:gd name="connsiteX32" fmla="*/ 3354944 w 6053670"/>
              <a:gd name="connsiteY32" fmla="*/ 235229 h 4903455"/>
              <a:gd name="connsiteX33" fmla="*/ 3483887 w 6053670"/>
              <a:gd name="connsiteY33" fmla="*/ 233348 h 4903455"/>
              <a:gd name="connsiteX34" fmla="*/ 3612830 w 6053670"/>
              <a:gd name="connsiteY34" fmla="*/ 231623 h 4903455"/>
              <a:gd name="connsiteX35" fmla="*/ 3743589 w 6053670"/>
              <a:gd name="connsiteY35" fmla="*/ 227859 h 4903455"/>
              <a:gd name="connsiteX36" fmla="*/ 3875559 w 6053670"/>
              <a:gd name="connsiteY36" fmla="*/ 223938 h 4903455"/>
              <a:gd name="connsiteX37" fmla="*/ 4007529 w 6053670"/>
              <a:gd name="connsiteY37" fmla="*/ 219391 h 4903455"/>
              <a:gd name="connsiteX38" fmla="*/ 4140710 w 6053670"/>
              <a:gd name="connsiteY38" fmla="*/ 212961 h 4903455"/>
              <a:gd name="connsiteX39" fmla="*/ 4275102 w 6053670"/>
              <a:gd name="connsiteY39" fmla="*/ 205277 h 4903455"/>
              <a:gd name="connsiteX40" fmla="*/ 4410098 w 6053670"/>
              <a:gd name="connsiteY40" fmla="*/ 197907 h 4903455"/>
              <a:gd name="connsiteX41" fmla="*/ 4545096 w 6053670"/>
              <a:gd name="connsiteY41" fmla="*/ 188498 h 4903455"/>
              <a:gd name="connsiteX42" fmla="*/ 4681909 w 6053670"/>
              <a:gd name="connsiteY42" fmla="*/ 177207 h 4903455"/>
              <a:gd name="connsiteX43" fmla="*/ 4816905 w 6053670"/>
              <a:gd name="connsiteY43" fmla="*/ 165916 h 4903455"/>
              <a:gd name="connsiteX44" fmla="*/ 4954323 w 6053670"/>
              <a:gd name="connsiteY44" fmla="*/ 152899 h 4903455"/>
              <a:gd name="connsiteX45" fmla="*/ 5092347 w 6053670"/>
              <a:gd name="connsiteY45" fmla="*/ 138629 h 4903455"/>
              <a:gd name="connsiteX46" fmla="*/ 5228555 w 6053670"/>
              <a:gd name="connsiteY46" fmla="*/ 123574 h 4903455"/>
              <a:gd name="connsiteX47" fmla="*/ 5366578 w 6053670"/>
              <a:gd name="connsiteY47" fmla="*/ 106010 h 4903455"/>
              <a:gd name="connsiteX48" fmla="*/ 5503997 w 6053670"/>
              <a:gd name="connsiteY48" fmla="*/ 87192 h 4903455"/>
              <a:gd name="connsiteX49" fmla="*/ 5642020 w 6053670"/>
              <a:gd name="connsiteY49" fmla="*/ 68530 h 4903455"/>
              <a:gd name="connsiteX50" fmla="*/ 5779438 w 6053670"/>
              <a:gd name="connsiteY50" fmla="*/ 46733 h 4903455"/>
              <a:gd name="connsiteX51" fmla="*/ 5916251 w 6053670"/>
              <a:gd name="connsiteY51" fmla="*/ 24464 h 490345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Lst>
            <a:rect l="l" t="t" r="r" b="b"/>
            <a:pathLst>
              <a:path w="6053670" h="4903455">
                <a:moveTo>
                  <a:pt x="6053670" y="1098"/>
                </a:moveTo>
                <a:lnTo>
                  <a:pt x="6053670" y="424590"/>
                </a:lnTo>
                <a:lnTo>
                  <a:pt x="6053670" y="1254558"/>
                </a:lnTo>
                <a:lnTo>
                  <a:pt x="6053670" y="4903455"/>
                </a:lnTo>
                <a:lnTo>
                  <a:pt x="0" y="4903455"/>
                </a:lnTo>
                <a:lnTo>
                  <a:pt x="0" y="1249853"/>
                </a:lnTo>
                <a:lnTo>
                  <a:pt x="0" y="424590"/>
                </a:lnTo>
                <a:lnTo>
                  <a:pt x="0" y="0"/>
                </a:lnTo>
                <a:lnTo>
                  <a:pt x="35717" y="5488"/>
                </a:lnTo>
                <a:lnTo>
                  <a:pt x="140445" y="21641"/>
                </a:lnTo>
                <a:lnTo>
                  <a:pt x="216722" y="32932"/>
                </a:lnTo>
                <a:lnTo>
                  <a:pt x="307527" y="44850"/>
                </a:lnTo>
                <a:lnTo>
                  <a:pt x="415282" y="59121"/>
                </a:lnTo>
                <a:lnTo>
                  <a:pt x="534539" y="74175"/>
                </a:lnTo>
                <a:lnTo>
                  <a:pt x="668931" y="90014"/>
                </a:lnTo>
                <a:lnTo>
                  <a:pt x="815430" y="106794"/>
                </a:lnTo>
                <a:lnTo>
                  <a:pt x="974641" y="123574"/>
                </a:lnTo>
                <a:lnTo>
                  <a:pt x="1144144" y="140667"/>
                </a:lnTo>
                <a:lnTo>
                  <a:pt x="1326965" y="156506"/>
                </a:lnTo>
                <a:lnTo>
                  <a:pt x="1518261" y="171717"/>
                </a:lnTo>
                <a:lnTo>
                  <a:pt x="1720453" y="185518"/>
                </a:lnTo>
                <a:lnTo>
                  <a:pt x="1931121" y="198690"/>
                </a:lnTo>
                <a:lnTo>
                  <a:pt x="2150869" y="211079"/>
                </a:lnTo>
                <a:lnTo>
                  <a:pt x="2263467" y="215470"/>
                </a:lnTo>
                <a:lnTo>
                  <a:pt x="2378487" y="220332"/>
                </a:lnTo>
                <a:lnTo>
                  <a:pt x="2495323" y="224879"/>
                </a:lnTo>
                <a:lnTo>
                  <a:pt x="2612764" y="227859"/>
                </a:lnTo>
                <a:lnTo>
                  <a:pt x="2732627" y="230525"/>
                </a:lnTo>
                <a:lnTo>
                  <a:pt x="2853700" y="233348"/>
                </a:lnTo>
                <a:lnTo>
                  <a:pt x="2977195" y="235229"/>
                </a:lnTo>
                <a:lnTo>
                  <a:pt x="3101900" y="235229"/>
                </a:lnTo>
                <a:lnTo>
                  <a:pt x="3227817" y="236170"/>
                </a:lnTo>
                <a:lnTo>
                  <a:pt x="3354944" y="235229"/>
                </a:lnTo>
                <a:lnTo>
                  <a:pt x="3483887" y="233348"/>
                </a:lnTo>
                <a:lnTo>
                  <a:pt x="3612830" y="231623"/>
                </a:lnTo>
                <a:lnTo>
                  <a:pt x="3743589" y="227859"/>
                </a:lnTo>
                <a:lnTo>
                  <a:pt x="3875559" y="223938"/>
                </a:lnTo>
                <a:lnTo>
                  <a:pt x="4007529" y="219391"/>
                </a:lnTo>
                <a:lnTo>
                  <a:pt x="4140710" y="212961"/>
                </a:lnTo>
                <a:lnTo>
                  <a:pt x="4275102" y="205277"/>
                </a:lnTo>
                <a:lnTo>
                  <a:pt x="4410098" y="197907"/>
                </a:lnTo>
                <a:lnTo>
                  <a:pt x="4545096" y="188498"/>
                </a:lnTo>
                <a:lnTo>
                  <a:pt x="4681909" y="177207"/>
                </a:lnTo>
                <a:lnTo>
                  <a:pt x="4816905" y="165916"/>
                </a:lnTo>
                <a:lnTo>
                  <a:pt x="4954323" y="152899"/>
                </a:lnTo>
                <a:lnTo>
                  <a:pt x="5092347" y="138629"/>
                </a:lnTo>
                <a:lnTo>
                  <a:pt x="5228555" y="123574"/>
                </a:lnTo>
                <a:lnTo>
                  <a:pt x="5366578" y="106010"/>
                </a:lnTo>
                <a:lnTo>
                  <a:pt x="5503997" y="87192"/>
                </a:lnTo>
                <a:lnTo>
                  <a:pt x="5642020" y="68530"/>
                </a:lnTo>
                <a:lnTo>
                  <a:pt x="5779438" y="46733"/>
                </a:lnTo>
                <a:lnTo>
                  <a:pt x="5916251" y="24464"/>
                </a:lnTo>
                <a:close/>
              </a:path>
            </a:pathLst>
          </a:custGeom>
          <a:solidFill>
            <a:schemeClr val="tx1"/>
          </a:solidFill>
          <a:ln>
            <a:noFill/>
          </a:ln>
        </p:spPr>
      </p:sp>
      <p:sp>
        <p:nvSpPr>
          <p:cNvPr id="58" name="Freeform 5">
            <a:extLst>
              <a:ext uri="{FF2B5EF4-FFF2-40B4-BE49-F238E27FC236}">
                <a16:creationId xmlns:a16="http://schemas.microsoft.com/office/drawing/2014/main" id="{BBC615D1-6E12-40EF-915B-316CFDB550D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gray">
          <a:xfrm>
            <a:off x="0" y="11069"/>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tx1"/>
          </a:solidFill>
          <a:ln>
            <a:noFill/>
          </a:ln>
        </p:spPr>
      </p:sp>
      <p:sp>
        <p:nvSpPr>
          <p:cNvPr id="60" name="Freeform 5">
            <a:extLst>
              <a:ext uri="{FF2B5EF4-FFF2-40B4-BE49-F238E27FC236}">
                <a16:creationId xmlns:a16="http://schemas.microsoft.com/office/drawing/2014/main" id="{B9797D36-DE1E-47CD-881A-6C1F5828261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gray">
          <a:xfrm rot="15922489">
            <a:off x="5349246" y="1826078"/>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tx1">
              <a:alpha val="20000"/>
            </a:schemeClr>
          </a:solidFill>
          <a:ln>
            <a:noFill/>
          </a:ln>
        </p:spPr>
        <p:txBody>
          <a:bodyPr/>
          <a:lstStyle/>
          <a:p>
            <a:endParaRPr lang="en-US" dirty="0"/>
          </a:p>
        </p:txBody>
      </p:sp>
      <p:sp>
        <p:nvSpPr>
          <p:cNvPr id="2" name="Title 1">
            <a:extLst>
              <a:ext uri="{FF2B5EF4-FFF2-40B4-BE49-F238E27FC236}">
                <a16:creationId xmlns:a16="http://schemas.microsoft.com/office/drawing/2014/main" id="{545AA635-4E96-B132-DB1A-816CBC74D98D}"/>
              </a:ext>
            </a:extLst>
          </p:cNvPr>
          <p:cNvSpPr>
            <a:spLocks noGrp="1"/>
          </p:cNvSpPr>
          <p:nvPr>
            <p:ph type="title"/>
          </p:nvPr>
        </p:nvSpPr>
        <p:spPr>
          <a:xfrm>
            <a:off x="639098" y="629265"/>
            <a:ext cx="6072776" cy="1622322"/>
          </a:xfrm>
        </p:spPr>
        <p:txBody>
          <a:bodyPr vert="horz" lIns="91440" tIns="45720" rIns="91440" bIns="45720" rtlCol="0" anchor="ctr">
            <a:normAutofit/>
          </a:bodyPr>
          <a:lstStyle/>
          <a:p>
            <a:r>
              <a:rPr lang="en-US" dirty="0">
                <a:solidFill>
                  <a:schemeClr val="tx1"/>
                </a:solidFill>
              </a:rPr>
              <a:t>Spindle Whorls</a:t>
            </a:r>
          </a:p>
        </p:txBody>
      </p:sp>
      <p:pic>
        <p:nvPicPr>
          <p:cNvPr id="6" name="Picture Placeholder 5">
            <a:extLst>
              <a:ext uri="{FF2B5EF4-FFF2-40B4-BE49-F238E27FC236}">
                <a16:creationId xmlns:a16="http://schemas.microsoft.com/office/drawing/2014/main" id="{5990BB34-9AA8-025D-B000-DFCBCBF9F82C}"/>
              </a:ext>
            </a:extLst>
          </p:cNvPr>
          <p:cNvPicPr>
            <a:picLocks noGrp="1" noChangeAspect="1"/>
          </p:cNvPicPr>
          <p:nvPr>
            <p:ph type="pic" idx="1"/>
          </p:nvPr>
        </p:nvPicPr>
        <p:blipFill rotWithShape="1">
          <a:blip r:embed="rId3">
            <a:extLst>
              <a:ext uri="{28A0092B-C50C-407E-A947-70E740481C1C}">
                <a14:useLocalDpi xmlns:a14="http://schemas.microsoft.com/office/drawing/2010/main" val="0"/>
              </a:ext>
            </a:extLst>
          </a:blip>
          <a:srcRect l="24613" r="26415"/>
          <a:stretch/>
        </p:blipFill>
        <p:spPr>
          <a:xfrm>
            <a:off x="7418226" y="645106"/>
            <a:ext cx="4125317" cy="5585369"/>
          </a:xfrm>
          <a:prstGeom prst="rect">
            <a:avLst/>
          </a:prstGeom>
        </p:spPr>
      </p:pic>
      <p:sp>
        <p:nvSpPr>
          <p:cNvPr id="62" name="Rectangle 61">
            <a:extLst>
              <a:ext uri="{FF2B5EF4-FFF2-40B4-BE49-F238E27FC236}">
                <a16:creationId xmlns:a16="http://schemas.microsoft.com/office/drawing/2014/main" id="{4A2FAF1F-F462-46AF-A9E6-CC93C4E2C35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64" name="Oval 63">
            <a:extLst>
              <a:ext uri="{FF2B5EF4-FFF2-40B4-BE49-F238E27FC236}">
                <a16:creationId xmlns:a16="http://schemas.microsoft.com/office/drawing/2014/main" id="{7146BED8-BAE9-42C5-A3DD-7B946445DB8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66" name="Oval 65">
            <a:extLst>
              <a:ext uri="{FF2B5EF4-FFF2-40B4-BE49-F238E27FC236}">
                <a16:creationId xmlns:a16="http://schemas.microsoft.com/office/drawing/2014/main" id="{15765FE8-B62F-41E4-A73C-74C91A8FD94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4" name="Text Placeholder 3">
            <a:extLst>
              <a:ext uri="{FF2B5EF4-FFF2-40B4-BE49-F238E27FC236}">
                <a16:creationId xmlns:a16="http://schemas.microsoft.com/office/drawing/2014/main" id="{862D6248-94EF-0492-E2CD-BC898460CC3C}"/>
              </a:ext>
            </a:extLst>
          </p:cNvPr>
          <p:cNvSpPr>
            <a:spLocks noGrp="1"/>
          </p:cNvSpPr>
          <p:nvPr>
            <p:ph type="body" sz="half" idx="2"/>
          </p:nvPr>
        </p:nvSpPr>
        <p:spPr>
          <a:xfrm>
            <a:off x="639098" y="2418735"/>
            <a:ext cx="6072776" cy="3811740"/>
          </a:xfrm>
        </p:spPr>
        <p:txBody>
          <a:bodyPr vert="horz" lIns="91440" tIns="45720" rIns="91440" bIns="45720" rtlCol="0" anchor="ctr">
            <a:normAutofit/>
          </a:bodyPr>
          <a:lstStyle/>
          <a:p>
            <a:pPr>
              <a:buFont typeface="Wingdings 3" charset="2"/>
              <a:buChar char=""/>
            </a:pPr>
            <a:r>
              <a:rPr lang="en-US" dirty="0">
                <a:solidFill>
                  <a:schemeClr val="tx1"/>
                </a:solidFill>
              </a:rPr>
              <a:t>In Roman Britain, spinning wool was a job for the women – of all statuses.</a:t>
            </a:r>
          </a:p>
          <a:p>
            <a:pPr>
              <a:buFont typeface="Wingdings 3" charset="2"/>
              <a:buChar char=""/>
            </a:pPr>
            <a:r>
              <a:rPr lang="en-US" dirty="0">
                <a:solidFill>
                  <a:schemeClr val="tx1"/>
                </a:solidFill>
              </a:rPr>
              <a:t>Not always just to provide fabric for their household, but also for the soldiers of nearby forts, especially in the north of the country where there were thousands of soldiers at Hadrian’s Wall.</a:t>
            </a:r>
          </a:p>
          <a:p>
            <a:pPr>
              <a:buFont typeface="Wingdings 3" charset="2"/>
              <a:buChar char=""/>
            </a:pPr>
            <a:r>
              <a:rPr lang="en-US" dirty="0">
                <a:solidFill>
                  <a:schemeClr val="tx1"/>
                </a:solidFill>
              </a:rPr>
              <a:t>The quality of British wool was highly prized, so there was a large export trade in blankets and cloaks.</a:t>
            </a:r>
          </a:p>
          <a:p>
            <a:pPr>
              <a:buFont typeface="Wingdings 3" charset="2"/>
              <a:buChar char=""/>
            </a:pPr>
            <a:r>
              <a:rPr lang="en-US" dirty="0">
                <a:solidFill>
                  <a:schemeClr val="tx1"/>
                </a:solidFill>
              </a:rPr>
              <a:t>Wooden spindles rarely survive, but spindle whorls do.</a:t>
            </a:r>
          </a:p>
          <a:p>
            <a:pPr>
              <a:buFont typeface="Wingdings 3" charset="2"/>
              <a:buChar char=""/>
            </a:pPr>
            <a:r>
              <a:rPr lang="en-US" dirty="0">
                <a:solidFill>
                  <a:schemeClr val="tx1"/>
                </a:solidFill>
              </a:rPr>
              <a:t>They have been found made of stone, bone, jet, lead, clay. This amber whorl was found at Old Penrith on the road to Carlisle.</a:t>
            </a:r>
          </a:p>
          <a:p>
            <a:pPr>
              <a:buFont typeface="Wingdings 3" charset="2"/>
              <a:buChar char=""/>
            </a:pPr>
            <a:endParaRPr lang="en-US" dirty="0">
              <a:solidFill>
                <a:schemeClr val="tx1"/>
              </a:solidFill>
            </a:endParaRPr>
          </a:p>
        </p:txBody>
      </p:sp>
    </p:spTree>
    <p:extLst>
      <p:ext uri="{BB962C8B-B14F-4D97-AF65-F5344CB8AC3E}">
        <p14:creationId xmlns:p14="http://schemas.microsoft.com/office/powerpoint/2010/main" val="3882663257"/>
      </p:ext>
    </p:extLst>
  </p:cSld>
  <p:clrMapOvr>
    <a:overrideClrMapping bg1="dk1" tx1="lt1" bg2="dk2" tx2="lt2" accent1="accent1" accent2="accent2" accent3="accent3" accent4="accent4" accent5="accent5" accent6="accent6" hlink="hlink" folHlink="folHlink"/>
  </p:clrMapOvr>
</p:sld>
</file>

<file path=ppt/slides/slide1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grpSp>
        <p:nvGrpSpPr>
          <p:cNvPr id="27" name="Group 26">
            <a:extLst>
              <a:ext uri="{FF2B5EF4-FFF2-40B4-BE49-F238E27FC236}">
                <a16:creationId xmlns:a16="http://schemas.microsoft.com/office/drawing/2014/main" id="{ACCC08F4-6649-4752-A49D-EC2C8E965620}"/>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0" y="0"/>
            <a:ext cx="12192000" cy="6858000"/>
            <a:chOff x="0" y="0"/>
            <a:chExt cx="12192000" cy="6858000"/>
          </a:xfrm>
        </p:grpSpPr>
        <p:sp>
          <p:nvSpPr>
            <p:cNvPr id="28" name="Rectangle 27">
              <a:extLst>
                <a:ext uri="{FF2B5EF4-FFF2-40B4-BE49-F238E27FC236}">
                  <a16:creationId xmlns:a16="http://schemas.microsoft.com/office/drawing/2014/main" id="{DCCBFAE1-A7B8-4741-A1BD-1D22BE1B96E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0" y="0"/>
              <a:ext cx="12192000"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29" name="Oval 28">
              <a:extLst>
                <a:ext uri="{FF2B5EF4-FFF2-40B4-BE49-F238E27FC236}">
                  <a16:creationId xmlns:a16="http://schemas.microsoft.com/office/drawing/2014/main" id="{A8DFBA0E-2986-4121-92BD-9ADBE9F7948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0"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30" name="Oval 29">
              <a:extLst>
                <a:ext uri="{FF2B5EF4-FFF2-40B4-BE49-F238E27FC236}">
                  <a16:creationId xmlns:a16="http://schemas.microsoft.com/office/drawing/2014/main" id="{D6B514A6-1440-4614-B316-443C485A1AF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31" name="Oval 30">
              <a:extLst>
                <a:ext uri="{FF2B5EF4-FFF2-40B4-BE49-F238E27FC236}">
                  <a16:creationId xmlns:a16="http://schemas.microsoft.com/office/drawing/2014/main" id="{B7C4B390-CACA-4CE0-A179-19E2CAADF69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32" name="Oval 31">
              <a:extLst>
                <a:ext uri="{FF2B5EF4-FFF2-40B4-BE49-F238E27FC236}">
                  <a16:creationId xmlns:a16="http://schemas.microsoft.com/office/drawing/2014/main" id="{39330A14-E127-4084-BA51-D86B9568B7E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33" name="Oval 32">
              <a:extLst>
                <a:ext uri="{FF2B5EF4-FFF2-40B4-BE49-F238E27FC236}">
                  <a16:creationId xmlns:a16="http://schemas.microsoft.com/office/drawing/2014/main" id="{F47AD4CB-E128-49E9-A8C2-AC0CEA98F5A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7999412" y="8464"/>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34" name="Freeform 5">
              <a:extLst>
                <a:ext uri="{FF2B5EF4-FFF2-40B4-BE49-F238E27FC236}">
                  <a16:creationId xmlns:a16="http://schemas.microsoft.com/office/drawing/2014/main" id="{D76D76C3-9DFE-4C5F-8F74-D65651A74BF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gray">
            <a:xfrm rot="21010068">
              <a:off x="8490951" y="1797517"/>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35" name="Freeform 5">
              <a:extLst>
                <a:ext uri="{FF2B5EF4-FFF2-40B4-BE49-F238E27FC236}">
                  <a16:creationId xmlns:a16="http://schemas.microsoft.com/office/drawing/2014/main" id="{7FC72400-C794-438B-90D7-5F6E03028E4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gray">
            <a:xfrm>
              <a:off x="459506" y="1866405"/>
              <a:ext cx="11277600" cy="4533900"/>
            </a:xfrm>
            <a:custGeom>
              <a:avLst/>
              <a:gdLst/>
              <a:ahLst/>
              <a:cxnLst/>
              <a:rect l="0" t="0" r="r" b="b"/>
              <a:pathLst>
                <a:path w="7104" h="2856">
                  <a:moveTo>
                    <a:pt x="0" y="0"/>
                  </a:moveTo>
                  <a:lnTo>
                    <a:pt x="0" y="2856"/>
                  </a:lnTo>
                  <a:lnTo>
                    <a:pt x="7104" y="2856"/>
                  </a:lnTo>
                  <a:lnTo>
                    <a:pt x="7104" y="1"/>
                  </a:lnTo>
                  <a:lnTo>
                    <a:pt x="7104" y="1"/>
                  </a:lnTo>
                  <a:lnTo>
                    <a:pt x="6943" y="26"/>
                  </a:lnTo>
                  <a:lnTo>
                    <a:pt x="6782" y="50"/>
                  </a:lnTo>
                  <a:lnTo>
                    <a:pt x="6621" y="73"/>
                  </a:lnTo>
                  <a:lnTo>
                    <a:pt x="6459" y="93"/>
                  </a:lnTo>
                  <a:lnTo>
                    <a:pt x="6298" y="113"/>
                  </a:lnTo>
                  <a:lnTo>
                    <a:pt x="6136" y="132"/>
                  </a:lnTo>
                  <a:lnTo>
                    <a:pt x="5976" y="148"/>
                  </a:lnTo>
                  <a:lnTo>
                    <a:pt x="5814" y="163"/>
                  </a:lnTo>
                  <a:lnTo>
                    <a:pt x="5653" y="177"/>
                  </a:lnTo>
                  <a:lnTo>
                    <a:pt x="5494" y="189"/>
                  </a:lnTo>
                  <a:lnTo>
                    <a:pt x="5334" y="201"/>
                  </a:lnTo>
                  <a:lnTo>
                    <a:pt x="5175" y="211"/>
                  </a:lnTo>
                  <a:lnTo>
                    <a:pt x="5017" y="219"/>
                  </a:lnTo>
                  <a:lnTo>
                    <a:pt x="4859" y="227"/>
                  </a:lnTo>
                  <a:lnTo>
                    <a:pt x="4703" y="234"/>
                  </a:lnTo>
                  <a:lnTo>
                    <a:pt x="4548" y="239"/>
                  </a:lnTo>
                  <a:lnTo>
                    <a:pt x="4393" y="243"/>
                  </a:lnTo>
                  <a:lnTo>
                    <a:pt x="4240" y="247"/>
                  </a:lnTo>
                  <a:lnTo>
                    <a:pt x="4088" y="249"/>
                  </a:lnTo>
                  <a:lnTo>
                    <a:pt x="3937" y="251"/>
                  </a:lnTo>
                  <a:lnTo>
                    <a:pt x="3788" y="252"/>
                  </a:lnTo>
                  <a:lnTo>
                    <a:pt x="3640" y="251"/>
                  </a:lnTo>
                  <a:lnTo>
                    <a:pt x="3494" y="251"/>
                  </a:lnTo>
                  <a:lnTo>
                    <a:pt x="3349" y="249"/>
                  </a:lnTo>
                  <a:lnTo>
                    <a:pt x="3207" y="246"/>
                  </a:lnTo>
                  <a:lnTo>
                    <a:pt x="3066" y="243"/>
                  </a:lnTo>
                  <a:lnTo>
                    <a:pt x="2928" y="240"/>
                  </a:lnTo>
                  <a:lnTo>
                    <a:pt x="2791" y="235"/>
                  </a:lnTo>
                  <a:lnTo>
                    <a:pt x="2656" y="230"/>
                  </a:lnTo>
                  <a:lnTo>
                    <a:pt x="2524" y="225"/>
                  </a:lnTo>
                  <a:lnTo>
                    <a:pt x="2266" y="212"/>
                  </a:lnTo>
                  <a:lnTo>
                    <a:pt x="2019" y="198"/>
                  </a:lnTo>
                  <a:lnTo>
                    <a:pt x="1782" y="183"/>
                  </a:lnTo>
                  <a:lnTo>
                    <a:pt x="1557" y="167"/>
                  </a:lnTo>
                  <a:lnTo>
                    <a:pt x="1343" y="150"/>
                  </a:lnTo>
                  <a:lnTo>
                    <a:pt x="1144" y="132"/>
                  </a:lnTo>
                  <a:lnTo>
                    <a:pt x="957" y="114"/>
                  </a:lnTo>
                  <a:lnTo>
                    <a:pt x="785" y="96"/>
                  </a:lnTo>
                  <a:lnTo>
                    <a:pt x="627" y="79"/>
                  </a:lnTo>
                  <a:lnTo>
                    <a:pt x="487" y="63"/>
                  </a:lnTo>
                  <a:lnTo>
                    <a:pt x="361" y="48"/>
                  </a:lnTo>
                  <a:lnTo>
                    <a:pt x="254" y="35"/>
                  </a:lnTo>
                  <a:lnTo>
                    <a:pt x="165" y="23"/>
                  </a:lnTo>
                  <a:lnTo>
                    <a:pt x="42" y="6"/>
                  </a:lnTo>
                  <a:lnTo>
                    <a:pt x="0" y="0"/>
                  </a:lnTo>
                  <a:lnTo>
                    <a:pt x="0" y="0"/>
                  </a:lnTo>
                  <a:close/>
                </a:path>
              </a:pathLst>
            </a:custGeom>
            <a:solidFill>
              <a:schemeClr val="bg1"/>
            </a:solidFill>
            <a:ln>
              <a:noFill/>
            </a:ln>
          </p:spPr>
        </p:sp>
        <p:sp>
          <p:nvSpPr>
            <p:cNvPr id="36" name="Freeform 5">
              <a:extLst>
                <a:ext uri="{FF2B5EF4-FFF2-40B4-BE49-F238E27FC236}">
                  <a16:creationId xmlns:a16="http://schemas.microsoft.com/office/drawing/2014/main" id="{AD24BDB9-26CF-4AAC-B31C-95E190D551EA}"/>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38" name="Rectangle 37">
            <a:extLst>
              <a:ext uri="{FF2B5EF4-FFF2-40B4-BE49-F238E27FC236}">
                <a16:creationId xmlns:a16="http://schemas.microsoft.com/office/drawing/2014/main" id="{E4947D45-3E3A-4249-A3DB-5B907C17972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pic>
        <p:nvPicPr>
          <p:cNvPr id="8" name="Picture 7">
            <a:extLst>
              <a:ext uri="{FF2B5EF4-FFF2-40B4-BE49-F238E27FC236}">
                <a16:creationId xmlns:a16="http://schemas.microsoft.com/office/drawing/2014/main" id="{C71FF01E-0F12-B479-3846-F7D0D59D7647}"/>
              </a:ext>
            </a:extLst>
          </p:cNvPr>
          <p:cNvPicPr>
            <a:picLocks noChangeAspect="1"/>
          </p:cNvPicPr>
          <p:nvPr/>
        </p:nvPicPr>
        <p:blipFill rotWithShape="1">
          <a:blip r:embed="rId3">
            <a:extLst>
              <a:ext uri="{28A0092B-C50C-407E-A947-70E740481C1C}">
                <a14:useLocalDpi xmlns:a14="http://schemas.microsoft.com/office/drawing/2010/main" val="0"/>
              </a:ext>
            </a:extLst>
          </a:blip>
          <a:srcRect r="4796" b="-1"/>
          <a:stretch/>
        </p:blipFill>
        <p:spPr>
          <a:xfrm>
            <a:off x="477086" y="466162"/>
            <a:ext cx="5615867" cy="3937502"/>
          </a:xfrm>
          <a:custGeom>
            <a:avLst/>
            <a:gdLst/>
            <a:ahLst/>
            <a:cxnLst/>
            <a:rect l="l" t="t" r="r" b="b"/>
            <a:pathLst>
              <a:path w="5615867" h="3937502">
                <a:moveTo>
                  <a:pt x="0" y="0"/>
                </a:moveTo>
                <a:lnTo>
                  <a:pt x="5615867" y="0"/>
                </a:lnTo>
                <a:lnTo>
                  <a:pt x="5615867" y="3592995"/>
                </a:lnTo>
                <a:lnTo>
                  <a:pt x="5526768" y="3592995"/>
                </a:lnTo>
                <a:lnTo>
                  <a:pt x="5297516" y="3589699"/>
                </a:lnTo>
                <a:lnTo>
                  <a:pt x="5072759" y="3584753"/>
                </a:lnTo>
                <a:lnTo>
                  <a:pt x="4850251" y="3580082"/>
                </a:lnTo>
                <a:lnTo>
                  <a:pt x="4632236" y="3574861"/>
                </a:lnTo>
                <a:lnTo>
                  <a:pt x="4415345" y="3566894"/>
                </a:lnTo>
                <a:lnTo>
                  <a:pt x="4201828" y="3558376"/>
                </a:lnTo>
                <a:lnTo>
                  <a:pt x="3992803" y="3550683"/>
                </a:lnTo>
                <a:lnTo>
                  <a:pt x="3584870" y="3528977"/>
                </a:lnTo>
                <a:lnTo>
                  <a:pt x="3193793" y="3505898"/>
                </a:lnTo>
                <a:lnTo>
                  <a:pt x="2818449" y="3481719"/>
                </a:lnTo>
                <a:lnTo>
                  <a:pt x="2463334" y="3455068"/>
                </a:lnTo>
                <a:lnTo>
                  <a:pt x="2123952" y="3427317"/>
                </a:lnTo>
                <a:lnTo>
                  <a:pt x="1809292" y="3397369"/>
                </a:lnTo>
                <a:lnTo>
                  <a:pt x="1513738" y="3367971"/>
                </a:lnTo>
                <a:lnTo>
                  <a:pt x="1241781" y="3338572"/>
                </a:lnTo>
                <a:lnTo>
                  <a:pt x="992302" y="3310822"/>
                </a:lnTo>
                <a:lnTo>
                  <a:pt x="770916" y="3284445"/>
                </a:lnTo>
                <a:lnTo>
                  <a:pt x="570883" y="3259442"/>
                </a:lnTo>
                <a:lnTo>
                  <a:pt x="402316" y="3238561"/>
                </a:lnTo>
                <a:lnTo>
                  <a:pt x="260719" y="3218778"/>
                </a:lnTo>
                <a:lnTo>
                  <a:pt x="66304" y="3190479"/>
                </a:lnTo>
                <a:lnTo>
                  <a:pt x="1" y="3180862"/>
                </a:lnTo>
                <a:lnTo>
                  <a:pt x="1" y="3937502"/>
                </a:lnTo>
                <a:lnTo>
                  <a:pt x="0" y="3937502"/>
                </a:lnTo>
                <a:close/>
              </a:path>
            </a:pathLst>
          </a:custGeom>
        </p:spPr>
      </p:pic>
      <p:sp>
        <p:nvSpPr>
          <p:cNvPr id="40" name="Freeform 16">
            <a:extLst>
              <a:ext uri="{FF2B5EF4-FFF2-40B4-BE49-F238E27FC236}">
                <a16:creationId xmlns:a16="http://schemas.microsoft.com/office/drawing/2014/main" id="{E4F17063-EDA4-417B-946F-BA357F3B390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242856" y="3128074"/>
            <a:ext cx="3472060" cy="825932"/>
          </a:xfrm>
          <a:custGeom>
            <a:avLst/>
            <a:gdLst>
              <a:gd name="connsiteX0" fmla="*/ 3470310 w 3472060"/>
              <a:gd name="connsiteY0" fmla="*/ 0 h 825932"/>
              <a:gd name="connsiteX1" fmla="*/ 3472060 w 3472060"/>
              <a:gd name="connsiteY1" fmla="*/ 12850 h 825932"/>
              <a:gd name="connsiteX2" fmla="*/ 3472060 w 3472060"/>
              <a:gd name="connsiteY2" fmla="*/ 480529 h 825932"/>
              <a:gd name="connsiteX3" fmla="*/ 3363699 w 3472060"/>
              <a:gd name="connsiteY3" fmla="*/ 498471 h 825932"/>
              <a:gd name="connsiteX4" fmla="*/ 42060 w 3472060"/>
              <a:gd name="connsiteY4" fmla="*/ 824486 h 825932"/>
              <a:gd name="connsiteX5" fmla="*/ 0 w 3472060"/>
              <a:gd name="connsiteY5" fmla="*/ 758452 h 825932"/>
              <a:gd name="connsiteX6" fmla="*/ 188014 w 3472060"/>
              <a:gd name="connsiteY6" fmla="*/ 735602 h 825932"/>
              <a:gd name="connsiteX7" fmla="*/ 284087 w 3472060"/>
              <a:gd name="connsiteY7" fmla="*/ 722590 h 825932"/>
              <a:gd name="connsiteX8" fmla="*/ 382288 w 3472060"/>
              <a:gd name="connsiteY8" fmla="*/ 709392 h 825932"/>
              <a:gd name="connsiteX9" fmla="*/ 481858 w 3472060"/>
              <a:gd name="connsiteY9" fmla="*/ 695774 h 825932"/>
              <a:gd name="connsiteX10" fmla="*/ 581897 w 3472060"/>
              <a:gd name="connsiteY10" fmla="*/ 680711 h 825932"/>
              <a:gd name="connsiteX11" fmla="*/ 683670 w 3472060"/>
              <a:gd name="connsiteY11" fmla="*/ 665256 h 825932"/>
              <a:gd name="connsiteX12" fmla="*/ 787206 w 3472060"/>
              <a:gd name="connsiteY12" fmla="*/ 649587 h 825932"/>
              <a:gd name="connsiteX13" fmla="*/ 892019 w 3472060"/>
              <a:gd name="connsiteY13" fmla="*/ 632968 h 825932"/>
              <a:gd name="connsiteX14" fmla="*/ 997620 w 3472060"/>
              <a:gd name="connsiteY14" fmla="*/ 614667 h 825932"/>
              <a:gd name="connsiteX15" fmla="*/ 1104727 w 3472060"/>
              <a:gd name="connsiteY15" fmla="*/ 596741 h 825932"/>
              <a:gd name="connsiteX16" fmla="*/ 1212669 w 3472060"/>
              <a:gd name="connsiteY16" fmla="*/ 577397 h 825932"/>
              <a:gd name="connsiteX17" fmla="*/ 1321506 w 3472060"/>
              <a:gd name="connsiteY17" fmla="*/ 556988 h 825932"/>
              <a:gd name="connsiteX18" fmla="*/ 1430709 w 3472060"/>
              <a:gd name="connsiteY18" fmla="*/ 536607 h 825932"/>
              <a:gd name="connsiteX19" fmla="*/ 1541050 w 3472060"/>
              <a:gd name="connsiteY19" fmla="*/ 514481 h 825932"/>
              <a:gd name="connsiteX20" fmla="*/ 1652805 w 3472060"/>
              <a:gd name="connsiteY20" fmla="*/ 492202 h 825932"/>
              <a:gd name="connsiteX21" fmla="*/ 1763708 w 3472060"/>
              <a:gd name="connsiteY21" fmla="*/ 469161 h 825932"/>
              <a:gd name="connsiteX22" fmla="*/ 1875795 w 3472060"/>
              <a:gd name="connsiteY22" fmla="*/ 444641 h 825932"/>
              <a:gd name="connsiteX23" fmla="*/ 1989128 w 3472060"/>
              <a:gd name="connsiteY23" fmla="*/ 418995 h 825932"/>
              <a:gd name="connsiteX24" fmla="*/ 2102476 w 3472060"/>
              <a:gd name="connsiteY24" fmla="*/ 393438 h 825932"/>
              <a:gd name="connsiteX25" fmla="*/ 2215549 w 3472060"/>
              <a:gd name="connsiteY25" fmla="*/ 366291 h 825932"/>
              <a:gd name="connsiteX26" fmla="*/ 2330490 w 3472060"/>
              <a:gd name="connsiteY26" fmla="*/ 337455 h 825932"/>
              <a:gd name="connsiteX27" fmla="*/ 2443333 w 3472060"/>
              <a:gd name="connsiteY27" fmla="*/ 308983 h 825932"/>
              <a:gd name="connsiteX28" fmla="*/ 2558014 w 3472060"/>
              <a:gd name="connsiteY28" fmla="*/ 278646 h 825932"/>
              <a:gd name="connsiteX29" fmla="*/ 2673621 w 3472060"/>
              <a:gd name="connsiteY29" fmla="*/ 247421 h 825932"/>
              <a:gd name="connsiteX30" fmla="*/ 2787008 w 3472060"/>
              <a:gd name="connsiteY30" fmla="*/ 215853 h 825932"/>
              <a:gd name="connsiteX31" fmla="*/ 2901442 w 3472060"/>
              <a:gd name="connsiteY31" fmla="*/ 182011 h 825932"/>
              <a:gd name="connsiteX32" fmla="*/ 3015722 w 3472060"/>
              <a:gd name="connsiteY32" fmla="*/ 147286 h 825932"/>
              <a:gd name="connsiteX33" fmla="*/ 3130018 w 3472060"/>
              <a:gd name="connsiteY33" fmla="*/ 112649 h 825932"/>
              <a:gd name="connsiteX34" fmla="*/ 3243551 w 3472060"/>
              <a:gd name="connsiteY34" fmla="*/ 75688 h 825932"/>
              <a:gd name="connsiteX35" fmla="*/ 3356992 w 3472060"/>
              <a:gd name="connsiteY35" fmla="*/ 38197 h 825932"/>
              <a:gd name="connsiteX36" fmla="*/ 3470310 w 3472060"/>
              <a:gd name="connsiteY36" fmla="*/ 0 h 82593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Lst>
            <a:rect l="l" t="t" r="r" b="b"/>
            <a:pathLst>
              <a:path w="3472060" h="825932">
                <a:moveTo>
                  <a:pt x="3470310" y="0"/>
                </a:moveTo>
                <a:lnTo>
                  <a:pt x="3472060" y="12850"/>
                </a:lnTo>
                <a:lnTo>
                  <a:pt x="3472060" y="480529"/>
                </a:lnTo>
                <a:lnTo>
                  <a:pt x="3363699" y="498471"/>
                </a:lnTo>
                <a:cubicBezTo>
                  <a:pt x="2435623" y="645518"/>
                  <a:pt x="603076" y="844866"/>
                  <a:pt x="42060" y="824486"/>
                </a:cubicBezTo>
                <a:cubicBezTo>
                  <a:pt x="28151" y="802425"/>
                  <a:pt x="13909" y="780513"/>
                  <a:pt x="0" y="758452"/>
                </a:cubicBezTo>
                <a:lnTo>
                  <a:pt x="188014" y="735602"/>
                </a:lnTo>
                <a:lnTo>
                  <a:pt x="284087" y="722590"/>
                </a:lnTo>
                <a:lnTo>
                  <a:pt x="382288" y="709392"/>
                </a:lnTo>
                <a:lnTo>
                  <a:pt x="481858" y="695774"/>
                </a:lnTo>
                <a:lnTo>
                  <a:pt x="581897" y="680711"/>
                </a:lnTo>
                <a:lnTo>
                  <a:pt x="683670" y="665256"/>
                </a:lnTo>
                <a:lnTo>
                  <a:pt x="787206" y="649587"/>
                </a:lnTo>
                <a:lnTo>
                  <a:pt x="892019" y="632968"/>
                </a:lnTo>
                <a:lnTo>
                  <a:pt x="997620" y="614667"/>
                </a:lnTo>
                <a:lnTo>
                  <a:pt x="1104727" y="596741"/>
                </a:lnTo>
                <a:lnTo>
                  <a:pt x="1212669" y="577397"/>
                </a:lnTo>
                <a:lnTo>
                  <a:pt x="1321506" y="556988"/>
                </a:lnTo>
                <a:lnTo>
                  <a:pt x="1430709" y="536607"/>
                </a:lnTo>
                <a:lnTo>
                  <a:pt x="1541050" y="514481"/>
                </a:lnTo>
                <a:lnTo>
                  <a:pt x="1652805" y="492202"/>
                </a:lnTo>
                <a:lnTo>
                  <a:pt x="1763708" y="469161"/>
                </a:lnTo>
                <a:lnTo>
                  <a:pt x="1875795" y="444641"/>
                </a:lnTo>
                <a:lnTo>
                  <a:pt x="1989128" y="418995"/>
                </a:lnTo>
                <a:lnTo>
                  <a:pt x="2102476" y="393438"/>
                </a:lnTo>
                <a:lnTo>
                  <a:pt x="2215549" y="366291"/>
                </a:lnTo>
                <a:lnTo>
                  <a:pt x="2330490" y="337455"/>
                </a:lnTo>
                <a:lnTo>
                  <a:pt x="2443333" y="308983"/>
                </a:lnTo>
                <a:lnTo>
                  <a:pt x="2558014" y="278646"/>
                </a:lnTo>
                <a:lnTo>
                  <a:pt x="2673621" y="247421"/>
                </a:lnTo>
                <a:lnTo>
                  <a:pt x="2787008" y="215853"/>
                </a:lnTo>
                <a:lnTo>
                  <a:pt x="2901442" y="182011"/>
                </a:lnTo>
                <a:lnTo>
                  <a:pt x="3015722" y="147286"/>
                </a:lnTo>
                <a:lnTo>
                  <a:pt x="3130018" y="112649"/>
                </a:lnTo>
                <a:lnTo>
                  <a:pt x="3243551" y="75688"/>
                </a:lnTo>
                <a:lnTo>
                  <a:pt x="3356992" y="38197"/>
                </a:lnTo>
                <a:lnTo>
                  <a:pt x="3470310" y="0"/>
                </a:lnTo>
                <a:close/>
              </a:path>
            </a:pathLst>
          </a:custGeom>
          <a:solidFill>
            <a:schemeClr val="tx1">
              <a:alpha val="20000"/>
            </a:schemeClr>
          </a:solidFill>
          <a:ln>
            <a:noFill/>
          </a:ln>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entury Gothic" panose="020B0502020202020204"/>
              <a:ea typeface="+mn-ea"/>
              <a:cs typeface="+mn-cs"/>
            </a:endParaRPr>
          </a:p>
        </p:txBody>
      </p:sp>
      <p:sp>
        <p:nvSpPr>
          <p:cNvPr id="42" name="Freeform: Shape 41">
            <a:extLst>
              <a:ext uri="{FF2B5EF4-FFF2-40B4-BE49-F238E27FC236}">
                <a16:creationId xmlns:a16="http://schemas.microsoft.com/office/drawing/2014/main" id="{D36F3EEA-55D4-4677-80E7-92D00B8F343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3358392"/>
            <a:ext cx="12192000" cy="3033446"/>
          </a:xfrm>
          <a:custGeom>
            <a:avLst/>
            <a:gdLst>
              <a:gd name="connsiteX0" fmla="*/ 1 w 12192000"/>
              <a:gd name="connsiteY0" fmla="*/ 0 h 2802467"/>
              <a:gd name="connsiteX1" fmla="*/ 71932 w 12192000"/>
              <a:gd name="connsiteY1" fmla="*/ 12261 h 2802467"/>
              <a:gd name="connsiteX2" fmla="*/ 282848 w 12192000"/>
              <a:gd name="connsiteY2" fmla="*/ 48342 h 2802467"/>
              <a:gd name="connsiteX3" fmla="*/ 436464 w 12192000"/>
              <a:gd name="connsiteY3" fmla="*/ 73565 h 2802467"/>
              <a:gd name="connsiteX4" fmla="*/ 619339 w 12192000"/>
              <a:gd name="connsiteY4" fmla="*/ 100188 h 2802467"/>
              <a:gd name="connsiteX5" fmla="*/ 836351 w 12192000"/>
              <a:gd name="connsiteY5" fmla="*/ 132066 h 2802467"/>
              <a:gd name="connsiteX6" fmla="*/ 1076528 w 12192000"/>
              <a:gd name="connsiteY6" fmla="*/ 165696 h 2802467"/>
              <a:gd name="connsiteX7" fmla="*/ 1347183 w 12192000"/>
              <a:gd name="connsiteY7" fmla="*/ 201077 h 2802467"/>
              <a:gd name="connsiteX8" fmla="*/ 1642223 w 12192000"/>
              <a:gd name="connsiteY8" fmla="*/ 238560 h 2802467"/>
              <a:gd name="connsiteX9" fmla="*/ 1962864 w 12192000"/>
              <a:gd name="connsiteY9" fmla="*/ 276043 h 2802467"/>
              <a:gd name="connsiteX10" fmla="*/ 2304232 w 12192000"/>
              <a:gd name="connsiteY10" fmla="*/ 314226 h 2802467"/>
              <a:gd name="connsiteX11" fmla="*/ 2672421 w 12192000"/>
              <a:gd name="connsiteY11" fmla="*/ 349608 h 2802467"/>
              <a:gd name="connsiteX12" fmla="*/ 3057678 w 12192000"/>
              <a:gd name="connsiteY12" fmla="*/ 383587 h 2802467"/>
              <a:gd name="connsiteX13" fmla="*/ 3464881 w 12192000"/>
              <a:gd name="connsiteY13" fmla="*/ 414415 h 2802467"/>
              <a:gd name="connsiteX14" fmla="*/ 3889152 w 12192000"/>
              <a:gd name="connsiteY14" fmla="*/ 443840 h 2802467"/>
              <a:gd name="connsiteX15" fmla="*/ 4331710 w 12192000"/>
              <a:gd name="connsiteY15" fmla="*/ 471515 h 2802467"/>
              <a:gd name="connsiteX16" fmla="*/ 4558476 w 12192000"/>
              <a:gd name="connsiteY16" fmla="*/ 481323 h 2802467"/>
              <a:gd name="connsiteX17" fmla="*/ 4790118 w 12192000"/>
              <a:gd name="connsiteY17" fmla="*/ 492183 h 2802467"/>
              <a:gd name="connsiteX18" fmla="*/ 5025418 w 12192000"/>
              <a:gd name="connsiteY18" fmla="*/ 502342 h 2802467"/>
              <a:gd name="connsiteX19" fmla="*/ 5261937 w 12192000"/>
              <a:gd name="connsiteY19" fmla="*/ 508998 h 2802467"/>
              <a:gd name="connsiteX20" fmla="*/ 5503332 w 12192000"/>
              <a:gd name="connsiteY20" fmla="*/ 514953 h 2802467"/>
              <a:gd name="connsiteX21" fmla="*/ 5747166 w 12192000"/>
              <a:gd name="connsiteY21" fmla="*/ 521259 h 2802467"/>
              <a:gd name="connsiteX22" fmla="*/ 5995877 w 12192000"/>
              <a:gd name="connsiteY22" fmla="*/ 525462 h 2802467"/>
              <a:gd name="connsiteX23" fmla="*/ 6247026 w 12192000"/>
              <a:gd name="connsiteY23" fmla="*/ 525462 h 2802467"/>
              <a:gd name="connsiteX24" fmla="*/ 6500613 w 12192000"/>
              <a:gd name="connsiteY24" fmla="*/ 527564 h 2802467"/>
              <a:gd name="connsiteX25" fmla="*/ 6756639 w 12192000"/>
              <a:gd name="connsiteY25" fmla="*/ 525462 h 2802467"/>
              <a:gd name="connsiteX26" fmla="*/ 7016322 w 12192000"/>
              <a:gd name="connsiteY26" fmla="*/ 521259 h 2802467"/>
              <a:gd name="connsiteX27" fmla="*/ 7276005 w 12192000"/>
              <a:gd name="connsiteY27" fmla="*/ 517405 h 2802467"/>
              <a:gd name="connsiteX28" fmla="*/ 7539345 w 12192000"/>
              <a:gd name="connsiteY28" fmla="*/ 508998 h 2802467"/>
              <a:gd name="connsiteX29" fmla="*/ 7805124 w 12192000"/>
              <a:gd name="connsiteY29" fmla="*/ 500240 h 2802467"/>
              <a:gd name="connsiteX30" fmla="*/ 8070903 w 12192000"/>
              <a:gd name="connsiteY30" fmla="*/ 490081 h 2802467"/>
              <a:gd name="connsiteX31" fmla="*/ 8339121 w 12192000"/>
              <a:gd name="connsiteY31" fmla="*/ 475719 h 2802467"/>
              <a:gd name="connsiteX32" fmla="*/ 8609776 w 12192000"/>
              <a:gd name="connsiteY32" fmla="*/ 458553 h 2802467"/>
              <a:gd name="connsiteX33" fmla="*/ 8881651 w 12192000"/>
              <a:gd name="connsiteY33" fmla="*/ 442089 h 2802467"/>
              <a:gd name="connsiteX34" fmla="*/ 9153526 w 12192000"/>
              <a:gd name="connsiteY34" fmla="*/ 421070 h 2802467"/>
              <a:gd name="connsiteX35" fmla="*/ 9429058 w 12192000"/>
              <a:gd name="connsiteY35" fmla="*/ 395848 h 2802467"/>
              <a:gd name="connsiteX36" fmla="*/ 9700933 w 12192000"/>
              <a:gd name="connsiteY36" fmla="*/ 370626 h 2802467"/>
              <a:gd name="connsiteX37" fmla="*/ 9977684 w 12192000"/>
              <a:gd name="connsiteY37" fmla="*/ 341550 h 2802467"/>
              <a:gd name="connsiteX38" fmla="*/ 10255655 w 12192000"/>
              <a:gd name="connsiteY38" fmla="*/ 309672 h 2802467"/>
              <a:gd name="connsiteX39" fmla="*/ 10529968 w 12192000"/>
              <a:gd name="connsiteY39" fmla="*/ 276043 h 2802467"/>
              <a:gd name="connsiteX40" fmla="*/ 10807939 w 12192000"/>
              <a:gd name="connsiteY40" fmla="*/ 236808 h 2802467"/>
              <a:gd name="connsiteX41" fmla="*/ 11084690 w 12192000"/>
              <a:gd name="connsiteY41" fmla="*/ 194771 h 2802467"/>
              <a:gd name="connsiteX42" fmla="*/ 11362661 w 12192000"/>
              <a:gd name="connsiteY42" fmla="*/ 153085 h 2802467"/>
              <a:gd name="connsiteX43" fmla="*/ 11639412 w 12192000"/>
              <a:gd name="connsiteY43" fmla="*/ 104392 h 2802467"/>
              <a:gd name="connsiteX44" fmla="*/ 11914945 w 12192000"/>
              <a:gd name="connsiteY44" fmla="*/ 54648 h 2802467"/>
              <a:gd name="connsiteX45" fmla="*/ 12191696 w 12192000"/>
              <a:gd name="connsiteY45" fmla="*/ 2452 h 2802467"/>
              <a:gd name="connsiteX46" fmla="*/ 12191696 w 12192000"/>
              <a:gd name="connsiteY46" fmla="*/ 2236410 h 2802467"/>
              <a:gd name="connsiteX47" fmla="*/ 12192000 w 12192000"/>
              <a:gd name="connsiteY47" fmla="*/ 2236410 h 2802467"/>
              <a:gd name="connsiteX48" fmla="*/ 12192000 w 12192000"/>
              <a:gd name="connsiteY48" fmla="*/ 2802467 h 2802467"/>
              <a:gd name="connsiteX49" fmla="*/ 12191696 w 12192000"/>
              <a:gd name="connsiteY49" fmla="*/ 2802467 h 2802467"/>
              <a:gd name="connsiteX50" fmla="*/ 0 w 12192000"/>
              <a:gd name="connsiteY50" fmla="*/ 2802467 h 2802467"/>
              <a:gd name="connsiteX51" fmla="*/ 0 w 12192000"/>
              <a:gd name="connsiteY51" fmla="*/ 2236410 h 2802467"/>
              <a:gd name="connsiteX52" fmla="*/ 1 w 12192000"/>
              <a:gd name="connsiteY52" fmla="*/ 2236410 h 280246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Lst>
            <a:rect l="l" t="t" r="r" b="b"/>
            <a:pathLst>
              <a:path w="12192000" h="2802467">
                <a:moveTo>
                  <a:pt x="1" y="0"/>
                </a:moveTo>
                <a:lnTo>
                  <a:pt x="71932" y="12261"/>
                </a:lnTo>
                <a:lnTo>
                  <a:pt x="282848" y="48342"/>
                </a:lnTo>
                <a:lnTo>
                  <a:pt x="436464" y="73565"/>
                </a:lnTo>
                <a:lnTo>
                  <a:pt x="619339" y="100188"/>
                </a:lnTo>
                <a:lnTo>
                  <a:pt x="836351" y="132066"/>
                </a:lnTo>
                <a:lnTo>
                  <a:pt x="1076528" y="165696"/>
                </a:lnTo>
                <a:lnTo>
                  <a:pt x="1347183" y="201077"/>
                </a:lnTo>
                <a:lnTo>
                  <a:pt x="1642223" y="238560"/>
                </a:lnTo>
                <a:lnTo>
                  <a:pt x="1962864" y="276043"/>
                </a:lnTo>
                <a:lnTo>
                  <a:pt x="2304232" y="314226"/>
                </a:lnTo>
                <a:lnTo>
                  <a:pt x="2672421" y="349608"/>
                </a:lnTo>
                <a:lnTo>
                  <a:pt x="3057678" y="383587"/>
                </a:lnTo>
                <a:lnTo>
                  <a:pt x="3464881" y="414415"/>
                </a:lnTo>
                <a:lnTo>
                  <a:pt x="3889152" y="443840"/>
                </a:lnTo>
                <a:lnTo>
                  <a:pt x="4331710" y="471515"/>
                </a:lnTo>
                <a:lnTo>
                  <a:pt x="4558476" y="481323"/>
                </a:lnTo>
                <a:lnTo>
                  <a:pt x="4790118" y="492183"/>
                </a:lnTo>
                <a:lnTo>
                  <a:pt x="5025418" y="502342"/>
                </a:lnTo>
                <a:lnTo>
                  <a:pt x="5261937" y="508998"/>
                </a:lnTo>
                <a:lnTo>
                  <a:pt x="5503332" y="514953"/>
                </a:lnTo>
                <a:lnTo>
                  <a:pt x="5747166" y="521259"/>
                </a:lnTo>
                <a:lnTo>
                  <a:pt x="5995877" y="525462"/>
                </a:lnTo>
                <a:lnTo>
                  <a:pt x="6247026" y="525462"/>
                </a:lnTo>
                <a:lnTo>
                  <a:pt x="6500613" y="527564"/>
                </a:lnTo>
                <a:lnTo>
                  <a:pt x="6756639" y="525462"/>
                </a:lnTo>
                <a:lnTo>
                  <a:pt x="7016322" y="521259"/>
                </a:lnTo>
                <a:lnTo>
                  <a:pt x="7276005" y="517405"/>
                </a:lnTo>
                <a:lnTo>
                  <a:pt x="7539345" y="508998"/>
                </a:lnTo>
                <a:lnTo>
                  <a:pt x="7805124" y="500240"/>
                </a:lnTo>
                <a:lnTo>
                  <a:pt x="8070903" y="490081"/>
                </a:lnTo>
                <a:lnTo>
                  <a:pt x="8339121" y="475719"/>
                </a:lnTo>
                <a:lnTo>
                  <a:pt x="8609776" y="458553"/>
                </a:lnTo>
                <a:lnTo>
                  <a:pt x="8881651" y="442089"/>
                </a:lnTo>
                <a:lnTo>
                  <a:pt x="9153526" y="421070"/>
                </a:lnTo>
                <a:lnTo>
                  <a:pt x="9429058" y="395848"/>
                </a:lnTo>
                <a:lnTo>
                  <a:pt x="9700933" y="370626"/>
                </a:lnTo>
                <a:lnTo>
                  <a:pt x="9977684" y="341550"/>
                </a:lnTo>
                <a:lnTo>
                  <a:pt x="10255655" y="309672"/>
                </a:lnTo>
                <a:lnTo>
                  <a:pt x="10529968" y="276043"/>
                </a:lnTo>
                <a:lnTo>
                  <a:pt x="10807939" y="236808"/>
                </a:lnTo>
                <a:lnTo>
                  <a:pt x="11084690" y="194771"/>
                </a:lnTo>
                <a:lnTo>
                  <a:pt x="11362661" y="153085"/>
                </a:lnTo>
                <a:lnTo>
                  <a:pt x="11639412" y="104392"/>
                </a:lnTo>
                <a:lnTo>
                  <a:pt x="11914945" y="54648"/>
                </a:lnTo>
                <a:lnTo>
                  <a:pt x="12191696" y="2452"/>
                </a:lnTo>
                <a:lnTo>
                  <a:pt x="12191696" y="2236410"/>
                </a:lnTo>
                <a:lnTo>
                  <a:pt x="12192000" y="2236410"/>
                </a:lnTo>
                <a:lnTo>
                  <a:pt x="12192000" y="2802467"/>
                </a:lnTo>
                <a:lnTo>
                  <a:pt x="12191696" y="2802467"/>
                </a:lnTo>
                <a:lnTo>
                  <a:pt x="0" y="2802467"/>
                </a:lnTo>
                <a:lnTo>
                  <a:pt x="0" y="2236410"/>
                </a:lnTo>
                <a:lnTo>
                  <a:pt x="1" y="2236410"/>
                </a:lnTo>
                <a:close/>
              </a:path>
            </a:pathLst>
          </a:custGeom>
          <a:ln>
            <a:noFill/>
          </a:ln>
        </p:spPr>
        <p:style>
          <a:lnRef idx="2">
            <a:schemeClr val="accent1">
              <a:shade val="50000"/>
            </a:schemeClr>
          </a:lnRef>
          <a:fillRef idx="1003">
            <a:schemeClr val="dk2"/>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entury Gothic" panose="020B0502020202020204"/>
              <a:ea typeface="+mn-ea"/>
              <a:cs typeface="+mn-cs"/>
            </a:endParaRPr>
          </a:p>
        </p:txBody>
      </p:sp>
      <p:sp>
        <p:nvSpPr>
          <p:cNvPr id="44" name="Freeform 5">
            <a:extLst>
              <a:ext uri="{FF2B5EF4-FFF2-40B4-BE49-F238E27FC236}">
                <a16:creationId xmlns:a16="http://schemas.microsoft.com/office/drawing/2014/main" id="{C91E93A7-6C7F-4F77-9CB0-280D958EF4D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tx1"/>
          </a:solidFill>
          <a:ln>
            <a:noFill/>
          </a:ln>
        </p:spPr>
      </p:sp>
      <p:pic>
        <p:nvPicPr>
          <p:cNvPr id="6" name="Picture Placeholder 5" descr="A picture containing wasp's nest, outdoor object, stone&#10;&#10;Description automatically generated">
            <a:extLst>
              <a:ext uri="{FF2B5EF4-FFF2-40B4-BE49-F238E27FC236}">
                <a16:creationId xmlns:a16="http://schemas.microsoft.com/office/drawing/2014/main" id="{FF654A57-20A6-5C99-E9B5-92F58BD81BDA}"/>
              </a:ext>
            </a:extLst>
          </p:cNvPr>
          <p:cNvPicPr>
            <a:picLocks noGrp="1" noChangeAspect="1"/>
          </p:cNvPicPr>
          <p:nvPr>
            <p:ph type="pic" idx="1"/>
          </p:nvPr>
        </p:nvPicPr>
        <p:blipFill rotWithShape="1">
          <a:blip r:embed="rId4">
            <a:extLst>
              <a:ext uri="{28A0092B-C50C-407E-A947-70E740481C1C}">
                <a14:useLocalDpi xmlns:a14="http://schemas.microsoft.com/office/drawing/2010/main" val="0"/>
              </a:ext>
            </a:extLst>
          </a:blip>
          <a:srcRect l="6263" r="2587" b="2"/>
          <a:stretch/>
        </p:blipFill>
        <p:spPr>
          <a:xfrm>
            <a:off x="6089905" y="454911"/>
            <a:ext cx="5625013" cy="3594644"/>
          </a:xfrm>
          <a:custGeom>
            <a:avLst/>
            <a:gdLst/>
            <a:ahLst/>
            <a:cxnLst/>
            <a:rect l="l" t="t" r="r" b="b"/>
            <a:pathLst>
              <a:path w="5625013" h="3594644">
                <a:moveTo>
                  <a:pt x="0" y="0"/>
                </a:moveTo>
                <a:lnTo>
                  <a:pt x="5625013" y="0"/>
                </a:lnTo>
                <a:lnTo>
                  <a:pt x="5625013" y="3182785"/>
                </a:lnTo>
                <a:lnTo>
                  <a:pt x="5369916" y="3223724"/>
                </a:lnTo>
                <a:lnTo>
                  <a:pt x="5115940" y="3262739"/>
                </a:lnTo>
                <a:lnTo>
                  <a:pt x="4860842" y="3300930"/>
                </a:lnTo>
                <a:lnTo>
                  <a:pt x="4604619" y="3333626"/>
                </a:lnTo>
                <a:lnTo>
                  <a:pt x="4349520" y="3366596"/>
                </a:lnTo>
                <a:lnTo>
                  <a:pt x="4093297" y="3397369"/>
                </a:lnTo>
                <a:lnTo>
                  <a:pt x="3840446" y="3423746"/>
                </a:lnTo>
                <a:lnTo>
                  <a:pt x="3584223" y="3448748"/>
                </a:lnTo>
                <a:lnTo>
                  <a:pt x="3329125" y="3471553"/>
                </a:lnTo>
                <a:lnTo>
                  <a:pt x="3078521" y="3491336"/>
                </a:lnTo>
                <a:lnTo>
                  <a:pt x="2824547" y="3511118"/>
                </a:lnTo>
                <a:lnTo>
                  <a:pt x="2573942" y="3527604"/>
                </a:lnTo>
                <a:lnTo>
                  <a:pt x="2323339" y="3540517"/>
                </a:lnTo>
                <a:lnTo>
                  <a:pt x="2073860" y="3553980"/>
                </a:lnTo>
                <a:lnTo>
                  <a:pt x="1826627" y="3565245"/>
                </a:lnTo>
                <a:lnTo>
                  <a:pt x="1581642" y="3573213"/>
                </a:lnTo>
                <a:lnTo>
                  <a:pt x="1336657" y="3580082"/>
                </a:lnTo>
                <a:lnTo>
                  <a:pt x="1093921" y="3586676"/>
                </a:lnTo>
                <a:lnTo>
                  <a:pt x="854555" y="3589699"/>
                </a:lnTo>
                <a:lnTo>
                  <a:pt x="615189" y="3592995"/>
                </a:lnTo>
                <a:lnTo>
                  <a:pt x="379194" y="3594644"/>
                </a:lnTo>
                <a:lnTo>
                  <a:pt x="145448" y="3592995"/>
                </a:lnTo>
                <a:lnTo>
                  <a:pt x="0" y="3592995"/>
                </a:lnTo>
                <a:close/>
              </a:path>
            </a:pathLst>
          </a:custGeom>
        </p:spPr>
      </p:pic>
      <p:sp>
        <p:nvSpPr>
          <p:cNvPr id="2" name="Title 1">
            <a:extLst>
              <a:ext uri="{FF2B5EF4-FFF2-40B4-BE49-F238E27FC236}">
                <a16:creationId xmlns:a16="http://schemas.microsoft.com/office/drawing/2014/main" id="{062A1639-4EE2-D0C2-10B9-7FAB20BE95EF}"/>
              </a:ext>
            </a:extLst>
          </p:cNvPr>
          <p:cNvSpPr>
            <a:spLocks noGrp="1"/>
          </p:cNvSpPr>
          <p:nvPr>
            <p:ph type="title"/>
          </p:nvPr>
        </p:nvSpPr>
        <p:spPr>
          <a:xfrm>
            <a:off x="1154955" y="4110824"/>
            <a:ext cx="5015258" cy="1908975"/>
          </a:xfrm>
        </p:spPr>
        <p:txBody>
          <a:bodyPr vert="horz" lIns="91440" tIns="45720" rIns="91440" bIns="45720" rtlCol="0" anchor="ctr">
            <a:normAutofit/>
          </a:bodyPr>
          <a:lstStyle/>
          <a:p>
            <a:r>
              <a:rPr lang="en-US" dirty="0">
                <a:solidFill>
                  <a:schemeClr val="tx1"/>
                </a:solidFill>
              </a:rPr>
              <a:t>Hairstyles</a:t>
            </a:r>
          </a:p>
        </p:txBody>
      </p:sp>
      <p:sp>
        <p:nvSpPr>
          <p:cNvPr id="4" name="Text Placeholder 3">
            <a:extLst>
              <a:ext uri="{FF2B5EF4-FFF2-40B4-BE49-F238E27FC236}">
                <a16:creationId xmlns:a16="http://schemas.microsoft.com/office/drawing/2014/main" id="{53F4D277-F34C-21E3-2F6C-7B18A49B40D2}"/>
              </a:ext>
            </a:extLst>
          </p:cNvPr>
          <p:cNvSpPr>
            <a:spLocks noGrp="1"/>
          </p:cNvSpPr>
          <p:nvPr>
            <p:ph type="body" sz="half" idx="2"/>
          </p:nvPr>
        </p:nvSpPr>
        <p:spPr>
          <a:xfrm>
            <a:off x="6375894" y="4110824"/>
            <a:ext cx="4772509" cy="1908976"/>
          </a:xfrm>
        </p:spPr>
        <p:txBody>
          <a:bodyPr vert="horz" lIns="91440" tIns="45720" rIns="91440" bIns="45720" rtlCol="0" anchor="ctr">
            <a:normAutofit/>
          </a:bodyPr>
          <a:lstStyle/>
          <a:p>
            <a:pPr>
              <a:buFont typeface="Wingdings 3" charset="2"/>
              <a:buChar char=""/>
            </a:pPr>
            <a:r>
              <a:rPr lang="en-US" dirty="0">
                <a:solidFill>
                  <a:schemeClr val="tx1"/>
                </a:solidFill>
              </a:rPr>
              <a:t>Numerous hairpins have been found across Britain made from a number of different materials; e.g. bone, jet, silver, bronze.</a:t>
            </a:r>
          </a:p>
          <a:p>
            <a:pPr>
              <a:buFont typeface="Wingdings 3" charset="2"/>
              <a:buChar char=""/>
            </a:pPr>
            <a:r>
              <a:rPr lang="en-US" dirty="0">
                <a:solidFill>
                  <a:schemeClr val="tx1"/>
                </a:solidFill>
              </a:rPr>
              <a:t>There are some rare examples of hair or hairpieces.</a:t>
            </a:r>
          </a:p>
          <a:p>
            <a:pPr>
              <a:buFont typeface="Wingdings 3" charset="2"/>
              <a:buChar char=""/>
            </a:pPr>
            <a:r>
              <a:rPr lang="en-US" dirty="0">
                <a:solidFill>
                  <a:schemeClr val="tx1"/>
                </a:solidFill>
              </a:rPr>
              <a:t>Statuary gives us an idea of the elaborate hairstyles the women of Roman Britain were wearing.</a:t>
            </a:r>
          </a:p>
        </p:txBody>
      </p:sp>
    </p:spTree>
    <p:extLst>
      <p:ext uri="{BB962C8B-B14F-4D97-AF65-F5344CB8AC3E}">
        <p14:creationId xmlns:p14="http://schemas.microsoft.com/office/powerpoint/2010/main" val="1847808616"/>
      </p:ext>
    </p:extLst>
  </p:cSld>
  <p:clrMapOvr>
    <a:overrideClrMapping bg1="dk1" tx1="lt1" bg2="dk2" tx2="lt2" accent1="accent1" accent2="accent2" accent3="accent3" accent4="accent4" accent5="accent5" accent6="accent6" hlink="hlink" folHlink="folHlink"/>
  </p:clrMapOvr>
</p:sld>
</file>

<file path=ppt/slides/slide1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grpSp>
        <p:nvGrpSpPr>
          <p:cNvPr id="11" name="Group 10">
            <a:extLst>
              <a:ext uri="{FF2B5EF4-FFF2-40B4-BE49-F238E27FC236}">
                <a16:creationId xmlns:a16="http://schemas.microsoft.com/office/drawing/2014/main" id="{FAEF28A3-012D-4640-B8B8-1EF6EAF7233B}"/>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0" y="0"/>
            <a:ext cx="12192000" cy="6858000"/>
            <a:chOff x="0" y="0"/>
            <a:chExt cx="12192000" cy="6858000"/>
          </a:xfrm>
        </p:grpSpPr>
        <p:sp>
          <p:nvSpPr>
            <p:cNvPr id="12" name="Rectangle 11">
              <a:extLst>
                <a:ext uri="{FF2B5EF4-FFF2-40B4-BE49-F238E27FC236}">
                  <a16:creationId xmlns:a16="http://schemas.microsoft.com/office/drawing/2014/main" id="{F3B2F1C2-14D3-4A53-B329-323795BCFD5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0" y="0"/>
              <a:ext cx="12192000"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3" name="Oval 12">
              <a:extLst>
                <a:ext uri="{FF2B5EF4-FFF2-40B4-BE49-F238E27FC236}">
                  <a16:creationId xmlns:a16="http://schemas.microsoft.com/office/drawing/2014/main" id="{194E879E-1515-4211-8F1B-B68A92B2C20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0"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4" name="Oval 13">
              <a:extLst>
                <a:ext uri="{FF2B5EF4-FFF2-40B4-BE49-F238E27FC236}">
                  <a16:creationId xmlns:a16="http://schemas.microsoft.com/office/drawing/2014/main" id="{F7137E7D-1F4E-498A-97D1-0E1FE6FC6F9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5" name="Oval 14">
              <a:extLst>
                <a:ext uri="{FF2B5EF4-FFF2-40B4-BE49-F238E27FC236}">
                  <a16:creationId xmlns:a16="http://schemas.microsoft.com/office/drawing/2014/main" id="{91375183-B6E5-43E0-B28F-39EC9083853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6" name="Oval 15">
              <a:extLst>
                <a:ext uri="{FF2B5EF4-FFF2-40B4-BE49-F238E27FC236}">
                  <a16:creationId xmlns:a16="http://schemas.microsoft.com/office/drawing/2014/main" id="{267F36BD-A8AF-4304-A662-1007CC1748D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7" name="Oval 16">
              <a:extLst>
                <a:ext uri="{FF2B5EF4-FFF2-40B4-BE49-F238E27FC236}">
                  <a16:creationId xmlns:a16="http://schemas.microsoft.com/office/drawing/2014/main" id="{15D9095F-2809-4A90-A032-250AC21C352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7999412" y="8464"/>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8" name="Freeform 5">
              <a:extLst>
                <a:ext uri="{FF2B5EF4-FFF2-40B4-BE49-F238E27FC236}">
                  <a16:creationId xmlns:a16="http://schemas.microsoft.com/office/drawing/2014/main" id="{9027D7BF-C282-4477-A406-245C3F26521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gray">
            <a:xfrm rot="21010068">
              <a:off x="8490951" y="1797517"/>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9" name="Freeform 5">
              <a:extLst>
                <a:ext uri="{FF2B5EF4-FFF2-40B4-BE49-F238E27FC236}">
                  <a16:creationId xmlns:a16="http://schemas.microsoft.com/office/drawing/2014/main" id="{AC3C43D8-426E-472E-A8E8-C41BF7A876B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gray">
            <a:xfrm>
              <a:off x="459506" y="1866405"/>
              <a:ext cx="11277600" cy="4533900"/>
            </a:xfrm>
            <a:custGeom>
              <a:avLst/>
              <a:gdLst/>
              <a:ahLst/>
              <a:cxnLst/>
              <a:rect l="0" t="0" r="r" b="b"/>
              <a:pathLst>
                <a:path w="7104" h="2856">
                  <a:moveTo>
                    <a:pt x="0" y="0"/>
                  </a:moveTo>
                  <a:lnTo>
                    <a:pt x="0" y="2856"/>
                  </a:lnTo>
                  <a:lnTo>
                    <a:pt x="7104" y="2856"/>
                  </a:lnTo>
                  <a:lnTo>
                    <a:pt x="7104" y="1"/>
                  </a:lnTo>
                  <a:lnTo>
                    <a:pt x="7104" y="1"/>
                  </a:lnTo>
                  <a:lnTo>
                    <a:pt x="6943" y="26"/>
                  </a:lnTo>
                  <a:lnTo>
                    <a:pt x="6782" y="50"/>
                  </a:lnTo>
                  <a:lnTo>
                    <a:pt x="6621" y="73"/>
                  </a:lnTo>
                  <a:lnTo>
                    <a:pt x="6459" y="93"/>
                  </a:lnTo>
                  <a:lnTo>
                    <a:pt x="6298" y="113"/>
                  </a:lnTo>
                  <a:lnTo>
                    <a:pt x="6136" y="132"/>
                  </a:lnTo>
                  <a:lnTo>
                    <a:pt x="5976" y="148"/>
                  </a:lnTo>
                  <a:lnTo>
                    <a:pt x="5814" y="163"/>
                  </a:lnTo>
                  <a:lnTo>
                    <a:pt x="5653" y="177"/>
                  </a:lnTo>
                  <a:lnTo>
                    <a:pt x="5494" y="189"/>
                  </a:lnTo>
                  <a:lnTo>
                    <a:pt x="5334" y="201"/>
                  </a:lnTo>
                  <a:lnTo>
                    <a:pt x="5175" y="211"/>
                  </a:lnTo>
                  <a:lnTo>
                    <a:pt x="5017" y="219"/>
                  </a:lnTo>
                  <a:lnTo>
                    <a:pt x="4859" y="227"/>
                  </a:lnTo>
                  <a:lnTo>
                    <a:pt x="4703" y="234"/>
                  </a:lnTo>
                  <a:lnTo>
                    <a:pt x="4548" y="239"/>
                  </a:lnTo>
                  <a:lnTo>
                    <a:pt x="4393" y="243"/>
                  </a:lnTo>
                  <a:lnTo>
                    <a:pt x="4240" y="247"/>
                  </a:lnTo>
                  <a:lnTo>
                    <a:pt x="4088" y="249"/>
                  </a:lnTo>
                  <a:lnTo>
                    <a:pt x="3937" y="251"/>
                  </a:lnTo>
                  <a:lnTo>
                    <a:pt x="3788" y="252"/>
                  </a:lnTo>
                  <a:lnTo>
                    <a:pt x="3640" y="251"/>
                  </a:lnTo>
                  <a:lnTo>
                    <a:pt x="3494" y="251"/>
                  </a:lnTo>
                  <a:lnTo>
                    <a:pt x="3349" y="249"/>
                  </a:lnTo>
                  <a:lnTo>
                    <a:pt x="3207" y="246"/>
                  </a:lnTo>
                  <a:lnTo>
                    <a:pt x="3066" y="243"/>
                  </a:lnTo>
                  <a:lnTo>
                    <a:pt x="2928" y="240"/>
                  </a:lnTo>
                  <a:lnTo>
                    <a:pt x="2791" y="235"/>
                  </a:lnTo>
                  <a:lnTo>
                    <a:pt x="2656" y="230"/>
                  </a:lnTo>
                  <a:lnTo>
                    <a:pt x="2524" y="225"/>
                  </a:lnTo>
                  <a:lnTo>
                    <a:pt x="2266" y="212"/>
                  </a:lnTo>
                  <a:lnTo>
                    <a:pt x="2019" y="198"/>
                  </a:lnTo>
                  <a:lnTo>
                    <a:pt x="1782" y="183"/>
                  </a:lnTo>
                  <a:lnTo>
                    <a:pt x="1557" y="167"/>
                  </a:lnTo>
                  <a:lnTo>
                    <a:pt x="1343" y="150"/>
                  </a:lnTo>
                  <a:lnTo>
                    <a:pt x="1144" y="132"/>
                  </a:lnTo>
                  <a:lnTo>
                    <a:pt x="957" y="114"/>
                  </a:lnTo>
                  <a:lnTo>
                    <a:pt x="785" y="96"/>
                  </a:lnTo>
                  <a:lnTo>
                    <a:pt x="627" y="79"/>
                  </a:lnTo>
                  <a:lnTo>
                    <a:pt x="487" y="63"/>
                  </a:lnTo>
                  <a:lnTo>
                    <a:pt x="361" y="48"/>
                  </a:lnTo>
                  <a:lnTo>
                    <a:pt x="254" y="35"/>
                  </a:lnTo>
                  <a:lnTo>
                    <a:pt x="165" y="23"/>
                  </a:lnTo>
                  <a:lnTo>
                    <a:pt x="42" y="6"/>
                  </a:lnTo>
                  <a:lnTo>
                    <a:pt x="0" y="0"/>
                  </a:lnTo>
                  <a:lnTo>
                    <a:pt x="0" y="0"/>
                  </a:lnTo>
                  <a:close/>
                </a:path>
              </a:pathLst>
            </a:custGeom>
            <a:solidFill>
              <a:schemeClr val="bg1"/>
            </a:solidFill>
            <a:ln>
              <a:noFill/>
            </a:ln>
          </p:spPr>
        </p:sp>
        <p:sp>
          <p:nvSpPr>
            <p:cNvPr id="20" name="Freeform 5">
              <a:extLst>
                <a:ext uri="{FF2B5EF4-FFF2-40B4-BE49-F238E27FC236}">
                  <a16:creationId xmlns:a16="http://schemas.microsoft.com/office/drawing/2014/main" id="{52DCAE0E-B8DE-4C42-A48F-FA0C8345AC93}"/>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2" name="Rectangle 21">
            <a:extLst>
              <a:ext uri="{FF2B5EF4-FFF2-40B4-BE49-F238E27FC236}">
                <a16:creationId xmlns:a16="http://schemas.microsoft.com/office/drawing/2014/main" id="{59647F54-801D-44AB-8284-EDDFF776313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2" name="Title 1">
            <a:extLst>
              <a:ext uri="{FF2B5EF4-FFF2-40B4-BE49-F238E27FC236}">
                <a16:creationId xmlns:a16="http://schemas.microsoft.com/office/drawing/2014/main" id="{4502B0CB-C522-0B67-907F-1C751B291B20}"/>
              </a:ext>
            </a:extLst>
          </p:cNvPr>
          <p:cNvSpPr>
            <a:spLocks noGrp="1"/>
          </p:cNvSpPr>
          <p:nvPr>
            <p:ph type="title"/>
          </p:nvPr>
        </p:nvSpPr>
        <p:spPr>
          <a:xfrm>
            <a:off x="1154954" y="973668"/>
            <a:ext cx="8761413" cy="706964"/>
          </a:xfrm>
        </p:spPr>
        <p:txBody>
          <a:bodyPr vert="horz" lIns="91440" tIns="45720" rIns="91440" bIns="45720" rtlCol="0" anchor="ctr">
            <a:normAutofit/>
          </a:bodyPr>
          <a:lstStyle/>
          <a:p>
            <a:r>
              <a:rPr lang="en-US" dirty="0"/>
              <a:t>Cosmetics</a:t>
            </a:r>
          </a:p>
        </p:txBody>
      </p:sp>
      <p:sp>
        <p:nvSpPr>
          <p:cNvPr id="4" name="Text Placeholder 3">
            <a:extLst>
              <a:ext uri="{FF2B5EF4-FFF2-40B4-BE49-F238E27FC236}">
                <a16:creationId xmlns:a16="http://schemas.microsoft.com/office/drawing/2014/main" id="{0A22EB28-01F0-B2EA-093C-56D9A9AABD8B}"/>
              </a:ext>
            </a:extLst>
          </p:cNvPr>
          <p:cNvSpPr>
            <a:spLocks noGrp="1"/>
          </p:cNvSpPr>
          <p:nvPr>
            <p:ph type="body" sz="half" idx="2"/>
          </p:nvPr>
        </p:nvSpPr>
        <p:spPr>
          <a:xfrm>
            <a:off x="1154955" y="2603500"/>
            <a:ext cx="3481054" cy="3416300"/>
          </a:xfrm>
        </p:spPr>
        <p:txBody>
          <a:bodyPr vert="horz" lIns="91440" tIns="45720" rIns="91440" bIns="45720" rtlCol="0" anchor="ctr">
            <a:normAutofit/>
          </a:bodyPr>
          <a:lstStyle/>
          <a:p>
            <a:pPr>
              <a:buFont typeface="Wingdings 3" charset="2"/>
              <a:buChar char=""/>
            </a:pPr>
            <a:r>
              <a:rPr lang="en-US" sz="1600" dirty="0">
                <a:solidFill>
                  <a:schemeClr val="tx1">
                    <a:lumMod val="75000"/>
                    <a:lumOff val="25000"/>
                  </a:schemeClr>
                </a:solidFill>
              </a:rPr>
              <a:t>Women, in particular the elite, used cosmetics as part of their personal care routine and to express their identities.</a:t>
            </a:r>
          </a:p>
          <a:p>
            <a:pPr>
              <a:buFont typeface="Wingdings 3" charset="2"/>
              <a:buChar char=""/>
            </a:pPr>
            <a:r>
              <a:rPr lang="en-US" sz="1600" dirty="0">
                <a:solidFill>
                  <a:schemeClr val="tx1">
                    <a:lumMod val="75000"/>
                    <a:lumOff val="25000"/>
                  </a:schemeClr>
                </a:solidFill>
              </a:rPr>
              <a:t>Cosmetics were shipped across the empire and often included expensive materials.</a:t>
            </a:r>
          </a:p>
          <a:p>
            <a:pPr>
              <a:buFont typeface="Wingdings 3" charset="2"/>
              <a:buChar char=""/>
            </a:pPr>
            <a:r>
              <a:rPr lang="en-US" sz="1600" dirty="0">
                <a:solidFill>
                  <a:schemeClr val="tx1">
                    <a:lumMod val="75000"/>
                    <a:lumOff val="25000"/>
                  </a:schemeClr>
                </a:solidFill>
              </a:rPr>
              <a:t>This chatelaine brooch would have had small toilette and cosmetic implements attached.</a:t>
            </a:r>
          </a:p>
          <a:p>
            <a:pPr>
              <a:buFont typeface="Wingdings 3" charset="2"/>
              <a:buChar char=""/>
            </a:pPr>
            <a:endParaRPr lang="en-US" sz="1600" dirty="0">
              <a:solidFill>
                <a:schemeClr val="tx1">
                  <a:lumMod val="75000"/>
                  <a:lumOff val="25000"/>
                </a:schemeClr>
              </a:solidFill>
            </a:endParaRPr>
          </a:p>
        </p:txBody>
      </p:sp>
      <p:pic>
        <p:nvPicPr>
          <p:cNvPr id="6" name="Picture Placeholder 5" descr="A picture containing weapon&#10;&#10;Description automatically generated">
            <a:extLst>
              <a:ext uri="{FF2B5EF4-FFF2-40B4-BE49-F238E27FC236}">
                <a16:creationId xmlns:a16="http://schemas.microsoft.com/office/drawing/2014/main" id="{D01BE67D-D9C4-6EA6-417E-0659968282A5}"/>
              </a:ext>
            </a:extLst>
          </p:cNvPr>
          <p:cNvPicPr>
            <a:picLocks noGrp="1" noChangeAspect="1"/>
          </p:cNvPicPr>
          <p:nvPr>
            <p:ph type="pic" idx="1"/>
          </p:nvPr>
        </p:nvPicPr>
        <p:blipFill rotWithShape="1">
          <a:blip r:embed="rId3">
            <a:extLst>
              <a:ext uri="{28A0092B-C50C-407E-A947-70E740481C1C}">
                <a14:useLocalDpi xmlns:a14="http://schemas.microsoft.com/office/drawing/2010/main" val="0"/>
              </a:ext>
            </a:extLst>
          </a:blip>
          <a:srcRect r="8132" b="-3"/>
          <a:stretch/>
        </p:blipFill>
        <p:spPr>
          <a:xfrm>
            <a:off x="4984956" y="2775951"/>
            <a:ext cx="6158802" cy="3067163"/>
          </a:xfrm>
          <a:prstGeom prst="roundRect">
            <a:avLst>
              <a:gd name="adj" fmla="val 1858"/>
            </a:avLst>
          </a:prstGeom>
          <a:effectLst>
            <a:outerShdw blurRad="50800" dist="50800" dir="5400000" algn="tl" rotWithShape="0">
              <a:srgbClr val="000000">
                <a:alpha val="43000"/>
              </a:srgbClr>
            </a:outerShdw>
          </a:effectLst>
        </p:spPr>
      </p:pic>
    </p:spTree>
    <p:extLst>
      <p:ext uri="{BB962C8B-B14F-4D97-AF65-F5344CB8AC3E}">
        <p14:creationId xmlns:p14="http://schemas.microsoft.com/office/powerpoint/2010/main" val="2264707199"/>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grpSp>
        <p:nvGrpSpPr>
          <p:cNvPr id="11" name="Group 10">
            <a:extLst>
              <a:ext uri="{FF2B5EF4-FFF2-40B4-BE49-F238E27FC236}">
                <a16:creationId xmlns:a16="http://schemas.microsoft.com/office/drawing/2014/main" id="{FAEF28A3-012D-4640-B8B8-1EF6EAF7233B}"/>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0" y="0"/>
            <a:ext cx="12192000" cy="6858000"/>
            <a:chOff x="0" y="0"/>
            <a:chExt cx="12192000" cy="6858000"/>
          </a:xfrm>
        </p:grpSpPr>
        <p:sp>
          <p:nvSpPr>
            <p:cNvPr id="12" name="Rectangle 11">
              <a:extLst>
                <a:ext uri="{FF2B5EF4-FFF2-40B4-BE49-F238E27FC236}">
                  <a16:creationId xmlns:a16="http://schemas.microsoft.com/office/drawing/2014/main" id="{F3B2F1C2-14D3-4A53-B329-323795BCFD5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0" y="0"/>
              <a:ext cx="12192000"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3" name="Oval 12">
              <a:extLst>
                <a:ext uri="{FF2B5EF4-FFF2-40B4-BE49-F238E27FC236}">
                  <a16:creationId xmlns:a16="http://schemas.microsoft.com/office/drawing/2014/main" id="{194E879E-1515-4211-8F1B-B68A92B2C20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0"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4" name="Oval 13">
              <a:extLst>
                <a:ext uri="{FF2B5EF4-FFF2-40B4-BE49-F238E27FC236}">
                  <a16:creationId xmlns:a16="http://schemas.microsoft.com/office/drawing/2014/main" id="{F7137E7D-1F4E-498A-97D1-0E1FE6FC6F9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5" name="Oval 14">
              <a:extLst>
                <a:ext uri="{FF2B5EF4-FFF2-40B4-BE49-F238E27FC236}">
                  <a16:creationId xmlns:a16="http://schemas.microsoft.com/office/drawing/2014/main" id="{91375183-B6E5-43E0-B28F-39EC9083853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6" name="Oval 15">
              <a:extLst>
                <a:ext uri="{FF2B5EF4-FFF2-40B4-BE49-F238E27FC236}">
                  <a16:creationId xmlns:a16="http://schemas.microsoft.com/office/drawing/2014/main" id="{267F36BD-A8AF-4304-A662-1007CC1748D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7" name="Oval 16">
              <a:extLst>
                <a:ext uri="{FF2B5EF4-FFF2-40B4-BE49-F238E27FC236}">
                  <a16:creationId xmlns:a16="http://schemas.microsoft.com/office/drawing/2014/main" id="{15D9095F-2809-4A90-A032-250AC21C352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7999412" y="8464"/>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8" name="Freeform 5">
              <a:extLst>
                <a:ext uri="{FF2B5EF4-FFF2-40B4-BE49-F238E27FC236}">
                  <a16:creationId xmlns:a16="http://schemas.microsoft.com/office/drawing/2014/main" id="{9027D7BF-C282-4477-A406-245C3F26521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gray">
            <a:xfrm rot="21010068">
              <a:off x="8490951" y="1797517"/>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9" name="Freeform 5">
              <a:extLst>
                <a:ext uri="{FF2B5EF4-FFF2-40B4-BE49-F238E27FC236}">
                  <a16:creationId xmlns:a16="http://schemas.microsoft.com/office/drawing/2014/main" id="{AC3C43D8-426E-472E-A8E8-C41BF7A876B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gray">
            <a:xfrm>
              <a:off x="459506" y="1866405"/>
              <a:ext cx="11277600" cy="4533900"/>
            </a:xfrm>
            <a:custGeom>
              <a:avLst/>
              <a:gdLst/>
              <a:ahLst/>
              <a:cxnLst/>
              <a:rect l="0" t="0" r="r" b="b"/>
              <a:pathLst>
                <a:path w="7104" h="2856">
                  <a:moveTo>
                    <a:pt x="0" y="0"/>
                  </a:moveTo>
                  <a:lnTo>
                    <a:pt x="0" y="2856"/>
                  </a:lnTo>
                  <a:lnTo>
                    <a:pt x="7104" y="2856"/>
                  </a:lnTo>
                  <a:lnTo>
                    <a:pt x="7104" y="1"/>
                  </a:lnTo>
                  <a:lnTo>
                    <a:pt x="7104" y="1"/>
                  </a:lnTo>
                  <a:lnTo>
                    <a:pt x="6943" y="26"/>
                  </a:lnTo>
                  <a:lnTo>
                    <a:pt x="6782" y="50"/>
                  </a:lnTo>
                  <a:lnTo>
                    <a:pt x="6621" y="73"/>
                  </a:lnTo>
                  <a:lnTo>
                    <a:pt x="6459" y="93"/>
                  </a:lnTo>
                  <a:lnTo>
                    <a:pt x="6298" y="113"/>
                  </a:lnTo>
                  <a:lnTo>
                    <a:pt x="6136" y="132"/>
                  </a:lnTo>
                  <a:lnTo>
                    <a:pt x="5976" y="148"/>
                  </a:lnTo>
                  <a:lnTo>
                    <a:pt x="5814" y="163"/>
                  </a:lnTo>
                  <a:lnTo>
                    <a:pt x="5653" y="177"/>
                  </a:lnTo>
                  <a:lnTo>
                    <a:pt x="5494" y="189"/>
                  </a:lnTo>
                  <a:lnTo>
                    <a:pt x="5334" y="201"/>
                  </a:lnTo>
                  <a:lnTo>
                    <a:pt x="5175" y="211"/>
                  </a:lnTo>
                  <a:lnTo>
                    <a:pt x="5017" y="219"/>
                  </a:lnTo>
                  <a:lnTo>
                    <a:pt x="4859" y="227"/>
                  </a:lnTo>
                  <a:lnTo>
                    <a:pt x="4703" y="234"/>
                  </a:lnTo>
                  <a:lnTo>
                    <a:pt x="4548" y="239"/>
                  </a:lnTo>
                  <a:lnTo>
                    <a:pt x="4393" y="243"/>
                  </a:lnTo>
                  <a:lnTo>
                    <a:pt x="4240" y="247"/>
                  </a:lnTo>
                  <a:lnTo>
                    <a:pt x="4088" y="249"/>
                  </a:lnTo>
                  <a:lnTo>
                    <a:pt x="3937" y="251"/>
                  </a:lnTo>
                  <a:lnTo>
                    <a:pt x="3788" y="252"/>
                  </a:lnTo>
                  <a:lnTo>
                    <a:pt x="3640" y="251"/>
                  </a:lnTo>
                  <a:lnTo>
                    <a:pt x="3494" y="251"/>
                  </a:lnTo>
                  <a:lnTo>
                    <a:pt x="3349" y="249"/>
                  </a:lnTo>
                  <a:lnTo>
                    <a:pt x="3207" y="246"/>
                  </a:lnTo>
                  <a:lnTo>
                    <a:pt x="3066" y="243"/>
                  </a:lnTo>
                  <a:lnTo>
                    <a:pt x="2928" y="240"/>
                  </a:lnTo>
                  <a:lnTo>
                    <a:pt x="2791" y="235"/>
                  </a:lnTo>
                  <a:lnTo>
                    <a:pt x="2656" y="230"/>
                  </a:lnTo>
                  <a:lnTo>
                    <a:pt x="2524" y="225"/>
                  </a:lnTo>
                  <a:lnTo>
                    <a:pt x="2266" y="212"/>
                  </a:lnTo>
                  <a:lnTo>
                    <a:pt x="2019" y="198"/>
                  </a:lnTo>
                  <a:lnTo>
                    <a:pt x="1782" y="183"/>
                  </a:lnTo>
                  <a:lnTo>
                    <a:pt x="1557" y="167"/>
                  </a:lnTo>
                  <a:lnTo>
                    <a:pt x="1343" y="150"/>
                  </a:lnTo>
                  <a:lnTo>
                    <a:pt x="1144" y="132"/>
                  </a:lnTo>
                  <a:lnTo>
                    <a:pt x="957" y="114"/>
                  </a:lnTo>
                  <a:lnTo>
                    <a:pt x="785" y="96"/>
                  </a:lnTo>
                  <a:lnTo>
                    <a:pt x="627" y="79"/>
                  </a:lnTo>
                  <a:lnTo>
                    <a:pt x="487" y="63"/>
                  </a:lnTo>
                  <a:lnTo>
                    <a:pt x="361" y="48"/>
                  </a:lnTo>
                  <a:lnTo>
                    <a:pt x="254" y="35"/>
                  </a:lnTo>
                  <a:lnTo>
                    <a:pt x="165" y="23"/>
                  </a:lnTo>
                  <a:lnTo>
                    <a:pt x="42" y="6"/>
                  </a:lnTo>
                  <a:lnTo>
                    <a:pt x="0" y="0"/>
                  </a:lnTo>
                  <a:lnTo>
                    <a:pt x="0" y="0"/>
                  </a:lnTo>
                  <a:close/>
                </a:path>
              </a:pathLst>
            </a:custGeom>
            <a:solidFill>
              <a:schemeClr val="bg1"/>
            </a:solidFill>
            <a:ln>
              <a:noFill/>
            </a:ln>
          </p:spPr>
        </p:sp>
        <p:sp>
          <p:nvSpPr>
            <p:cNvPr id="20" name="Freeform 5">
              <a:extLst>
                <a:ext uri="{FF2B5EF4-FFF2-40B4-BE49-F238E27FC236}">
                  <a16:creationId xmlns:a16="http://schemas.microsoft.com/office/drawing/2014/main" id="{52DCAE0E-B8DE-4C42-A48F-FA0C8345AC93}"/>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2" name="Rectangle 21">
            <a:extLst>
              <a:ext uri="{FF2B5EF4-FFF2-40B4-BE49-F238E27FC236}">
                <a16:creationId xmlns:a16="http://schemas.microsoft.com/office/drawing/2014/main" id="{59647F54-801D-44AB-8284-EDDFF776313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24" name="Rectangle 23">
            <a:extLst>
              <a:ext uri="{FF2B5EF4-FFF2-40B4-BE49-F238E27FC236}">
                <a16:creationId xmlns:a16="http://schemas.microsoft.com/office/drawing/2014/main" id="{510C9632-BB6F-48EE-AB65-501878BA5DB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1587"/>
            <a:ext cx="12192000" cy="6858000"/>
          </a:xfrm>
          <a:prstGeom prst="rect">
            <a:avLst/>
          </a:prstGeom>
          <a:ln>
            <a:noFill/>
          </a:ln>
        </p:spPr>
        <p:style>
          <a:lnRef idx="2">
            <a:schemeClr val="accent1">
              <a:shade val="50000"/>
            </a:schemeClr>
          </a:lnRef>
          <a:fillRef idx="1003">
            <a:schemeClr val="dk2"/>
          </a:fillRef>
          <a:effectRef idx="0">
            <a:schemeClr val="accent1"/>
          </a:effectRef>
          <a:fontRef idx="minor">
            <a:schemeClr val="lt1"/>
          </a:fontRef>
        </p:style>
      </p:sp>
      <p:sp>
        <p:nvSpPr>
          <p:cNvPr id="26" name="Freeform: Shape 25">
            <a:extLst>
              <a:ext uri="{FF2B5EF4-FFF2-40B4-BE49-F238E27FC236}">
                <a16:creationId xmlns:a16="http://schemas.microsoft.com/office/drawing/2014/main" id="{4EC8AAB6-953B-4D29-9967-3C44D06BB4E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gray">
          <a:xfrm rot="16200000">
            <a:off x="5171964" y="-140866"/>
            <a:ext cx="6053670" cy="7139732"/>
          </a:xfrm>
          <a:custGeom>
            <a:avLst/>
            <a:gdLst>
              <a:gd name="connsiteX0" fmla="*/ 6053670 w 6053670"/>
              <a:gd name="connsiteY0" fmla="*/ 1098 h 7139732"/>
              <a:gd name="connsiteX1" fmla="*/ 6053670 w 6053670"/>
              <a:gd name="connsiteY1" fmla="*/ 1084479 h 7139732"/>
              <a:gd name="connsiteX2" fmla="*/ 6053670 w 6053670"/>
              <a:gd name="connsiteY2" fmla="*/ 1254558 h 7139732"/>
              <a:gd name="connsiteX3" fmla="*/ 6053670 w 6053670"/>
              <a:gd name="connsiteY3" fmla="*/ 7139732 h 7139732"/>
              <a:gd name="connsiteX4" fmla="*/ 0 w 6053670"/>
              <a:gd name="connsiteY4" fmla="*/ 7139732 h 7139732"/>
              <a:gd name="connsiteX5" fmla="*/ 0 w 6053670"/>
              <a:gd name="connsiteY5" fmla="*/ 1249853 h 7139732"/>
              <a:gd name="connsiteX6" fmla="*/ 0 w 6053670"/>
              <a:gd name="connsiteY6" fmla="*/ 1084479 h 7139732"/>
              <a:gd name="connsiteX7" fmla="*/ 0 w 6053670"/>
              <a:gd name="connsiteY7" fmla="*/ 0 h 7139732"/>
              <a:gd name="connsiteX8" fmla="*/ 35717 w 6053670"/>
              <a:gd name="connsiteY8" fmla="*/ 5488 h 7139732"/>
              <a:gd name="connsiteX9" fmla="*/ 140445 w 6053670"/>
              <a:gd name="connsiteY9" fmla="*/ 21641 h 7139732"/>
              <a:gd name="connsiteX10" fmla="*/ 216722 w 6053670"/>
              <a:gd name="connsiteY10" fmla="*/ 32932 h 7139732"/>
              <a:gd name="connsiteX11" fmla="*/ 307527 w 6053670"/>
              <a:gd name="connsiteY11" fmla="*/ 44850 h 7139732"/>
              <a:gd name="connsiteX12" fmla="*/ 415282 w 6053670"/>
              <a:gd name="connsiteY12" fmla="*/ 59121 h 7139732"/>
              <a:gd name="connsiteX13" fmla="*/ 534539 w 6053670"/>
              <a:gd name="connsiteY13" fmla="*/ 74175 h 7139732"/>
              <a:gd name="connsiteX14" fmla="*/ 668931 w 6053670"/>
              <a:gd name="connsiteY14" fmla="*/ 90014 h 7139732"/>
              <a:gd name="connsiteX15" fmla="*/ 815430 w 6053670"/>
              <a:gd name="connsiteY15" fmla="*/ 106794 h 7139732"/>
              <a:gd name="connsiteX16" fmla="*/ 974641 w 6053670"/>
              <a:gd name="connsiteY16" fmla="*/ 123574 h 7139732"/>
              <a:gd name="connsiteX17" fmla="*/ 1144144 w 6053670"/>
              <a:gd name="connsiteY17" fmla="*/ 140667 h 7139732"/>
              <a:gd name="connsiteX18" fmla="*/ 1326965 w 6053670"/>
              <a:gd name="connsiteY18" fmla="*/ 156506 h 7139732"/>
              <a:gd name="connsiteX19" fmla="*/ 1518261 w 6053670"/>
              <a:gd name="connsiteY19" fmla="*/ 171717 h 7139732"/>
              <a:gd name="connsiteX20" fmla="*/ 1720453 w 6053670"/>
              <a:gd name="connsiteY20" fmla="*/ 185518 h 7139732"/>
              <a:gd name="connsiteX21" fmla="*/ 1931121 w 6053670"/>
              <a:gd name="connsiteY21" fmla="*/ 198690 h 7139732"/>
              <a:gd name="connsiteX22" fmla="*/ 2150869 w 6053670"/>
              <a:gd name="connsiteY22" fmla="*/ 211079 h 7139732"/>
              <a:gd name="connsiteX23" fmla="*/ 2263467 w 6053670"/>
              <a:gd name="connsiteY23" fmla="*/ 215470 h 7139732"/>
              <a:gd name="connsiteX24" fmla="*/ 2378487 w 6053670"/>
              <a:gd name="connsiteY24" fmla="*/ 220332 h 7139732"/>
              <a:gd name="connsiteX25" fmla="*/ 2495323 w 6053670"/>
              <a:gd name="connsiteY25" fmla="*/ 224879 h 7139732"/>
              <a:gd name="connsiteX26" fmla="*/ 2612764 w 6053670"/>
              <a:gd name="connsiteY26" fmla="*/ 227859 h 7139732"/>
              <a:gd name="connsiteX27" fmla="*/ 2732627 w 6053670"/>
              <a:gd name="connsiteY27" fmla="*/ 230525 h 7139732"/>
              <a:gd name="connsiteX28" fmla="*/ 2853700 w 6053670"/>
              <a:gd name="connsiteY28" fmla="*/ 233348 h 7139732"/>
              <a:gd name="connsiteX29" fmla="*/ 2977195 w 6053670"/>
              <a:gd name="connsiteY29" fmla="*/ 235229 h 7139732"/>
              <a:gd name="connsiteX30" fmla="*/ 3101901 w 6053670"/>
              <a:gd name="connsiteY30" fmla="*/ 235229 h 7139732"/>
              <a:gd name="connsiteX31" fmla="*/ 3227817 w 6053670"/>
              <a:gd name="connsiteY31" fmla="*/ 236170 h 7139732"/>
              <a:gd name="connsiteX32" fmla="*/ 3354944 w 6053670"/>
              <a:gd name="connsiteY32" fmla="*/ 235229 h 7139732"/>
              <a:gd name="connsiteX33" fmla="*/ 3483887 w 6053670"/>
              <a:gd name="connsiteY33" fmla="*/ 233348 h 7139732"/>
              <a:gd name="connsiteX34" fmla="*/ 3612830 w 6053670"/>
              <a:gd name="connsiteY34" fmla="*/ 231623 h 7139732"/>
              <a:gd name="connsiteX35" fmla="*/ 3743590 w 6053670"/>
              <a:gd name="connsiteY35" fmla="*/ 227859 h 7139732"/>
              <a:gd name="connsiteX36" fmla="*/ 3875560 w 6053670"/>
              <a:gd name="connsiteY36" fmla="*/ 223938 h 7139732"/>
              <a:gd name="connsiteX37" fmla="*/ 4007530 w 6053670"/>
              <a:gd name="connsiteY37" fmla="*/ 219391 h 7139732"/>
              <a:gd name="connsiteX38" fmla="*/ 4140710 w 6053670"/>
              <a:gd name="connsiteY38" fmla="*/ 212961 h 7139732"/>
              <a:gd name="connsiteX39" fmla="*/ 4275102 w 6053670"/>
              <a:gd name="connsiteY39" fmla="*/ 205277 h 7139732"/>
              <a:gd name="connsiteX40" fmla="*/ 4410098 w 6053670"/>
              <a:gd name="connsiteY40" fmla="*/ 197907 h 7139732"/>
              <a:gd name="connsiteX41" fmla="*/ 4545096 w 6053670"/>
              <a:gd name="connsiteY41" fmla="*/ 188498 h 7139732"/>
              <a:gd name="connsiteX42" fmla="*/ 4681909 w 6053670"/>
              <a:gd name="connsiteY42" fmla="*/ 177207 h 7139732"/>
              <a:gd name="connsiteX43" fmla="*/ 4816905 w 6053670"/>
              <a:gd name="connsiteY43" fmla="*/ 165916 h 7139732"/>
              <a:gd name="connsiteX44" fmla="*/ 4954323 w 6053670"/>
              <a:gd name="connsiteY44" fmla="*/ 152899 h 7139732"/>
              <a:gd name="connsiteX45" fmla="*/ 5092347 w 6053670"/>
              <a:gd name="connsiteY45" fmla="*/ 138629 h 7139732"/>
              <a:gd name="connsiteX46" fmla="*/ 5228555 w 6053670"/>
              <a:gd name="connsiteY46" fmla="*/ 123574 h 7139732"/>
              <a:gd name="connsiteX47" fmla="*/ 5366578 w 6053670"/>
              <a:gd name="connsiteY47" fmla="*/ 106010 h 7139732"/>
              <a:gd name="connsiteX48" fmla="*/ 5503997 w 6053670"/>
              <a:gd name="connsiteY48" fmla="*/ 87192 h 7139732"/>
              <a:gd name="connsiteX49" fmla="*/ 5642020 w 6053670"/>
              <a:gd name="connsiteY49" fmla="*/ 68530 h 7139732"/>
              <a:gd name="connsiteX50" fmla="*/ 5779438 w 6053670"/>
              <a:gd name="connsiteY50" fmla="*/ 46733 h 7139732"/>
              <a:gd name="connsiteX51" fmla="*/ 5916251 w 6053670"/>
              <a:gd name="connsiteY51" fmla="*/ 24464 h 713973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Lst>
            <a:rect l="l" t="t" r="r" b="b"/>
            <a:pathLst>
              <a:path w="6053670" h="7139732">
                <a:moveTo>
                  <a:pt x="6053670" y="1098"/>
                </a:moveTo>
                <a:lnTo>
                  <a:pt x="6053670" y="1084479"/>
                </a:lnTo>
                <a:lnTo>
                  <a:pt x="6053670" y="1254558"/>
                </a:lnTo>
                <a:lnTo>
                  <a:pt x="6053670" y="7139732"/>
                </a:lnTo>
                <a:lnTo>
                  <a:pt x="0" y="7139732"/>
                </a:lnTo>
                <a:lnTo>
                  <a:pt x="0" y="1249853"/>
                </a:lnTo>
                <a:lnTo>
                  <a:pt x="0" y="1084479"/>
                </a:lnTo>
                <a:lnTo>
                  <a:pt x="0" y="0"/>
                </a:lnTo>
                <a:lnTo>
                  <a:pt x="35717" y="5488"/>
                </a:lnTo>
                <a:lnTo>
                  <a:pt x="140445" y="21641"/>
                </a:lnTo>
                <a:lnTo>
                  <a:pt x="216722" y="32932"/>
                </a:lnTo>
                <a:lnTo>
                  <a:pt x="307527" y="44850"/>
                </a:lnTo>
                <a:lnTo>
                  <a:pt x="415282" y="59121"/>
                </a:lnTo>
                <a:lnTo>
                  <a:pt x="534539" y="74175"/>
                </a:lnTo>
                <a:lnTo>
                  <a:pt x="668931" y="90014"/>
                </a:lnTo>
                <a:lnTo>
                  <a:pt x="815430" y="106794"/>
                </a:lnTo>
                <a:lnTo>
                  <a:pt x="974641" y="123574"/>
                </a:lnTo>
                <a:lnTo>
                  <a:pt x="1144144" y="140667"/>
                </a:lnTo>
                <a:lnTo>
                  <a:pt x="1326965" y="156506"/>
                </a:lnTo>
                <a:lnTo>
                  <a:pt x="1518261" y="171717"/>
                </a:lnTo>
                <a:lnTo>
                  <a:pt x="1720453" y="185518"/>
                </a:lnTo>
                <a:lnTo>
                  <a:pt x="1931121" y="198690"/>
                </a:lnTo>
                <a:lnTo>
                  <a:pt x="2150869" y="211079"/>
                </a:lnTo>
                <a:lnTo>
                  <a:pt x="2263467" y="215470"/>
                </a:lnTo>
                <a:lnTo>
                  <a:pt x="2378487" y="220332"/>
                </a:lnTo>
                <a:lnTo>
                  <a:pt x="2495323" y="224879"/>
                </a:lnTo>
                <a:lnTo>
                  <a:pt x="2612764" y="227859"/>
                </a:lnTo>
                <a:lnTo>
                  <a:pt x="2732627" y="230525"/>
                </a:lnTo>
                <a:lnTo>
                  <a:pt x="2853700" y="233348"/>
                </a:lnTo>
                <a:lnTo>
                  <a:pt x="2977195" y="235229"/>
                </a:lnTo>
                <a:lnTo>
                  <a:pt x="3101901" y="235229"/>
                </a:lnTo>
                <a:lnTo>
                  <a:pt x="3227817" y="236170"/>
                </a:lnTo>
                <a:lnTo>
                  <a:pt x="3354944" y="235229"/>
                </a:lnTo>
                <a:lnTo>
                  <a:pt x="3483887" y="233348"/>
                </a:lnTo>
                <a:lnTo>
                  <a:pt x="3612830" y="231623"/>
                </a:lnTo>
                <a:lnTo>
                  <a:pt x="3743590" y="227859"/>
                </a:lnTo>
                <a:lnTo>
                  <a:pt x="3875560" y="223938"/>
                </a:lnTo>
                <a:lnTo>
                  <a:pt x="4007530" y="219391"/>
                </a:lnTo>
                <a:lnTo>
                  <a:pt x="4140710" y="212961"/>
                </a:lnTo>
                <a:lnTo>
                  <a:pt x="4275102" y="205277"/>
                </a:lnTo>
                <a:lnTo>
                  <a:pt x="4410098" y="197907"/>
                </a:lnTo>
                <a:lnTo>
                  <a:pt x="4545096" y="188498"/>
                </a:lnTo>
                <a:lnTo>
                  <a:pt x="4681909" y="177207"/>
                </a:lnTo>
                <a:lnTo>
                  <a:pt x="4816905" y="165916"/>
                </a:lnTo>
                <a:lnTo>
                  <a:pt x="4954323" y="152899"/>
                </a:lnTo>
                <a:lnTo>
                  <a:pt x="5092347" y="138629"/>
                </a:lnTo>
                <a:lnTo>
                  <a:pt x="5228555" y="123574"/>
                </a:lnTo>
                <a:lnTo>
                  <a:pt x="5366578" y="106010"/>
                </a:lnTo>
                <a:lnTo>
                  <a:pt x="5503997" y="87192"/>
                </a:lnTo>
                <a:lnTo>
                  <a:pt x="5642020" y="68530"/>
                </a:lnTo>
                <a:lnTo>
                  <a:pt x="5779438" y="46733"/>
                </a:lnTo>
                <a:lnTo>
                  <a:pt x="5916251" y="24464"/>
                </a:lnTo>
                <a:close/>
              </a:path>
            </a:pathLst>
          </a:custGeom>
          <a:solidFill>
            <a:schemeClr val="tx1"/>
          </a:solidFill>
          <a:ln>
            <a:noFill/>
          </a:ln>
        </p:spPr>
      </p:sp>
      <p:sp>
        <p:nvSpPr>
          <p:cNvPr id="28" name="Freeform 5">
            <a:extLst>
              <a:ext uri="{FF2B5EF4-FFF2-40B4-BE49-F238E27FC236}">
                <a16:creationId xmlns:a16="http://schemas.microsoft.com/office/drawing/2014/main" id="{C89ED458-2326-40DC-9C7B-1A717B6551A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tx1"/>
          </a:solidFill>
          <a:ln>
            <a:noFill/>
          </a:ln>
        </p:spPr>
      </p:sp>
      <p:pic>
        <p:nvPicPr>
          <p:cNvPr id="6" name="Picture Placeholder 5" descr="A picture containing outdoor, building, stone, building material&#10;&#10;Description automatically generated">
            <a:extLst>
              <a:ext uri="{FF2B5EF4-FFF2-40B4-BE49-F238E27FC236}">
                <a16:creationId xmlns:a16="http://schemas.microsoft.com/office/drawing/2014/main" id="{B74ED2A5-0F9D-BF09-A7B3-7B9B69FE1CE5}"/>
              </a:ext>
            </a:extLst>
          </p:cNvPr>
          <p:cNvPicPr>
            <a:picLocks noGrp="1" noChangeAspect="1"/>
          </p:cNvPicPr>
          <p:nvPr>
            <p:ph type="pic" idx="1"/>
          </p:nvPr>
        </p:nvPicPr>
        <p:blipFill rotWithShape="1">
          <a:blip r:embed="rId3">
            <a:extLst>
              <a:ext uri="{28A0092B-C50C-407E-A947-70E740481C1C}">
                <a14:useLocalDpi xmlns:a14="http://schemas.microsoft.com/office/drawing/2010/main" val="0"/>
              </a:ext>
            </a:extLst>
          </a:blip>
          <a:srcRect r="-3" b="396"/>
          <a:stretch/>
        </p:blipFill>
        <p:spPr>
          <a:xfrm>
            <a:off x="5194607" y="803751"/>
            <a:ext cx="6391533" cy="5250498"/>
          </a:xfrm>
          <a:prstGeom prst="rect">
            <a:avLst/>
          </a:prstGeom>
        </p:spPr>
      </p:pic>
      <p:sp>
        <p:nvSpPr>
          <p:cNvPr id="30" name="Rectangle 29">
            <a:extLst>
              <a:ext uri="{FF2B5EF4-FFF2-40B4-BE49-F238E27FC236}">
                <a16:creationId xmlns:a16="http://schemas.microsoft.com/office/drawing/2014/main" id="{6F9D1DE6-E368-4F07-85F9-D5B767477DD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32" name="Oval 31">
            <a:extLst>
              <a:ext uri="{FF2B5EF4-FFF2-40B4-BE49-F238E27FC236}">
                <a16:creationId xmlns:a16="http://schemas.microsoft.com/office/drawing/2014/main" id="{F63B1F66-4ACE-4A01-8ADF-F175A9C358B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34" name="Oval 33">
            <a:extLst>
              <a:ext uri="{FF2B5EF4-FFF2-40B4-BE49-F238E27FC236}">
                <a16:creationId xmlns:a16="http://schemas.microsoft.com/office/drawing/2014/main" id="{CF8448ED-9332-4A9B-8CAB-B1985E596E2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4" name="Text Placeholder 3">
            <a:extLst>
              <a:ext uri="{FF2B5EF4-FFF2-40B4-BE49-F238E27FC236}">
                <a16:creationId xmlns:a16="http://schemas.microsoft.com/office/drawing/2014/main" id="{450B51A4-D499-82BC-433F-9CAC8B26AF1C}"/>
              </a:ext>
            </a:extLst>
          </p:cNvPr>
          <p:cNvSpPr>
            <a:spLocks noGrp="1"/>
          </p:cNvSpPr>
          <p:nvPr>
            <p:ph type="body" sz="half" idx="2"/>
          </p:nvPr>
        </p:nvSpPr>
        <p:spPr>
          <a:xfrm>
            <a:off x="1154955" y="803751"/>
            <a:ext cx="3133726" cy="5216049"/>
          </a:xfrm>
        </p:spPr>
        <p:txBody>
          <a:bodyPr vert="horz" lIns="91440" tIns="45720" rIns="91440" bIns="45720" rtlCol="0">
            <a:normAutofit lnSpcReduction="10000"/>
          </a:bodyPr>
          <a:lstStyle/>
          <a:p>
            <a:pPr>
              <a:buFont typeface="Wingdings 3" charset="2"/>
              <a:buChar char=""/>
            </a:pPr>
            <a:r>
              <a:rPr lang="en-US" dirty="0">
                <a:solidFill>
                  <a:schemeClr val="tx1"/>
                </a:solidFill>
              </a:rPr>
              <a:t>Tombstone in Grosvenor Museum, Cheshire.</a:t>
            </a:r>
          </a:p>
          <a:p>
            <a:pPr>
              <a:buFont typeface="Wingdings 3" charset="2"/>
              <a:buChar char=""/>
            </a:pPr>
            <a:r>
              <a:rPr lang="en-US" dirty="0">
                <a:solidFill>
                  <a:schemeClr val="tx1"/>
                </a:solidFill>
              </a:rPr>
              <a:t>Shows a woman holding a mirror and a maid carrying a casket of toiletry items.</a:t>
            </a:r>
          </a:p>
          <a:p>
            <a:pPr>
              <a:buFont typeface="Wingdings 3" charset="2"/>
              <a:buChar char=""/>
            </a:pPr>
            <a:r>
              <a:rPr lang="en-US" dirty="0">
                <a:solidFill>
                  <a:schemeClr val="tx1"/>
                </a:solidFill>
              </a:rPr>
              <a:t>As with the Ivory Bangle Lady, often small bottles and containers found that would have contained perfumes, oils, cosmetics and unguents.</a:t>
            </a:r>
          </a:p>
          <a:p>
            <a:pPr>
              <a:buFont typeface="Wingdings 3" charset="2"/>
              <a:buChar char=""/>
            </a:pPr>
            <a:r>
              <a:rPr lang="en-US" dirty="0">
                <a:solidFill>
                  <a:schemeClr val="tx1"/>
                </a:solidFill>
              </a:rPr>
              <a:t>Referred to as ‘mundus </a:t>
            </a:r>
            <a:r>
              <a:rPr lang="en-US" dirty="0" err="1">
                <a:solidFill>
                  <a:schemeClr val="tx1"/>
                </a:solidFill>
              </a:rPr>
              <a:t>muliebries</a:t>
            </a:r>
            <a:r>
              <a:rPr lang="en-US" dirty="0">
                <a:solidFill>
                  <a:schemeClr val="tx1"/>
                </a:solidFill>
              </a:rPr>
              <a:t>’ or items of the ‘woman’s world’.</a:t>
            </a:r>
          </a:p>
          <a:p>
            <a:pPr>
              <a:buFont typeface="Wingdings 3" charset="2"/>
              <a:buChar char=""/>
            </a:pPr>
            <a:r>
              <a:rPr lang="en-US" dirty="0">
                <a:solidFill>
                  <a:schemeClr val="tx1"/>
                </a:solidFill>
              </a:rPr>
              <a:t>Saffron from Asia was used as an eyeliner or shadow.</a:t>
            </a:r>
          </a:p>
          <a:p>
            <a:pPr>
              <a:buFont typeface="Wingdings 3" charset="2"/>
              <a:buChar char=""/>
            </a:pPr>
            <a:r>
              <a:rPr lang="en-US" dirty="0" err="1">
                <a:solidFill>
                  <a:schemeClr val="tx1"/>
                </a:solidFill>
              </a:rPr>
              <a:t>Cerussa</a:t>
            </a:r>
            <a:r>
              <a:rPr lang="en-US" dirty="0">
                <a:solidFill>
                  <a:schemeClr val="tx1"/>
                </a:solidFill>
              </a:rPr>
              <a:t> gave a white complexion.</a:t>
            </a:r>
          </a:p>
          <a:p>
            <a:pPr>
              <a:buFont typeface="Wingdings 3" charset="2"/>
              <a:buChar char=""/>
            </a:pPr>
            <a:r>
              <a:rPr lang="en-US" dirty="0">
                <a:solidFill>
                  <a:schemeClr val="tx1"/>
                </a:solidFill>
              </a:rPr>
              <a:t>Aegean ochre was often used for rouge.</a:t>
            </a:r>
          </a:p>
          <a:p>
            <a:pPr>
              <a:buFont typeface="Wingdings 3" charset="2"/>
              <a:buChar char=""/>
            </a:pPr>
            <a:r>
              <a:rPr lang="en-US" dirty="0">
                <a:solidFill>
                  <a:schemeClr val="tx1"/>
                </a:solidFill>
              </a:rPr>
              <a:t>Face cream was made of animal fat mixed with starch and tin oxide.</a:t>
            </a:r>
          </a:p>
        </p:txBody>
      </p:sp>
      <p:sp>
        <p:nvSpPr>
          <p:cNvPr id="36" name="Freeform 5">
            <a:extLst>
              <a:ext uri="{FF2B5EF4-FFF2-40B4-BE49-F238E27FC236}">
                <a16:creationId xmlns:a16="http://schemas.microsoft.com/office/drawing/2014/main" id="{ED3A2261-1C75-40FF-8CD6-18C5900C1C8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gray">
          <a:xfrm rot="15922489">
            <a:off x="3140485" y="1826078"/>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tx1">
              <a:alpha val="20000"/>
            </a:schemeClr>
          </a:solidFill>
          <a:ln>
            <a:noFill/>
          </a:ln>
        </p:spPr>
      </p:sp>
      <p:pic>
        <p:nvPicPr>
          <p:cNvPr id="8" name="Picture 7" descr="A picture containing cup, eaten&#10;&#10;Description automatically generated">
            <a:extLst>
              <a:ext uri="{FF2B5EF4-FFF2-40B4-BE49-F238E27FC236}">
                <a16:creationId xmlns:a16="http://schemas.microsoft.com/office/drawing/2014/main" id="{690E8ABE-10D6-025E-AC37-765CA86FFEB7}"/>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5209320" y="4267200"/>
            <a:ext cx="3543300" cy="1828800"/>
          </a:xfrm>
          <a:prstGeom prst="rect">
            <a:avLst/>
          </a:prstGeom>
        </p:spPr>
      </p:pic>
    </p:spTree>
    <p:extLst>
      <p:ext uri="{BB962C8B-B14F-4D97-AF65-F5344CB8AC3E}">
        <p14:creationId xmlns:p14="http://schemas.microsoft.com/office/powerpoint/2010/main" val="2284667058"/>
      </p:ext>
    </p:extLst>
  </p:cSld>
  <p:clrMapOvr>
    <a:overrideClrMapping bg1="dk1" tx1="lt1" bg2="dk2" tx2="lt2" accent1="accent1" accent2="accent2" accent3="accent3" accent4="accent4" accent5="accent5" accent6="accent6" hlink="hlink" folHlink="folHlink"/>
  </p:clrMapOvr>
</p:sld>
</file>

<file path=ppt/slides/slide1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grpSp>
        <p:nvGrpSpPr>
          <p:cNvPr id="27" name="Group 26">
            <a:extLst>
              <a:ext uri="{FF2B5EF4-FFF2-40B4-BE49-F238E27FC236}">
                <a16:creationId xmlns:a16="http://schemas.microsoft.com/office/drawing/2014/main" id="{ACCC08F4-6649-4752-A49D-EC2C8E965620}"/>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0" y="0"/>
            <a:ext cx="12192000" cy="6858000"/>
            <a:chOff x="0" y="0"/>
            <a:chExt cx="12192000" cy="6858000"/>
          </a:xfrm>
        </p:grpSpPr>
        <p:sp>
          <p:nvSpPr>
            <p:cNvPr id="28" name="Rectangle 27">
              <a:extLst>
                <a:ext uri="{FF2B5EF4-FFF2-40B4-BE49-F238E27FC236}">
                  <a16:creationId xmlns:a16="http://schemas.microsoft.com/office/drawing/2014/main" id="{DCCBFAE1-A7B8-4741-A1BD-1D22BE1B96E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0" y="0"/>
              <a:ext cx="12192000"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29" name="Oval 28">
              <a:extLst>
                <a:ext uri="{FF2B5EF4-FFF2-40B4-BE49-F238E27FC236}">
                  <a16:creationId xmlns:a16="http://schemas.microsoft.com/office/drawing/2014/main" id="{A8DFBA0E-2986-4121-92BD-9ADBE9F7948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0"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30" name="Oval 29">
              <a:extLst>
                <a:ext uri="{FF2B5EF4-FFF2-40B4-BE49-F238E27FC236}">
                  <a16:creationId xmlns:a16="http://schemas.microsoft.com/office/drawing/2014/main" id="{D6B514A6-1440-4614-B316-443C485A1AF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31" name="Oval 30">
              <a:extLst>
                <a:ext uri="{FF2B5EF4-FFF2-40B4-BE49-F238E27FC236}">
                  <a16:creationId xmlns:a16="http://schemas.microsoft.com/office/drawing/2014/main" id="{B7C4B390-CACA-4CE0-A179-19E2CAADF69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32" name="Oval 31">
              <a:extLst>
                <a:ext uri="{FF2B5EF4-FFF2-40B4-BE49-F238E27FC236}">
                  <a16:creationId xmlns:a16="http://schemas.microsoft.com/office/drawing/2014/main" id="{39330A14-E127-4084-BA51-D86B9568B7E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33" name="Oval 32">
              <a:extLst>
                <a:ext uri="{FF2B5EF4-FFF2-40B4-BE49-F238E27FC236}">
                  <a16:creationId xmlns:a16="http://schemas.microsoft.com/office/drawing/2014/main" id="{F47AD4CB-E128-49E9-A8C2-AC0CEA98F5A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7999412" y="8464"/>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34" name="Freeform 5">
              <a:extLst>
                <a:ext uri="{FF2B5EF4-FFF2-40B4-BE49-F238E27FC236}">
                  <a16:creationId xmlns:a16="http://schemas.microsoft.com/office/drawing/2014/main" id="{D76D76C3-9DFE-4C5F-8F74-D65651A74BF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gray">
            <a:xfrm rot="21010068">
              <a:off x="8490951" y="1797517"/>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35" name="Freeform 5">
              <a:extLst>
                <a:ext uri="{FF2B5EF4-FFF2-40B4-BE49-F238E27FC236}">
                  <a16:creationId xmlns:a16="http://schemas.microsoft.com/office/drawing/2014/main" id="{7FC72400-C794-438B-90D7-5F6E03028E4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gray">
            <a:xfrm>
              <a:off x="459506" y="1866405"/>
              <a:ext cx="11277600" cy="4533900"/>
            </a:xfrm>
            <a:custGeom>
              <a:avLst/>
              <a:gdLst/>
              <a:ahLst/>
              <a:cxnLst/>
              <a:rect l="0" t="0" r="r" b="b"/>
              <a:pathLst>
                <a:path w="7104" h="2856">
                  <a:moveTo>
                    <a:pt x="0" y="0"/>
                  </a:moveTo>
                  <a:lnTo>
                    <a:pt x="0" y="2856"/>
                  </a:lnTo>
                  <a:lnTo>
                    <a:pt x="7104" y="2856"/>
                  </a:lnTo>
                  <a:lnTo>
                    <a:pt x="7104" y="1"/>
                  </a:lnTo>
                  <a:lnTo>
                    <a:pt x="7104" y="1"/>
                  </a:lnTo>
                  <a:lnTo>
                    <a:pt x="6943" y="26"/>
                  </a:lnTo>
                  <a:lnTo>
                    <a:pt x="6782" y="50"/>
                  </a:lnTo>
                  <a:lnTo>
                    <a:pt x="6621" y="73"/>
                  </a:lnTo>
                  <a:lnTo>
                    <a:pt x="6459" y="93"/>
                  </a:lnTo>
                  <a:lnTo>
                    <a:pt x="6298" y="113"/>
                  </a:lnTo>
                  <a:lnTo>
                    <a:pt x="6136" y="132"/>
                  </a:lnTo>
                  <a:lnTo>
                    <a:pt x="5976" y="148"/>
                  </a:lnTo>
                  <a:lnTo>
                    <a:pt x="5814" y="163"/>
                  </a:lnTo>
                  <a:lnTo>
                    <a:pt x="5653" y="177"/>
                  </a:lnTo>
                  <a:lnTo>
                    <a:pt x="5494" y="189"/>
                  </a:lnTo>
                  <a:lnTo>
                    <a:pt x="5334" y="201"/>
                  </a:lnTo>
                  <a:lnTo>
                    <a:pt x="5175" y="211"/>
                  </a:lnTo>
                  <a:lnTo>
                    <a:pt x="5017" y="219"/>
                  </a:lnTo>
                  <a:lnTo>
                    <a:pt x="4859" y="227"/>
                  </a:lnTo>
                  <a:lnTo>
                    <a:pt x="4703" y="234"/>
                  </a:lnTo>
                  <a:lnTo>
                    <a:pt x="4548" y="239"/>
                  </a:lnTo>
                  <a:lnTo>
                    <a:pt x="4393" y="243"/>
                  </a:lnTo>
                  <a:lnTo>
                    <a:pt x="4240" y="247"/>
                  </a:lnTo>
                  <a:lnTo>
                    <a:pt x="4088" y="249"/>
                  </a:lnTo>
                  <a:lnTo>
                    <a:pt x="3937" y="251"/>
                  </a:lnTo>
                  <a:lnTo>
                    <a:pt x="3788" y="252"/>
                  </a:lnTo>
                  <a:lnTo>
                    <a:pt x="3640" y="251"/>
                  </a:lnTo>
                  <a:lnTo>
                    <a:pt x="3494" y="251"/>
                  </a:lnTo>
                  <a:lnTo>
                    <a:pt x="3349" y="249"/>
                  </a:lnTo>
                  <a:lnTo>
                    <a:pt x="3207" y="246"/>
                  </a:lnTo>
                  <a:lnTo>
                    <a:pt x="3066" y="243"/>
                  </a:lnTo>
                  <a:lnTo>
                    <a:pt x="2928" y="240"/>
                  </a:lnTo>
                  <a:lnTo>
                    <a:pt x="2791" y="235"/>
                  </a:lnTo>
                  <a:lnTo>
                    <a:pt x="2656" y="230"/>
                  </a:lnTo>
                  <a:lnTo>
                    <a:pt x="2524" y="225"/>
                  </a:lnTo>
                  <a:lnTo>
                    <a:pt x="2266" y="212"/>
                  </a:lnTo>
                  <a:lnTo>
                    <a:pt x="2019" y="198"/>
                  </a:lnTo>
                  <a:lnTo>
                    <a:pt x="1782" y="183"/>
                  </a:lnTo>
                  <a:lnTo>
                    <a:pt x="1557" y="167"/>
                  </a:lnTo>
                  <a:lnTo>
                    <a:pt x="1343" y="150"/>
                  </a:lnTo>
                  <a:lnTo>
                    <a:pt x="1144" y="132"/>
                  </a:lnTo>
                  <a:lnTo>
                    <a:pt x="957" y="114"/>
                  </a:lnTo>
                  <a:lnTo>
                    <a:pt x="785" y="96"/>
                  </a:lnTo>
                  <a:lnTo>
                    <a:pt x="627" y="79"/>
                  </a:lnTo>
                  <a:lnTo>
                    <a:pt x="487" y="63"/>
                  </a:lnTo>
                  <a:lnTo>
                    <a:pt x="361" y="48"/>
                  </a:lnTo>
                  <a:lnTo>
                    <a:pt x="254" y="35"/>
                  </a:lnTo>
                  <a:lnTo>
                    <a:pt x="165" y="23"/>
                  </a:lnTo>
                  <a:lnTo>
                    <a:pt x="42" y="6"/>
                  </a:lnTo>
                  <a:lnTo>
                    <a:pt x="0" y="0"/>
                  </a:lnTo>
                  <a:lnTo>
                    <a:pt x="0" y="0"/>
                  </a:lnTo>
                  <a:close/>
                </a:path>
              </a:pathLst>
            </a:custGeom>
            <a:solidFill>
              <a:schemeClr val="bg1"/>
            </a:solidFill>
            <a:ln>
              <a:noFill/>
            </a:ln>
          </p:spPr>
        </p:sp>
        <p:sp>
          <p:nvSpPr>
            <p:cNvPr id="36" name="Freeform 5">
              <a:extLst>
                <a:ext uri="{FF2B5EF4-FFF2-40B4-BE49-F238E27FC236}">
                  <a16:creationId xmlns:a16="http://schemas.microsoft.com/office/drawing/2014/main" id="{AD24BDB9-26CF-4AAC-B31C-95E190D551EA}"/>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38" name="Rectangle 37">
            <a:extLst>
              <a:ext uri="{FF2B5EF4-FFF2-40B4-BE49-F238E27FC236}">
                <a16:creationId xmlns:a16="http://schemas.microsoft.com/office/drawing/2014/main" id="{E4947D45-3E3A-4249-A3DB-5B907C17972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40" name="Rectangle 39">
            <a:extLst>
              <a:ext uri="{FF2B5EF4-FFF2-40B4-BE49-F238E27FC236}">
                <a16:creationId xmlns:a16="http://schemas.microsoft.com/office/drawing/2014/main" id="{4D742E62-D0CA-4DEC-815B-5ED27845B5C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003">
            <a:schemeClr val="dk2"/>
          </a:fillRef>
          <a:effectRef idx="0">
            <a:schemeClr val="accent1"/>
          </a:effectRef>
          <a:fontRef idx="minor">
            <a:schemeClr val="lt1"/>
          </a:fontRef>
        </p:style>
      </p:sp>
      <p:sp>
        <p:nvSpPr>
          <p:cNvPr id="42" name="Oval 41">
            <a:extLst>
              <a:ext uri="{FF2B5EF4-FFF2-40B4-BE49-F238E27FC236}">
                <a16:creationId xmlns:a16="http://schemas.microsoft.com/office/drawing/2014/main" id="{6ADD3D29-FB68-4A1C-B0DE-CAF42F2843F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44" name="Oval 43">
            <a:extLst>
              <a:ext uri="{FF2B5EF4-FFF2-40B4-BE49-F238E27FC236}">
                <a16:creationId xmlns:a16="http://schemas.microsoft.com/office/drawing/2014/main" id="{24822E8D-300D-45E7-9F98-BDEC7436184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46" name="Freeform: Shape 45">
            <a:extLst>
              <a:ext uri="{FF2B5EF4-FFF2-40B4-BE49-F238E27FC236}">
                <a16:creationId xmlns:a16="http://schemas.microsoft.com/office/drawing/2014/main" id="{07C953DC-E764-4B76-B359-52546F4CABC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gray">
          <a:xfrm rot="16200000">
            <a:off x="6290102" y="977273"/>
            <a:ext cx="6053670" cy="4903455"/>
          </a:xfrm>
          <a:custGeom>
            <a:avLst/>
            <a:gdLst>
              <a:gd name="connsiteX0" fmla="*/ 6053670 w 6053670"/>
              <a:gd name="connsiteY0" fmla="*/ 1098 h 4903455"/>
              <a:gd name="connsiteX1" fmla="*/ 6053670 w 6053670"/>
              <a:gd name="connsiteY1" fmla="*/ 424590 h 4903455"/>
              <a:gd name="connsiteX2" fmla="*/ 6053670 w 6053670"/>
              <a:gd name="connsiteY2" fmla="*/ 1254558 h 4903455"/>
              <a:gd name="connsiteX3" fmla="*/ 6053670 w 6053670"/>
              <a:gd name="connsiteY3" fmla="*/ 4903455 h 4903455"/>
              <a:gd name="connsiteX4" fmla="*/ 0 w 6053670"/>
              <a:gd name="connsiteY4" fmla="*/ 4903455 h 4903455"/>
              <a:gd name="connsiteX5" fmla="*/ 0 w 6053670"/>
              <a:gd name="connsiteY5" fmla="*/ 1249853 h 4903455"/>
              <a:gd name="connsiteX6" fmla="*/ 0 w 6053670"/>
              <a:gd name="connsiteY6" fmla="*/ 424590 h 4903455"/>
              <a:gd name="connsiteX7" fmla="*/ 0 w 6053670"/>
              <a:gd name="connsiteY7" fmla="*/ 0 h 4903455"/>
              <a:gd name="connsiteX8" fmla="*/ 35717 w 6053670"/>
              <a:gd name="connsiteY8" fmla="*/ 5488 h 4903455"/>
              <a:gd name="connsiteX9" fmla="*/ 140445 w 6053670"/>
              <a:gd name="connsiteY9" fmla="*/ 21641 h 4903455"/>
              <a:gd name="connsiteX10" fmla="*/ 216722 w 6053670"/>
              <a:gd name="connsiteY10" fmla="*/ 32932 h 4903455"/>
              <a:gd name="connsiteX11" fmla="*/ 307527 w 6053670"/>
              <a:gd name="connsiteY11" fmla="*/ 44850 h 4903455"/>
              <a:gd name="connsiteX12" fmla="*/ 415282 w 6053670"/>
              <a:gd name="connsiteY12" fmla="*/ 59121 h 4903455"/>
              <a:gd name="connsiteX13" fmla="*/ 534539 w 6053670"/>
              <a:gd name="connsiteY13" fmla="*/ 74175 h 4903455"/>
              <a:gd name="connsiteX14" fmla="*/ 668931 w 6053670"/>
              <a:gd name="connsiteY14" fmla="*/ 90014 h 4903455"/>
              <a:gd name="connsiteX15" fmla="*/ 815430 w 6053670"/>
              <a:gd name="connsiteY15" fmla="*/ 106794 h 4903455"/>
              <a:gd name="connsiteX16" fmla="*/ 974641 w 6053670"/>
              <a:gd name="connsiteY16" fmla="*/ 123574 h 4903455"/>
              <a:gd name="connsiteX17" fmla="*/ 1144144 w 6053670"/>
              <a:gd name="connsiteY17" fmla="*/ 140667 h 4903455"/>
              <a:gd name="connsiteX18" fmla="*/ 1326965 w 6053670"/>
              <a:gd name="connsiteY18" fmla="*/ 156506 h 4903455"/>
              <a:gd name="connsiteX19" fmla="*/ 1518261 w 6053670"/>
              <a:gd name="connsiteY19" fmla="*/ 171717 h 4903455"/>
              <a:gd name="connsiteX20" fmla="*/ 1720453 w 6053670"/>
              <a:gd name="connsiteY20" fmla="*/ 185518 h 4903455"/>
              <a:gd name="connsiteX21" fmla="*/ 1931121 w 6053670"/>
              <a:gd name="connsiteY21" fmla="*/ 198690 h 4903455"/>
              <a:gd name="connsiteX22" fmla="*/ 2150869 w 6053670"/>
              <a:gd name="connsiteY22" fmla="*/ 211079 h 4903455"/>
              <a:gd name="connsiteX23" fmla="*/ 2263467 w 6053670"/>
              <a:gd name="connsiteY23" fmla="*/ 215470 h 4903455"/>
              <a:gd name="connsiteX24" fmla="*/ 2378487 w 6053670"/>
              <a:gd name="connsiteY24" fmla="*/ 220332 h 4903455"/>
              <a:gd name="connsiteX25" fmla="*/ 2495323 w 6053670"/>
              <a:gd name="connsiteY25" fmla="*/ 224879 h 4903455"/>
              <a:gd name="connsiteX26" fmla="*/ 2612764 w 6053670"/>
              <a:gd name="connsiteY26" fmla="*/ 227859 h 4903455"/>
              <a:gd name="connsiteX27" fmla="*/ 2732627 w 6053670"/>
              <a:gd name="connsiteY27" fmla="*/ 230525 h 4903455"/>
              <a:gd name="connsiteX28" fmla="*/ 2853700 w 6053670"/>
              <a:gd name="connsiteY28" fmla="*/ 233348 h 4903455"/>
              <a:gd name="connsiteX29" fmla="*/ 2977195 w 6053670"/>
              <a:gd name="connsiteY29" fmla="*/ 235229 h 4903455"/>
              <a:gd name="connsiteX30" fmla="*/ 3101900 w 6053670"/>
              <a:gd name="connsiteY30" fmla="*/ 235229 h 4903455"/>
              <a:gd name="connsiteX31" fmla="*/ 3227817 w 6053670"/>
              <a:gd name="connsiteY31" fmla="*/ 236170 h 4903455"/>
              <a:gd name="connsiteX32" fmla="*/ 3354944 w 6053670"/>
              <a:gd name="connsiteY32" fmla="*/ 235229 h 4903455"/>
              <a:gd name="connsiteX33" fmla="*/ 3483887 w 6053670"/>
              <a:gd name="connsiteY33" fmla="*/ 233348 h 4903455"/>
              <a:gd name="connsiteX34" fmla="*/ 3612830 w 6053670"/>
              <a:gd name="connsiteY34" fmla="*/ 231623 h 4903455"/>
              <a:gd name="connsiteX35" fmla="*/ 3743589 w 6053670"/>
              <a:gd name="connsiteY35" fmla="*/ 227859 h 4903455"/>
              <a:gd name="connsiteX36" fmla="*/ 3875559 w 6053670"/>
              <a:gd name="connsiteY36" fmla="*/ 223938 h 4903455"/>
              <a:gd name="connsiteX37" fmla="*/ 4007529 w 6053670"/>
              <a:gd name="connsiteY37" fmla="*/ 219391 h 4903455"/>
              <a:gd name="connsiteX38" fmla="*/ 4140710 w 6053670"/>
              <a:gd name="connsiteY38" fmla="*/ 212961 h 4903455"/>
              <a:gd name="connsiteX39" fmla="*/ 4275102 w 6053670"/>
              <a:gd name="connsiteY39" fmla="*/ 205277 h 4903455"/>
              <a:gd name="connsiteX40" fmla="*/ 4410098 w 6053670"/>
              <a:gd name="connsiteY40" fmla="*/ 197907 h 4903455"/>
              <a:gd name="connsiteX41" fmla="*/ 4545096 w 6053670"/>
              <a:gd name="connsiteY41" fmla="*/ 188498 h 4903455"/>
              <a:gd name="connsiteX42" fmla="*/ 4681909 w 6053670"/>
              <a:gd name="connsiteY42" fmla="*/ 177207 h 4903455"/>
              <a:gd name="connsiteX43" fmla="*/ 4816905 w 6053670"/>
              <a:gd name="connsiteY43" fmla="*/ 165916 h 4903455"/>
              <a:gd name="connsiteX44" fmla="*/ 4954323 w 6053670"/>
              <a:gd name="connsiteY44" fmla="*/ 152899 h 4903455"/>
              <a:gd name="connsiteX45" fmla="*/ 5092347 w 6053670"/>
              <a:gd name="connsiteY45" fmla="*/ 138629 h 4903455"/>
              <a:gd name="connsiteX46" fmla="*/ 5228555 w 6053670"/>
              <a:gd name="connsiteY46" fmla="*/ 123574 h 4903455"/>
              <a:gd name="connsiteX47" fmla="*/ 5366578 w 6053670"/>
              <a:gd name="connsiteY47" fmla="*/ 106010 h 4903455"/>
              <a:gd name="connsiteX48" fmla="*/ 5503997 w 6053670"/>
              <a:gd name="connsiteY48" fmla="*/ 87192 h 4903455"/>
              <a:gd name="connsiteX49" fmla="*/ 5642020 w 6053670"/>
              <a:gd name="connsiteY49" fmla="*/ 68530 h 4903455"/>
              <a:gd name="connsiteX50" fmla="*/ 5779438 w 6053670"/>
              <a:gd name="connsiteY50" fmla="*/ 46733 h 4903455"/>
              <a:gd name="connsiteX51" fmla="*/ 5916251 w 6053670"/>
              <a:gd name="connsiteY51" fmla="*/ 24464 h 490345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Lst>
            <a:rect l="l" t="t" r="r" b="b"/>
            <a:pathLst>
              <a:path w="6053670" h="4903455">
                <a:moveTo>
                  <a:pt x="6053670" y="1098"/>
                </a:moveTo>
                <a:lnTo>
                  <a:pt x="6053670" y="424590"/>
                </a:lnTo>
                <a:lnTo>
                  <a:pt x="6053670" y="1254558"/>
                </a:lnTo>
                <a:lnTo>
                  <a:pt x="6053670" y="4903455"/>
                </a:lnTo>
                <a:lnTo>
                  <a:pt x="0" y="4903455"/>
                </a:lnTo>
                <a:lnTo>
                  <a:pt x="0" y="1249853"/>
                </a:lnTo>
                <a:lnTo>
                  <a:pt x="0" y="424590"/>
                </a:lnTo>
                <a:lnTo>
                  <a:pt x="0" y="0"/>
                </a:lnTo>
                <a:lnTo>
                  <a:pt x="35717" y="5488"/>
                </a:lnTo>
                <a:lnTo>
                  <a:pt x="140445" y="21641"/>
                </a:lnTo>
                <a:lnTo>
                  <a:pt x="216722" y="32932"/>
                </a:lnTo>
                <a:lnTo>
                  <a:pt x="307527" y="44850"/>
                </a:lnTo>
                <a:lnTo>
                  <a:pt x="415282" y="59121"/>
                </a:lnTo>
                <a:lnTo>
                  <a:pt x="534539" y="74175"/>
                </a:lnTo>
                <a:lnTo>
                  <a:pt x="668931" y="90014"/>
                </a:lnTo>
                <a:lnTo>
                  <a:pt x="815430" y="106794"/>
                </a:lnTo>
                <a:lnTo>
                  <a:pt x="974641" y="123574"/>
                </a:lnTo>
                <a:lnTo>
                  <a:pt x="1144144" y="140667"/>
                </a:lnTo>
                <a:lnTo>
                  <a:pt x="1326965" y="156506"/>
                </a:lnTo>
                <a:lnTo>
                  <a:pt x="1518261" y="171717"/>
                </a:lnTo>
                <a:lnTo>
                  <a:pt x="1720453" y="185518"/>
                </a:lnTo>
                <a:lnTo>
                  <a:pt x="1931121" y="198690"/>
                </a:lnTo>
                <a:lnTo>
                  <a:pt x="2150869" y="211079"/>
                </a:lnTo>
                <a:lnTo>
                  <a:pt x="2263467" y="215470"/>
                </a:lnTo>
                <a:lnTo>
                  <a:pt x="2378487" y="220332"/>
                </a:lnTo>
                <a:lnTo>
                  <a:pt x="2495323" y="224879"/>
                </a:lnTo>
                <a:lnTo>
                  <a:pt x="2612764" y="227859"/>
                </a:lnTo>
                <a:lnTo>
                  <a:pt x="2732627" y="230525"/>
                </a:lnTo>
                <a:lnTo>
                  <a:pt x="2853700" y="233348"/>
                </a:lnTo>
                <a:lnTo>
                  <a:pt x="2977195" y="235229"/>
                </a:lnTo>
                <a:lnTo>
                  <a:pt x="3101900" y="235229"/>
                </a:lnTo>
                <a:lnTo>
                  <a:pt x="3227817" y="236170"/>
                </a:lnTo>
                <a:lnTo>
                  <a:pt x="3354944" y="235229"/>
                </a:lnTo>
                <a:lnTo>
                  <a:pt x="3483887" y="233348"/>
                </a:lnTo>
                <a:lnTo>
                  <a:pt x="3612830" y="231623"/>
                </a:lnTo>
                <a:lnTo>
                  <a:pt x="3743589" y="227859"/>
                </a:lnTo>
                <a:lnTo>
                  <a:pt x="3875559" y="223938"/>
                </a:lnTo>
                <a:lnTo>
                  <a:pt x="4007529" y="219391"/>
                </a:lnTo>
                <a:lnTo>
                  <a:pt x="4140710" y="212961"/>
                </a:lnTo>
                <a:lnTo>
                  <a:pt x="4275102" y="205277"/>
                </a:lnTo>
                <a:lnTo>
                  <a:pt x="4410098" y="197907"/>
                </a:lnTo>
                <a:lnTo>
                  <a:pt x="4545096" y="188498"/>
                </a:lnTo>
                <a:lnTo>
                  <a:pt x="4681909" y="177207"/>
                </a:lnTo>
                <a:lnTo>
                  <a:pt x="4816905" y="165916"/>
                </a:lnTo>
                <a:lnTo>
                  <a:pt x="4954323" y="152899"/>
                </a:lnTo>
                <a:lnTo>
                  <a:pt x="5092347" y="138629"/>
                </a:lnTo>
                <a:lnTo>
                  <a:pt x="5228555" y="123574"/>
                </a:lnTo>
                <a:lnTo>
                  <a:pt x="5366578" y="106010"/>
                </a:lnTo>
                <a:lnTo>
                  <a:pt x="5503997" y="87192"/>
                </a:lnTo>
                <a:lnTo>
                  <a:pt x="5642020" y="68530"/>
                </a:lnTo>
                <a:lnTo>
                  <a:pt x="5779438" y="46733"/>
                </a:lnTo>
                <a:lnTo>
                  <a:pt x="5916251" y="24464"/>
                </a:lnTo>
                <a:close/>
              </a:path>
            </a:pathLst>
          </a:custGeom>
          <a:solidFill>
            <a:schemeClr val="tx1"/>
          </a:solidFill>
          <a:ln>
            <a:noFill/>
          </a:ln>
        </p:spPr>
      </p:sp>
      <p:sp>
        <p:nvSpPr>
          <p:cNvPr id="48" name="Freeform 5">
            <a:extLst>
              <a:ext uri="{FF2B5EF4-FFF2-40B4-BE49-F238E27FC236}">
                <a16:creationId xmlns:a16="http://schemas.microsoft.com/office/drawing/2014/main" id="{C187CEFC-9032-481B-B8CA-A323593DD4E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gray">
          <a:xfrm rot="15922489">
            <a:off x="5376762" y="1826078"/>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tx1">
              <a:alpha val="20000"/>
            </a:schemeClr>
          </a:solidFill>
          <a:ln>
            <a:noFill/>
          </a:ln>
        </p:spPr>
      </p:sp>
      <p:sp>
        <p:nvSpPr>
          <p:cNvPr id="50" name="Freeform 5">
            <a:extLst>
              <a:ext uri="{FF2B5EF4-FFF2-40B4-BE49-F238E27FC236}">
                <a16:creationId xmlns:a16="http://schemas.microsoft.com/office/drawing/2014/main" id="{4CB87468-9225-4E6A-A5B7-B47F08B34B3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tx1"/>
          </a:solidFill>
          <a:ln>
            <a:noFill/>
          </a:ln>
        </p:spPr>
      </p:sp>
      <p:sp>
        <p:nvSpPr>
          <p:cNvPr id="2" name="Title 1">
            <a:extLst>
              <a:ext uri="{FF2B5EF4-FFF2-40B4-BE49-F238E27FC236}">
                <a16:creationId xmlns:a16="http://schemas.microsoft.com/office/drawing/2014/main" id="{7D7D00CE-C5B2-9A59-6FEA-31900EE9234E}"/>
              </a:ext>
            </a:extLst>
          </p:cNvPr>
          <p:cNvSpPr>
            <a:spLocks noGrp="1"/>
          </p:cNvSpPr>
          <p:nvPr>
            <p:ph type="title"/>
          </p:nvPr>
        </p:nvSpPr>
        <p:spPr>
          <a:xfrm>
            <a:off x="639098" y="629265"/>
            <a:ext cx="6072776" cy="1622322"/>
          </a:xfrm>
        </p:spPr>
        <p:txBody>
          <a:bodyPr vert="horz" lIns="91440" tIns="45720" rIns="91440" bIns="45720" rtlCol="0" anchor="ctr">
            <a:normAutofit/>
          </a:bodyPr>
          <a:lstStyle/>
          <a:p>
            <a:r>
              <a:rPr lang="en-US" dirty="0">
                <a:solidFill>
                  <a:schemeClr val="tx1"/>
                </a:solidFill>
              </a:rPr>
              <a:t>Toys at </a:t>
            </a:r>
            <a:r>
              <a:rPr lang="en-US" dirty="0" err="1">
                <a:solidFill>
                  <a:schemeClr val="tx1"/>
                </a:solidFill>
              </a:rPr>
              <a:t>Vindolanda</a:t>
            </a:r>
            <a:endParaRPr lang="en-US" dirty="0">
              <a:solidFill>
                <a:schemeClr val="tx1"/>
              </a:solidFill>
            </a:endParaRPr>
          </a:p>
        </p:txBody>
      </p:sp>
      <p:pic>
        <p:nvPicPr>
          <p:cNvPr id="6" name="Picture Placeholder 5">
            <a:extLst>
              <a:ext uri="{FF2B5EF4-FFF2-40B4-BE49-F238E27FC236}">
                <a16:creationId xmlns:a16="http://schemas.microsoft.com/office/drawing/2014/main" id="{269FF256-9E65-13DE-1026-DA2047051450}"/>
              </a:ext>
            </a:extLst>
          </p:cNvPr>
          <p:cNvPicPr>
            <a:picLocks noGrp="1" noChangeAspect="1"/>
          </p:cNvPicPr>
          <p:nvPr>
            <p:ph type="pic" idx="1"/>
          </p:nvPr>
        </p:nvPicPr>
        <p:blipFill rotWithShape="1">
          <a:blip r:embed="rId3">
            <a:extLst>
              <a:ext uri="{28A0092B-C50C-407E-A947-70E740481C1C}">
                <a14:useLocalDpi xmlns:a14="http://schemas.microsoft.com/office/drawing/2010/main" val="0"/>
              </a:ext>
            </a:extLst>
          </a:blip>
          <a:srcRect l="7571" r="6813" b="-1"/>
          <a:stretch/>
        </p:blipFill>
        <p:spPr>
          <a:xfrm>
            <a:off x="7418225" y="645107"/>
            <a:ext cx="4125318" cy="2710388"/>
          </a:xfrm>
          <a:prstGeom prst="rect">
            <a:avLst/>
          </a:prstGeom>
        </p:spPr>
      </p:pic>
      <p:sp>
        <p:nvSpPr>
          <p:cNvPr id="52" name="Rectangle 51">
            <a:extLst>
              <a:ext uri="{FF2B5EF4-FFF2-40B4-BE49-F238E27FC236}">
                <a16:creationId xmlns:a16="http://schemas.microsoft.com/office/drawing/2014/main" id="{7296B8E7-1A3F-4C7F-A120-29E90E59314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4" name="Text Placeholder 3">
            <a:extLst>
              <a:ext uri="{FF2B5EF4-FFF2-40B4-BE49-F238E27FC236}">
                <a16:creationId xmlns:a16="http://schemas.microsoft.com/office/drawing/2014/main" id="{DA77D661-7CEC-F6D7-4C4E-2CE6DFAB3951}"/>
              </a:ext>
            </a:extLst>
          </p:cNvPr>
          <p:cNvSpPr>
            <a:spLocks noGrp="1"/>
          </p:cNvSpPr>
          <p:nvPr>
            <p:ph type="body" sz="half" idx="2"/>
          </p:nvPr>
        </p:nvSpPr>
        <p:spPr>
          <a:xfrm>
            <a:off x="639098" y="2418735"/>
            <a:ext cx="6072776" cy="3811740"/>
          </a:xfrm>
        </p:spPr>
        <p:txBody>
          <a:bodyPr vert="horz" lIns="91440" tIns="45720" rIns="91440" bIns="45720" rtlCol="0" anchor="ctr">
            <a:normAutofit/>
          </a:bodyPr>
          <a:lstStyle/>
          <a:p>
            <a:pPr>
              <a:buFont typeface="Wingdings 3" charset="2"/>
              <a:buChar char=""/>
            </a:pPr>
            <a:r>
              <a:rPr lang="en-US" dirty="0">
                <a:solidFill>
                  <a:schemeClr val="tx1"/>
                </a:solidFill>
              </a:rPr>
              <a:t>Two wooden toy swords have been found at </a:t>
            </a:r>
            <a:r>
              <a:rPr lang="en-US" dirty="0" err="1">
                <a:solidFill>
                  <a:schemeClr val="tx1"/>
                </a:solidFill>
              </a:rPr>
              <a:t>Vndolanda</a:t>
            </a:r>
            <a:r>
              <a:rPr lang="en-US" dirty="0">
                <a:solidFill>
                  <a:schemeClr val="tx1"/>
                </a:solidFill>
              </a:rPr>
              <a:t>.</a:t>
            </a:r>
          </a:p>
          <a:p>
            <a:pPr>
              <a:buFont typeface="Wingdings 3" charset="2"/>
              <a:buChar char=""/>
            </a:pPr>
            <a:r>
              <a:rPr lang="en-US" dirty="0">
                <a:solidFill>
                  <a:schemeClr val="tx1"/>
                </a:solidFill>
                <a:hlinkClick r:id="rId4"/>
              </a:rPr>
              <a:t>https://www.vindolanda.com/toy-sword</a:t>
            </a:r>
            <a:r>
              <a:rPr lang="en-US" dirty="0">
                <a:solidFill>
                  <a:schemeClr val="tx1"/>
                </a:solidFill>
              </a:rPr>
              <a:t> </a:t>
            </a:r>
          </a:p>
        </p:txBody>
      </p:sp>
      <p:pic>
        <p:nvPicPr>
          <p:cNvPr id="8" name="Picture 7" descr="A picture containing indoor, wall, person, bedclothes&#10;&#10;Description automatically generated">
            <a:extLst>
              <a:ext uri="{FF2B5EF4-FFF2-40B4-BE49-F238E27FC236}">
                <a16:creationId xmlns:a16="http://schemas.microsoft.com/office/drawing/2014/main" id="{103D8A32-69C5-1EF9-2D66-50E539C1C48C}"/>
              </a:ext>
            </a:extLst>
          </p:cNvPr>
          <p:cNvPicPr>
            <a:picLocks noChangeAspect="1"/>
          </p:cNvPicPr>
          <p:nvPr/>
        </p:nvPicPr>
        <p:blipFill rotWithShape="1">
          <a:blip r:embed="rId5">
            <a:extLst>
              <a:ext uri="{28A0092B-C50C-407E-A947-70E740481C1C}">
                <a14:useLocalDpi xmlns:a14="http://schemas.microsoft.com/office/drawing/2010/main" val="0"/>
              </a:ext>
            </a:extLst>
          </a:blip>
          <a:srcRect r="15145" b="-2"/>
          <a:stretch/>
        </p:blipFill>
        <p:spPr>
          <a:xfrm>
            <a:off x="7418226" y="3520086"/>
            <a:ext cx="4125316" cy="2710389"/>
          </a:xfrm>
          <a:prstGeom prst="rect">
            <a:avLst/>
          </a:prstGeom>
        </p:spPr>
      </p:pic>
    </p:spTree>
    <p:extLst>
      <p:ext uri="{BB962C8B-B14F-4D97-AF65-F5344CB8AC3E}">
        <p14:creationId xmlns:p14="http://schemas.microsoft.com/office/powerpoint/2010/main" val="3157724088"/>
      </p:ext>
    </p:extLst>
  </p:cSld>
  <p:clrMapOvr>
    <a:overrideClrMapping bg1="dk1" tx1="lt1" bg2="dk2" tx2="lt2" accent1="accent1" accent2="accent2" accent3="accent3" accent4="accent4" accent5="accent5" accent6="accent6" hlink="hlink" folHlink="folHlink"/>
  </p:clrMapOvr>
</p:sld>
</file>

<file path=ppt/slides/slide1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grpSp>
        <p:nvGrpSpPr>
          <p:cNvPr id="66" name="Group 40">
            <a:extLst>
              <a:ext uri="{FF2B5EF4-FFF2-40B4-BE49-F238E27FC236}">
                <a16:creationId xmlns:a16="http://schemas.microsoft.com/office/drawing/2014/main" id="{ADF228AF-822F-4819-9EB8-406258D6BB0E}"/>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0" y="0"/>
            <a:ext cx="12192000" cy="6858000"/>
            <a:chOff x="0" y="0"/>
            <a:chExt cx="12192000" cy="6858000"/>
          </a:xfrm>
        </p:grpSpPr>
        <p:sp>
          <p:nvSpPr>
            <p:cNvPr id="42" name="Rectangle 41">
              <a:extLst>
                <a:ext uri="{FF2B5EF4-FFF2-40B4-BE49-F238E27FC236}">
                  <a16:creationId xmlns:a16="http://schemas.microsoft.com/office/drawing/2014/main" id="{38D7DDBD-CAAB-4AE7-930D-FCE007CBD50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0" y="0"/>
              <a:ext cx="12192000"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43" name="Oval 42">
              <a:extLst>
                <a:ext uri="{FF2B5EF4-FFF2-40B4-BE49-F238E27FC236}">
                  <a16:creationId xmlns:a16="http://schemas.microsoft.com/office/drawing/2014/main" id="{1DFEF9B7-500D-44A2-952F-C322F13C983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0"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44" name="Oval 43">
              <a:extLst>
                <a:ext uri="{FF2B5EF4-FFF2-40B4-BE49-F238E27FC236}">
                  <a16:creationId xmlns:a16="http://schemas.microsoft.com/office/drawing/2014/main" id="{C4137BE8-DA41-4563-A6DE-A5D80DE6E7C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45" name="Oval 44">
              <a:extLst>
                <a:ext uri="{FF2B5EF4-FFF2-40B4-BE49-F238E27FC236}">
                  <a16:creationId xmlns:a16="http://schemas.microsoft.com/office/drawing/2014/main" id="{D8D380D3-7714-4E3F-8BA2-66B22BFD4D2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46" name="Oval 45">
              <a:extLst>
                <a:ext uri="{FF2B5EF4-FFF2-40B4-BE49-F238E27FC236}">
                  <a16:creationId xmlns:a16="http://schemas.microsoft.com/office/drawing/2014/main" id="{4ECA7627-07BD-4F00-90E9-C6BB2199E38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47" name="Oval 46">
              <a:extLst>
                <a:ext uri="{FF2B5EF4-FFF2-40B4-BE49-F238E27FC236}">
                  <a16:creationId xmlns:a16="http://schemas.microsoft.com/office/drawing/2014/main" id="{261968C9-1992-4391-8E5B-1F358BB6459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7999412" y="8464"/>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48" name="Freeform 5">
              <a:extLst>
                <a:ext uri="{FF2B5EF4-FFF2-40B4-BE49-F238E27FC236}">
                  <a16:creationId xmlns:a16="http://schemas.microsoft.com/office/drawing/2014/main" id="{308983D8-1DA4-4D97-A8B5-59825C0E454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gray">
            <a:xfrm rot="21010068">
              <a:off x="8490951" y="1797517"/>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49" name="Freeform 5">
              <a:extLst>
                <a:ext uri="{FF2B5EF4-FFF2-40B4-BE49-F238E27FC236}">
                  <a16:creationId xmlns:a16="http://schemas.microsoft.com/office/drawing/2014/main" id="{009B6231-043B-4F66-BCC4-813B76F7765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gray">
            <a:xfrm>
              <a:off x="459506" y="1866405"/>
              <a:ext cx="11277600" cy="4533900"/>
            </a:xfrm>
            <a:custGeom>
              <a:avLst/>
              <a:gdLst/>
              <a:ahLst/>
              <a:cxnLst/>
              <a:rect l="0" t="0" r="r" b="b"/>
              <a:pathLst>
                <a:path w="7104" h="2856">
                  <a:moveTo>
                    <a:pt x="0" y="0"/>
                  </a:moveTo>
                  <a:lnTo>
                    <a:pt x="0" y="2856"/>
                  </a:lnTo>
                  <a:lnTo>
                    <a:pt x="7104" y="2856"/>
                  </a:lnTo>
                  <a:lnTo>
                    <a:pt x="7104" y="1"/>
                  </a:lnTo>
                  <a:lnTo>
                    <a:pt x="7104" y="1"/>
                  </a:lnTo>
                  <a:lnTo>
                    <a:pt x="6943" y="26"/>
                  </a:lnTo>
                  <a:lnTo>
                    <a:pt x="6782" y="50"/>
                  </a:lnTo>
                  <a:lnTo>
                    <a:pt x="6621" y="73"/>
                  </a:lnTo>
                  <a:lnTo>
                    <a:pt x="6459" y="93"/>
                  </a:lnTo>
                  <a:lnTo>
                    <a:pt x="6298" y="113"/>
                  </a:lnTo>
                  <a:lnTo>
                    <a:pt x="6136" y="132"/>
                  </a:lnTo>
                  <a:lnTo>
                    <a:pt x="5976" y="148"/>
                  </a:lnTo>
                  <a:lnTo>
                    <a:pt x="5814" y="163"/>
                  </a:lnTo>
                  <a:lnTo>
                    <a:pt x="5653" y="177"/>
                  </a:lnTo>
                  <a:lnTo>
                    <a:pt x="5494" y="189"/>
                  </a:lnTo>
                  <a:lnTo>
                    <a:pt x="5334" y="201"/>
                  </a:lnTo>
                  <a:lnTo>
                    <a:pt x="5175" y="211"/>
                  </a:lnTo>
                  <a:lnTo>
                    <a:pt x="5017" y="219"/>
                  </a:lnTo>
                  <a:lnTo>
                    <a:pt x="4859" y="227"/>
                  </a:lnTo>
                  <a:lnTo>
                    <a:pt x="4703" y="234"/>
                  </a:lnTo>
                  <a:lnTo>
                    <a:pt x="4548" y="239"/>
                  </a:lnTo>
                  <a:lnTo>
                    <a:pt x="4393" y="243"/>
                  </a:lnTo>
                  <a:lnTo>
                    <a:pt x="4240" y="247"/>
                  </a:lnTo>
                  <a:lnTo>
                    <a:pt x="4088" y="249"/>
                  </a:lnTo>
                  <a:lnTo>
                    <a:pt x="3937" y="251"/>
                  </a:lnTo>
                  <a:lnTo>
                    <a:pt x="3788" y="252"/>
                  </a:lnTo>
                  <a:lnTo>
                    <a:pt x="3640" y="251"/>
                  </a:lnTo>
                  <a:lnTo>
                    <a:pt x="3494" y="251"/>
                  </a:lnTo>
                  <a:lnTo>
                    <a:pt x="3349" y="249"/>
                  </a:lnTo>
                  <a:lnTo>
                    <a:pt x="3207" y="246"/>
                  </a:lnTo>
                  <a:lnTo>
                    <a:pt x="3066" y="243"/>
                  </a:lnTo>
                  <a:lnTo>
                    <a:pt x="2928" y="240"/>
                  </a:lnTo>
                  <a:lnTo>
                    <a:pt x="2791" y="235"/>
                  </a:lnTo>
                  <a:lnTo>
                    <a:pt x="2656" y="230"/>
                  </a:lnTo>
                  <a:lnTo>
                    <a:pt x="2524" y="225"/>
                  </a:lnTo>
                  <a:lnTo>
                    <a:pt x="2266" y="212"/>
                  </a:lnTo>
                  <a:lnTo>
                    <a:pt x="2019" y="198"/>
                  </a:lnTo>
                  <a:lnTo>
                    <a:pt x="1782" y="183"/>
                  </a:lnTo>
                  <a:lnTo>
                    <a:pt x="1557" y="167"/>
                  </a:lnTo>
                  <a:lnTo>
                    <a:pt x="1343" y="150"/>
                  </a:lnTo>
                  <a:lnTo>
                    <a:pt x="1144" y="132"/>
                  </a:lnTo>
                  <a:lnTo>
                    <a:pt x="957" y="114"/>
                  </a:lnTo>
                  <a:lnTo>
                    <a:pt x="785" y="96"/>
                  </a:lnTo>
                  <a:lnTo>
                    <a:pt x="627" y="79"/>
                  </a:lnTo>
                  <a:lnTo>
                    <a:pt x="487" y="63"/>
                  </a:lnTo>
                  <a:lnTo>
                    <a:pt x="361" y="48"/>
                  </a:lnTo>
                  <a:lnTo>
                    <a:pt x="254" y="35"/>
                  </a:lnTo>
                  <a:lnTo>
                    <a:pt x="165" y="23"/>
                  </a:lnTo>
                  <a:lnTo>
                    <a:pt x="42" y="6"/>
                  </a:lnTo>
                  <a:lnTo>
                    <a:pt x="0" y="0"/>
                  </a:lnTo>
                  <a:lnTo>
                    <a:pt x="0" y="0"/>
                  </a:lnTo>
                  <a:close/>
                </a:path>
              </a:pathLst>
            </a:custGeom>
            <a:solidFill>
              <a:schemeClr val="bg1"/>
            </a:solidFill>
            <a:ln>
              <a:noFill/>
            </a:ln>
          </p:spPr>
        </p:sp>
        <p:sp>
          <p:nvSpPr>
            <p:cNvPr id="50" name="Freeform 5">
              <a:extLst>
                <a:ext uri="{FF2B5EF4-FFF2-40B4-BE49-F238E27FC236}">
                  <a16:creationId xmlns:a16="http://schemas.microsoft.com/office/drawing/2014/main" id="{36B7E87D-14CF-4349-AC4D-69DF5D84EBB3}"/>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67" name="Rectangle 51">
            <a:extLst>
              <a:ext uri="{FF2B5EF4-FFF2-40B4-BE49-F238E27FC236}">
                <a16:creationId xmlns:a16="http://schemas.microsoft.com/office/drawing/2014/main" id="{4EB623E5-BC7C-4763-B7CD-C7D5F91F128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68" name="Rectangle 53">
            <a:extLst>
              <a:ext uri="{FF2B5EF4-FFF2-40B4-BE49-F238E27FC236}">
                <a16:creationId xmlns:a16="http://schemas.microsoft.com/office/drawing/2014/main" id="{D1DE3271-DD99-4DEF-AF9F-84397884C8E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003">
            <a:schemeClr val="dk2"/>
          </a:fillRef>
          <a:effectRef idx="0">
            <a:schemeClr val="accent1"/>
          </a:effectRef>
          <a:fontRef idx="minor">
            <a:schemeClr val="lt1"/>
          </a:fontRef>
        </p:style>
      </p:sp>
      <p:sp>
        <p:nvSpPr>
          <p:cNvPr id="69" name="Freeform: Shape 55">
            <a:extLst>
              <a:ext uri="{FF2B5EF4-FFF2-40B4-BE49-F238E27FC236}">
                <a16:creationId xmlns:a16="http://schemas.microsoft.com/office/drawing/2014/main" id="{E06A31CE-F9B6-4BA2-8685-60F3524D07D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gray">
          <a:xfrm rot="16200000">
            <a:off x="5950898" y="638067"/>
            <a:ext cx="6053670" cy="5581866"/>
          </a:xfrm>
          <a:custGeom>
            <a:avLst/>
            <a:gdLst>
              <a:gd name="connsiteX0" fmla="*/ 6053670 w 6053670"/>
              <a:gd name="connsiteY0" fmla="*/ 1098 h 5581866"/>
              <a:gd name="connsiteX1" fmla="*/ 6053670 w 6053670"/>
              <a:gd name="connsiteY1" fmla="*/ 514028 h 5581866"/>
              <a:gd name="connsiteX2" fmla="*/ 6053670 w 6053670"/>
              <a:gd name="connsiteY2" fmla="*/ 1254558 h 5581866"/>
              <a:gd name="connsiteX3" fmla="*/ 6053670 w 6053670"/>
              <a:gd name="connsiteY3" fmla="*/ 5581866 h 5581866"/>
              <a:gd name="connsiteX4" fmla="*/ 0 w 6053670"/>
              <a:gd name="connsiteY4" fmla="*/ 5581866 h 5581866"/>
              <a:gd name="connsiteX5" fmla="*/ 0 w 6053670"/>
              <a:gd name="connsiteY5" fmla="*/ 1249853 h 5581866"/>
              <a:gd name="connsiteX6" fmla="*/ 0 w 6053670"/>
              <a:gd name="connsiteY6" fmla="*/ 514028 h 5581866"/>
              <a:gd name="connsiteX7" fmla="*/ 0 w 6053670"/>
              <a:gd name="connsiteY7" fmla="*/ 0 h 5581866"/>
              <a:gd name="connsiteX8" fmla="*/ 35717 w 6053670"/>
              <a:gd name="connsiteY8" fmla="*/ 5488 h 5581866"/>
              <a:gd name="connsiteX9" fmla="*/ 140445 w 6053670"/>
              <a:gd name="connsiteY9" fmla="*/ 21641 h 5581866"/>
              <a:gd name="connsiteX10" fmla="*/ 216722 w 6053670"/>
              <a:gd name="connsiteY10" fmla="*/ 32932 h 5581866"/>
              <a:gd name="connsiteX11" fmla="*/ 307527 w 6053670"/>
              <a:gd name="connsiteY11" fmla="*/ 44850 h 5581866"/>
              <a:gd name="connsiteX12" fmla="*/ 415282 w 6053670"/>
              <a:gd name="connsiteY12" fmla="*/ 59121 h 5581866"/>
              <a:gd name="connsiteX13" fmla="*/ 534539 w 6053670"/>
              <a:gd name="connsiteY13" fmla="*/ 74175 h 5581866"/>
              <a:gd name="connsiteX14" fmla="*/ 668931 w 6053670"/>
              <a:gd name="connsiteY14" fmla="*/ 90014 h 5581866"/>
              <a:gd name="connsiteX15" fmla="*/ 815430 w 6053670"/>
              <a:gd name="connsiteY15" fmla="*/ 106794 h 5581866"/>
              <a:gd name="connsiteX16" fmla="*/ 974641 w 6053670"/>
              <a:gd name="connsiteY16" fmla="*/ 123574 h 5581866"/>
              <a:gd name="connsiteX17" fmla="*/ 1144144 w 6053670"/>
              <a:gd name="connsiteY17" fmla="*/ 140667 h 5581866"/>
              <a:gd name="connsiteX18" fmla="*/ 1326965 w 6053670"/>
              <a:gd name="connsiteY18" fmla="*/ 156506 h 5581866"/>
              <a:gd name="connsiteX19" fmla="*/ 1518261 w 6053670"/>
              <a:gd name="connsiteY19" fmla="*/ 171717 h 5581866"/>
              <a:gd name="connsiteX20" fmla="*/ 1720453 w 6053670"/>
              <a:gd name="connsiteY20" fmla="*/ 185518 h 5581866"/>
              <a:gd name="connsiteX21" fmla="*/ 1931121 w 6053670"/>
              <a:gd name="connsiteY21" fmla="*/ 198690 h 5581866"/>
              <a:gd name="connsiteX22" fmla="*/ 2150869 w 6053670"/>
              <a:gd name="connsiteY22" fmla="*/ 211079 h 5581866"/>
              <a:gd name="connsiteX23" fmla="*/ 2263467 w 6053670"/>
              <a:gd name="connsiteY23" fmla="*/ 215470 h 5581866"/>
              <a:gd name="connsiteX24" fmla="*/ 2378487 w 6053670"/>
              <a:gd name="connsiteY24" fmla="*/ 220332 h 5581866"/>
              <a:gd name="connsiteX25" fmla="*/ 2495323 w 6053670"/>
              <a:gd name="connsiteY25" fmla="*/ 224879 h 5581866"/>
              <a:gd name="connsiteX26" fmla="*/ 2612764 w 6053670"/>
              <a:gd name="connsiteY26" fmla="*/ 227859 h 5581866"/>
              <a:gd name="connsiteX27" fmla="*/ 2732627 w 6053670"/>
              <a:gd name="connsiteY27" fmla="*/ 230525 h 5581866"/>
              <a:gd name="connsiteX28" fmla="*/ 2853700 w 6053670"/>
              <a:gd name="connsiteY28" fmla="*/ 233348 h 5581866"/>
              <a:gd name="connsiteX29" fmla="*/ 2977195 w 6053670"/>
              <a:gd name="connsiteY29" fmla="*/ 235229 h 5581866"/>
              <a:gd name="connsiteX30" fmla="*/ 3101900 w 6053670"/>
              <a:gd name="connsiteY30" fmla="*/ 235229 h 5581866"/>
              <a:gd name="connsiteX31" fmla="*/ 3227817 w 6053670"/>
              <a:gd name="connsiteY31" fmla="*/ 236170 h 5581866"/>
              <a:gd name="connsiteX32" fmla="*/ 3354944 w 6053670"/>
              <a:gd name="connsiteY32" fmla="*/ 235229 h 5581866"/>
              <a:gd name="connsiteX33" fmla="*/ 3483887 w 6053670"/>
              <a:gd name="connsiteY33" fmla="*/ 233348 h 5581866"/>
              <a:gd name="connsiteX34" fmla="*/ 3612830 w 6053670"/>
              <a:gd name="connsiteY34" fmla="*/ 231623 h 5581866"/>
              <a:gd name="connsiteX35" fmla="*/ 3743589 w 6053670"/>
              <a:gd name="connsiteY35" fmla="*/ 227859 h 5581866"/>
              <a:gd name="connsiteX36" fmla="*/ 3875559 w 6053670"/>
              <a:gd name="connsiteY36" fmla="*/ 223938 h 5581866"/>
              <a:gd name="connsiteX37" fmla="*/ 4007529 w 6053670"/>
              <a:gd name="connsiteY37" fmla="*/ 219391 h 5581866"/>
              <a:gd name="connsiteX38" fmla="*/ 4140710 w 6053670"/>
              <a:gd name="connsiteY38" fmla="*/ 212961 h 5581866"/>
              <a:gd name="connsiteX39" fmla="*/ 4275102 w 6053670"/>
              <a:gd name="connsiteY39" fmla="*/ 205277 h 5581866"/>
              <a:gd name="connsiteX40" fmla="*/ 4410098 w 6053670"/>
              <a:gd name="connsiteY40" fmla="*/ 197907 h 5581866"/>
              <a:gd name="connsiteX41" fmla="*/ 4545096 w 6053670"/>
              <a:gd name="connsiteY41" fmla="*/ 188498 h 5581866"/>
              <a:gd name="connsiteX42" fmla="*/ 4681909 w 6053670"/>
              <a:gd name="connsiteY42" fmla="*/ 177207 h 5581866"/>
              <a:gd name="connsiteX43" fmla="*/ 4816905 w 6053670"/>
              <a:gd name="connsiteY43" fmla="*/ 165916 h 5581866"/>
              <a:gd name="connsiteX44" fmla="*/ 4954323 w 6053670"/>
              <a:gd name="connsiteY44" fmla="*/ 152899 h 5581866"/>
              <a:gd name="connsiteX45" fmla="*/ 5092347 w 6053670"/>
              <a:gd name="connsiteY45" fmla="*/ 138629 h 5581866"/>
              <a:gd name="connsiteX46" fmla="*/ 5228555 w 6053670"/>
              <a:gd name="connsiteY46" fmla="*/ 123574 h 5581866"/>
              <a:gd name="connsiteX47" fmla="*/ 5366578 w 6053670"/>
              <a:gd name="connsiteY47" fmla="*/ 106010 h 5581866"/>
              <a:gd name="connsiteX48" fmla="*/ 5503997 w 6053670"/>
              <a:gd name="connsiteY48" fmla="*/ 87192 h 5581866"/>
              <a:gd name="connsiteX49" fmla="*/ 5642020 w 6053670"/>
              <a:gd name="connsiteY49" fmla="*/ 68530 h 5581866"/>
              <a:gd name="connsiteX50" fmla="*/ 5779438 w 6053670"/>
              <a:gd name="connsiteY50" fmla="*/ 46733 h 5581866"/>
              <a:gd name="connsiteX51" fmla="*/ 5916251 w 6053670"/>
              <a:gd name="connsiteY51" fmla="*/ 24464 h 55818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Lst>
            <a:rect l="l" t="t" r="r" b="b"/>
            <a:pathLst>
              <a:path w="6053670" h="5581866">
                <a:moveTo>
                  <a:pt x="6053670" y="1098"/>
                </a:moveTo>
                <a:lnTo>
                  <a:pt x="6053670" y="514028"/>
                </a:lnTo>
                <a:lnTo>
                  <a:pt x="6053670" y="1254558"/>
                </a:lnTo>
                <a:lnTo>
                  <a:pt x="6053670" y="5581866"/>
                </a:lnTo>
                <a:lnTo>
                  <a:pt x="0" y="5581866"/>
                </a:lnTo>
                <a:lnTo>
                  <a:pt x="0" y="1249853"/>
                </a:lnTo>
                <a:lnTo>
                  <a:pt x="0" y="514028"/>
                </a:lnTo>
                <a:lnTo>
                  <a:pt x="0" y="0"/>
                </a:lnTo>
                <a:lnTo>
                  <a:pt x="35717" y="5488"/>
                </a:lnTo>
                <a:lnTo>
                  <a:pt x="140445" y="21641"/>
                </a:lnTo>
                <a:lnTo>
                  <a:pt x="216722" y="32932"/>
                </a:lnTo>
                <a:lnTo>
                  <a:pt x="307527" y="44850"/>
                </a:lnTo>
                <a:lnTo>
                  <a:pt x="415282" y="59121"/>
                </a:lnTo>
                <a:lnTo>
                  <a:pt x="534539" y="74175"/>
                </a:lnTo>
                <a:lnTo>
                  <a:pt x="668931" y="90014"/>
                </a:lnTo>
                <a:lnTo>
                  <a:pt x="815430" y="106794"/>
                </a:lnTo>
                <a:lnTo>
                  <a:pt x="974641" y="123574"/>
                </a:lnTo>
                <a:lnTo>
                  <a:pt x="1144144" y="140667"/>
                </a:lnTo>
                <a:lnTo>
                  <a:pt x="1326965" y="156506"/>
                </a:lnTo>
                <a:lnTo>
                  <a:pt x="1518261" y="171717"/>
                </a:lnTo>
                <a:lnTo>
                  <a:pt x="1720453" y="185518"/>
                </a:lnTo>
                <a:lnTo>
                  <a:pt x="1931121" y="198690"/>
                </a:lnTo>
                <a:lnTo>
                  <a:pt x="2150869" y="211079"/>
                </a:lnTo>
                <a:lnTo>
                  <a:pt x="2263467" y="215470"/>
                </a:lnTo>
                <a:lnTo>
                  <a:pt x="2378487" y="220332"/>
                </a:lnTo>
                <a:lnTo>
                  <a:pt x="2495323" y="224879"/>
                </a:lnTo>
                <a:lnTo>
                  <a:pt x="2612764" y="227859"/>
                </a:lnTo>
                <a:lnTo>
                  <a:pt x="2732627" y="230525"/>
                </a:lnTo>
                <a:lnTo>
                  <a:pt x="2853700" y="233348"/>
                </a:lnTo>
                <a:lnTo>
                  <a:pt x="2977195" y="235229"/>
                </a:lnTo>
                <a:lnTo>
                  <a:pt x="3101900" y="235229"/>
                </a:lnTo>
                <a:lnTo>
                  <a:pt x="3227817" y="236170"/>
                </a:lnTo>
                <a:lnTo>
                  <a:pt x="3354944" y="235229"/>
                </a:lnTo>
                <a:lnTo>
                  <a:pt x="3483887" y="233348"/>
                </a:lnTo>
                <a:lnTo>
                  <a:pt x="3612830" y="231623"/>
                </a:lnTo>
                <a:lnTo>
                  <a:pt x="3743589" y="227859"/>
                </a:lnTo>
                <a:lnTo>
                  <a:pt x="3875559" y="223938"/>
                </a:lnTo>
                <a:lnTo>
                  <a:pt x="4007529" y="219391"/>
                </a:lnTo>
                <a:lnTo>
                  <a:pt x="4140710" y="212961"/>
                </a:lnTo>
                <a:lnTo>
                  <a:pt x="4275102" y="205277"/>
                </a:lnTo>
                <a:lnTo>
                  <a:pt x="4410098" y="197907"/>
                </a:lnTo>
                <a:lnTo>
                  <a:pt x="4545096" y="188498"/>
                </a:lnTo>
                <a:lnTo>
                  <a:pt x="4681909" y="177207"/>
                </a:lnTo>
                <a:lnTo>
                  <a:pt x="4816905" y="165916"/>
                </a:lnTo>
                <a:lnTo>
                  <a:pt x="4954323" y="152899"/>
                </a:lnTo>
                <a:lnTo>
                  <a:pt x="5092347" y="138629"/>
                </a:lnTo>
                <a:lnTo>
                  <a:pt x="5228555" y="123574"/>
                </a:lnTo>
                <a:lnTo>
                  <a:pt x="5366578" y="106010"/>
                </a:lnTo>
                <a:lnTo>
                  <a:pt x="5503997" y="87192"/>
                </a:lnTo>
                <a:lnTo>
                  <a:pt x="5642020" y="68530"/>
                </a:lnTo>
                <a:lnTo>
                  <a:pt x="5779438" y="46733"/>
                </a:lnTo>
                <a:lnTo>
                  <a:pt x="5916251" y="24464"/>
                </a:lnTo>
                <a:close/>
              </a:path>
            </a:pathLst>
          </a:custGeom>
          <a:solidFill>
            <a:schemeClr val="tx1"/>
          </a:solidFill>
          <a:ln>
            <a:noFill/>
          </a:ln>
        </p:spPr>
      </p:sp>
      <p:sp>
        <p:nvSpPr>
          <p:cNvPr id="70" name="Freeform 5">
            <a:extLst>
              <a:ext uri="{FF2B5EF4-FFF2-40B4-BE49-F238E27FC236}">
                <a16:creationId xmlns:a16="http://schemas.microsoft.com/office/drawing/2014/main" id="{8ADF14A3-1454-4B74-8B4A-CB197D7A797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gray">
          <a:xfrm rot="15922489">
            <a:off x="4698352" y="1826078"/>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tx1">
              <a:alpha val="20000"/>
            </a:schemeClr>
          </a:solidFill>
          <a:ln>
            <a:noFill/>
          </a:ln>
        </p:spPr>
      </p:sp>
      <p:sp>
        <p:nvSpPr>
          <p:cNvPr id="71" name="Freeform 5">
            <a:extLst>
              <a:ext uri="{FF2B5EF4-FFF2-40B4-BE49-F238E27FC236}">
                <a16:creationId xmlns:a16="http://schemas.microsoft.com/office/drawing/2014/main" id="{EC19D556-0251-4E87-AE24-890965BAD5D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tx1"/>
          </a:solidFill>
          <a:ln>
            <a:noFill/>
          </a:ln>
        </p:spPr>
      </p:sp>
      <p:sp>
        <p:nvSpPr>
          <p:cNvPr id="2" name="Title 1">
            <a:extLst>
              <a:ext uri="{FF2B5EF4-FFF2-40B4-BE49-F238E27FC236}">
                <a16:creationId xmlns:a16="http://schemas.microsoft.com/office/drawing/2014/main" id="{C90CD08C-C4F6-1389-322B-E7FC76F594ED}"/>
              </a:ext>
            </a:extLst>
          </p:cNvPr>
          <p:cNvSpPr>
            <a:spLocks noGrp="1"/>
          </p:cNvSpPr>
          <p:nvPr>
            <p:ph type="title"/>
          </p:nvPr>
        </p:nvSpPr>
        <p:spPr>
          <a:xfrm>
            <a:off x="639098" y="629265"/>
            <a:ext cx="5132438" cy="1622322"/>
          </a:xfrm>
        </p:spPr>
        <p:txBody>
          <a:bodyPr vert="horz" lIns="91440" tIns="45720" rIns="91440" bIns="45720" rtlCol="0" anchor="ctr">
            <a:normAutofit/>
          </a:bodyPr>
          <a:lstStyle/>
          <a:p>
            <a:r>
              <a:rPr lang="en-US" sz="3600" b="0" i="0" kern="1200" dirty="0">
                <a:solidFill>
                  <a:schemeClr val="tx1"/>
                </a:solidFill>
                <a:latin typeface="+mj-lt"/>
                <a:ea typeface="+mj-ea"/>
                <a:cs typeface="+mj-cs"/>
              </a:rPr>
              <a:t>Children’s shoes</a:t>
            </a:r>
          </a:p>
        </p:txBody>
      </p:sp>
      <p:sp>
        <p:nvSpPr>
          <p:cNvPr id="72" name="Rectangle 61">
            <a:extLst>
              <a:ext uri="{FF2B5EF4-FFF2-40B4-BE49-F238E27FC236}">
                <a16:creationId xmlns:a16="http://schemas.microsoft.com/office/drawing/2014/main" id="{CBC3C8C6-98E2-45EF-AEFC-30C0DBA0E95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4" name="Text Placeholder 3">
            <a:extLst>
              <a:ext uri="{FF2B5EF4-FFF2-40B4-BE49-F238E27FC236}">
                <a16:creationId xmlns:a16="http://schemas.microsoft.com/office/drawing/2014/main" id="{E3C324FA-84ED-4262-F2F7-B10AD363D4FA}"/>
              </a:ext>
            </a:extLst>
          </p:cNvPr>
          <p:cNvSpPr>
            <a:spLocks noGrp="1"/>
          </p:cNvSpPr>
          <p:nvPr>
            <p:ph type="body" sz="half" idx="2"/>
          </p:nvPr>
        </p:nvSpPr>
        <p:spPr>
          <a:xfrm>
            <a:off x="639098" y="2418735"/>
            <a:ext cx="5132439" cy="3811742"/>
          </a:xfrm>
        </p:spPr>
        <p:txBody>
          <a:bodyPr vert="horz" lIns="91440" tIns="45720" rIns="91440" bIns="45720" rtlCol="0" anchor="ctr">
            <a:normAutofit/>
          </a:bodyPr>
          <a:lstStyle/>
          <a:p>
            <a:pPr>
              <a:buFont typeface="Wingdings 3" charset="2"/>
              <a:buChar char=""/>
            </a:pPr>
            <a:r>
              <a:rPr lang="en-US" dirty="0">
                <a:solidFill>
                  <a:schemeClr val="tx1"/>
                </a:solidFill>
              </a:rPr>
              <a:t>The shoe of a child was also found at </a:t>
            </a:r>
            <a:r>
              <a:rPr lang="en-US" dirty="0" err="1">
                <a:solidFill>
                  <a:schemeClr val="tx1"/>
                </a:solidFill>
              </a:rPr>
              <a:t>Vindolanda</a:t>
            </a:r>
            <a:r>
              <a:rPr lang="en-US" dirty="0">
                <a:solidFill>
                  <a:schemeClr val="tx1"/>
                </a:solidFill>
              </a:rPr>
              <a:t>.</a:t>
            </a:r>
          </a:p>
          <a:p>
            <a:pPr>
              <a:buFont typeface="Wingdings 3" charset="2"/>
              <a:buChar char=""/>
            </a:pPr>
            <a:r>
              <a:rPr lang="en-US" dirty="0">
                <a:solidFill>
                  <a:schemeClr val="tx1"/>
                </a:solidFill>
              </a:rPr>
              <a:t>Fits in the hand, so likely for a toddler or young child.</a:t>
            </a:r>
          </a:p>
          <a:p>
            <a:pPr>
              <a:buFont typeface="Wingdings 3" charset="2"/>
              <a:buChar char=""/>
            </a:pPr>
            <a:endParaRPr lang="en-US" dirty="0">
              <a:solidFill>
                <a:schemeClr val="tx1"/>
              </a:solidFill>
            </a:endParaRPr>
          </a:p>
        </p:txBody>
      </p:sp>
      <p:pic>
        <p:nvPicPr>
          <p:cNvPr id="8" name="Picture 7" descr="A picture containing indoor, wall, footwear&#10;&#10;Description automatically generated">
            <a:extLst>
              <a:ext uri="{FF2B5EF4-FFF2-40B4-BE49-F238E27FC236}">
                <a16:creationId xmlns:a16="http://schemas.microsoft.com/office/drawing/2014/main" id="{AEAFC13F-9053-9D8B-409C-93B7DA64327B}"/>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714836" y="883663"/>
            <a:ext cx="4828707" cy="2233276"/>
          </a:xfrm>
          <a:prstGeom prst="rect">
            <a:avLst/>
          </a:prstGeom>
        </p:spPr>
      </p:pic>
      <p:pic>
        <p:nvPicPr>
          <p:cNvPr id="6" name="Picture Placeholder 5" descr="A picture containing indoor, food&#10;&#10;Description automatically generated">
            <a:extLst>
              <a:ext uri="{FF2B5EF4-FFF2-40B4-BE49-F238E27FC236}">
                <a16:creationId xmlns:a16="http://schemas.microsoft.com/office/drawing/2014/main" id="{A90FEAD1-2488-349A-362E-2E7F00AB6016}"/>
              </a:ext>
            </a:extLst>
          </p:cNvPr>
          <p:cNvPicPr>
            <a:picLocks noGrp="1" noChangeAspect="1"/>
          </p:cNvPicPr>
          <p:nvPr>
            <p:ph type="pic" idx="1"/>
          </p:nvPr>
        </p:nvPicPr>
        <p:blipFill rotWithShape="1">
          <a:blip r:embed="rId4">
            <a:extLst>
              <a:ext uri="{28A0092B-C50C-407E-A947-70E740481C1C}">
                <a14:useLocalDpi xmlns:a14="http://schemas.microsoft.com/office/drawing/2010/main" val="0"/>
              </a:ext>
            </a:extLst>
          </a:blip>
          <a:srcRect l="11327" r="23850" b="-1"/>
          <a:stretch/>
        </p:blipFill>
        <p:spPr>
          <a:xfrm>
            <a:off x="7477555" y="3520086"/>
            <a:ext cx="3299415" cy="2710389"/>
          </a:xfrm>
          <a:prstGeom prst="rect">
            <a:avLst/>
          </a:prstGeom>
        </p:spPr>
      </p:pic>
    </p:spTree>
    <p:extLst>
      <p:ext uri="{BB962C8B-B14F-4D97-AF65-F5344CB8AC3E}">
        <p14:creationId xmlns:p14="http://schemas.microsoft.com/office/powerpoint/2010/main" val="2543816830"/>
      </p:ext>
    </p:extLst>
  </p:cSld>
  <p:clrMapOvr>
    <a:overrideClrMapping bg1="dk1" tx1="lt1" bg2="dk2" tx2="lt2" accent1="accent1" accent2="accent2" accent3="accent3" accent4="accent4" accent5="accent5" accent6="accent6" hlink="hlink" folHlink="folHlink"/>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302200E-B695-3D72-970D-C073635717A0}"/>
              </a:ext>
            </a:extLst>
          </p:cNvPr>
          <p:cNvSpPr>
            <a:spLocks noGrp="1"/>
          </p:cNvSpPr>
          <p:nvPr>
            <p:ph type="title"/>
          </p:nvPr>
        </p:nvSpPr>
        <p:spPr/>
        <p:txBody>
          <a:bodyPr/>
          <a:lstStyle/>
          <a:p>
            <a:r>
              <a:rPr lang="en-GB" dirty="0"/>
              <a:t>Summary</a:t>
            </a:r>
          </a:p>
        </p:txBody>
      </p:sp>
      <p:sp>
        <p:nvSpPr>
          <p:cNvPr id="3" name="Text Placeholder 2">
            <a:extLst>
              <a:ext uri="{FF2B5EF4-FFF2-40B4-BE49-F238E27FC236}">
                <a16:creationId xmlns:a16="http://schemas.microsoft.com/office/drawing/2014/main" id="{800B3F3D-6878-7214-75D9-EDE95CB48189}"/>
              </a:ext>
            </a:extLst>
          </p:cNvPr>
          <p:cNvSpPr>
            <a:spLocks noGrp="1"/>
          </p:cNvSpPr>
          <p:nvPr>
            <p:ph type="body" sz="half" idx="2"/>
          </p:nvPr>
        </p:nvSpPr>
        <p:spPr/>
        <p:txBody>
          <a:bodyPr>
            <a:normAutofit lnSpcReduction="10000"/>
          </a:bodyPr>
          <a:lstStyle/>
          <a:p>
            <a:r>
              <a:rPr lang="en-GB" dirty="0"/>
              <a:t>A wide range of evidence for women in Roman Britain.</a:t>
            </a:r>
          </a:p>
          <a:p>
            <a:r>
              <a:rPr lang="en-GB" dirty="0"/>
              <a:t>Harder to spot the children in the record.</a:t>
            </a:r>
          </a:p>
          <a:p>
            <a:r>
              <a:rPr lang="en-GB" dirty="0"/>
              <a:t>Indications of people living in Britain from all over the empire.</a:t>
            </a:r>
          </a:p>
          <a:p>
            <a:r>
              <a:rPr lang="en-GB" dirty="0"/>
              <a:t>Lots of variation in status and wealth.</a:t>
            </a:r>
          </a:p>
          <a:p>
            <a:r>
              <a:rPr lang="en-GB" dirty="0"/>
              <a:t>Evidence of indigenous/pre-Roman beliefs continuing.</a:t>
            </a:r>
          </a:p>
          <a:p>
            <a:r>
              <a:rPr lang="en-GB" dirty="0"/>
              <a:t>Materials from all over the empire showing the trade links Britain had in this period.</a:t>
            </a:r>
          </a:p>
        </p:txBody>
      </p:sp>
    </p:spTree>
    <p:extLst>
      <p:ext uri="{BB962C8B-B14F-4D97-AF65-F5344CB8AC3E}">
        <p14:creationId xmlns:p14="http://schemas.microsoft.com/office/powerpoint/2010/main" val="2567926903"/>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grpSp>
        <p:nvGrpSpPr>
          <p:cNvPr id="11" name="Group 10">
            <a:extLst>
              <a:ext uri="{FF2B5EF4-FFF2-40B4-BE49-F238E27FC236}">
                <a16:creationId xmlns:a16="http://schemas.microsoft.com/office/drawing/2014/main" id="{FAEF28A3-012D-4640-B8B8-1EF6EAF7233B}"/>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0" y="0"/>
            <a:ext cx="12192000" cy="6858000"/>
            <a:chOff x="0" y="0"/>
            <a:chExt cx="12192000" cy="6858000"/>
          </a:xfrm>
        </p:grpSpPr>
        <p:sp>
          <p:nvSpPr>
            <p:cNvPr id="12" name="Rectangle 11">
              <a:extLst>
                <a:ext uri="{FF2B5EF4-FFF2-40B4-BE49-F238E27FC236}">
                  <a16:creationId xmlns:a16="http://schemas.microsoft.com/office/drawing/2014/main" id="{F3B2F1C2-14D3-4A53-B329-323795BCFD5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0" y="0"/>
              <a:ext cx="12192000"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3" name="Oval 12">
              <a:extLst>
                <a:ext uri="{FF2B5EF4-FFF2-40B4-BE49-F238E27FC236}">
                  <a16:creationId xmlns:a16="http://schemas.microsoft.com/office/drawing/2014/main" id="{194E879E-1515-4211-8F1B-B68A92B2C20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0"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4" name="Oval 13">
              <a:extLst>
                <a:ext uri="{FF2B5EF4-FFF2-40B4-BE49-F238E27FC236}">
                  <a16:creationId xmlns:a16="http://schemas.microsoft.com/office/drawing/2014/main" id="{F7137E7D-1F4E-498A-97D1-0E1FE6FC6F9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5" name="Oval 14">
              <a:extLst>
                <a:ext uri="{FF2B5EF4-FFF2-40B4-BE49-F238E27FC236}">
                  <a16:creationId xmlns:a16="http://schemas.microsoft.com/office/drawing/2014/main" id="{91375183-B6E5-43E0-B28F-39EC9083853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6" name="Oval 15">
              <a:extLst>
                <a:ext uri="{FF2B5EF4-FFF2-40B4-BE49-F238E27FC236}">
                  <a16:creationId xmlns:a16="http://schemas.microsoft.com/office/drawing/2014/main" id="{267F36BD-A8AF-4304-A662-1007CC1748D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7" name="Oval 16">
              <a:extLst>
                <a:ext uri="{FF2B5EF4-FFF2-40B4-BE49-F238E27FC236}">
                  <a16:creationId xmlns:a16="http://schemas.microsoft.com/office/drawing/2014/main" id="{15D9095F-2809-4A90-A032-250AC21C352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7999412" y="8464"/>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8" name="Freeform 5">
              <a:extLst>
                <a:ext uri="{FF2B5EF4-FFF2-40B4-BE49-F238E27FC236}">
                  <a16:creationId xmlns:a16="http://schemas.microsoft.com/office/drawing/2014/main" id="{9027D7BF-C282-4477-A406-245C3F26521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gray">
            <a:xfrm rot="21010068">
              <a:off x="8490951" y="1797517"/>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9" name="Freeform 5">
              <a:extLst>
                <a:ext uri="{FF2B5EF4-FFF2-40B4-BE49-F238E27FC236}">
                  <a16:creationId xmlns:a16="http://schemas.microsoft.com/office/drawing/2014/main" id="{AC3C43D8-426E-472E-A8E8-C41BF7A876B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gray">
            <a:xfrm>
              <a:off x="459506" y="1866405"/>
              <a:ext cx="11277600" cy="4533900"/>
            </a:xfrm>
            <a:custGeom>
              <a:avLst/>
              <a:gdLst/>
              <a:ahLst/>
              <a:cxnLst/>
              <a:rect l="0" t="0" r="r" b="b"/>
              <a:pathLst>
                <a:path w="7104" h="2856">
                  <a:moveTo>
                    <a:pt x="0" y="0"/>
                  </a:moveTo>
                  <a:lnTo>
                    <a:pt x="0" y="2856"/>
                  </a:lnTo>
                  <a:lnTo>
                    <a:pt x="7104" y="2856"/>
                  </a:lnTo>
                  <a:lnTo>
                    <a:pt x="7104" y="1"/>
                  </a:lnTo>
                  <a:lnTo>
                    <a:pt x="7104" y="1"/>
                  </a:lnTo>
                  <a:lnTo>
                    <a:pt x="6943" y="26"/>
                  </a:lnTo>
                  <a:lnTo>
                    <a:pt x="6782" y="50"/>
                  </a:lnTo>
                  <a:lnTo>
                    <a:pt x="6621" y="73"/>
                  </a:lnTo>
                  <a:lnTo>
                    <a:pt x="6459" y="93"/>
                  </a:lnTo>
                  <a:lnTo>
                    <a:pt x="6298" y="113"/>
                  </a:lnTo>
                  <a:lnTo>
                    <a:pt x="6136" y="132"/>
                  </a:lnTo>
                  <a:lnTo>
                    <a:pt x="5976" y="148"/>
                  </a:lnTo>
                  <a:lnTo>
                    <a:pt x="5814" y="163"/>
                  </a:lnTo>
                  <a:lnTo>
                    <a:pt x="5653" y="177"/>
                  </a:lnTo>
                  <a:lnTo>
                    <a:pt x="5494" y="189"/>
                  </a:lnTo>
                  <a:lnTo>
                    <a:pt x="5334" y="201"/>
                  </a:lnTo>
                  <a:lnTo>
                    <a:pt x="5175" y="211"/>
                  </a:lnTo>
                  <a:lnTo>
                    <a:pt x="5017" y="219"/>
                  </a:lnTo>
                  <a:lnTo>
                    <a:pt x="4859" y="227"/>
                  </a:lnTo>
                  <a:lnTo>
                    <a:pt x="4703" y="234"/>
                  </a:lnTo>
                  <a:lnTo>
                    <a:pt x="4548" y="239"/>
                  </a:lnTo>
                  <a:lnTo>
                    <a:pt x="4393" y="243"/>
                  </a:lnTo>
                  <a:lnTo>
                    <a:pt x="4240" y="247"/>
                  </a:lnTo>
                  <a:lnTo>
                    <a:pt x="4088" y="249"/>
                  </a:lnTo>
                  <a:lnTo>
                    <a:pt x="3937" y="251"/>
                  </a:lnTo>
                  <a:lnTo>
                    <a:pt x="3788" y="252"/>
                  </a:lnTo>
                  <a:lnTo>
                    <a:pt x="3640" y="251"/>
                  </a:lnTo>
                  <a:lnTo>
                    <a:pt x="3494" y="251"/>
                  </a:lnTo>
                  <a:lnTo>
                    <a:pt x="3349" y="249"/>
                  </a:lnTo>
                  <a:lnTo>
                    <a:pt x="3207" y="246"/>
                  </a:lnTo>
                  <a:lnTo>
                    <a:pt x="3066" y="243"/>
                  </a:lnTo>
                  <a:lnTo>
                    <a:pt x="2928" y="240"/>
                  </a:lnTo>
                  <a:lnTo>
                    <a:pt x="2791" y="235"/>
                  </a:lnTo>
                  <a:lnTo>
                    <a:pt x="2656" y="230"/>
                  </a:lnTo>
                  <a:lnTo>
                    <a:pt x="2524" y="225"/>
                  </a:lnTo>
                  <a:lnTo>
                    <a:pt x="2266" y="212"/>
                  </a:lnTo>
                  <a:lnTo>
                    <a:pt x="2019" y="198"/>
                  </a:lnTo>
                  <a:lnTo>
                    <a:pt x="1782" y="183"/>
                  </a:lnTo>
                  <a:lnTo>
                    <a:pt x="1557" y="167"/>
                  </a:lnTo>
                  <a:lnTo>
                    <a:pt x="1343" y="150"/>
                  </a:lnTo>
                  <a:lnTo>
                    <a:pt x="1144" y="132"/>
                  </a:lnTo>
                  <a:lnTo>
                    <a:pt x="957" y="114"/>
                  </a:lnTo>
                  <a:lnTo>
                    <a:pt x="785" y="96"/>
                  </a:lnTo>
                  <a:lnTo>
                    <a:pt x="627" y="79"/>
                  </a:lnTo>
                  <a:lnTo>
                    <a:pt x="487" y="63"/>
                  </a:lnTo>
                  <a:lnTo>
                    <a:pt x="361" y="48"/>
                  </a:lnTo>
                  <a:lnTo>
                    <a:pt x="254" y="35"/>
                  </a:lnTo>
                  <a:lnTo>
                    <a:pt x="165" y="23"/>
                  </a:lnTo>
                  <a:lnTo>
                    <a:pt x="42" y="6"/>
                  </a:lnTo>
                  <a:lnTo>
                    <a:pt x="0" y="0"/>
                  </a:lnTo>
                  <a:lnTo>
                    <a:pt x="0" y="0"/>
                  </a:lnTo>
                  <a:close/>
                </a:path>
              </a:pathLst>
            </a:custGeom>
            <a:solidFill>
              <a:schemeClr val="bg1"/>
            </a:solidFill>
            <a:ln>
              <a:noFill/>
            </a:ln>
          </p:spPr>
        </p:sp>
        <p:sp>
          <p:nvSpPr>
            <p:cNvPr id="20" name="Freeform 5">
              <a:extLst>
                <a:ext uri="{FF2B5EF4-FFF2-40B4-BE49-F238E27FC236}">
                  <a16:creationId xmlns:a16="http://schemas.microsoft.com/office/drawing/2014/main" id="{52DCAE0E-B8DE-4C42-A48F-FA0C8345AC93}"/>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2" name="Rectangle 21">
            <a:extLst>
              <a:ext uri="{FF2B5EF4-FFF2-40B4-BE49-F238E27FC236}">
                <a16:creationId xmlns:a16="http://schemas.microsoft.com/office/drawing/2014/main" id="{59647F54-801D-44AB-8284-EDDFF776313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24" name="Rectangle 23">
            <a:extLst>
              <a:ext uri="{FF2B5EF4-FFF2-40B4-BE49-F238E27FC236}">
                <a16:creationId xmlns:a16="http://schemas.microsoft.com/office/drawing/2014/main" id="{89EA2611-DCBA-4E97-A2B2-9A466E76BDA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001">
            <a:schemeClr val="dk2"/>
          </a:fillRef>
          <a:effectRef idx="0">
            <a:schemeClr val="accent1"/>
          </a:effectRef>
          <a:fontRef idx="minor">
            <a:schemeClr val="lt1"/>
          </a:fontRef>
        </p:style>
      </p:sp>
      <p:sp>
        <p:nvSpPr>
          <p:cNvPr id="26" name="Freeform 5">
            <a:extLst>
              <a:ext uri="{FF2B5EF4-FFF2-40B4-BE49-F238E27FC236}">
                <a16:creationId xmlns:a16="http://schemas.microsoft.com/office/drawing/2014/main" id="{BBC615D1-6E12-40EF-915B-316CFDB550D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gray">
          <a:xfrm>
            <a:off x="0" y="794"/>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tx1"/>
          </a:solidFill>
          <a:ln>
            <a:noFill/>
          </a:ln>
        </p:spPr>
      </p:sp>
      <p:sp>
        <p:nvSpPr>
          <p:cNvPr id="28" name="Freeform 5">
            <a:extLst>
              <a:ext uri="{FF2B5EF4-FFF2-40B4-BE49-F238E27FC236}">
                <a16:creationId xmlns:a16="http://schemas.microsoft.com/office/drawing/2014/main" id="{B9797D36-DE1E-47CD-881A-6C1F5828261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gray">
          <a:xfrm rot="15922489">
            <a:off x="5376762" y="1826078"/>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tx1">
              <a:alpha val="20000"/>
            </a:schemeClr>
          </a:solidFill>
          <a:ln>
            <a:noFill/>
          </a:ln>
        </p:spPr>
      </p:sp>
      <p:sp>
        <p:nvSpPr>
          <p:cNvPr id="2" name="Title 1">
            <a:extLst>
              <a:ext uri="{FF2B5EF4-FFF2-40B4-BE49-F238E27FC236}">
                <a16:creationId xmlns:a16="http://schemas.microsoft.com/office/drawing/2014/main" id="{B80A98E4-07E9-11A2-4481-DE411DC05D7A}"/>
              </a:ext>
            </a:extLst>
          </p:cNvPr>
          <p:cNvSpPr>
            <a:spLocks noGrp="1"/>
          </p:cNvSpPr>
          <p:nvPr>
            <p:ph type="title"/>
          </p:nvPr>
        </p:nvSpPr>
        <p:spPr>
          <a:xfrm>
            <a:off x="639098" y="629265"/>
            <a:ext cx="6072776" cy="1622322"/>
          </a:xfrm>
        </p:spPr>
        <p:txBody>
          <a:bodyPr vert="horz" lIns="91440" tIns="45720" rIns="91440" bIns="45720" rtlCol="0" anchor="ctr">
            <a:normAutofit/>
          </a:bodyPr>
          <a:lstStyle/>
          <a:p>
            <a:r>
              <a:rPr lang="en-US">
                <a:solidFill>
                  <a:srgbClr val="FFFFFF"/>
                </a:solidFill>
              </a:rPr>
              <a:t>Torcs</a:t>
            </a:r>
          </a:p>
        </p:txBody>
      </p:sp>
      <p:pic>
        <p:nvPicPr>
          <p:cNvPr id="6" name="Picture Placeholder 5" descr="A picture containing tree, outdoor, old&#10;&#10;Description automatically generated">
            <a:extLst>
              <a:ext uri="{FF2B5EF4-FFF2-40B4-BE49-F238E27FC236}">
                <a16:creationId xmlns:a16="http://schemas.microsoft.com/office/drawing/2014/main" id="{759CA1E0-FA0A-05FB-7E3F-20E2BE4CD5F9}"/>
              </a:ext>
            </a:extLst>
          </p:cNvPr>
          <p:cNvPicPr>
            <a:picLocks noGrp="1" noChangeAspect="1"/>
          </p:cNvPicPr>
          <p:nvPr>
            <p:ph type="pic" idx="1"/>
          </p:nvPr>
        </p:nvPicPr>
        <p:blipFill rotWithShape="1">
          <a:blip r:embed="rId3">
            <a:extLst>
              <a:ext uri="{28A0092B-C50C-407E-A947-70E740481C1C}">
                <a14:useLocalDpi xmlns:a14="http://schemas.microsoft.com/office/drawing/2010/main" val="0"/>
              </a:ext>
            </a:extLst>
          </a:blip>
          <a:srcRect r="495" b="2"/>
          <a:stretch/>
        </p:blipFill>
        <p:spPr>
          <a:xfrm>
            <a:off x="6774511" y="480060"/>
            <a:ext cx="4929808" cy="5897880"/>
          </a:xfrm>
          <a:custGeom>
            <a:avLst/>
            <a:gdLst/>
            <a:ahLst/>
            <a:cxnLst/>
            <a:rect l="l" t="t" r="r" b="b"/>
            <a:pathLst>
              <a:path w="4929808" h="5897880">
                <a:moveTo>
                  <a:pt x="104535" y="0"/>
                </a:moveTo>
                <a:lnTo>
                  <a:pt x="2751151" y="0"/>
                </a:lnTo>
                <a:lnTo>
                  <a:pt x="4769032" y="0"/>
                </a:lnTo>
                <a:lnTo>
                  <a:pt x="4929808" y="0"/>
                </a:lnTo>
                <a:lnTo>
                  <a:pt x="4929808" y="5897880"/>
                </a:lnTo>
                <a:lnTo>
                  <a:pt x="4769032" y="5897880"/>
                </a:lnTo>
                <a:lnTo>
                  <a:pt x="2751151" y="5897880"/>
                </a:lnTo>
                <a:lnTo>
                  <a:pt x="0" y="5897880"/>
                </a:lnTo>
                <a:lnTo>
                  <a:pt x="0" y="5896985"/>
                </a:lnTo>
                <a:lnTo>
                  <a:pt x="103291" y="5896985"/>
                </a:lnTo>
                <a:lnTo>
                  <a:pt x="112340" y="5838313"/>
                </a:lnTo>
                <a:lnTo>
                  <a:pt x="123631" y="5762037"/>
                </a:lnTo>
                <a:lnTo>
                  <a:pt x="135550" y="5671232"/>
                </a:lnTo>
                <a:lnTo>
                  <a:pt x="149820" y="5563476"/>
                </a:lnTo>
                <a:lnTo>
                  <a:pt x="164875" y="5444219"/>
                </a:lnTo>
                <a:lnTo>
                  <a:pt x="180714" y="5309828"/>
                </a:lnTo>
                <a:lnTo>
                  <a:pt x="197494" y="5163329"/>
                </a:lnTo>
                <a:lnTo>
                  <a:pt x="214273" y="5004117"/>
                </a:lnTo>
                <a:lnTo>
                  <a:pt x="231367" y="4834615"/>
                </a:lnTo>
                <a:lnTo>
                  <a:pt x="247205" y="4651794"/>
                </a:lnTo>
                <a:lnTo>
                  <a:pt x="262417" y="4460498"/>
                </a:lnTo>
                <a:lnTo>
                  <a:pt x="276217" y="4258305"/>
                </a:lnTo>
                <a:lnTo>
                  <a:pt x="289390" y="4047637"/>
                </a:lnTo>
                <a:lnTo>
                  <a:pt x="301779" y="3827889"/>
                </a:lnTo>
                <a:lnTo>
                  <a:pt x="306170" y="3715291"/>
                </a:lnTo>
                <a:lnTo>
                  <a:pt x="311031" y="3600271"/>
                </a:lnTo>
                <a:lnTo>
                  <a:pt x="315579" y="3483435"/>
                </a:lnTo>
                <a:lnTo>
                  <a:pt x="318558" y="3365994"/>
                </a:lnTo>
                <a:lnTo>
                  <a:pt x="321224" y="3246131"/>
                </a:lnTo>
                <a:lnTo>
                  <a:pt x="324047" y="3125058"/>
                </a:lnTo>
                <a:lnTo>
                  <a:pt x="325929" y="3001563"/>
                </a:lnTo>
                <a:lnTo>
                  <a:pt x="325929" y="2876858"/>
                </a:lnTo>
                <a:lnTo>
                  <a:pt x="326870" y="2750941"/>
                </a:lnTo>
                <a:lnTo>
                  <a:pt x="325929" y="2623814"/>
                </a:lnTo>
                <a:lnTo>
                  <a:pt x="324047" y="2494871"/>
                </a:lnTo>
                <a:lnTo>
                  <a:pt x="322322" y="2365928"/>
                </a:lnTo>
                <a:lnTo>
                  <a:pt x="318558" y="2235169"/>
                </a:lnTo>
                <a:lnTo>
                  <a:pt x="314638" y="2103199"/>
                </a:lnTo>
                <a:lnTo>
                  <a:pt x="310090" y="1971229"/>
                </a:lnTo>
                <a:lnTo>
                  <a:pt x="303660" y="1838048"/>
                </a:lnTo>
                <a:lnTo>
                  <a:pt x="295976" y="1703656"/>
                </a:lnTo>
                <a:lnTo>
                  <a:pt x="288606" y="1568660"/>
                </a:lnTo>
                <a:lnTo>
                  <a:pt x="279197" y="1433663"/>
                </a:lnTo>
                <a:lnTo>
                  <a:pt x="267906" y="1296850"/>
                </a:lnTo>
                <a:lnTo>
                  <a:pt x="256615" y="1161853"/>
                </a:lnTo>
                <a:lnTo>
                  <a:pt x="243598" y="1024435"/>
                </a:lnTo>
                <a:lnTo>
                  <a:pt x="229328" y="886411"/>
                </a:lnTo>
                <a:lnTo>
                  <a:pt x="214273" y="750203"/>
                </a:lnTo>
                <a:lnTo>
                  <a:pt x="196709" y="612180"/>
                </a:lnTo>
                <a:lnTo>
                  <a:pt x="177891" y="474761"/>
                </a:lnTo>
                <a:lnTo>
                  <a:pt x="159229" y="336738"/>
                </a:lnTo>
                <a:lnTo>
                  <a:pt x="137432" y="199320"/>
                </a:lnTo>
                <a:lnTo>
                  <a:pt x="115163" y="62507"/>
                </a:lnTo>
                <a:close/>
              </a:path>
            </a:pathLst>
          </a:custGeom>
        </p:spPr>
      </p:pic>
      <p:sp>
        <p:nvSpPr>
          <p:cNvPr id="30" name="Rectangle 29">
            <a:extLst>
              <a:ext uri="{FF2B5EF4-FFF2-40B4-BE49-F238E27FC236}">
                <a16:creationId xmlns:a16="http://schemas.microsoft.com/office/drawing/2014/main" id="{4A2FAF1F-F462-46AF-A9E6-CC93C4E2C35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32" name="Oval 31">
            <a:extLst>
              <a:ext uri="{FF2B5EF4-FFF2-40B4-BE49-F238E27FC236}">
                <a16:creationId xmlns:a16="http://schemas.microsoft.com/office/drawing/2014/main" id="{7146BED8-BAE9-42C5-A3DD-7B946445DB8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34" name="Oval 33">
            <a:extLst>
              <a:ext uri="{FF2B5EF4-FFF2-40B4-BE49-F238E27FC236}">
                <a16:creationId xmlns:a16="http://schemas.microsoft.com/office/drawing/2014/main" id="{15765FE8-B62F-41E4-A73C-74C91A8FD94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4" name="Text Placeholder 3">
            <a:extLst>
              <a:ext uri="{FF2B5EF4-FFF2-40B4-BE49-F238E27FC236}">
                <a16:creationId xmlns:a16="http://schemas.microsoft.com/office/drawing/2014/main" id="{D287B2A6-7E9E-6AB5-8AAF-A676DA39FDB8}"/>
              </a:ext>
            </a:extLst>
          </p:cNvPr>
          <p:cNvSpPr>
            <a:spLocks noGrp="1"/>
          </p:cNvSpPr>
          <p:nvPr>
            <p:ph type="body" sz="half" idx="2"/>
          </p:nvPr>
        </p:nvSpPr>
        <p:spPr>
          <a:xfrm>
            <a:off x="639098" y="2418735"/>
            <a:ext cx="6072776" cy="3811740"/>
          </a:xfrm>
        </p:spPr>
        <p:txBody>
          <a:bodyPr vert="horz" lIns="91440" tIns="45720" rIns="91440" bIns="45720" rtlCol="0" anchor="ctr">
            <a:normAutofit/>
          </a:bodyPr>
          <a:lstStyle/>
          <a:p>
            <a:pPr>
              <a:buFont typeface="Wingdings 3" charset="2"/>
              <a:buChar char=""/>
            </a:pPr>
            <a:r>
              <a:rPr lang="en-US" dirty="0">
                <a:solidFill>
                  <a:srgbClr val="FFFFFF"/>
                </a:solidFill>
              </a:rPr>
              <a:t>In Celtic cultures torc were a common form of </a:t>
            </a:r>
            <a:r>
              <a:rPr lang="en-US" dirty="0" err="1">
                <a:solidFill>
                  <a:srgbClr val="FFFFFF"/>
                </a:solidFill>
              </a:rPr>
              <a:t>jewellery</a:t>
            </a:r>
            <a:r>
              <a:rPr lang="en-US" dirty="0">
                <a:solidFill>
                  <a:srgbClr val="FFFFFF"/>
                </a:solidFill>
              </a:rPr>
              <a:t>.</a:t>
            </a:r>
          </a:p>
          <a:p>
            <a:pPr>
              <a:buFont typeface="Wingdings 3" charset="2"/>
              <a:buChar char=""/>
            </a:pPr>
            <a:r>
              <a:rPr lang="en-US" dirty="0">
                <a:solidFill>
                  <a:srgbClr val="FFFFFF"/>
                </a:solidFill>
              </a:rPr>
              <a:t>Made of bronze, copper, silver and gold.</a:t>
            </a:r>
          </a:p>
          <a:p>
            <a:pPr>
              <a:buFont typeface="Wingdings 3" charset="2"/>
              <a:buChar char=""/>
            </a:pPr>
            <a:r>
              <a:rPr lang="en-US" dirty="0">
                <a:solidFill>
                  <a:srgbClr val="FFFFFF"/>
                </a:solidFill>
              </a:rPr>
              <a:t>Were not just beautiful, these were indicators of status and may have been regarded as having spiritual properties.</a:t>
            </a:r>
          </a:p>
          <a:p>
            <a:pPr>
              <a:buFont typeface="Wingdings 3" charset="2"/>
              <a:buChar char=""/>
            </a:pPr>
            <a:r>
              <a:rPr lang="en-US" dirty="0">
                <a:solidFill>
                  <a:srgbClr val="FFFFFF"/>
                </a:solidFill>
              </a:rPr>
              <a:t>Depictions of warriors and gods wearing torcs in ancient art.</a:t>
            </a:r>
          </a:p>
          <a:p>
            <a:pPr>
              <a:buFont typeface="Wingdings 3" charset="2"/>
              <a:buChar char=""/>
            </a:pPr>
            <a:r>
              <a:rPr lang="en-US" dirty="0">
                <a:solidFill>
                  <a:srgbClr val="FFFFFF"/>
                </a:solidFill>
              </a:rPr>
              <a:t>Many have been found in pits, suggesting a votive offering, safekeeping, or part of the trend for hordes.</a:t>
            </a:r>
          </a:p>
          <a:p>
            <a:pPr>
              <a:buFont typeface="Wingdings 3" charset="2"/>
              <a:buChar char=""/>
            </a:pPr>
            <a:r>
              <a:rPr lang="en-US" dirty="0">
                <a:solidFill>
                  <a:srgbClr val="FFFFFF"/>
                </a:solidFill>
              </a:rPr>
              <a:t>Some weigh over a kilo/2.2lbs.</a:t>
            </a:r>
          </a:p>
          <a:p>
            <a:pPr>
              <a:buFont typeface="Wingdings 3" charset="2"/>
              <a:buChar char=""/>
            </a:pPr>
            <a:r>
              <a:rPr lang="en-US" dirty="0">
                <a:solidFill>
                  <a:srgbClr val="FFFFFF"/>
                </a:solidFill>
              </a:rPr>
              <a:t>Portable wealth.</a:t>
            </a:r>
          </a:p>
        </p:txBody>
      </p:sp>
    </p:spTree>
    <p:extLst>
      <p:ext uri="{BB962C8B-B14F-4D97-AF65-F5344CB8AC3E}">
        <p14:creationId xmlns:p14="http://schemas.microsoft.com/office/powerpoint/2010/main" val="726306839"/>
      </p:ext>
    </p:extLst>
  </p:cSld>
  <p:clrMapOvr>
    <a:overrideClrMapping bg1="dk1" tx1="lt1" bg2="dk2" tx2="lt2" accent1="accent1" accent2="accent2" accent3="accent3" accent4="accent4" accent5="accent5" accent6="accent6" hlink="hlink" folHlink="folHlink"/>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C1D9FA6-9FA1-4E21-4A5B-D85716AFC4B1}"/>
              </a:ext>
            </a:extLst>
          </p:cNvPr>
          <p:cNvSpPr>
            <a:spLocks noGrp="1"/>
          </p:cNvSpPr>
          <p:nvPr>
            <p:ph type="title"/>
          </p:nvPr>
        </p:nvSpPr>
        <p:spPr/>
        <p:txBody>
          <a:bodyPr/>
          <a:lstStyle/>
          <a:p>
            <a:r>
              <a:rPr lang="en-GB" dirty="0"/>
              <a:t>Examples of British Iron Age torcs</a:t>
            </a:r>
          </a:p>
        </p:txBody>
      </p:sp>
      <p:pic>
        <p:nvPicPr>
          <p:cNvPr id="6" name="Content Placeholder 5" descr="A close-up of a door handle&#10;&#10;Description automatically generated with low confidence">
            <a:extLst>
              <a:ext uri="{FF2B5EF4-FFF2-40B4-BE49-F238E27FC236}">
                <a16:creationId xmlns:a16="http://schemas.microsoft.com/office/drawing/2014/main" id="{71F48074-23AA-48EE-91D4-FEBC28D450F4}"/>
              </a:ext>
            </a:extLst>
          </p:cNvPr>
          <p:cNvPicPr>
            <a:picLocks noGrp="1" noChangeAspect="1"/>
          </p:cNvPicPr>
          <p:nvPr>
            <p:ph sz="half" idx="1"/>
          </p:nvPr>
        </p:nvPicPr>
        <p:blipFill>
          <a:blip r:embed="rId2">
            <a:extLst>
              <a:ext uri="{28A0092B-C50C-407E-A947-70E740481C1C}">
                <a14:useLocalDpi xmlns:a14="http://schemas.microsoft.com/office/drawing/2010/main" val="0"/>
              </a:ext>
            </a:extLst>
          </a:blip>
          <a:stretch>
            <a:fillRect/>
          </a:stretch>
        </p:blipFill>
        <p:spPr>
          <a:xfrm>
            <a:off x="172017" y="2133419"/>
            <a:ext cx="4023920" cy="3048181"/>
          </a:xfrm>
        </p:spPr>
      </p:pic>
      <p:pic>
        <p:nvPicPr>
          <p:cNvPr id="9" name="Content Placeholder 8">
            <a:extLst>
              <a:ext uri="{FF2B5EF4-FFF2-40B4-BE49-F238E27FC236}">
                <a16:creationId xmlns:a16="http://schemas.microsoft.com/office/drawing/2014/main" id="{F947DC42-2965-ECF9-F65B-8289496C3980}"/>
              </a:ext>
            </a:extLst>
          </p:cNvPr>
          <p:cNvPicPr>
            <a:picLocks noGrp="1" noChangeAspect="1"/>
          </p:cNvPicPr>
          <p:nvPr>
            <p:ph sz="half" idx="2"/>
          </p:nvPr>
        </p:nvPicPr>
        <p:blipFill>
          <a:blip r:embed="rId3">
            <a:extLst>
              <a:ext uri="{28A0092B-C50C-407E-A947-70E740481C1C}">
                <a14:useLocalDpi xmlns:a14="http://schemas.microsoft.com/office/drawing/2010/main" val="0"/>
              </a:ext>
            </a:extLst>
          </a:blip>
          <a:stretch>
            <a:fillRect/>
          </a:stretch>
        </p:blipFill>
        <p:spPr>
          <a:xfrm>
            <a:off x="8452962" y="2052606"/>
            <a:ext cx="3567020" cy="3048181"/>
          </a:xfrm>
        </p:spPr>
      </p:pic>
      <p:sp>
        <p:nvSpPr>
          <p:cNvPr id="7" name="TextBox 6">
            <a:extLst>
              <a:ext uri="{FF2B5EF4-FFF2-40B4-BE49-F238E27FC236}">
                <a16:creationId xmlns:a16="http://schemas.microsoft.com/office/drawing/2014/main" id="{13D78D53-C687-E1B3-E1D3-E4294C05A9DF}"/>
              </a:ext>
            </a:extLst>
          </p:cNvPr>
          <p:cNvSpPr txBox="1"/>
          <p:nvPr/>
        </p:nvSpPr>
        <p:spPr>
          <a:xfrm>
            <a:off x="172017" y="5235802"/>
            <a:ext cx="2895322" cy="369332"/>
          </a:xfrm>
          <a:prstGeom prst="rect">
            <a:avLst/>
          </a:prstGeom>
          <a:noFill/>
        </p:spPr>
        <p:txBody>
          <a:bodyPr wrap="square" rtlCol="0">
            <a:spAutoFit/>
          </a:bodyPr>
          <a:lstStyle/>
          <a:p>
            <a:r>
              <a:rPr lang="en-GB" dirty="0"/>
              <a:t>Snettisham Great Torc</a:t>
            </a:r>
          </a:p>
        </p:txBody>
      </p:sp>
      <p:sp>
        <p:nvSpPr>
          <p:cNvPr id="10" name="TextBox 9">
            <a:extLst>
              <a:ext uri="{FF2B5EF4-FFF2-40B4-BE49-F238E27FC236}">
                <a16:creationId xmlns:a16="http://schemas.microsoft.com/office/drawing/2014/main" id="{2A000EDD-B222-A2F4-C766-D6CA9EB06D9C}"/>
              </a:ext>
            </a:extLst>
          </p:cNvPr>
          <p:cNvSpPr txBox="1"/>
          <p:nvPr/>
        </p:nvSpPr>
        <p:spPr>
          <a:xfrm>
            <a:off x="9283387" y="5181600"/>
            <a:ext cx="2736595" cy="369332"/>
          </a:xfrm>
          <a:prstGeom prst="rect">
            <a:avLst/>
          </a:prstGeom>
          <a:noFill/>
        </p:spPr>
        <p:txBody>
          <a:bodyPr wrap="square" rtlCol="0">
            <a:spAutoFit/>
          </a:bodyPr>
          <a:lstStyle/>
          <a:p>
            <a:r>
              <a:rPr lang="en-GB" dirty="0"/>
              <a:t>Stirling twisted torc</a:t>
            </a:r>
          </a:p>
        </p:txBody>
      </p:sp>
      <p:pic>
        <p:nvPicPr>
          <p:cNvPr id="12" name="Picture 11" descr="A picture containing indoor, white, accessory, decorated&#10;&#10;Description automatically generated">
            <a:extLst>
              <a:ext uri="{FF2B5EF4-FFF2-40B4-BE49-F238E27FC236}">
                <a16:creationId xmlns:a16="http://schemas.microsoft.com/office/drawing/2014/main" id="{2FEB4CFD-F3BC-ED7A-1A64-893A2B84BB6A}"/>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4028604" y="3146126"/>
            <a:ext cx="4591691" cy="2591162"/>
          </a:xfrm>
          <a:prstGeom prst="rect">
            <a:avLst/>
          </a:prstGeom>
        </p:spPr>
      </p:pic>
      <p:sp>
        <p:nvSpPr>
          <p:cNvPr id="13" name="TextBox 12">
            <a:extLst>
              <a:ext uri="{FF2B5EF4-FFF2-40B4-BE49-F238E27FC236}">
                <a16:creationId xmlns:a16="http://schemas.microsoft.com/office/drawing/2014/main" id="{D8564C71-A612-F480-6464-337CFE5A9A84}"/>
              </a:ext>
            </a:extLst>
          </p:cNvPr>
          <p:cNvSpPr txBox="1"/>
          <p:nvPr/>
        </p:nvSpPr>
        <p:spPr>
          <a:xfrm>
            <a:off x="4195937" y="5737288"/>
            <a:ext cx="3681971" cy="369332"/>
          </a:xfrm>
          <a:prstGeom prst="rect">
            <a:avLst/>
          </a:prstGeom>
          <a:noFill/>
        </p:spPr>
        <p:txBody>
          <a:bodyPr wrap="square" rtlCol="0">
            <a:spAutoFit/>
          </a:bodyPr>
          <a:lstStyle/>
          <a:p>
            <a:r>
              <a:rPr lang="en-GB" dirty="0" err="1"/>
              <a:t>Belstead</a:t>
            </a:r>
            <a:r>
              <a:rPr lang="en-GB" dirty="0"/>
              <a:t> Brook Torc</a:t>
            </a:r>
          </a:p>
        </p:txBody>
      </p:sp>
    </p:spTree>
    <p:extLst>
      <p:ext uri="{BB962C8B-B14F-4D97-AF65-F5344CB8AC3E}">
        <p14:creationId xmlns:p14="http://schemas.microsoft.com/office/powerpoint/2010/main" val="2733722228"/>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grpSp>
        <p:nvGrpSpPr>
          <p:cNvPr id="25" name="Group 10">
            <a:extLst>
              <a:ext uri="{FF2B5EF4-FFF2-40B4-BE49-F238E27FC236}">
                <a16:creationId xmlns:a16="http://schemas.microsoft.com/office/drawing/2014/main" id="{FAEF28A3-012D-4640-B8B8-1EF6EAF7233B}"/>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0" y="0"/>
            <a:ext cx="12192000" cy="6858000"/>
            <a:chOff x="0" y="0"/>
            <a:chExt cx="12192000" cy="6858000"/>
          </a:xfrm>
        </p:grpSpPr>
        <p:sp>
          <p:nvSpPr>
            <p:cNvPr id="12" name="Rectangle 11">
              <a:extLst>
                <a:ext uri="{FF2B5EF4-FFF2-40B4-BE49-F238E27FC236}">
                  <a16:creationId xmlns:a16="http://schemas.microsoft.com/office/drawing/2014/main" id="{F3B2F1C2-14D3-4A53-B329-323795BCFD5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0" y="0"/>
              <a:ext cx="12192000"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3" name="Oval 12">
              <a:extLst>
                <a:ext uri="{FF2B5EF4-FFF2-40B4-BE49-F238E27FC236}">
                  <a16:creationId xmlns:a16="http://schemas.microsoft.com/office/drawing/2014/main" id="{194E879E-1515-4211-8F1B-B68A92B2C20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0"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4" name="Oval 13">
              <a:extLst>
                <a:ext uri="{FF2B5EF4-FFF2-40B4-BE49-F238E27FC236}">
                  <a16:creationId xmlns:a16="http://schemas.microsoft.com/office/drawing/2014/main" id="{F7137E7D-1F4E-498A-97D1-0E1FE6FC6F9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5" name="Oval 14">
              <a:extLst>
                <a:ext uri="{FF2B5EF4-FFF2-40B4-BE49-F238E27FC236}">
                  <a16:creationId xmlns:a16="http://schemas.microsoft.com/office/drawing/2014/main" id="{91375183-B6E5-43E0-B28F-39EC9083853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6" name="Oval 15">
              <a:extLst>
                <a:ext uri="{FF2B5EF4-FFF2-40B4-BE49-F238E27FC236}">
                  <a16:creationId xmlns:a16="http://schemas.microsoft.com/office/drawing/2014/main" id="{267F36BD-A8AF-4304-A662-1007CC1748D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7" name="Oval 16">
              <a:extLst>
                <a:ext uri="{FF2B5EF4-FFF2-40B4-BE49-F238E27FC236}">
                  <a16:creationId xmlns:a16="http://schemas.microsoft.com/office/drawing/2014/main" id="{15D9095F-2809-4A90-A032-250AC21C352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7999412" y="8464"/>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8" name="Freeform 5">
              <a:extLst>
                <a:ext uri="{FF2B5EF4-FFF2-40B4-BE49-F238E27FC236}">
                  <a16:creationId xmlns:a16="http://schemas.microsoft.com/office/drawing/2014/main" id="{9027D7BF-C282-4477-A406-245C3F26521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gray">
            <a:xfrm rot="21010068">
              <a:off x="8490951" y="1797517"/>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9" name="Freeform 5">
              <a:extLst>
                <a:ext uri="{FF2B5EF4-FFF2-40B4-BE49-F238E27FC236}">
                  <a16:creationId xmlns:a16="http://schemas.microsoft.com/office/drawing/2014/main" id="{AC3C43D8-426E-472E-A8E8-C41BF7A876B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gray">
            <a:xfrm>
              <a:off x="459506" y="1866405"/>
              <a:ext cx="11277600" cy="4533900"/>
            </a:xfrm>
            <a:custGeom>
              <a:avLst/>
              <a:gdLst/>
              <a:ahLst/>
              <a:cxnLst/>
              <a:rect l="0" t="0" r="r" b="b"/>
              <a:pathLst>
                <a:path w="7104" h="2856">
                  <a:moveTo>
                    <a:pt x="0" y="0"/>
                  </a:moveTo>
                  <a:lnTo>
                    <a:pt x="0" y="2856"/>
                  </a:lnTo>
                  <a:lnTo>
                    <a:pt x="7104" y="2856"/>
                  </a:lnTo>
                  <a:lnTo>
                    <a:pt x="7104" y="1"/>
                  </a:lnTo>
                  <a:lnTo>
                    <a:pt x="7104" y="1"/>
                  </a:lnTo>
                  <a:lnTo>
                    <a:pt x="6943" y="26"/>
                  </a:lnTo>
                  <a:lnTo>
                    <a:pt x="6782" y="50"/>
                  </a:lnTo>
                  <a:lnTo>
                    <a:pt x="6621" y="73"/>
                  </a:lnTo>
                  <a:lnTo>
                    <a:pt x="6459" y="93"/>
                  </a:lnTo>
                  <a:lnTo>
                    <a:pt x="6298" y="113"/>
                  </a:lnTo>
                  <a:lnTo>
                    <a:pt x="6136" y="132"/>
                  </a:lnTo>
                  <a:lnTo>
                    <a:pt x="5976" y="148"/>
                  </a:lnTo>
                  <a:lnTo>
                    <a:pt x="5814" y="163"/>
                  </a:lnTo>
                  <a:lnTo>
                    <a:pt x="5653" y="177"/>
                  </a:lnTo>
                  <a:lnTo>
                    <a:pt x="5494" y="189"/>
                  </a:lnTo>
                  <a:lnTo>
                    <a:pt x="5334" y="201"/>
                  </a:lnTo>
                  <a:lnTo>
                    <a:pt x="5175" y="211"/>
                  </a:lnTo>
                  <a:lnTo>
                    <a:pt x="5017" y="219"/>
                  </a:lnTo>
                  <a:lnTo>
                    <a:pt x="4859" y="227"/>
                  </a:lnTo>
                  <a:lnTo>
                    <a:pt x="4703" y="234"/>
                  </a:lnTo>
                  <a:lnTo>
                    <a:pt x="4548" y="239"/>
                  </a:lnTo>
                  <a:lnTo>
                    <a:pt x="4393" y="243"/>
                  </a:lnTo>
                  <a:lnTo>
                    <a:pt x="4240" y="247"/>
                  </a:lnTo>
                  <a:lnTo>
                    <a:pt x="4088" y="249"/>
                  </a:lnTo>
                  <a:lnTo>
                    <a:pt x="3937" y="251"/>
                  </a:lnTo>
                  <a:lnTo>
                    <a:pt x="3788" y="252"/>
                  </a:lnTo>
                  <a:lnTo>
                    <a:pt x="3640" y="251"/>
                  </a:lnTo>
                  <a:lnTo>
                    <a:pt x="3494" y="251"/>
                  </a:lnTo>
                  <a:lnTo>
                    <a:pt x="3349" y="249"/>
                  </a:lnTo>
                  <a:lnTo>
                    <a:pt x="3207" y="246"/>
                  </a:lnTo>
                  <a:lnTo>
                    <a:pt x="3066" y="243"/>
                  </a:lnTo>
                  <a:lnTo>
                    <a:pt x="2928" y="240"/>
                  </a:lnTo>
                  <a:lnTo>
                    <a:pt x="2791" y="235"/>
                  </a:lnTo>
                  <a:lnTo>
                    <a:pt x="2656" y="230"/>
                  </a:lnTo>
                  <a:lnTo>
                    <a:pt x="2524" y="225"/>
                  </a:lnTo>
                  <a:lnTo>
                    <a:pt x="2266" y="212"/>
                  </a:lnTo>
                  <a:lnTo>
                    <a:pt x="2019" y="198"/>
                  </a:lnTo>
                  <a:lnTo>
                    <a:pt x="1782" y="183"/>
                  </a:lnTo>
                  <a:lnTo>
                    <a:pt x="1557" y="167"/>
                  </a:lnTo>
                  <a:lnTo>
                    <a:pt x="1343" y="150"/>
                  </a:lnTo>
                  <a:lnTo>
                    <a:pt x="1144" y="132"/>
                  </a:lnTo>
                  <a:lnTo>
                    <a:pt x="957" y="114"/>
                  </a:lnTo>
                  <a:lnTo>
                    <a:pt x="785" y="96"/>
                  </a:lnTo>
                  <a:lnTo>
                    <a:pt x="627" y="79"/>
                  </a:lnTo>
                  <a:lnTo>
                    <a:pt x="487" y="63"/>
                  </a:lnTo>
                  <a:lnTo>
                    <a:pt x="361" y="48"/>
                  </a:lnTo>
                  <a:lnTo>
                    <a:pt x="254" y="35"/>
                  </a:lnTo>
                  <a:lnTo>
                    <a:pt x="165" y="23"/>
                  </a:lnTo>
                  <a:lnTo>
                    <a:pt x="42" y="6"/>
                  </a:lnTo>
                  <a:lnTo>
                    <a:pt x="0" y="0"/>
                  </a:lnTo>
                  <a:lnTo>
                    <a:pt x="0" y="0"/>
                  </a:lnTo>
                  <a:close/>
                </a:path>
              </a:pathLst>
            </a:custGeom>
            <a:solidFill>
              <a:schemeClr val="bg1"/>
            </a:solidFill>
            <a:ln>
              <a:noFill/>
            </a:ln>
          </p:spPr>
        </p:sp>
        <p:sp>
          <p:nvSpPr>
            <p:cNvPr id="20" name="Freeform 5">
              <a:extLst>
                <a:ext uri="{FF2B5EF4-FFF2-40B4-BE49-F238E27FC236}">
                  <a16:creationId xmlns:a16="http://schemas.microsoft.com/office/drawing/2014/main" id="{52DCAE0E-B8DE-4C42-A48F-FA0C8345AC93}"/>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7" name="Rectangle 21">
            <a:extLst>
              <a:ext uri="{FF2B5EF4-FFF2-40B4-BE49-F238E27FC236}">
                <a16:creationId xmlns:a16="http://schemas.microsoft.com/office/drawing/2014/main" id="{59647F54-801D-44AB-8284-EDDFF776313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24" name="Rectangle 23">
            <a:extLst>
              <a:ext uri="{FF2B5EF4-FFF2-40B4-BE49-F238E27FC236}">
                <a16:creationId xmlns:a16="http://schemas.microsoft.com/office/drawing/2014/main" id="{89EA2611-DCBA-4E97-A2B2-9A466E76BDA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001">
            <a:schemeClr val="dk2"/>
          </a:fillRef>
          <a:effectRef idx="0">
            <a:schemeClr val="accent1"/>
          </a:effectRef>
          <a:fontRef idx="minor">
            <a:schemeClr val="lt1"/>
          </a:fontRef>
        </p:style>
      </p:sp>
      <p:sp>
        <p:nvSpPr>
          <p:cNvPr id="26" name="Freeform 5">
            <a:extLst>
              <a:ext uri="{FF2B5EF4-FFF2-40B4-BE49-F238E27FC236}">
                <a16:creationId xmlns:a16="http://schemas.microsoft.com/office/drawing/2014/main" id="{BBC615D1-6E12-40EF-915B-316CFDB550D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gray">
          <a:xfrm>
            <a:off x="0" y="794"/>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tx1"/>
          </a:solidFill>
          <a:ln>
            <a:noFill/>
          </a:ln>
        </p:spPr>
      </p:sp>
      <p:sp>
        <p:nvSpPr>
          <p:cNvPr id="28" name="Freeform 5">
            <a:extLst>
              <a:ext uri="{FF2B5EF4-FFF2-40B4-BE49-F238E27FC236}">
                <a16:creationId xmlns:a16="http://schemas.microsoft.com/office/drawing/2014/main" id="{B9797D36-DE1E-47CD-881A-6C1F5828261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gray">
          <a:xfrm rot="15922489">
            <a:off x="5376762" y="1826078"/>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tx1">
              <a:alpha val="20000"/>
            </a:schemeClr>
          </a:solidFill>
          <a:ln>
            <a:noFill/>
          </a:ln>
        </p:spPr>
      </p:sp>
      <p:sp>
        <p:nvSpPr>
          <p:cNvPr id="2" name="Title 1">
            <a:extLst>
              <a:ext uri="{FF2B5EF4-FFF2-40B4-BE49-F238E27FC236}">
                <a16:creationId xmlns:a16="http://schemas.microsoft.com/office/drawing/2014/main" id="{2501E366-737A-A388-675A-A5C059FEDCF7}"/>
              </a:ext>
            </a:extLst>
          </p:cNvPr>
          <p:cNvSpPr>
            <a:spLocks noGrp="1"/>
          </p:cNvSpPr>
          <p:nvPr>
            <p:ph type="title"/>
          </p:nvPr>
        </p:nvSpPr>
        <p:spPr>
          <a:xfrm>
            <a:off x="639098" y="629265"/>
            <a:ext cx="6072776" cy="1622322"/>
          </a:xfrm>
        </p:spPr>
        <p:txBody>
          <a:bodyPr vert="horz" lIns="91440" tIns="45720" rIns="91440" bIns="45720" rtlCol="0" anchor="ctr">
            <a:normAutofit/>
          </a:bodyPr>
          <a:lstStyle/>
          <a:p>
            <a:r>
              <a:rPr lang="en-US">
                <a:solidFill>
                  <a:srgbClr val="FFFFFF"/>
                </a:solidFill>
              </a:rPr>
              <a:t>Lochar Moss Torc</a:t>
            </a:r>
          </a:p>
        </p:txBody>
      </p:sp>
      <p:pic>
        <p:nvPicPr>
          <p:cNvPr id="6" name="Picture Placeholder 5" descr="A picture containing indoor, accessory&#10;&#10;Description automatically generated">
            <a:extLst>
              <a:ext uri="{FF2B5EF4-FFF2-40B4-BE49-F238E27FC236}">
                <a16:creationId xmlns:a16="http://schemas.microsoft.com/office/drawing/2014/main" id="{48B0509E-791E-88CC-400C-40FB9F0744C9}"/>
              </a:ext>
            </a:extLst>
          </p:cNvPr>
          <p:cNvPicPr>
            <a:picLocks noGrp="1" noChangeAspect="1"/>
          </p:cNvPicPr>
          <p:nvPr>
            <p:ph type="pic" idx="1"/>
          </p:nvPr>
        </p:nvPicPr>
        <p:blipFill rotWithShape="1">
          <a:blip r:embed="rId3">
            <a:extLst>
              <a:ext uri="{28A0092B-C50C-407E-A947-70E740481C1C}">
                <a14:useLocalDpi xmlns:a14="http://schemas.microsoft.com/office/drawing/2010/main" val="0"/>
              </a:ext>
            </a:extLst>
          </a:blip>
          <a:srcRect l="25067" r="24154"/>
          <a:stretch/>
        </p:blipFill>
        <p:spPr>
          <a:xfrm>
            <a:off x="6774511" y="480060"/>
            <a:ext cx="4929808" cy="5897880"/>
          </a:xfrm>
          <a:custGeom>
            <a:avLst/>
            <a:gdLst/>
            <a:ahLst/>
            <a:cxnLst/>
            <a:rect l="l" t="t" r="r" b="b"/>
            <a:pathLst>
              <a:path w="4929808" h="5897880">
                <a:moveTo>
                  <a:pt x="104535" y="0"/>
                </a:moveTo>
                <a:lnTo>
                  <a:pt x="2751151" y="0"/>
                </a:lnTo>
                <a:lnTo>
                  <a:pt x="4769032" y="0"/>
                </a:lnTo>
                <a:lnTo>
                  <a:pt x="4929808" y="0"/>
                </a:lnTo>
                <a:lnTo>
                  <a:pt x="4929808" y="5897880"/>
                </a:lnTo>
                <a:lnTo>
                  <a:pt x="4769032" y="5897880"/>
                </a:lnTo>
                <a:lnTo>
                  <a:pt x="2751151" y="5897880"/>
                </a:lnTo>
                <a:lnTo>
                  <a:pt x="0" y="5897880"/>
                </a:lnTo>
                <a:lnTo>
                  <a:pt x="0" y="5896985"/>
                </a:lnTo>
                <a:lnTo>
                  <a:pt x="103291" y="5896985"/>
                </a:lnTo>
                <a:lnTo>
                  <a:pt x="112340" y="5838313"/>
                </a:lnTo>
                <a:lnTo>
                  <a:pt x="123631" y="5762037"/>
                </a:lnTo>
                <a:lnTo>
                  <a:pt x="135550" y="5671232"/>
                </a:lnTo>
                <a:lnTo>
                  <a:pt x="149820" y="5563476"/>
                </a:lnTo>
                <a:lnTo>
                  <a:pt x="164875" y="5444219"/>
                </a:lnTo>
                <a:lnTo>
                  <a:pt x="180714" y="5309828"/>
                </a:lnTo>
                <a:lnTo>
                  <a:pt x="197494" y="5163329"/>
                </a:lnTo>
                <a:lnTo>
                  <a:pt x="214273" y="5004117"/>
                </a:lnTo>
                <a:lnTo>
                  <a:pt x="231367" y="4834615"/>
                </a:lnTo>
                <a:lnTo>
                  <a:pt x="247205" y="4651794"/>
                </a:lnTo>
                <a:lnTo>
                  <a:pt x="262417" y="4460498"/>
                </a:lnTo>
                <a:lnTo>
                  <a:pt x="276217" y="4258305"/>
                </a:lnTo>
                <a:lnTo>
                  <a:pt x="289390" y="4047637"/>
                </a:lnTo>
                <a:lnTo>
                  <a:pt x="301779" y="3827889"/>
                </a:lnTo>
                <a:lnTo>
                  <a:pt x="306170" y="3715291"/>
                </a:lnTo>
                <a:lnTo>
                  <a:pt x="311031" y="3600271"/>
                </a:lnTo>
                <a:lnTo>
                  <a:pt x="315579" y="3483435"/>
                </a:lnTo>
                <a:lnTo>
                  <a:pt x="318558" y="3365994"/>
                </a:lnTo>
                <a:lnTo>
                  <a:pt x="321224" y="3246131"/>
                </a:lnTo>
                <a:lnTo>
                  <a:pt x="324047" y="3125058"/>
                </a:lnTo>
                <a:lnTo>
                  <a:pt x="325929" y="3001563"/>
                </a:lnTo>
                <a:lnTo>
                  <a:pt x="325929" y="2876858"/>
                </a:lnTo>
                <a:lnTo>
                  <a:pt x="326870" y="2750941"/>
                </a:lnTo>
                <a:lnTo>
                  <a:pt x="325929" y="2623814"/>
                </a:lnTo>
                <a:lnTo>
                  <a:pt x="324047" y="2494871"/>
                </a:lnTo>
                <a:lnTo>
                  <a:pt x="322322" y="2365928"/>
                </a:lnTo>
                <a:lnTo>
                  <a:pt x="318558" y="2235169"/>
                </a:lnTo>
                <a:lnTo>
                  <a:pt x="314638" y="2103199"/>
                </a:lnTo>
                <a:lnTo>
                  <a:pt x="310090" y="1971229"/>
                </a:lnTo>
                <a:lnTo>
                  <a:pt x="303660" y="1838048"/>
                </a:lnTo>
                <a:lnTo>
                  <a:pt x="295976" y="1703656"/>
                </a:lnTo>
                <a:lnTo>
                  <a:pt x="288606" y="1568660"/>
                </a:lnTo>
                <a:lnTo>
                  <a:pt x="279197" y="1433663"/>
                </a:lnTo>
                <a:lnTo>
                  <a:pt x="267906" y="1296850"/>
                </a:lnTo>
                <a:lnTo>
                  <a:pt x="256615" y="1161853"/>
                </a:lnTo>
                <a:lnTo>
                  <a:pt x="243598" y="1024435"/>
                </a:lnTo>
                <a:lnTo>
                  <a:pt x="229328" y="886411"/>
                </a:lnTo>
                <a:lnTo>
                  <a:pt x="214273" y="750203"/>
                </a:lnTo>
                <a:lnTo>
                  <a:pt x="196709" y="612180"/>
                </a:lnTo>
                <a:lnTo>
                  <a:pt x="177891" y="474761"/>
                </a:lnTo>
                <a:lnTo>
                  <a:pt x="159229" y="336738"/>
                </a:lnTo>
                <a:lnTo>
                  <a:pt x="137432" y="199320"/>
                </a:lnTo>
                <a:lnTo>
                  <a:pt x="115163" y="62507"/>
                </a:lnTo>
                <a:close/>
              </a:path>
            </a:pathLst>
          </a:custGeom>
        </p:spPr>
      </p:pic>
      <p:sp>
        <p:nvSpPr>
          <p:cNvPr id="30" name="Rectangle 29">
            <a:extLst>
              <a:ext uri="{FF2B5EF4-FFF2-40B4-BE49-F238E27FC236}">
                <a16:creationId xmlns:a16="http://schemas.microsoft.com/office/drawing/2014/main" id="{4A2FAF1F-F462-46AF-A9E6-CC93C4E2C35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32" name="Oval 31">
            <a:extLst>
              <a:ext uri="{FF2B5EF4-FFF2-40B4-BE49-F238E27FC236}">
                <a16:creationId xmlns:a16="http://schemas.microsoft.com/office/drawing/2014/main" id="{7146BED8-BAE9-42C5-A3DD-7B946445DB8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34" name="Oval 33">
            <a:extLst>
              <a:ext uri="{FF2B5EF4-FFF2-40B4-BE49-F238E27FC236}">
                <a16:creationId xmlns:a16="http://schemas.microsoft.com/office/drawing/2014/main" id="{15765FE8-B62F-41E4-A73C-74C91A8FD94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4" name="Text Placeholder 3">
            <a:extLst>
              <a:ext uri="{FF2B5EF4-FFF2-40B4-BE49-F238E27FC236}">
                <a16:creationId xmlns:a16="http://schemas.microsoft.com/office/drawing/2014/main" id="{0A52827E-E988-2D25-6587-9E0CD8D7CA1E}"/>
              </a:ext>
            </a:extLst>
          </p:cNvPr>
          <p:cNvSpPr>
            <a:spLocks noGrp="1"/>
          </p:cNvSpPr>
          <p:nvPr>
            <p:ph type="body" sz="half" idx="2"/>
          </p:nvPr>
        </p:nvSpPr>
        <p:spPr>
          <a:xfrm>
            <a:off x="639098" y="2418735"/>
            <a:ext cx="6072776" cy="3811740"/>
          </a:xfrm>
        </p:spPr>
        <p:txBody>
          <a:bodyPr vert="horz" lIns="91440" tIns="45720" rIns="91440" bIns="45720" rtlCol="0" anchor="ctr">
            <a:normAutofit/>
          </a:bodyPr>
          <a:lstStyle/>
          <a:p>
            <a:pPr>
              <a:buFont typeface="Wingdings 3" charset="2"/>
              <a:buChar char=""/>
            </a:pPr>
            <a:r>
              <a:rPr lang="en-US" dirty="0">
                <a:solidFill>
                  <a:srgbClr val="FFFFFF"/>
                </a:solidFill>
              </a:rPr>
              <a:t>Found at </a:t>
            </a:r>
            <a:r>
              <a:rPr lang="en-US" dirty="0" err="1">
                <a:solidFill>
                  <a:srgbClr val="FFFFFF"/>
                </a:solidFill>
              </a:rPr>
              <a:t>Lochar</a:t>
            </a:r>
            <a:r>
              <a:rPr lang="en-US" dirty="0">
                <a:solidFill>
                  <a:srgbClr val="FFFFFF"/>
                </a:solidFill>
              </a:rPr>
              <a:t> Moss in Scotland in 1853</a:t>
            </a:r>
          </a:p>
          <a:p>
            <a:pPr>
              <a:buFont typeface="Wingdings 3" charset="2"/>
              <a:buChar char=""/>
            </a:pPr>
            <a:r>
              <a:rPr lang="en-US" dirty="0">
                <a:solidFill>
                  <a:srgbClr val="FFFFFF"/>
                </a:solidFill>
              </a:rPr>
              <a:t>Copper Alloy</a:t>
            </a:r>
          </a:p>
          <a:p>
            <a:pPr>
              <a:buFont typeface="Wingdings 3" charset="2"/>
              <a:buChar char=""/>
            </a:pPr>
            <a:r>
              <a:rPr lang="en-US" dirty="0">
                <a:solidFill>
                  <a:srgbClr val="FFFFFF"/>
                </a:solidFill>
              </a:rPr>
              <a:t>Cast</a:t>
            </a:r>
          </a:p>
          <a:p>
            <a:pPr>
              <a:buFont typeface="Wingdings 3" charset="2"/>
              <a:buChar char=""/>
            </a:pPr>
            <a:r>
              <a:rPr lang="en-US" dirty="0">
                <a:solidFill>
                  <a:srgbClr val="FFFFFF"/>
                </a:solidFill>
              </a:rPr>
              <a:t>The torc had been dismantled and placed inside a bronze bowl, in turn inside a bag.</a:t>
            </a:r>
          </a:p>
          <a:p>
            <a:pPr>
              <a:buFont typeface="Wingdings 3" charset="2"/>
              <a:buChar char=""/>
            </a:pPr>
            <a:r>
              <a:rPr lang="en-US" dirty="0">
                <a:solidFill>
                  <a:srgbClr val="FFFFFF"/>
                </a:solidFill>
              </a:rPr>
              <a:t>A type only found in northern England and Scotland.</a:t>
            </a:r>
          </a:p>
          <a:p>
            <a:pPr>
              <a:buFont typeface="Wingdings 3" charset="2"/>
              <a:buChar char=""/>
            </a:pPr>
            <a:r>
              <a:rPr lang="en-US" dirty="0">
                <a:solidFill>
                  <a:srgbClr val="FFFFFF"/>
                </a:solidFill>
              </a:rPr>
              <a:t>Appears to represent a distinctive style developed after the Roman Conquest of southern Britain.</a:t>
            </a:r>
          </a:p>
        </p:txBody>
      </p:sp>
    </p:spTree>
    <p:extLst>
      <p:ext uri="{BB962C8B-B14F-4D97-AF65-F5344CB8AC3E}">
        <p14:creationId xmlns:p14="http://schemas.microsoft.com/office/powerpoint/2010/main" val="3616241791"/>
      </p:ext>
    </p:extLst>
  </p:cSld>
  <p:clrMapOvr>
    <a:overrideClrMapping bg1="dk1" tx1="lt1" bg2="dk2" tx2="lt2" accent1="accent1" accent2="accent2" accent3="accent3" accent4="accent4" accent5="accent5" accent6="accent6" hlink="hlink" folHlink="folHlink"/>
  </p:clrMapOvr>
</p:sld>
</file>

<file path=ppt/slides/slide2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grpSp>
        <p:nvGrpSpPr>
          <p:cNvPr id="11" name="Group 10">
            <a:extLst>
              <a:ext uri="{FF2B5EF4-FFF2-40B4-BE49-F238E27FC236}">
                <a16:creationId xmlns:a16="http://schemas.microsoft.com/office/drawing/2014/main" id="{FAEF28A3-012D-4640-B8B8-1EF6EAF7233B}"/>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0" y="0"/>
            <a:ext cx="12192000" cy="6858000"/>
            <a:chOff x="0" y="0"/>
            <a:chExt cx="12192000" cy="6858000"/>
          </a:xfrm>
        </p:grpSpPr>
        <p:sp>
          <p:nvSpPr>
            <p:cNvPr id="12" name="Rectangle 11">
              <a:extLst>
                <a:ext uri="{FF2B5EF4-FFF2-40B4-BE49-F238E27FC236}">
                  <a16:creationId xmlns:a16="http://schemas.microsoft.com/office/drawing/2014/main" id="{F3B2F1C2-14D3-4A53-B329-323795BCFD5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0" y="0"/>
              <a:ext cx="12192000"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3" name="Oval 12">
              <a:extLst>
                <a:ext uri="{FF2B5EF4-FFF2-40B4-BE49-F238E27FC236}">
                  <a16:creationId xmlns:a16="http://schemas.microsoft.com/office/drawing/2014/main" id="{194E879E-1515-4211-8F1B-B68A92B2C20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0"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4" name="Oval 13">
              <a:extLst>
                <a:ext uri="{FF2B5EF4-FFF2-40B4-BE49-F238E27FC236}">
                  <a16:creationId xmlns:a16="http://schemas.microsoft.com/office/drawing/2014/main" id="{F7137E7D-1F4E-498A-97D1-0E1FE6FC6F9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5" name="Oval 14">
              <a:extLst>
                <a:ext uri="{FF2B5EF4-FFF2-40B4-BE49-F238E27FC236}">
                  <a16:creationId xmlns:a16="http://schemas.microsoft.com/office/drawing/2014/main" id="{91375183-B6E5-43E0-B28F-39EC9083853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6" name="Oval 15">
              <a:extLst>
                <a:ext uri="{FF2B5EF4-FFF2-40B4-BE49-F238E27FC236}">
                  <a16:creationId xmlns:a16="http://schemas.microsoft.com/office/drawing/2014/main" id="{267F36BD-A8AF-4304-A662-1007CC1748D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7" name="Oval 16">
              <a:extLst>
                <a:ext uri="{FF2B5EF4-FFF2-40B4-BE49-F238E27FC236}">
                  <a16:creationId xmlns:a16="http://schemas.microsoft.com/office/drawing/2014/main" id="{15D9095F-2809-4A90-A032-250AC21C352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7999412" y="8464"/>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8" name="Freeform 5">
              <a:extLst>
                <a:ext uri="{FF2B5EF4-FFF2-40B4-BE49-F238E27FC236}">
                  <a16:creationId xmlns:a16="http://schemas.microsoft.com/office/drawing/2014/main" id="{9027D7BF-C282-4477-A406-245C3F26521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gray">
            <a:xfrm rot="21010068">
              <a:off x="8490951" y="1797517"/>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9" name="Freeform 5">
              <a:extLst>
                <a:ext uri="{FF2B5EF4-FFF2-40B4-BE49-F238E27FC236}">
                  <a16:creationId xmlns:a16="http://schemas.microsoft.com/office/drawing/2014/main" id="{AC3C43D8-426E-472E-A8E8-C41BF7A876B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gray">
            <a:xfrm>
              <a:off x="459506" y="1866405"/>
              <a:ext cx="11277600" cy="4533900"/>
            </a:xfrm>
            <a:custGeom>
              <a:avLst/>
              <a:gdLst/>
              <a:ahLst/>
              <a:cxnLst/>
              <a:rect l="0" t="0" r="r" b="b"/>
              <a:pathLst>
                <a:path w="7104" h="2856">
                  <a:moveTo>
                    <a:pt x="0" y="0"/>
                  </a:moveTo>
                  <a:lnTo>
                    <a:pt x="0" y="2856"/>
                  </a:lnTo>
                  <a:lnTo>
                    <a:pt x="7104" y="2856"/>
                  </a:lnTo>
                  <a:lnTo>
                    <a:pt x="7104" y="1"/>
                  </a:lnTo>
                  <a:lnTo>
                    <a:pt x="7104" y="1"/>
                  </a:lnTo>
                  <a:lnTo>
                    <a:pt x="6943" y="26"/>
                  </a:lnTo>
                  <a:lnTo>
                    <a:pt x="6782" y="50"/>
                  </a:lnTo>
                  <a:lnTo>
                    <a:pt x="6621" y="73"/>
                  </a:lnTo>
                  <a:lnTo>
                    <a:pt x="6459" y="93"/>
                  </a:lnTo>
                  <a:lnTo>
                    <a:pt x="6298" y="113"/>
                  </a:lnTo>
                  <a:lnTo>
                    <a:pt x="6136" y="132"/>
                  </a:lnTo>
                  <a:lnTo>
                    <a:pt x="5976" y="148"/>
                  </a:lnTo>
                  <a:lnTo>
                    <a:pt x="5814" y="163"/>
                  </a:lnTo>
                  <a:lnTo>
                    <a:pt x="5653" y="177"/>
                  </a:lnTo>
                  <a:lnTo>
                    <a:pt x="5494" y="189"/>
                  </a:lnTo>
                  <a:lnTo>
                    <a:pt x="5334" y="201"/>
                  </a:lnTo>
                  <a:lnTo>
                    <a:pt x="5175" y="211"/>
                  </a:lnTo>
                  <a:lnTo>
                    <a:pt x="5017" y="219"/>
                  </a:lnTo>
                  <a:lnTo>
                    <a:pt x="4859" y="227"/>
                  </a:lnTo>
                  <a:lnTo>
                    <a:pt x="4703" y="234"/>
                  </a:lnTo>
                  <a:lnTo>
                    <a:pt x="4548" y="239"/>
                  </a:lnTo>
                  <a:lnTo>
                    <a:pt x="4393" y="243"/>
                  </a:lnTo>
                  <a:lnTo>
                    <a:pt x="4240" y="247"/>
                  </a:lnTo>
                  <a:lnTo>
                    <a:pt x="4088" y="249"/>
                  </a:lnTo>
                  <a:lnTo>
                    <a:pt x="3937" y="251"/>
                  </a:lnTo>
                  <a:lnTo>
                    <a:pt x="3788" y="252"/>
                  </a:lnTo>
                  <a:lnTo>
                    <a:pt x="3640" y="251"/>
                  </a:lnTo>
                  <a:lnTo>
                    <a:pt x="3494" y="251"/>
                  </a:lnTo>
                  <a:lnTo>
                    <a:pt x="3349" y="249"/>
                  </a:lnTo>
                  <a:lnTo>
                    <a:pt x="3207" y="246"/>
                  </a:lnTo>
                  <a:lnTo>
                    <a:pt x="3066" y="243"/>
                  </a:lnTo>
                  <a:lnTo>
                    <a:pt x="2928" y="240"/>
                  </a:lnTo>
                  <a:lnTo>
                    <a:pt x="2791" y="235"/>
                  </a:lnTo>
                  <a:lnTo>
                    <a:pt x="2656" y="230"/>
                  </a:lnTo>
                  <a:lnTo>
                    <a:pt x="2524" y="225"/>
                  </a:lnTo>
                  <a:lnTo>
                    <a:pt x="2266" y="212"/>
                  </a:lnTo>
                  <a:lnTo>
                    <a:pt x="2019" y="198"/>
                  </a:lnTo>
                  <a:lnTo>
                    <a:pt x="1782" y="183"/>
                  </a:lnTo>
                  <a:lnTo>
                    <a:pt x="1557" y="167"/>
                  </a:lnTo>
                  <a:lnTo>
                    <a:pt x="1343" y="150"/>
                  </a:lnTo>
                  <a:lnTo>
                    <a:pt x="1144" y="132"/>
                  </a:lnTo>
                  <a:lnTo>
                    <a:pt x="957" y="114"/>
                  </a:lnTo>
                  <a:lnTo>
                    <a:pt x="785" y="96"/>
                  </a:lnTo>
                  <a:lnTo>
                    <a:pt x="627" y="79"/>
                  </a:lnTo>
                  <a:lnTo>
                    <a:pt x="487" y="63"/>
                  </a:lnTo>
                  <a:lnTo>
                    <a:pt x="361" y="48"/>
                  </a:lnTo>
                  <a:lnTo>
                    <a:pt x="254" y="35"/>
                  </a:lnTo>
                  <a:lnTo>
                    <a:pt x="165" y="23"/>
                  </a:lnTo>
                  <a:lnTo>
                    <a:pt x="42" y="6"/>
                  </a:lnTo>
                  <a:lnTo>
                    <a:pt x="0" y="0"/>
                  </a:lnTo>
                  <a:lnTo>
                    <a:pt x="0" y="0"/>
                  </a:lnTo>
                  <a:close/>
                </a:path>
              </a:pathLst>
            </a:custGeom>
            <a:solidFill>
              <a:schemeClr val="bg1"/>
            </a:solidFill>
            <a:ln>
              <a:noFill/>
            </a:ln>
          </p:spPr>
        </p:sp>
        <p:sp>
          <p:nvSpPr>
            <p:cNvPr id="20" name="Freeform 5">
              <a:extLst>
                <a:ext uri="{FF2B5EF4-FFF2-40B4-BE49-F238E27FC236}">
                  <a16:creationId xmlns:a16="http://schemas.microsoft.com/office/drawing/2014/main" id="{52DCAE0E-B8DE-4C42-A48F-FA0C8345AC93}"/>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2" name="Rectangle 21">
            <a:extLst>
              <a:ext uri="{FF2B5EF4-FFF2-40B4-BE49-F238E27FC236}">
                <a16:creationId xmlns:a16="http://schemas.microsoft.com/office/drawing/2014/main" id="{59647F54-801D-44AB-8284-EDDFF776313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24" name="Rectangle 23">
            <a:extLst>
              <a:ext uri="{FF2B5EF4-FFF2-40B4-BE49-F238E27FC236}">
                <a16:creationId xmlns:a16="http://schemas.microsoft.com/office/drawing/2014/main" id="{510C9632-BB6F-48EE-AB65-501878BA5DB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1587"/>
            <a:ext cx="12192000" cy="6858000"/>
          </a:xfrm>
          <a:prstGeom prst="rect">
            <a:avLst/>
          </a:prstGeom>
          <a:ln>
            <a:noFill/>
          </a:ln>
        </p:spPr>
        <p:style>
          <a:lnRef idx="2">
            <a:schemeClr val="accent1">
              <a:shade val="50000"/>
            </a:schemeClr>
          </a:lnRef>
          <a:fillRef idx="1003">
            <a:schemeClr val="dk2"/>
          </a:fillRef>
          <a:effectRef idx="0">
            <a:schemeClr val="accent1"/>
          </a:effectRef>
          <a:fontRef idx="minor">
            <a:schemeClr val="lt1"/>
          </a:fontRef>
        </p:style>
      </p:sp>
      <p:sp>
        <p:nvSpPr>
          <p:cNvPr id="26" name="Freeform: Shape 25">
            <a:extLst>
              <a:ext uri="{FF2B5EF4-FFF2-40B4-BE49-F238E27FC236}">
                <a16:creationId xmlns:a16="http://schemas.microsoft.com/office/drawing/2014/main" id="{4EC8AAB6-953B-4D29-9967-3C44D06BB4E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gray">
          <a:xfrm rot="16200000">
            <a:off x="5171964" y="-140866"/>
            <a:ext cx="6053670" cy="7139732"/>
          </a:xfrm>
          <a:custGeom>
            <a:avLst/>
            <a:gdLst>
              <a:gd name="connsiteX0" fmla="*/ 6053670 w 6053670"/>
              <a:gd name="connsiteY0" fmla="*/ 1098 h 7139732"/>
              <a:gd name="connsiteX1" fmla="*/ 6053670 w 6053670"/>
              <a:gd name="connsiteY1" fmla="*/ 1084479 h 7139732"/>
              <a:gd name="connsiteX2" fmla="*/ 6053670 w 6053670"/>
              <a:gd name="connsiteY2" fmla="*/ 1254558 h 7139732"/>
              <a:gd name="connsiteX3" fmla="*/ 6053670 w 6053670"/>
              <a:gd name="connsiteY3" fmla="*/ 7139732 h 7139732"/>
              <a:gd name="connsiteX4" fmla="*/ 0 w 6053670"/>
              <a:gd name="connsiteY4" fmla="*/ 7139732 h 7139732"/>
              <a:gd name="connsiteX5" fmla="*/ 0 w 6053670"/>
              <a:gd name="connsiteY5" fmla="*/ 1249853 h 7139732"/>
              <a:gd name="connsiteX6" fmla="*/ 0 w 6053670"/>
              <a:gd name="connsiteY6" fmla="*/ 1084479 h 7139732"/>
              <a:gd name="connsiteX7" fmla="*/ 0 w 6053670"/>
              <a:gd name="connsiteY7" fmla="*/ 0 h 7139732"/>
              <a:gd name="connsiteX8" fmla="*/ 35717 w 6053670"/>
              <a:gd name="connsiteY8" fmla="*/ 5488 h 7139732"/>
              <a:gd name="connsiteX9" fmla="*/ 140445 w 6053670"/>
              <a:gd name="connsiteY9" fmla="*/ 21641 h 7139732"/>
              <a:gd name="connsiteX10" fmla="*/ 216722 w 6053670"/>
              <a:gd name="connsiteY10" fmla="*/ 32932 h 7139732"/>
              <a:gd name="connsiteX11" fmla="*/ 307527 w 6053670"/>
              <a:gd name="connsiteY11" fmla="*/ 44850 h 7139732"/>
              <a:gd name="connsiteX12" fmla="*/ 415282 w 6053670"/>
              <a:gd name="connsiteY12" fmla="*/ 59121 h 7139732"/>
              <a:gd name="connsiteX13" fmla="*/ 534539 w 6053670"/>
              <a:gd name="connsiteY13" fmla="*/ 74175 h 7139732"/>
              <a:gd name="connsiteX14" fmla="*/ 668931 w 6053670"/>
              <a:gd name="connsiteY14" fmla="*/ 90014 h 7139732"/>
              <a:gd name="connsiteX15" fmla="*/ 815430 w 6053670"/>
              <a:gd name="connsiteY15" fmla="*/ 106794 h 7139732"/>
              <a:gd name="connsiteX16" fmla="*/ 974641 w 6053670"/>
              <a:gd name="connsiteY16" fmla="*/ 123574 h 7139732"/>
              <a:gd name="connsiteX17" fmla="*/ 1144144 w 6053670"/>
              <a:gd name="connsiteY17" fmla="*/ 140667 h 7139732"/>
              <a:gd name="connsiteX18" fmla="*/ 1326965 w 6053670"/>
              <a:gd name="connsiteY18" fmla="*/ 156506 h 7139732"/>
              <a:gd name="connsiteX19" fmla="*/ 1518261 w 6053670"/>
              <a:gd name="connsiteY19" fmla="*/ 171717 h 7139732"/>
              <a:gd name="connsiteX20" fmla="*/ 1720453 w 6053670"/>
              <a:gd name="connsiteY20" fmla="*/ 185518 h 7139732"/>
              <a:gd name="connsiteX21" fmla="*/ 1931121 w 6053670"/>
              <a:gd name="connsiteY21" fmla="*/ 198690 h 7139732"/>
              <a:gd name="connsiteX22" fmla="*/ 2150869 w 6053670"/>
              <a:gd name="connsiteY22" fmla="*/ 211079 h 7139732"/>
              <a:gd name="connsiteX23" fmla="*/ 2263467 w 6053670"/>
              <a:gd name="connsiteY23" fmla="*/ 215470 h 7139732"/>
              <a:gd name="connsiteX24" fmla="*/ 2378487 w 6053670"/>
              <a:gd name="connsiteY24" fmla="*/ 220332 h 7139732"/>
              <a:gd name="connsiteX25" fmla="*/ 2495323 w 6053670"/>
              <a:gd name="connsiteY25" fmla="*/ 224879 h 7139732"/>
              <a:gd name="connsiteX26" fmla="*/ 2612764 w 6053670"/>
              <a:gd name="connsiteY26" fmla="*/ 227859 h 7139732"/>
              <a:gd name="connsiteX27" fmla="*/ 2732627 w 6053670"/>
              <a:gd name="connsiteY27" fmla="*/ 230525 h 7139732"/>
              <a:gd name="connsiteX28" fmla="*/ 2853700 w 6053670"/>
              <a:gd name="connsiteY28" fmla="*/ 233348 h 7139732"/>
              <a:gd name="connsiteX29" fmla="*/ 2977195 w 6053670"/>
              <a:gd name="connsiteY29" fmla="*/ 235229 h 7139732"/>
              <a:gd name="connsiteX30" fmla="*/ 3101901 w 6053670"/>
              <a:gd name="connsiteY30" fmla="*/ 235229 h 7139732"/>
              <a:gd name="connsiteX31" fmla="*/ 3227817 w 6053670"/>
              <a:gd name="connsiteY31" fmla="*/ 236170 h 7139732"/>
              <a:gd name="connsiteX32" fmla="*/ 3354944 w 6053670"/>
              <a:gd name="connsiteY32" fmla="*/ 235229 h 7139732"/>
              <a:gd name="connsiteX33" fmla="*/ 3483887 w 6053670"/>
              <a:gd name="connsiteY33" fmla="*/ 233348 h 7139732"/>
              <a:gd name="connsiteX34" fmla="*/ 3612830 w 6053670"/>
              <a:gd name="connsiteY34" fmla="*/ 231623 h 7139732"/>
              <a:gd name="connsiteX35" fmla="*/ 3743590 w 6053670"/>
              <a:gd name="connsiteY35" fmla="*/ 227859 h 7139732"/>
              <a:gd name="connsiteX36" fmla="*/ 3875560 w 6053670"/>
              <a:gd name="connsiteY36" fmla="*/ 223938 h 7139732"/>
              <a:gd name="connsiteX37" fmla="*/ 4007530 w 6053670"/>
              <a:gd name="connsiteY37" fmla="*/ 219391 h 7139732"/>
              <a:gd name="connsiteX38" fmla="*/ 4140710 w 6053670"/>
              <a:gd name="connsiteY38" fmla="*/ 212961 h 7139732"/>
              <a:gd name="connsiteX39" fmla="*/ 4275102 w 6053670"/>
              <a:gd name="connsiteY39" fmla="*/ 205277 h 7139732"/>
              <a:gd name="connsiteX40" fmla="*/ 4410098 w 6053670"/>
              <a:gd name="connsiteY40" fmla="*/ 197907 h 7139732"/>
              <a:gd name="connsiteX41" fmla="*/ 4545096 w 6053670"/>
              <a:gd name="connsiteY41" fmla="*/ 188498 h 7139732"/>
              <a:gd name="connsiteX42" fmla="*/ 4681909 w 6053670"/>
              <a:gd name="connsiteY42" fmla="*/ 177207 h 7139732"/>
              <a:gd name="connsiteX43" fmla="*/ 4816905 w 6053670"/>
              <a:gd name="connsiteY43" fmla="*/ 165916 h 7139732"/>
              <a:gd name="connsiteX44" fmla="*/ 4954323 w 6053670"/>
              <a:gd name="connsiteY44" fmla="*/ 152899 h 7139732"/>
              <a:gd name="connsiteX45" fmla="*/ 5092347 w 6053670"/>
              <a:gd name="connsiteY45" fmla="*/ 138629 h 7139732"/>
              <a:gd name="connsiteX46" fmla="*/ 5228555 w 6053670"/>
              <a:gd name="connsiteY46" fmla="*/ 123574 h 7139732"/>
              <a:gd name="connsiteX47" fmla="*/ 5366578 w 6053670"/>
              <a:gd name="connsiteY47" fmla="*/ 106010 h 7139732"/>
              <a:gd name="connsiteX48" fmla="*/ 5503997 w 6053670"/>
              <a:gd name="connsiteY48" fmla="*/ 87192 h 7139732"/>
              <a:gd name="connsiteX49" fmla="*/ 5642020 w 6053670"/>
              <a:gd name="connsiteY49" fmla="*/ 68530 h 7139732"/>
              <a:gd name="connsiteX50" fmla="*/ 5779438 w 6053670"/>
              <a:gd name="connsiteY50" fmla="*/ 46733 h 7139732"/>
              <a:gd name="connsiteX51" fmla="*/ 5916251 w 6053670"/>
              <a:gd name="connsiteY51" fmla="*/ 24464 h 713973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Lst>
            <a:rect l="l" t="t" r="r" b="b"/>
            <a:pathLst>
              <a:path w="6053670" h="7139732">
                <a:moveTo>
                  <a:pt x="6053670" y="1098"/>
                </a:moveTo>
                <a:lnTo>
                  <a:pt x="6053670" y="1084479"/>
                </a:lnTo>
                <a:lnTo>
                  <a:pt x="6053670" y="1254558"/>
                </a:lnTo>
                <a:lnTo>
                  <a:pt x="6053670" y="7139732"/>
                </a:lnTo>
                <a:lnTo>
                  <a:pt x="0" y="7139732"/>
                </a:lnTo>
                <a:lnTo>
                  <a:pt x="0" y="1249853"/>
                </a:lnTo>
                <a:lnTo>
                  <a:pt x="0" y="1084479"/>
                </a:lnTo>
                <a:lnTo>
                  <a:pt x="0" y="0"/>
                </a:lnTo>
                <a:lnTo>
                  <a:pt x="35717" y="5488"/>
                </a:lnTo>
                <a:lnTo>
                  <a:pt x="140445" y="21641"/>
                </a:lnTo>
                <a:lnTo>
                  <a:pt x="216722" y="32932"/>
                </a:lnTo>
                <a:lnTo>
                  <a:pt x="307527" y="44850"/>
                </a:lnTo>
                <a:lnTo>
                  <a:pt x="415282" y="59121"/>
                </a:lnTo>
                <a:lnTo>
                  <a:pt x="534539" y="74175"/>
                </a:lnTo>
                <a:lnTo>
                  <a:pt x="668931" y="90014"/>
                </a:lnTo>
                <a:lnTo>
                  <a:pt x="815430" y="106794"/>
                </a:lnTo>
                <a:lnTo>
                  <a:pt x="974641" y="123574"/>
                </a:lnTo>
                <a:lnTo>
                  <a:pt x="1144144" y="140667"/>
                </a:lnTo>
                <a:lnTo>
                  <a:pt x="1326965" y="156506"/>
                </a:lnTo>
                <a:lnTo>
                  <a:pt x="1518261" y="171717"/>
                </a:lnTo>
                <a:lnTo>
                  <a:pt x="1720453" y="185518"/>
                </a:lnTo>
                <a:lnTo>
                  <a:pt x="1931121" y="198690"/>
                </a:lnTo>
                <a:lnTo>
                  <a:pt x="2150869" y="211079"/>
                </a:lnTo>
                <a:lnTo>
                  <a:pt x="2263467" y="215470"/>
                </a:lnTo>
                <a:lnTo>
                  <a:pt x="2378487" y="220332"/>
                </a:lnTo>
                <a:lnTo>
                  <a:pt x="2495323" y="224879"/>
                </a:lnTo>
                <a:lnTo>
                  <a:pt x="2612764" y="227859"/>
                </a:lnTo>
                <a:lnTo>
                  <a:pt x="2732627" y="230525"/>
                </a:lnTo>
                <a:lnTo>
                  <a:pt x="2853700" y="233348"/>
                </a:lnTo>
                <a:lnTo>
                  <a:pt x="2977195" y="235229"/>
                </a:lnTo>
                <a:lnTo>
                  <a:pt x="3101901" y="235229"/>
                </a:lnTo>
                <a:lnTo>
                  <a:pt x="3227817" y="236170"/>
                </a:lnTo>
                <a:lnTo>
                  <a:pt x="3354944" y="235229"/>
                </a:lnTo>
                <a:lnTo>
                  <a:pt x="3483887" y="233348"/>
                </a:lnTo>
                <a:lnTo>
                  <a:pt x="3612830" y="231623"/>
                </a:lnTo>
                <a:lnTo>
                  <a:pt x="3743590" y="227859"/>
                </a:lnTo>
                <a:lnTo>
                  <a:pt x="3875560" y="223938"/>
                </a:lnTo>
                <a:lnTo>
                  <a:pt x="4007530" y="219391"/>
                </a:lnTo>
                <a:lnTo>
                  <a:pt x="4140710" y="212961"/>
                </a:lnTo>
                <a:lnTo>
                  <a:pt x="4275102" y="205277"/>
                </a:lnTo>
                <a:lnTo>
                  <a:pt x="4410098" y="197907"/>
                </a:lnTo>
                <a:lnTo>
                  <a:pt x="4545096" y="188498"/>
                </a:lnTo>
                <a:lnTo>
                  <a:pt x="4681909" y="177207"/>
                </a:lnTo>
                <a:lnTo>
                  <a:pt x="4816905" y="165916"/>
                </a:lnTo>
                <a:lnTo>
                  <a:pt x="4954323" y="152899"/>
                </a:lnTo>
                <a:lnTo>
                  <a:pt x="5092347" y="138629"/>
                </a:lnTo>
                <a:lnTo>
                  <a:pt x="5228555" y="123574"/>
                </a:lnTo>
                <a:lnTo>
                  <a:pt x="5366578" y="106010"/>
                </a:lnTo>
                <a:lnTo>
                  <a:pt x="5503997" y="87192"/>
                </a:lnTo>
                <a:lnTo>
                  <a:pt x="5642020" y="68530"/>
                </a:lnTo>
                <a:lnTo>
                  <a:pt x="5779438" y="46733"/>
                </a:lnTo>
                <a:lnTo>
                  <a:pt x="5916251" y="24464"/>
                </a:lnTo>
                <a:close/>
              </a:path>
            </a:pathLst>
          </a:custGeom>
          <a:solidFill>
            <a:schemeClr val="tx1"/>
          </a:solidFill>
          <a:ln>
            <a:noFill/>
          </a:ln>
        </p:spPr>
      </p:sp>
      <p:sp>
        <p:nvSpPr>
          <p:cNvPr id="28" name="Freeform 5">
            <a:extLst>
              <a:ext uri="{FF2B5EF4-FFF2-40B4-BE49-F238E27FC236}">
                <a16:creationId xmlns:a16="http://schemas.microsoft.com/office/drawing/2014/main" id="{C89ED458-2326-40DC-9C7B-1A717B6551A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tx1"/>
          </a:solidFill>
          <a:ln>
            <a:noFill/>
          </a:ln>
        </p:spPr>
      </p:sp>
      <p:sp>
        <p:nvSpPr>
          <p:cNvPr id="2" name="Title 1">
            <a:extLst>
              <a:ext uri="{FF2B5EF4-FFF2-40B4-BE49-F238E27FC236}">
                <a16:creationId xmlns:a16="http://schemas.microsoft.com/office/drawing/2014/main" id="{C41F0784-689C-B467-2893-0E1BA91C7796}"/>
              </a:ext>
            </a:extLst>
          </p:cNvPr>
          <p:cNvSpPr>
            <a:spLocks noGrp="1"/>
          </p:cNvSpPr>
          <p:nvPr>
            <p:ph type="title"/>
          </p:nvPr>
        </p:nvSpPr>
        <p:spPr>
          <a:xfrm>
            <a:off x="1154955" y="973668"/>
            <a:ext cx="2942210" cy="1020232"/>
          </a:xfrm>
        </p:spPr>
        <p:txBody>
          <a:bodyPr vert="horz" lIns="91440" tIns="45720" rIns="91440" bIns="45720" rtlCol="0" anchor="ctr">
            <a:normAutofit fontScale="90000"/>
          </a:bodyPr>
          <a:lstStyle/>
          <a:p>
            <a:r>
              <a:rPr lang="en-US" dirty="0" err="1">
                <a:solidFill>
                  <a:schemeClr val="tx1"/>
                </a:solidFill>
              </a:rPr>
              <a:t>Lambay</a:t>
            </a:r>
            <a:r>
              <a:rPr lang="en-US" dirty="0">
                <a:solidFill>
                  <a:schemeClr val="tx1"/>
                </a:solidFill>
              </a:rPr>
              <a:t> Island torc</a:t>
            </a:r>
          </a:p>
        </p:txBody>
      </p:sp>
      <p:pic>
        <p:nvPicPr>
          <p:cNvPr id="6" name="Picture Placeholder 5" descr="A close-up of a chain&#10;&#10;Description automatically generated with low confidence">
            <a:extLst>
              <a:ext uri="{FF2B5EF4-FFF2-40B4-BE49-F238E27FC236}">
                <a16:creationId xmlns:a16="http://schemas.microsoft.com/office/drawing/2014/main" id="{8F8BCEB7-20E0-6AFE-4AE2-BC23460B2791}"/>
              </a:ext>
            </a:extLst>
          </p:cNvPr>
          <p:cNvPicPr>
            <a:picLocks noGrp="1" noChangeAspect="1"/>
          </p:cNvPicPr>
          <p:nvPr>
            <p:ph type="pic" idx="1"/>
          </p:nvPr>
        </p:nvPicPr>
        <p:blipFill rotWithShape="1">
          <a:blip r:embed="rId3">
            <a:extLst>
              <a:ext uri="{28A0092B-C50C-407E-A947-70E740481C1C}">
                <a14:useLocalDpi xmlns:a14="http://schemas.microsoft.com/office/drawing/2010/main" val="0"/>
              </a:ext>
            </a:extLst>
          </a:blip>
          <a:srcRect t="5158" r="1" b="9273"/>
          <a:stretch/>
        </p:blipFill>
        <p:spPr>
          <a:xfrm>
            <a:off x="5194607" y="803751"/>
            <a:ext cx="6391533" cy="5250498"/>
          </a:xfrm>
          <a:prstGeom prst="rect">
            <a:avLst/>
          </a:prstGeom>
        </p:spPr>
      </p:pic>
      <p:sp>
        <p:nvSpPr>
          <p:cNvPr id="30" name="Rectangle 29">
            <a:extLst>
              <a:ext uri="{FF2B5EF4-FFF2-40B4-BE49-F238E27FC236}">
                <a16:creationId xmlns:a16="http://schemas.microsoft.com/office/drawing/2014/main" id="{6F9D1DE6-E368-4F07-85F9-D5B767477DD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32" name="Oval 31">
            <a:extLst>
              <a:ext uri="{FF2B5EF4-FFF2-40B4-BE49-F238E27FC236}">
                <a16:creationId xmlns:a16="http://schemas.microsoft.com/office/drawing/2014/main" id="{F63B1F66-4ACE-4A01-8ADF-F175A9C358B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34" name="Oval 33">
            <a:extLst>
              <a:ext uri="{FF2B5EF4-FFF2-40B4-BE49-F238E27FC236}">
                <a16:creationId xmlns:a16="http://schemas.microsoft.com/office/drawing/2014/main" id="{CF8448ED-9332-4A9B-8CAB-B1985E596E2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4" name="Text Placeholder 3">
            <a:extLst>
              <a:ext uri="{FF2B5EF4-FFF2-40B4-BE49-F238E27FC236}">
                <a16:creationId xmlns:a16="http://schemas.microsoft.com/office/drawing/2014/main" id="{67267C33-372F-0157-EA50-D9EBE738342D}"/>
              </a:ext>
            </a:extLst>
          </p:cNvPr>
          <p:cNvSpPr>
            <a:spLocks noGrp="1"/>
          </p:cNvSpPr>
          <p:nvPr>
            <p:ph type="body" sz="half" idx="2"/>
          </p:nvPr>
        </p:nvSpPr>
        <p:spPr>
          <a:xfrm>
            <a:off x="1154955" y="2120900"/>
            <a:ext cx="3133726" cy="3898900"/>
          </a:xfrm>
        </p:spPr>
        <p:txBody>
          <a:bodyPr vert="horz" lIns="91440" tIns="45720" rIns="91440" bIns="45720" rtlCol="0">
            <a:normAutofit/>
          </a:bodyPr>
          <a:lstStyle/>
          <a:p>
            <a:pPr>
              <a:buFont typeface="Wingdings 3" charset="2"/>
              <a:buChar char=""/>
            </a:pPr>
            <a:r>
              <a:rPr lang="en-US" dirty="0">
                <a:solidFill>
                  <a:schemeClr val="tx1"/>
                </a:solidFill>
              </a:rPr>
              <a:t>Cast bronze beaded torc.</a:t>
            </a:r>
          </a:p>
          <a:p>
            <a:pPr>
              <a:buFont typeface="Wingdings 3" charset="2"/>
              <a:buChar char=""/>
            </a:pPr>
            <a:r>
              <a:rPr lang="en-US" dirty="0">
                <a:solidFill>
                  <a:schemeClr val="tx1"/>
                </a:solidFill>
              </a:rPr>
              <a:t>Found in a burial on </a:t>
            </a:r>
            <a:r>
              <a:rPr lang="en-US" dirty="0" err="1">
                <a:solidFill>
                  <a:schemeClr val="tx1"/>
                </a:solidFill>
              </a:rPr>
              <a:t>Lambay</a:t>
            </a:r>
            <a:r>
              <a:rPr lang="en-US" dirty="0">
                <a:solidFill>
                  <a:schemeClr val="tx1"/>
                </a:solidFill>
              </a:rPr>
              <a:t> Island, off the east coast of Ireland, near Dublin.</a:t>
            </a:r>
          </a:p>
          <a:p>
            <a:pPr>
              <a:buFont typeface="Wingdings 3" charset="2"/>
              <a:buChar char=""/>
            </a:pPr>
            <a:r>
              <a:rPr lang="en-US" dirty="0">
                <a:solidFill>
                  <a:schemeClr val="tx1"/>
                </a:solidFill>
              </a:rPr>
              <a:t>Noted as a Hunter Type A beaded torc of Romano-British manufacture.</a:t>
            </a:r>
          </a:p>
          <a:p>
            <a:pPr>
              <a:buFont typeface="Wingdings 3" charset="2"/>
              <a:buChar char=""/>
            </a:pPr>
            <a:r>
              <a:rPr lang="en-US" dirty="0">
                <a:solidFill>
                  <a:schemeClr val="tx1"/>
                </a:solidFill>
              </a:rPr>
              <a:t>Dates to the 2</a:t>
            </a:r>
            <a:r>
              <a:rPr lang="en-US" baseline="30000" dirty="0">
                <a:solidFill>
                  <a:schemeClr val="tx1"/>
                </a:solidFill>
              </a:rPr>
              <a:t>nd</a:t>
            </a:r>
            <a:r>
              <a:rPr lang="en-US" dirty="0">
                <a:solidFill>
                  <a:schemeClr val="tx1"/>
                </a:solidFill>
              </a:rPr>
              <a:t> half of the C1st AD.</a:t>
            </a:r>
          </a:p>
          <a:p>
            <a:pPr>
              <a:buFont typeface="Wingdings 3" charset="2"/>
              <a:buChar char=""/>
            </a:pPr>
            <a:r>
              <a:rPr lang="en-US" dirty="0">
                <a:solidFill>
                  <a:schemeClr val="tx1"/>
                </a:solidFill>
              </a:rPr>
              <a:t>In the National Museum </a:t>
            </a:r>
            <a:r>
              <a:rPr lang="en-US">
                <a:solidFill>
                  <a:schemeClr val="tx1"/>
                </a:solidFill>
              </a:rPr>
              <a:t>of Ireland.</a:t>
            </a:r>
          </a:p>
        </p:txBody>
      </p:sp>
      <p:sp>
        <p:nvSpPr>
          <p:cNvPr id="36" name="Freeform 5">
            <a:extLst>
              <a:ext uri="{FF2B5EF4-FFF2-40B4-BE49-F238E27FC236}">
                <a16:creationId xmlns:a16="http://schemas.microsoft.com/office/drawing/2014/main" id="{ED3A2261-1C75-40FF-8CD6-18C5900C1C8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gray">
          <a:xfrm rot="15922489">
            <a:off x="3140485" y="1826078"/>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tx1">
              <a:alpha val="20000"/>
            </a:schemeClr>
          </a:solidFill>
          <a:ln>
            <a:noFill/>
          </a:ln>
        </p:spPr>
      </p:sp>
    </p:spTree>
    <p:extLst>
      <p:ext uri="{BB962C8B-B14F-4D97-AF65-F5344CB8AC3E}">
        <p14:creationId xmlns:p14="http://schemas.microsoft.com/office/powerpoint/2010/main" val="943024827"/>
      </p:ext>
    </p:extLst>
  </p:cSld>
  <p:clrMapOvr>
    <a:overrideClrMapping bg1="dk1" tx1="lt1" bg2="dk2" tx2="lt2" accent1="accent1" accent2="accent2" accent3="accent3" accent4="accent4" accent5="accent5" accent6="accent6" hlink="hlink" folHlink="folHlink"/>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Ion Boardroom">
  <a:themeElements>
    <a:clrScheme name="Ion Boardroom">
      <a:dk1>
        <a:sysClr val="windowText" lastClr="000000"/>
      </a:dk1>
      <a:lt1>
        <a:sysClr val="window" lastClr="FFFFFF"/>
      </a:lt1>
      <a:dk2>
        <a:srgbClr val="3B3059"/>
      </a:dk2>
      <a:lt2>
        <a:srgbClr val="EBEBEB"/>
      </a:lt2>
      <a:accent1>
        <a:srgbClr val="B31166"/>
      </a:accent1>
      <a:accent2>
        <a:srgbClr val="E33D6F"/>
      </a:accent2>
      <a:accent3>
        <a:srgbClr val="E45F3C"/>
      </a:accent3>
      <a:accent4>
        <a:srgbClr val="E9943A"/>
      </a:accent4>
      <a:accent5>
        <a:srgbClr val="9B6BF2"/>
      </a:accent5>
      <a:accent6>
        <a:srgbClr val="D53DD0"/>
      </a:accent6>
      <a:hlink>
        <a:srgbClr val="8F8F8F"/>
      </a:hlink>
      <a:folHlink>
        <a:srgbClr val="A5A5A5"/>
      </a:folHlink>
    </a:clrScheme>
    <a:fontScheme name="Ion Boardroom">
      <a:majorFont>
        <a:latin typeface="Century Gothic" panose="020B0502020202020204"/>
        <a:ea typeface=""/>
        <a:cs typeface=""/>
        <a:font script="Jpan" typeface="メイリオ"/>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entury Gothic" panose="020B0502020202020204"/>
        <a:ea typeface=""/>
        <a:cs typeface=""/>
        <a:font script="Jpan" typeface="メイリオ"/>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Ion Boardroom">
      <a:fillStyleLst>
        <a:solidFill>
          <a:schemeClr val="phClr"/>
        </a:solidFill>
        <a:gradFill rotWithShape="1">
          <a:gsLst>
            <a:gs pos="0">
              <a:schemeClr val="phClr">
                <a:tint val="64000"/>
                <a:lumMod val="118000"/>
              </a:schemeClr>
            </a:gs>
            <a:gs pos="100000">
              <a:schemeClr val="phClr">
                <a:tint val="92000"/>
                <a:alpha val="100000"/>
                <a:lumMod val="110000"/>
              </a:schemeClr>
            </a:gs>
          </a:gsLst>
          <a:lin ang="5400000" scaled="0"/>
        </a:gradFill>
        <a:gradFill rotWithShape="1">
          <a:gsLst>
            <a:gs pos="0">
              <a:schemeClr val="phClr">
                <a:tint val="98000"/>
                <a:lumMod val="114000"/>
              </a:schemeClr>
            </a:gs>
            <a:gs pos="100000">
              <a:schemeClr val="phClr">
                <a:shade val="90000"/>
                <a:lumMod val="84000"/>
              </a:schemeClr>
            </a:gs>
          </a:gsLst>
          <a:lin ang="5400000" scaled="0"/>
        </a:gradFill>
      </a:fillStyleLst>
      <a:lnStyleLst>
        <a:ln w="9525" cap="rnd" cmpd="sng" algn="ctr">
          <a:solidFill>
            <a:schemeClr val="phClr"/>
          </a:solidFill>
          <a:prstDash val="solid"/>
        </a:ln>
        <a:ln w="19050" cap="rnd" cmpd="sng" algn="ctr">
          <a:solidFill>
            <a:schemeClr val="phClr"/>
          </a:solidFill>
          <a:prstDash val="solid"/>
        </a:ln>
        <a:ln w="28575" cap="rnd" cmpd="sng" algn="ctr">
          <a:solidFill>
            <a:schemeClr val="phClr"/>
          </a:solidFill>
          <a:prstDash val="solid"/>
        </a:ln>
      </a:lnStyleLst>
      <a:effectStyleLst>
        <a:effectStyle>
          <a:effectLst/>
        </a:effectStyle>
        <a:effectStyle>
          <a:effectLst>
            <a:outerShdw blurRad="38100" dist="25400" dir="5400000" rotWithShape="0">
              <a:srgbClr val="000000">
                <a:alpha val="45000"/>
              </a:srgbClr>
            </a:outerShdw>
          </a:effectLst>
        </a:effectStyle>
        <a:effectStyle>
          <a:effectLst>
            <a:outerShdw blurRad="63500" dist="38100" dir="5400000" rotWithShape="0">
              <a:srgbClr val="000000">
                <a:alpha val="60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8000"/>
                <a:hueMod val="124000"/>
                <a:satMod val="148000"/>
                <a:lumMod val="124000"/>
              </a:schemeClr>
            </a:gs>
            <a:gs pos="100000">
              <a:schemeClr val="phClr">
                <a:shade val="76000"/>
                <a:hueMod val="89000"/>
                <a:satMod val="164000"/>
                <a:lumMod val="56000"/>
              </a:schemeClr>
            </a:gs>
          </a:gsLst>
          <a:path path="circle">
            <a:fillToRect l="45000" t="65000" r="125000" b="100000"/>
          </a:path>
        </a:gradFill>
        <a:blipFill rotWithShape="1">
          <a:blip xmlns:r="http://schemas.openxmlformats.org/officeDocument/2006/relationships" r:embed="rId1">
            <a:duotone>
              <a:schemeClr val="phClr">
                <a:shade val="69000"/>
                <a:hueMod val="91000"/>
                <a:satMod val="164000"/>
                <a:lumMod val="74000"/>
              </a:schemeClr>
              <a:schemeClr val="phClr">
                <a:hueMod val="124000"/>
                <a:satMod val="140000"/>
                <a:lumMod val="142000"/>
              </a:schemeClr>
            </a:duotone>
          </a:blip>
          <a:stretch/>
        </a:blipFill>
      </a:bgFillStyleLst>
    </a:fmtScheme>
  </a:themeElements>
  <a:objectDefaults/>
  <a:extraClrSchemeLst/>
  <a:extLst>
    <a:ext uri="{05A4C25C-085E-4340-85A3-A5531E510DB2}">
      <thm15:themeFamily xmlns:thm15="http://schemas.microsoft.com/office/thememl/2012/main" name="Ion Boardroom" id="{FC33163D-4339-46B1-8EED-24C834239D99}" vid="{B8502691-933B-45FE-8764-BA278511EF27}"/>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Document" ma:contentTypeID="0x010100F79CC29ABECA4240AC0B18D52B09841D" ma:contentTypeVersion="14" ma:contentTypeDescription="Create a new document." ma:contentTypeScope="" ma:versionID="16565fa0323cb63315276a23a605c7ad">
  <xsd:schema xmlns:xsd="http://www.w3.org/2001/XMLSchema" xmlns:xs="http://www.w3.org/2001/XMLSchema" xmlns:p="http://schemas.microsoft.com/office/2006/metadata/properties" xmlns:ns3="d6f7a6e2-a2bb-432a-b406-760b1b1769a2" xmlns:ns4="dd7bbc2b-1d05-4a2b-aef3-b6f0207d1649" targetNamespace="http://schemas.microsoft.com/office/2006/metadata/properties" ma:root="true" ma:fieldsID="65807850e9f422f03d5c2191120cfce4" ns3:_="" ns4:_="">
    <xsd:import namespace="d6f7a6e2-a2bb-432a-b406-760b1b1769a2"/>
    <xsd:import namespace="dd7bbc2b-1d05-4a2b-aef3-b6f0207d1649"/>
    <xsd:element name="properties">
      <xsd:complexType>
        <xsd:sequence>
          <xsd:element name="documentManagement">
            <xsd:complexType>
              <xsd:all>
                <xsd:element ref="ns3:SharedWithUsers" minOccurs="0"/>
                <xsd:element ref="ns3:SharedWithDetails" minOccurs="0"/>
                <xsd:element ref="ns3:SharingHintHash" minOccurs="0"/>
                <xsd:element ref="ns4:MediaServiceMetadata" minOccurs="0"/>
                <xsd:element ref="ns4:MediaServiceFastMetadata" minOccurs="0"/>
                <xsd:element ref="ns4:MediaServiceAutoKeyPoints" minOccurs="0"/>
                <xsd:element ref="ns4:MediaServiceKeyPoints" minOccurs="0"/>
                <xsd:element ref="ns4:MediaServiceDateTaken" minOccurs="0"/>
                <xsd:element ref="ns4:MediaServiceAutoTags" minOccurs="0"/>
                <xsd:element ref="ns4:MediaServiceGenerationTime" minOccurs="0"/>
                <xsd:element ref="ns4:MediaServiceEventHashCode" minOccurs="0"/>
                <xsd:element ref="ns4:MediaServiceOCR" minOccurs="0"/>
                <xsd:element ref="ns4:MediaLengthInSeconds" minOccurs="0"/>
                <xsd:element ref="ns4:MediaServiceSearchPropertie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6f7a6e2-a2bb-432a-b406-760b1b1769a2" elementFormDefault="qualified">
    <xsd:import namespace="http://schemas.microsoft.com/office/2006/documentManagement/types"/>
    <xsd:import namespace="http://schemas.microsoft.com/office/infopath/2007/PartnerControls"/>
    <xsd:element name="SharedWithUsers" ma:index="8"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9" nillable="true" ma:displayName="Shared With Details" ma:internalName="SharedWithDetails" ma:readOnly="true">
      <xsd:simpleType>
        <xsd:restriction base="dms:Note">
          <xsd:maxLength value="255"/>
        </xsd:restriction>
      </xsd:simpleType>
    </xsd:element>
    <xsd:element name="SharingHintHash" ma:index="10" nillable="true" ma:displayName="Sharing Hint Hash" ma:hidden="true" ma:internalName="SharingHintHash"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dd7bbc2b-1d05-4a2b-aef3-b6f0207d1649" elementFormDefault="qualified">
    <xsd:import namespace="http://schemas.microsoft.com/office/2006/documentManagement/types"/>
    <xsd:import namespace="http://schemas.microsoft.com/office/infopath/2007/PartnerControls"/>
    <xsd:element name="MediaServiceMetadata" ma:index="11" nillable="true" ma:displayName="MediaServiceMetadata" ma:hidden="true" ma:internalName="MediaServiceMetadata" ma:readOnly="true">
      <xsd:simpleType>
        <xsd:restriction base="dms:Note"/>
      </xsd:simpleType>
    </xsd:element>
    <xsd:element name="MediaServiceFastMetadata" ma:index="12" nillable="true" ma:displayName="MediaServiceFastMetadata" ma:hidden="true" ma:internalName="MediaServiceFastMetadata" ma:readOnly="true">
      <xsd:simpleType>
        <xsd:restriction base="dms:Note"/>
      </xsd:simpleType>
    </xsd:element>
    <xsd:element name="MediaServiceAutoKeyPoints" ma:index="13" nillable="true" ma:displayName="MediaServiceAutoKeyPoints" ma:hidden="true" ma:internalName="MediaServiceAutoKeyPoints" ma:readOnly="true">
      <xsd:simpleType>
        <xsd:restriction base="dms:Note"/>
      </xsd:simpleType>
    </xsd:element>
    <xsd:element name="MediaServiceKeyPoints" ma:index="14" nillable="true" ma:displayName="KeyPoints" ma:internalName="MediaServiceKeyPoints" ma:readOnly="true">
      <xsd:simpleType>
        <xsd:restriction base="dms:Note">
          <xsd:maxLength value="255"/>
        </xsd:restriction>
      </xsd:simpleType>
    </xsd:element>
    <xsd:element name="MediaServiceDateTaken" ma:index="15" nillable="true" ma:displayName="MediaServiceDateTaken" ma:hidden="true" ma:internalName="MediaServiceDateTaken" ma:readOnly="true">
      <xsd:simpleType>
        <xsd:restriction base="dms:Text"/>
      </xsd:simpleType>
    </xsd:element>
    <xsd:element name="MediaServiceAutoTags" ma:index="16" nillable="true" ma:displayName="Tags" ma:internalName="MediaServiceAutoTags" ma:readOnly="true">
      <xsd:simpleType>
        <xsd:restriction base="dms:Text"/>
      </xsd:simpleType>
    </xsd:element>
    <xsd:element name="MediaServiceGenerationTime" ma:index="17" nillable="true" ma:displayName="MediaServiceGenerationTime" ma:hidden="true" ma:internalName="MediaServiceGenerationTime" ma:readOnly="true">
      <xsd:simpleType>
        <xsd:restriction base="dms:Text"/>
      </xsd:simpleType>
    </xsd:element>
    <xsd:element name="MediaServiceEventHashCode" ma:index="18" nillable="true" ma:displayName="MediaServiceEventHashCode" ma:hidden="true" ma:internalName="MediaServiceEventHashCode" ma:readOnly="true">
      <xsd:simpleType>
        <xsd:restriction base="dms:Text"/>
      </xsd:simpleType>
    </xsd:element>
    <xsd:element name="MediaServiceOCR" ma:index="19" nillable="true" ma:displayName="Extracted Text" ma:internalName="MediaServiceOCR" ma:readOnly="true">
      <xsd:simpleType>
        <xsd:restriction base="dms:Note">
          <xsd:maxLength value="255"/>
        </xsd:restriction>
      </xsd:simpleType>
    </xsd:element>
    <xsd:element name="MediaLengthInSeconds" ma:index="20" nillable="true" ma:displayName="MediaLengthInSeconds" ma:hidden="true" ma:internalName="MediaLengthInSeconds" ma:readOnly="true">
      <xsd:simpleType>
        <xsd:restriction base="dms:Unknown"/>
      </xsd:simpleType>
    </xsd:element>
    <xsd:element name="MediaServiceSearchProperties" ma:index="21" nillable="true" ma:displayName="MediaServiceSearchProperties" ma:hidden="true" ma:internalName="MediaServiceSearchProperties" ma:readOnly="true">
      <xsd:simpleType>
        <xsd:restriction base="dms:Note"/>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22313DF2-6718-47BB-AC3E-D171D2AE7ACB}">
  <ds:schemaRefs>
    <ds:schemaRef ds:uri="http://schemas.microsoft.com/office/2006/documentManagement/types"/>
    <ds:schemaRef ds:uri="http://www.w3.org/XML/1998/namespace"/>
    <ds:schemaRef ds:uri="http://schemas.openxmlformats.org/package/2006/metadata/core-properties"/>
    <ds:schemaRef ds:uri="http://schemas.microsoft.com/office/infopath/2007/PartnerControls"/>
    <ds:schemaRef ds:uri="http://purl.org/dc/elements/1.1/"/>
    <ds:schemaRef ds:uri="http://schemas.microsoft.com/office/2006/metadata/properties"/>
    <ds:schemaRef ds:uri="http://purl.org/dc/terms/"/>
    <ds:schemaRef ds:uri="dd7bbc2b-1d05-4a2b-aef3-b6f0207d1649"/>
    <ds:schemaRef ds:uri="d6f7a6e2-a2bb-432a-b406-760b1b1769a2"/>
    <ds:schemaRef ds:uri="http://purl.org/dc/dcmitype/"/>
  </ds:schemaRefs>
</ds:datastoreItem>
</file>

<file path=customXml/itemProps2.xml><?xml version="1.0" encoding="utf-8"?>
<ds:datastoreItem xmlns:ds="http://schemas.openxmlformats.org/officeDocument/2006/customXml" ds:itemID="{FEFF2758-4D8B-4362-AB20-DF5A66ADAAE2}">
  <ds:schemaRefs>
    <ds:schemaRef ds:uri="http://schemas.microsoft.com/sharepoint/v3/contenttype/forms"/>
  </ds:schemaRefs>
</ds:datastoreItem>
</file>

<file path=customXml/itemProps3.xml><?xml version="1.0" encoding="utf-8"?>
<ds:datastoreItem xmlns:ds="http://schemas.openxmlformats.org/officeDocument/2006/customXml" ds:itemID="{447EB49E-0085-4BA7-A631-02E540895FA1}">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d6f7a6e2-a2bb-432a-b406-760b1b1769a2"/>
    <ds:schemaRef ds:uri="dd7bbc2b-1d05-4a2b-aef3-b6f0207d1649"/>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emplate>Ion Boardroom</Template>
  <TotalTime>183</TotalTime>
  <Words>1818</Words>
  <Application>Microsoft Office PowerPoint</Application>
  <PresentationFormat>Widescreen</PresentationFormat>
  <Paragraphs>143</Paragraphs>
  <Slides>24</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24</vt:i4>
      </vt:variant>
    </vt:vector>
  </HeadingPairs>
  <TitlesOfParts>
    <vt:vector size="28" baseType="lpstr">
      <vt:lpstr>Arial</vt:lpstr>
      <vt:lpstr>Century Gothic</vt:lpstr>
      <vt:lpstr>Wingdings 3</vt:lpstr>
      <vt:lpstr>Ion Boardroom</vt:lpstr>
      <vt:lpstr>Women and Children</vt:lpstr>
      <vt:lpstr>PowerPoint Presentation</vt:lpstr>
      <vt:lpstr>PowerPoint Presentation</vt:lpstr>
      <vt:lpstr>Tombstone of Regina</vt:lpstr>
      <vt:lpstr>PowerPoint Presentation</vt:lpstr>
      <vt:lpstr>Vellibia Ertola Gravestone</vt:lpstr>
      <vt:lpstr>Diodora the Priestess</vt:lpstr>
      <vt:lpstr>PowerPoint Presentation</vt:lpstr>
      <vt:lpstr>The Ivory Bangle Lady</vt:lpstr>
      <vt:lpstr>PowerPoint Presentation</vt:lpstr>
      <vt:lpstr>PowerPoint Presentation</vt:lpstr>
      <vt:lpstr>Reception of the Ivory Bangle Lady</vt:lpstr>
      <vt:lpstr>Lucius Aebutius Thales Sandal</vt:lpstr>
      <vt:lpstr>Spindle Whorls</vt:lpstr>
      <vt:lpstr>Hairstyles</vt:lpstr>
      <vt:lpstr>Cosmetics</vt:lpstr>
      <vt:lpstr>PowerPoint Presentation</vt:lpstr>
      <vt:lpstr>Toys at Vindolanda</vt:lpstr>
      <vt:lpstr>Children’s shoes</vt:lpstr>
      <vt:lpstr>Summary</vt:lpstr>
      <vt:lpstr>Torcs</vt:lpstr>
      <vt:lpstr>Examples of British Iron Age torcs</vt:lpstr>
      <vt:lpstr>Lochar Moss Torc</vt:lpstr>
      <vt:lpstr>Lambay Island torc</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Women and Children</dc:title>
  <dc:creator>Natalie Boyd (25000802)</dc:creator>
  <cp:lastModifiedBy>Natalie Boyd (25000802)</cp:lastModifiedBy>
  <cp:revision>1</cp:revision>
  <dcterms:created xsi:type="dcterms:W3CDTF">2022-11-23T07:01:53Z</dcterms:created>
  <dcterms:modified xsi:type="dcterms:W3CDTF">2022-11-30T09:22:56Z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0x010100F79CC29ABECA4240AC0B18D52B09841D</vt:lpwstr>
  </property>
</Properties>
</file>