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9" r:id="rId5"/>
  </p:sldMasterIdLst>
  <p:notesMasterIdLst>
    <p:notesMasterId r:id="rId19"/>
  </p:notesMasterIdLst>
  <p:sldIdLst>
    <p:sldId id="719" r:id="rId6"/>
    <p:sldId id="843" r:id="rId7"/>
    <p:sldId id="852" r:id="rId8"/>
    <p:sldId id="853" r:id="rId9"/>
    <p:sldId id="854" r:id="rId10"/>
    <p:sldId id="859" r:id="rId11"/>
    <p:sldId id="860" r:id="rId12"/>
    <p:sldId id="856" r:id="rId13"/>
    <p:sldId id="858" r:id="rId14"/>
    <p:sldId id="862" r:id="rId15"/>
    <p:sldId id="857" r:id="rId16"/>
    <p:sldId id="861" r:id="rId17"/>
    <p:sldId id="72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93CB03-6AD2-4420-B621-485493DB55A6}" v="2" dt="2026-04-30T11:20:55.018"/>
    <p1510:client id="{CC7C1059-0228-474D-8EA7-47A5C36720DD}" v="3" dt="2026-04-30T11:32:31.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362"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custSel addSld delSld modSld sldOrd">
      <pc:chgData name="Jenifer Prince Devaraj" userId="c3fb109c-09d1-42a6-93f4-69472d709861" providerId="ADAL" clId="{09A26AFE-3578-4143-B1B0-81DF391638B0}" dt="2026-04-30T14:17:31.254" v="188" actId="1076"/>
      <pc:docMkLst>
        <pc:docMk/>
      </pc:docMkLst>
      <pc:sldChg chg="modSp mod">
        <pc:chgData name="Jenifer Prince Devaraj" userId="c3fb109c-09d1-42a6-93f4-69472d709861" providerId="ADAL" clId="{09A26AFE-3578-4143-B1B0-81DF391638B0}" dt="2026-04-30T11:19:26.141" v="32" actId="20577"/>
        <pc:sldMkLst>
          <pc:docMk/>
          <pc:sldMk cId="3119007398" sldId="719"/>
        </pc:sldMkLst>
        <pc:spChg chg="mod">
          <ac:chgData name="Jenifer Prince Devaraj" userId="c3fb109c-09d1-42a6-93f4-69472d709861" providerId="ADAL" clId="{09A26AFE-3578-4143-B1B0-81DF391638B0}" dt="2026-04-30T11:19:26.141" v="32" actId="20577"/>
          <ac:spMkLst>
            <pc:docMk/>
            <pc:sldMk cId="3119007398" sldId="719"/>
            <ac:spMk id="4" creationId="{BE605BA5-7179-54D8-AA19-BC9809E09348}"/>
          </ac:spMkLst>
        </pc:spChg>
      </pc:sldChg>
      <pc:sldChg chg="modSp add del mod">
        <pc:chgData name="Jenifer Prince Devaraj" userId="c3fb109c-09d1-42a6-93f4-69472d709861" providerId="ADAL" clId="{09A26AFE-3578-4143-B1B0-81DF391638B0}" dt="2026-04-30T11:32:31.968" v="85"/>
        <pc:sldMkLst>
          <pc:docMk/>
          <pc:sldMk cId="2858809897" sldId="843"/>
        </pc:sldMkLst>
        <pc:spChg chg="mod">
          <ac:chgData name="Jenifer Prince Devaraj" userId="c3fb109c-09d1-42a6-93f4-69472d709861" providerId="ADAL" clId="{09A26AFE-3578-4143-B1B0-81DF391638B0}" dt="2026-04-30T11:19:42.389" v="34" actId="1076"/>
          <ac:spMkLst>
            <pc:docMk/>
            <pc:sldMk cId="2858809897" sldId="843"/>
            <ac:spMk id="4" creationId="{4C2BF3F2-4FB6-5823-A8B7-454D0D27F445}"/>
          </ac:spMkLst>
        </pc:spChg>
      </pc:sldChg>
      <pc:sldChg chg="modSp add del mod">
        <pc:chgData name="Jenifer Prince Devaraj" userId="c3fb109c-09d1-42a6-93f4-69472d709861" providerId="ADAL" clId="{09A26AFE-3578-4143-B1B0-81DF391638B0}" dt="2026-04-30T11:32:31.968" v="85"/>
        <pc:sldMkLst>
          <pc:docMk/>
          <pc:sldMk cId="3587937032" sldId="852"/>
        </pc:sldMkLst>
        <pc:spChg chg="mod">
          <ac:chgData name="Jenifer Prince Devaraj" userId="c3fb109c-09d1-42a6-93f4-69472d709861" providerId="ADAL" clId="{09A26AFE-3578-4143-B1B0-81DF391638B0}" dt="2026-04-30T11:19:50.352" v="36" actId="1076"/>
          <ac:spMkLst>
            <pc:docMk/>
            <pc:sldMk cId="3587937032" sldId="852"/>
            <ac:spMk id="4" creationId="{4C2BF3F2-4FB6-5823-A8B7-454D0D27F445}"/>
          </ac:spMkLst>
        </pc:spChg>
      </pc:sldChg>
      <pc:sldChg chg="modSp add del mod">
        <pc:chgData name="Jenifer Prince Devaraj" userId="c3fb109c-09d1-42a6-93f4-69472d709861" providerId="ADAL" clId="{09A26AFE-3578-4143-B1B0-81DF391638B0}" dt="2026-04-30T11:32:31.968" v="85"/>
        <pc:sldMkLst>
          <pc:docMk/>
          <pc:sldMk cId="1817205847" sldId="853"/>
        </pc:sldMkLst>
        <pc:spChg chg="mod">
          <ac:chgData name="Jenifer Prince Devaraj" userId="c3fb109c-09d1-42a6-93f4-69472d709861" providerId="ADAL" clId="{09A26AFE-3578-4143-B1B0-81DF391638B0}" dt="2026-04-30T11:21:00.920" v="69" actId="1076"/>
          <ac:spMkLst>
            <pc:docMk/>
            <pc:sldMk cId="1817205847" sldId="853"/>
            <ac:spMk id="4" creationId="{4C2BF3F2-4FB6-5823-A8B7-454D0D27F445}"/>
          </ac:spMkLst>
        </pc:spChg>
      </pc:sldChg>
      <pc:sldChg chg="modSp add del mod">
        <pc:chgData name="Jenifer Prince Devaraj" userId="c3fb109c-09d1-42a6-93f4-69472d709861" providerId="ADAL" clId="{09A26AFE-3578-4143-B1B0-81DF391638B0}" dt="2026-04-30T11:32:31.968" v="85"/>
        <pc:sldMkLst>
          <pc:docMk/>
          <pc:sldMk cId="667300386" sldId="854"/>
        </pc:sldMkLst>
        <pc:spChg chg="mod">
          <ac:chgData name="Jenifer Prince Devaraj" userId="c3fb109c-09d1-42a6-93f4-69472d709861" providerId="ADAL" clId="{09A26AFE-3578-4143-B1B0-81DF391638B0}" dt="2026-04-30T11:20:01.731" v="38" actId="1076"/>
          <ac:spMkLst>
            <pc:docMk/>
            <pc:sldMk cId="667300386" sldId="854"/>
            <ac:spMk id="4" creationId="{4C2BF3F2-4FB6-5823-A8B7-454D0D27F445}"/>
          </ac:spMkLst>
        </pc:spChg>
        <pc:spChg chg="mod">
          <ac:chgData name="Jenifer Prince Devaraj" userId="c3fb109c-09d1-42a6-93f4-69472d709861" providerId="ADAL" clId="{09A26AFE-3578-4143-B1B0-81DF391638B0}" dt="2026-04-28T22:13:12.129" v="7" actId="20577"/>
          <ac:spMkLst>
            <pc:docMk/>
            <pc:sldMk cId="667300386" sldId="854"/>
            <ac:spMk id="13" creationId="{BC60F4DE-2360-E8FA-23BC-065076E1BCE2}"/>
          </ac:spMkLst>
        </pc:spChg>
      </pc:sldChg>
      <pc:sldChg chg="addSp delSp modSp del mod">
        <pc:chgData name="Jenifer Prince Devaraj" userId="c3fb109c-09d1-42a6-93f4-69472d709861" providerId="ADAL" clId="{09A26AFE-3578-4143-B1B0-81DF391638B0}" dt="2026-04-30T11:31:37.676" v="82" actId="47"/>
        <pc:sldMkLst>
          <pc:docMk/>
          <pc:sldMk cId="2381642235" sldId="855"/>
        </pc:sldMkLst>
        <pc:spChg chg="del mod">
          <ac:chgData name="Jenifer Prince Devaraj" userId="c3fb109c-09d1-42a6-93f4-69472d709861" providerId="ADAL" clId="{09A26AFE-3578-4143-B1B0-81DF391638B0}" dt="2026-04-30T11:23:11.003" v="74" actId="478"/>
          <ac:spMkLst>
            <pc:docMk/>
            <pc:sldMk cId="2381642235" sldId="855"/>
            <ac:spMk id="2" creationId="{BBD1089C-42CE-462F-F9D5-CBB6DE9A4419}"/>
          </ac:spMkLst>
        </pc:spChg>
        <pc:spChg chg="mod">
          <ac:chgData name="Jenifer Prince Devaraj" userId="c3fb109c-09d1-42a6-93f4-69472d709861" providerId="ADAL" clId="{09A26AFE-3578-4143-B1B0-81DF391638B0}" dt="2026-04-30T11:20:32.188" v="44" actId="1076"/>
          <ac:spMkLst>
            <pc:docMk/>
            <pc:sldMk cId="2381642235" sldId="855"/>
            <ac:spMk id="4" creationId="{4C2BF3F2-4FB6-5823-A8B7-454D0D27F445}"/>
          </ac:spMkLst>
        </pc:spChg>
        <pc:spChg chg="add del mod">
          <ac:chgData name="Jenifer Prince Devaraj" userId="c3fb109c-09d1-42a6-93f4-69472d709861" providerId="ADAL" clId="{09A26AFE-3578-4143-B1B0-81DF391638B0}" dt="2026-04-30T11:23:13.150" v="75" actId="478"/>
          <ac:spMkLst>
            <pc:docMk/>
            <pc:sldMk cId="2381642235" sldId="855"/>
            <ac:spMk id="6" creationId="{66AE3B39-58CD-D2AB-C72A-0524A4E937E8}"/>
          </ac:spMkLst>
        </pc:spChg>
        <pc:spChg chg="mod">
          <ac:chgData name="Jenifer Prince Devaraj" userId="c3fb109c-09d1-42a6-93f4-69472d709861" providerId="ADAL" clId="{09A26AFE-3578-4143-B1B0-81DF391638B0}" dt="2026-04-30T11:23:17.617" v="76" actId="1076"/>
          <ac:spMkLst>
            <pc:docMk/>
            <pc:sldMk cId="2381642235" sldId="855"/>
            <ac:spMk id="13" creationId="{BC60F4DE-2360-E8FA-23BC-065076E1BCE2}"/>
          </ac:spMkLst>
        </pc:spChg>
      </pc:sldChg>
      <pc:sldChg chg="modSp add del mod ord">
        <pc:chgData name="Jenifer Prince Devaraj" userId="c3fb109c-09d1-42a6-93f4-69472d709861" providerId="ADAL" clId="{09A26AFE-3578-4143-B1B0-81DF391638B0}" dt="2026-04-30T11:33:01.328" v="93"/>
        <pc:sldMkLst>
          <pc:docMk/>
          <pc:sldMk cId="952100256" sldId="856"/>
        </pc:sldMkLst>
        <pc:spChg chg="mod">
          <ac:chgData name="Jenifer Prince Devaraj" userId="c3fb109c-09d1-42a6-93f4-69472d709861" providerId="ADAL" clId="{09A26AFE-3578-4143-B1B0-81DF391638B0}" dt="2026-04-30T11:20:11.519" v="40" actId="1076"/>
          <ac:spMkLst>
            <pc:docMk/>
            <pc:sldMk cId="952100256" sldId="856"/>
            <ac:spMk id="4" creationId="{4C2BF3F2-4FB6-5823-A8B7-454D0D27F445}"/>
          </ac:spMkLst>
        </pc:spChg>
      </pc:sldChg>
      <pc:sldChg chg="addSp delSp modSp add mod">
        <pc:chgData name="Jenifer Prince Devaraj" userId="c3fb109c-09d1-42a6-93f4-69472d709861" providerId="ADAL" clId="{09A26AFE-3578-4143-B1B0-81DF391638B0}" dt="2026-04-30T14:17:31.254" v="188" actId="1076"/>
        <pc:sldMkLst>
          <pc:docMk/>
          <pc:sldMk cId="298665115" sldId="857"/>
        </pc:sldMkLst>
        <pc:spChg chg="del">
          <ac:chgData name="Jenifer Prince Devaraj" userId="c3fb109c-09d1-42a6-93f4-69472d709861" providerId="ADAL" clId="{09A26AFE-3578-4143-B1B0-81DF391638B0}" dt="2026-04-30T11:33:24.321" v="101" actId="478"/>
          <ac:spMkLst>
            <pc:docMk/>
            <pc:sldMk cId="298665115" sldId="857"/>
            <ac:spMk id="2" creationId="{684D04F0-72DE-2266-9819-723F8C1E5F37}"/>
          </ac:spMkLst>
        </pc:spChg>
        <pc:spChg chg="add del mod">
          <ac:chgData name="Jenifer Prince Devaraj" userId="c3fb109c-09d1-42a6-93f4-69472d709861" providerId="ADAL" clId="{09A26AFE-3578-4143-B1B0-81DF391638B0}" dt="2026-04-30T11:33:26.475" v="102" actId="478"/>
          <ac:spMkLst>
            <pc:docMk/>
            <pc:sldMk cId="298665115" sldId="857"/>
            <ac:spMk id="6" creationId="{167243A0-262A-3B7C-7BAB-D87966BD4D31}"/>
          </ac:spMkLst>
        </pc:spChg>
        <pc:spChg chg="mod">
          <ac:chgData name="Jenifer Prince Devaraj" userId="c3fb109c-09d1-42a6-93f4-69472d709861" providerId="ADAL" clId="{09A26AFE-3578-4143-B1B0-81DF391638B0}" dt="2026-04-30T13:29:01.090" v="181" actId="113"/>
          <ac:spMkLst>
            <pc:docMk/>
            <pc:sldMk cId="298665115" sldId="857"/>
            <ac:spMk id="13" creationId="{3FD78486-C013-7460-51A3-DF59A1C21B8D}"/>
          </ac:spMkLst>
        </pc:spChg>
        <pc:picChg chg="add mod">
          <ac:chgData name="Jenifer Prince Devaraj" userId="c3fb109c-09d1-42a6-93f4-69472d709861" providerId="ADAL" clId="{09A26AFE-3578-4143-B1B0-81DF391638B0}" dt="2026-04-30T13:25:13.375" v="155" actId="1076"/>
          <ac:picMkLst>
            <pc:docMk/>
            <pc:sldMk cId="298665115" sldId="857"/>
            <ac:picMk id="5" creationId="{AB5B0E24-D3D5-E1CA-DA1D-3AC8922AC4E9}"/>
          </ac:picMkLst>
        </pc:picChg>
        <pc:picChg chg="add mod">
          <ac:chgData name="Jenifer Prince Devaraj" userId="c3fb109c-09d1-42a6-93f4-69472d709861" providerId="ADAL" clId="{09A26AFE-3578-4143-B1B0-81DF391638B0}" dt="2026-04-30T14:17:31.254" v="188" actId="1076"/>
          <ac:picMkLst>
            <pc:docMk/>
            <pc:sldMk cId="298665115" sldId="857"/>
            <ac:picMk id="6" creationId="{DDDE4D36-B5CE-6958-61E8-3EBC3DE9DA91}"/>
          </ac:picMkLst>
        </pc:picChg>
        <pc:picChg chg="add mod">
          <ac:chgData name="Jenifer Prince Devaraj" userId="c3fb109c-09d1-42a6-93f4-69472d709861" providerId="ADAL" clId="{09A26AFE-3578-4143-B1B0-81DF391638B0}" dt="2026-04-30T13:25:16.230" v="156" actId="1076"/>
          <ac:picMkLst>
            <pc:docMk/>
            <pc:sldMk cId="298665115" sldId="857"/>
            <ac:picMk id="7" creationId="{FB5B22BA-7982-9C02-068A-94CDAC20760C}"/>
          </ac:picMkLst>
        </pc:picChg>
        <pc:picChg chg="add del mod">
          <ac:chgData name="Jenifer Prince Devaraj" userId="c3fb109c-09d1-42a6-93f4-69472d709861" providerId="ADAL" clId="{09A26AFE-3578-4143-B1B0-81DF391638B0}" dt="2026-04-30T13:23:47.702" v="140" actId="478"/>
          <ac:picMkLst>
            <pc:docMk/>
            <pc:sldMk cId="298665115" sldId="857"/>
            <ac:picMk id="8" creationId="{34B31A49-F37F-D9CE-14B9-820BC466C5B8}"/>
          </ac:picMkLst>
        </pc:picChg>
        <pc:picChg chg="add del mod">
          <ac:chgData name="Jenifer Prince Devaraj" userId="c3fb109c-09d1-42a6-93f4-69472d709861" providerId="ADAL" clId="{09A26AFE-3578-4143-B1B0-81DF391638B0}" dt="2026-04-30T14:17:06.151" v="184" actId="478"/>
          <ac:picMkLst>
            <pc:docMk/>
            <pc:sldMk cId="298665115" sldId="857"/>
            <ac:picMk id="10" creationId="{6DC39931-A72E-6C9C-4436-3D0F27770611}"/>
          </ac:picMkLst>
        </pc:picChg>
      </pc:sldChg>
      <pc:sldChg chg="addSp delSp modSp add mod ord">
        <pc:chgData name="Jenifer Prince Devaraj" userId="c3fb109c-09d1-42a6-93f4-69472d709861" providerId="ADAL" clId="{09A26AFE-3578-4143-B1B0-81DF391638B0}" dt="2026-04-30T13:29:10.116" v="183" actId="113"/>
        <pc:sldMkLst>
          <pc:docMk/>
          <pc:sldMk cId="222246403" sldId="858"/>
        </pc:sldMkLst>
        <pc:spChg chg="del mod">
          <ac:chgData name="Jenifer Prince Devaraj" userId="c3fb109c-09d1-42a6-93f4-69472d709861" providerId="ADAL" clId="{09A26AFE-3578-4143-B1B0-81DF391638B0}" dt="2026-04-30T11:32:48.555" v="89" actId="478"/>
          <ac:spMkLst>
            <pc:docMk/>
            <pc:sldMk cId="222246403" sldId="858"/>
            <ac:spMk id="2" creationId="{6AEF292A-0199-5279-C50E-E4CCA34A4023}"/>
          </ac:spMkLst>
        </pc:spChg>
        <pc:spChg chg="mod">
          <ac:chgData name="Jenifer Prince Devaraj" userId="c3fb109c-09d1-42a6-93f4-69472d709861" providerId="ADAL" clId="{09A26AFE-3578-4143-B1B0-81DF391638B0}" dt="2026-04-30T13:29:10.116" v="183" actId="113"/>
          <ac:spMkLst>
            <pc:docMk/>
            <pc:sldMk cId="222246403" sldId="858"/>
            <ac:spMk id="13" creationId="{6F7FF3E8-9C84-AA8D-9585-2A769A9CB682}"/>
          </ac:spMkLst>
        </pc:spChg>
        <pc:picChg chg="add mod">
          <ac:chgData name="Jenifer Prince Devaraj" userId="c3fb109c-09d1-42a6-93f4-69472d709861" providerId="ADAL" clId="{09A26AFE-3578-4143-B1B0-81DF391638B0}" dt="2026-04-30T13:02:11.605" v="116" actId="1076"/>
          <ac:picMkLst>
            <pc:docMk/>
            <pc:sldMk cId="222246403" sldId="858"/>
            <ac:picMk id="6" creationId="{007C89DF-D458-3DB0-E03A-100334FE1EB6}"/>
          </ac:picMkLst>
        </pc:picChg>
      </pc:sldChg>
      <pc:sldChg chg="add">
        <pc:chgData name="Jenifer Prince Devaraj" userId="c3fb109c-09d1-42a6-93f4-69472d709861" providerId="ADAL" clId="{09A26AFE-3578-4143-B1B0-81DF391638B0}" dt="2026-04-30T11:32:31.968" v="85"/>
        <pc:sldMkLst>
          <pc:docMk/>
          <pc:sldMk cId="3099107756" sldId="859"/>
        </pc:sldMkLst>
      </pc:sldChg>
      <pc:sldChg chg="add">
        <pc:chgData name="Jenifer Prince Devaraj" userId="c3fb109c-09d1-42a6-93f4-69472d709861" providerId="ADAL" clId="{09A26AFE-3578-4143-B1B0-81DF391638B0}" dt="2026-04-30T11:32:31.968" v="85"/>
        <pc:sldMkLst>
          <pc:docMk/>
          <pc:sldMk cId="2011752557" sldId="860"/>
        </pc:sldMkLst>
      </pc:sldChg>
      <pc:sldChg chg="addSp delSp modSp add mod">
        <pc:chgData name="Jenifer Prince Devaraj" userId="c3fb109c-09d1-42a6-93f4-69472d709861" providerId="ADAL" clId="{09A26AFE-3578-4143-B1B0-81DF391638B0}" dt="2026-04-30T13:28:57.243" v="180" actId="113"/>
        <pc:sldMkLst>
          <pc:docMk/>
          <pc:sldMk cId="1527363903" sldId="861"/>
        </pc:sldMkLst>
        <pc:spChg chg="del">
          <ac:chgData name="Jenifer Prince Devaraj" userId="c3fb109c-09d1-42a6-93f4-69472d709861" providerId="ADAL" clId="{09A26AFE-3578-4143-B1B0-81DF391638B0}" dt="2026-04-30T11:33:45.436" v="111" actId="478"/>
          <ac:spMkLst>
            <pc:docMk/>
            <pc:sldMk cId="1527363903" sldId="861"/>
            <ac:spMk id="2" creationId="{9A8CABD7-6A71-BE8B-EF06-178713F9FDBD}"/>
          </ac:spMkLst>
        </pc:spChg>
        <pc:spChg chg="add del mod">
          <ac:chgData name="Jenifer Prince Devaraj" userId="c3fb109c-09d1-42a6-93f4-69472d709861" providerId="ADAL" clId="{09A26AFE-3578-4143-B1B0-81DF391638B0}" dt="2026-04-30T11:33:48.307" v="112" actId="478"/>
          <ac:spMkLst>
            <pc:docMk/>
            <pc:sldMk cId="1527363903" sldId="861"/>
            <ac:spMk id="6" creationId="{04B82F66-BDF4-D37E-5A4A-37CD44BCEC00}"/>
          </ac:spMkLst>
        </pc:spChg>
        <pc:spChg chg="mod">
          <ac:chgData name="Jenifer Prince Devaraj" userId="c3fb109c-09d1-42a6-93f4-69472d709861" providerId="ADAL" clId="{09A26AFE-3578-4143-B1B0-81DF391638B0}" dt="2026-04-30T13:28:57.243" v="180" actId="113"/>
          <ac:spMkLst>
            <pc:docMk/>
            <pc:sldMk cId="1527363903" sldId="861"/>
            <ac:spMk id="13" creationId="{54D0F306-FA8E-470D-D8DF-58901F410D29}"/>
          </ac:spMkLst>
        </pc:spChg>
        <pc:picChg chg="add mod">
          <ac:chgData name="Jenifer Prince Devaraj" userId="c3fb109c-09d1-42a6-93f4-69472d709861" providerId="ADAL" clId="{09A26AFE-3578-4143-B1B0-81DF391638B0}" dt="2026-04-30T13:28:02.711" v="170" actId="1076"/>
          <ac:picMkLst>
            <pc:docMk/>
            <pc:sldMk cId="1527363903" sldId="861"/>
            <ac:picMk id="5" creationId="{B5523F12-F8B6-F345-7730-A7D7F5114AD2}"/>
          </ac:picMkLst>
        </pc:picChg>
        <pc:picChg chg="add mod">
          <ac:chgData name="Jenifer Prince Devaraj" userId="c3fb109c-09d1-42a6-93f4-69472d709861" providerId="ADAL" clId="{09A26AFE-3578-4143-B1B0-81DF391638B0}" dt="2026-04-30T13:28:48.306" v="179" actId="1076"/>
          <ac:picMkLst>
            <pc:docMk/>
            <pc:sldMk cId="1527363903" sldId="861"/>
            <ac:picMk id="7" creationId="{3CFCDAD1-E7B7-D5E9-856F-22F64E66AB41}"/>
          </ac:picMkLst>
        </pc:picChg>
        <pc:picChg chg="add mod">
          <ac:chgData name="Jenifer Prince Devaraj" userId="c3fb109c-09d1-42a6-93f4-69472d709861" providerId="ADAL" clId="{09A26AFE-3578-4143-B1B0-81DF391638B0}" dt="2026-04-30T13:28:44" v="177" actId="14100"/>
          <ac:picMkLst>
            <pc:docMk/>
            <pc:sldMk cId="1527363903" sldId="861"/>
            <ac:picMk id="9" creationId="{9BB1E682-64CC-03E8-A6DF-225D0CF1B2AF}"/>
          </ac:picMkLst>
        </pc:picChg>
      </pc:sldChg>
      <pc:sldChg chg="modSp add mod ord">
        <pc:chgData name="Jenifer Prince Devaraj" userId="c3fb109c-09d1-42a6-93f4-69472d709861" providerId="ADAL" clId="{09A26AFE-3578-4143-B1B0-81DF391638B0}" dt="2026-04-30T13:29:05.873" v="182" actId="113"/>
        <pc:sldMkLst>
          <pc:docMk/>
          <pc:sldMk cId="3724120153" sldId="862"/>
        </pc:sldMkLst>
        <pc:spChg chg="mod">
          <ac:chgData name="Jenifer Prince Devaraj" userId="c3fb109c-09d1-42a6-93f4-69472d709861" providerId="ADAL" clId="{09A26AFE-3578-4143-B1B0-81DF391638B0}" dt="2026-04-30T13:29:05.873" v="182" actId="113"/>
          <ac:spMkLst>
            <pc:docMk/>
            <pc:sldMk cId="3724120153" sldId="862"/>
            <ac:spMk id="13" creationId="{76CC6518-953B-0A7E-7C33-AF8467E1B2D3}"/>
          </ac:spMkLst>
        </pc:spChg>
        <pc:picChg chg="mod">
          <ac:chgData name="Jenifer Prince Devaraj" userId="c3fb109c-09d1-42a6-93f4-69472d709861" providerId="ADAL" clId="{09A26AFE-3578-4143-B1B0-81DF391638B0}" dt="2026-04-30T13:23:39.857" v="136" actId="1076"/>
          <ac:picMkLst>
            <pc:docMk/>
            <pc:sldMk cId="3724120153" sldId="862"/>
            <ac:picMk id="8" creationId="{96434B5C-F7A6-62D5-9684-BAE457F4F7A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68326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250234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229513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58627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06E74-9E6E-5EC5-CC68-B6A933E01E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4A4E8F-5D60-D988-039A-BE76A103AF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3038CA-97CB-4CD8-66B6-E91921081FC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92757CFF-F0E2-1A61-41F1-9460BA2165F9}"/>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35258B6A-C5EE-5C37-028D-DD3036450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423473-6631-BA59-03B9-724EA6A1DD9F}"/>
              </a:ext>
            </a:extLst>
          </p:cNvPr>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574462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87E2C-DE63-0C1D-24E3-ED87A0D46F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07444-56C4-2B1A-94B5-AA0096A9F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F7572-7127-6162-2E23-D445C0E43517}"/>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2BF300D6-4428-4093-A84E-40E66F4997F8}"/>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6F9456EF-DA59-AB24-A9AE-692FE7FADA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976909-78BF-E541-4EDD-0824DB63D2E0}"/>
              </a:ext>
            </a:extLst>
          </p:cNvPr>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1565230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2296581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D6CA1-B2F6-BF42-DE11-028A3CF21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6A1690-64A9-D053-E8C2-468C4042D5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3EF673-3E3F-801E-E181-64B68DEEEC69}"/>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15474BBB-F069-7BB1-F919-42299439C294}"/>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2C6B137F-6315-EBF5-386E-3B9BF01817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069EFA-CE0B-CEF5-C366-F8F4E3877701}"/>
              </a:ext>
            </a:extLst>
          </p:cNvPr>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185037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DFD05-984E-0EF3-4A1F-5A75B59F7D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FFA6C3-8B60-2E06-D9BC-B221B43337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08479E-2A3E-D7AF-7BBD-AB3319D7C967}"/>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25000AE2-6306-7230-9CD6-8B9DCEC372E6}"/>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20FDA4A6-2BCB-3FB9-01BF-C9136DCE1A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00849B-6DE1-1796-4F37-5B2F4BEC9B0F}"/>
              </a:ext>
            </a:extLst>
          </p:cNvPr>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2531216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DD918-6A6C-FDC3-3ADC-F5FD66A90A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5B93E-D8F5-8F94-DF49-101817C312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9780C3-63B9-9A8A-BC10-CCE98B8BE77C}"/>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50753EEC-5F3D-F8F1-21A5-62897F246473}"/>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AEB5D3A6-7360-7853-6516-06DD7B6478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3F055E-D598-DDC6-5341-0C3E8833F9BC}"/>
              </a:ext>
            </a:extLst>
          </p:cNvPr>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2751890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9C82E-3586-E993-FF10-16CF87CC43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F69CFD-DDE6-FA1A-66BD-72F49CDA2F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63905C-E875-A8F0-86BE-1009D39353BD}"/>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874E2B0C-CEA3-106A-E894-532198516A7D}"/>
              </a:ext>
            </a:extLst>
          </p:cNvPr>
          <p:cNvSpPr>
            <a:spLocks noGrp="1"/>
          </p:cNvSpPr>
          <p:nvPr>
            <p:ph type="hdr" sz="quarter" idx="10"/>
          </p:nvPr>
        </p:nvSpPr>
        <p:spPr/>
        <p:txBody>
          <a:bodyPr/>
          <a:lstStyle/>
          <a:p>
            <a:r>
              <a:rPr lang="en-US"/>
              <a:t>Introduction</a:t>
            </a:r>
          </a:p>
        </p:txBody>
      </p:sp>
      <p:sp>
        <p:nvSpPr>
          <p:cNvPr id="5" name="Footer Placeholder 4">
            <a:extLst>
              <a:ext uri="{FF2B5EF4-FFF2-40B4-BE49-F238E27FC236}">
                <a16:creationId xmlns:a16="http://schemas.microsoft.com/office/drawing/2014/main" id="{B327E74F-3A87-C26F-08CD-DCEEABB022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848CAE-DEB5-1429-DA95-A19B818B1BC6}"/>
              </a:ext>
            </a:extLst>
          </p:cNvPr>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127155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1609361"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ACDB5002</a:t>
            </a:r>
          </a:p>
          <a:p>
            <a:r>
              <a:rPr lang="en-GB" b="1" dirty="0">
                <a:latin typeface="Cambria" panose="02040503050406030204" pitchFamily="18" charset="0"/>
                <a:ea typeface="Cambria" panose="02040503050406030204" pitchFamily="18" charset="0"/>
                <a:cs typeface="Arial"/>
              </a:rPr>
              <a:t>Topic 		: Temperature Sensor with UART </a:t>
            </a:r>
          </a:p>
          <a:p>
            <a:r>
              <a:rPr lang="en-GB" b="1" dirty="0">
                <a:latin typeface="Cambria" panose="02040503050406030204" pitchFamily="18" charset="0"/>
                <a:ea typeface="Cambria" panose="02040503050406030204" pitchFamily="18" charset="0"/>
                <a:cs typeface="Arial"/>
              </a:rPr>
              <a:t>Lecture 		: 18</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298514" y="1116738"/>
            <a:ext cx="11594969" cy="1325563"/>
          </a:xfrm>
        </p:spPr>
        <p:txBody>
          <a:bodyPr>
            <a:normAutofit/>
          </a:bodyPr>
          <a:lstStyle/>
          <a:p>
            <a:r>
              <a:rPr lang="en-GB" sz="2800" b="1" dirty="0">
                <a:latin typeface="Cambria" panose="02040503050406030204" pitchFamily="18" charset="0"/>
                <a:ea typeface="Cambria" panose="02040503050406030204" pitchFamily="18" charset="0"/>
              </a:rPr>
              <a:t>SENARIO</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162115" y="2442301"/>
            <a:ext cx="8531761" cy="4062587"/>
          </a:xfrm>
          <a:prstGeom prst="rect">
            <a:avLst/>
          </a:prstGeom>
          <a:noFill/>
        </p:spPr>
        <p:txBody>
          <a:bodyPr wrap="square" rtlCol="0">
            <a:spAutoFit/>
          </a:bodyPr>
          <a:lstStyle/>
          <a:p>
            <a:pPr marL="92075" algn="just">
              <a:lnSpc>
                <a:spcPct val="200000"/>
              </a:lnSpc>
            </a:pPr>
            <a:r>
              <a:rPr lang="en-GB" sz="2200" dirty="0">
                <a:latin typeface="Book Antiqua" panose="02040602050305030304" pitchFamily="18" charset="0"/>
                <a:ea typeface="Cambria" panose="02040503050406030204" pitchFamily="18" charset="0"/>
              </a:rPr>
              <a:t>In a greenhouse, plants require a controlled climate for optimal growth. If the temperature becomes too low, a heater must turn on; if it becomes too high, an air conditioner must turn on. If the temperature rises above 40°C, a red LED connected to RB2 must blink continuously as a warning, and UART must display an alert message on the serial monitor.</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
        <p:nvSpPr>
          <p:cNvPr id="5" name="Rectangle 4">
            <a:extLst>
              <a:ext uri="{FF2B5EF4-FFF2-40B4-BE49-F238E27FC236}">
                <a16:creationId xmlns:a16="http://schemas.microsoft.com/office/drawing/2014/main" id="{75811BC7-EFC9-4E8B-BC0E-46859BE80EA3}"/>
              </a:ext>
            </a:extLst>
          </p:cNvPr>
          <p:cNvSpPr/>
          <p:nvPr/>
        </p:nvSpPr>
        <p:spPr>
          <a:xfrm>
            <a:off x="1162115" y="2442301"/>
            <a:ext cx="8784668" cy="4027185"/>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880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62402" y="986402"/>
            <a:ext cx="11594969" cy="1325563"/>
          </a:xfrm>
        </p:spPr>
        <p:txBody>
          <a:bodyPr>
            <a:normAutofit/>
          </a:bodyPr>
          <a:lstStyle/>
          <a:p>
            <a:r>
              <a:rPr lang="en-GB" sz="2800" b="1" dirty="0">
                <a:latin typeface="Cambria" panose="02040503050406030204" pitchFamily="18" charset="0"/>
                <a:ea typeface="Cambria" panose="02040503050406030204" pitchFamily="18" charset="0"/>
              </a:rPr>
              <a:t>Requirement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960316" y="1876385"/>
            <a:ext cx="10107247" cy="4317207"/>
          </a:xfrm>
          <a:prstGeom prst="rect">
            <a:avLst/>
          </a:prstGeom>
          <a:noFill/>
        </p:spPr>
        <p:txBody>
          <a:bodyPr wrap="square" rtlCol="0">
            <a:spAutoFit/>
          </a:bodyPr>
          <a:lstStyle/>
          <a:p>
            <a:pPr marL="92075" algn="just">
              <a:lnSpc>
                <a:spcPct val="200000"/>
              </a:lnSpc>
            </a:pPr>
            <a:r>
              <a:rPr lang="en-GB" sz="2000" dirty="0">
                <a:latin typeface="Book Antiqua" panose="02040602050305030304" pitchFamily="18" charset="0"/>
                <a:ea typeface="Cambria" panose="02040503050406030204" pitchFamily="18" charset="0"/>
              </a:rPr>
              <a:t>A PIC16F877A microcontroller reads temperature from an LM35 sensor, displays the temperature and system status on a 16×2 LCD, and controls the heater and air conditioner via relays. The system also communicates through UART to send temperature readings and status messages. If the temperature is less than or equal to 40°C, the system displays “Temperature OK” on the serial monitor; if the temperature exceeds 40°C, an alert message is displayed. Additionally, a red LED connected to RB2 blinks continuously to indicate a high-temperature warning condition.</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587937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292428"/>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613137" y="2032814"/>
            <a:ext cx="9205204" cy="3340723"/>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1.	A 12V DC source must be stepped down and regulated to 5V using a voltage regulator. </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2.	An LM35 temperature sensor will output an analogue voltage proportional to temperature:</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Output connected to RA0/AN0 of PIC16F877A.</a:t>
            </a:r>
          </a:p>
          <a:p>
            <a:pPr marL="92075" algn="just">
              <a:lnSpc>
                <a:spcPct val="200000"/>
              </a:lnSpc>
              <a:tabLst>
                <a:tab pos="358775" algn="l"/>
              </a:tabLst>
            </a:pPr>
            <a:endParaRPr lang="en-GB" dirty="0">
              <a:latin typeface="Book Antiqua" panose="02040602050305030304" pitchFamily="18" charset="0"/>
              <a:ea typeface="Cambria" panose="02040503050406030204" pitchFamily="18" charset="0"/>
            </a:endParaRP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817205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390716" y="2032814"/>
            <a:ext cx="9205204" cy="4448718"/>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3.	Two relay modules connected to RB0 and RB1 will control the heater and air conditioner:</a:t>
            </a:r>
          </a:p>
          <a:p>
            <a:pPr marL="715963" algn="just">
              <a:lnSpc>
                <a:spcPct val="200000"/>
              </a:lnSpc>
              <a:tabLst>
                <a:tab pos="358775" algn="l"/>
              </a:tabLst>
            </a:pPr>
            <a:r>
              <a:rPr lang="en-GB" dirty="0">
                <a:latin typeface="Book Antiqua" panose="02040602050305030304" pitchFamily="18" charset="0"/>
                <a:ea typeface="Cambria" panose="02040503050406030204" pitchFamily="18" charset="0"/>
              </a:rPr>
              <a:t>•	Heater (RB0):</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ON when </a:t>
            </a:r>
            <a:r>
              <a:rPr lang="en-GB">
                <a:latin typeface="Book Antiqua" panose="02040602050305030304" pitchFamily="18" charset="0"/>
                <a:ea typeface="Cambria" panose="02040503050406030204" pitchFamily="18" charset="0"/>
              </a:rPr>
              <a:t>temperature &lt;=25 </a:t>
            </a:r>
            <a:r>
              <a:rPr lang="en-GB" dirty="0">
                <a:latin typeface="Book Antiqua" panose="02040602050305030304" pitchFamily="18" charset="0"/>
                <a:ea typeface="Cambria" panose="02040503050406030204" pitchFamily="18" charset="0"/>
              </a:rPr>
              <a:t>°C. </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OFF otherwise. </a:t>
            </a:r>
          </a:p>
          <a:p>
            <a:pPr marL="715963" algn="just">
              <a:lnSpc>
                <a:spcPct val="200000"/>
              </a:lnSpc>
              <a:tabLst>
                <a:tab pos="358775" algn="l"/>
              </a:tabLst>
            </a:pPr>
            <a:r>
              <a:rPr lang="en-GB" dirty="0">
                <a:latin typeface="Book Antiqua" panose="02040602050305030304" pitchFamily="18" charset="0"/>
                <a:ea typeface="Cambria" panose="02040503050406030204" pitchFamily="18" charset="0"/>
              </a:rPr>
              <a:t>•	Air Conditioner (RB1):</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ON when temperature &gt; 25 °C.</a:t>
            </a:r>
          </a:p>
          <a:p>
            <a:pPr marL="1433513" algn="just">
              <a:lnSpc>
                <a:spcPct val="200000"/>
              </a:lnSpc>
              <a:tabLst>
                <a:tab pos="358775" algn="l"/>
              </a:tabLst>
            </a:pPr>
            <a:r>
              <a:rPr lang="en-GB" dirty="0">
                <a:latin typeface="Book Antiqua" panose="02040602050305030304" pitchFamily="18" charset="0"/>
                <a:ea typeface="Cambria" panose="02040503050406030204" pitchFamily="18" charset="0"/>
              </a:rPr>
              <a:t>─	Turn OFF otherwise.</a:t>
            </a: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67300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34471-9AA3-2C2E-BCCD-4A9B3553B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DA1967-AD04-7F02-6D19-82BBF73BE9E0}"/>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B91E1056-0E8A-0FCB-575D-7FC4009065F9}"/>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13" name="TextBox 12">
            <a:extLst>
              <a:ext uri="{FF2B5EF4-FFF2-40B4-BE49-F238E27FC236}">
                <a16:creationId xmlns:a16="http://schemas.microsoft.com/office/drawing/2014/main" id="{B33D7630-D656-41A6-6773-7C88F5BF9644}"/>
              </a:ext>
            </a:extLst>
          </p:cNvPr>
          <p:cNvSpPr txBox="1"/>
          <p:nvPr/>
        </p:nvSpPr>
        <p:spPr>
          <a:xfrm>
            <a:off x="1309076" y="2313759"/>
            <a:ext cx="9205204" cy="2230482"/>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4. A red alert LED connected to RB2 will indicate high temperature warning:</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Red LED (RB2):</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Turn ON and blink continuously when temperature &gt; 40°C.</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Turn OFF when temperature ≤ 40°C.</a:t>
            </a:r>
          </a:p>
        </p:txBody>
      </p:sp>
      <p:sp>
        <p:nvSpPr>
          <p:cNvPr id="4" name="Title 1">
            <a:extLst>
              <a:ext uri="{FF2B5EF4-FFF2-40B4-BE49-F238E27FC236}">
                <a16:creationId xmlns:a16="http://schemas.microsoft.com/office/drawing/2014/main" id="{D2AC0B83-7EE0-04CE-C151-9076FC5C4CBA}"/>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Temperature Sensor</a:t>
            </a:r>
          </a:p>
        </p:txBody>
      </p:sp>
      <p:sp>
        <p:nvSpPr>
          <p:cNvPr id="3" name="Footer Placeholder 3">
            <a:extLst>
              <a:ext uri="{FF2B5EF4-FFF2-40B4-BE49-F238E27FC236}">
                <a16:creationId xmlns:a16="http://schemas.microsoft.com/office/drawing/2014/main" id="{BC08E505-55D3-98A1-BD29-D2A695D0F60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99107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8C807-EB1F-076E-E9A7-3AAB6BCD00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379EB6-A25F-8ACA-A396-6EC3F713AF2F}"/>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C65C99EC-AFBA-1F12-F894-0A9411E469C0}"/>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3" name="TextBox 12">
            <a:extLst>
              <a:ext uri="{FF2B5EF4-FFF2-40B4-BE49-F238E27FC236}">
                <a16:creationId xmlns:a16="http://schemas.microsoft.com/office/drawing/2014/main" id="{26669526-ACDC-CD3E-7EFB-6F6592D5D9F1}"/>
              </a:ext>
            </a:extLst>
          </p:cNvPr>
          <p:cNvSpPr txBox="1"/>
          <p:nvPr/>
        </p:nvSpPr>
        <p:spPr>
          <a:xfrm>
            <a:off x="1309076" y="2313759"/>
            <a:ext cx="9205204" cy="3340723"/>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5. UART communication will be used to send temperature status to the serial monitor:</a:t>
            </a:r>
          </a:p>
          <a:p>
            <a:pPr marL="377825" indent="-285750" algn="just">
              <a:lnSpc>
                <a:spcPct val="200000"/>
              </a:lnSpc>
              <a:buFont typeface="Arial" panose="020B0604020202020204" pitchFamily="34" charset="0"/>
              <a:buChar char="•"/>
              <a:tabLst>
                <a:tab pos="358775" algn="l"/>
              </a:tabLst>
            </a:pPr>
            <a:r>
              <a:rPr lang="en-GB" dirty="0">
                <a:latin typeface="Book Antiqua" panose="02040602050305030304" pitchFamily="18" charset="0"/>
                <a:ea typeface="Cambria" panose="02040503050406030204" pitchFamily="18" charset="0"/>
              </a:rPr>
              <a:t>UART displays the current temperature value.</a:t>
            </a:r>
          </a:p>
          <a:p>
            <a:pPr marL="835025" lvl="1" indent="-285750" algn="just">
              <a:lnSpc>
                <a:spcPct val="200000"/>
              </a:lnSpc>
              <a:buFont typeface="Arial" panose="020B0604020202020204" pitchFamily="34" charset="0"/>
              <a:buChar char="•"/>
              <a:tabLst>
                <a:tab pos="358775" algn="l"/>
              </a:tabLst>
            </a:pPr>
            <a:r>
              <a:rPr lang="en-GB" dirty="0">
                <a:latin typeface="Book Antiqua" panose="02040602050305030304" pitchFamily="18" charset="0"/>
                <a:ea typeface="Cambria" panose="02040503050406030204" pitchFamily="18" charset="0"/>
              </a:rPr>
              <a:t>If temperature is ≤ 40°C, UART displays:</a:t>
            </a:r>
          </a:p>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			─ Temperature OK</a:t>
            </a:r>
          </a:p>
          <a:p>
            <a:pPr marL="835025" lvl="1" indent="-285750" algn="just">
              <a:lnSpc>
                <a:spcPct val="200000"/>
              </a:lnSpc>
              <a:buFont typeface="Arial" panose="020B0604020202020204" pitchFamily="34" charset="0"/>
              <a:buChar char="•"/>
              <a:tabLst>
                <a:tab pos="358775" algn="l"/>
              </a:tabLst>
            </a:pPr>
            <a:r>
              <a:rPr lang="en-GB" dirty="0">
                <a:latin typeface="Book Antiqua" panose="02040602050305030304" pitchFamily="18" charset="0"/>
                <a:ea typeface="Cambria" panose="02040503050406030204" pitchFamily="18" charset="0"/>
              </a:rPr>
              <a:t> If temperature is &gt; 40°C, UART displays:</a:t>
            </a:r>
          </a:p>
          <a:p>
            <a:pPr marL="1463675" lvl="3" algn="just">
              <a:lnSpc>
                <a:spcPct val="200000"/>
              </a:lnSpc>
              <a:tabLst>
                <a:tab pos="358775" algn="l"/>
              </a:tabLst>
            </a:pPr>
            <a:r>
              <a:rPr lang="en-GB" dirty="0">
                <a:latin typeface="Book Antiqua" panose="02040602050305030304" pitchFamily="18" charset="0"/>
                <a:ea typeface="Cambria" panose="02040503050406030204" pitchFamily="18" charset="0"/>
              </a:rPr>
              <a:t>	─ ALERT: High Temperature</a:t>
            </a:r>
          </a:p>
        </p:txBody>
      </p:sp>
      <p:sp>
        <p:nvSpPr>
          <p:cNvPr id="4" name="Title 1">
            <a:extLst>
              <a:ext uri="{FF2B5EF4-FFF2-40B4-BE49-F238E27FC236}">
                <a16:creationId xmlns:a16="http://schemas.microsoft.com/office/drawing/2014/main" id="{3F54F0E0-F38F-EC72-0A5D-EC6A1CA09C84}"/>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1013AB32-2B36-BC3D-7F6B-3B23BAAB26F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011752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72941" y="1415996"/>
            <a:ext cx="11477474" cy="480702"/>
          </a:xfrm>
        </p:spPr>
        <p:txBody>
          <a:bodyPr>
            <a:normAutofit/>
          </a:bodyPr>
          <a:lstStyle/>
          <a:p>
            <a:r>
              <a:rPr lang="en-GB" sz="2400" b="1" dirty="0">
                <a:latin typeface="Cambria" panose="02040503050406030204" pitchFamily="18" charset="0"/>
                <a:ea typeface="Cambria" panose="02040503050406030204" pitchFamily="18" charset="0"/>
              </a:rPr>
              <a:t>System Specifications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3" name="TextBox 12">
            <a:extLst>
              <a:ext uri="{FF2B5EF4-FFF2-40B4-BE49-F238E27FC236}">
                <a16:creationId xmlns:a16="http://schemas.microsoft.com/office/drawing/2014/main" id="{BC60F4DE-2360-E8FA-23BC-065076E1BCE2}"/>
              </a:ext>
            </a:extLst>
          </p:cNvPr>
          <p:cNvSpPr txBox="1"/>
          <p:nvPr/>
        </p:nvSpPr>
        <p:spPr>
          <a:xfrm>
            <a:off x="1390716" y="2032814"/>
            <a:ext cx="9205204" cy="2786725"/>
          </a:xfrm>
          <a:prstGeom prst="rect">
            <a:avLst/>
          </a:prstGeom>
          <a:noFill/>
        </p:spPr>
        <p:txBody>
          <a:bodyPr wrap="square" rtlCol="0">
            <a:spAutoFit/>
          </a:bodyPr>
          <a:lstStyle/>
          <a:p>
            <a:pPr marL="92075" algn="just">
              <a:lnSpc>
                <a:spcPct val="200000"/>
              </a:lnSpc>
              <a:tabLst>
                <a:tab pos="358775" algn="l"/>
              </a:tabLst>
            </a:pPr>
            <a:r>
              <a:rPr lang="en-GB" dirty="0">
                <a:latin typeface="Book Antiqua" panose="02040602050305030304" pitchFamily="18" charset="0"/>
                <a:ea typeface="Cambria" panose="02040503050406030204" pitchFamily="18" charset="0"/>
              </a:rPr>
              <a:t>6. 	A 16x2 LCD must display:</a:t>
            </a:r>
          </a:p>
          <a:p>
            <a:pPr marL="549275" lvl="1" algn="just">
              <a:lnSpc>
                <a:spcPct val="200000"/>
              </a:lnSpc>
              <a:tabLst>
                <a:tab pos="358775" algn="l"/>
              </a:tabLst>
            </a:pPr>
            <a:r>
              <a:rPr lang="en-GB" dirty="0">
                <a:latin typeface="Book Antiqua" panose="02040602050305030304" pitchFamily="18" charset="0"/>
                <a:ea typeface="Cambria" panose="02040503050406030204" pitchFamily="18" charset="0"/>
              </a:rPr>
              <a:t>─	 "HEATER ON" when temperature &lt; 25 °C.</a:t>
            </a:r>
          </a:p>
          <a:p>
            <a:pPr marL="549275" lvl="1" algn="just">
              <a:lnSpc>
                <a:spcPct val="200000"/>
              </a:lnSpc>
              <a:tabLst>
                <a:tab pos="358775" algn="l"/>
              </a:tabLst>
            </a:pPr>
            <a:r>
              <a:rPr lang="en-GB" dirty="0">
                <a:latin typeface="Book Antiqua" panose="02040602050305030304" pitchFamily="18" charset="0"/>
                <a:ea typeface="Cambria" panose="02040503050406030204" pitchFamily="18" charset="0"/>
              </a:rPr>
              <a:t>─	"AC ON" when temperature &gt; 25 °C.</a:t>
            </a:r>
          </a:p>
          <a:p>
            <a:pPr marL="549275" lvl="1" algn="just">
              <a:lnSpc>
                <a:spcPct val="200000"/>
              </a:lnSpc>
              <a:tabLst>
                <a:tab pos="358775" algn="l"/>
              </a:tabLst>
            </a:pPr>
            <a:r>
              <a:rPr lang="en-GB" dirty="0">
                <a:latin typeface="Book Antiqua" panose="02040602050305030304" pitchFamily="18" charset="0"/>
                <a:ea typeface="Cambria" panose="02040503050406030204" pitchFamily="18" charset="0"/>
              </a:rPr>
              <a:t>─ “ALERT” or “HIGH TEMP” when temperature &gt; 40°C.</a:t>
            </a:r>
          </a:p>
          <a:p>
            <a:pPr marL="92075" algn="just">
              <a:lnSpc>
                <a:spcPct val="200000"/>
              </a:lnSpc>
              <a:tabLst>
                <a:tab pos="358775" algn="l"/>
              </a:tabLst>
            </a:pPr>
            <a:endParaRPr lang="en-GB" dirty="0">
              <a:latin typeface="Book Antiqua" panose="02040602050305030304" pitchFamily="18" charset="0"/>
              <a:ea typeface="Cambria" panose="02040503050406030204" pitchFamily="18" charset="0"/>
            </a:endParaRPr>
          </a:p>
        </p:txBody>
      </p:sp>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952100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F2B9B-8A5F-B288-75E2-3C7FEE909B22}"/>
            </a:ext>
          </a:extLst>
        </p:cNvPr>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CADC41EE-BF01-B454-EF86-6279AEFA424A}"/>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3" name="TextBox 12">
            <a:extLst>
              <a:ext uri="{FF2B5EF4-FFF2-40B4-BE49-F238E27FC236}">
                <a16:creationId xmlns:a16="http://schemas.microsoft.com/office/drawing/2014/main" id="{6F7FF3E8-9C84-AA8D-9585-2A769A9CB682}"/>
              </a:ext>
            </a:extLst>
          </p:cNvPr>
          <p:cNvSpPr txBox="1"/>
          <p:nvPr/>
        </p:nvSpPr>
        <p:spPr>
          <a:xfrm>
            <a:off x="78428" y="1101425"/>
            <a:ext cx="7191052" cy="570734"/>
          </a:xfrm>
          <a:prstGeom prst="rect">
            <a:avLst/>
          </a:prstGeom>
          <a:noFill/>
        </p:spPr>
        <p:txBody>
          <a:bodyPr wrap="square" rtlCol="0">
            <a:spAutoFit/>
          </a:bodyPr>
          <a:lstStyle/>
          <a:p>
            <a:pPr marL="434975" indent="-342900" algn="just">
              <a:lnSpc>
                <a:spcPct val="200000"/>
              </a:lnSpc>
              <a:buAutoNum type="arabicPeriod"/>
              <a:tabLst>
                <a:tab pos="358775" algn="l"/>
              </a:tabLst>
            </a:pPr>
            <a:r>
              <a:rPr lang="en-GB" b="1" dirty="0">
                <a:latin typeface="Book Antiqua" panose="02040602050305030304" pitchFamily="18" charset="0"/>
                <a:ea typeface="Cambria" panose="02040503050406030204" pitchFamily="18" charset="0"/>
              </a:rPr>
              <a:t>Design the schematic using Proetus.</a:t>
            </a:r>
          </a:p>
        </p:txBody>
      </p:sp>
      <p:sp>
        <p:nvSpPr>
          <p:cNvPr id="4" name="Title 1">
            <a:extLst>
              <a:ext uri="{FF2B5EF4-FFF2-40B4-BE49-F238E27FC236}">
                <a16:creationId xmlns:a16="http://schemas.microsoft.com/office/drawing/2014/main" id="{4B1058A4-68B5-5ABD-B6BD-C95A06BD4D53}"/>
              </a:ext>
            </a:extLst>
          </p:cNvPr>
          <p:cNvSpPr txBox="1">
            <a:spLocks/>
          </p:cNvSpPr>
          <p:nvPr/>
        </p:nvSpPr>
        <p:spPr>
          <a:xfrm>
            <a:off x="3256682" y="4705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Cambria" panose="02040503050406030204" pitchFamily="18" charset="0"/>
                <a:ea typeface="Cambria" panose="02040503050406030204" pitchFamily="18" charset="0"/>
                <a:cs typeface="Arial"/>
              </a:rPr>
              <a:t>Temperature Sensor with UART</a:t>
            </a:r>
            <a:endParaRPr lang="en-IN" sz="3600" b="1" dirty="0">
              <a:solidFill>
                <a:schemeClr val="bg1"/>
              </a:solidFill>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E07D256-DC7E-10A5-DB39-C293AF3E7C74}"/>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6" name="Picture 5">
            <a:extLst>
              <a:ext uri="{FF2B5EF4-FFF2-40B4-BE49-F238E27FC236}">
                <a16:creationId xmlns:a16="http://schemas.microsoft.com/office/drawing/2014/main" id="{007C89DF-D458-3DB0-E03A-100334FE1EB6}"/>
              </a:ext>
            </a:extLst>
          </p:cNvPr>
          <p:cNvPicPr>
            <a:picLocks noChangeAspect="1"/>
          </p:cNvPicPr>
          <p:nvPr/>
        </p:nvPicPr>
        <p:blipFill>
          <a:blip r:embed="rId3"/>
          <a:stretch>
            <a:fillRect/>
          </a:stretch>
        </p:blipFill>
        <p:spPr>
          <a:xfrm>
            <a:off x="2442693" y="1835593"/>
            <a:ext cx="6616317" cy="4388617"/>
          </a:xfrm>
          <a:prstGeom prst="rect">
            <a:avLst/>
          </a:prstGeom>
        </p:spPr>
      </p:pic>
    </p:spTree>
    <p:extLst>
      <p:ext uri="{BB962C8B-B14F-4D97-AF65-F5344CB8AC3E}">
        <p14:creationId xmlns:p14="http://schemas.microsoft.com/office/powerpoint/2010/main" val="222246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17B9D-FF38-CD77-66D5-3D97404BE4DC}"/>
            </a:ext>
          </a:extLst>
        </p:cNvPr>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052CD875-9663-24C9-C45C-0C9906D645FB}"/>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13" name="TextBox 12">
            <a:extLst>
              <a:ext uri="{FF2B5EF4-FFF2-40B4-BE49-F238E27FC236}">
                <a16:creationId xmlns:a16="http://schemas.microsoft.com/office/drawing/2014/main" id="{76CC6518-953B-0A7E-7C33-AF8467E1B2D3}"/>
              </a:ext>
            </a:extLst>
          </p:cNvPr>
          <p:cNvSpPr txBox="1"/>
          <p:nvPr/>
        </p:nvSpPr>
        <p:spPr>
          <a:xfrm>
            <a:off x="78428" y="1174406"/>
            <a:ext cx="7191052" cy="1124731"/>
          </a:xfrm>
          <a:prstGeom prst="rect">
            <a:avLst/>
          </a:prstGeom>
          <a:noFill/>
        </p:spPr>
        <p:txBody>
          <a:bodyPr wrap="square" rtlCol="0">
            <a:spAutoFit/>
          </a:bodyPr>
          <a:lstStyle/>
          <a:p>
            <a:pPr marL="92075" algn="just">
              <a:lnSpc>
                <a:spcPct val="200000"/>
              </a:lnSpc>
              <a:tabLst>
                <a:tab pos="358775" algn="l"/>
              </a:tabLst>
            </a:pPr>
            <a:r>
              <a:rPr lang="en-GB" b="1" dirty="0">
                <a:latin typeface="Book Antiqua" panose="02040602050305030304" pitchFamily="18" charset="0"/>
                <a:ea typeface="Cambria" panose="02040503050406030204" pitchFamily="18" charset="0"/>
              </a:rPr>
              <a:t>2. Write the Program for the given scenario.</a:t>
            </a:r>
          </a:p>
          <a:p>
            <a:pPr marL="92075" algn="just">
              <a:lnSpc>
                <a:spcPct val="200000"/>
              </a:lnSpc>
              <a:tabLst>
                <a:tab pos="358775" algn="l"/>
              </a:tabLst>
            </a:pPr>
            <a:r>
              <a:rPr lang="en-GB" b="1" dirty="0">
                <a:latin typeface="Book Antiqua" panose="02040602050305030304" pitchFamily="18" charset="0"/>
                <a:ea typeface="Cambria" panose="02040503050406030204" pitchFamily="18" charset="0"/>
              </a:rPr>
              <a:t>Header File</a:t>
            </a:r>
          </a:p>
        </p:txBody>
      </p:sp>
      <p:sp>
        <p:nvSpPr>
          <p:cNvPr id="4" name="Title 1">
            <a:extLst>
              <a:ext uri="{FF2B5EF4-FFF2-40B4-BE49-F238E27FC236}">
                <a16:creationId xmlns:a16="http://schemas.microsoft.com/office/drawing/2014/main" id="{DAF66E31-2498-07BC-F3C7-502CCB970AC6}"/>
              </a:ext>
            </a:extLst>
          </p:cNvPr>
          <p:cNvSpPr txBox="1">
            <a:spLocks/>
          </p:cNvSpPr>
          <p:nvPr/>
        </p:nvSpPr>
        <p:spPr>
          <a:xfrm>
            <a:off x="3256682" y="4705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Cambria" panose="02040503050406030204" pitchFamily="18" charset="0"/>
                <a:ea typeface="Cambria" panose="02040503050406030204" pitchFamily="18" charset="0"/>
                <a:cs typeface="Arial"/>
              </a:rPr>
              <a:t>Temperature Sensor with UART</a:t>
            </a:r>
            <a:endParaRPr lang="en-IN" sz="3600" b="1" dirty="0">
              <a:solidFill>
                <a:schemeClr val="bg1"/>
              </a:solidFill>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9BB189F1-0AB3-695D-E6B5-6CA20CE1209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8" name="Picture 7">
            <a:extLst>
              <a:ext uri="{FF2B5EF4-FFF2-40B4-BE49-F238E27FC236}">
                <a16:creationId xmlns:a16="http://schemas.microsoft.com/office/drawing/2014/main" id="{96434B5C-F7A6-62D5-9684-BAE457F4F7AD}"/>
              </a:ext>
            </a:extLst>
          </p:cNvPr>
          <p:cNvPicPr>
            <a:picLocks noChangeAspect="1"/>
          </p:cNvPicPr>
          <p:nvPr/>
        </p:nvPicPr>
        <p:blipFill>
          <a:blip r:embed="rId3"/>
          <a:stretch>
            <a:fillRect/>
          </a:stretch>
        </p:blipFill>
        <p:spPr>
          <a:xfrm>
            <a:off x="1803041" y="2749092"/>
            <a:ext cx="7615515" cy="3499351"/>
          </a:xfrm>
          <a:prstGeom prst="rect">
            <a:avLst/>
          </a:prstGeom>
        </p:spPr>
      </p:pic>
    </p:spTree>
    <p:extLst>
      <p:ext uri="{BB962C8B-B14F-4D97-AF65-F5344CB8AC3E}">
        <p14:creationId xmlns:p14="http://schemas.microsoft.com/office/powerpoint/2010/main" val="372412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C8892-04EE-9256-363D-5A32D3E69F95}"/>
            </a:ext>
          </a:extLst>
        </p:cNvPr>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C7415335-699B-F146-2B84-D4615476A99C}"/>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13" name="TextBox 12">
            <a:extLst>
              <a:ext uri="{FF2B5EF4-FFF2-40B4-BE49-F238E27FC236}">
                <a16:creationId xmlns:a16="http://schemas.microsoft.com/office/drawing/2014/main" id="{3FD78486-C013-7460-51A3-DF59A1C21B8D}"/>
              </a:ext>
            </a:extLst>
          </p:cNvPr>
          <p:cNvSpPr txBox="1"/>
          <p:nvPr/>
        </p:nvSpPr>
        <p:spPr>
          <a:xfrm>
            <a:off x="78428" y="1174406"/>
            <a:ext cx="7191052" cy="1124731"/>
          </a:xfrm>
          <a:prstGeom prst="rect">
            <a:avLst/>
          </a:prstGeom>
          <a:noFill/>
        </p:spPr>
        <p:txBody>
          <a:bodyPr wrap="square" rtlCol="0">
            <a:spAutoFit/>
          </a:bodyPr>
          <a:lstStyle/>
          <a:p>
            <a:pPr marL="92075" algn="just">
              <a:lnSpc>
                <a:spcPct val="200000"/>
              </a:lnSpc>
              <a:tabLst>
                <a:tab pos="358775" algn="l"/>
              </a:tabLst>
            </a:pPr>
            <a:r>
              <a:rPr lang="en-GB" b="1" dirty="0">
                <a:latin typeface="Book Antiqua" panose="02040602050305030304" pitchFamily="18" charset="0"/>
                <a:ea typeface="Cambria" panose="02040503050406030204" pitchFamily="18" charset="0"/>
              </a:rPr>
              <a:t>2. Write the Program for the given scenario.</a:t>
            </a:r>
          </a:p>
          <a:p>
            <a:pPr marL="92075" algn="just">
              <a:lnSpc>
                <a:spcPct val="200000"/>
              </a:lnSpc>
              <a:tabLst>
                <a:tab pos="358775" algn="l"/>
              </a:tabLst>
            </a:pPr>
            <a:r>
              <a:rPr lang="en-GB" b="1" dirty="0">
                <a:latin typeface="Book Antiqua" panose="02040602050305030304" pitchFamily="18" charset="0"/>
                <a:ea typeface="Cambria" panose="02040503050406030204" pitchFamily="18" charset="0"/>
              </a:rPr>
              <a:t>C File</a:t>
            </a:r>
          </a:p>
        </p:txBody>
      </p:sp>
      <p:sp>
        <p:nvSpPr>
          <p:cNvPr id="4" name="Title 1">
            <a:extLst>
              <a:ext uri="{FF2B5EF4-FFF2-40B4-BE49-F238E27FC236}">
                <a16:creationId xmlns:a16="http://schemas.microsoft.com/office/drawing/2014/main" id="{8FED8D92-5EFE-0545-76A6-1FA96BA23B56}"/>
              </a:ext>
            </a:extLst>
          </p:cNvPr>
          <p:cNvSpPr txBox="1">
            <a:spLocks/>
          </p:cNvSpPr>
          <p:nvPr/>
        </p:nvSpPr>
        <p:spPr>
          <a:xfrm>
            <a:off x="3256682" y="4705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Cambria" panose="02040503050406030204" pitchFamily="18" charset="0"/>
                <a:ea typeface="Cambria" panose="02040503050406030204" pitchFamily="18" charset="0"/>
                <a:cs typeface="Arial"/>
              </a:rPr>
              <a:t>Temperature Sensor with UART</a:t>
            </a:r>
            <a:endParaRPr lang="en-IN" sz="3600" b="1" dirty="0">
              <a:solidFill>
                <a:schemeClr val="bg1"/>
              </a:solidFill>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6A1CC6C6-EDA3-5E99-3533-9D92DE0E72D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5" name="Picture 4">
            <a:extLst>
              <a:ext uri="{FF2B5EF4-FFF2-40B4-BE49-F238E27FC236}">
                <a16:creationId xmlns:a16="http://schemas.microsoft.com/office/drawing/2014/main" id="{AB5B0E24-D3D5-E1CA-DA1D-3AC8922AC4E9}"/>
              </a:ext>
            </a:extLst>
          </p:cNvPr>
          <p:cNvPicPr>
            <a:picLocks noChangeAspect="1"/>
          </p:cNvPicPr>
          <p:nvPr/>
        </p:nvPicPr>
        <p:blipFill>
          <a:blip r:embed="rId3"/>
          <a:stretch>
            <a:fillRect/>
          </a:stretch>
        </p:blipFill>
        <p:spPr>
          <a:xfrm>
            <a:off x="984561" y="1908574"/>
            <a:ext cx="3703023" cy="4702935"/>
          </a:xfrm>
          <a:prstGeom prst="rect">
            <a:avLst/>
          </a:prstGeom>
        </p:spPr>
      </p:pic>
      <p:pic>
        <p:nvPicPr>
          <p:cNvPr id="7" name="Picture 6">
            <a:extLst>
              <a:ext uri="{FF2B5EF4-FFF2-40B4-BE49-F238E27FC236}">
                <a16:creationId xmlns:a16="http://schemas.microsoft.com/office/drawing/2014/main" id="{FB5B22BA-7982-9C02-068A-94CDAC20760C}"/>
              </a:ext>
            </a:extLst>
          </p:cNvPr>
          <p:cNvPicPr>
            <a:picLocks noChangeAspect="1"/>
          </p:cNvPicPr>
          <p:nvPr/>
        </p:nvPicPr>
        <p:blipFill>
          <a:blip r:embed="rId4"/>
          <a:stretch>
            <a:fillRect/>
          </a:stretch>
        </p:blipFill>
        <p:spPr>
          <a:xfrm>
            <a:off x="4791384" y="1939187"/>
            <a:ext cx="3746479" cy="4867297"/>
          </a:xfrm>
          <a:prstGeom prst="rect">
            <a:avLst/>
          </a:prstGeom>
        </p:spPr>
      </p:pic>
      <p:pic>
        <p:nvPicPr>
          <p:cNvPr id="6" name="Picture 5">
            <a:extLst>
              <a:ext uri="{FF2B5EF4-FFF2-40B4-BE49-F238E27FC236}">
                <a16:creationId xmlns:a16="http://schemas.microsoft.com/office/drawing/2014/main" id="{DDDE4D36-B5CE-6958-61E8-3EBC3DE9DA91}"/>
              </a:ext>
            </a:extLst>
          </p:cNvPr>
          <p:cNvPicPr>
            <a:picLocks noChangeAspect="1"/>
          </p:cNvPicPr>
          <p:nvPr/>
        </p:nvPicPr>
        <p:blipFill>
          <a:blip r:embed="rId5"/>
          <a:stretch>
            <a:fillRect/>
          </a:stretch>
        </p:blipFill>
        <p:spPr>
          <a:xfrm>
            <a:off x="8690288" y="3005069"/>
            <a:ext cx="3291498" cy="3178935"/>
          </a:xfrm>
          <a:prstGeom prst="rect">
            <a:avLst/>
          </a:prstGeom>
        </p:spPr>
      </p:pic>
    </p:spTree>
    <p:extLst>
      <p:ext uri="{BB962C8B-B14F-4D97-AF65-F5344CB8AC3E}">
        <p14:creationId xmlns:p14="http://schemas.microsoft.com/office/powerpoint/2010/main" val="298665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733CC-8B86-9703-5A1F-7A066149261D}"/>
            </a:ext>
          </a:extLst>
        </p:cNvPr>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4DF4A290-539F-3CF9-6E16-9A10257585FF}"/>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13" name="TextBox 12">
            <a:extLst>
              <a:ext uri="{FF2B5EF4-FFF2-40B4-BE49-F238E27FC236}">
                <a16:creationId xmlns:a16="http://schemas.microsoft.com/office/drawing/2014/main" id="{54D0F306-FA8E-470D-D8DF-58901F410D29}"/>
              </a:ext>
            </a:extLst>
          </p:cNvPr>
          <p:cNvSpPr txBox="1"/>
          <p:nvPr/>
        </p:nvSpPr>
        <p:spPr>
          <a:xfrm>
            <a:off x="172941" y="594857"/>
            <a:ext cx="7191052" cy="1124731"/>
          </a:xfrm>
          <a:prstGeom prst="rect">
            <a:avLst/>
          </a:prstGeom>
          <a:noFill/>
        </p:spPr>
        <p:txBody>
          <a:bodyPr wrap="square" rtlCol="0">
            <a:spAutoFit/>
          </a:bodyPr>
          <a:lstStyle/>
          <a:p>
            <a:pPr marL="92075" algn="just">
              <a:lnSpc>
                <a:spcPct val="200000"/>
              </a:lnSpc>
              <a:tabLst>
                <a:tab pos="358775" algn="l"/>
              </a:tabLst>
            </a:pPr>
            <a:endParaRPr lang="en-GB" b="1" dirty="0">
              <a:latin typeface="Book Antiqua" panose="02040602050305030304" pitchFamily="18" charset="0"/>
              <a:ea typeface="Cambria" panose="02040503050406030204" pitchFamily="18" charset="0"/>
            </a:endParaRPr>
          </a:p>
          <a:p>
            <a:pPr marL="92075" algn="just">
              <a:lnSpc>
                <a:spcPct val="200000"/>
              </a:lnSpc>
              <a:tabLst>
                <a:tab pos="358775" algn="l"/>
              </a:tabLst>
            </a:pPr>
            <a:r>
              <a:rPr lang="en-GB" b="1" dirty="0">
                <a:latin typeface="Book Antiqua" panose="02040602050305030304" pitchFamily="18" charset="0"/>
                <a:ea typeface="Cambria" panose="02040503050406030204" pitchFamily="18" charset="0"/>
              </a:rPr>
              <a:t>3. Simulate and verify the results.</a:t>
            </a:r>
          </a:p>
        </p:txBody>
      </p:sp>
      <p:sp>
        <p:nvSpPr>
          <p:cNvPr id="4" name="Title 1">
            <a:extLst>
              <a:ext uri="{FF2B5EF4-FFF2-40B4-BE49-F238E27FC236}">
                <a16:creationId xmlns:a16="http://schemas.microsoft.com/office/drawing/2014/main" id="{7E6AAF48-BBF3-2135-1356-FA9C532C493F}"/>
              </a:ext>
            </a:extLst>
          </p:cNvPr>
          <p:cNvSpPr txBox="1">
            <a:spLocks/>
          </p:cNvSpPr>
          <p:nvPr/>
        </p:nvSpPr>
        <p:spPr>
          <a:xfrm>
            <a:off x="3256682" y="4705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Cambria" panose="02040503050406030204" pitchFamily="18" charset="0"/>
                <a:ea typeface="Cambria" panose="02040503050406030204" pitchFamily="18" charset="0"/>
                <a:cs typeface="Arial"/>
              </a:rPr>
              <a:t>Temperature Sensor with UART</a:t>
            </a:r>
            <a:endParaRPr lang="en-IN" sz="3600" b="1" dirty="0">
              <a:solidFill>
                <a:schemeClr val="bg1"/>
              </a:solidFill>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7967972D-32BF-05E6-2E2F-718C3ECA58B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5" name="Picture 4">
            <a:extLst>
              <a:ext uri="{FF2B5EF4-FFF2-40B4-BE49-F238E27FC236}">
                <a16:creationId xmlns:a16="http://schemas.microsoft.com/office/drawing/2014/main" id="{B5523F12-F8B6-F345-7730-A7D7F5114AD2}"/>
              </a:ext>
            </a:extLst>
          </p:cNvPr>
          <p:cNvPicPr>
            <a:picLocks noChangeAspect="1"/>
          </p:cNvPicPr>
          <p:nvPr/>
        </p:nvPicPr>
        <p:blipFill>
          <a:blip r:embed="rId3"/>
          <a:stretch>
            <a:fillRect/>
          </a:stretch>
        </p:blipFill>
        <p:spPr>
          <a:xfrm>
            <a:off x="142890" y="2142186"/>
            <a:ext cx="3724700" cy="2573627"/>
          </a:xfrm>
          <a:prstGeom prst="rect">
            <a:avLst/>
          </a:prstGeom>
        </p:spPr>
      </p:pic>
      <p:pic>
        <p:nvPicPr>
          <p:cNvPr id="7" name="Picture 6">
            <a:extLst>
              <a:ext uri="{FF2B5EF4-FFF2-40B4-BE49-F238E27FC236}">
                <a16:creationId xmlns:a16="http://schemas.microsoft.com/office/drawing/2014/main" id="{3CFCDAD1-E7B7-D5E9-856F-22F64E66AB41}"/>
              </a:ext>
            </a:extLst>
          </p:cNvPr>
          <p:cNvPicPr>
            <a:picLocks noChangeAspect="1"/>
          </p:cNvPicPr>
          <p:nvPr/>
        </p:nvPicPr>
        <p:blipFill>
          <a:blip r:embed="rId4"/>
          <a:stretch>
            <a:fillRect/>
          </a:stretch>
        </p:blipFill>
        <p:spPr>
          <a:xfrm>
            <a:off x="4088891" y="2142185"/>
            <a:ext cx="3746315" cy="2573627"/>
          </a:xfrm>
          <a:prstGeom prst="rect">
            <a:avLst/>
          </a:prstGeom>
        </p:spPr>
      </p:pic>
      <p:pic>
        <p:nvPicPr>
          <p:cNvPr id="9" name="Picture 8">
            <a:extLst>
              <a:ext uri="{FF2B5EF4-FFF2-40B4-BE49-F238E27FC236}">
                <a16:creationId xmlns:a16="http://schemas.microsoft.com/office/drawing/2014/main" id="{9BB1E682-64CC-03E8-A6DF-225D0CF1B2AF}"/>
              </a:ext>
            </a:extLst>
          </p:cNvPr>
          <p:cNvPicPr>
            <a:picLocks noChangeAspect="1"/>
          </p:cNvPicPr>
          <p:nvPr/>
        </p:nvPicPr>
        <p:blipFill>
          <a:blip r:embed="rId5"/>
          <a:stretch>
            <a:fillRect/>
          </a:stretch>
        </p:blipFill>
        <p:spPr>
          <a:xfrm>
            <a:off x="8268603" y="2142185"/>
            <a:ext cx="3680097" cy="2573627"/>
          </a:xfrm>
          <a:prstGeom prst="rect">
            <a:avLst/>
          </a:prstGeom>
        </p:spPr>
      </p:pic>
    </p:spTree>
    <p:extLst>
      <p:ext uri="{BB962C8B-B14F-4D97-AF65-F5344CB8AC3E}">
        <p14:creationId xmlns:p14="http://schemas.microsoft.com/office/powerpoint/2010/main" val="1527363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319</TotalTime>
  <Words>710</Words>
  <Application>Microsoft Office PowerPoint</Application>
  <PresentationFormat>Widescreen</PresentationFormat>
  <Paragraphs>117</Paragraphs>
  <Slides>13</Slides>
  <Notes>11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Book Antiqua</vt:lpstr>
      <vt:lpstr>Calibri</vt:lpstr>
      <vt:lpstr>Calibri Light</vt:lpstr>
      <vt:lpstr>Cambria</vt:lpstr>
      <vt:lpstr>UWTSD 200_Title Page 2</vt:lpstr>
      <vt:lpstr>UWTSD 200_Text 3</vt:lpstr>
      <vt:lpstr>PowerPoint Presentation</vt:lpstr>
      <vt:lpstr>SENARIO</vt:lpstr>
      <vt:lpstr>Requirement</vt:lpstr>
      <vt:lpstr>System Specifications</vt:lpstr>
      <vt:lpstr>System Specifications</vt:lpstr>
      <vt:lpstr>System Specifications</vt:lpstr>
      <vt:lpstr>System Specifications</vt:lpstr>
      <vt:lpstr>System Specifications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33</cp:revision>
  <dcterms:created xsi:type="dcterms:W3CDTF">2021-03-09T15:35:42Z</dcterms:created>
  <dcterms:modified xsi:type="dcterms:W3CDTF">2026-04-30T14:17:31Z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