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12192000" cy="6858000"/>
  <p:notesSz cx="6858000" cy="9144000"/>
  <p:defaultTextStyle>
    <a:defPPr rtl="0"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E14F21-38C6-4BB9-8D4D-0F865567E8BD}" v="2860" dt="2022-11-17T01:16:25.802"/>
    <p1510:client id="{4ECB8FCC-5BC0-3F9E-D384-D8FA3E9417E3}" v="118" dt="2022-11-18T11:53:33.304"/>
    <p1510:client id="{6ADAA465-305E-C7DF-50DE-03D801D33D2A}" v="1616" dt="2022-11-18T00:05:29.202"/>
    <p1510:client id="{EEED5522-C9DC-3670-9E6E-5F971D9E0B07}" v="484" dt="2022-11-17T02:01:02.61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1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102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6" d="100"/>
          <a:sy n="96" d="100"/>
        </p:scale>
        <p:origin x="355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microsoft.com/office/2016/11/relationships/changesInfo" Target="changesInfos/changesInfo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y Harrison (2133368)" userId="S::2133368@student.uwtsd.ac.uk::4a458d82-413f-4fc7-bdd1-52573bd690ac" providerId="AD" clId="Web-{0FE14F21-38C6-4BB9-8D4D-0F865567E8BD}"/>
    <pc:docChg chg="addSld modSld">
      <pc:chgData name="Amy Harrison (2133368)" userId="S::2133368@student.uwtsd.ac.uk::4a458d82-413f-4fc7-bdd1-52573bd690ac" providerId="AD" clId="Web-{0FE14F21-38C6-4BB9-8D4D-0F865567E8BD}" dt="2022-11-17T01:16:25.817" v="2812" actId="20577"/>
      <pc:docMkLst>
        <pc:docMk/>
      </pc:docMkLst>
      <pc:sldChg chg="modSp">
        <pc:chgData name="Amy Harrison (2133368)" userId="S::2133368@student.uwtsd.ac.uk::4a458d82-413f-4fc7-bdd1-52573bd690ac" providerId="AD" clId="Web-{0FE14F21-38C6-4BB9-8D4D-0F865567E8BD}" dt="2022-11-16T23:22:45.082" v="80" actId="20577"/>
        <pc:sldMkLst>
          <pc:docMk/>
          <pc:sldMk cId="3856144342" sldId="256"/>
        </pc:sldMkLst>
        <pc:spChg chg="mod">
          <ac:chgData name="Amy Harrison (2133368)" userId="S::2133368@student.uwtsd.ac.uk::4a458d82-413f-4fc7-bdd1-52573bd690ac" providerId="AD" clId="Web-{0FE14F21-38C6-4BB9-8D4D-0F865567E8BD}" dt="2022-11-16T23:19:20.341" v="72" actId="20577"/>
          <ac:spMkLst>
            <pc:docMk/>
            <pc:sldMk cId="3856144342" sldId="256"/>
            <ac:spMk id="2" creationId="{00000000-0000-0000-0000-000000000000}"/>
          </ac:spMkLst>
        </pc:spChg>
        <pc:spChg chg="mod">
          <ac:chgData name="Amy Harrison (2133368)" userId="S::2133368@student.uwtsd.ac.uk::4a458d82-413f-4fc7-bdd1-52573bd690ac" providerId="AD" clId="Web-{0FE14F21-38C6-4BB9-8D4D-0F865567E8BD}" dt="2022-11-16T23:22:45.082" v="80" actId="20577"/>
          <ac:spMkLst>
            <pc:docMk/>
            <pc:sldMk cId="3856144342" sldId="256"/>
            <ac:spMk id="3" creationId="{00000000-0000-0000-0000-000000000000}"/>
          </ac:spMkLst>
        </pc:spChg>
      </pc:sldChg>
      <pc:sldChg chg="addSp delSp modSp new">
        <pc:chgData name="Amy Harrison (2133368)" userId="S::2133368@student.uwtsd.ac.uk::4a458d82-413f-4fc7-bdd1-52573bd690ac" providerId="AD" clId="Web-{0FE14F21-38C6-4BB9-8D4D-0F865567E8BD}" dt="2022-11-17T01:03:46.671" v="2792"/>
        <pc:sldMkLst>
          <pc:docMk/>
          <pc:sldMk cId="3789822992" sldId="257"/>
        </pc:sldMkLst>
        <pc:spChg chg="mod">
          <ac:chgData name="Amy Harrison (2133368)" userId="S::2133368@student.uwtsd.ac.uk::4a458d82-413f-4fc7-bdd1-52573bd690ac" providerId="AD" clId="Web-{0FE14F21-38C6-4BB9-8D4D-0F865567E8BD}" dt="2022-11-17T00:37:19.923" v="1628" actId="1076"/>
          <ac:spMkLst>
            <pc:docMk/>
            <pc:sldMk cId="3789822992" sldId="257"/>
            <ac:spMk id="2" creationId="{1C4501B4-BF3C-F89C-A61C-EE9A41DFB3E7}"/>
          </ac:spMkLst>
        </pc:spChg>
        <pc:spChg chg="del">
          <ac:chgData name="Amy Harrison (2133368)" userId="S::2133368@student.uwtsd.ac.uk::4a458d82-413f-4fc7-bdd1-52573bd690ac" providerId="AD" clId="Web-{0FE14F21-38C6-4BB9-8D4D-0F865567E8BD}" dt="2022-11-16T23:23:14.786" v="81"/>
          <ac:spMkLst>
            <pc:docMk/>
            <pc:sldMk cId="3789822992" sldId="257"/>
            <ac:spMk id="3" creationId="{597C8301-2FEF-5273-11A1-9B805FA1B4A9}"/>
          </ac:spMkLst>
        </pc:spChg>
        <pc:spChg chg="add del mod">
          <ac:chgData name="Amy Harrison (2133368)" userId="S::2133368@student.uwtsd.ac.uk::4a458d82-413f-4fc7-bdd1-52573bd690ac" providerId="AD" clId="Web-{0FE14F21-38C6-4BB9-8D4D-0F865567E8BD}" dt="2022-11-16T23:23:34.146" v="83"/>
          <ac:spMkLst>
            <pc:docMk/>
            <pc:sldMk cId="3789822992" sldId="257"/>
            <ac:spMk id="6" creationId="{61A12BAD-B5DD-3419-F415-85EDBA5C357E}"/>
          </ac:spMkLst>
        </pc:spChg>
        <pc:spChg chg="add del mod">
          <ac:chgData name="Amy Harrison (2133368)" userId="S::2133368@student.uwtsd.ac.uk::4a458d82-413f-4fc7-bdd1-52573bd690ac" providerId="AD" clId="Web-{0FE14F21-38C6-4BB9-8D4D-0F865567E8BD}" dt="2022-11-16T23:29:49.410" v="451"/>
          <ac:spMkLst>
            <pc:docMk/>
            <pc:sldMk cId="3789822992" sldId="257"/>
            <ac:spMk id="10" creationId="{A7C658D3-CF20-0D54-F83C-0633383DECC3}"/>
          </ac:spMkLst>
        </pc:spChg>
        <pc:graphicFrameChg chg="add mod modGraphic">
          <ac:chgData name="Amy Harrison (2133368)" userId="S::2133368@student.uwtsd.ac.uk::4a458d82-413f-4fc7-bdd1-52573bd690ac" providerId="AD" clId="Web-{0FE14F21-38C6-4BB9-8D4D-0F865567E8BD}" dt="2022-11-17T01:03:46.671" v="2792"/>
          <ac:graphicFrameMkLst>
            <pc:docMk/>
            <pc:sldMk cId="3789822992" sldId="257"/>
            <ac:graphicFrameMk id="8" creationId="{C574C4AB-CB89-328B-73CF-1EC1367C7A70}"/>
          </ac:graphicFrameMkLst>
        </pc:graphicFrameChg>
        <pc:picChg chg="add del mod ord">
          <ac:chgData name="Amy Harrison (2133368)" userId="S::2133368@student.uwtsd.ac.uk::4a458d82-413f-4fc7-bdd1-52573bd690ac" providerId="AD" clId="Web-{0FE14F21-38C6-4BB9-8D4D-0F865567E8BD}" dt="2022-11-16T23:23:31.927" v="82"/>
          <ac:picMkLst>
            <pc:docMk/>
            <pc:sldMk cId="3789822992" sldId="257"/>
            <ac:picMk id="4" creationId="{795ABF6E-3991-3CC7-7ED1-C6B9C2C1EE52}"/>
          </ac:picMkLst>
        </pc:picChg>
        <pc:picChg chg="add del mod ord">
          <ac:chgData name="Amy Harrison (2133368)" userId="S::2133368@student.uwtsd.ac.uk::4a458d82-413f-4fc7-bdd1-52573bd690ac" providerId="AD" clId="Web-{0FE14F21-38C6-4BB9-8D4D-0F865567E8BD}" dt="2022-11-16T23:29:43.456" v="450"/>
          <ac:picMkLst>
            <pc:docMk/>
            <pc:sldMk cId="3789822992" sldId="257"/>
            <ac:picMk id="7" creationId="{20996DFA-B8FF-972D-CA68-CFBAFCAAD92E}"/>
          </ac:picMkLst>
        </pc:picChg>
      </pc:sldChg>
      <pc:sldChg chg="modSp new">
        <pc:chgData name="Amy Harrison (2133368)" userId="S::2133368@student.uwtsd.ac.uk::4a458d82-413f-4fc7-bdd1-52573bd690ac" providerId="AD" clId="Web-{0FE14F21-38C6-4BB9-8D4D-0F865567E8BD}" dt="2022-11-17T01:16:25.817" v="2812" actId="20577"/>
        <pc:sldMkLst>
          <pc:docMk/>
          <pc:sldMk cId="1834322239" sldId="258"/>
        </pc:sldMkLst>
        <pc:spChg chg="mod">
          <ac:chgData name="Amy Harrison (2133368)" userId="S::2133368@student.uwtsd.ac.uk::4a458d82-413f-4fc7-bdd1-52573bd690ac" providerId="AD" clId="Web-{0FE14F21-38C6-4BB9-8D4D-0F865567E8BD}" dt="2022-11-17T00:41:14.210" v="1818" actId="1076"/>
          <ac:spMkLst>
            <pc:docMk/>
            <pc:sldMk cId="1834322239" sldId="258"/>
            <ac:spMk id="2" creationId="{A2E61C3C-0397-D117-EB3C-F9DBB603BA3E}"/>
          </ac:spMkLst>
        </pc:spChg>
        <pc:spChg chg="mod">
          <ac:chgData name="Amy Harrison (2133368)" userId="S::2133368@student.uwtsd.ac.uk::4a458d82-413f-4fc7-bdd1-52573bd690ac" providerId="AD" clId="Web-{0FE14F21-38C6-4BB9-8D4D-0F865567E8BD}" dt="2022-11-17T01:16:25.817" v="2812" actId="20577"/>
          <ac:spMkLst>
            <pc:docMk/>
            <pc:sldMk cId="1834322239" sldId="258"/>
            <ac:spMk id="3" creationId="{E69FD84D-E87E-0994-058C-AB0459998029}"/>
          </ac:spMkLst>
        </pc:spChg>
      </pc:sldChg>
    </pc:docChg>
  </pc:docChgLst>
  <pc:docChgLst>
    <pc:chgData name="Amy Harrison (2133368)" userId="S::2133368@student.uwtsd.ac.uk::4a458d82-413f-4fc7-bdd1-52573bd690ac" providerId="AD" clId="Web-{6ADAA465-305E-C7DF-50DE-03D801D33D2A}"/>
    <pc:docChg chg="modSld">
      <pc:chgData name="Amy Harrison (2133368)" userId="S::2133368@student.uwtsd.ac.uk::4a458d82-413f-4fc7-bdd1-52573bd690ac" providerId="AD" clId="Web-{6ADAA465-305E-C7DF-50DE-03D801D33D2A}" dt="2022-11-18T00:05:29.202" v="1556"/>
      <pc:docMkLst>
        <pc:docMk/>
      </pc:docMkLst>
      <pc:sldChg chg="delSp modSp">
        <pc:chgData name="Amy Harrison (2133368)" userId="S::2133368@student.uwtsd.ac.uk::4a458d82-413f-4fc7-bdd1-52573bd690ac" providerId="AD" clId="Web-{6ADAA465-305E-C7DF-50DE-03D801D33D2A}" dt="2022-11-18T00:05:29.202" v="1556"/>
        <pc:sldMkLst>
          <pc:docMk/>
          <pc:sldMk cId="3789822992" sldId="257"/>
        </pc:sldMkLst>
        <pc:spChg chg="del mod">
          <ac:chgData name="Amy Harrison (2133368)" userId="S::2133368@student.uwtsd.ac.uk::4a458d82-413f-4fc7-bdd1-52573bd690ac" providerId="AD" clId="Web-{6ADAA465-305E-C7DF-50DE-03D801D33D2A}" dt="2022-11-17T23:47:07.060" v="1304"/>
          <ac:spMkLst>
            <pc:docMk/>
            <pc:sldMk cId="3789822992" sldId="257"/>
            <ac:spMk id="5" creationId="{2F64E349-524B-21A2-1E7B-D86415A2095D}"/>
          </ac:spMkLst>
        </pc:spChg>
        <pc:graphicFrameChg chg="mod modGraphic">
          <ac:chgData name="Amy Harrison (2133368)" userId="S::2133368@student.uwtsd.ac.uk::4a458d82-413f-4fc7-bdd1-52573bd690ac" providerId="AD" clId="Web-{6ADAA465-305E-C7DF-50DE-03D801D33D2A}" dt="2022-11-18T00:05:29.202" v="1556"/>
          <ac:graphicFrameMkLst>
            <pc:docMk/>
            <pc:sldMk cId="3789822992" sldId="257"/>
            <ac:graphicFrameMk id="8" creationId="{C574C4AB-CB89-328B-73CF-1EC1367C7A70}"/>
          </ac:graphicFrameMkLst>
        </pc:graphicFrameChg>
      </pc:sldChg>
      <pc:sldChg chg="addSp delSp modSp">
        <pc:chgData name="Amy Harrison (2133368)" userId="S::2133368@student.uwtsd.ac.uk::4a458d82-413f-4fc7-bdd1-52573bd690ac" providerId="AD" clId="Web-{6ADAA465-305E-C7DF-50DE-03D801D33D2A}" dt="2022-11-17T23:52:00.117" v="1328" actId="1076"/>
        <pc:sldMkLst>
          <pc:docMk/>
          <pc:sldMk cId="1834322239" sldId="258"/>
        </pc:sldMkLst>
        <pc:spChg chg="mod">
          <ac:chgData name="Amy Harrison (2133368)" userId="S::2133368@student.uwtsd.ac.uk::4a458d82-413f-4fc7-bdd1-52573bd690ac" providerId="AD" clId="Web-{6ADAA465-305E-C7DF-50DE-03D801D33D2A}" dt="2022-11-17T23:51:16.819" v="1323" actId="1076"/>
          <ac:spMkLst>
            <pc:docMk/>
            <pc:sldMk cId="1834322239" sldId="258"/>
            <ac:spMk id="2" creationId="{A2E61C3C-0397-D117-EB3C-F9DBB603BA3E}"/>
          </ac:spMkLst>
        </pc:spChg>
        <pc:spChg chg="add del mod">
          <ac:chgData name="Amy Harrison (2133368)" userId="S::2133368@student.uwtsd.ac.uk::4a458d82-413f-4fc7-bdd1-52573bd690ac" providerId="AD" clId="Web-{6ADAA465-305E-C7DF-50DE-03D801D33D2A}" dt="2022-11-17T23:50:52.443" v="1320" actId="1076"/>
          <ac:spMkLst>
            <pc:docMk/>
            <pc:sldMk cId="1834322239" sldId="258"/>
            <ac:spMk id="3" creationId="{E69FD84D-E87E-0994-058C-AB0459998029}"/>
          </ac:spMkLst>
        </pc:spChg>
        <pc:spChg chg="add mod">
          <ac:chgData name="Amy Harrison (2133368)" userId="S::2133368@student.uwtsd.ac.uk::4a458d82-413f-4fc7-bdd1-52573bd690ac" providerId="AD" clId="Web-{6ADAA465-305E-C7DF-50DE-03D801D33D2A}" dt="2022-11-17T23:52:00.117" v="1328" actId="1076"/>
          <ac:spMkLst>
            <pc:docMk/>
            <pc:sldMk cId="1834322239" sldId="258"/>
            <ac:spMk id="4" creationId="{3D4ACDBE-8F6A-B26D-C8F1-626D89D655CB}"/>
          </ac:spMkLst>
        </pc:spChg>
        <pc:spChg chg="add mod">
          <ac:chgData name="Amy Harrison (2133368)" userId="S::2133368@student.uwtsd.ac.uk::4a458d82-413f-4fc7-bdd1-52573bd690ac" providerId="AD" clId="Web-{6ADAA465-305E-C7DF-50DE-03D801D33D2A}" dt="2022-11-17T23:51:23.616" v="1324" actId="1076"/>
          <ac:spMkLst>
            <pc:docMk/>
            <pc:sldMk cId="1834322239" sldId="258"/>
            <ac:spMk id="5" creationId="{CC911FA5-4888-5A6C-6314-2345ED079BEF}"/>
          </ac:spMkLst>
        </pc:spChg>
        <pc:spChg chg="add mod">
          <ac:chgData name="Amy Harrison (2133368)" userId="S::2133368@student.uwtsd.ac.uk::4a458d82-413f-4fc7-bdd1-52573bd690ac" providerId="AD" clId="Web-{6ADAA465-305E-C7DF-50DE-03D801D33D2A}" dt="2022-11-17T23:51:56.539" v="1327" actId="1076"/>
          <ac:spMkLst>
            <pc:docMk/>
            <pc:sldMk cId="1834322239" sldId="258"/>
            <ac:spMk id="6" creationId="{A778A74F-5516-C152-2420-5C63495909ED}"/>
          </ac:spMkLst>
        </pc:spChg>
        <pc:spChg chg="add del mod">
          <ac:chgData name="Amy Harrison (2133368)" userId="S::2133368@student.uwtsd.ac.uk::4a458d82-413f-4fc7-bdd1-52573bd690ac" providerId="AD" clId="Web-{6ADAA465-305E-C7DF-50DE-03D801D33D2A}" dt="2022-11-17T23:49:29.065" v="1312"/>
          <ac:spMkLst>
            <pc:docMk/>
            <pc:sldMk cId="1834322239" sldId="258"/>
            <ac:spMk id="7" creationId="{A200C44C-E762-6585-0566-C5BF179456AF}"/>
          </ac:spMkLst>
        </pc:spChg>
        <pc:spChg chg="add del mod">
          <ac:chgData name="Amy Harrison (2133368)" userId="S::2133368@student.uwtsd.ac.uk::4a458d82-413f-4fc7-bdd1-52573bd690ac" providerId="AD" clId="Web-{6ADAA465-305E-C7DF-50DE-03D801D33D2A}" dt="2022-11-17T23:50:30.754" v="1319"/>
          <ac:spMkLst>
            <pc:docMk/>
            <pc:sldMk cId="1834322239" sldId="258"/>
            <ac:spMk id="9" creationId="{D7E12552-8361-2E11-C1E4-9A0734A234D5}"/>
          </ac:spMkLst>
        </pc:spChg>
      </pc:sldChg>
    </pc:docChg>
  </pc:docChgLst>
  <pc:docChgLst>
    <pc:chgData name="Amy Harrison (2133368)" userId="S::2133368@student.uwtsd.ac.uk::4a458d82-413f-4fc7-bdd1-52573bd690ac" providerId="AD" clId="Web-{4ECB8FCC-5BC0-3F9E-D384-D8FA3E9417E3}"/>
    <pc:docChg chg="modSld">
      <pc:chgData name="Amy Harrison (2133368)" userId="S::2133368@student.uwtsd.ac.uk::4a458d82-413f-4fc7-bdd1-52573bd690ac" providerId="AD" clId="Web-{4ECB8FCC-5BC0-3F9E-D384-D8FA3E9417E3}" dt="2022-11-18T11:53:33.304" v="112" actId="1076"/>
      <pc:docMkLst>
        <pc:docMk/>
      </pc:docMkLst>
      <pc:sldChg chg="modSp">
        <pc:chgData name="Amy Harrison (2133368)" userId="S::2133368@student.uwtsd.ac.uk::4a458d82-413f-4fc7-bdd1-52573bd690ac" providerId="AD" clId="Web-{4ECB8FCC-5BC0-3F9E-D384-D8FA3E9417E3}" dt="2022-11-18T11:53:33.304" v="112" actId="1076"/>
        <pc:sldMkLst>
          <pc:docMk/>
          <pc:sldMk cId="3789822992" sldId="257"/>
        </pc:sldMkLst>
        <pc:graphicFrameChg chg="mod modGraphic">
          <ac:chgData name="Amy Harrison (2133368)" userId="S::2133368@student.uwtsd.ac.uk::4a458d82-413f-4fc7-bdd1-52573bd690ac" providerId="AD" clId="Web-{4ECB8FCC-5BC0-3F9E-D384-D8FA3E9417E3}" dt="2022-11-18T11:53:33.304" v="112" actId="1076"/>
          <ac:graphicFrameMkLst>
            <pc:docMk/>
            <pc:sldMk cId="3789822992" sldId="257"/>
            <ac:graphicFrameMk id="8" creationId="{C574C4AB-CB89-328B-73CF-1EC1367C7A70}"/>
          </ac:graphicFrameMkLst>
        </pc:graphicFrameChg>
      </pc:sldChg>
      <pc:sldChg chg="addSp delSp modSp">
        <pc:chgData name="Amy Harrison (2133368)" userId="S::2133368@student.uwtsd.ac.uk::4a458d82-413f-4fc7-bdd1-52573bd690ac" providerId="AD" clId="Web-{4ECB8FCC-5BC0-3F9E-D384-D8FA3E9417E3}" dt="2022-11-18T09:54:53.442" v="56" actId="20577"/>
        <pc:sldMkLst>
          <pc:docMk/>
          <pc:sldMk cId="1834322239" sldId="258"/>
        </pc:sldMkLst>
        <pc:spChg chg="mod">
          <ac:chgData name="Amy Harrison (2133368)" userId="S::2133368@student.uwtsd.ac.uk::4a458d82-413f-4fc7-bdd1-52573bd690ac" providerId="AD" clId="Web-{4ECB8FCC-5BC0-3F9E-D384-D8FA3E9417E3}" dt="2022-11-18T09:35:27.616" v="3" actId="1076"/>
          <ac:spMkLst>
            <pc:docMk/>
            <pc:sldMk cId="1834322239" sldId="258"/>
            <ac:spMk id="2" creationId="{A2E61C3C-0397-D117-EB3C-F9DBB603BA3E}"/>
          </ac:spMkLst>
        </pc:spChg>
        <pc:spChg chg="mod">
          <ac:chgData name="Amy Harrison (2133368)" userId="S::2133368@student.uwtsd.ac.uk::4a458d82-413f-4fc7-bdd1-52573bd690ac" providerId="AD" clId="Web-{4ECB8FCC-5BC0-3F9E-D384-D8FA3E9417E3}" dt="2022-11-18T09:54:53.442" v="56" actId="20577"/>
          <ac:spMkLst>
            <pc:docMk/>
            <pc:sldMk cId="1834322239" sldId="258"/>
            <ac:spMk id="3" creationId="{E69FD84D-E87E-0994-058C-AB0459998029}"/>
          </ac:spMkLst>
        </pc:spChg>
        <pc:spChg chg="mod">
          <ac:chgData name="Amy Harrison (2133368)" userId="S::2133368@student.uwtsd.ac.uk::4a458d82-413f-4fc7-bdd1-52573bd690ac" providerId="AD" clId="Web-{4ECB8FCC-5BC0-3F9E-D384-D8FA3E9417E3}" dt="2022-11-18T09:35:19.069" v="2" actId="1076"/>
          <ac:spMkLst>
            <pc:docMk/>
            <pc:sldMk cId="1834322239" sldId="258"/>
            <ac:spMk id="5" creationId="{CC911FA5-4888-5A6C-6314-2345ED079BEF}"/>
          </ac:spMkLst>
        </pc:spChg>
        <pc:spChg chg="del mod">
          <ac:chgData name="Amy Harrison (2133368)" userId="S::2133368@student.uwtsd.ac.uk::4a458d82-413f-4fc7-bdd1-52573bd690ac" providerId="AD" clId="Web-{4ECB8FCC-5BC0-3F9E-D384-D8FA3E9417E3}" dt="2022-11-18T09:50:00.423" v="15"/>
          <ac:spMkLst>
            <pc:docMk/>
            <pc:sldMk cId="1834322239" sldId="258"/>
            <ac:spMk id="6" creationId="{A778A74F-5516-C152-2420-5C63495909ED}"/>
          </ac:spMkLst>
        </pc:spChg>
        <pc:spChg chg="add del mod">
          <ac:chgData name="Amy Harrison (2133368)" userId="S::2133368@student.uwtsd.ac.uk::4a458d82-413f-4fc7-bdd1-52573bd690ac" providerId="AD" clId="Web-{4ECB8FCC-5BC0-3F9E-D384-D8FA3E9417E3}" dt="2022-11-18T09:52:44.715" v="40"/>
          <ac:spMkLst>
            <pc:docMk/>
            <pc:sldMk cId="1834322239" sldId="258"/>
            <ac:spMk id="8" creationId="{AA19AB69-AEDB-4CCA-637A-473504B86E81}"/>
          </ac:spMkLst>
        </pc:spChg>
        <pc:cxnChg chg="add del">
          <ac:chgData name="Amy Harrison (2133368)" userId="S::2133368@student.uwtsd.ac.uk::4a458d82-413f-4fc7-bdd1-52573bd690ac" providerId="AD" clId="Web-{4ECB8FCC-5BC0-3F9E-D384-D8FA3E9417E3}" dt="2022-11-18T09:54:23.737" v="53"/>
          <ac:cxnSpMkLst>
            <pc:docMk/>
            <pc:sldMk cId="1834322239" sldId="258"/>
            <ac:cxnSpMk id="7" creationId="{5F19C3C0-05A5-459D-3DCC-5BBE284BFEFA}"/>
          </ac:cxnSpMkLst>
        </pc:cxnChg>
      </pc:sldChg>
    </pc:docChg>
  </pc:docChgLst>
  <pc:docChgLst>
    <pc:chgData name="Amy Harrison (2133368)" userId="S::2133368@student.uwtsd.ac.uk::4a458d82-413f-4fc7-bdd1-52573bd690ac" providerId="AD" clId="Web-{EEED5522-C9DC-3670-9E6E-5F971D9E0B07}"/>
    <pc:docChg chg="modSld">
      <pc:chgData name="Amy Harrison (2133368)" userId="S::2133368@student.uwtsd.ac.uk::4a458d82-413f-4fc7-bdd1-52573bd690ac" providerId="AD" clId="Web-{EEED5522-C9DC-3670-9E6E-5F971D9E0B07}" dt="2022-11-17T02:01:02.616" v="260" actId="20577"/>
      <pc:docMkLst>
        <pc:docMk/>
      </pc:docMkLst>
      <pc:sldChg chg="addSp delSp modSp">
        <pc:chgData name="Amy Harrison (2133368)" userId="S::2133368@student.uwtsd.ac.uk::4a458d82-413f-4fc7-bdd1-52573bd690ac" providerId="AD" clId="Web-{EEED5522-C9DC-3670-9E6E-5F971D9E0B07}" dt="2022-11-17T02:01:02.616" v="260" actId="20577"/>
        <pc:sldMkLst>
          <pc:docMk/>
          <pc:sldMk cId="3789822992" sldId="257"/>
        </pc:sldMkLst>
        <pc:spChg chg="del">
          <ac:chgData name="Amy Harrison (2133368)" userId="S::2133368@student.uwtsd.ac.uk::4a458d82-413f-4fc7-bdd1-52573bd690ac" providerId="AD" clId="Web-{EEED5522-C9DC-3670-9E6E-5F971D9E0B07}" dt="2022-11-17T01:46:05.207" v="1"/>
          <ac:spMkLst>
            <pc:docMk/>
            <pc:sldMk cId="3789822992" sldId="257"/>
            <ac:spMk id="2" creationId="{1C4501B4-BF3C-F89C-A61C-EE9A41DFB3E7}"/>
          </ac:spMkLst>
        </pc:spChg>
        <pc:spChg chg="add del mod">
          <ac:chgData name="Amy Harrison (2133368)" userId="S::2133368@student.uwtsd.ac.uk::4a458d82-413f-4fc7-bdd1-52573bd690ac" providerId="AD" clId="Web-{EEED5522-C9DC-3670-9E6E-5F971D9E0B07}" dt="2022-11-17T01:46:10.301" v="2"/>
          <ac:spMkLst>
            <pc:docMk/>
            <pc:sldMk cId="3789822992" sldId="257"/>
            <ac:spMk id="4" creationId="{DD8CF027-6329-B955-1614-2EF899FF0064}"/>
          </ac:spMkLst>
        </pc:spChg>
        <pc:spChg chg="add mod">
          <ac:chgData name="Amy Harrison (2133368)" userId="S::2133368@student.uwtsd.ac.uk::4a458d82-413f-4fc7-bdd1-52573bd690ac" providerId="AD" clId="Web-{EEED5522-C9DC-3670-9E6E-5F971D9E0B07}" dt="2022-11-17T02:01:02.616" v="260" actId="20577"/>
          <ac:spMkLst>
            <pc:docMk/>
            <pc:sldMk cId="3789822992" sldId="257"/>
            <ac:spMk id="5" creationId="{2F64E349-524B-21A2-1E7B-D86415A2095D}"/>
          </ac:spMkLst>
        </pc:spChg>
        <pc:graphicFrameChg chg="mod modGraphic">
          <ac:chgData name="Amy Harrison (2133368)" userId="S::2133368@student.uwtsd.ac.uk::4a458d82-413f-4fc7-bdd1-52573bd690ac" providerId="AD" clId="Web-{EEED5522-C9DC-3670-9E6E-5F971D9E0B07}" dt="2022-11-17T01:50:20.600" v="30" actId="1076"/>
          <ac:graphicFrameMkLst>
            <pc:docMk/>
            <pc:sldMk cId="3789822992" sldId="257"/>
            <ac:graphicFrameMk id="8" creationId="{C574C4AB-CB89-328B-73CF-1EC1367C7A70}"/>
          </ac:graphicFrameMkLst>
        </pc:graphicFrameChg>
      </pc:sldChg>
      <pc:sldChg chg="modSp">
        <pc:chgData name="Amy Harrison (2133368)" userId="S::2133368@student.uwtsd.ac.uk::4a458d82-413f-4fc7-bdd1-52573bd690ac" providerId="AD" clId="Web-{EEED5522-C9DC-3670-9E6E-5F971D9E0B07}" dt="2022-11-17T01:54:12.620" v="78" actId="20577"/>
        <pc:sldMkLst>
          <pc:docMk/>
          <pc:sldMk cId="1834322239" sldId="258"/>
        </pc:sldMkLst>
        <pc:spChg chg="mod">
          <ac:chgData name="Amy Harrison (2133368)" userId="S::2133368@student.uwtsd.ac.uk::4a458d82-413f-4fc7-bdd1-52573bd690ac" providerId="AD" clId="Web-{EEED5522-C9DC-3670-9E6E-5F971D9E0B07}" dt="2022-11-17T01:54:12.620" v="78" actId="20577"/>
          <ac:spMkLst>
            <pc:docMk/>
            <pc:sldMk cId="1834322239" sldId="258"/>
            <ac:spMk id="3" creationId="{E69FD84D-E87E-0994-058C-AB0459998029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0FCB736-0ADD-49BB-B6DE-B82334245FF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F83AE6-440A-41CC-97E8-CB5B4896799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22A0DD-9D25-4E63-A187-2DD30194DBFD}" type="datetime1">
              <a:rPr lang="en-GB" smtClean="0"/>
              <a:t>18/11/2022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56C4EC-0C1D-4CB6-A06C-633D86E643D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70F510-C925-4D25-B15A-6F217A3CFDA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5CD996-28E9-4091-BD1A-BF7E37D77A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87672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0D70F6-D675-4BF2-9C80-0A6E714C3280}" type="datetime1">
              <a:rPr lang="en-GB" smtClean="0"/>
              <a:pPr/>
              <a:t>18/11/2022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FF5F66-C26C-4A0C-9C41-1168CB2D5E67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9532998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FF5F66-C26C-4A0C-9C41-1168CB2D5E6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2907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rtlCol="0" anchor="b">
            <a:normAutofit/>
          </a:bodyPr>
          <a:lstStyle>
            <a:lvl1pPr algn="l">
              <a:defRPr sz="48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 rtlCol="0"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 rtlCol="0"/>
          <a:lstStyle/>
          <a:p>
            <a:pPr rtl="0"/>
            <a:fld id="{5355920F-8813-44EC-AED1-120E4BCB0925}" type="datetime1">
              <a:rPr lang="en-GB" noProof="0" smtClean="0"/>
              <a:t>18/11/2022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4E16477-E8D2-43C0-A50E-845846FEAC04}" type="datetime1">
              <a:rPr lang="en-GB" noProof="0" smtClean="0"/>
              <a:t>18/11/2022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 rtlCol="0"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2B697E2-EEA4-4363-9F6C-1C2D4F12F198}" type="datetime1">
              <a:rPr lang="en-GB" noProof="0" smtClean="0"/>
              <a:t>18/11/2022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ECD9C7-69D7-4946-BBD8-85389B2495AE}" type="datetime1">
              <a:rPr lang="en-GB" noProof="0" smtClean="0"/>
              <a:t>18/11/2022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rtlCol="0"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rtlCol="0"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CD82FEF-FDBD-44C3-8D53-FA6833181DB4}" type="datetime1">
              <a:rPr lang="en-GB" noProof="0" smtClean="0"/>
              <a:t>18/11/2022</a:t>
            </a:fld>
            <a:endParaRPr lang="en-GB" noProof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1989A33-01B0-4BA9-8EB6-B677C28A548B}" type="datetime1">
              <a:rPr lang="en-GB" noProof="0" smtClean="0"/>
              <a:t>18/11/2022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799F48B-A9D1-4B0C-AE5C-DBE22274E5F5}" type="datetime1">
              <a:rPr lang="en-GB" noProof="0" smtClean="0"/>
              <a:t>18/11/2022</a:t>
            </a:fld>
            <a:endParaRPr lang="en-GB" noProof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rtlCol="0" anchor="ctr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7F28C62-ABFA-480E-806B-CB4677ED0797}" type="datetime1">
              <a:rPr lang="en-GB" noProof="0" smtClean="0"/>
              <a:t>18/11/2022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B0F450E-E848-4464-994A-64854034B5ED}" type="datetime1">
              <a:rPr lang="en-GB" noProof="0" smtClean="0"/>
              <a:t>18/11/2022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rtlCol="0" anchor="b">
            <a:normAutofit/>
          </a:bodyPr>
          <a:lstStyle>
            <a:lvl1pPr>
              <a:defRPr sz="3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 rtl="0">
              <a:buNone/>
            </a:pPr>
            <a:r>
              <a:rPr lang="en-GB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 rtlCol="0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1E812C-795D-4E09-AF62-732DA0C7EE74}" type="datetime1">
              <a:rPr lang="en-GB" noProof="0" smtClean="0"/>
              <a:t>18/11/2022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rtlCol="0" anchor="ctr">
            <a:normAutofit/>
          </a:bodyPr>
          <a:lstStyle>
            <a:lvl1pPr>
              <a:defRPr sz="36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rtlCol="0"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FF9F7AA-89A2-4A57-827F-54802C50BB91}" type="datetime1">
              <a:rPr lang="en-GB" noProof="0" smtClean="0"/>
              <a:t>18/11/2022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rtlCol="0" anchor="ctr">
            <a:normAutofit/>
          </a:bodyPr>
          <a:lstStyle>
            <a:lvl1pPr>
              <a:defRPr sz="36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rtlCol="0"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1261511-2BA3-4532-9E9C-698507BF3378}" type="datetime1">
              <a:rPr lang="en-GB" noProof="0" smtClean="0"/>
              <a:t>18/11/2022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en-GB" sz="8000" noProof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en-GB" sz="8000" noProof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rtlCol="0"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903A195-93D0-4BEC-9F67-1AFA8DB8220C}" type="datetime1">
              <a:rPr lang="en-GB" noProof="0" smtClean="0"/>
              <a:t>18/11/2022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5D5347D-0EBE-449D-BD9B-CB5F47DC29E5}" type="datetime1">
              <a:rPr lang="en-GB" noProof="0" smtClean="0"/>
              <a:t>18/11/2022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 rtl="0">
              <a:buNone/>
            </a:pPr>
            <a:r>
              <a:rPr lang="en-GB" noProof="0"/>
              <a:t>Click icon to add picture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 rtl="0">
              <a:buNone/>
            </a:pPr>
            <a:r>
              <a:rPr lang="en-GB" noProof="0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 rtl="0">
              <a:buNone/>
            </a:pPr>
            <a:r>
              <a:rPr lang="en-GB" noProof="0"/>
              <a:t>Click icon to add picture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9078C67-0F9B-40DA-9AB4-C2F5141636FA}" type="datetime1">
              <a:rPr lang="en-GB" noProof="0" smtClean="0"/>
              <a:t>18/11/2022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 anchor="t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6401448-49AC-400C-BF53-87065CDDDF0B}" type="datetime1">
              <a:rPr lang="en-GB" noProof="0" smtClean="0"/>
              <a:t>18/11/2022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147C008-C388-4CCE-8316-F1EAEF6206CE}" type="datetime1">
              <a:rPr lang="en-GB" noProof="0" smtClean="0"/>
              <a:t>18/11/2022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endParaRPr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97984CB5-8AAC-4564-8117-67D63242CF48}" type="datetime1">
              <a:rPr lang="en-GB" noProof="0" smtClean="0"/>
              <a:t>18/11/2022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6D22F896-40B5-4ADD-8801-0D06FADFA09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briantracy.com/blog/personal-success/personal-development-plan/" TargetMode="External"/><Relationship Id="rId3" Type="http://schemas.openxmlformats.org/officeDocument/2006/relationships/hyperlink" Target="https://www.ccm.edu/wp-content/uploads/pdf/womenscenter/3TypesOfSkills.pdf" TargetMode="External"/><Relationship Id="rId7" Type="http://schemas.openxmlformats.org/officeDocument/2006/relationships/hyperlink" Target="https://cpdonline.co.uk/knowledge-base/business/what-are-personal-development-plans/" TargetMode="External"/><Relationship Id="rId2" Type="http://schemas.openxmlformats.org/officeDocument/2006/relationships/hyperlink" Target="https://www.highspeedtraining.co.uk/hub/personal-development-plan-template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k.indeed.com/career-advice/career-development" TargetMode="External"/><Relationship Id="rId5" Type="http://schemas.openxmlformats.org/officeDocument/2006/relationships/hyperlink" Target="https://www.pertemps.co.uk/candidates/career-advice/preparation/how-to-improve-your-personal-development-skills/" TargetMode="External"/><Relationship Id="rId4" Type="http://schemas.openxmlformats.org/officeDocument/2006/relationships/hyperlink" Target="http://www.pertemps.co.uk" TargetMode="External"/><Relationship Id="rId9" Type="http://schemas.openxmlformats.org/officeDocument/2006/relationships/hyperlink" Target="https://www.mindtools.com/amtbj63/swot-analysi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r>
              <a:rPr lang="en-GB" dirty="0"/>
              <a:t>Learning in the digital era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GB" dirty="0" err="1"/>
              <a:t>amy-louise</a:t>
            </a:r>
            <a:r>
              <a:rPr lang="en-GB" dirty="0"/>
              <a:t> harrison-2133368</a:t>
            </a:r>
            <a:endParaRPr lang="en-US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61443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C574C4AB-CB89-328B-73CF-1EC1367C7A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8791102"/>
              </p:ext>
            </p:extLst>
          </p:nvPr>
        </p:nvGraphicFramePr>
        <p:xfrm>
          <a:off x="298173" y="99391"/>
          <a:ext cx="11529692" cy="652183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11606">
                  <a:extLst>
                    <a:ext uri="{9D8B030D-6E8A-4147-A177-3AD203B41FA5}">
                      <a16:colId xmlns:a16="http://schemas.microsoft.com/office/drawing/2014/main" val="1536554281"/>
                    </a:ext>
                  </a:extLst>
                </a:gridCol>
                <a:gridCol w="2486981">
                  <a:extLst>
                    <a:ext uri="{9D8B030D-6E8A-4147-A177-3AD203B41FA5}">
                      <a16:colId xmlns:a16="http://schemas.microsoft.com/office/drawing/2014/main" val="3858154842"/>
                    </a:ext>
                  </a:extLst>
                </a:gridCol>
                <a:gridCol w="2066256">
                  <a:extLst>
                    <a:ext uri="{9D8B030D-6E8A-4147-A177-3AD203B41FA5}">
                      <a16:colId xmlns:a16="http://schemas.microsoft.com/office/drawing/2014/main" val="243269050"/>
                    </a:ext>
                  </a:extLst>
                </a:gridCol>
                <a:gridCol w="1921617">
                  <a:extLst>
                    <a:ext uri="{9D8B030D-6E8A-4147-A177-3AD203B41FA5}">
                      <a16:colId xmlns:a16="http://schemas.microsoft.com/office/drawing/2014/main" val="3676773268"/>
                    </a:ext>
                  </a:extLst>
                </a:gridCol>
                <a:gridCol w="2117123">
                  <a:extLst>
                    <a:ext uri="{9D8B030D-6E8A-4147-A177-3AD203B41FA5}">
                      <a16:colId xmlns:a16="http://schemas.microsoft.com/office/drawing/2014/main" val="3001008777"/>
                    </a:ext>
                  </a:extLst>
                </a:gridCol>
                <a:gridCol w="1726109">
                  <a:extLst>
                    <a:ext uri="{9D8B030D-6E8A-4147-A177-3AD203B41FA5}">
                      <a16:colId xmlns:a16="http://schemas.microsoft.com/office/drawing/2014/main" val="2151524483"/>
                    </a:ext>
                  </a:extLst>
                </a:gridCol>
              </a:tblGrid>
              <a:tr h="578233">
                <a:tc>
                  <a:txBody>
                    <a:bodyPr/>
                    <a:lstStyle/>
                    <a:p>
                      <a:r>
                        <a:rPr lang="en-US" sz="900" dirty="0"/>
                        <a:t>What are your long term goals?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900" dirty="0"/>
                        <a:t>What are your specific career goals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900" dirty="0"/>
                        <a:t>What are the key skills needed for each one of your goals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900" dirty="0"/>
                        <a:t>What skills do you need to work on?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900" dirty="0"/>
                        <a:t>What actions are you going to take?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900" dirty="0"/>
                        <a:t>When are you going to complete your training by?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8079059"/>
                  </a:ext>
                </a:extLst>
              </a:tr>
              <a:tr h="2017096">
                <a:tc>
                  <a:txBody>
                    <a:bodyPr/>
                    <a:lstStyle/>
                    <a:p>
                      <a:endParaRPr lang="en-US" sz="900" b="0" i="0" u="none" strike="noStrike" noProof="0" dirty="0">
                        <a:latin typeface="Tw Cen M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Get my Level 4 </a:t>
                      </a:r>
                      <a:r>
                        <a:rPr lang="en-US" sz="1200" b="0" i="0" u="none" strike="noStrike" noProof="0" dirty="0">
                          <a:latin typeface="TW Cen MT"/>
                        </a:rPr>
                        <a:t>qualification in </a:t>
                      </a:r>
                      <a:r>
                        <a:rPr lang="en-US" sz="1200" b="0" i="0" u="none" strike="noStrike" noProof="0" dirty="0">
                          <a:latin typeface="Tw Cen MT"/>
                        </a:rPr>
                        <a:t>computing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/>
                        <a:buChar char="•"/>
                      </a:pPr>
                      <a:r>
                        <a:rPr lang="en-US" sz="1200" dirty="0"/>
                        <a:t>Punctuality 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dirty="0"/>
                        <a:t>Dedication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Showing initiative [3]</a:t>
                      </a:r>
                      <a:endParaRPr lang="en-US" sz="1200" dirty="0"/>
                    </a:p>
                    <a:p>
                      <a:pPr marL="171450" lvl="0" indent="-171450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Time-management</a:t>
                      </a:r>
                      <a:endParaRPr lang="en-US" sz="1200" dirty="0"/>
                    </a:p>
                    <a:p>
                      <a:pPr marL="171450" lvl="0" indent="-171450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en-US" sz="1200" b="0" i="0" u="none" strike="noStrike" noProof="0" dirty="0"/>
                        <a:t>Guided visualization[4]</a:t>
                      </a:r>
                      <a:endParaRPr lang="en-US" sz="1200" b="0" i="0" u="none" strike="noStrike" noProof="0" dirty="0">
                        <a:latin typeface="Tw Cen MT"/>
                      </a:endParaRPr>
                    </a:p>
                    <a:p>
                      <a:pPr marL="171450" lvl="0" indent="-171450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Adaptability.</a:t>
                      </a:r>
                    </a:p>
                    <a:p>
                      <a:pPr marL="171450" lvl="0" indent="-171450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en-US" sz="1200" b="0" i="0" u="none" strike="noStrike" noProof="0" dirty="0"/>
                        <a:t>Computer proficiency.</a:t>
                      </a:r>
                    </a:p>
                    <a:p>
                      <a:pPr marL="171450" lvl="0" indent="-171450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en-US" sz="1200" b="0" i="0" u="none" strike="noStrike" noProof="0" dirty="0"/>
                        <a:t>Digital literacy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dirty="0"/>
                        <a:t> Meeting deadlines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/>
                        <a:buChar char="•"/>
                      </a:pPr>
                      <a:r>
                        <a:rPr lang="en-US" sz="1200" dirty="0"/>
                        <a:t>punctuality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dirty="0"/>
                        <a:t>Time-management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Motivation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Computer proficiency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adaptability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endParaRPr lang="en-US" sz="1200" b="0" i="0" u="none" strike="noStrike" noProof="0" dirty="0">
                        <a:latin typeface="Tw Cen M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/>
                        <a:buChar char="•"/>
                      </a:pPr>
                      <a:r>
                        <a:rPr lang="en-US" sz="1200" dirty="0"/>
                        <a:t>Prioritize my goals [1]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dirty="0"/>
                        <a:t>Measure my progress</a:t>
                      </a:r>
                    </a:p>
                    <a:p>
                      <a:pPr marL="171450" lvl="0" indent="-171450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Ensure my work is handed in on time </a:t>
                      </a:r>
                    </a:p>
                    <a:p>
                      <a:pPr marL="171450" lvl="0" indent="-171450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Ensure my work is to the best of my ability</a:t>
                      </a:r>
                    </a:p>
                    <a:p>
                      <a:pPr marL="171450" lvl="0" indent="-171450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Have good punctuality and time management[4]</a:t>
                      </a:r>
                    </a:p>
                    <a:p>
                      <a:pPr marL="171450" lvl="0" indent="-171450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Focus in lessons revise at home for exams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15/09/2023 (first year of University) /10 months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2062338"/>
                  </a:ext>
                </a:extLst>
              </a:tr>
              <a:tr h="1492646">
                <a:tc>
                  <a:txBody>
                    <a:bodyPr/>
                    <a:lstStyle/>
                    <a:p>
                      <a:pPr lvl="0" algn="ctr"/>
                      <a:r>
                        <a:rPr lang="en-US" sz="1400" dirty="0"/>
                        <a:t>Become an IT professional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Enroll into next year (level 5 computing)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 Self-management [2]</a:t>
                      </a:r>
                      <a:endParaRPr lang="en-US" sz="1200" dirty="0"/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b="0" i="0" u="none" strike="noStrike" noProof="0" dirty="0"/>
                        <a:t>Problem-solving abilities.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Self-actualization[5]</a:t>
                      </a:r>
                      <a:endParaRPr lang="en-US" sz="1200" b="0" i="0" u="none" strike="noStrike" noProof="0" dirty="0"/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Motivation [7] 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Critical-thinking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Commitment 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Communication skills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b="0" i="0" u="none" strike="noStrike" noProof="0" dirty="0"/>
                        <a:t>Self-management [2]</a:t>
                      </a:r>
                      <a:endParaRPr lang="en-US" sz="1200" dirty="0"/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Time-management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b="0" i="0" u="none" strike="noStrike" noProof="0" dirty="0"/>
                        <a:t>Self-actualization[5]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b="0" i="0" u="none" strike="noStrike" noProof="0" dirty="0"/>
                        <a:t>Commitment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b="0" i="0" u="none" strike="noStrike" noProof="0" dirty="0"/>
                        <a:t>Motivation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/>
                        <a:buChar char="•"/>
                      </a:pPr>
                      <a:r>
                        <a:rPr lang="en-US" sz="1200" dirty="0"/>
                        <a:t>I am going to get my level 4 qualification and stay on the course into next  year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dirty="0"/>
                        <a:t>I am going to enroll onto the system for next year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dirty="0"/>
                        <a:t>I am going to prepare myself for next year by doing well this year.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15/09/2023 (second year of University)/10 months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5026040"/>
                  </a:ext>
                </a:extLst>
              </a:tr>
              <a:tr h="1936415"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900" b="0" i="0" u="none" strike="noStrike" noProof="0" dirty="0">
                        <a:latin typeface="Tw Cen M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Complete level 5 in computing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/>
                        <a:buChar char="•"/>
                      </a:pPr>
                      <a:r>
                        <a:rPr lang="en-US" sz="1200" b="0" dirty="0"/>
                        <a:t>Level 4 computing</a:t>
                      </a:r>
                      <a:endParaRPr lang="en-US" sz="1200" dirty="0"/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b="0" dirty="0"/>
                        <a:t>Commitment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Guided visualization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b="0" i="0" u="none" strike="noStrike" noProof="0" dirty="0"/>
                        <a:t>Self-actualization[5]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b="0" i="0" u="none" strike="noStrike" noProof="0" dirty="0"/>
                        <a:t>Meeting my goals [6]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b="0" i="0" u="none" strike="noStrike" noProof="0" dirty="0"/>
                        <a:t>Motivation [7]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Computer proficiency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Digital literacy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Meeting deadlines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endParaRPr lang="en-US" sz="1200" b="0" i="0" u="none" strike="noStrike" noProof="0" dirty="0"/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endParaRPr lang="en-US" sz="1200" b="0" i="0" u="none" strike="noStrike" noProof="0" dirty="0">
                        <a:latin typeface="Tw Cen MT"/>
                      </a:endParaRP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endParaRPr lang="en-US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/>
                        <a:buChar char="•"/>
                      </a:pPr>
                      <a:r>
                        <a:rPr lang="en-US" sz="1200" dirty="0"/>
                        <a:t>Commitment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Self-actualization[5]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Meeting my goals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Computer proficiency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Motivation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Get my level 4 Computing qualification and enroll into next year successfully</a:t>
                      </a:r>
                      <a:endParaRPr lang="en-US" sz="1200" dirty="0"/>
                    </a:p>
                    <a:p>
                      <a:pPr marL="285750" lvl="0" indent="-285750"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Ensure my work is handed in on time </a:t>
                      </a:r>
                      <a:endParaRPr lang="en-US" sz="1200" dirty="0"/>
                    </a:p>
                    <a:p>
                      <a:pPr marL="285750" lvl="0" indent="-285750"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Ensure my work is to the best of my ability</a:t>
                      </a:r>
                    </a:p>
                    <a:p>
                      <a:pPr marL="285750" lvl="0" indent="-285750"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Have good punctuality and time management</a:t>
                      </a:r>
                    </a:p>
                    <a:p>
                      <a:pPr marL="285750" lvl="0" indent="-285750"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Focus in lessons revise at home for exams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0" i="0" u="none" strike="noStrike" noProof="0" dirty="0">
                          <a:latin typeface="TW Cen MT"/>
                        </a:rPr>
                        <a:t>15/09/2024 (second year of University)/20 months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69227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89822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E61C3C-0397-D117-EB3C-F9DBB603BA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78900" y="609522"/>
            <a:ext cx="2194891" cy="931918"/>
          </a:xfrm>
        </p:spPr>
        <p:txBody>
          <a:bodyPr>
            <a:normAutofit/>
          </a:bodyPr>
          <a:lstStyle/>
          <a:p>
            <a:r>
              <a:rPr lang="en-US" sz="2800" u="sng" dirty="0"/>
              <a:t>References</a:t>
            </a:r>
            <a:r>
              <a:rPr lang="en-US" sz="2800" dirty="0"/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9FD84D-E87E-0994-058C-AB04599980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1365" y="1401455"/>
            <a:ext cx="5682672" cy="5180958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0" indent="0">
              <a:buNone/>
            </a:pPr>
            <a:r>
              <a:rPr lang="en-US" sz="1000" dirty="0"/>
              <a:t>[1] </a:t>
            </a:r>
            <a:r>
              <a:rPr lang="en-US" sz="1000" dirty="0">
                <a:ea typeface="+mn-lt"/>
                <a:cs typeface="+mn-lt"/>
              </a:rPr>
              <a:t>H. Spruce, “Free personal development plan (PDP): Example template PDF,” </a:t>
            </a:r>
            <a:r>
              <a:rPr lang="en-US" sz="1000" i="1" dirty="0">
                <a:ea typeface="+mn-lt"/>
                <a:cs typeface="+mn-lt"/>
              </a:rPr>
              <a:t>The Hub | High Speed Training</a:t>
            </a:r>
            <a:r>
              <a:rPr lang="en-US" sz="1000" dirty="0">
                <a:ea typeface="+mn-lt"/>
                <a:cs typeface="+mn-lt"/>
              </a:rPr>
              <a:t>, 14-Jun-2022. [Online]. Available: </a:t>
            </a:r>
            <a:r>
              <a:rPr lang="en-US" sz="1000" dirty="0">
                <a:ea typeface="+mn-lt"/>
                <a:cs typeface="+mn-lt"/>
                <a:hlinkClick r:id="rId2"/>
              </a:rPr>
              <a:t>https://www.highspeedtraining.co.uk/hub/personal-development-plan-template/</a:t>
            </a:r>
            <a:r>
              <a:rPr lang="en-US" sz="1000" dirty="0">
                <a:ea typeface="+mn-lt"/>
                <a:cs typeface="+mn-lt"/>
              </a:rPr>
              <a:t>. [Accessed: 17-Nov-2022]. </a:t>
            </a:r>
            <a:endParaRPr lang="en-US" sz="100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1000" dirty="0"/>
              <a:t>[2] </a:t>
            </a:r>
            <a:r>
              <a:rPr lang="en-US" sz="1000" dirty="0">
                <a:ea typeface="+mn-lt"/>
                <a:cs typeface="+mn-lt"/>
              </a:rPr>
              <a:t>“Three types of skills for career advancement - CCM.” [Online]. Available: </a:t>
            </a:r>
            <a:r>
              <a:rPr lang="en-US" sz="1000" dirty="0">
                <a:ea typeface="+mn-lt"/>
                <a:cs typeface="+mn-lt"/>
                <a:hlinkClick r:id="rId3"/>
              </a:rPr>
              <a:t>https://www.ccm.edu/wp-content/uploads/pdf/womenscenter/3TypesOfSkills.pdf</a:t>
            </a:r>
            <a:r>
              <a:rPr lang="en-US" sz="1000" dirty="0">
                <a:ea typeface="+mn-lt"/>
                <a:cs typeface="+mn-lt"/>
              </a:rPr>
              <a:t>. [Accessed: 17-Nov-2022]. </a:t>
            </a:r>
            <a:endParaRPr lang="en-US" sz="100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1000" dirty="0"/>
              <a:t>[3]</a:t>
            </a:r>
            <a:r>
              <a:rPr lang="en-US" sz="1000" dirty="0">
                <a:ea typeface="+mn-lt"/>
                <a:cs typeface="+mn-lt"/>
              </a:rPr>
              <a:t>Pertemps, “How to: Improve your personal development skills,” </a:t>
            </a:r>
            <a:r>
              <a:rPr lang="en-US" sz="1000" i="1" dirty="0">
                <a:ea typeface="+mn-lt"/>
                <a:cs typeface="+mn-lt"/>
                <a:hlinkClick r:id="rId4"/>
              </a:rPr>
              <a:t>www.pertemps.co.uk</a:t>
            </a:r>
            <a:r>
              <a:rPr lang="en-US" sz="1000" dirty="0">
                <a:ea typeface="+mn-lt"/>
                <a:cs typeface="+mn-lt"/>
              </a:rPr>
              <a:t>, 28-Jul-2022. [Online]. Available: </a:t>
            </a:r>
            <a:r>
              <a:rPr lang="en-US" sz="1000" dirty="0">
                <a:ea typeface="+mn-lt"/>
                <a:cs typeface="+mn-lt"/>
                <a:hlinkClick r:id="rId5"/>
              </a:rPr>
              <a:t>https://www.pertemps.co.uk/candidates/career-advice/preparation/how-to-improve-your-personal-development-skills/</a:t>
            </a:r>
            <a:r>
              <a:rPr lang="en-US" sz="1000" dirty="0">
                <a:ea typeface="+mn-lt"/>
                <a:cs typeface="+mn-lt"/>
              </a:rPr>
              <a:t>. [Accessed: 17-Nov-2022]. </a:t>
            </a:r>
            <a:endParaRPr lang="en-US" sz="1000">
              <a:latin typeface="TW Cen MT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1000" dirty="0"/>
              <a:t>[4] </a:t>
            </a:r>
            <a:r>
              <a:rPr lang="en-US" sz="1000" dirty="0">
                <a:ea typeface="+mn-lt"/>
                <a:cs typeface="+mn-lt"/>
              </a:rPr>
              <a:t> Bob Smale and Julie Fowlie, “How to Plan your Personal Development,” in How to Succeed at University: An Essential Guide to Academic Skills and Personal Development, London: SAGE Publications Ltd, 2009, p. 27–. </a:t>
            </a:r>
            <a:r>
              <a:rPr lang="en-US" sz="1000" dirty="0" err="1">
                <a:ea typeface="+mn-lt"/>
                <a:cs typeface="+mn-lt"/>
              </a:rPr>
              <a:t>doi</a:t>
            </a:r>
            <a:r>
              <a:rPr lang="en-US" sz="1000" dirty="0">
                <a:ea typeface="+mn-lt"/>
                <a:cs typeface="+mn-lt"/>
              </a:rPr>
              <a:t>: 10.4135/9781446279731.n3.</a:t>
            </a:r>
            <a:endParaRPr lang="en-US" sz="1000" dirty="0"/>
          </a:p>
          <a:p>
            <a:pPr marL="0" indent="0">
              <a:buNone/>
            </a:pPr>
            <a:r>
              <a:rPr lang="en-US" sz="1000" dirty="0">
                <a:ea typeface="+mn-lt"/>
                <a:cs typeface="+mn-lt"/>
              </a:rPr>
              <a:t>[5] </a:t>
            </a:r>
            <a:r>
              <a:rPr lang="en-US" sz="1000" i="1" dirty="0">
                <a:ea typeface="+mn-lt"/>
                <a:cs typeface="+mn-lt"/>
              </a:rPr>
              <a:t>Career development | indeed.com UK</a:t>
            </a:r>
            <a:r>
              <a:rPr lang="en-US" sz="1000" dirty="0">
                <a:ea typeface="+mn-lt"/>
                <a:cs typeface="+mn-lt"/>
              </a:rPr>
              <a:t>. [Online]. Available: </a:t>
            </a:r>
            <a:r>
              <a:rPr lang="en-US" sz="1000" dirty="0">
                <a:ea typeface="+mn-lt"/>
                <a:cs typeface="+mn-lt"/>
                <a:hlinkClick r:id="rId6"/>
              </a:rPr>
              <a:t>https://uk.indeed.com/career-advice/career-development</a:t>
            </a:r>
            <a:r>
              <a:rPr lang="en-US" sz="1000" dirty="0">
                <a:ea typeface="+mn-lt"/>
                <a:cs typeface="+mn-lt"/>
              </a:rPr>
              <a:t>. [Accessed: 17-Nov-2022]. </a:t>
            </a:r>
            <a:endParaRPr lang="en-US" sz="100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1000" dirty="0">
                <a:ea typeface="+mn-lt"/>
                <a:cs typeface="+mn-lt"/>
              </a:rPr>
              <a:t>[6] M. Putter, “What is a personal development plan?,” </a:t>
            </a:r>
            <a:r>
              <a:rPr lang="en-US" sz="1000" i="1" dirty="0">
                <a:ea typeface="+mn-lt"/>
                <a:cs typeface="+mn-lt"/>
              </a:rPr>
              <a:t>CPD Online College</a:t>
            </a:r>
            <a:r>
              <a:rPr lang="en-US" sz="1000" dirty="0">
                <a:ea typeface="+mn-lt"/>
                <a:cs typeface="+mn-lt"/>
              </a:rPr>
              <a:t>, 02-Aug-2022. [Online]. Available: </a:t>
            </a:r>
            <a:r>
              <a:rPr lang="en-US" sz="1000" dirty="0">
                <a:ea typeface="+mn-lt"/>
                <a:cs typeface="+mn-lt"/>
                <a:hlinkClick r:id="rId7"/>
              </a:rPr>
              <a:t>https://cpdonline.co.uk/knowledge-base/business/what-are-personal-development-plans/</a:t>
            </a:r>
            <a:r>
              <a:rPr lang="en-US" sz="1000" dirty="0">
                <a:ea typeface="+mn-lt"/>
                <a:cs typeface="+mn-lt"/>
              </a:rPr>
              <a:t>. [Accessed: 17-Nov-2022]. </a:t>
            </a:r>
            <a:endParaRPr lang="en-US" sz="100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1000" dirty="0">
                <a:ea typeface="+mn-lt"/>
                <a:cs typeface="+mn-lt"/>
              </a:rPr>
              <a:t>[7] </a:t>
            </a:r>
            <a:r>
              <a:rPr lang="en-US" sz="1000" dirty="0" err="1">
                <a:ea typeface="+mn-lt"/>
                <a:cs typeface="+mn-lt"/>
              </a:rPr>
              <a:t>brian</a:t>
            </a:r>
            <a:r>
              <a:rPr lang="en-US" sz="1000" dirty="0">
                <a:ea typeface="+mn-lt"/>
                <a:cs typeface="+mn-lt"/>
              </a:rPr>
              <a:t> </a:t>
            </a:r>
            <a:r>
              <a:rPr lang="en-US" sz="1000" dirty="0" err="1">
                <a:ea typeface="+mn-lt"/>
                <a:cs typeface="+mn-lt"/>
              </a:rPr>
              <a:t>tracy</a:t>
            </a:r>
            <a:r>
              <a:rPr lang="en-US" sz="1000" dirty="0">
                <a:ea typeface="+mn-lt"/>
                <a:cs typeface="+mn-lt"/>
              </a:rPr>
              <a:t> Brian Tracy, “Personal development plan examples &amp; templates for Success,” </a:t>
            </a:r>
            <a:r>
              <a:rPr lang="en-US" sz="1000" i="1" dirty="0">
                <a:ea typeface="+mn-lt"/>
                <a:cs typeface="+mn-lt"/>
              </a:rPr>
              <a:t>Brian Tracy</a:t>
            </a:r>
            <a:r>
              <a:rPr lang="en-US" sz="1000" dirty="0">
                <a:ea typeface="+mn-lt"/>
                <a:cs typeface="+mn-lt"/>
              </a:rPr>
              <a:t>, 08-Sep-2022. [Online]. Available: </a:t>
            </a:r>
            <a:r>
              <a:rPr lang="en-US" sz="1000" dirty="0">
                <a:ea typeface="+mn-lt"/>
                <a:cs typeface="+mn-lt"/>
                <a:hlinkClick r:id="rId8"/>
              </a:rPr>
              <a:t>https://www.briantracy.com/blog/personal-success/personal-development-plan/</a:t>
            </a:r>
            <a:r>
              <a:rPr lang="en-US" sz="1000" dirty="0">
                <a:ea typeface="+mn-lt"/>
                <a:cs typeface="+mn-lt"/>
              </a:rPr>
              <a:t>. [Accessed: 17-Nov-2022]. </a:t>
            </a:r>
            <a:endParaRPr lang="en-US" sz="100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1000" dirty="0">
                <a:ea typeface="+mn-lt"/>
                <a:cs typeface="+mn-lt"/>
              </a:rPr>
              <a:t>[8] “Home,” </a:t>
            </a:r>
            <a:r>
              <a:rPr lang="en-US" sz="1000" i="1" dirty="0">
                <a:ea typeface="+mn-lt"/>
                <a:cs typeface="+mn-lt"/>
              </a:rPr>
              <a:t>MindTools</a:t>
            </a:r>
            <a:r>
              <a:rPr lang="en-US" sz="1000" dirty="0">
                <a:ea typeface="+mn-lt"/>
                <a:cs typeface="+mn-lt"/>
              </a:rPr>
              <a:t>. [Online]. Available: </a:t>
            </a:r>
            <a:r>
              <a:rPr lang="en-US" sz="1000" dirty="0">
                <a:ea typeface="+mn-lt"/>
                <a:cs typeface="+mn-lt"/>
                <a:hlinkClick r:id="rId9"/>
              </a:rPr>
              <a:t>https://www.mindtools.com/amtbj63/swot-analysis</a:t>
            </a:r>
            <a:r>
              <a:rPr lang="en-US" sz="1000" dirty="0">
                <a:ea typeface="+mn-lt"/>
                <a:cs typeface="+mn-lt"/>
              </a:rPr>
              <a:t>. [Accessed: 17-Nov-2022]. </a:t>
            </a:r>
          </a:p>
          <a:p>
            <a:pPr marL="0" indent="0">
              <a:buNone/>
            </a:pPr>
            <a:endParaRPr lang="en-US" sz="1100" dirty="0">
              <a:ea typeface="+mn-lt"/>
              <a:cs typeface="+mn-lt"/>
            </a:endParaRPr>
          </a:p>
          <a:p>
            <a:pPr marL="0" indent="0"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  </a:t>
            </a:r>
            <a:endParaRPr lang="en-US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D4ACDBE-8F6A-B26D-C8F1-626D89D655CB}"/>
              </a:ext>
            </a:extLst>
          </p:cNvPr>
          <p:cNvSpPr txBox="1"/>
          <p:nvPr/>
        </p:nvSpPr>
        <p:spPr>
          <a:xfrm>
            <a:off x="811695" y="1710360"/>
            <a:ext cx="5044108" cy="31393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+mn-lt"/>
                <a:cs typeface="+mn-lt"/>
              </a:rPr>
              <a:t>SWOT Analysis : </a:t>
            </a:r>
            <a:r>
              <a:rPr lang="en-US" dirty="0">
                <a:latin typeface="TW Cen MT"/>
              </a:rPr>
              <a:t>Getting my level 5 computing qualification</a:t>
            </a:r>
            <a:endParaRPr lang="en-US" dirty="0">
              <a:ea typeface="+mn-lt"/>
              <a:cs typeface="+mn-lt"/>
            </a:endParaRPr>
          </a:p>
          <a:p>
            <a:r>
              <a:rPr lang="en-US" dirty="0">
                <a:ea typeface="+mn-lt"/>
                <a:cs typeface="+mn-lt"/>
              </a:rPr>
              <a:t>Strengths: Adaptability, </a:t>
            </a:r>
          </a:p>
          <a:p>
            <a:r>
              <a:rPr lang="en-US" dirty="0">
                <a:ea typeface="+mn-lt"/>
                <a:cs typeface="+mn-lt"/>
              </a:rPr>
              <a:t>Weaknesses: time-keeping, staying motivated, </a:t>
            </a:r>
            <a:r>
              <a:rPr lang="en-US" dirty="0">
                <a:latin typeface="TW Cen MT"/>
              </a:rPr>
              <a:t>I have a strong, compulsive need to do things quickly and remove them from my "to do" list, and sometimes the quality of my work suffers as a result.</a:t>
            </a:r>
            <a:endParaRPr lang="en-US" dirty="0">
              <a:ea typeface="+mn-lt"/>
              <a:cs typeface="+mn-lt"/>
            </a:endParaRPr>
          </a:p>
          <a:p>
            <a:r>
              <a:rPr lang="en-US" dirty="0">
                <a:ea typeface="+mn-lt"/>
                <a:cs typeface="+mn-lt"/>
              </a:rPr>
              <a:t>Opportunities: I am currently on the course and can continue to next year into level 5.</a:t>
            </a:r>
          </a:p>
          <a:p>
            <a:r>
              <a:rPr lang="en-US" dirty="0">
                <a:ea typeface="+mn-lt"/>
                <a:cs typeface="+mn-lt"/>
              </a:rPr>
              <a:t>Threats: </a:t>
            </a:r>
            <a:r>
              <a:rPr lang="en-US" dirty="0">
                <a:latin typeface="TW Cen MT"/>
              </a:rPr>
              <a:t>Making your lists too long, not thinking ahead, not seeing weaknesses. [8]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C911FA5-4888-5A6C-6314-2345ED079BEF}"/>
              </a:ext>
            </a:extLst>
          </p:cNvPr>
          <p:cNvSpPr txBox="1"/>
          <p:nvPr/>
        </p:nvSpPr>
        <p:spPr>
          <a:xfrm>
            <a:off x="1511575" y="882098"/>
            <a:ext cx="308113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u="sng" dirty="0"/>
              <a:t>SWAT Analysis</a:t>
            </a:r>
          </a:p>
        </p:txBody>
      </p:sp>
    </p:spTree>
    <p:extLst>
      <p:ext uri="{BB962C8B-B14F-4D97-AF65-F5344CB8AC3E}">
        <p14:creationId xmlns:p14="http://schemas.microsoft.com/office/powerpoint/2010/main" val="18343222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Circuit</Template>
  <TotalTime>0</TotalTime>
  <Words>1</Words>
  <Application>Microsoft Office PowerPoint</Application>
  <PresentationFormat>Widescreen</PresentationFormat>
  <Paragraphs>1</Paragraphs>
  <Slides>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Circuit</vt:lpstr>
      <vt:lpstr>Learning in the digital era</vt:lpstr>
      <vt:lpstr>PowerPoint Presentation</vt:lpstr>
      <vt:lpstr>References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630</cp:revision>
  <dcterms:created xsi:type="dcterms:W3CDTF">2022-11-16T22:57:27Z</dcterms:created>
  <dcterms:modified xsi:type="dcterms:W3CDTF">2022-11-18T11:53:35Z</dcterms:modified>
</cp:coreProperties>
</file>