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6"/>
  </p:notesMasterIdLst>
  <p:sldIdLst>
    <p:sldId id="256" r:id="rId2"/>
    <p:sldId id="258" r:id="rId3"/>
    <p:sldId id="259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E3CA5D1-0518-0A4F-91B3-1F48E199DB31}" v="576" dt="2025-11-02T16:45:06.10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50"/>
  </p:normalViewPr>
  <p:slideViewPr>
    <p:cSldViewPr snapToGrid="0" snapToObjects="1">
      <p:cViewPr>
        <p:scale>
          <a:sx n="103" d="100"/>
          <a:sy n="103" d="100"/>
        </p:scale>
        <p:origin x="896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abnam Khan (2312156)" userId="41afb4b8-0dae-4c98-b805-1dfd8f5de32c" providerId="ADAL" clId="{BE3CA5D1-0518-0A4F-91B3-1F48E199DB31}"/>
    <pc:docChg chg="undo redo custSel addSld delSld modSld">
      <pc:chgData name="Shabnam Khan (2312156)" userId="41afb4b8-0dae-4c98-b805-1dfd8f5de32c" providerId="ADAL" clId="{BE3CA5D1-0518-0A4F-91B3-1F48E199DB31}" dt="2025-11-02T16:55:11.334" v="5680" actId="20577"/>
      <pc:docMkLst>
        <pc:docMk/>
      </pc:docMkLst>
      <pc:sldChg chg="addSp delSp modSp mod setBg">
        <pc:chgData name="Shabnam Khan (2312156)" userId="41afb4b8-0dae-4c98-b805-1dfd8f5de32c" providerId="ADAL" clId="{BE3CA5D1-0518-0A4F-91B3-1F48E199DB31}" dt="2025-11-02T16:54:16.120" v="5678" actId="20577"/>
        <pc:sldMkLst>
          <pc:docMk/>
          <pc:sldMk cId="2663683011" sldId="256"/>
        </pc:sldMkLst>
        <pc:spChg chg="mod ord">
          <ac:chgData name="Shabnam Khan (2312156)" userId="41afb4b8-0dae-4c98-b805-1dfd8f5de32c" providerId="ADAL" clId="{BE3CA5D1-0518-0A4F-91B3-1F48E199DB31}" dt="2025-11-02T15:49:17.836" v="5329"/>
          <ac:spMkLst>
            <pc:docMk/>
            <pc:sldMk cId="2663683011" sldId="256"/>
            <ac:spMk id="2" creationId="{8DC446CD-4611-414F-8023-CDB6DFD6A898}"/>
          </ac:spMkLst>
        </pc:spChg>
        <pc:spChg chg="add del mod">
          <ac:chgData name="Shabnam Khan (2312156)" userId="41afb4b8-0dae-4c98-b805-1dfd8f5de32c" providerId="ADAL" clId="{BE3CA5D1-0518-0A4F-91B3-1F48E199DB31}" dt="2025-11-02T15:47:25.703" v="5275"/>
          <ac:spMkLst>
            <pc:docMk/>
            <pc:sldMk cId="2663683011" sldId="256"/>
            <ac:spMk id="3" creationId="{54594982-59F9-0646-A7E2-280197CC6A30}"/>
          </ac:spMkLst>
        </pc:spChg>
        <pc:spChg chg="add mod">
          <ac:chgData name="Shabnam Khan (2312156)" userId="41afb4b8-0dae-4c98-b805-1dfd8f5de32c" providerId="ADAL" clId="{BE3CA5D1-0518-0A4F-91B3-1F48E199DB31}" dt="2025-11-02T16:54:16.120" v="5678" actId="20577"/>
          <ac:spMkLst>
            <pc:docMk/>
            <pc:sldMk cId="2663683011" sldId="256"/>
            <ac:spMk id="4" creationId="{EBCAC769-AEE8-1D48-8A3A-5527E5801382}"/>
          </ac:spMkLst>
        </pc:spChg>
        <pc:spChg chg="add del">
          <ac:chgData name="Shabnam Khan (2312156)" userId="41afb4b8-0dae-4c98-b805-1dfd8f5de32c" providerId="ADAL" clId="{BE3CA5D1-0518-0A4F-91B3-1F48E199DB31}" dt="2025-11-02T11:55:20.215" v="4244" actId="26606"/>
          <ac:spMkLst>
            <pc:docMk/>
            <pc:sldMk cId="2663683011" sldId="256"/>
            <ac:spMk id="24" creationId="{9B6CD22E-2269-419F-9E81-016EA035D4C1}"/>
          </ac:spMkLst>
        </pc:spChg>
        <pc:spChg chg="add del">
          <ac:chgData name="Shabnam Khan (2312156)" userId="41afb4b8-0dae-4c98-b805-1dfd8f5de32c" providerId="ADAL" clId="{BE3CA5D1-0518-0A4F-91B3-1F48E199DB31}" dt="2025-11-02T11:55:20.215" v="4244" actId="26606"/>
          <ac:spMkLst>
            <pc:docMk/>
            <pc:sldMk cId="2663683011" sldId="256"/>
            <ac:spMk id="26" creationId="{AA607D34-E2A9-4595-9DB2-5472E077CA49}"/>
          </ac:spMkLst>
        </pc:spChg>
        <pc:spChg chg="add del">
          <ac:chgData name="Shabnam Khan (2312156)" userId="41afb4b8-0dae-4c98-b805-1dfd8f5de32c" providerId="ADAL" clId="{BE3CA5D1-0518-0A4F-91B3-1F48E199DB31}" dt="2025-11-02T11:55:20.215" v="4244" actId="26606"/>
          <ac:spMkLst>
            <pc:docMk/>
            <pc:sldMk cId="2663683011" sldId="256"/>
            <ac:spMk id="28" creationId="{63DAB858-5A0C-4AFF-AAC6-705EDF8DB733}"/>
          </ac:spMkLst>
        </pc:spChg>
        <pc:spChg chg="add del">
          <ac:chgData name="Shabnam Khan (2312156)" userId="41afb4b8-0dae-4c98-b805-1dfd8f5de32c" providerId="ADAL" clId="{BE3CA5D1-0518-0A4F-91B3-1F48E199DB31}" dt="2025-11-02T11:55:20.215" v="4244" actId="26606"/>
          <ac:spMkLst>
            <pc:docMk/>
            <pc:sldMk cId="2663683011" sldId="256"/>
            <ac:spMk id="30" creationId="{8FFD9892-EDE5-4886-A313-66099DA8C8F1}"/>
          </ac:spMkLst>
        </pc:spChg>
        <pc:spChg chg="add del">
          <ac:chgData name="Shabnam Khan (2312156)" userId="41afb4b8-0dae-4c98-b805-1dfd8f5de32c" providerId="ADAL" clId="{BE3CA5D1-0518-0A4F-91B3-1F48E199DB31}" dt="2025-11-02T11:55:16.021" v="4240" actId="26606"/>
          <ac:spMkLst>
            <pc:docMk/>
            <pc:sldMk cId="2663683011" sldId="256"/>
            <ac:spMk id="35" creationId="{06DA9DF9-31F7-4056-B42E-878CC92417B8}"/>
          </ac:spMkLst>
        </pc:spChg>
        <pc:spChg chg="add del">
          <ac:chgData name="Shabnam Khan (2312156)" userId="41afb4b8-0dae-4c98-b805-1dfd8f5de32c" providerId="ADAL" clId="{BE3CA5D1-0518-0A4F-91B3-1F48E199DB31}" dt="2025-11-02T11:55:20.204" v="4243" actId="26606"/>
          <ac:spMkLst>
            <pc:docMk/>
            <pc:sldMk cId="2663683011" sldId="256"/>
            <ac:spMk id="37" creationId="{AE9FC877-7FB6-4D22-9988-35420644E202}"/>
          </ac:spMkLst>
        </pc:spChg>
        <pc:spChg chg="add del">
          <ac:chgData name="Shabnam Khan (2312156)" userId="41afb4b8-0dae-4c98-b805-1dfd8f5de32c" providerId="ADAL" clId="{BE3CA5D1-0518-0A4F-91B3-1F48E199DB31}" dt="2025-11-02T11:55:20.204" v="4243" actId="26606"/>
          <ac:spMkLst>
            <pc:docMk/>
            <pc:sldMk cId="2663683011" sldId="256"/>
            <ac:spMk id="38" creationId="{55666830-9A19-4E01-8505-D6C7F9AC5665}"/>
          </ac:spMkLst>
        </pc:spChg>
        <pc:spChg chg="add del">
          <ac:chgData name="Shabnam Khan (2312156)" userId="41afb4b8-0dae-4c98-b805-1dfd8f5de32c" providerId="ADAL" clId="{BE3CA5D1-0518-0A4F-91B3-1F48E199DB31}" dt="2025-11-02T11:55:20.204" v="4243" actId="26606"/>
          <ac:spMkLst>
            <pc:docMk/>
            <pc:sldMk cId="2663683011" sldId="256"/>
            <ac:spMk id="39" creationId="{E41809D1-F12E-46BB-B804-5F209D325E8B}"/>
          </ac:spMkLst>
        </pc:spChg>
        <pc:spChg chg="add del">
          <ac:chgData name="Shabnam Khan (2312156)" userId="41afb4b8-0dae-4c98-b805-1dfd8f5de32c" providerId="ADAL" clId="{BE3CA5D1-0518-0A4F-91B3-1F48E199DB31}" dt="2025-11-02T11:55:20.204" v="4243" actId="26606"/>
          <ac:spMkLst>
            <pc:docMk/>
            <pc:sldMk cId="2663683011" sldId="256"/>
            <ac:spMk id="41" creationId="{AF2F604E-43BE-4DC3-B983-E071523364F8}"/>
          </ac:spMkLst>
        </pc:spChg>
        <pc:spChg chg="add del">
          <ac:chgData name="Shabnam Khan (2312156)" userId="41afb4b8-0dae-4c98-b805-1dfd8f5de32c" providerId="ADAL" clId="{BE3CA5D1-0518-0A4F-91B3-1F48E199DB31}" dt="2025-11-02T11:55:20.204" v="4243" actId="26606"/>
          <ac:spMkLst>
            <pc:docMk/>
            <pc:sldMk cId="2663683011" sldId="256"/>
            <ac:spMk id="43" creationId="{08C9B587-E65E-4B52-B37C-ABEBB6E87928}"/>
          </ac:spMkLst>
        </pc:spChg>
        <pc:spChg chg="add del">
          <ac:chgData name="Shabnam Khan (2312156)" userId="41afb4b8-0dae-4c98-b805-1dfd8f5de32c" providerId="ADAL" clId="{BE3CA5D1-0518-0A4F-91B3-1F48E199DB31}" dt="2025-11-02T15:49:17.836" v="5329"/>
          <ac:spMkLst>
            <pc:docMk/>
            <pc:sldMk cId="2663683011" sldId="256"/>
            <ac:spMk id="45" creationId="{BEE73255-8084-4DF9-BB0B-15EAC92E2CB9}"/>
          </ac:spMkLst>
        </pc:spChg>
        <pc:spChg chg="add del">
          <ac:chgData name="Shabnam Khan (2312156)" userId="41afb4b8-0dae-4c98-b805-1dfd8f5de32c" providerId="ADAL" clId="{BE3CA5D1-0518-0A4F-91B3-1F48E199DB31}" dt="2025-11-02T15:49:17.836" v="5329"/>
          <ac:spMkLst>
            <pc:docMk/>
            <pc:sldMk cId="2663683011" sldId="256"/>
            <ac:spMk id="46" creationId="{67048353-8981-459A-9BC6-9711CE462E06}"/>
          </ac:spMkLst>
        </pc:spChg>
        <pc:spChg chg="add del">
          <ac:chgData name="Shabnam Khan (2312156)" userId="41afb4b8-0dae-4c98-b805-1dfd8f5de32c" providerId="ADAL" clId="{BE3CA5D1-0518-0A4F-91B3-1F48E199DB31}" dt="2025-11-02T15:49:17.836" v="5329"/>
          <ac:spMkLst>
            <pc:docMk/>
            <pc:sldMk cId="2663683011" sldId="256"/>
            <ac:spMk id="51" creationId="{3C54F4CE-85F0-46ED-80DA-9518C9251AD1}"/>
          </ac:spMkLst>
        </pc:spChg>
        <pc:spChg chg="add del">
          <ac:chgData name="Shabnam Khan (2312156)" userId="41afb4b8-0dae-4c98-b805-1dfd8f5de32c" providerId="ADAL" clId="{BE3CA5D1-0518-0A4F-91B3-1F48E199DB31}" dt="2025-11-02T15:49:17.836" v="5329"/>
          <ac:spMkLst>
            <pc:docMk/>
            <pc:sldMk cId="2663683011" sldId="256"/>
            <ac:spMk id="53" creationId="{DADD1FCA-8ACB-4958-81DD-4CDD6D3E1921}"/>
          </ac:spMkLst>
        </pc:spChg>
        <pc:picChg chg="add mod ord">
          <ac:chgData name="Shabnam Khan (2312156)" userId="41afb4b8-0dae-4c98-b805-1dfd8f5de32c" providerId="ADAL" clId="{BE3CA5D1-0518-0A4F-91B3-1F48E199DB31}" dt="2025-11-02T15:49:17.836" v="5329"/>
          <ac:picMkLst>
            <pc:docMk/>
            <pc:sldMk cId="2663683011" sldId="256"/>
            <ac:picMk id="6" creationId="{198F1642-6428-7747-914B-DF31A96ED7BA}"/>
          </ac:picMkLst>
        </pc:picChg>
        <pc:picChg chg="add del mod">
          <ac:chgData name="Shabnam Khan (2312156)" userId="41afb4b8-0dae-4c98-b805-1dfd8f5de32c" providerId="ADAL" clId="{BE3CA5D1-0518-0A4F-91B3-1F48E199DB31}" dt="2025-11-02T15:46:53.815" v="5268" actId="478"/>
          <ac:picMkLst>
            <pc:docMk/>
            <pc:sldMk cId="2663683011" sldId="256"/>
            <ac:picMk id="7" creationId="{02F25D82-6F15-C04B-88A3-785520945587}"/>
          </ac:picMkLst>
        </pc:picChg>
        <pc:picChg chg="add del mod">
          <ac:chgData name="Shabnam Khan (2312156)" userId="41afb4b8-0dae-4c98-b805-1dfd8f5de32c" providerId="ADAL" clId="{BE3CA5D1-0518-0A4F-91B3-1F48E199DB31}" dt="2025-11-02T15:47:21.880" v="5273"/>
          <ac:picMkLst>
            <pc:docMk/>
            <pc:sldMk cId="2663683011" sldId="256"/>
            <ac:picMk id="8" creationId="{9416E2B0-EE1A-CA49-9155-5E8AC2C0E669}"/>
          </ac:picMkLst>
        </pc:picChg>
      </pc:sldChg>
      <pc:sldChg chg="del">
        <pc:chgData name="Shabnam Khan (2312156)" userId="41afb4b8-0dae-4c98-b805-1dfd8f5de32c" providerId="ADAL" clId="{BE3CA5D1-0518-0A4F-91B3-1F48E199DB31}" dt="2025-11-02T11:54:57.570" v="4238" actId="2696"/>
        <pc:sldMkLst>
          <pc:docMk/>
          <pc:sldMk cId="1090208357" sldId="257"/>
        </pc:sldMkLst>
      </pc:sldChg>
      <pc:sldChg chg="addSp delSp modSp mod modClrScheme chgLayout">
        <pc:chgData name="Shabnam Khan (2312156)" userId="41afb4b8-0dae-4c98-b805-1dfd8f5de32c" providerId="ADAL" clId="{BE3CA5D1-0518-0A4F-91B3-1F48E199DB31}" dt="2025-11-02T16:55:11.334" v="5680" actId="20577"/>
        <pc:sldMkLst>
          <pc:docMk/>
          <pc:sldMk cId="2245799785" sldId="258"/>
        </pc:sldMkLst>
        <pc:spChg chg="mod ord">
          <ac:chgData name="Shabnam Khan (2312156)" userId="41afb4b8-0dae-4c98-b805-1dfd8f5de32c" providerId="ADAL" clId="{BE3CA5D1-0518-0A4F-91B3-1F48E199DB31}" dt="2025-11-02T16:24:47.995" v="5578" actId="20577"/>
          <ac:spMkLst>
            <pc:docMk/>
            <pc:sldMk cId="2245799785" sldId="258"/>
            <ac:spMk id="3" creationId="{2BD58FC8-79FE-8041-82BE-4967AB197348}"/>
          </ac:spMkLst>
        </pc:spChg>
        <pc:spChg chg="add mod">
          <ac:chgData name="Shabnam Khan (2312156)" userId="41afb4b8-0dae-4c98-b805-1dfd8f5de32c" providerId="ADAL" clId="{BE3CA5D1-0518-0A4F-91B3-1F48E199DB31}" dt="2025-11-02T15:50:47.068" v="5340" actId="14100"/>
          <ac:spMkLst>
            <pc:docMk/>
            <pc:sldMk cId="2245799785" sldId="258"/>
            <ac:spMk id="4" creationId="{AF497625-EBA1-FC48-AD7F-64045A1B8A5E}"/>
          </ac:spMkLst>
        </pc:spChg>
        <pc:spChg chg="mod">
          <ac:chgData name="Shabnam Khan (2312156)" userId="41afb4b8-0dae-4c98-b805-1dfd8f5de32c" providerId="ADAL" clId="{BE3CA5D1-0518-0A4F-91B3-1F48E199DB31}" dt="2025-11-02T16:16:33.387" v="5542" actId="20577"/>
          <ac:spMkLst>
            <pc:docMk/>
            <pc:sldMk cId="2245799785" sldId="258"/>
            <ac:spMk id="5" creationId="{115A1828-FABD-FD46-B1BB-853FBEF1500F}"/>
          </ac:spMkLst>
        </pc:spChg>
        <pc:spChg chg="mod">
          <ac:chgData name="Shabnam Khan (2312156)" userId="41afb4b8-0dae-4c98-b805-1dfd8f5de32c" providerId="ADAL" clId="{BE3CA5D1-0518-0A4F-91B3-1F48E199DB31}" dt="2025-11-02T16:27:30.143" v="5588" actId="208"/>
          <ac:spMkLst>
            <pc:docMk/>
            <pc:sldMk cId="2245799785" sldId="258"/>
            <ac:spMk id="6" creationId="{B9C68804-0F89-E040-AA1B-CBB0798A0758}"/>
          </ac:spMkLst>
        </pc:spChg>
        <pc:spChg chg="mod">
          <ac:chgData name="Shabnam Khan (2312156)" userId="41afb4b8-0dae-4c98-b805-1dfd8f5de32c" providerId="ADAL" clId="{BE3CA5D1-0518-0A4F-91B3-1F48E199DB31}" dt="2025-11-02T16:26:01.436" v="5580" actId="14100"/>
          <ac:spMkLst>
            <pc:docMk/>
            <pc:sldMk cId="2245799785" sldId="258"/>
            <ac:spMk id="7" creationId="{7725E6FB-E24A-F14E-B9E0-C63794CCEBA3}"/>
          </ac:spMkLst>
        </pc:spChg>
        <pc:spChg chg="add del mod">
          <ac:chgData name="Shabnam Khan (2312156)" userId="41afb4b8-0dae-4c98-b805-1dfd8f5de32c" providerId="ADAL" clId="{BE3CA5D1-0518-0A4F-91B3-1F48E199DB31}" dt="2025-10-31T21:05:49.648" v="989" actId="478"/>
          <ac:spMkLst>
            <pc:docMk/>
            <pc:sldMk cId="2245799785" sldId="258"/>
            <ac:spMk id="8" creationId="{3C830274-0569-C844-BBF9-84A6942D7D0A}"/>
          </ac:spMkLst>
        </pc:spChg>
        <pc:spChg chg="add mod">
          <ac:chgData name="Shabnam Khan (2312156)" userId="41afb4b8-0dae-4c98-b805-1dfd8f5de32c" providerId="ADAL" clId="{BE3CA5D1-0518-0A4F-91B3-1F48E199DB31}" dt="2025-11-02T16:54:51.296" v="5679" actId="20577"/>
          <ac:spMkLst>
            <pc:docMk/>
            <pc:sldMk cId="2245799785" sldId="258"/>
            <ac:spMk id="8" creationId="{BEA13B98-0F80-DE4C-9011-AA7D5D192DFB}"/>
          </ac:spMkLst>
        </pc:spChg>
        <pc:spChg chg="del">
          <ac:chgData name="Shabnam Khan (2312156)" userId="41afb4b8-0dae-4c98-b805-1dfd8f5de32c" providerId="ADAL" clId="{BE3CA5D1-0518-0A4F-91B3-1F48E199DB31}" dt="2025-10-27T22:57:41.898" v="0" actId="26606"/>
          <ac:spMkLst>
            <pc:docMk/>
            <pc:sldMk cId="2245799785" sldId="258"/>
            <ac:spMk id="8" creationId="{CC13935E-4F1A-7844-A3E1-1B8EB533C820}"/>
          </ac:spMkLst>
        </pc:spChg>
        <pc:spChg chg="add del mod">
          <ac:chgData name="Shabnam Khan (2312156)" userId="41afb4b8-0dae-4c98-b805-1dfd8f5de32c" providerId="ADAL" clId="{BE3CA5D1-0518-0A4F-91B3-1F48E199DB31}" dt="2025-11-01T11:40:23.081" v="2565"/>
          <ac:spMkLst>
            <pc:docMk/>
            <pc:sldMk cId="2245799785" sldId="258"/>
            <ac:spMk id="8" creationId="{D38A1C1E-D5BA-6E43-AE78-3C2D60A9FD97}"/>
          </ac:spMkLst>
        </pc:spChg>
        <pc:spChg chg="add del mod ord">
          <ac:chgData name="Shabnam Khan (2312156)" userId="41afb4b8-0dae-4c98-b805-1dfd8f5de32c" providerId="ADAL" clId="{BE3CA5D1-0518-0A4F-91B3-1F48E199DB31}" dt="2025-11-01T11:40:40.526" v="2567" actId="700"/>
          <ac:spMkLst>
            <pc:docMk/>
            <pc:sldMk cId="2245799785" sldId="258"/>
            <ac:spMk id="9" creationId="{21B68B04-4CF2-5A4D-9C51-77F6C0BF4DAD}"/>
          </ac:spMkLst>
        </pc:spChg>
        <pc:spChg chg="add mod">
          <ac:chgData name="Shabnam Khan (2312156)" userId="41afb4b8-0dae-4c98-b805-1dfd8f5de32c" providerId="ADAL" clId="{BE3CA5D1-0518-0A4F-91B3-1F48E199DB31}" dt="2025-11-02T16:37:06.405" v="5627" actId="14100"/>
          <ac:spMkLst>
            <pc:docMk/>
            <pc:sldMk cId="2245799785" sldId="258"/>
            <ac:spMk id="9" creationId="{3FCAFFF0-E30D-864A-A866-C2FD7CF91180}"/>
          </ac:spMkLst>
        </pc:spChg>
        <pc:spChg chg="mod ord">
          <ac:chgData name="Shabnam Khan (2312156)" userId="41afb4b8-0dae-4c98-b805-1dfd8f5de32c" providerId="ADAL" clId="{BE3CA5D1-0518-0A4F-91B3-1F48E199DB31}" dt="2025-11-02T12:36:40.466" v="4733" actId="14100"/>
          <ac:spMkLst>
            <pc:docMk/>
            <pc:sldMk cId="2245799785" sldId="258"/>
            <ac:spMk id="10" creationId="{2435931C-D251-964D-A06B-566BF6FA32F3}"/>
          </ac:spMkLst>
        </pc:spChg>
        <pc:spChg chg="add del mod ord">
          <ac:chgData name="Shabnam Khan (2312156)" userId="41afb4b8-0dae-4c98-b805-1dfd8f5de32c" providerId="ADAL" clId="{BE3CA5D1-0518-0A4F-91B3-1F48E199DB31}" dt="2025-11-01T11:40:48.286" v="2569" actId="700"/>
          <ac:spMkLst>
            <pc:docMk/>
            <pc:sldMk cId="2245799785" sldId="258"/>
            <ac:spMk id="11" creationId="{91F18E8C-8CB7-5A4D-A6A9-FE20ED3E250F}"/>
          </ac:spMkLst>
        </pc:spChg>
        <pc:spChg chg="add mod">
          <ac:chgData name="Shabnam Khan (2312156)" userId="41afb4b8-0dae-4c98-b805-1dfd8f5de32c" providerId="ADAL" clId="{BE3CA5D1-0518-0A4F-91B3-1F48E199DB31}" dt="2025-11-02T16:27:48.756" v="5590" actId="208"/>
          <ac:spMkLst>
            <pc:docMk/>
            <pc:sldMk cId="2245799785" sldId="258"/>
            <ac:spMk id="11" creationId="{9602CF6E-382A-B44F-B929-23C8A1B19E98}"/>
          </ac:spMkLst>
        </pc:spChg>
        <pc:spChg chg="mod">
          <ac:chgData name="Shabnam Khan (2312156)" userId="41afb4b8-0dae-4c98-b805-1dfd8f5de32c" providerId="ADAL" clId="{BE3CA5D1-0518-0A4F-91B3-1F48E199DB31}" dt="2025-11-01T20:25:36.838" v="3109" actId="14100"/>
          <ac:spMkLst>
            <pc:docMk/>
            <pc:sldMk cId="2245799785" sldId="258"/>
            <ac:spMk id="12" creationId="{16BE53E5-8BE0-824D-AF22-17C7D451BFEF}"/>
          </ac:spMkLst>
        </pc:spChg>
        <pc:spChg chg="add mod">
          <ac:chgData name="Shabnam Khan (2312156)" userId="41afb4b8-0dae-4c98-b805-1dfd8f5de32c" providerId="ADAL" clId="{BE3CA5D1-0518-0A4F-91B3-1F48E199DB31}" dt="2025-11-02T16:55:11.334" v="5680" actId="20577"/>
          <ac:spMkLst>
            <pc:docMk/>
            <pc:sldMk cId="2245799785" sldId="258"/>
            <ac:spMk id="13" creationId="{4A5C2115-7EBD-FA44-943A-B1C261EFDEA7}"/>
          </ac:spMkLst>
        </pc:spChg>
        <pc:spChg chg="add del mod">
          <ac:chgData name="Shabnam Khan (2312156)" userId="41afb4b8-0dae-4c98-b805-1dfd8f5de32c" providerId="ADAL" clId="{BE3CA5D1-0518-0A4F-91B3-1F48E199DB31}" dt="2025-10-31T21:08:34.835" v="1009" actId="478"/>
          <ac:spMkLst>
            <pc:docMk/>
            <pc:sldMk cId="2245799785" sldId="258"/>
            <ac:spMk id="13" creationId="{BBEC918A-CD63-9A46-9E2D-D04C34308E07}"/>
          </ac:spMkLst>
        </pc:spChg>
        <pc:spChg chg="add del mod ord">
          <ac:chgData name="Shabnam Khan (2312156)" userId="41afb4b8-0dae-4c98-b805-1dfd8f5de32c" providerId="ADAL" clId="{BE3CA5D1-0518-0A4F-91B3-1F48E199DB31}" dt="2025-11-01T11:40:48.286" v="2569" actId="700"/>
          <ac:spMkLst>
            <pc:docMk/>
            <pc:sldMk cId="2245799785" sldId="258"/>
            <ac:spMk id="13" creationId="{DE45028A-0FF1-274A-AFCF-41A64A83C320}"/>
          </ac:spMkLst>
        </pc:spChg>
        <pc:spChg chg="add del mod ord">
          <ac:chgData name="Shabnam Khan (2312156)" userId="41afb4b8-0dae-4c98-b805-1dfd8f5de32c" providerId="ADAL" clId="{BE3CA5D1-0518-0A4F-91B3-1F48E199DB31}" dt="2025-11-01T11:40:48.286" v="2569" actId="700"/>
          <ac:spMkLst>
            <pc:docMk/>
            <pc:sldMk cId="2245799785" sldId="258"/>
            <ac:spMk id="14" creationId="{C574D081-9A86-C344-B9DE-237319411266}"/>
          </ac:spMkLst>
        </pc:spChg>
        <pc:spChg chg="add mod">
          <ac:chgData name="Shabnam Khan (2312156)" userId="41afb4b8-0dae-4c98-b805-1dfd8f5de32c" providerId="ADAL" clId="{BE3CA5D1-0518-0A4F-91B3-1F48E199DB31}" dt="2025-11-02T15:50:08.485" v="5335" actId="14100"/>
          <ac:spMkLst>
            <pc:docMk/>
            <pc:sldMk cId="2245799785" sldId="258"/>
            <ac:spMk id="14" creationId="{E998544D-3843-BF41-9C91-0D3664DF153B}"/>
          </ac:spMkLst>
        </pc:spChg>
        <pc:spChg chg="add mod">
          <ac:chgData name="Shabnam Khan (2312156)" userId="41afb4b8-0dae-4c98-b805-1dfd8f5de32c" providerId="ADAL" clId="{BE3CA5D1-0518-0A4F-91B3-1F48E199DB31}" dt="2025-11-02T16:34:26.924" v="5600" actId="14100"/>
          <ac:spMkLst>
            <pc:docMk/>
            <pc:sldMk cId="2245799785" sldId="258"/>
            <ac:spMk id="17" creationId="{B2FC5735-708F-FA48-BD51-A5B45BB7A4A7}"/>
          </ac:spMkLst>
        </pc:spChg>
        <pc:spChg chg="del mod">
          <ac:chgData name="Shabnam Khan (2312156)" userId="41afb4b8-0dae-4c98-b805-1dfd8f5de32c" providerId="ADAL" clId="{BE3CA5D1-0518-0A4F-91B3-1F48E199DB31}" dt="2025-10-27T23:10:20.955" v="255" actId="478"/>
          <ac:spMkLst>
            <pc:docMk/>
            <pc:sldMk cId="2245799785" sldId="258"/>
            <ac:spMk id="18" creationId="{45730C24-4F23-AB40-A287-FCFF957C8927}"/>
          </ac:spMkLst>
        </pc:spChg>
        <pc:spChg chg="add del mod">
          <ac:chgData name="Shabnam Khan (2312156)" userId="41afb4b8-0dae-4c98-b805-1dfd8f5de32c" providerId="ADAL" clId="{BE3CA5D1-0518-0A4F-91B3-1F48E199DB31}" dt="2025-10-31T21:38:31.544" v="1103" actId="767"/>
          <ac:spMkLst>
            <pc:docMk/>
            <pc:sldMk cId="2245799785" sldId="258"/>
            <ac:spMk id="18" creationId="{B0293A4F-8EE0-8341-860C-C6FC78C932BC}"/>
          </ac:spMkLst>
        </pc:spChg>
        <pc:spChg chg="add del mod">
          <ac:chgData name="Shabnam Khan (2312156)" userId="41afb4b8-0dae-4c98-b805-1dfd8f5de32c" providerId="ADAL" clId="{BE3CA5D1-0518-0A4F-91B3-1F48E199DB31}" dt="2025-11-01T12:12:06.256" v="2771" actId="6264"/>
          <ac:spMkLst>
            <pc:docMk/>
            <pc:sldMk cId="2245799785" sldId="258"/>
            <ac:spMk id="18" creationId="{D6E29004-EB1B-D243-8AAE-AAC8D3E59E8E}"/>
          </ac:spMkLst>
        </pc:spChg>
        <pc:spChg chg="add del mod">
          <ac:chgData name="Shabnam Khan (2312156)" userId="41afb4b8-0dae-4c98-b805-1dfd8f5de32c" providerId="ADAL" clId="{BE3CA5D1-0518-0A4F-91B3-1F48E199DB31}" dt="2025-11-02T15:49:40.703" v="5332" actId="478"/>
          <ac:spMkLst>
            <pc:docMk/>
            <pc:sldMk cId="2245799785" sldId="258"/>
            <ac:spMk id="19" creationId="{CD3AE95D-99F9-7B41-8F19-C31559D6225A}"/>
          </ac:spMkLst>
        </pc:spChg>
        <pc:spChg chg="add del mod">
          <ac:chgData name="Shabnam Khan (2312156)" userId="41afb4b8-0dae-4c98-b805-1dfd8f5de32c" providerId="ADAL" clId="{BE3CA5D1-0518-0A4F-91B3-1F48E199DB31}" dt="2025-10-31T21:48:50.736" v="1255" actId="767"/>
          <ac:spMkLst>
            <pc:docMk/>
            <pc:sldMk cId="2245799785" sldId="258"/>
            <ac:spMk id="21" creationId="{2727E138-9306-4E43-B66B-B1B67CA32F90}"/>
          </ac:spMkLst>
        </pc:spChg>
        <pc:spChg chg="add del mod">
          <ac:chgData name="Shabnam Khan (2312156)" userId="41afb4b8-0dae-4c98-b805-1dfd8f5de32c" providerId="ADAL" clId="{BE3CA5D1-0518-0A4F-91B3-1F48E199DB31}" dt="2025-11-01T12:12:06.256" v="2771" actId="6264"/>
          <ac:spMkLst>
            <pc:docMk/>
            <pc:sldMk cId="2245799785" sldId="258"/>
            <ac:spMk id="21" creationId="{BD11CC3E-61B7-544B-938B-D8998A20CB34}"/>
          </ac:spMkLst>
        </pc:spChg>
        <pc:spChg chg="add del">
          <ac:chgData name="Shabnam Khan (2312156)" userId="41afb4b8-0dae-4c98-b805-1dfd8f5de32c" providerId="ADAL" clId="{BE3CA5D1-0518-0A4F-91B3-1F48E199DB31}" dt="2025-11-01T12:12:38.673" v="2773" actId="11529"/>
          <ac:spMkLst>
            <pc:docMk/>
            <pc:sldMk cId="2245799785" sldId="258"/>
            <ac:spMk id="22" creationId="{285182DB-3143-6844-81B9-BFD55C0176E6}"/>
          </ac:spMkLst>
        </pc:spChg>
        <pc:spChg chg="add del mod">
          <ac:chgData name="Shabnam Khan (2312156)" userId="41afb4b8-0dae-4c98-b805-1dfd8f5de32c" providerId="ADAL" clId="{BE3CA5D1-0518-0A4F-91B3-1F48E199DB31}" dt="2025-11-02T15:58:11.641" v="5447" actId="478"/>
          <ac:spMkLst>
            <pc:docMk/>
            <pc:sldMk cId="2245799785" sldId="258"/>
            <ac:spMk id="22" creationId="{2F431BE8-7C32-224A-9B7F-932D290B0055}"/>
          </ac:spMkLst>
        </pc:spChg>
        <pc:spChg chg="add del">
          <ac:chgData name="Shabnam Khan (2312156)" userId="41afb4b8-0dae-4c98-b805-1dfd8f5de32c" providerId="ADAL" clId="{BE3CA5D1-0518-0A4F-91B3-1F48E199DB31}" dt="2025-10-31T21:34:13.080" v="1060" actId="22"/>
          <ac:spMkLst>
            <pc:docMk/>
            <pc:sldMk cId="2245799785" sldId="258"/>
            <ac:spMk id="22" creationId="{5DBD8266-4BCA-524F-8DD0-B4C93B53CD7E}"/>
          </ac:spMkLst>
        </pc:spChg>
        <pc:spChg chg="add del mod">
          <ac:chgData name="Shabnam Khan (2312156)" userId="41afb4b8-0dae-4c98-b805-1dfd8f5de32c" providerId="ADAL" clId="{BE3CA5D1-0518-0A4F-91B3-1F48E199DB31}" dt="2025-11-01T19:27:25.053" v="2825" actId="478"/>
          <ac:spMkLst>
            <pc:docMk/>
            <pc:sldMk cId="2245799785" sldId="258"/>
            <ac:spMk id="23" creationId="{4528E649-724E-334F-8428-E9E18E026B0E}"/>
          </ac:spMkLst>
        </pc:spChg>
        <pc:spChg chg="add mod">
          <ac:chgData name="Shabnam Khan (2312156)" userId="41afb4b8-0dae-4c98-b805-1dfd8f5de32c" providerId="ADAL" clId="{BE3CA5D1-0518-0A4F-91B3-1F48E199DB31}" dt="2025-11-02T16:29:05.363" v="5592" actId="14100"/>
          <ac:spMkLst>
            <pc:docMk/>
            <pc:sldMk cId="2245799785" sldId="258"/>
            <ac:spMk id="23" creationId="{ADABF99E-ABC2-5E4D-9789-7F8C692615ED}"/>
          </ac:spMkLst>
        </pc:spChg>
        <pc:spChg chg="add del mod">
          <ac:chgData name="Shabnam Khan (2312156)" userId="41afb4b8-0dae-4c98-b805-1dfd8f5de32c" providerId="ADAL" clId="{BE3CA5D1-0518-0A4F-91B3-1F48E199DB31}" dt="2025-10-31T21:57:17.360" v="1459" actId="767"/>
          <ac:spMkLst>
            <pc:docMk/>
            <pc:sldMk cId="2245799785" sldId="258"/>
            <ac:spMk id="24" creationId="{2BCCE74A-8E56-5144-9AC5-CF9FCAB93395}"/>
          </ac:spMkLst>
        </pc:spChg>
        <pc:spChg chg="add mod">
          <ac:chgData name="Shabnam Khan (2312156)" userId="41afb4b8-0dae-4c98-b805-1dfd8f5de32c" providerId="ADAL" clId="{BE3CA5D1-0518-0A4F-91B3-1F48E199DB31}" dt="2025-11-02T16:19:27.749" v="5560" actId="20577"/>
          <ac:spMkLst>
            <pc:docMk/>
            <pc:sldMk cId="2245799785" sldId="258"/>
            <ac:spMk id="24" creationId="{3483315E-6DD7-534A-B523-8DA5E49C9C66}"/>
          </ac:spMkLst>
        </pc:spChg>
        <pc:spChg chg="add del mod">
          <ac:chgData name="Shabnam Khan (2312156)" userId="41afb4b8-0dae-4c98-b805-1dfd8f5de32c" providerId="ADAL" clId="{BE3CA5D1-0518-0A4F-91B3-1F48E199DB31}" dt="2025-10-31T22:05:15.067" v="1506"/>
          <ac:spMkLst>
            <pc:docMk/>
            <pc:sldMk cId="2245799785" sldId="258"/>
            <ac:spMk id="25" creationId="{098B09E6-7BCA-A74A-88AB-400AB4E41BE6}"/>
          </ac:spMkLst>
        </pc:spChg>
        <pc:spChg chg="add mod">
          <ac:chgData name="Shabnam Khan (2312156)" userId="41afb4b8-0dae-4c98-b805-1dfd8f5de32c" providerId="ADAL" clId="{BE3CA5D1-0518-0A4F-91B3-1F48E199DB31}" dt="2025-11-02T16:26:16.328" v="5582" actId="14100"/>
          <ac:spMkLst>
            <pc:docMk/>
            <pc:sldMk cId="2245799785" sldId="258"/>
            <ac:spMk id="25" creationId="{78C3EB2B-1C9C-6041-ACDF-614AA0773D98}"/>
          </ac:spMkLst>
        </pc:spChg>
        <pc:spChg chg="add mod">
          <ac:chgData name="Shabnam Khan (2312156)" userId="41afb4b8-0dae-4c98-b805-1dfd8f5de32c" providerId="ADAL" clId="{BE3CA5D1-0518-0A4F-91B3-1F48E199DB31}" dt="2025-11-02T12:00:11.576" v="4272" actId="121"/>
          <ac:spMkLst>
            <pc:docMk/>
            <pc:sldMk cId="2245799785" sldId="258"/>
            <ac:spMk id="26" creationId="{3ED8885D-3274-D44F-8FA5-6A87DD616725}"/>
          </ac:spMkLst>
        </pc:spChg>
        <pc:spChg chg="add del mod">
          <ac:chgData name="Shabnam Khan (2312156)" userId="41afb4b8-0dae-4c98-b805-1dfd8f5de32c" providerId="ADAL" clId="{BE3CA5D1-0518-0A4F-91B3-1F48E199DB31}" dt="2025-11-02T16:10:01.305" v="5525"/>
          <ac:spMkLst>
            <pc:docMk/>
            <pc:sldMk cId="2245799785" sldId="258"/>
            <ac:spMk id="27" creationId="{0774D50E-0CB6-B74E-BE53-44822EDAA665}"/>
          </ac:spMkLst>
        </pc:spChg>
        <pc:spChg chg="add del mod">
          <ac:chgData name="Shabnam Khan (2312156)" userId="41afb4b8-0dae-4c98-b805-1dfd8f5de32c" providerId="ADAL" clId="{BE3CA5D1-0518-0A4F-91B3-1F48E199DB31}" dt="2025-11-02T16:09:06.669" v="5516"/>
          <ac:spMkLst>
            <pc:docMk/>
            <pc:sldMk cId="2245799785" sldId="258"/>
            <ac:spMk id="29" creationId="{2079B20B-27A0-DA4D-8235-6C7C0F772E4B}"/>
          </ac:spMkLst>
        </pc:spChg>
        <pc:spChg chg="add del">
          <ac:chgData name="Shabnam Khan (2312156)" userId="41afb4b8-0dae-4c98-b805-1dfd8f5de32c" providerId="ADAL" clId="{BE3CA5D1-0518-0A4F-91B3-1F48E199DB31}" dt="2025-11-01T12:16:13.773" v="2776" actId="22"/>
          <ac:spMkLst>
            <pc:docMk/>
            <pc:sldMk cId="2245799785" sldId="258"/>
            <ac:spMk id="29" creationId="{84AF2568-D800-3C45-AF48-26CC55704DB0}"/>
          </ac:spMkLst>
        </pc:spChg>
        <pc:spChg chg="add del mod">
          <ac:chgData name="Shabnam Khan (2312156)" userId="41afb4b8-0dae-4c98-b805-1dfd8f5de32c" providerId="ADAL" clId="{BE3CA5D1-0518-0A4F-91B3-1F48E199DB31}" dt="2025-10-27T23:01:44.070" v="67"/>
          <ac:spMkLst>
            <pc:docMk/>
            <pc:sldMk cId="2245799785" sldId="258"/>
            <ac:spMk id="42" creationId="{263315E3-E3A9-ED4F-8DBB-E7484BB60BA2}"/>
          </ac:spMkLst>
        </pc:spChg>
        <pc:spChg chg="add del mod">
          <ac:chgData name="Shabnam Khan (2312156)" userId="41afb4b8-0dae-4c98-b805-1dfd8f5de32c" providerId="ADAL" clId="{BE3CA5D1-0518-0A4F-91B3-1F48E199DB31}" dt="2025-10-27T23:06:28.413" v="130" actId="478"/>
          <ac:spMkLst>
            <pc:docMk/>
            <pc:sldMk cId="2245799785" sldId="258"/>
            <ac:spMk id="45" creationId="{77329231-6DDB-2547-B3B1-11A4C14C5C8A}"/>
          </ac:spMkLst>
        </pc:spChg>
        <pc:spChg chg="add del mod">
          <ac:chgData name="Shabnam Khan (2312156)" userId="41afb4b8-0dae-4c98-b805-1dfd8f5de32c" providerId="ADAL" clId="{BE3CA5D1-0518-0A4F-91B3-1F48E199DB31}" dt="2025-10-27T23:09:50.264" v="202" actId="478"/>
          <ac:spMkLst>
            <pc:docMk/>
            <pc:sldMk cId="2245799785" sldId="258"/>
            <ac:spMk id="48" creationId="{7C8C5D05-9F9C-C14B-B2A6-9DF03EAEFE50}"/>
          </ac:spMkLst>
        </pc:spChg>
        <pc:graphicFrameChg chg="add del mod">
          <ac:chgData name="Shabnam Khan (2312156)" userId="41afb4b8-0dae-4c98-b805-1dfd8f5de32c" providerId="ADAL" clId="{BE3CA5D1-0518-0A4F-91B3-1F48E199DB31}" dt="2025-11-01T11:45:04.413" v="2592" actId="12084"/>
          <ac:graphicFrameMkLst>
            <pc:docMk/>
            <pc:sldMk cId="2245799785" sldId="258"/>
            <ac:graphicFrameMk id="16" creationId="{6B2FBE1A-C8CF-0B4B-A757-4A99B8233203}"/>
          </ac:graphicFrameMkLst>
        </pc:graphicFrameChg>
        <pc:graphicFrameChg chg="add mod modGraphic">
          <ac:chgData name="Shabnam Khan (2312156)" userId="41afb4b8-0dae-4c98-b805-1dfd8f5de32c" providerId="ADAL" clId="{BE3CA5D1-0518-0A4F-91B3-1F48E199DB31}" dt="2025-11-02T16:45:06.102" v="5675" actId="114"/>
          <ac:graphicFrameMkLst>
            <pc:docMk/>
            <pc:sldMk cId="2245799785" sldId="258"/>
            <ac:graphicFrameMk id="20" creationId="{A8512C77-F677-B3BB-A3F0-5D3D0FAB6D18}"/>
          </ac:graphicFrameMkLst>
        </pc:graphicFrameChg>
        <pc:picChg chg="add mod">
          <ac:chgData name="Shabnam Khan (2312156)" userId="41afb4b8-0dae-4c98-b805-1dfd8f5de32c" providerId="ADAL" clId="{BE3CA5D1-0518-0A4F-91B3-1F48E199DB31}" dt="2025-11-02T15:50:24.329" v="5336" actId="1076"/>
          <ac:picMkLst>
            <pc:docMk/>
            <pc:sldMk cId="2245799785" sldId="258"/>
            <ac:picMk id="2" creationId="{7652EC69-C7F8-D342-AB51-4C73DB35844B}"/>
          </ac:picMkLst>
        </pc:picChg>
        <pc:picChg chg="add del mod">
          <ac:chgData name="Shabnam Khan (2312156)" userId="41afb4b8-0dae-4c98-b805-1dfd8f5de32c" providerId="ADAL" clId="{BE3CA5D1-0518-0A4F-91B3-1F48E199DB31}" dt="2025-10-31T21:05:49.648" v="989" actId="478"/>
          <ac:picMkLst>
            <pc:docMk/>
            <pc:sldMk cId="2245799785" sldId="258"/>
            <ac:picMk id="4" creationId="{6B533B46-3E72-764A-8C4D-BBFB3B1DCB06}"/>
          </ac:picMkLst>
        </pc:picChg>
        <pc:picChg chg="add del mod">
          <ac:chgData name="Shabnam Khan (2312156)" userId="41afb4b8-0dae-4c98-b805-1dfd8f5de32c" providerId="ADAL" clId="{BE3CA5D1-0518-0A4F-91B3-1F48E199DB31}" dt="2025-10-31T21:35:52.974" v="1082" actId="478"/>
          <ac:picMkLst>
            <pc:docMk/>
            <pc:sldMk cId="2245799785" sldId="258"/>
            <ac:picMk id="11" creationId="{E1A769FF-D731-8448-B963-32850ACFAE99}"/>
          </ac:picMkLst>
        </pc:picChg>
        <pc:picChg chg="add mod">
          <ac:chgData name="Shabnam Khan (2312156)" userId="41afb4b8-0dae-4c98-b805-1dfd8f5de32c" providerId="ADAL" clId="{BE3CA5D1-0518-0A4F-91B3-1F48E199DB31}" dt="2025-11-01T20:09:54.299" v="3017" actId="14100"/>
          <ac:picMkLst>
            <pc:docMk/>
            <pc:sldMk cId="2245799785" sldId="258"/>
            <ac:picMk id="15" creationId="{C59ABCA7-15E2-4243-8B7E-FEA1156FE8E3}"/>
          </ac:picMkLst>
        </pc:picChg>
        <pc:picChg chg="add del mod">
          <ac:chgData name="Shabnam Khan (2312156)" userId="41afb4b8-0dae-4c98-b805-1dfd8f5de32c" providerId="ADAL" clId="{BE3CA5D1-0518-0A4F-91B3-1F48E199DB31}" dt="2025-10-31T21:14:38.753" v="1058" actId="931"/>
          <ac:picMkLst>
            <pc:docMk/>
            <pc:sldMk cId="2245799785" sldId="258"/>
            <ac:picMk id="15" creationId="{D65FF18A-5722-DF44-BDC0-DAE65ECBE98B}"/>
          </ac:picMkLst>
        </pc:picChg>
        <pc:picChg chg="del mod">
          <ac:chgData name="Shabnam Khan (2312156)" userId="41afb4b8-0dae-4c98-b805-1dfd8f5de32c" providerId="ADAL" clId="{BE3CA5D1-0518-0A4F-91B3-1F48E199DB31}" dt="2025-10-31T21:01:16.595" v="957" actId="478"/>
          <ac:picMkLst>
            <pc:docMk/>
            <pc:sldMk cId="2245799785" sldId="258"/>
            <ac:picMk id="17" creationId="{82EB4E5C-9E62-A44E-93FC-B1FBA800E8CC}"/>
          </ac:picMkLst>
        </pc:picChg>
        <pc:picChg chg="add mod">
          <ac:chgData name="Shabnam Khan (2312156)" userId="41afb4b8-0dae-4c98-b805-1dfd8f5de32c" providerId="ADAL" clId="{BE3CA5D1-0518-0A4F-91B3-1F48E199DB31}" dt="2025-11-02T16:29:46.403" v="5594" actId="14100"/>
          <ac:picMkLst>
            <pc:docMk/>
            <pc:sldMk cId="2245799785" sldId="258"/>
            <ac:picMk id="21" creationId="{612A0B82-D0BA-1649-AD09-9568F7E9BB01}"/>
          </ac:picMkLst>
        </pc:picChg>
        <pc:picChg chg="add del">
          <ac:chgData name="Shabnam Khan (2312156)" userId="41afb4b8-0dae-4c98-b805-1dfd8f5de32c" providerId="ADAL" clId="{BE3CA5D1-0518-0A4F-91B3-1F48E199DB31}" dt="2025-11-01T12:18:38.990" v="2780"/>
          <ac:picMkLst>
            <pc:docMk/>
            <pc:sldMk cId="2245799785" sldId="258"/>
            <ac:picMk id="25" creationId="{364015CF-BE3C-1A43-96FC-E5B9673603A9}"/>
          </ac:picMkLst>
        </pc:picChg>
        <pc:picChg chg="add del mod">
          <ac:chgData name="Shabnam Khan (2312156)" userId="41afb4b8-0dae-4c98-b805-1dfd8f5de32c" providerId="ADAL" clId="{BE3CA5D1-0518-0A4F-91B3-1F48E199DB31}" dt="2025-10-31T21:34:42.739" v="1064" actId="478"/>
          <ac:picMkLst>
            <pc:docMk/>
            <pc:sldMk cId="2245799785" sldId="258"/>
            <ac:picMk id="41" creationId="{DD299917-30A8-1B48-A887-00807AF57D77}"/>
          </ac:picMkLst>
        </pc:picChg>
        <pc:picChg chg="add del mod">
          <ac:chgData name="Shabnam Khan (2312156)" userId="41afb4b8-0dae-4c98-b805-1dfd8f5de32c" providerId="ADAL" clId="{BE3CA5D1-0518-0A4F-91B3-1F48E199DB31}" dt="2025-10-31T21:35:51.236" v="1081" actId="478"/>
          <ac:picMkLst>
            <pc:docMk/>
            <pc:sldMk cId="2245799785" sldId="258"/>
            <ac:picMk id="44" creationId="{B1575936-AED4-984B-AE47-71167050ACAA}"/>
          </ac:picMkLst>
        </pc:picChg>
        <pc:picChg chg="add del mod">
          <ac:chgData name="Shabnam Khan (2312156)" userId="41afb4b8-0dae-4c98-b805-1dfd8f5de32c" providerId="ADAL" clId="{BE3CA5D1-0518-0A4F-91B3-1F48E199DB31}" dt="2025-10-31T21:35:19.684" v="1075" actId="478"/>
          <ac:picMkLst>
            <pc:docMk/>
            <pc:sldMk cId="2245799785" sldId="258"/>
            <ac:picMk id="47" creationId="{3BEE94CE-9A0A-E842-B0DB-9D97B217E17D}"/>
          </ac:picMkLst>
        </pc:picChg>
        <pc:picChg chg="add del mod">
          <ac:chgData name="Shabnam Khan (2312156)" userId="41afb4b8-0dae-4c98-b805-1dfd8f5de32c" providerId="ADAL" clId="{BE3CA5D1-0518-0A4F-91B3-1F48E199DB31}" dt="2025-11-02T15:49:34.602" v="5330" actId="478"/>
          <ac:picMkLst>
            <pc:docMk/>
            <pc:sldMk cId="2245799785" sldId="258"/>
            <ac:picMk id="1026" creationId="{83A89644-63EC-C840-8A9A-27BA4FF02CCF}"/>
          </ac:picMkLst>
        </pc:picChg>
        <pc:picChg chg="add del mod">
          <ac:chgData name="Shabnam Khan (2312156)" userId="41afb4b8-0dae-4c98-b805-1dfd8f5de32c" providerId="ADAL" clId="{BE3CA5D1-0518-0A4F-91B3-1F48E199DB31}" dt="2025-11-01T19:27:19.579" v="2823" actId="478"/>
          <ac:picMkLst>
            <pc:docMk/>
            <pc:sldMk cId="2245799785" sldId="258"/>
            <ac:picMk id="1028" creationId="{4873A84E-62DA-4E42-BD0E-0C23C84F85CF}"/>
          </ac:picMkLst>
        </pc:picChg>
        <pc:picChg chg="add del">
          <ac:chgData name="Shabnam Khan (2312156)" userId="41afb4b8-0dae-4c98-b805-1dfd8f5de32c" providerId="ADAL" clId="{BE3CA5D1-0518-0A4F-91B3-1F48E199DB31}" dt="2025-11-01T12:17:16.186" v="2778"/>
          <ac:picMkLst>
            <pc:docMk/>
            <pc:sldMk cId="2245799785" sldId="258"/>
            <ac:picMk id="1030" creationId="{5B00E8ED-FD69-C041-8D87-5545EE12CB99}"/>
          </ac:picMkLst>
        </pc:picChg>
        <pc:picChg chg="add del mod">
          <ac:chgData name="Shabnam Khan (2312156)" userId="41afb4b8-0dae-4c98-b805-1dfd8f5de32c" providerId="ADAL" clId="{BE3CA5D1-0518-0A4F-91B3-1F48E199DB31}" dt="2025-10-31T21:57:52.421" v="1463"/>
          <ac:picMkLst>
            <pc:docMk/>
            <pc:sldMk cId="2245799785" sldId="258"/>
            <ac:picMk id="1030" creationId="{A298DAEC-C1B7-EE45-A961-FC4A8B5E5532}"/>
          </ac:picMkLst>
        </pc:picChg>
        <pc:picChg chg="add mod">
          <ac:chgData name="Shabnam Khan (2312156)" userId="41afb4b8-0dae-4c98-b805-1dfd8f5de32c" providerId="ADAL" clId="{BE3CA5D1-0518-0A4F-91B3-1F48E199DB31}" dt="2025-11-02T16:16:12.560" v="5540" actId="14100"/>
          <ac:picMkLst>
            <pc:docMk/>
            <pc:sldMk cId="2245799785" sldId="258"/>
            <ac:picMk id="1032" creationId="{ABA7100F-8008-754E-82C7-13AD07CDB2C2}"/>
          </ac:picMkLst>
        </pc:picChg>
      </pc:sldChg>
      <pc:sldChg chg="addSp delSp modSp mod">
        <pc:chgData name="Shabnam Khan (2312156)" userId="41afb4b8-0dae-4c98-b805-1dfd8f5de32c" providerId="ADAL" clId="{BE3CA5D1-0518-0A4F-91B3-1F48E199DB31}" dt="2025-11-02T16:40:07.124" v="5631" actId="20577"/>
        <pc:sldMkLst>
          <pc:docMk/>
          <pc:sldMk cId="2835646145" sldId="259"/>
        </pc:sldMkLst>
        <pc:spChg chg="mod">
          <ac:chgData name="Shabnam Khan (2312156)" userId="41afb4b8-0dae-4c98-b805-1dfd8f5de32c" providerId="ADAL" clId="{BE3CA5D1-0518-0A4F-91B3-1F48E199DB31}" dt="2025-11-02T14:42:04.766" v="4863" actId="14100"/>
          <ac:spMkLst>
            <pc:docMk/>
            <pc:sldMk cId="2835646145" sldId="259"/>
            <ac:spMk id="2" creationId="{389195E3-C025-2148-ACE2-0E2352B45696}"/>
          </ac:spMkLst>
        </pc:spChg>
        <pc:spChg chg="mod">
          <ac:chgData name="Shabnam Khan (2312156)" userId="41afb4b8-0dae-4c98-b805-1dfd8f5de32c" providerId="ADAL" clId="{BE3CA5D1-0518-0A4F-91B3-1F48E199DB31}" dt="2025-11-02T16:40:07.124" v="5631" actId="20577"/>
          <ac:spMkLst>
            <pc:docMk/>
            <pc:sldMk cId="2835646145" sldId="259"/>
            <ac:spMk id="3" creationId="{129838C2-421A-0344-AB72-5FE9F180A889}"/>
          </ac:spMkLst>
        </pc:spChg>
        <pc:spChg chg="add del mod">
          <ac:chgData name="Shabnam Khan (2312156)" userId="41afb4b8-0dae-4c98-b805-1dfd8f5de32c" providerId="ADAL" clId="{BE3CA5D1-0518-0A4F-91B3-1F48E199DB31}" dt="2025-11-02T12:06:23.806" v="4297" actId="767"/>
          <ac:spMkLst>
            <pc:docMk/>
            <pc:sldMk cId="2835646145" sldId="259"/>
            <ac:spMk id="4" creationId="{9442AF13-718C-5C44-B0EA-CE6E6515BDC8}"/>
          </ac:spMkLst>
        </pc:spChg>
        <pc:spChg chg="add del mod">
          <ac:chgData name="Shabnam Khan (2312156)" userId="41afb4b8-0dae-4c98-b805-1dfd8f5de32c" providerId="ADAL" clId="{BE3CA5D1-0518-0A4F-91B3-1F48E199DB31}" dt="2025-11-01T09:41:54.300" v="2434" actId="478"/>
          <ac:spMkLst>
            <pc:docMk/>
            <pc:sldMk cId="2835646145" sldId="259"/>
            <ac:spMk id="5" creationId="{BFB364C9-349E-F445-83BB-61D9AF5DAF0E}"/>
          </ac:spMkLst>
        </pc:spChg>
      </pc:sldChg>
      <pc:sldChg chg="addSp delSp modSp new mod">
        <pc:chgData name="Shabnam Khan (2312156)" userId="41afb4b8-0dae-4c98-b805-1dfd8f5de32c" providerId="ADAL" clId="{BE3CA5D1-0518-0A4F-91B3-1F48E199DB31}" dt="2025-11-02T14:42:20.660" v="4867" actId="27636"/>
        <pc:sldMkLst>
          <pc:docMk/>
          <pc:sldMk cId="1631572155" sldId="260"/>
        </pc:sldMkLst>
        <pc:spChg chg="mod">
          <ac:chgData name="Shabnam Khan (2312156)" userId="41afb4b8-0dae-4c98-b805-1dfd8f5de32c" providerId="ADAL" clId="{BE3CA5D1-0518-0A4F-91B3-1F48E199DB31}" dt="2025-11-02T12:50:52.867" v="4750" actId="113"/>
          <ac:spMkLst>
            <pc:docMk/>
            <pc:sldMk cId="1631572155" sldId="260"/>
            <ac:spMk id="2" creationId="{5AF1FF88-2B72-7A4F-B3F3-DE0A9537DF07}"/>
          </ac:spMkLst>
        </pc:spChg>
        <pc:spChg chg="add del mod">
          <ac:chgData name="Shabnam Khan (2312156)" userId="41afb4b8-0dae-4c98-b805-1dfd8f5de32c" providerId="ADAL" clId="{BE3CA5D1-0518-0A4F-91B3-1F48E199DB31}" dt="2025-11-02T14:42:20.660" v="4867" actId="27636"/>
          <ac:spMkLst>
            <pc:docMk/>
            <pc:sldMk cId="1631572155" sldId="260"/>
            <ac:spMk id="3" creationId="{45CBF81F-15E7-0843-A76D-FC7D547893A1}"/>
          </ac:spMkLst>
        </pc:spChg>
        <pc:spChg chg="add del mod">
          <ac:chgData name="Shabnam Khan (2312156)" userId="41afb4b8-0dae-4c98-b805-1dfd8f5de32c" providerId="ADAL" clId="{BE3CA5D1-0518-0A4F-91B3-1F48E199DB31}" dt="2025-11-02T11:24:38.356" v="3809" actId="478"/>
          <ac:spMkLst>
            <pc:docMk/>
            <pc:sldMk cId="1631572155" sldId="260"/>
            <ac:spMk id="5" creationId="{7DB3C292-77B0-8D46-9D97-14424724475A}"/>
          </ac:spMkLst>
        </pc:spChg>
        <pc:spChg chg="add del">
          <ac:chgData name="Shabnam Khan (2312156)" userId="41afb4b8-0dae-4c98-b805-1dfd8f5de32c" providerId="ADAL" clId="{BE3CA5D1-0518-0A4F-91B3-1F48E199DB31}" dt="2025-11-01T12:08:52.008" v="2747" actId="22"/>
          <ac:spMkLst>
            <pc:docMk/>
            <pc:sldMk cId="1631572155" sldId="260"/>
            <ac:spMk id="5" creationId="{F2085618-5C80-B140-91D7-7E0E23ACC7FF}"/>
          </ac:spMkLst>
        </pc:spChg>
        <pc:spChg chg="add del mod">
          <ac:chgData name="Shabnam Khan (2312156)" userId="41afb4b8-0dae-4c98-b805-1dfd8f5de32c" providerId="ADAL" clId="{BE3CA5D1-0518-0A4F-91B3-1F48E199DB31}" dt="2025-11-02T12:50:13.049" v="4744" actId="767"/>
          <ac:spMkLst>
            <pc:docMk/>
            <pc:sldMk cId="1631572155" sldId="260"/>
            <ac:spMk id="6" creationId="{9D6E6AF2-8930-954E-AC37-210B7CE3A2A6}"/>
          </ac:spMkLst>
        </pc:spChg>
      </pc:sldChg>
      <pc:sldChg chg="new del">
        <pc:chgData name="Shabnam Khan (2312156)" userId="41afb4b8-0dae-4c98-b805-1dfd8f5de32c" providerId="ADAL" clId="{BE3CA5D1-0518-0A4F-91B3-1F48E199DB31}" dt="2025-11-01T20:41:37.010" v="3208" actId="680"/>
        <pc:sldMkLst>
          <pc:docMk/>
          <pc:sldMk cId="78020731" sldId="261"/>
        </pc:sldMkLst>
      </pc:sldChg>
      <pc:sldChg chg="modSp new del mod">
        <pc:chgData name="Shabnam Khan (2312156)" userId="41afb4b8-0dae-4c98-b805-1dfd8f5de32c" providerId="ADAL" clId="{BE3CA5D1-0518-0A4F-91B3-1F48E199DB31}" dt="2025-11-02T13:01:08.306" v="4808" actId="2696"/>
        <pc:sldMkLst>
          <pc:docMk/>
          <pc:sldMk cId="3526068298" sldId="261"/>
        </pc:sldMkLst>
        <pc:spChg chg="mod">
          <ac:chgData name="Shabnam Khan (2312156)" userId="41afb4b8-0dae-4c98-b805-1dfd8f5de32c" providerId="ADAL" clId="{BE3CA5D1-0518-0A4F-91B3-1F48E199DB31}" dt="2025-11-02T12:51:11.833" v="4751" actId="2711"/>
          <ac:spMkLst>
            <pc:docMk/>
            <pc:sldMk cId="3526068298" sldId="261"/>
            <ac:spMk id="2" creationId="{61E52618-A4BF-0340-809F-46380CC18299}"/>
          </ac:spMkLst>
        </pc:spChg>
        <pc:spChg chg="mod">
          <ac:chgData name="Shabnam Khan (2312156)" userId="41afb4b8-0dae-4c98-b805-1dfd8f5de32c" providerId="ADAL" clId="{BE3CA5D1-0518-0A4F-91B3-1F48E199DB31}" dt="2025-11-02T12:28:12.978" v="4727" actId="2710"/>
          <ac:spMkLst>
            <pc:docMk/>
            <pc:sldMk cId="3526068298" sldId="261"/>
            <ac:spMk id="3" creationId="{E97FC805-2CC8-3D40-8997-E691CEA2326A}"/>
          </ac:spMkLst>
        </pc:spChg>
      </pc:sldChg>
      <pc:sldChg chg="new del">
        <pc:chgData name="Shabnam Khan (2312156)" userId="41afb4b8-0dae-4c98-b805-1dfd8f5de32c" providerId="ADAL" clId="{BE3CA5D1-0518-0A4F-91B3-1F48E199DB31}" dt="2025-11-02T11:54:04.714" v="4233" actId="680"/>
        <pc:sldMkLst>
          <pc:docMk/>
          <pc:sldMk cId="512296323" sldId="262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511C9E-3772-41F4-829B-A245BE05173D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0416A48-A349-41F9-9F11-C543B92C1BD2}">
      <dgm:prSet/>
      <dgm:spPr>
        <a:solidFill>
          <a:schemeClr val="bg1"/>
        </a:solidFill>
      </dgm:spPr>
      <dgm:t>
        <a:bodyPr/>
        <a:lstStyle/>
        <a:p>
          <a:r>
            <a:rPr lang="en-US" b="1" dirty="0">
              <a:solidFill>
                <a:schemeClr val="tx1"/>
              </a:solidFill>
              <a:highlight>
                <a:srgbClr val="C0C0C0"/>
              </a:highlight>
            </a:rPr>
            <a:t>10. </a:t>
          </a:r>
          <a:r>
            <a:rPr lang="en-US" b="1" dirty="0" err="1">
              <a:solidFill>
                <a:schemeClr val="tx1"/>
              </a:solidFill>
              <a:highlight>
                <a:srgbClr val="C0C0C0"/>
              </a:highlight>
            </a:rPr>
            <a:t>Reccommendations</a:t>
          </a:r>
          <a:endParaRPr lang="en-US" b="1" dirty="0">
            <a:solidFill>
              <a:schemeClr val="tx1"/>
            </a:solidFill>
            <a:highlight>
              <a:srgbClr val="C0C0C0"/>
            </a:highlight>
          </a:endParaRPr>
        </a:p>
      </dgm:t>
    </dgm:pt>
    <dgm:pt modelId="{D83A36D3-884C-4171-9C52-A89C789D3A9E}" type="parTrans" cxnId="{CF0D3BA9-15AB-47F8-A278-B75DA899922E}">
      <dgm:prSet/>
      <dgm:spPr/>
      <dgm:t>
        <a:bodyPr/>
        <a:lstStyle/>
        <a:p>
          <a:endParaRPr lang="en-US"/>
        </a:p>
      </dgm:t>
    </dgm:pt>
    <dgm:pt modelId="{A54072D7-DF7B-427C-8FC7-B41368599FB5}" type="sibTrans" cxnId="{CF0D3BA9-15AB-47F8-A278-B75DA899922E}">
      <dgm:prSet/>
      <dgm:spPr/>
      <dgm:t>
        <a:bodyPr/>
        <a:lstStyle/>
        <a:p>
          <a:endParaRPr lang="en-US"/>
        </a:p>
      </dgm:t>
    </dgm:pt>
    <dgm:pt modelId="{5A7DFDAD-9809-42CD-A684-8287BB811CA1}">
      <dgm:prSet custT="1"/>
      <dgm:spPr>
        <a:solidFill>
          <a:schemeClr val="bg1"/>
        </a:solidFill>
      </dgm:spPr>
      <dgm:t>
        <a:bodyPr/>
        <a:lstStyle/>
        <a:p>
          <a:r>
            <a:rPr lang="en-GB" sz="12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Support from multiple agencies, such as mental health services, employers, and schools (</a:t>
          </a:r>
          <a:r>
            <a:rPr lang="en-GB" sz="1200" b="0" i="0" u="none" strike="noStrike" dirty="0" err="1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Asherson</a:t>
          </a:r>
          <a:r>
            <a:rPr lang="en-GB" sz="12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1200" b="0" i="1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et al., </a:t>
          </a:r>
          <a:r>
            <a:rPr lang="en-GB" sz="1200" b="0" i="0" u="none" strike="noStrike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2022).</a:t>
          </a:r>
          <a:endParaRPr lang="en-US" sz="1200" b="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08DA3BC-BC3D-4BC2-83F4-637AB2B74F49}" type="parTrans" cxnId="{35FF18BD-AC37-496F-B426-8ACD35A3A6B5}">
      <dgm:prSet/>
      <dgm:spPr/>
      <dgm:t>
        <a:bodyPr/>
        <a:lstStyle/>
        <a:p>
          <a:endParaRPr lang="en-US"/>
        </a:p>
      </dgm:t>
    </dgm:pt>
    <dgm:pt modelId="{CEA01784-736D-4163-900B-B86EA923571A}" type="sibTrans" cxnId="{35FF18BD-AC37-496F-B426-8ACD35A3A6B5}">
      <dgm:prSet/>
      <dgm:spPr/>
      <dgm:t>
        <a:bodyPr/>
        <a:lstStyle/>
        <a:p>
          <a:endParaRPr lang="en-US"/>
        </a:p>
      </dgm:t>
    </dgm:pt>
    <dgm:pt modelId="{43F32462-96B4-4D24-BBCF-23A7EC8DB38F}">
      <dgm:prSet custT="1"/>
      <dgm:spPr>
        <a:solidFill>
          <a:schemeClr val="bg1"/>
        </a:solidFill>
      </dgm:spPr>
      <dgm:t>
        <a:bodyPr/>
        <a:lstStyle/>
        <a:p>
          <a:r>
            <a:rPr lang="en-GB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Plan for the transition for youth transferring from childhood to adult ADHD services (Smith, </a:t>
          </a:r>
          <a:r>
            <a:rPr lang="en-GB" sz="1100" i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et al., </a:t>
          </a:r>
          <a:r>
            <a:rPr lang="en-GB" sz="11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2024).</a:t>
          </a:r>
          <a:endParaRPr lang="en-US" sz="11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8E24290-9845-47B4-84ED-F34AE2EA643C}" type="parTrans" cxnId="{919B22FD-AE95-43D2-A547-4B71AE832722}">
      <dgm:prSet/>
      <dgm:spPr/>
      <dgm:t>
        <a:bodyPr/>
        <a:lstStyle/>
        <a:p>
          <a:endParaRPr lang="en-US"/>
        </a:p>
      </dgm:t>
    </dgm:pt>
    <dgm:pt modelId="{EDBD93AE-278C-4ABA-B06D-B9AB65A738FE}" type="sibTrans" cxnId="{919B22FD-AE95-43D2-A547-4B71AE832722}">
      <dgm:prSet/>
      <dgm:spPr/>
      <dgm:t>
        <a:bodyPr/>
        <a:lstStyle/>
        <a:p>
          <a:endParaRPr lang="en-US"/>
        </a:p>
      </dgm:t>
    </dgm:pt>
    <dgm:pt modelId="{455606D0-DFF2-C947-B7DD-BF1FDDD4E2FF}" type="pres">
      <dgm:prSet presAssocID="{76511C9E-3772-41F4-829B-A245BE05173D}" presName="linearFlow" presStyleCnt="0">
        <dgm:presLayoutVars>
          <dgm:resizeHandles val="exact"/>
        </dgm:presLayoutVars>
      </dgm:prSet>
      <dgm:spPr/>
    </dgm:pt>
    <dgm:pt modelId="{696BEB9A-DB7D-A04A-BC5F-B8133ED4A5CC}" type="pres">
      <dgm:prSet presAssocID="{50416A48-A349-41F9-9F11-C543B92C1BD2}" presName="node" presStyleLbl="node1" presStyleIdx="0" presStyleCnt="3" custScaleX="84511" custScaleY="36056">
        <dgm:presLayoutVars>
          <dgm:bulletEnabled val="1"/>
        </dgm:presLayoutVars>
      </dgm:prSet>
      <dgm:spPr/>
    </dgm:pt>
    <dgm:pt modelId="{0AB0AFA8-3EEF-D94B-A69B-342194B245CE}" type="pres">
      <dgm:prSet presAssocID="{A54072D7-DF7B-427C-8FC7-B41368599FB5}" presName="sibTrans" presStyleLbl="sibTrans2D1" presStyleIdx="0" presStyleCnt="2"/>
      <dgm:spPr/>
    </dgm:pt>
    <dgm:pt modelId="{D1B049EF-C108-EF4B-9965-1286E09B999B}" type="pres">
      <dgm:prSet presAssocID="{A54072D7-DF7B-427C-8FC7-B41368599FB5}" presName="connectorText" presStyleLbl="sibTrans2D1" presStyleIdx="0" presStyleCnt="2"/>
      <dgm:spPr/>
    </dgm:pt>
    <dgm:pt modelId="{E2DE0959-C7E2-C945-833D-3BD90A21940E}" type="pres">
      <dgm:prSet presAssocID="{5A7DFDAD-9809-42CD-A684-8287BB811CA1}" presName="node" presStyleLbl="node1" presStyleIdx="1" presStyleCnt="3" custScaleX="84511" custScaleY="102987">
        <dgm:presLayoutVars>
          <dgm:bulletEnabled val="1"/>
        </dgm:presLayoutVars>
      </dgm:prSet>
      <dgm:spPr/>
    </dgm:pt>
    <dgm:pt modelId="{C6F6534E-EC56-8B4C-AFC1-1659EB977DC3}" type="pres">
      <dgm:prSet presAssocID="{CEA01784-736D-4163-900B-B86EA923571A}" presName="sibTrans" presStyleLbl="sibTrans2D1" presStyleIdx="1" presStyleCnt="2"/>
      <dgm:spPr/>
    </dgm:pt>
    <dgm:pt modelId="{18F0CA9F-9047-6C4C-8458-213934232EEC}" type="pres">
      <dgm:prSet presAssocID="{CEA01784-736D-4163-900B-B86EA923571A}" presName="connectorText" presStyleLbl="sibTrans2D1" presStyleIdx="1" presStyleCnt="2"/>
      <dgm:spPr/>
    </dgm:pt>
    <dgm:pt modelId="{DAD9F577-69AF-4743-A41C-CD6D0CD4AF67}" type="pres">
      <dgm:prSet presAssocID="{43F32462-96B4-4D24-BBCF-23A7EC8DB38F}" presName="node" presStyleLbl="node1" presStyleIdx="2" presStyleCnt="3" custScaleX="82574">
        <dgm:presLayoutVars>
          <dgm:bulletEnabled val="1"/>
        </dgm:presLayoutVars>
      </dgm:prSet>
      <dgm:spPr/>
    </dgm:pt>
  </dgm:ptLst>
  <dgm:cxnLst>
    <dgm:cxn modelId="{14D6EE24-84FF-0546-8DF8-BE1BD72A6240}" type="presOf" srcId="{CEA01784-736D-4163-900B-B86EA923571A}" destId="{C6F6534E-EC56-8B4C-AFC1-1659EB977DC3}" srcOrd="0" destOrd="0" presId="urn:microsoft.com/office/officeart/2005/8/layout/process2"/>
    <dgm:cxn modelId="{CBA86C40-C059-B54B-98D4-FFAF8A518C2F}" type="presOf" srcId="{5A7DFDAD-9809-42CD-A684-8287BB811CA1}" destId="{E2DE0959-C7E2-C945-833D-3BD90A21940E}" srcOrd="0" destOrd="0" presId="urn:microsoft.com/office/officeart/2005/8/layout/process2"/>
    <dgm:cxn modelId="{338C9058-DEEB-8D45-A581-294B6C4553D7}" type="presOf" srcId="{43F32462-96B4-4D24-BBCF-23A7EC8DB38F}" destId="{DAD9F577-69AF-4743-A41C-CD6D0CD4AF67}" srcOrd="0" destOrd="0" presId="urn:microsoft.com/office/officeart/2005/8/layout/process2"/>
    <dgm:cxn modelId="{434D1E80-C9F2-ED4F-8323-B55AF127B025}" type="presOf" srcId="{50416A48-A349-41F9-9F11-C543B92C1BD2}" destId="{696BEB9A-DB7D-A04A-BC5F-B8133ED4A5CC}" srcOrd="0" destOrd="0" presId="urn:microsoft.com/office/officeart/2005/8/layout/process2"/>
    <dgm:cxn modelId="{55CAF7A3-AD79-C945-9763-A34B0FFA8FA2}" type="presOf" srcId="{CEA01784-736D-4163-900B-B86EA923571A}" destId="{18F0CA9F-9047-6C4C-8458-213934232EEC}" srcOrd="1" destOrd="0" presId="urn:microsoft.com/office/officeart/2005/8/layout/process2"/>
    <dgm:cxn modelId="{CF0D3BA9-15AB-47F8-A278-B75DA899922E}" srcId="{76511C9E-3772-41F4-829B-A245BE05173D}" destId="{50416A48-A349-41F9-9F11-C543B92C1BD2}" srcOrd="0" destOrd="0" parTransId="{D83A36D3-884C-4171-9C52-A89C789D3A9E}" sibTransId="{A54072D7-DF7B-427C-8FC7-B41368599FB5}"/>
    <dgm:cxn modelId="{35FF18BD-AC37-496F-B426-8ACD35A3A6B5}" srcId="{76511C9E-3772-41F4-829B-A245BE05173D}" destId="{5A7DFDAD-9809-42CD-A684-8287BB811CA1}" srcOrd="1" destOrd="0" parTransId="{408DA3BC-BC3D-4BC2-83F4-637AB2B74F49}" sibTransId="{CEA01784-736D-4163-900B-B86EA923571A}"/>
    <dgm:cxn modelId="{11704DD5-90F3-FC49-9A66-256F9BC8F484}" type="presOf" srcId="{A54072D7-DF7B-427C-8FC7-B41368599FB5}" destId="{0AB0AFA8-3EEF-D94B-A69B-342194B245CE}" srcOrd="0" destOrd="0" presId="urn:microsoft.com/office/officeart/2005/8/layout/process2"/>
    <dgm:cxn modelId="{A32B9BEB-85DE-4749-AEB8-C78C6049782E}" type="presOf" srcId="{A54072D7-DF7B-427C-8FC7-B41368599FB5}" destId="{D1B049EF-C108-EF4B-9965-1286E09B999B}" srcOrd="1" destOrd="0" presId="urn:microsoft.com/office/officeart/2005/8/layout/process2"/>
    <dgm:cxn modelId="{C67748EE-5EE0-A247-9D5E-E639FC7BC12E}" type="presOf" srcId="{76511C9E-3772-41F4-829B-A245BE05173D}" destId="{455606D0-DFF2-C947-B7DD-BF1FDDD4E2FF}" srcOrd="0" destOrd="0" presId="urn:microsoft.com/office/officeart/2005/8/layout/process2"/>
    <dgm:cxn modelId="{919B22FD-AE95-43D2-A547-4B71AE832722}" srcId="{76511C9E-3772-41F4-829B-A245BE05173D}" destId="{43F32462-96B4-4D24-BBCF-23A7EC8DB38F}" srcOrd="2" destOrd="0" parTransId="{F8E24290-9845-47B4-84ED-F34AE2EA643C}" sibTransId="{EDBD93AE-278C-4ABA-B06D-B9AB65A738FE}"/>
    <dgm:cxn modelId="{C6F7B5AE-111C-3140-9F4D-FA04178A515A}" type="presParOf" srcId="{455606D0-DFF2-C947-B7DD-BF1FDDD4E2FF}" destId="{696BEB9A-DB7D-A04A-BC5F-B8133ED4A5CC}" srcOrd="0" destOrd="0" presId="urn:microsoft.com/office/officeart/2005/8/layout/process2"/>
    <dgm:cxn modelId="{DCA3B159-0E88-CE48-A167-F21DB7ACB534}" type="presParOf" srcId="{455606D0-DFF2-C947-B7DD-BF1FDDD4E2FF}" destId="{0AB0AFA8-3EEF-D94B-A69B-342194B245CE}" srcOrd="1" destOrd="0" presId="urn:microsoft.com/office/officeart/2005/8/layout/process2"/>
    <dgm:cxn modelId="{7E81D3F1-6CB3-A64C-9F76-542CC1FCC971}" type="presParOf" srcId="{0AB0AFA8-3EEF-D94B-A69B-342194B245CE}" destId="{D1B049EF-C108-EF4B-9965-1286E09B999B}" srcOrd="0" destOrd="0" presId="urn:microsoft.com/office/officeart/2005/8/layout/process2"/>
    <dgm:cxn modelId="{4726C67D-F285-A04C-A0CC-BAB2936F6D15}" type="presParOf" srcId="{455606D0-DFF2-C947-B7DD-BF1FDDD4E2FF}" destId="{E2DE0959-C7E2-C945-833D-3BD90A21940E}" srcOrd="2" destOrd="0" presId="urn:microsoft.com/office/officeart/2005/8/layout/process2"/>
    <dgm:cxn modelId="{8CF52278-2B89-2C49-80BD-3C52664E657F}" type="presParOf" srcId="{455606D0-DFF2-C947-B7DD-BF1FDDD4E2FF}" destId="{C6F6534E-EC56-8B4C-AFC1-1659EB977DC3}" srcOrd="3" destOrd="0" presId="urn:microsoft.com/office/officeart/2005/8/layout/process2"/>
    <dgm:cxn modelId="{D57E964B-B078-724E-8675-7934BE411802}" type="presParOf" srcId="{C6F6534E-EC56-8B4C-AFC1-1659EB977DC3}" destId="{18F0CA9F-9047-6C4C-8458-213934232EEC}" srcOrd="0" destOrd="0" presId="urn:microsoft.com/office/officeart/2005/8/layout/process2"/>
    <dgm:cxn modelId="{90835FF6-A020-224E-85C8-B31730ABC0DE}" type="presParOf" srcId="{455606D0-DFF2-C947-B7DD-BF1FDDD4E2FF}" destId="{DAD9F577-69AF-4743-A41C-CD6D0CD4AF67}" srcOrd="4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6BEB9A-DB7D-A04A-BC5F-B8133ED4A5CC}">
      <dsp:nvSpPr>
        <dsp:cNvPr id="0" name=""/>
        <dsp:cNvSpPr/>
      </dsp:nvSpPr>
      <dsp:spPr>
        <a:xfrm>
          <a:off x="0" y="1458"/>
          <a:ext cx="2267976" cy="291173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900" b="1" kern="1200" dirty="0">
              <a:solidFill>
                <a:schemeClr val="tx1"/>
              </a:solidFill>
              <a:highlight>
                <a:srgbClr val="C0C0C0"/>
              </a:highlight>
            </a:rPr>
            <a:t>10. </a:t>
          </a:r>
          <a:r>
            <a:rPr lang="en-US" sz="900" b="1" kern="1200" dirty="0" err="1">
              <a:solidFill>
                <a:schemeClr val="tx1"/>
              </a:solidFill>
              <a:highlight>
                <a:srgbClr val="C0C0C0"/>
              </a:highlight>
            </a:rPr>
            <a:t>Reccommendations</a:t>
          </a:r>
          <a:endParaRPr lang="en-US" sz="900" b="1" kern="1200" dirty="0">
            <a:solidFill>
              <a:schemeClr val="tx1"/>
            </a:solidFill>
            <a:highlight>
              <a:srgbClr val="C0C0C0"/>
            </a:highlight>
          </a:endParaRPr>
        </a:p>
      </dsp:txBody>
      <dsp:txXfrm>
        <a:off x="8528" y="9986"/>
        <a:ext cx="2250920" cy="274117"/>
      </dsp:txXfrm>
    </dsp:sp>
    <dsp:sp modelId="{0AB0AFA8-3EEF-D94B-A69B-342194B245CE}">
      <dsp:nvSpPr>
        <dsp:cNvPr id="0" name=""/>
        <dsp:cNvSpPr/>
      </dsp:nvSpPr>
      <dsp:spPr>
        <a:xfrm rot="5400000">
          <a:off x="982570" y="312821"/>
          <a:ext cx="302834" cy="3634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 rot="-5400000">
        <a:off x="1024967" y="343104"/>
        <a:ext cx="218041" cy="211984"/>
      </dsp:txXfrm>
    </dsp:sp>
    <dsp:sp modelId="{E2DE0959-C7E2-C945-833D-3BD90A21940E}">
      <dsp:nvSpPr>
        <dsp:cNvPr id="0" name=""/>
        <dsp:cNvSpPr/>
      </dsp:nvSpPr>
      <dsp:spPr>
        <a:xfrm>
          <a:off x="0" y="696412"/>
          <a:ext cx="2267976" cy="831681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b="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Support from multiple agencies, such as mental health services, employers, and schools (</a:t>
          </a:r>
          <a:r>
            <a:rPr lang="en-GB" sz="1200" b="0" i="0" u="none" strike="noStrike" kern="1200" dirty="0" err="1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Asherson</a:t>
          </a:r>
          <a:r>
            <a:rPr lang="en-GB" sz="1200" b="0" i="0" u="none" strike="noStrike" kern="120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, </a:t>
          </a:r>
          <a:r>
            <a:rPr lang="en-GB" sz="1200" b="0" i="1" u="none" strike="noStrike" kern="120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et al., </a:t>
          </a:r>
          <a:r>
            <a:rPr lang="en-GB" sz="1200" b="0" i="0" u="none" strike="noStrike" kern="120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2022).</a:t>
          </a:r>
          <a:endParaRPr lang="en-US" sz="1200" b="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359" y="720771"/>
        <a:ext cx="2219258" cy="782963"/>
      </dsp:txXfrm>
    </dsp:sp>
    <dsp:sp modelId="{C6F6534E-EC56-8B4C-AFC1-1659EB977DC3}">
      <dsp:nvSpPr>
        <dsp:cNvPr id="0" name=""/>
        <dsp:cNvSpPr/>
      </dsp:nvSpPr>
      <dsp:spPr>
        <a:xfrm rot="5400000">
          <a:off x="982570" y="1548283"/>
          <a:ext cx="302834" cy="36340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700" kern="1200"/>
        </a:p>
      </dsp:txBody>
      <dsp:txXfrm rot="-5400000">
        <a:off x="1024967" y="1578566"/>
        <a:ext cx="218041" cy="211984"/>
      </dsp:txXfrm>
    </dsp:sp>
    <dsp:sp modelId="{DAD9F577-69AF-4743-A41C-CD6D0CD4AF67}">
      <dsp:nvSpPr>
        <dsp:cNvPr id="0" name=""/>
        <dsp:cNvSpPr/>
      </dsp:nvSpPr>
      <dsp:spPr>
        <a:xfrm>
          <a:off x="25991" y="1931874"/>
          <a:ext cx="2215993" cy="807559"/>
        </a:xfrm>
        <a:prstGeom prst="roundRect">
          <a:avLst>
            <a:gd name="adj" fmla="val 10000"/>
          </a:avLst>
        </a:prstGeom>
        <a:solidFill>
          <a:schemeClr val="bg1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marL="0" lvl="0" indent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Plan for the transition for youth transferring from childhood to adult ADHD services (Smith, </a:t>
          </a:r>
          <a:r>
            <a:rPr lang="en-GB" sz="1100" i="1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et al., </a:t>
          </a:r>
          <a:r>
            <a:rPr lang="en-GB" sz="1100" kern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2024).</a:t>
          </a:r>
          <a:endParaRPr lang="en-US" sz="1100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9644" y="1955527"/>
        <a:ext cx="2168687" cy="7602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09F987-5061-8D49-A2CD-A90733413DF7}" type="datetimeFigureOut">
              <a:rPr lang="en-US" smtClean="0"/>
              <a:t>11/2/25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3D1444-5CDC-3F46-A156-4D2EB4597DC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8191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43D1444-5CDC-3F46-A156-4D2EB4597DC1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4334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9AC96-F8D1-394B-BF49-41289EDCBE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5C35522-59AC-FD46-8100-1FC15446405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5E5B9C-4E6B-3E4B-999E-07AB8D9800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2F118-4081-0C47-88E6-2085B3CE32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7147593-90A0-A940-BB53-1EBA5C562F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577124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A5FD4E-3EC4-894F-99D8-AE3DA66667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CA8BDB-85DE-F84D-B214-A3E87B0D3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8E5E4C-2ED7-B04F-AA1B-AE0A9E94ED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0EEEAE-86C5-CD48-9697-FE2C9C8D73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8D0F4D3-B1DA-1540-B0A6-1ABEF12F95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9512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A3589-6E31-ED4B-897B-1922DC14C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450626-7C1E-064B-92F3-617D719E90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0E69BA-628B-4142-87C5-5070F9A505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C172AA-30CC-874A-A3EC-721D2EC6D6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BF96ED-2686-D44C-A489-71F1CEA129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1391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61F1FF-2655-0949-A7EB-6832BDBEF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D936204-B942-DA48-8540-5A7F94D0C48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A874FA-37F1-3848-970E-14407DE93C5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7F8624-2728-A443-AF71-6A1554043B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09E6A8-DE90-EC40-8EE7-A51EF3EE9D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A57EC99-C74A-7341-A62B-938CCA1E38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49059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E0B050-03E5-0448-B5FD-0B4937F17C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B31B46-2582-7A44-8954-E17239E7BE0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EA54C5-C443-2A47-9884-A0E3616D134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127C20A-A948-254F-857B-5ACA577378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D1E73BE-ED19-FD4F-9F8D-C42D239EF5A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F6E9035-3BFF-BE44-9A04-8C885BD6DB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5FBD60B-ED31-0842-9408-2EC89A4227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F8FA380-2F23-A147-BDF0-88D4FBAB2E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50441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A472E-9B19-E04A-8E96-A5AE01B386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5297570-BFE7-9448-9307-27F8CACDE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263ED0B-1577-9C43-87D2-A3C53E025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3DACEB-3561-2B4B-9EF7-20EE6B70FB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1806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61A3804-B0A9-1C46-872E-9617AB9D50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04E49D3-5AB5-C34F-B0F5-D12B1430B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A71BC9C-5D92-ED43-8F7A-427CAEBD5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8412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7105B9-F50C-DA40-8136-C1940F5E2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334BDB-1F29-0C4E-95A3-5649720847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3D3349-1CD5-2D48-9EA1-0C46096B32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FE3A19D-9741-EE46-9524-80A934741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1E1C43E-17A6-F746-97FD-05A773305A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6CF843-9778-BF4B-9FAD-8DE6B71627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62306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6F7D1C-7611-9D49-AC76-4BBF2372E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743E34-01F6-CD4E-B7EF-AE4BEAE99B9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FBA042D-C89E-F04D-9E07-FDE3A335A9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72048D-DF13-AE4B-8694-CF2B73ACAE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3DFE4B-8AE4-6643-AC0C-B83F68DAB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C94CDA5-EF2D-354D-B138-0043B99BC1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69997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44AD7-58EF-B846-AE45-BF134905CC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C04EA64-DC20-8046-AC66-0CC4DFEEE91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8B37C4-898F-A84E-8E4C-654F58CC2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D043B7C-0B4C-6A45-B1C9-7B678055AD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DB14A9-7BEF-C44C-9AFC-3454094EAE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85237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BB65C39-7232-A34D-B185-227EADBAC2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094010-66EC-1249-9CA1-89112A6C8B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1357374-DA9E-6047-B0BD-C21A44C61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DA6A8B-3702-7942-9D24-7248DB3BB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ACF9A3-10DC-6342-BC33-5732DF870B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8797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077D83B-9D23-E64B-83E5-2F5D6A255D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4C78B2-1AAE-614D-A78C-AACB2D791F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0152F3-84E8-2B4B-B145-D5C21FBB00B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BAD961-BB2F-A240-A344-28E6E691D558}" type="datetimeFigureOut">
              <a:rPr lang="en-US" smtClean="0"/>
              <a:t>11/2/25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F98EC3-DD9A-2345-B8D0-937AC20DFC5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45C0EE-F8A0-744D-9B1C-892D569A57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7C0D6-9A16-8E48-B1AB-09E56F161E2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8911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openxmlformats.org/officeDocument/2006/relationships/hyperlink" Target="https://www.flickr.com/photos/125892716@N05/14420266107/in/photostrea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11" Type="http://schemas.openxmlformats.org/officeDocument/2006/relationships/image" Target="../media/image5.jpg"/><Relationship Id="rId5" Type="http://schemas.openxmlformats.org/officeDocument/2006/relationships/diagramQuickStyle" Target="../diagrams/quickStyle1.xml"/><Relationship Id="rId10" Type="http://schemas.openxmlformats.org/officeDocument/2006/relationships/image" Target="../media/image4.png"/><Relationship Id="rId4" Type="http://schemas.openxmlformats.org/officeDocument/2006/relationships/diagramLayout" Target="../diagrams/layout1.xml"/><Relationship Id="rId9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blogs.cardiff.ac.uk/wolfsonyoungpeople/why-more-research-is-needed-on-adhd-in-young-women/" TargetMode="External"/><Relationship Id="rId7" Type="http://schemas.openxmlformats.org/officeDocument/2006/relationships/hyperlink" Target="https://www.nice.org.uk/guidance/ng87" TargetMode="External"/><Relationship Id="rId2" Type="http://schemas.openxmlformats.org/officeDocument/2006/relationships/hyperlink" Target="https://advancedfunctionalmedicine.com.au/approaching-adhd-the-functional-medicine-wa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legislation.gov.uk/ukpga/2007/12/contents" TargetMode="External"/><Relationship Id="rId5" Type="http://schemas.openxmlformats.org/officeDocument/2006/relationships/hyperlink" Target="https://www.medscape.com/viewarticle/significant-rise-adhd-diagnoses-treatment-uk-2023a1000g6z" TargetMode="External"/><Relationship Id="rId4" Type="http://schemas.openxmlformats.org/officeDocument/2006/relationships/hyperlink" Target="https://www.legislation.gov.uk/ukpga/1983/20/section/1#section-1-3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ngland.nhs.uk/long-read/report-of-the-independent-adhd-taskforce-part-1" TargetMode="External"/><Relationship Id="rId2" Type="http://schemas.openxmlformats.org/officeDocument/2006/relationships/hyperlink" Target="https://www.nhs.uk/conditions/adhd-children-teenagers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qbtech.com/blog/clinicians-guide-to-adhd-in-2025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Rectangle 34">
            <a:extLst>
              <a:ext uri="{FF2B5EF4-FFF2-40B4-BE49-F238E27FC236}">
                <a16:creationId xmlns:a16="http://schemas.microsoft.com/office/drawing/2014/main" id="{BEE73255-8084-4DF9-BB0B-15EAC92E2CB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C8CAC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DC446CD-4611-414F-8023-CDB6DFD6A8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03938" y="640081"/>
            <a:ext cx="2608655" cy="5257799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>
              <a:spcAft>
                <a:spcPts val="600"/>
              </a:spcAft>
            </a:pPr>
            <a:br>
              <a:rPr lang="en-US" sz="1400" dirty="0">
                <a:solidFill>
                  <a:srgbClr val="2C2C2C"/>
                </a:solidFill>
                <a:effectLst/>
              </a:rPr>
            </a:br>
            <a:br>
              <a:rPr lang="en-US" sz="1400" dirty="0">
                <a:solidFill>
                  <a:srgbClr val="2C2C2C"/>
                </a:solidFill>
                <a:effectLst/>
              </a:rPr>
            </a:br>
            <a:br>
              <a:rPr lang="en-US" sz="1400" dirty="0">
                <a:solidFill>
                  <a:srgbClr val="2C2C2C"/>
                </a:solidFill>
                <a:effectLst/>
              </a:rPr>
            </a:br>
            <a:br>
              <a:rPr lang="en-US" sz="1400" dirty="0">
                <a:solidFill>
                  <a:srgbClr val="2C2C2C"/>
                </a:solidFill>
                <a:effectLst/>
              </a:rPr>
            </a:br>
            <a:br>
              <a:rPr lang="en-US" sz="1400" dirty="0">
                <a:solidFill>
                  <a:srgbClr val="2C2C2C"/>
                </a:solidFill>
                <a:effectLst/>
              </a:rPr>
            </a:br>
            <a:br>
              <a:rPr lang="en-US" sz="1400" dirty="0">
                <a:solidFill>
                  <a:srgbClr val="2C2C2C"/>
                </a:solidFill>
                <a:effectLst/>
              </a:rPr>
            </a:br>
            <a:br>
              <a:rPr lang="en-US" sz="1400" dirty="0">
                <a:solidFill>
                  <a:srgbClr val="2C2C2C"/>
                </a:solidFill>
                <a:effectLst/>
              </a:rPr>
            </a:br>
            <a:br>
              <a:rPr lang="en-US" sz="1400" dirty="0">
                <a:solidFill>
                  <a:srgbClr val="2C2C2C"/>
                </a:solidFill>
                <a:effectLst/>
              </a:rPr>
            </a:br>
            <a:br>
              <a:rPr lang="en-US" sz="1400" dirty="0">
                <a:solidFill>
                  <a:srgbClr val="2C2C2C"/>
                </a:solidFill>
                <a:effectLst/>
              </a:rPr>
            </a:br>
            <a:br>
              <a:rPr lang="en-US" sz="1400" dirty="0">
                <a:solidFill>
                  <a:srgbClr val="2C2C2C"/>
                </a:solidFill>
                <a:effectLst/>
              </a:rPr>
            </a:br>
            <a:br>
              <a:rPr lang="en-US" sz="1400" dirty="0">
                <a:solidFill>
                  <a:srgbClr val="2C2C2C"/>
                </a:solidFill>
                <a:effectLst/>
              </a:rPr>
            </a:br>
            <a:r>
              <a:rPr lang="en-US" sz="1400" dirty="0">
                <a:solidFill>
                  <a:srgbClr val="2C2C2C"/>
                </a:solidFill>
                <a:effectLst/>
              </a:rPr>
              <a:t>BMHP6029_BIRM – </a:t>
            </a:r>
            <a:br>
              <a:rPr lang="en-US" sz="1400" dirty="0">
                <a:solidFill>
                  <a:srgbClr val="2C2C2C"/>
                </a:solidFill>
                <a:effectLst/>
              </a:rPr>
            </a:br>
            <a:r>
              <a:rPr lang="en-US" sz="1400" dirty="0">
                <a:solidFill>
                  <a:srgbClr val="2C2C2C"/>
                </a:solidFill>
                <a:effectLst/>
              </a:rPr>
              <a:t> </a:t>
            </a:r>
            <a:br>
              <a:rPr lang="en-US" sz="1400" dirty="0">
                <a:solidFill>
                  <a:srgbClr val="2C2C2C"/>
                </a:solidFill>
                <a:effectLst/>
              </a:rPr>
            </a:br>
            <a:r>
              <a:rPr lang="en-US" sz="1400" dirty="0">
                <a:solidFill>
                  <a:srgbClr val="2C2C2C"/>
                </a:solidFill>
                <a:effectLst/>
              </a:rPr>
              <a:t>Component 1</a:t>
            </a:r>
            <a:br>
              <a:rPr lang="en-US" sz="1400" dirty="0">
                <a:solidFill>
                  <a:srgbClr val="2C2C2C"/>
                </a:solidFill>
                <a:effectLst/>
              </a:rPr>
            </a:br>
            <a:r>
              <a:rPr lang="en-US" sz="1400" dirty="0">
                <a:solidFill>
                  <a:srgbClr val="2C2C2C"/>
                </a:solidFill>
                <a:effectLst/>
              </a:rPr>
              <a:t> </a:t>
            </a:r>
            <a:br>
              <a:rPr lang="en-US" sz="1400" dirty="0">
                <a:solidFill>
                  <a:srgbClr val="2C2C2C"/>
                </a:solidFill>
                <a:effectLst/>
              </a:rPr>
            </a:br>
            <a:r>
              <a:rPr lang="en-US" sz="1400" dirty="0">
                <a:solidFill>
                  <a:srgbClr val="2C2C2C"/>
                </a:solidFill>
                <a:effectLst/>
              </a:rPr>
              <a:t>Poster</a:t>
            </a:r>
            <a:br>
              <a:rPr lang="en-US" sz="1400" dirty="0">
                <a:solidFill>
                  <a:srgbClr val="2C2C2C"/>
                </a:solidFill>
                <a:effectLst/>
              </a:rPr>
            </a:br>
            <a:r>
              <a:rPr lang="en-US" sz="1400" dirty="0">
                <a:solidFill>
                  <a:srgbClr val="2C2C2C"/>
                </a:solidFill>
                <a:effectLst/>
              </a:rPr>
              <a:t> </a:t>
            </a:r>
            <a:br>
              <a:rPr lang="en-US" sz="1400" dirty="0">
                <a:solidFill>
                  <a:srgbClr val="2C2C2C"/>
                </a:solidFill>
                <a:effectLst/>
              </a:rPr>
            </a:br>
            <a:r>
              <a:rPr lang="en-US" sz="1400" dirty="0">
                <a:solidFill>
                  <a:srgbClr val="2C2C2C"/>
                </a:solidFill>
                <a:effectLst/>
              </a:rPr>
              <a:t>Student Name: Shabnam khan</a:t>
            </a:r>
            <a:br>
              <a:rPr lang="en-US" sz="1400" dirty="0">
                <a:solidFill>
                  <a:srgbClr val="2C2C2C"/>
                </a:solidFill>
                <a:effectLst/>
              </a:rPr>
            </a:br>
            <a:r>
              <a:rPr lang="en-US" sz="1400" dirty="0">
                <a:solidFill>
                  <a:srgbClr val="2C2C2C"/>
                </a:solidFill>
                <a:effectLst/>
              </a:rPr>
              <a:t> </a:t>
            </a:r>
            <a:br>
              <a:rPr lang="en-US" sz="1400" dirty="0">
                <a:solidFill>
                  <a:srgbClr val="2C2C2C"/>
                </a:solidFill>
                <a:effectLst/>
              </a:rPr>
            </a:br>
            <a:r>
              <a:rPr lang="en-US" sz="1400" dirty="0">
                <a:solidFill>
                  <a:srgbClr val="2C2C2C"/>
                </a:solidFill>
                <a:effectLst/>
              </a:rPr>
              <a:t>Student Number: 2312156</a:t>
            </a:r>
            <a:br>
              <a:rPr lang="en-US" sz="1400" dirty="0">
                <a:solidFill>
                  <a:srgbClr val="2C2C2C"/>
                </a:solidFill>
                <a:effectLst/>
              </a:rPr>
            </a:br>
            <a:r>
              <a:rPr lang="en-US" sz="1400" dirty="0">
                <a:solidFill>
                  <a:srgbClr val="2C2C2C"/>
                </a:solidFill>
                <a:effectLst/>
              </a:rPr>
              <a:t> </a:t>
            </a:r>
            <a:br>
              <a:rPr lang="en-US" sz="1400" dirty="0">
                <a:solidFill>
                  <a:srgbClr val="2C2C2C"/>
                </a:solidFill>
                <a:effectLst/>
              </a:rPr>
            </a:br>
            <a:r>
              <a:rPr lang="en-US" sz="1400" dirty="0">
                <a:solidFill>
                  <a:srgbClr val="2C2C2C"/>
                </a:solidFill>
                <a:effectLst/>
              </a:rPr>
              <a:t>Lecturer: Kennedy </a:t>
            </a:r>
            <a:r>
              <a:rPr lang="en-US" sz="1400" dirty="0" err="1">
                <a:solidFill>
                  <a:srgbClr val="2C2C2C"/>
                </a:solidFill>
                <a:effectLst/>
              </a:rPr>
              <a:t>Obohwemu</a:t>
            </a:r>
            <a:br>
              <a:rPr lang="en-US" sz="1400" dirty="0">
                <a:solidFill>
                  <a:srgbClr val="2C2C2C"/>
                </a:solidFill>
                <a:effectLst/>
              </a:rPr>
            </a:br>
            <a:endParaRPr lang="en-US" sz="1400" dirty="0">
              <a:solidFill>
                <a:srgbClr val="2C2C2C"/>
              </a:solidFill>
            </a:endParaRPr>
          </a:p>
        </p:txBody>
      </p:sp>
      <p:sp>
        <p:nvSpPr>
          <p:cNvPr id="46" name="Rounded Rectangle 9">
            <a:extLst>
              <a:ext uri="{FF2B5EF4-FFF2-40B4-BE49-F238E27FC236}">
                <a16:creationId xmlns:a16="http://schemas.microsoft.com/office/drawing/2014/main" id="{67048353-8981-459A-9BC6-9711CE462E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580067" y="484632"/>
            <a:ext cx="8129016" cy="5724144"/>
          </a:xfrm>
          <a:prstGeom prst="roundRect">
            <a:avLst>
              <a:gd name="adj" fmla="val 0"/>
            </a:avLst>
          </a:prstGeom>
          <a:solidFill>
            <a:srgbClr val="FFFFFF"/>
          </a:solidFill>
          <a:ln w="9525">
            <a:solidFill>
              <a:srgbClr val="C8CACA"/>
            </a:solidFill>
          </a:ln>
          <a:effectLst>
            <a:outerShdw blurRad="57150" dist="19050" dir="5400000" algn="t" rotWithShape="0">
              <a:prstClr val="black">
                <a:alpha val="63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2" descr="ADHD: Approaching ADHD the Functional Medicine way">
            <a:extLst>
              <a:ext uri="{FF2B5EF4-FFF2-40B4-BE49-F238E27FC236}">
                <a16:creationId xmlns:a16="http://schemas.microsoft.com/office/drawing/2014/main" id="{198F1642-6428-7747-914B-DF31A96ED7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6531" y="666297"/>
            <a:ext cx="7539327" cy="4933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BCAC769-AEE8-1D48-8A3A-5527E5801382}"/>
              </a:ext>
            </a:extLst>
          </p:cNvPr>
          <p:cNvSpPr txBox="1"/>
          <p:nvPr/>
        </p:nvSpPr>
        <p:spPr>
          <a:xfrm>
            <a:off x="7438768" y="5711158"/>
            <a:ext cx="4149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(Advanced functional medicine, 2025).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636830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D58FC8-79FE-8041-82BE-4967AB1973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710" y="95119"/>
            <a:ext cx="2282056" cy="1375793"/>
          </a:xfrm>
          <a:ln>
            <a:solidFill>
              <a:schemeClr val="tx1"/>
            </a:solidFill>
          </a:ln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1. </a:t>
            </a:r>
            <a:r>
              <a:rPr lang="en-US" sz="1400" b="1" dirty="0">
                <a:highlight>
                  <a:srgbClr val="C0C0C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  <a:p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ADHD: A mental, </a:t>
            </a:r>
            <a:r>
              <a:rPr lang="en-US" sz="1400" dirty="0" err="1">
                <a:latin typeface="Arial" panose="020B0604020202020204" pitchFamily="34" charset="0"/>
                <a:cs typeface="Arial" panose="020B0604020202020204" pitchFamily="34" charset="0"/>
              </a:rPr>
              <a:t>behavioural</a:t>
            </a:r>
            <a:r>
              <a:rPr lang="en-US" sz="1400" dirty="0">
                <a:latin typeface="Arial" panose="020B0604020202020204" pitchFamily="34" charset="0"/>
                <a:cs typeface="Arial" panose="020B0604020202020204" pitchFamily="34" charset="0"/>
              </a:rPr>
              <a:t>, or neurodevelopmental disorder (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Mental health act, 2007).</a:t>
            </a:r>
            <a:endParaRPr lang="en-US" sz="1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15A1828-FABD-FD46-B1BB-853FBEF1500F}"/>
              </a:ext>
            </a:extLst>
          </p:cNvPr>
          <p:cNvSpPr txBox="1"/>
          <p:nvPr/>
        </p:nvSpPr>
        <p:spPr>
          <a:xfrm>
            <a:off x="2483871" y="716692"/>
            <a:ext cx="1900328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1" dirty="0">
                <a:highlight>
                  <a:srgbClr val="C0C0C0"/>
                </a:highlight>
                <a:latin typeface="ArialMT"/>
              </a:rPr>
              <a:t>4. H</a:t>
            </a:r>
            <a:r>
              <a:rPr lang="en-GB" sz="1100" b="1" dirty="0">
                <a:effectLst/>
                <a:highlight>
                  <a:srgbClr val="C0C0C0"/>
                </a:highlight>
                <a:latin typeface="ArialMT"/>
              </a:rPr>
              <a:t>istorical evolution</a:t>
            </a:r>
          </a:p>
          <a:p>
            <a:endParaRPr lang="en-US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1990s: There were only 40 children in the whole of the UK on medical treatment for ADHD.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2008: F</a:t>
            </a: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irst UK guidelines released</a:t>
            </a:r>
            <a:r>
              <a:rPr lang="en-GB" sz="11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NICE.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2013: Quality Standard on ADHD.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2018:ADHD diagnosis and management </a:t>
            </a: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was superseded by the updated recommendations for adults, children and adolescents (NICE, 2018). </a:t>
            </a:r>
            <a:endParaRPr lang="en-GB" sz="11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US" sz="11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900" b="1" i="0" u="none" strike="noStrike" dirty="0">
              <a:solidFill>
                <a:schemeClr val="accent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9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9C68804-0F89-E040-AA1B-CBB0798A0758}"/>
              </a:ext>
            </a:extLst>
          </p:cNvPr>
          <p:cNvSpPr txBox="1"/>
          <p:nvPr/>
        </p:nvSpPr>
        <p:spPr>
          <a:xfrm>
            <a:off x="5281630" y="3117868"/>
            <a:ext cx="1664997" cy="373948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400" b="1" dirty="0">
                <a:highlight>
                  <a:srgbClr val="C0C0C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6. T</a:t>
            </a:r>
            <a:r>
              <a:rPr lang="en-US" sz="1200" b="1" dirty="0">
                <a:highlight>
                  <a:srgbClr val="C0C0C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reatment and care</a:t>
            </a:r>
          </a:p>
          <a:p>
            <a:endParaRPr lang="en-US" sz="1200" b="1" dirty="0">
              <a:highlight>
                <a:srgbClr val="C0C0C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2000s, Behavioral therapy and medication.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2008: The first recommendations for diagnosing and treating ADHD.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2010s: Adult ADHD </a:t>
            </a: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diagnosis and treatment grow.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2018:</a:t>
            </a: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multi-agency support highlighted.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</a:rPr>
              <a:t>2020: W</a:t>
            </a: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ait times cut.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ea typeface="Calibri" panose="020F0502020204030204" pitchFamily="34" charset="0"/>
              </a:rPr>
              <a:t>2025: D</a:t>
            </a: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igital therapy and non-stimulant treatment (NICE, 2025).</a:t>
            </a:r>
            <a:endParaRPr lang="en-US" sz="1100" dirty="0">
              <a:highlight>
                <a:srgbClr val="C0C0C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725E6FB-E24A-F14E-B9E0-C63794CCEBA3}"/>
              </a:ext>
            </a:extLst>
          </p:cNvPr>
          <p:cNvSpPr txBox="1"/>
          <p:nvPr/>
        </p:nvSpPr>
        <p:spPr>
          <a:xfrm>
            <a:off x="9527406" y="1"/>
            <a:ext cx="2614738" cy="161582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b="1" dirty="0">
                <a:highlight>
                  <a:srgbClr val="C0C0C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9. Social, Cultural and political factors</a:t>
            </a:r>
          </a:p>
          <a:p>
            <a:endParaRPr lang="en-US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Higher rates of ADHD diagnoses in the UK are associated with social poverty, indicating that socioeconomic considerations influence access to treatment (Hicks, 2023).</a:t>
            </a:r>
          </a:p>
        </p:txBody>
      </p:sp>
      <p:sp>
        <p:nvSpPr>
          <p:cNvPr id="10" name="Title 9">
            <a:extLst>
              <a:ext uri="{FF2B5EF4-FFF2-40B4-BE49-F238E27FC236}">
                <a16:creationId xmlns:a16="http://schemas.microsoft.com/office/drawing/2014/main" id="{2435931C-D251-964D-A06B-566BF6FA3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2285" y="51135"/>
            <a:ext cx="3683715" cy="783256"/>
          </a:xfrm>
        </p:spPr>
        <p:txBody>
          <a:bodyPr>
            <a:noAutofit/>
          </a:bodyPr>
          <a:lstStyle/>
          <a:p>
            <a:r>
              <a:rPr lang="en-US" sz="18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Attention deficit Hyperactivity Disorder (ADHD</a:t>
            </a:r>
            <a:r>
              <a:rPr lang="en-US" sz="1800" b="1" dirty="0">
                <a:solidFill>
                  <a:srgbClr val="00B0F0"/>
                </a:solidFill>
              </a:rPr>
              <a:t>)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16BE53E5-8BE0-824D-AF22-17C7D451BFEF}"/>
              </a:ext>
            </a:extLst>
          </p:cNvPr>
          <p:cNvSpPr txBox="1"/>
          <p:nvPr/>
        </p:nvSpPr>
        <p:spPr>
          <a:xfrm>
            <a:off x="5879026" y="134018"/>
            <a:ext cx="36840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ICD11 Chapter 6 code 6A05</a:t>
            </a:r>
          </a:p>
        </p:txBody>
      </p:sp>
      <p:graphicFrame>
        <p:nvGraphicFramePr>
          <p:cNvPr id="20" name="TextBox 7">
            <a:extLst>
              <a:ext uri="{FF2B5EF4-FFF2-40B4-BE49-F238E27FC236}">
                <a16:creationId xmlns:a16="http://schemas.microsoft.com/office/drawing/2014/main" id="{A8512C77-F677-B3BB-A3F0-5D3D0FAB6D1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42926480"/>
              </p:ext>
            </p:extLst>
          </p:nvPr>
        </p:nvGraphicFramePr>
        <p:xfrm>
          <a:off x="9756385" y="1730673"/>
          <a:ext cx="2267976" cy="27408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32" name="Picture 8" descr="A clinician's guide to understanding ADHD in 2025 | Qbtech">
            <a:extLst>
              <a:ext uri="{FF2B5EF4-FFF2-40B4-BE49-F238E27FC236}">
                <a16:creationId xmlns:a16="http://schemas.microsoft.com/office/drawing/2014/main" id="{ABA7100F-8008-754E-82C7-13AD07CDB2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08160" y="534129"/>
            <a:ext cx="2490028" cy="25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3ED8885D-3274-D44F-8FA5-6A87DD616725}"/>
              </a:ext>
            </a:extLst>
          </p:cNvPr>
          <p:cNvSpPr txBox="1"/>
          <p:nvPr/>
        </p:nvSpPr>
        <p:spPr>
          <a:xfrm flipH="1">
            <a:off x="5221390" y="2508373"/>
            <a:ext cx="164352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Qbtech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, 2025).</a:t>
            </a:r>
          </a:p>
        </p:txBody>
      </p:sp>
      <p:pic>
        <p:nvPicPr>
          <p:cNvPr id="2" name="Picture 2" descr="Why more research is needed on ADHD in young women - Wolfson Centre for  Young People's Mental Health - Cardiff University">
            <a:extLst>
              <a:ext uri="{FF2B5EF4-FFF2-40B4-BE49-F238E27FC236}">
                <a16:creationId xmlns:a16="http://schemas.microsoft.com/office/drawing/2014/main" id="{7652EC69-C7F8-D342-AB51-4C73DB3584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70" y="4093509"/>
            <a:ext cx="2467341" cy="2529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F497625-EBA1-FC48-AD7F-64045A1B8A5E}"/>
              </a:ext>
            </a:extLst>
          </p:cNvPr>
          <p:cNvSpPr txBox="1"/>
          <p:nvPr/>
        </p:nvSpPr>
        <p:spPr>
          <a:xfrm>
            <a:off x="35709" y="6565727"/>
            <a:ext cx="2546402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(Cardiff University, 2022).</a:t>
            </a:r>
          </a:p>
        </p:txBody>
      </p:sp>
      <p:pic>
        <p:nvPicPr>
          <p:cNvPr id="15" name="Picture 4" descr="Burden of ADHD | ADHD Institute">
            <a:extLst>
              <a:ext uri="{FF2B5EF4-FFF2-40B4-BE49-F238E27FC236}">
                <a16:creationId xmlns:a16="http://schemas.microsoft.com/office/drawing/2014/main" id="{C59ABCA7-15E2-4243-8B7E-FEA1156FE8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281" y="2429192"/>
            <a:ext cx="2614738" cy="2144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B2FC5735-708F-FA48-BD51-A5B45BB7A4A7}"/>
              </a:ext>
            </a:extLst>
          </p:cNvPr>
          <p:cNvSpPr txBox="1"/>
          <p:nvPr/>
        </p:nvSpPr>
        <p:spPr>
          <a:xfrm>
            <a:off x="7096816" y="4589418"/>
            <a:ext cx="258503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(ADHD institute, 2025).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EA13B98-0F80-DE4C-9011-AA7D5D192DFB}"/>
              </a:ext>
            </a:extLst>
          </p:cNvPr>
          <p:cNvSpPr txBox="1"/>
          <p:nvPr/>
        </p:nvSpPr>
        <p:spPr>
          <a:xfrm>
            <a:off x="7003281" y="4866417"/>
            <a:ext cx="2869768" cy="26622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50" b="1" dirty="0">
                <a:highlight>
                  <a:srgbClr val="C0C0C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8. Current  Policy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05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50" dirty="0">
                <a:latin typeface="Arial" panose="020B0604020202020204" pitchFamily="34" charset="0"/>
                <a:cs typeface="Arial" panose="020B0604020202020204" pitchFamily="34" charset="0"/>
              </a:rPr>
              <a:t>With the introduction of laws like the Mental Health Act 1983, amended in 2007, there has been a greater recognition of ADHD as a legitimate mental health condition, encouraging more evidence-based interventions like stimulant medication and behavioral therapy (</a:t>
            </a:r>
            <a:r>
              <a:rPr lang="en-GB" sz="1050" i="0" u="none" strike="noStrike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Mental Health Act, 1983).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UK government set up the NHS England ADHD Taskforce in 2024 (NHS, 2025).</a:t>
            </a: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100" b="1" dirty="0">
              <a:solidFill>
                <a:schemeClr val="accent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1100" b="1" i="0" u="none" strike="noStrike" dirty="0">
              <a:solidFill>
                <a:schemeClr val="accent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FCAFFF0-E30D-864A-A866-C2FD7CF91180}"/>
              </a:ext>
            </a:extLst>
          </p:cNvPr>
          <p:cNvSpPr txBox="1"/>
          <p:nvPr/>
        </p:nvSpPr>
        <p:spPr>
          <a:xfrm>
            <a:off x="10021330" y="5978227"/>
            <a:ext cx="2170670" cy="17697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b="1" dirty="0">
                <a:highlight>
                  <a:srgbClr val="C0C0C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11. Support services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Birmingham NHS phone line for ADHD services: 0121 466 3425 (NHS, 2025).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602CF6E-382A-B44F-B929-23C8A1B19E98}"/>
              </a:ext>
            </a:extLst>
          </p:cNvPr>
          <p:cNvSpPr txBox="1"/>
          <p:nvPr/>
        </p:nvSpPr>
        <p:spPr>
          <a:xfrm>
            <a:off x="6768567" y="628699"/>
            <a:ext cx="2664319" cy="178510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100" b="1" dirty="0">
                <a:highlight>
                  <a:srgbClr val="C0C0C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7. Causes</a:t>
            </a:r>
          </a:p>
          <a:p>
            <a:endParaRPr lang="en-US" sz="11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Research indicates that ADHD frequently runs in families, indicating that genetic factors play a significant role in the disorder. Critics warn, meanwhile, that focusing only on genetics can ignore social and environmental factors, such as stress or alcohol (Thapar, </a:t>
            </a:r>
            <a:r>
              <a:rPr lang="en-US" sz="1100" i="1" dirty="0">
                <a:latin typeface="Arial" panose="020B0604020202020204" pitchFamily="34" charset="0"/>
                <a:cs typeface="Arial" panose="020B0604020202020204" pitchFamily="34" charset="0"/>
              </a:rPr>
              <a:t>et al., 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2013).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A5C2115-7EBD-FA44-943A-B1C261EFDEA7}"/>
              </a:ext>
            </a:extLst>
          </p:cNvPr>
          <p:cNvSpPr txBox="1"/>
          <p:nvPr/>
        </p:nvSpPr>
        <p:spPr>
          <a:xfrm>
            <a:off x="35708" y="1499948"/>
            <a:ext cx="2490028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>
                <a:highlight>
                  <a:srgbClr val="C0C0C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2. Classification</a:t>
            </a:r>
          </a:p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There are two systems of classifications. One is DSM5 and the other is ICD11. For this poster, ICD11 will be used (ICD-11, </a:t>
            </a:r>
            <a:r>
              <a:rPr lang="en-US" sz="1200">
                <a:latin typeface="Arial" panose="020B0604020202020204" pitchFamily="34" charset="0"/>
                <a:cs typeface="Arial" panose="020B0604020202020204" pitchFamily="34" charset="0"/>
              </a:rPr>
              <a:t>2025).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dirty="0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998544D-3843-BF41-9C91-0D3664DF153B}"/>
              </a:ext>
            </a:extLst>
          </p:cNvPr>
          <p:cNvSpPr txBox="1"/>
          <p:nvPr/>
        </p:nvSpPr>
        <p:spPr>
          <a:xfrm>
            <a:off x="89575" y="2928552"/>
            <a:ext cx="2467341" cy="101566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>
                <a:highlight>
                  <a:srgbClr val="C0C0C0"/>
                </a:highlight>
              </a:rPr>
              <a:t>3. Symptoms</a:t>
            </a:r>
            <a:endParaRPr lang="en-US" sz="1200" dirty="0">
              <a:highlight>
                <a:srgbClr val="C0C0C0"/>
              </a:highlight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ongoing pattern of hyperactivity-impulsivity and/or inattention (WHO, 2023).</a:t>
            </a:r>
            <a:endParaRPr lang="en-US" sz="1200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ABF99E-ABC2-5E4D-9789-7F8C692615ED}"/>
              </a:ext>
            </a:extLst>
          </p:cNvPr>
          <p:cNvSpPr txBox="1"/>
          <p:nvPr/>
        </p:nvSpPr>
        <p:spPr>
          <a:xfrm>
            <a:off x="2674987" y="4093509"/>
            <a:ext cx="2546402" cy="280076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r>
              <a:rPr lang="en-US" sz="1100" b="1" dirty="0">
                <a:highlight>
                  <a:srgbClr val="C0C0C0"/>
                </a:highlight>
                <a:latin typeface="Arial" panose="020B0604020202020204" pitchFamily="34" charset="0"/>
                <a:cs typeface="Arial" panose="020B0604020202020204" pitchFamily="34" charset="0"/>
              </a:rPr>
              <a:t>5. Statistics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2025: 2.49 million people estimated to have ADHD in UK.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741,000 of them aged between ages of 5 and 24.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2000 - 2018, percentage of males aged 10 to 16 diagnosed with ADHD rose from 1.4% to 3.5%.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In recent years, the number of prescriptions for ADHD drugs has more than doubled.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In March 2025, over 549,000 people in England were waiting to be assessed for ADHD (NHS, 2025)</a:t>
            </a:r>
          </a:p>
        </p:txBody>
      </p:sp>
      <p:pic>
        <p:nvPicPr>
          <p:cNvPr id="21" name="Picture 20" descr="A brain with a thought bubble&#10;&#10;Description automatically generated">
            <a:extLst>
              <a:ext uri="{FF2B5EF4-FFF2-40B4-BE49-F238E27FC236}">
                <a16:creationId xmlns:a16="http://schemas.microsoft.com/office/drawing/2014/main" id="{612A0B82-D0BA-1649-AD09-9568F7E9BB01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837473B0-CC2E-450A-ABE3-18F120FF3D39}">
                <a1611:picAttrSrcUrl xmlns:a1611="http://schemas.microsoft.com/office/drawing/2016/11/main" r:id="rId12"/>
              </a:ext>
            </a:extLst>
          </a:blip>
          <a:stretch>
            <a:fillRect/>
          </a:stretch>
        </p:blipFill>
        <p:spPr>
          <a:xfrm>
            <a:off x="4114800" y="2508373"/>
            <a:ext cx="1086394" cy="1579645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3483315E-6DD7-534A-B523-8DA5E49C9C66}"/>
              </a:ext>
            </a:extLst>
          </p:cNvPr>
          <p:cNvSpPr txBox="1"/>
          <p:nvPr/>
        </p:nvSpPr>
        <p:spPr>
          <a:xfrm>
            <a:off x="10021330" y="4700954"/>
            <a:ext cx="200303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Adults can enhance their coping mechanisms, time management, and </a:t>
            </a:r>
            <a:r>
              <a:rPr 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organisation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abilities by undergoing Cognitive </a:t>
            </a:r>
            <a:r>
              <a:rPr lang="en-US" sz="1100" dirty="0" err="1">
                <a:latin typeface="Arial" panose="020B0604020202020204" pitchFamily="34" charset="0"/>
                <a:cs typeface="Arial" panose="020B0604020202020204" pitchFamily="34" charset="0"/>
              </a:rPr>
              <a:t>Behavioural</a:t>
            </a:r>
            <a:r>
              <a:rPr lang="en-US" sz="1100" dirty="0">
                <a:latin typeface="Arial" panose="020B0604020202020204" pitchFamily="34" charset="0"/>
                <a:cs typeface="Arial" panose="020B0604020202020204" pitchFamily="34" charset="0"/>
              </a:rPr>
              <a:t> Therapy (CBT).</a:t>
            </a:r>
          </a:p>
        </p:txBody>
      </p:sp>
      <p:sp>
        <p:nvSpPr>
          <p:cNvPr id="25" name="Down Arrow 24">
            <a:extLst>
              <a:ext uri="{FF2B5EF4-FFF2-40B4-BE49-F238E27FC236}">
                <a16:creationId xmlns:a16="http://schemas.microsoft.com/office/drawing/2014/main" id="{78C3EB2B-1C9C-6041-ACDF-614AA0773D98}"/>
              </a:ext>
            </a:extLst>
          </p:cNvPr>
          <p:cNvSpPr/>
          <p:nvPr/>
        </p:nvSpPr>
        <p:spPr>
          <a:xfrm>
            <a:off x="10651523" y="4439344"/>
            <a:ext cx="432487" cy="261610"/>
          </a:xfrm>
          <a:prstGeom prst="downArrow">
            <a:avLst/>
          </a:prstGeom>
          <a:solidFill>
            <a:schemeClr val="accent1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7997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9195E3-C025-2148-ACE2-0E2352B456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409699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9838C2-421A-0344-AB72-5FE9F180A88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4236" y="1143000"/>
            <a:ext cx="10709564" cy="5714999"/>
          </a:xfrm>
        </p:spPr>
        <p:txBody>
          <a:bodyPr>
            <a:no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ADHD institute, (2025) What comorbid psychiatric disorders are associated with ADHD? Available at: </a:t>
            </a:r>
            <a:r>
              <a:rPr lang="en-GB" sz="1100" b="0" i="0" u="none" strike="noStrike" dirty="0">
                <a:solidFill>
                  <a:srgbClr val="0563C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https://adhd-institute.com/burden-of-adhd (Accessed 26 Octiober, 2025).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Advanced functional medicine, (2025) Approaching ADHD the Functional Medicine way. Available at:</a:t>
            </a:r>
            <a:r>
              <a:rPr lang="en-GB" sz="1100" dirty="0">
                <a:solidFill>
                  <a:srgbClr val="0563C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b="0" i="0" u="none" strike="noStrike" dirty="0">
                <a:solidFill>
                  <a:srgbClr val="0563C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https://advancedfunctionalmedicine.com.au/approaching-adhd-the-functional-medicine-way/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(Accessed: 24 October 2025).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1100" b="0" i="0" u="none" strike="noStrike" dirty="0" err="1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Asherson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P., Leaver, L., Adamou, M. (2022). Mainstreaming adult ADHD into primary care in the UK: guidance, practice, and best practice recommendations. </a:t>
            </a:r>
            <a:r>
              <a:rPr lang="en-GB" sz="11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BMC Psychiatry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22, 640. doi:10.1186/s12888-022-04290-7.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Cardiff University, (2002) Wolfson Centre for Young People’s Mental Health Available at: 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https://blogs.cardiff.ac.uk/wolfsonyoungpeople/why-more-research-is-needed-on-adhd-in-young-women/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Accessed: 26 October 2025).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Mental Health Act, (1983) </a:t>
            </a:r>
            <a:r>
              <a:rPr lang="en-GB" sz="110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Application of Act: “mental disorder”. Available at: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https://www.legislation.gov.uk/ukpga/1983/20/section/1#section-1-3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(Accessed: 23 October 2025).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Hicks, R., (2023) Significant rise in ADHD diagnoses, treatment in the UK. </a:t>
            </a:r>
            <a:r>
              <a:rPr lang="en-GB" sz="1100" b="0" i="1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Medscape 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Available at: </a:t>
            </a:r>
            <a:r>
              <a:rPr lang="en-GB" sz="1100" b="0" i="0" dirty="0">
                <a:effectLst/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https://www.medscape.com/viewarticle/significant-rise-adhd-diagnoses-treatment-uk-2023a1000g6z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(Accessed: 27 Oct 2025).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GB" sz="1100" dirty="0" err="1">
                <a:latin typeface="Arial" panose="020B0604020202020204" pitchFamily="34" charset="0"/>
                <a:cs typeface="Arial" panose="020B0604020202020204" pitchFamily="34" charset="0"/>
              </a:rPr>
              <a:t>Legislation.gov.uk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, (2007) mental health act (2007) Available at: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https://www.legislation.gov.uk/ukpga/2007/12/contents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(Accessed</a:t>
            </a:r>
            <a:r>
              <a:rPr lang="en-GB" sz="11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100" b="0" i="0" u="none" strike="noStrike" dirty="0">
                <a:solidFill>
                  <a:srgbClr val="000000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25 October 2025).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National Institute for Health and Care Excellence (2018) Attention deficit hyperactivity disorder: </a:t>
            </a:r>
            <a:r>
              <a:rPr lang="en-GB" sz="1100" i="1" dirty="0">
                <a:latin typeface="Arial" panose="020B0604020202020204" pitchFamily="34" charset="0"/>
                <a:cs typeface="Arial" panose="020B0604020202020204" pitchFamily="34" charset="0"/>
              </a:rPr>
              <a:t>diagnosis and management.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NICE Clinical Guideline 72. Available at:  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https://www.nice.org.uk/guidance/ng87</a:t>
            </a:r>
            <a: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  <a:t> (Accessed: 23 October 2025).</a:t>
            </a:r>
          </a:p>
          <a:p>
            <a:pPr marL="0" indent="0">
              <a:lnSpc>
                <a:spcPct val="150000"/>
              </a:lnSpc>
              <a:buNone/>
            </a:pPr>
            <a:br>
              <a:rPr lang="en-GB" sz="11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56461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FF88-2B72-7A4F-B3F3-DE0A9537D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58737"/>
            <a:ext cx="10515600" cy="1325563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CBF81F-15E7-0843-A76D-FC7D547893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4300"/>
            <a:ext cx="10515600" cy="5372099"/>
          </a:xfrm>
        </p:spPr>
        <p:txBody>
          <a:bodyPr>
            <a:normAutofit fontScale="25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National Health Service (NHS) (2025)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 Attention deficit hyperactivity disorder (ADHD)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. Available at: 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https://www.nhs.uk/conditions/adhd-children-teenagers/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1 November 2025).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NHS England, (2025).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Report of the Independent ADHD Taskforce: Part 1.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Available at: 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https://www.england.nhs.uk/long-read/report-of-the-independent-adhd-taskforce-part-1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27 Oct 2025).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Obtec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(2025) Understanding ADHD in (2025) </a:t>
            </a:r>
            <a:r>
              <a:rPr lang="en-GB" sz="3400" i="1" dirty="0">
                <a:latin typeface="Arial" panose="020B0604020202020204" pitchFamily="34" charset="0"/>
                <a:cs typeface="Arial" panose="020B0604020202020204" pitchFamily="34" charset="0"/>
              </a:rPr>
              <a:t>Prevalence, diagnosis, guidance, and treatment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Available at: 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https://www.qbtech.com/blog/clinicians-guide-to-adhd-in-2025/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(Accessed: 26 October, 2025).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Smith, M.C., Mukherjee, R.A., Müller-Sedgwick, U., Hank, D., Carpenter, P. and Adamou, M., (2024) UK adult ADHD services in crisis. 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BJPsych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 bulletin, 48(1), pp.1-5.  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GB" sz="3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Thapar, A., Cooper, M., Eyre, O. and Langley, K. (2013) What have we learnt about the causes of ADHD? Journal of Child Psychology and Psychiatry, 54(1), pp. 3–16.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GB" sz="3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(2012) Mental health, brain health Available at: https://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www.who.int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/home/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search-results?indexCatalogue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=genericsearchindex1&amp;q=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adhd&amp;wordsMode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=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AnyWord#gsc.tab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=0&amp;gsc.q=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adhd&amp;gsc.page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=1 (Accessed: 1 November, 2025).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GB" sz="3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Young, S.,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Asherson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P., Lloyd, T.,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Absoud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M.,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Arif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M., Colley, W.A., Cortese, S.,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Cubbin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S., Doyle, N., 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Morua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, S.D. and Ferreira-Lay, P., (2021). Failure of healthcare provision for attention-deficit/hyperactivity disorder in the United Kingdom: a consensus statement. Frontiers in psychiatry, 12, p.649399.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GB" sz="3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ICD-11 for Mortality and Morbidity Statistics (2025) 6A05 Attention deficit hyperactivity disorder Available at:  https://</a:t>
            </a:r>
            <a:r>
              <a:rPr lang="en-GB" sz="3400" dirty="0" err="1">
                <a:latin typeface="Arial" panose="020B0604020202020204" pitchFamily="34" charset="0"/>
                <a:cs typeface="Arial" panose="020B0604020202020204" pitchFamily="34" charset="0"/>
              </a:rPr>
              <a:t>icd.who.int</a:t>
            </a: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/browse/2025-0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GB" sz="3400" dirty="0">
                <a:latin typeface="Arial" panose="020B0604020202020204" pitchFamily="34" charset="0"/>
                <a:cs typeface="Arial" panose="020B0604020202020204" pitchFamily="34" charset="0"/>
              </a:rPr>
              <a:t>1/mms/en#821852937%2Funspecified (Accessed: 1 November 2025).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GB" sz="11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5721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1261</TotalTime>
  <Words>1316</Words>
  <Application>Microsoft Macintosh PowerPoint</Application>
  <PresentationFormat>Widescreen</PresentationFormat>
  <Paragraphs>80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Arial</vt:lpstr>
      <vt:lpstr>ArialMT</vt:lpstr>
      <vt:lpstr>Calibri</vt:lpstr>
      <vt:lpstr>Calibri Light</vt:lpstr>
      <vt:lpstr>Office Theme</vt:lpstr>
      <vt:lpstr>           BMHP6029_BIRM –    Component 1   Poster   Student Name: Shabnam khan   Student Number: 2312156   Lecturer: Kennedy Obohwemu </vt:lpstr>
      <vt:lpstr>Attention deficit Hyperactivity Disorder (ADHD) </vt:lpstr>
      <vt:lpstr>References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 BMHP6029_BIRM –    Component 1   Poster   Student Name: Shabnam khan   Student Number: 2312156   Lecturer: Kennedy Obohwemu </dc:title>
  <dc:creator>Shabnam Khan (2312156)</dc:creator>
  <cp:lastModifiedBy>Shabnam Khan (2312156)</cp:lastModifiedBy>
  <cp:revision>1</cp:revision>
  <dcterms:created xsi:type="dcterms:W3CDTF">2025-10-27T19:04:22Z</dcterms:created>
  <dcterms:modified xsi:type="dcterms:W3CDTF">2025-11-02T16:55:11Z</dcterms:modified>
</cp:coreProperties>
</file>