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2" r:id="rId3"/>
    <p:sldId id="258" r:id="rId4"/>
    <p:sldId id="261" r:id="rId5"/>
    <p:sldId id="264"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63"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showGuides="1">
      <p:cViewPr varScale="1">
        <p:scale>
          <a:sx n="83" d="100"/>
          <a:sy n="83" d="100"/>
        </p:scale>
        <p:origin x="45" y="558"/>
      </p:cViewPr>
      <p:guideLst>
        <p:guide orient="horz" pos="2160"/>
        <p:guide pos="3863"/>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27511FF0-C920-4C3A-B03C-2A551E2F13E3}" type="datetimeFigureOut">
              <a:rPr lang="en-GB" smtClean="0"/>
              <a:t>26/01/2023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B6E8D29-7FA0-4D8E-99CA-B3C4B0BB0D81}" type="slidenum">
              <a:rPr lang="en-GB" smtClean="0"/>
              <a:t>‹#›</a:t>
            </a:fld>
            <a:endParaRPr lang="en-GB" dirty="0"/>
          </a:p>
        </p:txBody>
      </p:sp>
    </p:spTree>
    <p:extLst>
      <p:ext uri="{BB962C8B-B14F-4D97-AF65-F5344CB8AC3E}">
        <p14:creationId xmlns:p14="http://schemas.microsoft.com/office/powerpoint/2010/main" val="40928064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7511FF0-C920-4C3A-B03C-2A551E2F13E3}" type="datetimeFigureOut">
              <a:rPr lang="en-GB" smtClean="0"/>
              <a:t>26/01/2023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B6E8D29-7FA0-4D8E-99CA-B3C4B0BB0D81}" type="slidenum">
              <a:rPr lang="en-GB" smtClean="0"/>
              <a:t>‹#›</a:t>
            </a:fld>
            <a:endParaRPr lang="en-GB" dirty="0"/>
          </a:p>
        </p:txBody>
      </p:sp>
    </p:spTree>
    <p:extLst>
      <p:ext uri="{BB962C8B-B14F-4D97-AF65-F5344CB8AC3E}">
        <p14:creationId xmlns:p14="http://schemas.microsoft.com/office/powerpoint/2010/main" val="42223947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27511FF0-C920-4C3A-B03C-2A551E2F13E3}" type="datetimeFigureOut">
              <a:rPr lang="en-GB" smtClean="0"/>
              <a:t>26/01/2023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B6E8D29-7FA0-4D8E-99CA-B3C4B0BB0D81}" type="slidenum">
              <a:rPr lang="en-GB" smtClean="0"/>
              <a:t>‹#›</a:t>
            </a:fld>
            <a:endParaRPr lang="en-GB" dirty="0"/>
          </a:p>
        </p:txBody>
      </p:sp>
    </p:spTree>
    <p:extLst>
      <p:ext uri="{BB962C8B-B14F-4D97-AF65-F5344CB8AC3E}">
        <p14:creationId xmlns:p14="http://schemas.microsoft.com/office/powerpoint/2010/main" val="30395727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27511FF0-C920-4C3A-B03C-2A551E2F13E3}" type="datetimeFigureOut">
              <a:rPr lang="en-GB" smtClean="0"/>
              <a:t>26/01/2023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B6E8D29-7FA0-4D8E-99CA-B3C4B0BB0D81}" type="slidenum">
              <a:rPr lang="en-GB" smtClean="0"/>
              <a:t>‹#›</a:t>
            </a:fld>
            <a:endParaRPr lang="en-GB" dirty="0"/>
          </a:p>
        </p:txBody>
      </p:sp>
    </p:spTree>
    <p:extLst>
      <p:ext uri="{BB962C8B-B14F-4D97-AF65-F5344CB8AC3E}">
        <p14:creationId xmlns:p14="http://schemas.microsoft.com/office/powerpoint/2010/main" val="4409805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27511FF0-C920-4C3A-B03C-2A551E2F13E3}" type="datetimeFigureOut">
              <a:rPr lang="en-GB" smtClean="0"/>
              <a:t>26/01/2023</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AB6E8D29-7FA0-4D8E-99CA-B3C4B0BB0D81}" type="slidenum">
              <a:rPr lang="en-GB" smtClean="0"/>
              <a:t>‹#›</a:t>
            </a:fld>
            <a:endParaRPr lang="en-GB" dirty="0"/>
          </a:p>
        </p:txBody>
      </p:sp>
    </p:spTree>
    <p:extLst>
      <p:ext uri="{BB962C8B-B14F-4D97-AF65-F5344CB8AC3E}">
        <p14:creationId xmlns:p14="http://schemas.microsoft.com/office/powerpoint/2010/main" val="13093501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27511FF0-C920-4C3A-B03C-2A551E2F13E3}" type="datetimeFigureOut">
              <a:rPr lang="en-GB" smtClean="0"/>
              <a:t>26/01/2023</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AB6E8D29-7FA0-4D8E-99CA-B3C4B0BB0D81}" type="slidenum">
              <a:rPr lang="en-GB" smtClean="0"/>
              <a:t>‹#›</a:t>
            </a:fld>
            <a:endParaRPr lang="en-GB" dirty="0"/>
          </a:p>
        </p:txBody>
      </p:sp>
    </p:spTree>
    <p:extLst>
      <p:ext uri="{BB962C8B-B14F-4D97-AF65-F5344CB8AC3E}">
        <p14:creationId xmlns:p14="http://schemas.microsoft.com/office/powerpoint/2010/main" val="28646612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27511FF0-C920-4C3A-B03C-2A551E2F13E3}" type="datetimeFigureOut">
              <a:rPr lang="en-GB" smtClean="0"/>
              <a:t>26/01/2023</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AB6E8D29-7FA0-4D8E-99CA-B3C4B0BB0D81}" type="slidenum">
              <a:rPr lang="en-GB" smtClean="0"/>
              <a:t>‹#›</a:t>
            </a:fld>
            <a:endParaRPr lang="en-GB" dirty="0"/>
          </a:p>
        </p:txBody>
      </p:sp>
    </p:spTree>
    <p:extLst>
      <p:ext uri="{BB962C8B-B14F-4D97-AF65-F5344CB8AC3E}">
        <p14:creationId xmlns:p14="http://schemas.microsoft.com/office/powerpoint/2010/main" val="16235198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7511FF0-C920-4C3A-B03C-2A551E2F13E3}" type="datetimeFigureOut">
              <a:rPr lang="en-GB" smtClean="0"/>
              <a:t>26/01/2023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B6E8D29-7FA0-4D8E-99CA-B3C4B0BB0D81}" type="slidenum">
              <a:rPr lang="en-GB" smtClean="0"/>
              <a:t>‹#›</a:t>
            </a:fld>
            <a:endParaRPr lang="en-GB" dirty="0"/>
          </a:p>
        </p:txBody>
      </p:sp>
    </p:spTree>
    <p:extLst>
      <p:ext uri="{BB962C8B-B14F-4D97-AF65-F5344CB8AC3E}">
        <p14:creationId xmlns:p14="http://schemas.microsoft.com/office/powerpoint/2010/main" val="41540222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27511FF0-C920-4C3A-B03C-2A551E2F13E3}" type="datetimeFigureOut">
              <a:rPr lang="en-GB" smtClean="0"/>
              <a:t>26/01/2023</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AB6E8D29-7FA0-4D8E-99CA-B3C4B0BB0D81}" type="slidenum">
              <a:rPr lang="en-GB" smtClean="0"/>
              <a:t>‹#›</a:t>
            </a:fld>
            <a:endParaRPr lang="en-GB" dirty="0"/>
          </a:p>
        </p:txBody>
      </p:sp>
    </p:spTree>
    <p:extLst>
      <p:ext uri="{BB962C8B-B14F-4D97-AF65-F5344CB8AC3E}">
        <p14:creationId xmlns:p14="http://schemas.microsoft.com/office/powerpoint/2010/main" val="1169704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7511FF0-C920-4C3A-B03C-2A551E2F13E3}" type="datetimeFigureOut">
              <a:rPr lang="en-GB" smtClean="0"/>
              <a:t>26/01/2023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B6E8D29-7FA0-4D8E-99CA-B3C4B0BB0D81}" type="slidenum">
              <a:rPr lang="en-GB" smtClean="0"/>
              <a:t>‹#›</a:t>
            </a:fld>
            <a:endParaRPr lang="en-GB" dirty="0"/>
          </a:p>
        </p:txBody>
      </p:sp>
    </p:spTree>
    <p:extLst>
      <p:ext uri="{BB962C8B-B14F-4D97-AF65-F5344CB8AC3E}">
        <p14:creationId xmlns:p14="http://schemas.microsoft.com/office/powerpoint/2010/main" val="377440321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27511FF0-C920-4C3A-B03C-2A551E2F13E3}" type="datetimeFigureOut">
              <a:rPr lang="en-GB" smtClean="0"/>
              <a:t>26/01/2023</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AB6E8D29-7FA0-4D8E-99CA-B3C4B0BB0D81}" type="slidenum">
              <a:rPr lang="en-GB" smtClean="0"/>
              <a:t>‹#›</a:t>
            </a:fld>
            <a:endParaRPr lang="en-GB" dirty="0"/>
          </a:p>
        </p:txBody>
      </p:sp>
    </p:spTree>
    <p:extLst>
      <p:ext uri="{BB962C8B-B14F-4D97-AF65-F5344CB8AC3E}">
        <p14:creationId xmlns:p14="http://schemas.microsoft.com/office/powerpoint/2010/main" val="5364766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7511FF0-C920-4C3A-B03C-2A551E2F13E3}" type="datetimeFigureOut">
              <a:rPr lang="en-GB" smtClean="0"/>
              <a:t>26/01/2023</a:t>
            </a:fld>
            <a:endParaRPr lang="en-GB"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6E8D29-7FA0-4D8E-99CA-B3C4B0BB0D81}" type="slidenum">
              <a:rPr lang="en-GB" smtClean="0"/>
              <a:t>‹#›</a:t>
            </a:fld>
            <a:endParaRPr lang="en-GB" dirty="0"/>
          </a:p>
        </p:txBody>
      </p:sp>
    </p:spTree>
    <p:extLst>
      <p:ext uri="{BB962C8B-B14F-4D97-AF65-F5344CB8AC3E}">
        <p14:creationId xmlns:p14="http://schemas.microsoft.com/office/powerpoint/2010/main" val="404182586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mailto:g.behenna@uwtsd.ac.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018903" y="913355"/>
            <a:ext cx="10123714" cy="2387600"/>
          </a:xfrm>
        </p:spPr>
        <p:txBody>
          <a:bodyPr>
            <a:normAutofit fontScale="90000"/>
          </a:bodyPr>
          <a:lstStyle/>
          <a:p>
            <a:r>
              <a:rPr lang="en-GB" dirty="0"/>
              <a:t>BMSP5002 Intercultural Workplace Assignment 2 Guidance </a:t>
            </a:r>
          </a:p>
        </p:txBody>
      </p:sp>
      <p:sp>
        <p:nvSpPr>
          <p:cNvPr id="3" name="Subtitle 2"/>
          <p:cNvSpPr>
            <a:spLocks noGrp="1"/>
          </p:cNvSpPr>
          <p:nvPr>
            <p:ph type="subTitle" idx="1"/>
          </p:nvPr>
        </p:nvSpPr>
        <p:spPr>
          <a:xfrm>
            <a:off x="1524000" y="3915550"/>
            <a:ext cx="9144000" cy="2302370"/>
          </a:xfrm>
        </p:spPr>
        <p:txBody>
          <a:bodyPr>
            <a:normAutofit lnSpcReduction="10000"/>
          </a:bodyPr>
          <a:lstStyle/>
          <a:p>
            <a:r>
              <a:rPr lang="en-GB" sz="4000" b="1" dirty="0"/>
              <a:t>Presentation to be submitted on or before </a:t>
            </a:r>
          </a:p>
          <a:p>
            <a:r>
              <a:rPr lang="en-GB" sz="4000" b="1" dirty="0"/>
              <a:t>Friday 10</a:t>
            </a:r>
            <a:r>
              <a:rPr lang="en-GB" sz="4000" b="1" baseline="30000" dirty="0"/>
              <a:t>th</a:t>
            </a:r>
            <a:r>
              <a:rPr lang="en-GB" sz="4000" b="1" dirty="0"/>
              <a:t> March 2023</a:t>
            </a:r>
            <a:r>
              <a:rPr lang="en-GB" sz="2800" b="1" dirty="0"/>
              <a:t>  </a:t>
            </a:r>
          </a:p>
          <a:p>
            <a:r>
              <a:rPr lang="en-GB" sz="2800" b="1" dirty="0"/>
              <a:t>via the appropriate </a:t>
            </a:r>
            <a:r>
              <a:rPr lang="en-GB" sz="2800" b="1" dirty="0" err="1"/>
              <a:t>TurnitIn</a:t>
            </a:r>
            <a:r>
              <a:rPr lang="en-GB" sz="2800" b="1" dirty="0"/>
              <a:t> link on the </a:t>
            </a:r>
          </a:p>
          <a:p>
            <a:r>
              <a:rPr lang="en-GB" sz="2800" b="1" dirty="0"/>
              <a:t>Moodle Module BMSP5002</a:t>
            </a:r>
          </a:p>
        </p:txBody>
      </p:sp>
    </p:spTree>
    <p:extLst>
      <p:ext uri="{BB962C8B-B14F-4D97-AF65-F5344CB8AC3E}">
        <p14:creationId xmlns:p14="http://schemas.microsoft.com/office/powerpoint/2010/main" val="34205984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a:t>Assignment 2 Overview: Submit on or before </a:t>
            </a:r>
            <a:br>
              <a:rPr lang="en-GB" dirty="0"/>
            </a:br>
            <a:r>
              <a:rPr lang="en-GB" dirty="0"/>
              <a:t>Friday 10</a:t>
            </a:r>
            <a:r>
              <a:rPr lang="en-GB" baseline="30000" dirty="0"/>
              <a:t>th</a:t>
            </a:r>
            <a:r>
              <a:rPr lang="en-GB" dirty="0"/>
              <a:t> March 2023</a:t>
            </a:r>
          </a:p>
        </p:txBody>
      </p:sp>
      <p:sp>
        <p:nvSpPr>
          <p:cNvPr id="3" name="Content Placeholder 2"/>
          <p:cNvSpPr>
            <a:spLocks noGrp="1"/>
          </p:cNvSpPr>
          <p:nvPr>
            <p:ph idx="1"/>
          </p:nvPr>
        </p:nvSpPr>
        <p:spPr/>
        <p:txBody>
          <a:bodyPr>
            <a:normAutofit fontScale="92500" lnSpcReduction="10000"/>
          </a:bodyPr>
          <a:lstStyle/>
          <a:p>
            <a:r>
              <a:rPr lang="en-GB" dirty="0"/>
              <a:t>Create a 10 minute PowerPoint with your voice describing the slides.      The narration facility is a feature within PP and provide appropriate coverage of the following:</a:t>
            </a:r>
          </a:p>
          <a:p>
            <a:r>
              <a:rPr lang="en-GB" dirty="0"/>
              <a:t>Provide a ‘Critical Reflection’ of your learning as a result of studying this module e.g. reflect and analyse your own learning on the module as a whole, identifying and explaining particular aspects of the module which you felt drawn to and why.  Seek to make use of a reflective model within your critical reflection e.g. Gibbs reflective model.</a:t>
            </a:r>
          </a:p>
          <a:p>
            <a:r>
              <a:rPr lang="en-GB" dirty="0"/>
              <a:t>Provide a summary of the key aspects of the ‘Intercultural Workplace’ e.g. based on your studies of this module e.g. reflect and analyse on what you consider to be the key aspects of the intercultural workplace and discuss some of the benefits and challenges.</a:t>
            </a:r>
          </a:p>
        </p:txBody>
      </p:sp>
    </p:spTree>
    <p:extLst>
      <p:ext uri="{BB962C8B-B14F-4D97-AF65-F5344CB8AC3E}">
        <p14:creationId xmlns:p14="http://schemas.microsoft.com/office/powerpoint/2010/main" val="28791089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457197"/>
            <a:ext cx="10515600" cy="1071157"/>
          </a:xfrm>
        </p:spPr>
        <p:txBody>
          <a:bodyPr>
            <a:normAutofit fontScale="90000"/>
          </a:bodyPr>
          <a:lstStyle/>
          <a:p>
            <a:pPr algn="ctr"/>
            <a:r>
              <a:rPr lang="en-GB" dirty="0"/>
              <a:t>General Information for your </a:t>
            </a:r>
            <a:br>
              <a:rPr lang="en-GB" dirty="0"/>
            </a:br>
            <a:r>
              <a:rPr lang="en-GB" dirty="0"/>
              <a:t>Presentation for Assignment 2</a:t>
            </a:r>
            <a:br>
              <a:rPr lang="en-GB" dirty="0"/>
            </a:br>
            <a:endParaRPr lang="en-GB" dirty="0"/>
          </a:p>
        </p:txBody>
      </p:sp>
      <p:sp>
        <p:nvSpPr>
          <p:cNvPr id="3" name="Content Placeholder 2"/>
          <p:cNvSpPr>
            <a:spLocks noGrp="1"/>
          </p:cNvSpPr>
          <p:nvPr>
            <p:ph idx="1"/>
          </p:nvPr>
        </p:nvSpPr>
        <p:spPr>
          <a:xfrm>
            <a:off x="838200" y="1345474"/>
            <a:ext cx="10515600" cy="5094515"/>
          </a:xfrm>
        </p:spPr>
        <p:txBody>
          <a:bodyPr>
            <a:normAutofit/>
          </a:bodyPr>
          <a:lstStyle/>
          <a:p>
            <a:endParaRPr lang="en-GB" dirty="0"/>
          </a:p>
          <a:p>
            <a:pPr marL="0" indent="0">
              <a:buNone/>
            </a:pPr>
            <a:r>
              <a:rPr lang="en-GB" dirty="0"/>
              <a:t>1. Presented in English: in an appropriate business/academic tone </a:t>
            </a:r>
          </a:p>
          <a:p>
            <a:pPr marL="0" indent="0">
              <a:buNone/>
            </a:pPr>
            <a:r>
              <a:rPr lang="en-GB" dirty="0"/>
              <a:t>2. Focus: Focus only on the tasks set in the assignment (see my previous slide)</a:t>
            </a:r>
          </a:p>
          <a:p>
            <a:pPr marL="0" indent="0">
              <a:buNone/>
            </a:pPr>
            <a:r>
              <a:rPr lang="en-GB" dirty="0"/>
              <a:t>3. Length: 10 minutes +/- 1 minute MAXIMUM </a:t>
            </a:r>
          </a:p>
          <a:p>
            <a:pPr marL="0" indent="0">
              <a:buNone/>
            </a:pPr>
            <a:r>
              <a:rPr lang="en-GB" dirty="0"/>
              <a:t>Please note between 10% and 25% above the time limit – Deduction of five 5 marks off final mark; between 25% and 50% above the time limit – Deduction of ten marks off final mark. </a:t>
            </a:r>
          </a:p>
          <a:p>
            <a:pPr marL="0" indent="0">
              <a:buNone/>
            </a:pPr>
            <a:r>
              <a:rPr lang="en-GB" dirty="0"/>
              <a:t>4. The student should be ‘heard’- the presentation content must be brought to life by the presenter’s narration.</a:t>
            </a:r>
          </a:p>
          <a:p>
            <a:endParaRPr lang="en-GB" dirty="0"/>
          </a:p>
        </p:txBody>
      </p:sp>
    </p:spTree>
    <p:extLst>
      <p:ext uri="{BB962C8B-B14F-4D97-AF65-F5344CB8AC3E}">
        <p14:creationId xmlns:p14="http://schemas.microsoft.com/office/powerpoint/2010/main" val="24921100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Focus on:</a:t>
            </a:r>
          </a:p>
        </p:txBody>
      </p:sp>
      <p:sp>
        <p:nvSpPr>
          <p:cNvPr id="3" name="Content Placeholder 2"/>
          <p:cNvSpPr>
            <a:spLocks noGrp="1"/>
          </p:cNvSpPr>
          <p:nvPr>
            <p:ph idx="1"/>
          </p:nvPr>
        </p:nvSpPr>
        <p:spPr/>
        <p:txBody>
          <a:bodyPr>
            <a:normAutofit lnSpcReduction="10000"/>
          </a:bodyPr>
          <a:lstStyle/>
          <a:p>
            <a:r>
              <a:rPr lang="en-GB" dirty="0"/>
              <a:t>Professional introduction and end</a:t>
            </a:r>
          </a:p>
          <a:p>
            <a:r>
              <a:rPr lang="en-GB" dirty="0"/>
              <a:t>Evidence based argumentation through verbal citation of sources</a:t>
            </a:r>
          </a:p>
          <a:p>
            <a:r>
              <a:rPr lang="en-GB" dirty="0"/>
              <a:t>Focus on context</a:t>
            </a:r>
          </a:p>
          <a:p>
            <a:r>
              <a:rPr lang="en-GB" dirty="0"/>
              <a:t>Professional and energetic tone to ensure audience engagement</a:t>
            </a:r>
          </a:p>
          <a:p>
            <a:r>
              <a:rPr lang="en-GB" dirty="0"/>
              <a:t>Clarity in speech with authority</a:t>
            </a:r>
          </a:p>
          <a:p>
            <a:r>
              <a:rPr lang="en-GB" dirty="0"/>
              <a:t>Focus on key points</a:t>
            </a:r>
          </a:p>
          <a:p>
            <a:r>
              <a:rPr lang="en-GB" dirty="0"/>
              <a:t>Portray self confidence by overcoming self- consciousness</a:t>
            </a:r>
          </a:p>
          <a:p>
            <a:r>
              <a:rPr lang="en-GB" dirty="0"/>
              <a:t>Reflection and self awareness of presenting</a:t>
            </a:r>
          </a:p>
          <a:p>
            <a:r>
              <a:rPr lang="en-GB" dirty="0"/>
              <a:t>Time constraints used effectively</a:t>
            </a:r>
          </a:p>
          <a:p>
            <a:endParaRPr lang="en-GB" dirty="0"/>
          </a:p>
        </p:txBody>
      </p:sp>
    </p:spTree>
    <p:extLst>
      <p:ext uri="{BB962C8B-B14F-4D97-AF65-F5344CB8AC3E}">
        <p14:creationId xmlns:p14="http://schemas.microsoft.com/office/powerpoint/2010/main" val="41150643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Thank you</a:t>
            </a:r>
          </a:p>
        </p:txBody>
      </p:sp>
      <p:sp>
        <p:nvSpPr>
          <p:cNvPr id="3" name="Content Placeholder 2"/>
          <p:cNvSpPr>
            <a:spLocks noGrp="1"/>
          </p:cNvSpPr>
          <p:nvPr>
            <p:ph idx="1"/>
          </p:nvPr>
        </p:nvSpPr>
        <p:spPr/>
        <p:txBody>
          <a:bodyPr/>
          <a:lstStyle/>
          <a:p>
            <a:pPr marL="0" indent="0" algn="ctr">
              <a:buNone/>
            </a:pPr>
            <a:r>
              <a:rPr lang="en-GB" dirty="0"/>
              <a:t>If you have any questions about this assignment via email at</a:t>
            </a:r>
          </a:p>
          <a:p>
            <a:pPr marL="0" indent="0" algn="ctr">
              <a:buNone/>
            </a:pPr>
            <a:r>
              <a:rPr lang="en-GB" dirty="0">
                <a:hlinkClick r:id="rId2"/>
              </a:rPr>
              <a:t>g.behenna@uwtsd.ac.uk</a:t>
            </a:r>
            <a:endParaRPr lang="en-GB" dirty="0"/>
          </a:p>
          <a:p>
            <a:pPr marL="0" indent="0" algn="ctr">
              <a:buNone/>
            </a:pPr>
            <a:endParaRPr lang="en-GB" dirty="0"/>
          </a:p>
          <a:p>
            <a:pPr marL="0" indent="0" algn="ctr">
              <a:buNone/>
            </a:pPr>
            <a:r>
              <a:rPr lang="en-GB" dirty="0"/>
              <a:t>You can also contact me via Microsoft Teams</a:t>
            </a:r>
          </a:p>
        </p:txBody>
      </p:sp>
    </p:spTree>
    <p:extLst>
      <p:ext uri="{BB962C8B-B14F-4D97-AF65-F5344CB8AC3E}">
        <p14:creationId xmlns:p14="http://schemas.microsoft.com/office/powerpoint/2010/main" val="18633646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458</TotalTime>
  <Words>387</Words>
  <Application>Microsoft Office PowerPoint</Application>
  <PresentationFormat>Widescreen</PresentationFormat>
  <Paragraphs>31</Paragraphs>
  <Slides>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5</vt:i4>
      </vt:variant>
    </vt:vector>
  </HeadingPairs>
  <TitlesOfParts>
    <vt:vector size="9" baseType="lpstr">
      <vt:lpstr>Arial</vt:lpstr>
      <vt:lpstr>Calibri</vt:lpstr>
      <vt:lpstr>Calibri Light</vt:lpstr>
      <vt:lpstr>Office Theme</vt:lpstr>
      <vt:lpstr>BMSP5002 Intercultural Workplace Assignment 2 Guidance </vt:lpstr>
      <vt:lpstr>Assignment 2 Overview: Submit on or before  Friday 10th March 2023</vt:lpstr>
      <vt:lpstr>General Information for your  Presentation for Assignment 2 </vt:lpstr>
      <vt:lpstr>Focus on:</vt:lpstr>
      <vt:lpstr>Thank you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Further Assignment Guidance</dc:title>
  <dc:creator>Shehla Khan</dc:creator>
  <cp:lastModifiedBy>Glenn Behenna</cp:lastModifiedBy>
  <cp:revision>36</cp:revision>
  <dcterms:created xsi:type="dcterms:W3CDTF">2020-03-19T08:44:04Z</dcterms:created>
  <dcterms:modified xsi:type="dcterms:W3CDTF">2023-01-26T15:35:38Z</dcterms:modified>
</cp:coreProperties>
</file>