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1" r:id="rId4"/>
    <p:sldMasterId id="2147483953" r:id="rId5"/>
  </p:sldMasterIdLst>
  <p:notesMasterIdLst>
    <p:notesMasterId r:id="rId18"/>
  </p:notesMasterIdLst>
  <p:sldIdLst>
    <p:sldId id="323" r:id="rId6"/>
    <p:sldId id="339" r:id="rId7"/>
    <p:sldId id="327" r:id="rId8"/>
    <p:sldId id="326" r:id="rId9"/>
    <p:sldId id="330" r:id="rId10"/>
    <p:sldId id="332" r:id="rId11"/>
    <p:sldId id="329" r:id="rId12"/>
    <p:sldId id="333" r:id="rId13"/>
    <p:sldId id="334" r:id="rId14"/>
    <p:sldId id="337" r:id="rId15"/>
    <p:sldId id="338" r:id="rId16"/>
    <p:sldId id="311" r:id="rId17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23"/>
            <p14:sldId id="339"/>
            <p14:sldId id="327"/>
            <p14:sldId id="326"/>
            <p14:sldId id="330"/>
            <p14:sldId id="332"/>
            <p14:sldId id="329"/>
            <p14:sldId id="333"/>
            <p14:sldId id="334"/>
            <p14:sldId id="337"/>
            <p14:sldId id="338"/>
            <p14:sldId id="31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04" y="12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4E674C-204B-45D0-8A40-B9C23147157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C2B893-CFB2-4E19-94A6-CC21AE367F8F}">
      <dgm:prSet phldrT="[Text]"/>
      <dgm:spPr/>
      <dgm:t>
        <a:bodyPr/>
        <a:lstStyle/>
        <a:p>
          <a:r>
            <a:rPr lang="en-GB" dirty="0"/>
            <a:t>Module Aim, Content</a:t>
          </a:r>
        </a:p>
      </dgm:t>
    </dgm:pt>
    <dgm:pt modelId="{43E8C599-E1CB-41D6-AAE9-9073A48DA8F8}" type="parTrans" cxnId="{7851101A-C6BA-48F5-8321-78DEEB28960E}">
      <dgm:prSet/>
      <dgm:spPr/>
      <dgm:t>
        <a:bodyPr/>
        <a:lstStyle/>
        <a:p>
          <a:endParaRPr lang="en-GB"/>
        </a:p>
      </dgm:t>
    </dgm:pt>
    <dgm:pt modelId="{AF348F5A-22BC-4350-B3B9-FA01284E0404}" type="sibTrans" cxnId="{7851101A-C6BA-48F5-8321-78DEEB28960E}">
      <dgm:prSet/>
      <dgm:spPr/>
      <dgm:t>
        <a:bodyPr/>
        <a:lstStyle/>
        <a:p>
          <a:endParaRPr lang="en-GB"/>
        </a:p>
      </dgm:t>
    </dgm:pt>
    <dgm:pt modelId="{BBCE4068-7C62-4717-9595-85E988A35BAF}">
      <dgm:prSet phldrT="[Text]"/>
      <dgm:spPr/>
      <dgm:t>
        <a:bodyPr/>
        <a:lstStyle/>
        <a:p>
          <a:r>
            <a:rPr lang="en-GB" dirty="0"/>
            <a:t>Structure of the module</a:t>
          </a:r>
        </a:p>
      </dgm:t>
    </dgm:pt>
    <dgm:pt modelId="{11A73C00-93DF-4296-B118-E21847136C65}" type="parTrans" cxnId="{250C8D42-2924-4C6B-A684-F9CFBA3F3383}">
      <dgm:prSet/>
      <dgm:spPr/>
      <dgm:t>
        <a:bodyPr/>
        <a:lstStyle/>
        <a:p>
          <a:endParaRPr lang="en-GB"/>
        </a:p>
      </dgm:t>
    </dgm:pt>
    <dgm:pt modelId="{3012F5A0-DCE5-427F-8348-065A0A5DA16A}" type="sibTrans" cxnId="{250C8D42-2924-4C6B-A684-F9CFBA3F3383}">
      <dgm:prSet/>
      <dgm:spPr/>
      <dgm:t>
        <a:bodyPr/>
        <a:lstStyle/>
        <a:p>
          <a:endParaRPr lang="en-GB"/>
        </a:p>
      </dgm:t>
    </dgm:pt>
    <dgm:pt modelId="{4AB381B9-3501-4051-B7F4-EABCB6D72FFA}">
      <dgm:prSet phldrT="[Text]"/>
      <dgm:spPr/>
      <dgm:t>
        <a:bodyPr/>
        <a:lstStyle/>
        <a:p>
          <a:r>
            <a:rPr lang="en-GB" dirty="0"/>
            <a:t>Assessments</a:t>
          </a:r>
        </a:p>
      </dgm:t>
    </dgm:pt>
    <dgm:pt modelId="{73BBDE2B-9EC2-48F5-B718-991FB55F57A5}" type="parTrans" cxnId="{02DF52AD-5595-4B0A-990F-6F72310D8957}">
      <dgm:prSet/>
      <dgm:spPr/>
      <dgm:t>
        <a:bodyPr/>
        <a:lstStyle/>
        <a:p>
          <a:endParaRPr lang="en-GB"/>
        </a:p>
      </dgm:t>
    </dgm:pt>
    <dgm:pt modelId="{0367056A-AB67-44A7-A970-EC9BF9573B35}" type="sibTrans" cxnId="{02DF52AD-5595-4B0A-990F-6F72310D8957}">
      <dgm:prSet/>
      <dgm:spPr/>
      <dgm:t>
        <a:bodyPr/>
        <a:lstStyle/>
        <a:p>
          <a:endParaRPr lang="en-GB"/>
        </a:p>
      </dgm:t>
    </dgm:pt>
    <dgm:pt modelId="{8FC9DBA5-3FFA-40BF-87EF-511C38BD7C64}">
      <dgm:prSet phldrT="[Text]"/>
      <dgm:spPr/>
      <dgm:t>
        <a:bodyPr/>
        <a:lstStyle/>
        <a:p>
          <a:r>
            <a:rPr lang="en-GB" dirty="0"/>
            <a:t>Learning and Teaching Strategy</a:t>
          </a:r>
        </a:p>
      </dgm:t>
    </dgm:pt>
    <dgm:pt modelId="{DCCB7DD1-655C-4116-959C-AF36B7C3FB43}" type="parTrans" cxnId="{88C86A8D-C430-4674-8721-5DCA2F5506E7}">
      <dgm:prSet/>
      <dgm:spPr/>
      <dgm:t>
        <a:bodyPr/>
        <a:lstStyle/>
        <a:p>
          <a:endParaRPr lang="en-GB"/>
        </a:p>
      </dgm:t>
    </dgm:pt>
    <dgm:pt modelId="{71989397-8A0C-4177-B3D5-5A80C26CA1DA}" type="sibTrans" cxnId="{88C86A8D-C430-4674-8721-5DCA2F5506E7}">
      <dgm:prSet/>
      <dgm:spPr/>
      <dgm:t>
        <a:bodyPr/>
        <a:lstStyle/>
        <a:p>
          <a:endParaRPr lang="en-GB"/>
        </a:p>
      </dgm:t>
    </dgm:pt>
    <dgm:pt modelId="{0D1D6539-564C-4CC0-B715-CEB9BA433036}">
      <dgm:prSet phldrT="[Text]"/>
      <dgm:spPr/>
      <dgm:t>
        <a:bodyPr/>
        <a:lstStyle/>
        <a:p>
          <a:r>
            <a:rPr lang="en-GB" dirty="0"/>
            <a:t>Questions and Answer</a:t>
          </a:r>
        </a:p>
      </dgm:t>
    </dgm:pt>
    <dgm:pt modelId="{FDC56E7B-2246-41D2-95F5-ADE353677BCD}" type="parTrans" cxnId="{478D23FA-B10A-48D3-9EE5-1051EB954254}">
      <dgm:prSet/>
      <dgm:spPr/>
      <dgm:t>
        <a:bodyPr/>
        <a:lstStyle/>
        <a:p>
          <a:endParaRPr lang="en-GB"/>
        </a:p>
      </dgm:t>
    </dgm:pt>
    <dgm:pt modelId="{3B9AF3DC-BA85-4B95-86B4-E011C5121975}" type="sibTrans" cxnId="{478D23FA-B10A-48D3-9EE5-1051EB954254}">
      <dgm:prSet/>
      <dgm:spPr/>
      <dgm:t>
        <a:bodyPr/>
        <a:lstStyle/>
        <a:p>
          <a:endParaRPr lang="en-GB"/>
        </a:p>
      </dgm:t>
    </dgm:pt>
    <dgm:pt modelId="{B08B4D9C-2336-46DC-934E-DF14BD5666EF}">
      <dgm:prSet phldrT="[Text]"/>
      <dgm:spPr/>
      <dgm:t>
        <a:bodyPr/>
        <a:lstStyle/>
        <a:p>
          <a:r>
            <a:rPr lang="en-GB" dirty="0"/>
            <a:t>Module Team </a:t>
          </a:r>
        </a:p>
      </dgm:t>
    </dgm:pt>
    <dgm:pt modelId="{4AA0216E-69AD-4CA7-ADD1-71709B128DF9}" type="parTrans" cxnId="{2B719401-F279-41C5-A6CD-80692E7860A1}">
      <dgm:prSet/>
      <dgm:spPr/>
      <dgm:t>
        <a:bodyPr/>
        <a:lstStyle/>
        <a:p>
          <a:endParaRPr lang="en-GB"/>
        </a:p>
      </dgm:t>
    </dgm:pt>
    <dgm:pt modelId="{4D8DE996-43D4-47AF-9C28-E338B6FAFB95}" type="sibTrans" cxnId="{2B719401-F279-41C5-A6CD-80692E7860A1}">
      <dgm:prSet/>
      <dgm:spPr/>
      <dgm:t>
        <a:bodyPr/>
        <a:lstStyle/>
        <a:p>
          <a:endParaRPr lang="en-GB"/>
        </a:p>
      </dgm:t>
    </dgm:pt>
    <dgm:pt modelId="{716D1F52-C6E4-49D8-A96C-AEC677467C4E}" type="pres">
      <dgm:prSet presAssocID="{F74E674C-204B-45D0-8A40-B9C23147157A}" presName="linear" presStyleCnt="0">
        <dgm:presLayoutVars>
          <dgm:dir/>
          <dgm:animLvl val="lvl"/>
          <dgm:resizeHandles val="exact"/>
        </dgm:presLayoutVars>
      </dgm:prSet>
      <dgm:spPr/>
    </dgm:pt>
    <dgm:pt modelId="{A41FFA98-001B-4287-9F45-1F5F0B67E003}" type="pres">
      <dgm:prSet presAssocID="{B08B4D9C-2336-46DC-934E-DF14BD5666EF}" presName="parentLin" presStyleCnt="0"/>
      <dgm:spPr/>
    </dgm:pt>
    <dgm:pt modelId="{81974CF1-140B-4D62-854A-A75FF586CB9B}" type="pres">
      <dgm:prSet presAssocID="{B08B4D9C-2336-46DC-934E-DF14BD5666EF}" presName="parentLeftMargin" presStyleLbl="node1" presStyleIdx="0" presStyleCnt="6"/>
      <dgm:spPr/>
    </dgm:pt>
    <dgm:pt modelId="{18531CE4-ED02-49C7-869F-B787204AA5B9}" type="pres">
      <dgm:prSet presAssocID="{B08B4D9C-2336-46DC-934E-DF14BD5666EF}" presName="parentText" presStyleLbl="node1" presStyleIdx="0" presStyleCnt="6" custScaleX="90909" custScaleY="90909">
        <dgm:presLayoutVars>
          <dgm:chMax val="0"/>
          <dgm:bulletEnabled val="1"/>
        </dgm:presLayoutVars>
      </dgm:prSet>
      <dgm:spPr/>
    </dgm:pt>
    <dgm:pt modelId="{BF72E9E4-800C-402D-B518-DADDE46DB7DA}" type="pres">
      <dgm:prSet presAssocID="{B08B4D9C-2336-46DC-934E-DF14BD5666EF}" presName="negativeSpace" presStyleCnt="0"/>
      <dgm:spPr/>
    </dgm:pt>
    <dgm:pt modelId="{E415C9FB-0555-4FC9-AF74-FB8EC5DC4FCE}" type="pres">
      <dgm:prSet presAssocID="{B08B4D9C-2336-46DC-934E-DF14BD5666EF}" presName="childText" presStyleLbl="conFgAcc1" presStyleIdx="0" presStyleCnt="6" custScaleX="90909" custScaleY="90909">
        <dgm:presLayoutVars>
          <dgm:bulletEnabled val="1"/>
        </dgm:presLayoutVars>
      </dgm:prSet>
      <dgm:spPr/>
    </dgm:pt>
    <dgm:pt modelId="{22A5EAFA-46B7-45D2-808A-7FF590CCCCC8}" type="pres">
      <dgm:prSet presAssocID="{4D8DE996-43D4-47AF-9C28-E338B6FAFB95}" presName="spaceBetweenRectangles" presStyleCnt="0"/>
      <dgm:spPr/>
    </dgm:pt>
    <dgm:pt modelId="{1A733918-39F4-4C58-9B33-0C543843840C}" type="pres">
      <dgm:prSet presAssocID="{88C2B893-CFB2-4E19-94A6-CC21AE367F8F}" presName="parentLin" presStyleCnt="0"/>
      <dgm:spPr/>
    </dgm:pt>
    <dgm:pt modelId="{557A1758-43A9-46CD-8663-B79551918B39}" type="pres">
      <dgm:prSet presAssocID="{88C2B893-CFB2-4E19-94A6-CC21AE367F8F}" presName="parentLeftMargin" presStyleLbl="node1" presStyleIdx="0" presStyleCnt="6"/>
      <dgm:spPr/>
    </dgm:pt>
    <dgm:pt modelId="{15F76840-EA7C-4B7C-9A7D-BFF2933D4C41}" type="pres">
      <dgm:prSet presAssocID="{88C2B893-CFB2-4E19-94A6-CC21AE367F8F}" presName="parentText" presStyleLbl="node1" presStyleIdx="1" presStyleCnt="6" custScaleX="90909" custScaleY="90909">
        <dgm:presLayoutVars>
          <dgm:chMax val="0"/>
          <dgm:bulletEnabled val="1"/>
        </dgm:presLayoutVars>
      </dgm:prSet>
      <dgm:spPr/>
    </dgm:pt>
    <dgm:pt modelId="{E7828808-7FDC-4C00-A02F-02B819E71EBA}" type="pres">
      <dgm:prSet presAssocID="{88C2B893-CFB2-4E19-94A6-CC21AE367F8F}" presName="negativeSpace" presStyleCnt="0"/>
      <dgm:spPr/>
    </dgm:pt>
    <dgm:pt modelId="{22437C33-58C4-4540-BDC9-1C0227CE25B8}" type="pres">
      <dgm:prSet presAssocID="{88C2B893-CFB2-4E19-94A6-CC21AE367F8F}" presName="childText" presStyleLbl="conFgAcc1" presStyleIdx="1" presStyleCnt="6" custScaleX="90909" custScaleY="90909">
        <dgm:presLayoutVars>
          <dgm:bulletEnabled val="1"/>
        </dgm:presLayoutVars>
      </dgm:prSet>
      <dgm:spPr/>
    </dgm:pt>
    <dgm:pt modelId="{18458505-2BC6-45AA-B103-23150CA97805}" type="pres">
      <dgm:prSet presAssocID="{AF348F5A-22BC-4350-B3B9-FA01284E0404}" presName="spaceBetweenRectangles" presStyleCnt="0"/>
      <dgm:spPr/>
    </dgm:pt>
    <dgm:pt modelId="{A56EE6A2-33EE-441B-B724-CBDCC181B116}" type="pres">
      <dgm:prSet presAssocID="{BBCE4068-7C62-4717-9595-85E988A35BAF}" presName="parentLin" presStyleCnt="0"/>
      <dgm:spPr/>
    </dgm:pt>
    <dgm:pt modelId="{06294244-4591-4AD2-A104-204DA38AFEF6}" type="pres">
      <dgm:prSet presAssocID="{BBCE4068-7C62-4717-9595-85E988A35BAF}" presName="parentLeftMargin" presStyleLbl="node1" presStyleIdx="1" presStyleCnt="6"/>
      <dgm:spPr/>
    </dgm:pt>
    <dgm:pt modelId="{36A5FF18-C5C0-4B14-82DF-3F9366F12CBA}" type="pres">
      <dgm:prSet presAssocID="{BBCE4068-7C62-4717-9595-85E988A35BAF}" presName="parentText" presStyleLbl="node1" presStyleIdx="2" presStyleCnt="6" custScaleX="90909" custScaleY="90909">
        <dgm:presLayoutVars>
          <dgm:chMax val="0"/>
          <dgm:bulletEnabled val="1"/>
        </dgm:presLayoutVars>
      </dgm:prSet>
      <dgm:spPr/>
    </dgm:pt>
    <dgm:pt modelId="{27C517B0-D30C-4F4E-B7A4-9AF88C438CB4}" type="pres">
      <dgm:prSet presAssocID="{BBCE4068-7C62-4717-9595-85E988A35BAF}" presName="negativeSpace" presStyleCnt="0"/>
      <dgm:spPr/>
    </dgm:pt>
    <dgm:pt modelId="{96AAD947-6820-4308-ACDD-888741F95975}" type="pres">
      <dgm:prSet presAssocID="{BBCE4068-7C62-4717-9595-85E988A35BAF}" presName="childText" presStyleLbl="conFgAcc1" presStyleIdx="2" presStyleCnt="6" custScaleX="90909" custScaleY="90909">
        <dgm:presLayoutVars>
          <dgm:bulletEnabled val="1"/>
        </dgm:presLayoutVars>
      </dgm:prSet>
      <dgm:spPr/>
    </dgm:pt>
    <dgm:pt modelId="{C7F0F5DF-A80C-477A-9716-CA4387F8800D}" type="pres">
      <dgm:prSet presAssocID="{3012F5A0-DCE5-427F-8348-065A0A5DA16A}" presName="spaceBetweenRectangles" presStyleCnt="0"/>
      <dgm:spPr/>
    </dgm:pt>
    <dgm:pt modelId="{FCCB539D-E98D-4FA0-A9DA-F6B48E96559E}" type="pres">
      <dgm:prSet presAssocID="{4AB381B9-3501-4051-B7F4-EABCB6D72FFA}" presName="parentLin" presStyleCnt="0"/>
      <dgm:spPr/>
    </dgm:pt>
    <dgm:pt modelId="{DB0EF97A-C16E-4833-9D1B-9F86536497F3}" type="pres">
      <dgm:prSet presAssocID="{4AB381B9-3501-4051-B7F4-EABCB6D72FFA}" presName="parentLeftMargin" presStyleLbl="node1" presStyleIdx="2" presStyleCnt="6"/>
      <dgm:spPr/>
    </dgm:pt>
    <dgm:pt modelId="{12A0F966-48BC-4C34-8913-D0EBB9499FC4}" type="pres">
      <dgm:prSet presAssocID="{4AB381B9-3501-4051-B7F4-EABCB6D72FFA}" presName="parentText" presStyleLbl="node1" presStyleIdx="3" presStyleCnt="6" custScaleX="90909" custScaleY="90909">
        <dgm:presLayoutVars>
          <dgm:chMax val="0"/>
          <dgm:bulletEnabled val="1"/>
        </dgm:presLayoutVars>
      </dgm:prSet>
      <dgm:spPr/>
    </dgm:pt>
    <dgm:pt modelId="{77528482-6CAA-4D0A-98EC-7234AF0523FC}" type="pres">
      <dgm:prSet presAssocID="{4AB381B9-3501-4051-B7F4-EABCB6D72FFA}" presName="negativeSpace" presStyleCnt="0"/>
      <dgm:spPr/>
    </dgm:pt>
    <dgm:pt modelId="{C74D9185-E000-4991-B658-2346E2C7B2D8}" type="pres">
      <dgm:prSet presAssocID="{4AB381B9-3501-4051-B7F4-EABCB6D72FFA}" presName="childText" presStyleLbl="conFgAcc1" presStyleIdx="3" presStyleCnt="6" custScaleX="90909" custScaleY="90909">
        <dgm:presLayoutVars>
          <dgm:bulletEnabled val="1"/>
        </dgm:presLayoutVars>
      </dgm:prSet>
      <dgm:spPr/>
    </dgm:pt>
    <dgm:pt modelId="{C1674A01-53EE-490D-956B-D969F5663BDC}" type="pres">
      <dgm:prSet presAssocID="{0367056A-AB67-44A7-A970-EC9BF9573B35}" presName="spaceBetweenRectangles" presStyleCnt="0"/>
      <dgm:spPr/>
    </dgm:pt>
    <dgm:pt modelId="{3CDE0A14-5BCA-486A-BB40-557378DD4555}" type="pres">
      <dgm:prSet presAssocID="{8FC9DBA5-3FFA-40BF-87EF-511C38BD7C64}" presName="parentLin" presStyleCnt="0"/>
      <dgm:spPr/>
    </dgm:pt>
    <dgm:pt modelId="{CD216690-E5A3-4790-81C6-02120EBD94BD}" type="pres">
      <dgm:prSet presAssocID="{8FC9DBA5-3FFA-40BF-87EF-511C38BD7C64}" presName="parentLeftMargin" presStyleLbl="node1" presStyleIdx="3" presStyleCnt="6"/>
      <dgm:spPr/>
    </dgm:pt>
    <dgm:pt modelId="{AB7AC7C9-43A1-48B5-8CF4-99F0D036D471}" type="pres">
      <dgm:prSet presAssocID="{8FC9DBA5-3FFA-40BF-87EF-511C38BD7C64}" presName="parentText" presStyleLbl="node1" presStyleIdx="4" presStyleCnt="6" custScaleX="90909" custScaleY="90909">
        <dgm:presLayoutVars>
          <dgm:chMax val="0"/>
          <dgm:bulletEnabled val="1"/>
        </dgm:presLayoutVars>
      </dgm:prSet>
      <dgm:spPr/>
    </dgm:pt>
    <dgm:pt modelId="{67788C58-868F-4067-BE5C-26A5AD0B4CA1}" type="pres">
      <dgm:prSet presAssocID="{8FC9DBA5-3FFA-40BF-87EF-511C38BD7C64}" presName="negativeSpace" presStyleCnt="0"/>
      <dgm:spPr/>
    </dgm:pt>
    <dgm:pt modelId="{94F499A9-1655-44F7-BA1C-DF66D875D51E}" type="pres">
      <dgm:prSet presAssocID="{8FC9DBA5-3FFA-40BF-87EF-511C38BD7C64}" presName="childText" presStyleLbl="conFgAcc1" presStyleIdx="4" presStyleCnt="6" custScaleX="90909" custScaleY="90909">
        <dgm:presLayoutVars>
          <dgm:bulletEnabled val="1"/>
        </dgm:presLayoutVars>
      </dgm:prSet>
      <dgm:spPr/>
    </dgm:pt>
    <dgm:pt modelId="{85086683-1BBC-4D08-BA53-E5C20629613C}" type="pres">
      <dgm:prSet presAssocID="{71989397-8A0C-4177-B3D5-5A80C26CA1DA}" presName="spaceBetweenRectangles" presStyleCnt="0"/>
      <dgm:spPr/>
    </dgm:pt>
    <dgm:pt modelId="{3B6DD690-FBC0-4CBC-AB89-C764D0E1784C}" type="pres">
      <dgm:prSet presAssocID="{0D1D6539-564C-4CC0-B715-CEB9BA433036}" presName="parentLin" presStyleCnt="0"/>
      <dgm:spPr/>
    </dgm:pt>
    <dgm:pt modelId="{FD37D788-8CA9-4077-86BF-9FA45A56F9F5}" type="pres">
      <dgm:prSet presAssocID="{0D1D6539-564C-4CC0-B715-CEB9BA433036}" presName="parentLeftMargin" presStyleLbl="node1" presStyleIdx="4" presStyleCnt="6"/>
      <dgm:spPr/>
    </dgm:pt>
    <dgm:pt modelId="{C84C6632-138C-4667-8AB3-CC5B046DA0A4}" type="pres">
      <dgm:prSet presAssocID="{0D1D6539-564C-4CC0-B715-CEB9BA433036}" presName="parentText" presStyleLbl="node1" presStyleIdx="5" presStyleCnt="6" custScaleX="90909" custScaleY="90909">
        <dgm:presLayoutVars>
          <dgm:chMax val="0"/>
          <dgm:bulletEnabled val="1"/>
        </dgm:presLayoutVars>
      </dgm:prSet>
      <dgm:spPr/>
    </dgm:pt>
    <dgm:pt modelId="{BD5A73A4-A206-4AC7-90A1-E5E2A6534014}" type="pres">
      <dgm:prSet presAssocID="{0D1D6539-564C-4CC0-B715-CEB9BA433036}" presName="negativeSpace" presStyleCnt="0"/>
      <dgm:spPr/>
    </dgm:pt>
    <dgm:pt modelId="{7EB87FB4-89A6-4943-A514-163915BFD2EE}" type="pres">
      <dgm:prSet presAssocID="{0D1D6539-564C-4CC0-B715-CEB9BA433036}" presName="childText" presStyleLbl="conFgAcc1" presStyleIdx="5" presStyleCnt="6" custScaleX="90909" custScaleY="90909">
        <dgm:presLayoutVars>
          <dgm:bulletEnabled val="1"/>
        </dgm:presLayoutVars>
      </dgm:prSet>
      <dgm:spPr/>
    </dgm:pt>
  </dgm:ptLst>
  <dgm:cxnLst>
    <dgm:cxn modelId="{2B719401-F279-41C5-A6CD-80692E7860A1}" srcId="{F74E674C-204B-45D0-8A40-B9C23147157A}" destId="{B08B4D9C-2336-46DC-934E-DF14BD5666EF}" srcOrd="0" destOrd="0" parTransId="{4AA0216E-69AD-4CA7-ADD1-71709B128DF9}" sibTransId="{4D8DE996-43D4-47AF-9C28-E338B6FAFB95}"/>
    <dgm:cxn modelId="{7851101A-C6BA-48F5-8321-78DEEB28960E}" srcId="{F74E674C-204B-45D0-8A40-B9C23147157A}" destId="{88C2B893-CFB2-4E19-94A6-CC21AE367F8F}" srcOrd="1" destOrd="0" parTransId="{43E8C599-E1CB-41D6-AAE9-9073A48DA8F8}" sibTransId="{AF348F5A-22BC-4350-B3B9-FA01284E0404}"/>
    <dgm:cxn modelId="{7008D61C-07C6-4B30-8A71-6F28195640CA}" type="presOf" srcId="{B08B4D9C-2336-46DC-934E-DF14BD5666EF}" destId="{18531CE4-ED02-49C7-869F-B787204AA5B9}" srcOrd="1" destOrd="0" presId="urn:microsoft.com/office/officeart/2005/8/layout/list1"/>
    <dgm:cxn modelId="{1775873A-7F7D-435F-B038-0EF3795CE4FE}" type="presOf" srcId="{F74E674C-204B-45D0-8A40-B9C23147157A}" destId="{716D1F52-C6E4-49D8-A96C-AEC677467C4E}" srcOrd="0" destOrd="0" presId="urn:microsoft.com/office/officeart/2005/8/layout/list1"/>
    <dgm:cxn modelId="{1ED4155C-F432-4BD3-90BD-E979EA0E0BC9}" type="presOf" srcId="{BBCE4068-7C62-4717-9595-85E988A35BAF}" destId="{36A5FF18-C5C0-4B14-82DF-3F9366F12CBA}" srcOrd="1" destOrd="0" presId="urn:microsoft.com/office/officeart/2005/8/layout/list1"/>
    <dgm:cxn modelId="{DC13A55E-7C70-49B9-9354-EA3B4D60D6D1}" type="presOf" srcId="{8FC9DBA5-3FFA-40BF-87EF-511C38BD7C64}" destId="{AB7AC7C9-43A1-48B5-8CF4-99F0D036D471}" srcOrd="1" destOrd="0" presId="urn:microsoft.com/office/officeart/2005/8/layout/list1"/>
    <dgm:cxn modelId="{8AC61E61-19CA-4D3A-A97B-D43369053B02}" type="presOf" srcId="{4AB381B9-3501-4051-B7F4-EABCB6D72FFA}" destId="{12A0F966-48BC-4C34-8913-D0EBB9499FC4}" srcOrd="1" destOrd="0" presId="urn:microsoft.com/office/officeart/2005/8/layout/list1"/>
    <dgm:cxn modelId="{250C8D42-2924-4C6B-A684-F9CFBA3F3383}" srcId="{F74E674C-204B-45D0-8A40-B9C23147157A}" destId="{BBCE4068-7C62-4717-9595-85E988A35BAF}" srcOrd="2" destOrd="0" parTransId="{11A73C00-93DF-4296-B118-E21847136C65}" sibTransId="{3012F5A0-DCE5-427F-8348-065A0A5DA16A}"/>
    <dgm:cxn modelId="{969EF545-1D6B-4A03-8074-23CD55FB63DE}" type="presOf" srcId="{4AB381B9-3501-4051-B7F4-EABCB6D72FFA}" destId="{DB0EF97A-C16E-4833-9D1B-9F86536497F3}" srcOrd="0" destOrd="0" presId="urn:microsoft.com/office/officeart/2005/8/layout/list1"/>
    <dgm:cxn modelId="{D8A78D4D-26F7-462A-A22B-819DB8755399}" type="presOf" srcId="{8FC9DBA5-3FFA-40BF-87EF-511C38BD7C64}" destId="{CD216690-E5A3-4790-81C6-02120EBD94BD}" srcOrd="0" destOrd="0" presId="urn:microsoft.com/office/officeart/2005/8/layout/list1"/>
    <dgm:cxn modelId="{0BC19C56-BC30-487A-9A2A-69009725468B}" type="presOf" srcId="{88C2B893-CFB2-4E19-94A6-CC21AE367F8F}" destId="{557A1758-43A9-46CD-8663-B79551918B39}" srcOrd="0" destOrd="0" presId="urn:microsoft.com/office/officeart/2005/8/layout/list1"/>
    <dgm:cxn modelId="{76581A59-28BE-4E2E-A4EF-305B91842C39}" type="presOf" srcId="{88C2B893-CFB2-4E19-94A6-CC21AE367F8F}" destId="{15F76840-EA7C-4B7C-9A7D-BFF2933D4C41}" srcOrd="1" destOrd="0" presId="urn:microsoft.com/office/officeart/2005/8/layout/list1"/>
    <dgm:cxn modelId="{88C86A8D-C430-4674-8721-5DCA2F5506E7}" srcId="{F74E674C-204B-45D0-8A40-B9C23147157A}" destId="{8FC9DBA5-3FFA-40BF-87EF-511C38BD7C64}" srcOrd="4" destOrd="0" parTransId="{DCCB7DD1-655C-4116-959C-AF36B7C3FB43}" sibTransId="{71989397-8A0C-4177-B3D5-5A80C26CA1DA}"/>
    <dgm:cxn modelId="{02DF52AD-5595-4B0A-990F-6F72310D8957}" srcId="{F74E674C-204B-45D0-8A40-B9C23147157A}" destId="{4AB381B9-3501-4051-B7F4-EABCB6D72FFA}" srcOrd="3" destOrd="0" parTransId="{73BBDE2B-9EC2-48F5-B718-991FB55F57A5}" sibTransId="{0367056A-AB67-44A7-A970-EC9BF9573B35}"/>
    <dgm:cxn modelId="{3EFF45C6-2FC8-4166-BE3F-535AB6DF6EE7}" type="presOf" srcId="{0D1D6539-564C-4CC0-B715-CEB9BA433036}" destId="{C84C6632-138C-4667-8AB3-CC5B046DA0A4}" srcOrd="1" destOrd="0" presId="urn:microsoft.com/office/officeart/2005/8/layout/list1"/>
    <dgm:cxn modelId="{B3728EEB-B90F-48A9-AC59-2072EB0BFF03}" type="presOf" srcId="{0D1D6539-564C-4CC0-B715-CEB9BA433036}" destId="{FD37D788-8CA9-4077-86BF-9FA45A56F9F5}" srcOrd="0" destOrd="0" presId="urn:microsoft.com/office/officeart/2005/8/layout/list1"/>
    <dgm:cxn modelId="{5F3CBCEC-8EB3-4D10-A133-927C92086689}" type="presOf" srcId="{BBCE4068-7C62-4717-9595-85E988A35BAF}" destId="{06294244-4591-4AD2-A104-204DA38AFEF6}" srcOrd="0" destOrd="0" presId="urn:microsoft.com/office/officeart/2005/8/layout/list1"/>
    <dgm:cxn modelId="{BFB6CAF4-ABEB-4DA3-A1C2-6B1ACC62440E}" type="presOf" srcId="{B08B4D9C-2336-46DC-934E-DF14BD5666EF}" destId="{81974CF1-140B-4D62-854A-A75FF586CB9B}" srcOrd="0" destOrd="0" presId="urn:microsoft.com/office/officeart/2005/8/layout/list1"/>
    <dgm:cxn modelId="{478D23FA-B10A-48D3-9EE5-1051EB954254}" srcId="{F74E674C-204B-45D0-8A40-B9C23147157A}" destId="{0D1D6539-564C-4CC0-B715-CEB9BA433036}" srcOrd="5" destOrd="0" parTransId="{FDC56E7B-2246-41D2-95F5-ADE353677BCD}" sibTransId="{3B9AF3DC-BA85-4B95-86B4-E011C5121975}"/>
    <dgm:cxn modelId="{D6F9A62F-5069-4E16-9DE7-B35B34872681}" type="presParOf" srcId="{716D1F52-C6E4-49D8-A96C-AEC677467C4E}" destId="{A41FFA98-001B-4287-9F45-1F5F0B67E003}" srcOrd="0" destOrd="0" presId="urn:microsoft.com/office/officeart/2005/8/layout/list1"/>
    <dgm:cxn modelId="{EB524BF0-0E14-49CA-B7EE-BD7781353763}" type="presParOf" srcId="{A41FFA98-001B-4287-9F45-1F5F0B67E003}" destId="{81974CF1-140B-4D62-854A-A75FF586CB9B}" srcOrd="0" destOrd="0" presId="urn:microsoft.com/office/officeart/2005/8/layout/list1"/>
    <dgm:cxn modelId="{87D979B0-CF69-42C2-96BB-663C3DB73374}" type="presParOf" srcId="{A41FFA98-001B-4287-9F45-1F5F0B67E003}" destId="{18531CE4-ED02-49C7-869F-B787204AA5B9}" srcOrd="1" destOrd="0" presId="urn:microsoft.com/office/officeart/2005/8/layout/list1"/>
    <dgm:cxn modelId="{E835B8C5-F2BC-413E-A0F8-F69738B86822}" type="presParOf" srcId="{716D1F52-C6E4-49D8-A96C-AEC677467C4E}" destId="{BF72E9E4-800C-402D-B518-DADDE46DB7DA}" srcOrd="1" destOrd="0" presId="urn:microsoft.com/office/officeart/2005/8/layout/list1"/>
    <dgm:cxn modelId="{084E6598-B313-40D6-9D14-011CCEF92A72}" type="presParOf" srcId="{716D1F52-C6E4-49D8-A96C-AEC677467C4E}" destId="{E415C9FB-0555-4FC9-AF74-FB8EC5DC4FCE}" srcOrd="2" destOrd="0" presId="urn:microsoft.com/office/officeart/2005/8/layout/list1"/>
    <dgm:cxn modelId="{CC6793DA-B4D9-4FC4-8D72-72E19B21B5F8}" type="presParOf" srcId="{716D1F52-C6E4-49D8-A96C-AEC677467C4E}" destId="{22A5EAFA-46B7-45D2-808A-7FF590CCCCC8}" srcOrd="3" destOrd="0" presId="urn:microsoft.com/office/officeart/2005/8/layout/list1"/>
    <dgm:cxn modelId="{53439027-3061-48F9-BD75-63233B1E3133}" type="presParOf" srcId="{716D1F52-C6E4-49D8-A96C-AEC677467C4E}" destId="{1A733918-39F4-4C58-9B33-0C543843840C}" srcOrd="4" destOrd="0" presId="urn:microsoft.com/office/officeart/2005/8/layout/list1"/>
    <dgm:cxn modelId="{8CF3993C-F78D-4E49-A374-184C322DFEA3}" type="presParOf" srcId="{1A733918-39F4-4C58-9B33-0C543843840C}" destId="{557A1758-43A9-46CD-8663-B79551918B39}" srcOrd="0" destOrd="0" presId="urn:microsoft.com/office/officeart/2005/8/layout/list1"/>
    <dgm:cxn modelId="{36C1F6E1-90F9-4091-959E-FAFC3C21CBF2}" type="presParOf" srcId="{1A733918-39F4-4C58-9B33-0C543843840C}" destId="{15F76840-EA7C-4B7C-9A7D-BFF2933D4C41}" srcOrd="1" destOrd="0" presId="urn:microsoft.com/office/officeart/2005/8/layout/list1"/>
    <dgm:cxn modelId="{8D8A0F76-1404-4281-B817-A1257BA4DBE8}" type="presParOf" srcId="{716D1F52-C6E4-49D8-A96C-AEC677467C4E}" destId="{E7828808-7FDC-4C00-A02F-02B819E71EBA}" srcOrd="5" destOrd="0" presId="urn:microsoft.com/office/officeart/2005/8/layout/list1"/>
    <dgm:cxn modelId="{22D3A541-34E1-459A-BC08-6855AFF5041E}" type="presParOf" srcId="{716D1F52-C6E4-49D8-A96C-AEC677467C4E}" destId="{22437C33-58C4-4540-BDC9-1C0227CE25B8}" srcOrd="6" destOrd="0" presId="urn:microsoft.com/office/officeart/2005/8/layout/list1"/>
    <dgm:cxn modelId="{AA7BB71A-4202-4807-9CA0-AC1DE4932FA2}" type="presParOf" srcId="{716D1F52-C6E4-49D8-A96C-AEC677467C4E}" destId="{18458505-2BC6-45AA-B103-23150CA97805}" srcOrd="7" destOrd="0" presId="urn:microsoft.com/office/officeart/2005/8/layout/list1"/>
    <dgm:cxn modelId="{4BE7DBA4-ACCB-4C9D-A5E6-68C9E060F1D4}" type="presParOf" srcId="{716D1F52-C6E4-49D8-A96C-AEC677467C4E}" destId="{A56EE6A2-33EE-441B-B724-CBDCC181B116}" srcOrd="8" destOrd="0" presId="urn:microsoft.com/office/officeart/2005/8/layout/list1"/>
    <dgm:cxn modelId="{EFFCB387-193C-4B44-BD23-044DE3BA21A8}" type="presParOf" srcId="{A56EE6A2-33EE-441B-B724-CBDCC181B116}" destId="{06294244-4591-4AD2-A104-204DA38AFEF6}" srcOrd="0" destOrd="0" presId="urn:microsoft.com/office/officeart/2005/8/layout/list1"/>
    <dgm:cxn modelId="{2944F75E-18D5-4E3A-94BB-8B724745768F}" type="presParOf" srcId="{A56EE6A2-33EE-441B-B724-CBDCC181B116}" destId="{36A5FF18-C5C0-4B14-82DF-3F9366F12CBA}" srcOrd="1" destOrd="0" presId="urn:microsoft.com/office/officeart/2005/8/layout/list1"/>
    <dgm:cxn modelId="{1D1ABEE9-3D5C-4F36-BD93-B7B75D12D63F}" type="presParOf" srcId="{716D1F52-C6E4-49D8-A96C-AEC677467C4E}" destId="{27C517B0-D30C-4F4E-B7A4-9AF88C438CB4}" srcOrd="9" destOrd="0" presId="urn:microsoft.com/office/officeart/2005/8/layout/list1"/>
    <dgm:cxn modelId="{F149F10E-4EC1-4D45-8E6C-67FB3E8A9520}" type="presParOf" srcId="{716D1F52-C6E4-49D8-A96C-AEC677467C4E}" destId="{96AAD947-6820-4308-ACDD-888741F95975}" srcOrd="10" destOrd="0" presId="urn:microsoft.com/office/officeart/2005/8/layout/list1"/>
    <dgm:cxn modelId="{F8A359E0-430C-442A-89E8-0E51FF672CCA}" type="presParOf" srcId="{716D1F52-C6E4-49D8-A96C-AEC677467C4E}" destId="{C7F0F5DF-A80C-477A-9716-CA4387F8800D}" srcOrd="11" destOrd="0" presId="urn:microsoft.com/office/officeart/2005/8/layout/list1"/>
    <dgm:cxn modelId="{13524CBC-CF22-4F18-8191-BDA7F198DB51}" type="presParOf" srcId="{716D1F52-C6E4-49D8-A96C-AEC677467C4E}" destId="{FCCB539D-E98D-4FA0-A9DA-F6B48E96559E}" srcOrd="12" destOrd="0" presId="urn:microsoft.com/office/officeart/2005/8/layout/list1"/>
    <dgm:cxn modelId="{61CDA235-A689-443F-BF1E-F121AFB4B5D3}" type="presParOf" srcId="{FCCB539D-E98D-4FA0-A9DA-F6B48E96559E}" destId="{DB0EF97A-C16E-4833-9D1B-9F86536497F3}" srcOrd="0" destOrd="0" presId="urn:microsoft.com/office/officeart/2005/8/layout/list1"/>
    <dgm:cxn modelId="{F2753BC0-A846-4BBF-B642-D510EC5A745C}" type="presParOf" srcId="{FCCB539D-E98D-4FA0-A9DA-F6B48E96559E}" destId="{12A0F966-48BC-4C34-8913-D0EBB9499FC4}" srcOrd="1" destOrd="0" presId="urn:microsoft.com/office/officeart/2005/8/layout/list1"/>
    <dgm:cxn modelId="{1C67925A-5366-42DC-9015-B44AE37D340C}" type="presParOf" srcId="{716D1F52-C6E4-49D8-A96C-AEC677467C4E}" destId="{77528482-6CAA-4D0A-98EC-7234AF0523FC}" srcOrd="13" destOrd="0" presId="urn:microsoft.com/office/officeart/2005/8/layout/list1"/>
    <dgm:cxn modelId="{80ED2830-37C0-47B1-95A4-03FDB26729B3}" type="presParOf" srcId="{716D1F52-C6E4-49D8-A96C-AEC677467C4E}" destId="{C74D9185-E000-4991-B658-2346E2C7B2D8}" srcOrd="14" destOrd="0" presId="urn:microsoft.com/office/officeart/2005/8/layout/list1"/>
    <dgm:cxn modelId="{8D957C4A-EABF-440D-B5D8-2C1DBDB61064}" type="presParOf" srcId="{716D1F52-C6E4-49D8-A96C-AEC677467C4E}" destId="{C1674A01-53EE-490D-956B-D969F5663BDC}" srcOrd="15" destOrd="0" presId="urn:microsoft.com/office/officeart/2005/8/layout/list1"/>
    <dgm:cxn modelId="{224B9DA7-E07A-4B86-8153-FFB95427AD7F}" type="presParOf" srcId="{716D1F52-C6E4-49D8-A96C-AEC677467C4E}" destId="{3CDE0A14-5BCA-486A-BB40-557378DD4555}" srcOrd="16" destOrd="0" presId="urn:microsoft.com/office/officeart/2005/8/layout/list1"/>
    <dgm:cxn modelId="{B343C36B-6870-4DDC-B2A5-645839061086}" type="presParOf" srcId="{3CDE0A14-5BCA-486A-BB40-557378DD4555}" destId="{CD216690-E5A3-4790-81C6-02120EBD94BD}" srcOrd="0" destOrd="0" presId="urn:microsoft.com/office/officeart/2005/8/layout/list1"/>
    <dgm:cxn modelId="{DA30B21A-8D0E-491D-8536-D5EE1F1E50C8}" type="presParOf" srcId="{3CDE0A14-5BCA-486A-BB40-557378DD4555}" destId="{AB7AC7C9-43A1-48B5-8CF4-99F0D036D471}" srcOrd="1" destOrd="0" presId="urn:microsoft.com/office/officeart/2005/8/layout/list1"/>
    <dgm:cxn modelId="{C7F2CCC7-FD95-488F-81C6-0F2DAF108604}" type="presParOf" srcId="{716D1F52-C6E4-49D8-A96C-AEC677467C4E}" destId="{67788C58-868F-4067-BE5C-26A5AD0B4CA1}" srcOrd="17" destOrd="0" presId="urn:microsoft.com/office/officeart/2005/8/layout/list1"/>
    <dgm:cxn modelId="{FEA6BF2E-ACC1-4BE1-8AA6-04955D661691}" type="presParOf" srcId="{716D1F52-C6E4-49D8-A96C-AEC677467C4E}" destId="{94F499A9-1655-44F7-BA1C-DF66D875D51E}" srcOrd="18" destOrd="0" presId="urn:microsoft.com/office/officeart/2005/8/layout/list1"/>
    <dgm:cxn modelId="{B916C84C-F7BB-4D67-9307-0FA6BDC439D3}" type="presParOf" srcId="{716D1F52-C6E4-49D8-A96C-AEC677467C4E}" destId="{85086683-1BBC-4D08-BA53-E5C20629613C}" srcOrd="19" destOrd="0" presId="urn:microsoft.com/office/officeart/2005/8/layout/list1"/>
    <dgm:cxn modelId="{343A1083-9069-41C5-9D78-8D87F8BFBE04}" type="presParOf" srcId="{716D1F52-C6E4-49D8-A96C-AEC677467C4E}" destId="{3B6DD690-FBC0-4CBC-AB89-C764D0E1784C}" srcOrd="20" destOrd="0" presId="urn:microsoft.com/office/officeart/2005/8/layout/list1"/>
    <dgm:cxn modelId="{30657766-87CF-4C04-9CE3-66B67753BA9D}" type="presParOf" srcId="{3B6DD690-FBC0-4CBC-AB89-C764D0E1784C}" destId="{FD37D788-8CA9-4077-86BF-9FA45A56F9F5}" srcOrd="0" destOrd="0" presId="urn:microsoft.com/office/officeart/2005/8/layout/list1"/>
    <dgm:cxn modelId="{0BBAF9A0-0752-4FC2-A976-D00E893B4236}" type="presParOf" srcId="{3B6DD690-FBC0-4CBC-AB89-C764D0E1784C}" destId="{C84C6632-138C-4667-8AB3-CC5B046DA0A4}" srcOrd="1" destOrd="0" presId="urn:microsoft.com/office/officeart/2005/8/layout/list1"/>
    <dgm:cxn modelId="{6826B24C-8A61-4993-8B6A-FB9B66C3ECE7}" type="presParOf" srcId="{716D1F52-C6E4-49D8-A96C-AEC677467C4E}" destId="{BD5A73A4-A206-4AC7-90A1-E5E2A6534014}" srcOrd="21" destOrd="0" presId="urn:microsoft.com/office/officeart/2005/8/layout/list1"/>
    <dgm:cxn modelId="{A9AEE6B2-B8B6-4F00-89E6-FD400D7766D8}" type="presParOf" srcId="{716D1F52-C6E4-49D8-A96C-AEC677467C4E}" destId="{7EB87FB4-89A6-4943-A514-163915BFD2EE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3CAEFD-5F8D-4EE4-AE99-32D24919D051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05F47A-CE68-417E-B1F5-F216CFD440D9}">
      <dgm:prSet phldrT="[Text]"/>
      <dgm:spPr/>
      <dgm:t>
        <a:bodyPr/>
        <a:lstStyle/>
        <a:p>
          <a:r>
            <a:rPr lang="en-GB" dirty="0"/>
            <a:t>To provide students with fundamental concepts in computer architectures, hardware, networks and operating systems</a:t>
          </a:r>
        </a:p>
      </dgm:t>
    </dgm:pt>
    <dgm:pt modelId="{DB2D365A-2EEB-4797-B536-E0D51B98F1E1}" type="parTrans" cxnId="{7DFA020E-B3F5-4C8D-8449-335C1537A579}">
      <dgm:prSet/>
      <dgm:spPr/>
      <dgm:t>
        <a:bodyPr/>
        <a:lstStyle/>
        <a:p>
          <a:endParaRPr lang="en-GB"/>
        </a:p>
      </dgm:t>
    </dgm:pt>
    <dgm:pt modelId="{701664E6-44C4-49A6-A513-1FB4D678EE7A}" type="sibTrans" cxnId="{7DFA020E-B3F5-4C8D-8449-335C1537A579}">
      <dgm:prSet/>
      <dgm:spPr/>
      <dgm:t>
        <a:bodyPr/>
        <a:lstStyle/>
        <a:p>
          <a:pPr algn="ctr"/>
          <a:r>
            <a:rPr lang="en-GB" dirty="0"/>
            <a:t>Aim </a:t>
          </a:r>
        </a:p>
      </dgm:t>
    </dgm:pt>
    <dgm:pt modelId="{AE4AB231-7622-481C-9CA6-D40F94D7227C}">
      <dgm:prSet phldrT="[Text]"/>
      <dgm:spPr/>
      <dgm:t>
        <a:bodyPr/>
        <a:lstStyle/>
        <a:p>
          <a:r>
            <a:rPr lang="en-GB" dirty="0"/>
            <a:t>Determine the essential characteristics and concepts behind computer systems and components, Number systems, Data capacities and transfer speeds in the context of PC </a:t>
          </a:r>
          <a:r>
            <a:rPr lang="en-US" dirty="0"/>
            <a:t>hardware and networking environments.</a:t>
          </a:r>
          <a:endParaRPr lang="en-GB" dirty="0"/>
        </a:p>
      </dgm:t>
    </dgm:pt>
    <dgm:pt modelId="{D25B2F9F-AB93-42A5-ADF3-2A342C28DFE0}" type="parTrans" cxnId="{537429F7-4366-4BF4-AAA4-B818D77079D3}">
      <dgm:prSet/>
      <dgm:spPr/>
      <dgm:t>
        <a:bodyPr/>
        <a:lstStyle/>
        <a:p>
          <a:endParaRPr lang="en-GB"/>
        </a:p>
      </dgm:t>
    </dgm:pt>
    <dgm:pt modelId="{969004E1-02F5-4B54-9E04-96FDA937C5D4}" type="sibTrans" cxnId="{537429F7-4366-4BF4-AAA4-B818D77079D3}">
      <dgm:prSet/>
      <dgm:spPr/>
      <dgm:t>
        <a:bodyPr/>
        <a:lstStyle/>
        <a:p>
          <a:r>
            <a:rPr lang="en-GB" dirty="0"/>
            <a:t>Learning outcome 1</a:t>
          </a:r>
        </a:p>
      </dgm:t>
    </dgm:pt>
    <dgm:pt modelId="{F3F16D4E-CEF7-43E6-8E49-34A92037023B}">
      <dgm:prSet phldrT="[Text]"/>
      <dgm:spPr/>
      <dgm:t>
        <a:bodyPr/>
        <a:lstStyle/>
        <a:p>
          <a:r>
            <a:rPr lang="en-GB" dirty="0"/>
            <a:t>Demonstrate an understanding of general operating system concepts</a:t>
          </a:r>
        </a:p>
      </dgm:t>
    </dgm:pt>
    <dgm:pt modelId="{816210E8-8E8F-4E79-B657-6B94041BEC91}" type="parTrans" cxnId="{766DE89C-3D66-4FAF-BA1F-2E333A1A1AD1}">
      <dgm:prSet/>
      <dgm:spPr/>
      <dgm:t>
        <a:bodyPr/>
        <a:lstStyle/>
        <a:p>
          <a:endParaRPr lang="en-GB"/>
        </a:p>
      </dgm:t>
    </dgm:pt>
    <dgm:pt modelId="{2F433DCD-E4A2-480C-9FE2-5A8A070DDEA8}" type="sibTrans" cxnId="{766DE89C-3D66-4FAF-BA1F-2E333A1A1AD1}">
      <dgm:prSet custT="1"/>
      <dgm:spPr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25400" cap="flat" cmpd="sng" algn="ctr">
          <a:solidFill>
            <a:srgbClr val="00B0F0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 spcFirstLastPara="0" vert="horz" wrap="square" lIns="45720" tIns="11430" rIns="45720" bIns="11430" numCol="1" spcCol="1270" anchor="ctr" anchorCtr="0"/>
        <a:lstStyle/>
        <a:p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  <a:ea typeface="+mn-ea"/>
              <a:cs typeface="+mn-cs"/>
            </a:rPr>
            <a:t>Learning</a:t>
          </a:r>
          <a:r>
            <a:rPr lang="en-GB" sz="2000" kern="1200" dirty="0"/>
            <a:t> outcome 2 </a:t>
          </a:r>
        </a:p>
      </dgm:t>
    </dgm:pt>
    <dgm:pt modelId="{437B1166-8A3C-406E-A1F0-156081111B82}" type="pres">
      <dgm:prSet presAssocID="{2E3CAEFD-5F8D-4EE4-AE99-32D24919D05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2EC990B-9488-4262-8135-77E29E1D60ED}" type="pres">
      <dgm:prSet presAssocID="{9305F47A-CE68-417E-B1F5-F216CFD440D9}" presName="hierRoot1" presStyleCnt="0">
        <dgm:presLayoutVars>
          <dgm:hierBranch val="init"/>
        </dgm:presLayoutVars>
      </dgm:prSet>
      <dgm:spPr/>
    </dgm:pt>
    <dgm:pt modelId="{30DEC2BA-EA07-4B09-98AE-0924D65D632B}" type="pres">
      <dgm:prSet presAssocID="{9305F47A-CE68-417E-B1F5-F216CFD440D9}" presName="rootComposite1" presStyleCnt="0"/>
      <dgm:spPr/>
    </dgm:pt>
    <dgm:pt modelId="{6D20DA1D-32B6-42D6-BC83-597608FBDB5C}" type="pres">
      <dgm:prSet presAssocID="{9305F47A-CE68-417E-B1F5-F216CFD440D9}" presName="rootText1" presStyleLbl="node0" presStyleIdx="0" presStyleCnt="1" custScaleX="133464">
        <dgm:presLayoutVars>
          <dgm:chMax/>
          <dgm:chPref val="3"/>
        </dgm:presLayoutVars>
      </dgm:prSet>
      <dgm:spPr/>
    </dgm:pt>
    <dgm:pt modelId="{89E6F73B-534B-4AC7-AD23-5D33F81B1DC8}" type="pres">
      <dgm:prSet presAssocID="{9305F47A-CE68-417E-B1F5-F216CFD440D9}" presName="titleText1" presStyleLbl="fgAcc0" presStyleIdx="0" presStyleCnt="1" custScaleY="62966">
        <dgm:presLayoutVars>
          <dgm:chMax val="0"/>
          <dgm:chPref val="0"/>
        </dgm:presLayoutVars>
      </dgm:prSet>
      <dgm:spPr/>
    </dgm:pt>
    <dgm:pt modelId="{B7A60D36-FB3F-42BE-A58F-BFE7A45035AF}" type="pres">
      <dgm:prSet presAssocID="{9305F47A-CE68-417E-B1F5-F216CFD440D9}" presName="rootConnector1" presStyleLbl="node1" presStyleIdx="0" presStyleCnt="2"/>
      <dgm:spPr/>
    </dgm:pt>
    <dgm:pt modelId="{11221E65-D67E-43CF-AF39-6875066A8EBA}" type="pres">
      <dgm:prSet presAssocID="{9305F47A-CE68-417E-B1F5-F216CFD440D9}" presName="hierChild2" presStyleCnt="0"/>
      <dgm:spPr/>
    </dgm:pt>
    <dgm:pt modelId="{084DFC46-1DB9-4D81-997A-CB88468528CF}" type="pres">
      <dgm:prSet presAssocID="{D25B2F9F-AB93-42A5-ADF3-2A342C28DFE0}" presName="Name37" presStyleLbl="parChTrans1D2" presStyleIdx="0" presStyleCnt="2"/>
      <dgm:spPr/>
    </dgm:pt>
    <dgm:pt modelId="{6531AD9D-D071-4C9F-940A-26017622959B}" type="pres">
      <dgm:prSet presAssocID="{AE4AB231-7622-481C-9CA6-D40F94D7227C}" presName="hierRoot2" presStyleCnt="0">
        <dgm:presLayoutVars>
          <dgm:hierBranch val="init"/>
        </dgm:presLayoutVars>
      </dgm:prSet>
      <dgm:spPr/>
    </dgm:pt>
    <dgm:pt modelId="{3A726337-2413-4276-B7D8-4D49B4112179}" type="pres">
      <dgm:prSet presAssocID="{AE4AB231-7622-481C-9CA6-D40F94D7227C}" presName="rootComposite" presStyleCnt="0"/>
      <dgm:spPr/>
    </dgm:pt>
    <dgm:pt modelId="{6382D204-7525-409F-80F9-8D4439EE456A}" type="pres">
      <dgm:prSet presAssocID="{AE4AB231-7622-481C-9CA6-D40F94D7227C}" presName="rootText" presStyleLbl="node1" presStyleIdx="0" presStyleCnt="2" custScaleX="145388" custScaleY="127016">
        <dgm:presLayoutVars>
          <dgm:chMax/>
          <dgm:chPref val="3"/>
        </dgm:presLayoutVars>
      </dgm:prSet>
      <dgm:spPr/>
    </dgm:pt>
    <dgm:pt modelId="{39AFCB95-E02F-44DC-8710-F0EBD151D9E0}" type="pres">
      <dgm:prSet presAssocID="{AE4AB231-7622-481C-9CA6-D40F94D7227C}" presName="titleText2" presStyleLbl="fgAcc1" presStyleIdx="0" presStyleCnt="2" custScaleY="64551" custLinFactNeighborX="-2203" custLinFactNeighborY="48257">
        <dgm:presLayoutVars>
          <dgm:chMax val="0"/>
          <dgm:chPref val="0"/>
        </dgm:presLayoutVars>
      </dgm:prSet>
      <dgm:spPr/>
    </dgm:pt>
    <dgm:pt modelId="{33178D63-0BE4-470A-A063-A1E7BF942582}" type="pres">
      <dgm:prSet presAssocID="{AE4AB231-7622-481C-9CA6-D40F94D7227C}" presName="rootConnector" presStyleLbl="node2" presStyleIdx="0" presStyleCnt="0"/>
      <dgm:spPr/>
    </dgm:pt>
    <dgm:pt modelId="{F2E2EAE4-197E-4B3C-94E7-AF60864F5B7F}" type="pres">
      <dgm:prSet presAssocID="{AE4AB231-7622-481C-9CA6-D40F94D7227C}" presName="hierChild4" presStyleCnt="0"/>
      <dgm:spPr/>
    </dgm:pt>
    <dgm:pt modelId="{C247D344-23D9-4443-A53E-5B3150349D64}" type="pres">
      <dgm:prSet presAssocID="{AE4AB231-7622-481C-9CA6-D40F94D7227C}" presName="hierChild5" presStyleCnt="0"/>
      <dgm:spPr/>
    </dgm:pt>
    <dgm:pt modelId="{E59E4E22-5955-49B4-810E-C1EF2123D941}" type="pres">
      <dgm:prSet presAssocID="{816210E8-8E8F-4E79-B657-6B94041BEC91}" presName="Name37" presStyleLbl="parChTrans1D2" presStyleIdx="1" presStyleCnt="2"/>
      <dgm:spPr/>
    </dgm:pt>
    <dgm:pt modelId="{2AB7C41F-7D02-40CF-888B-7D8CC8D24494}" type="pres">
      <dgm:prSet presAssocID="{F3F16D4E-CEF7-43E6-8E49-34A92037023B}" presName="hierRoot2" presStyleCnt="0">
        <dgm:presLayoutVars>
          <dgm:hierBranch val="init"/>
        </dgm:presLayoutVars>
      </dgm:prSet>
      <dgm:spPr/>
    </dgm:pt>
    <dgm:pt modelId="{9573262B-ACCC-4555-BE23-BCF386F98D99}" type="pres">
      <dgm:prSet presAssocID="{F3F16D4E-CEF7-43E6-8E49-34A92037023B}" presName="rootComposite" presStyleCnt="0"/>
      <dgm:spPr/>
    </dgm:pt>
    <dgm:pt modelId="{F9D3D7A1-0EF9-4570-BBE9-11DE12262FDD}" type="pres">
      <dgm:prSet presAssocID="{F3F16D4E-CEF7-43E6-8E49-34A92037023B}" presName="rootText" presStyleLbl="node1" presStyleIdx="1" presStyleCnt="2" custScaleX="147197" custScaleY="117804">
        <dgm:presLayoutVars>
          <dgm:chMax/>
          <dgm:chPref val="3"/>
        </dgm:presLayoutVars>
      </dgm:prSet>
      <dgm:spPr/>
    </dgm:pt>
    <dgm:pt modelId="{83123474-05D3-4748-92AE-1E33003D51E4}" type="pres">
      <dgm:prSet presAssocID="{F3F16D4E-CEF7-43E6-8E49-34A92037023B}" presName="titleText2" presStyleLbl="fgAcc1" presStyleIdx="1" presStyleCnt="2" custScaleY="53988">
        <dgm:presLayoutVars>
          <dgm:chMax val="0"/>
          <dgm:chPref val="0"/>
        </dgm:presLayoutVars>
      </dgm:prSet>
      <dgm:spPr>
        <a:xfrm>
          <a:off x="4537022" y="3223174"/>
          <a:ext cx="2441257" cy="468138"/>
        </a:xfrm>
        <a:prstGeom prst="rect">
          <a:avLst/>
        </a:prstGeom>
      </dgm:spPr>
    </dgm:pt>
    <dgm:pt modelId="{578414E8-7F70-4E7D-9BE2-C2ABEF0D0F03}" type="pres">
      <dgm:prSet presAssocID="{F3F16D4E-CEF7-43E6-8E49-34A92037023B}" presName="rootConnector" presStyleLbl="node2" presStyleIdx="0" presStyleCnt="0"/>
      <dgm:spPr/>
    </dgm:pt>
    <dgm:pt modelId="{5CFD0835-9A4B-4294-8EC2-5F3DE6E795FA}" type="pres">
      <dgm:prSet presAssocID="{F3F16D4E-CEF7-43E6-8E49-34A92037023B}" presName="hierChild4" presStyleCnt="0"/>
      <dgm:spPr/>
    </dgm:pt>
    <dgm:pt modelId="{734FFEBF-334E-4693-B78E-ADE93C354749}" type="pres">
      <dgm:prSet presAssocID="{F3F16D4E-CEF7-43E6-8E49-34A92037023B}" presName="hierChild5" presStyleCnt="0"/>
      <dgm:spPr/>
    </dgm:pt>
    <dgm:pt modelId="{0B6FB8D6-76C0-4436-8AA2-CF967E8F56E1}" type="pres">
      <dgm:prSet presAssocID="{9305F47A-CE68-417E-B1F5-F216CFD440D9}" presName="hierChild3" presStyleCnt="0"/>
      <dgm:spPr/>
    </dgm:pt>
  </dgm:ptLst>
  <dgm:cxnLst>
    <dgm:cxn modelId="{C017CE0B-BB48-493D-BBAA-1C1E498A743C}" type="presOf" srcId="{2E3CAEFD-5F8D-4EE4-AE99-32D24919D051}" destId="{437B1166-8A3C-406E-A1F0-156081111B82}" srcOrd="0" destOrd="0" presId="urn:microsoft.com/office/officeart/2008/layout/NameandTitleOrganizationalChart"/>
    <dgm:cxn modelId="{7DFA020E-B3F5-4C8D-8449-335C1537A579}" srcId="{2E3CAEFD-5F8D-4EE4-AE99-32D24919D051}" destId="{9305F47A-CE68-417E-B1F5-F216CFD440D9}" srcOrd="0" destOrd="0" parTransId="{DB2D365A-2EEB-4797-B536-E0D51B98F1E1}" sibTransId="{701664E6-44C4-49A6-A513-1FB4D678EE7A}"/>
    <dgm:cxn modelId="{C58C491F-36CE-43F0-81B5-D3589DBA0667}" type="presOf" srcId="{9305F47A-CE68-417E-B1F5-F216CFD440D9}" destId="{B7A60D36-FB3F-42BE-A58F-BFE7A45035AF}" srcOrd="1" destOrd="0" presId="urn:microsoft.com/office/officeart/2008/layout/NameandTitleOrganizationalChart"/>
    <dgm:cxn modelId="{B26BF545-4D79-4B08-A31D-78C71A29D7A0}" type="presOf" srcId="{D25B2F9F-AB93-42A5-ADF3-2A342C28DFE0}" destId="{084DFC46-1DB9-4D81-997A-CB88468528CF}" srcOrd="0" destOrd="0" presId="urn:microsoft.com/office/officeart/2008/layout/NameandTitleOrganizationalChart"/>
    <dgm:cxn modelId="{4E522B7E-6BDA-4B58-8242-77761D989470}" type="presOf" srcId="{F3F16D4E-CEF7-43E6-8E49-34A92037023B}" destId="{F9D3D7A1-0EF9-4570-BBE9-11DE12262FDD}" srcOrd="0" destOrd="0" presId="urn:microsoft.com/office/officeart/2008/layout/NameandTitleOrganizationalChart"/>
    <dgm:cxn modelId="{BE92B580-B840-4618-B6C6-1ADB862E348F}" type="presOf" srcId="{701664E6-44C4-49A6-A513-1FB4D678EE7A}" destId="{89E6F73B-534B-4AC7-AD23-5D33F81B1DC8}" srcOrd="0" destOrd="0" presId="urn:microsoft.com/office/officeart/2008/layout/NameandTitleOrganizationalChart"/>
    <dgm:cxn modelId="{51D5E889-D060-449C-9BB2-4126D1C97ABE}" type="presOf" srcId="{F3F16D4E-CEF7-43E6-8E49-34A92037023B}" destId="{578414E8-7F70-4E7D-9BE2-C2ABEF0D0F03}" srcOrd="1" destOrd="0" presId="urn:microsoft.com/office/officeart/2008/layout/NameandTitleOrganizationalChart"/>
    <dgm:cxn modelId="{A93A9A96-1B75-48CE-A11B-C32EE2134C3C}" type="presOf" srcId="{816210E8-8E8F-4E79-B657-6B94041BEC91}" destId="{E59E4E22-5955-49B4-810E-C1EF2123D941}" srcOrd="0" destOrd="0" presId="urn:microsoft.com/office/officeart/2008/layout/NameandTitleOrganizationalChart"/>
    <dgm:cxn modelId="{3543B59B-5417-475D-87B8-0ACFA1C83A44}" type="presOf" srcId="{2F433DCD-E4A2-480C-9FE2-5A8A070DDEA8}" destId="{83123474-05D3-4748-92AE-1E33003D51E4}" srcOrd="0" destOrd="0" presId="urn:microsoft.com/office/officeart/2008/layout/NameandTitleOrganizationalChart"/>
    <dgm:cxn modelId="{766DE89C-3D66-4FAF-BA1F-2E333A1A1AD1}" srcId="{9305F47A-CE68-417E-B1F5-F216CFD440D9}" destId="{F3F16D4E-CEF7-43E6-8E49-34A92037023B}" srcOrd="1" destOrd="0" parTransId="{816210E8-8E8F-4E79-B657-6B94041BEC91}" sibTransId="{2F433DCD-E4A2-480C-9FE2-5A8A070DDEA8}"/>
    <dgm:cxn modelId="{8A3C26AA-E882-4663-9559-34F333CD9B61}" type="presOf" srcId="{AE4AB231-7622-481C-9CA6-D40F94D7227C}" destId="{33178D63-0BE4-470A-A063-A1E7BF942582}" srcOrd="1" destOrd="0" presId="urn:microsoft.com/office/officeart/2008/layout/NameandTitleOrganizationalChart"/>
    <dgm:cxn modelId="{A7A008BD-C6C1-473B-B0B7-8A93BF634452}" type="presOf" srcId="{9305F47A-CE68-417E-B1F5-F216CFD440D9}" destId="{6D20DA1D-32B6-42D6-BC83-597608FBDB5C}" srcOrd="0" destOrd="0" presId="urn:microsoft.com/office/officeart/2008/layout/NameandTitleOrganizationalChart"/>
    <dgm:cxn modelId="{93BDA1D7-AE54-4FCC-9CBF-297579310BB6}" type="presOf" srcId="{AE4AB231-7622-481C-9CA6-D40F94D7227C}" destId="{6382D204-7525-409F-80F9-8D4439EE456A}" srcOrd="0" destOrd="0" presId="urn:microsoft.com/office/officeart/2008/layout/NameandTitleOrganizationalChart"/>
    <dgm:cxn modelId="{30ABB4E8-5DD6-481E-8FB2-F78A979C88D3}" type="presOf" srcId="{969004E1-02F5-4B54-9E04-96FDA937C5D4}" destId="{39AFCB95-E02F-44DC-8710-F0EBD151D9E0}" srcOrd="0" destOrd="0" presId="urn:microsoft.com/office/officeart/2008/layout/NameandTitleOrganizationalChart"/>
    <dgm:cxn modelId="{537429F7-4366-4BF4-AAA4-B818D77079D3}" srcId="{9305F47A-CE68-417E-B1F5-F216CFD440D9}" destId="{AE4AB231-7622-481C-9CA6-D40F94D7227C}" srcOrd="0" destOrd="0" parTransId="{D25B2F9F-AB93-42A5-ADF3-2A342C28DFE0}" sibTransId="{969004E1-02F5-4B54-9E04-96FDA937C5D4}"/>
    <dgm:cxn modelId="{FF64E006-0410-42FA-B624-25137BD5C5F1}" type="presParOf" srcId="{437B1166-8A3C-406E-A1F0-156081111B82}" destId="{B2EC990B-9488-4262-8135-77E29E1D60ED}" srcOrd="0" destOrd="0" presId="urn:microsoft.com/office/officeart/2008/layout/NameandTitleOrganizationalChart"/>
    <dgm:cxn modelId="{3004E6C3-61EE-4155-B6E7-D6DDB4EA351D}" type="presParOf" srcId="{B2EC990B-9488-4262-8135-77E29E1D60ED}" destId="{30DEC2BA-EA07-4B09-98AE-0924D65D632B}" srcOrd="0" destOrd="0" presId="urn:microsoft.com/office/officeart/2008/layout/NameandTitleOrganizationalChart"/>
    <dgm:cxn modelId="{7A7B8AB4-AEDE-4CDB-957A-3C9F834059EB}" type="presParOf" srcId="{30DEC2BA-EA07-4B09-98AE-0924D65D632B}" destId="{6D20DA1D-32B6-42D6-BC83-597608FBDB5C}" srcOrd="0" destOrd="0" presId="urn:microsoft.com/office/officeart/2008/layout/NameandTitleOrganizationalChart"/>
    <dgm:cxn modelId="{71BBB239-A56A-42A9-8D73-A0DE7E65ED8C}" type="presParOf" srcId="{30DEC2BA-EA07-4B09-98AE-0924D65D632B}" destId="{89E6F73B-534B-4AC7-AD23-5D33F81B1DC8}" srcOrd="1" destOrd="0" presId="urn:microsoft.com/office/officeart/2008/layout/NameandTitleOrganizationalChart"/>
    <dgm:cxn modelId="{93A20CD6-5F90-45D6-8D65-5E87F2FDC812}" type="presParOf" srcId="{30DEC2BA-EA07-4B09-98AE-0924D65D632B}" destId="{B7A60D36-FB3F-42BE-A58F-BFE7A45035AF}" srcOrd="2" destOrd="0" presId="urn:microsoft.com/office/officeart/2008/layout/NameandTitleOrganizationalChart"/>
    <dgm:cxn modelId="{BF8BBB53-F42F-44BB-833A-4141D6D87D0C}" type="presParOf" srcId="{B2EC990B-9488-4262-8135-77E29E1D60ED}" destId="{11221E65-D67E-43CF-AF39-6875066A8EBA}" srcOrd="1" destOrd="0" presId="urn:microsoft.com/office/officeart/2008/layout/NameandTitleOrganizationalChart"/>
    <dgm:cxn modelId="{9569007E-C848-4F3F-A343-0447B5277916}" type="presParOf" srcId="{11221E65-D67E-43CF-AF39-6875066A8EBA}" destId="{084DFC46-1DB9-4D81-997A-CB88468528CF}" srcOrd="0" destOrd="0" presId="urn:microsoft.com/office/officeart/2008/layout/NameandTitleOrganizationalChart"/>
    <dgm:cxn modelId="{0F67718E-80BC-4FEA-9BB0-E53D9FC89CFB}" type="presParOf" srcId="{11221E65-D67E-43CF-AF39-6875066A8EBA}" destId="{6531AD9D-D071-4C9F-940A-26017622959B}" srcOrd="1" destOrd="0" presId="urn:microsoft.com/office/officeart/2008/layout/NameandTitleOrganizationalChart"/>
    <dgm:cxn modelId="{112FC59E-2249-4C45-AF0E-AE852CA29A88}" type="presParOf" srcId="{6531AD9D-D071-4C9F-940A-26017622959B}" destId="{3A726337-2413-4276-B7D8-4D49B4112179}" srcOrd="0" destOrd="0" presId="urn:microsoft.com/office/officeart/2008/layout/NameandTitleOrganizationalChart"/>
    <dgm:cxn modelId="{77B1DF73-1429-409E-8EC1-9155FCE6E80F}" type="presParOf" srcId="{3A726337-2413-4276-B7D8-4D49B4112179}" destId="{6382D204-7525-409F-80F9-8D4439EE456A}" srcOrd="0" destOrd="0" presId="urn:microsoft.com/office/officeart/2008/layout/NameandTitleOrganizationalChart"/>
    <dgm:cxn modelId="{3D885C5C-0623-4511-ABED-18350FAE7ED1}" type="presParOf" srcId="{3A726337-2413-4276-B7D8-4D49B4112179}" destId="{39AFCB95-E02F-44DC-8710-F0EBD151D9E0}" srcOrd="1" destOrd="0" presId="urn:microsoft.com/office/officeart/2008/layout/NameandTitleOrganizationalChart"/>
    <dgm:cxn modelId="{7DD42098-D7CF-44D3-A2ED-819E45B13D32}" type="presParOf" srcId="{3A726337-2413-4276-B7D8-4D49B4112179}" destId="{33178D63-0BE4-470A-A063-A1E7BF942582}" srcOrd="2" destOrd="0" presId="urn:microsoft.com/office/officeart/2008/layout/NameandTitleOrganizationalChart"/>
    <dgm:cxn modelId="{A6FE65D4-F1AF-4DF1-BA32-0F1DECB2B5DC}" type="presParOf" srcId="{6531AD9D-D071-4C9F-940A-26017622959B}" destId="{F2E2EAE4-197E-4B3C-94E7-AF60864F5B7F}" srcOrd="1" destOrd="0" presId="urn:microsoft.com/office/officeart/2008/layout/NameandTitleOrganizationalChart"/>
    <dgm:cxn modelId="{3CC77285-13BE-4CC8-9310-D361D84C46AD}" type="presParOf" srcId="{6531AD9D-D071-4C9F-940A-26017622959B}" destId="{C247D344-23D9-4443-A53E-5B3150349D64}" srcOrd="2" destOrd="0" presId="urn:microsoft.com/office/officeart/2008/layout/NameandTitleOrganizationalChart"/>
    <dgm:cxn modelId="{1B22FD45-0A07-4EA6-AFC1-4C799ACF4837}" type="presParOf" srcId="{11221E65-D67E-43CF-AF39-6875066A8EBA}" destId="{E59E4E22-5955-49B4-810E-C1EF2123D941}" srcOrd="2" destOrd="0" presId="urn:microsoft.com/office/officeart/2008/layout/NameandTitleOrganizationalChart"/>
    <dgm:cxn modelId="{0D39F7EA-07CB-4CCA-8158-A9BCFAF69F29}" type="presParOf" srcId="{11221E65-D67E-43CF-AF39-6875066A8EBA}" destId="{2AB7C41F-7D02-40CF-888B-7D8CC8D24494}" srcOrd="3" destOrd="0" presId="urn:microsoft.com/office/officeart/2008/layout/NameandTitleOrganizationalChart"/>
    <dgm:cxn modelId="{DE745E97-EFE5-4DD0-940B-764A4F561A23}" type="presParOf" srcId="{2AB7C41F-7D02-40CF-888B-7D8CC8D24494}" destId="{9573262B-ACCC-4555-BE23-BCF386F98D99}" srcOrd="0" destOrd="0" presId="urn:microsoft.com/office/officeart/2008/layout/NameandTitleOrganizationalChart"/>
    <dgm:cxn modelId="{1DB9F8EA-3C5D-45E0-B2E7-824098B043CA}" type="presParOf" srcId="{9573262B-ACCC-4555-BE23-BCF386F98D99}" destId="{F9D3D7A1-0EF9-4570-BBE9-11DE12262FDD}" srcOrd="0" destOrd="0" presId="urn:microsoft.com/office/officeart/2008/layout/NameandTitleOrganizationalChart"/>
    <dgm:cxn modelId="{ED21C49D-1584-4CC0-9CB3-AE33FC1F9E75}" type="presParOf" srcId="{9573262B-ACCC-4555-BE23-BCF386F98D99}" destId="{83123474-05D3-4748-92AE-1E33003D51E4}" srcOrd="1" destOrd="0" presId="urn:microsoft.com/office/officeart/2008/layout/NameandTitleOrganizationalChart"/>
    <dgm:cxn modelId="{C9D00B97-A13B-409E-B8B4-34D753709720}" type="presParOf" srcId="{9573262B-ACCC-4555-BE23-BCF386F98D99}" destId="{578414E8-7F70-4E7D-9BE2-C2ABEF0D0F03}" srcOrd="2" destOrd="0" presId="urn:microsoft.com/office/officeart/2008/layout/NameandTitleOrganizationalChart"/>
    <dgm:cxn modelId="{2185D597-C757-42E2-90B4-2978209A0FC3}" type="presParOf" srcId="{2AB7C41F-7D02-40CF-888B-7D8CC8D24494}" destId="{5CFD0835-9A4B-4294-8EC2-5F3DE6E795FA}" srcOrd="1" destOrd="0" presId="urn:microsoft.com/office/officeart/2008/layout/NameandTitleOrganizationalChart"/>
    <dgm:cxn modelId="{B7035AE7-6428-4417-9456-54675C01959A}" type="presParOf" srcId="{2AB7C41F-7D02-40CF-888B-7D8CC8D24494}" destId="{734FFEBF-334E-4693-B78E-ADE93C354749}" srcOrd="2" destOrd="0" presId="urn:microsoft.com/office/officeart/2008/layout/NameandTitleOrganizationalChart"/>
    <dgm:cxn modelId="{EDE0681D-6798-4B6A-8A0E-304DC4AEBCEF}" type="presParOf" srcId="{B2EC990B-9488-4262-8135-77E29E1D60ED}" destId="{0B6FB8D6-76C0-4436-8AA2-CF967E8F56E1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E5E9E5-722B-47DC-AC36-2740FD64F238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AA4F65-A64B-489C-AC38-41AA8F3E9269}">
      <dgm:prSet phldrT="[Text]"/>
      <dgm:spPr/>
      <dgm:t>
        <a:bodyPr/>
        <a:lstStyle/>
        <a:p>
          <a:r>
            <a:rPr lang="en-GB" dirty="0"/>
            <a:t>ACCA4022</a:t>
          </a:r>
        </a:p>
      </dgm:t>
    </dgm:pt>
    <dgm:pt modelId="{42281258-85DF-4E49-A292-2E0065709C2A}" type="parTrans" cxnId="{9AE16F83-1B46-4176-ACA5-69C11986947F}">
      <dgm:prSet/>
      <dgm:spPr/>
      <dgm:t>
        <a:bodyPr/>
        <a:lstStyle/>
        <a:p>
          <a:endParaRPr lang="en-GB"/>
        </a:p>
      </dgm:t>
    </dgm:pt>
    <dgm:pt modelId="{FB85B916-3FE4-4F8D-9164-9A3351AF88CC}" type="sibTrans" cxnId="{9AE16F83-1B46-4176-ACA5-69C11986947F}">
      <dgm:prSet/>
      <dgm:spPr/>
      <dgm:t>
        <a:bodyPr/>
        <a:lstStyle/>
        <a:p>
          <a:endParaRPr lang="en-GB"/>
        </a:p>
      </dgm:t>
    </dgm:pt>
    <dgm:pt modelId="{45F0D0F2-F029-4730-A24F-99A05575F18E}">
      <dgm:prSet phldrT="[Text]" custT="1"/>
      <dgm:spPr/>
      <dgm:t>
        <a:bodyPr/>
        <a:lstStyle/>
        <a:p>
          <a:r>
            <a:rPr lang="en-GB" sz="800" dirty="0"/>
            <a:t>Number systems</a:t>
          </a:r>
        </a:p>
      </dgm:t>
    </dgm:pt>
    <dgm:pt modelId="{FF883C00-69D1-4794-9C81-2224328CAE85}" type="parTrans" cxnId="{233FB6A7-5DF1-4DE8-8C5A-E89810196D1E}">
      <dgm:prSet/>
      <dgm:spPr/>
      <dgm:t>
        <a:bodyPr/>
        <a:lstStyle/>
        <a:p>
          <a:endParaRPr lang="en-GB"/>
        </a:p>
      </dgm:t>
    </dgm:pt>
    <dgm:pt modelId="{85AC0BE5-267D-4509-B00A-1805C13245B5}" type="sibTrans" cxnId="{233FB6A7-5DF1-4DE8-8C5A-E89810196D1E}">
      <dgm:prSet/>
      <dgm:spPr/>
      <dgm:t>
        <a:bodyPr/>
        <a:lstStyle/>
        <a:p>
          <a:endParaRPr lang="en-GB"/>
        </a:p>
      </dgm:t>
    </dgm:pt>
    <dgm:pt modelId="{DC3BB6D4-3256-4881-AEB9-AB5E41C65F4F}">
      <dgm:prSet phldrT="[Text]" custT="1"/>
      <dgm:spPr/>
      <dgm:t>
        <a:bodyPr/>
        <a:lstStyle/>
        <a:p>
          <a:r>
            <a:rPr lang="en-GB" sz="800" dirty="0"/>
            <a:t>Computer systems</a:t>
          </a:r>
        </a:p>
      </dgm:t>
    </dgm:pt>
    <dgm:pt modelId="{42587821-DB3C-45CD-8C05-28EDDE54AB0A}" type="parTrans" cxnId="{841A72A5-3B09-46BD-B189-830895C97AE9}">
      <dgm:prSet/>
      <dgm:spPr/>
      <dgm:t>
        <a:bodyPr/>
        <a:lstStyle/>
        <a:p>
          <a:endParaRPr lang="en-GB"/>
        </a:p>
      </dgm:t>
    </dgm:pt>
    <dgm:pt modelId="{ECBF1F7D-1F12-438B-B06B-9161465B4D4D}" type="sibTrans" cxnId="{841A72A5-3B09-46BD-B189-830895C97AE9}">
      <dgm:prSet/>
      <dgm:spPr/>
      <dgm:t>
        <a:bodyPr/>
        <a:lstStyle/>
        <a:p>
          <a:endParaRPr lang="en-GB"/>
        </a:p>
      </dgm:t>
    </dgm:pt>
    <dgm:pt modelId="{46E70DFA-638D-49C4-8118-2FF617DC2D69}">
      <dgm:prSet phldrT="[Text]" custT="1"/>
      <dgm:spPr/>
      <dgm:t>
        <a:bodyPr/>
        <a:lstStyle/>
        <a:p>
          <a:r>
            <a:rPr lang="en-GB" sz="800" dirty="0"/>
            <a:t>Storage devices</a:t>
          </a:r>
        </a:p>
      </dgm:t>
    </dgm:pt>
    <dgm:pt modelId="{7F4C2F73-4E58-4A39-9267-4F36ACDB1F99}" type="parTrans" cxnId="{539D3069-82D3-4794-A007-EA3239641A14}">
      <dgm:prSet/>
      <dgm:spPr/>
      <dgm:t>
        <a:bodyPr/>
        <a:lstStyle/>
        <a:p>
          <a:endParaRPr lang="en-GB"/>
        </a:p>
      </dgm:t>
    </dgm:pt>
    <dgm:pt modelId="{DD1EB9D3-89E5-470B-92EC-13FEC938E21D}" type="sibTrans" cxnId="{539D3069-82D3-4794-A007-EA3239641A14}">
      <dgm:prSet/>
      <dgm:spPr/>
      <dgm:t>
        <a:bodyPr/>
        <a:lstStyle/>
        <a:p>
          <a:endParaRPr lang="en-GB"/>
        </a:p>
      </dgm:t>
    </dgm:pt>
    <dgm:pt modelId="{BAD3A8A0-AD9E-4AFF-BC71-EB85412DF1C5}">
      <dgm:prSet phldrT="[Text]" custT="1"/>
      <dgm:spPr/>
      <dgm:t>
        <a:bodyPr/>
        <a:lstStyle/>
        <a:p>
          <a:r>
            <a:rPr lang="en-GB" sz="800" dirty="0"/>
            <a:t>Data capacities and transfers speeds</a:t>
          </a:r>
        </a:p>
      </dgm:t>
    </dgm:pt>
    <dgm:pt modelId="{1BA5B847-8EDF-4225-8B34-5CE8A95103C9}" type="parTrans" cxnId="{64253C4F-F754-43A2-86B1-495BE7281BEB}">
      <dgm:prSet/>
      <dgm:spPr/>
      <dgm:t>
        <a:bodyPr/>
        <a:lstStyle/>
        <a:p>
          <a:endParaRPr lang="en-GB"/>
        </a:p>
      </dgm:t>
    </dgm:pt>
    <dgm:pt modelId="{5AE1861C-2D37-4EFC-BAD9-652FD3888AD2}" type="sibTrans" cxnId="{64253C4F-F754-43A2-86B1-495BE7281BEB}">
      <dgm:prSet/>
      <dgm:spPr/>
      <dgm:t>
        <a:bodyPr/>
        <a:lstStyle/>
        <a:p>
          <a:endParaRPr lang="en-GB"/>
        </a:p>
      </dgm:t>
    </dgm:pt>
    <dgm:pt modelId="{6F6A76A0-3EF0-4EFB-AA70-5AC6D6151E9A}">
      <dgm:prSet phldrT="[Text]" custT="1"/>
      <dgm:spPr/>
      <dgm:t>
        <a:bodyPr/>
        <a:lstStyle/>
        <a:p>
          <a:r>
            <a:rPr lang="en-GB" sz="800" dirty="0"/>
            <a:t>Processor characteristics</a:t>
          </a:r>
        </a:p>
      </dgm:t>
    </dgm:pt>
    <dgm:pt modelId="{75CA089F-9FC3-4961-9B7A-DDB88005CBC6}" type="parTrans" cxnId="{3CF262B7-6143-480F-97F3-EE759B6AD7D6}">
      <dgm:prSet/>
      <dgm:spPr/>
      <dgm:t>
        <a:bodyPr/>
        <a:lstStyle/>
        <a:p>
          <a:endParaRPr lang="en-GB"/>
        </a:p>
      </dgm:t>
    </dgm:pt>
    <dgm:pt modelId="{40DB61AF-7E45-43BD-B3E2-43484259AA51}" type="sibTrans" cxnId="{3CF262B7-6143-480F-97F3-EE759B6AD7D6}">
      <dgm:prSet/>
      <dgm:spPr/>
      <dgm:t>
        <a:bodyPr/>
        <a:lstStyle/>
        <a:p>
          <a:endParaRPr lang="en-GB"/>
        </a:p>
      </dgm:t>
    </dgm:pt>
    <dgm:pt modelId="{14264FB0-CEDE-40DE-86F8-5A23D922A49E}">
      <dgm:prSet phldrT="[Text]" custT="1"/>
      <dgm:spPr/>
      <dgm:t>
        <a:bodyPr/>
        <a:lstStyle/>
        <a:p>
          <a:r>
            <a:rPr lang="en-GB" sz="800" dirty="0"/>
            <a:t>Computer architecture</a:t>
          </a:r>
        </a:p>
      </dgm:t>
    </dgm:pt>
    <dgm:pt modelId="{855A0744-E6AB-4BE5-A3A0-E0E76CE2265A}" type="parTrans" cxnId="{C1741587-F783-41B3-BB25-D2AD5B1AC061}">
      <dgm:prSet/>
      <dgm:spPr/>
      <dgm:t>
        <a:bodyPr/>
        <a:lstStyle/>
        <a:p>
          <a:endParaRPr lang="en-GB"/>
        </a:p>
      </dgm:t>
    </dgm:pt>
    <dgm:pt modelId="{416B4568-6F36-4F2E-B96D-17EF22010505}" type="sibTrans" cxnId="{C1741587-F783-41B3-BB25-D2AD5B1AC061}">
      <dgm:prSet/>
      <dgm:spPr/>
      <dgm:t>
        <a:bodyPr/>
        <a:lstStyle/>
        <a:p>
          <a:endParaRPr lang="en-GB"/>
        </a:p>
      </dgm:t>
    </dgm:pt>
    <dgm:pt modelId="{D7504C01-2C64-4CF7-BC1E-E741798D4A3B}">
      <dgm:prSet phldrT="[Text]" custT="1"/>
      <dgm:spPr/>
      <dgm:t>
        <a:bodyPr/>
        <a:lstStyle/>
        <a:p>
          <a:r>
            <a:rPr lang="en-GB" sz="800" dirty="0"/>
            <a:t>Memory organisation</a:t>
          </a:r>
        </a:p>
      </dgm:t>
    </dgm:pt>
    <dgm:pt modelId="{C18C25BD-F5DA-4BAC-BDE1-AC375B20CC75}" type="parTrans" cxnId="{7C5A82B5-170B-41D8-BB09-4B09E387E232}">
      <dgm:prSet/>
      <dgm:spPr/>
      <dgm:t>
        <a:bodyPr/>
        <a:lstStyle/>
        <a:p>
          <a:endParaRPr lang="en-GB"/>
        </a:p>
      </dgm:t>
    </dgm:pt>
    <dgm:pt modelId="{10D3B9D1-E344-4222-AF6B-36D9CC9A211F}" type="sibTrans" cxnId="{7C5A82B5-170B-41D8-BB09-4B09E387E232}">
      <dgm:prSet/>
      <dgm:spPr/>
      <dgm:t>
        <a:bodyPr/>
        <a:lstStyle/>
        <a:p>
          <a:endParaRPr lang="en-GB"/>
        </a:p>
      </dgm:t>
    </dgm:pt>
    <dgm:pt modelId="{DD6F27DA-FDC4-4340-9D28-DE4B6194728D}">
      <dgm:prSet phldrT="[Text]" custT="1"/>
      <dgm:spPr/>
      <dgm:t>
        <a:bodyPr/>
        <a:lstStyle/>
        <a:p>
          <a:r>
            <a:rPr lang="en-GB" sz="800" dirty="0"/>
            <a:t>Networking hardware</a:t>
          </a:r>
        </a:p>
      </dgm:t>
    </dgm:pt>
    <dgm:pt modelId="{80D80742-2F52-4FC1-9522-1B8B904B15EF}" type="parTrans" cxnId="{E59D7F46-2F90-4D0D-808D-3BDDC0507002}">
      <dgm:prSet/>
      <dgm:spPr/>
      <dgm:t>
        <a:bodyPr/>
        <a:lstStyle/>
        <a:p>
          <a:endParaRPr lang="en-GB"/>
        </a:p>
      </dgm:t>
    </dgm:pt>
    <dgm:pt modelId="{7D69D979-4E2D-494C-B3BB-E7576E7474C7}" type="sibTrans" cxnId="{E59D7F46-2F90-4D0D-808D-3BDDC0507002}">
      <dgm:prSet/>
      <dgm:spPr/>
      <dgm:t>
        <a:bodyPr/>
        <a:lstStyle/>
        <a:p>
          <a:endParaRPr lang="en-GB"/>
        </a:p>
      </dgm:t>
    </dgm:pt>
    <dgm:pt modelId="{8C3C641C-0A92-4438-8DB3-B6B1146DA444}">
      <dgm:prSet phldrT="[Text]" custT="1"/>
      <dgm:spPr/>
      <dgm:t>
        <a:bodyPr/>
        <a:lstStyle/>
        <a:p>
          <a:r>
            <a:rPr lang="en-GB" sz="800" dirty="0"/>
            <a:t>Operating Systems fundamentals</a:t>
          </a:r>
        </a:p>
      </dgm:t>
    </dgm:pt>
    <dgm:pt modelId="{3E3A7848-3E16-4F6E-A0E4-2FF0DAF01DDD}" type="parTrans" cxnId="{5853CC36-D567-4E1D-BFEF-F08173AB38A7}">
      <dgm:prSet/>
      <dgm:spPr/>
      <dgm:t>
        <a:bodyPr/>
        <a:lstStyle/>
        <a:p>
          <a:endParaRPr lang="en-GB"/>
        </a:p>
      </dgm:t>
    </dgm:pt>
    <dgm:pt modelId="{9A38997F-CDC3-4EDD-8906-5665C705270F}" type="sibTrans" cxnId="{5853CC36-D567-4E1D-BFEF-F08173AB38A7}">
      <dgm:prSet/>
      <dgm:spPr/>
      <dgm:t>
        <a:bodyPr/>
        <a:lstStyle/>
        <a:p>
          <a:endParaRPr lang="en-GB"/>
        </a:p>
      </dgm:t>
    </dgm:pt>
    <dgm:pt modelId="{200D2DE6-D08A-4F19-889F-A35CFFBE3CD5}">
      <dgm:prSet phldrT="[Text]" custT="1"/>
      <dgm:spPr/>
      <dgm:t>
        <a:bodyPr/>
        <a:lstStyle/>
        <a:p>
          <a:r>
            <a:rPr lang="en-GB" sz="800" dirty="0"/>
            <a:t>Privileges and permissions</a:t>
          </a:r>
        </a:p>
      </dgm:t>
    </dgm:pt>
    <dgm:pt modelId="{6CC48045-570D-4654-8E84-93F85B0065BA}" type="parTrans" cxnId="{F170D9C3-B3BF-4D8D-B235-4ED34454EA14}">
      <dgm:prSet/>
      <dgm:spPr/>
      <dgm:t>
        <a:bodyPr/>
        <a:lstStyle/>
        <a:p>
          <a:endParaRPr lang="en-GB"/>
        </a:p>
      </dgm:t>
    </dgm:pt>
    <dgm:pt modelId="{A4779E0C-31A9-4E85-B4FB-AE48A2BCEA92}" type="sibTrans" cxnId="{F170D9C3-B3BF-4D8D-B235-4ED34454EA14}">
      <dgm:prSet/>
      <dgm:spPr/>
      <dgm:t>
        <a:bodyPr/>
        <a:lstStyle/>
        <a:p>
          <a:endParaRPr lang="en-GB"/>
        </a:p>
      </dgm:t>
    </dgm:pt>
    <dgm:pt modelId="{861E7E60-55FD-40D3-8534-5F2DCE97D3D3}">
      <dgm:prSet phldrT="[Text]"/>
      <dgm:spPr/>
      <dgm:t>
        <a:bodyPr/>
        <a:lstStyle/>
        <a:p>
          <a:r>
            <a:rPr lang="en-GB" dirty="0"/>
            <a:t>File system structures</a:t>
          </a:r>
        </a:p>
      </dgm:t>
    </dgm:pt>
    <dgm:pt modelId="{86CBC339-A420-441D-B6BF-A35C88DB02DF}" type="parTrans" cxnId="{3EB40CEC-913F-49EF-8B2C-2DD82ED69BF4}">
      <dgm:prSet/>
      <dgm:spPr/>
      <dgm:t>
        <a:bodyPr/>
        <a:lstStyle/>
        <a:p>
          <a:endParaRPr lang="en-GB"/>
        </a:p>
      </dgm:t>
    </dgm:pt>
    <dgm:pt modelId="{53F04D3C-E85A-43BB-A6AC-CA87383A5B18}" type="sibTrans" cxnId="{3EB40CEC-913F-49EF-8B2C-2DD82ED69BF4}">
      <dgm:prSet/>
      <dgm:spPr/>
      <dgm:t>
        <a:bodyPr/>
        <a:lstStyle/>
        <a:p>
          <a:endParaRPr lang="en-GB"/>
        </a:p>
      </dgm:t>
    </dgm:pt>
    <dgm:pt modelId="{E5C1C73E-FEC8-4281-9F1E-6C362752B0EA}" type="pres">
      <dgm:prSet presAssocID="{38E5E9E5-722B-47DC-AC36-2740FD64F238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EB68938-A750-4669-AEDD-CA1D1B828654}" type="pres">
      <dgm:prSet presAssocID="{A1AA4F65-A64B-489C-AC38-41AA8F3E9269}" presName="centerShape" presStyleLbl="node0" presStyleIdx="0" presStyleCnt="1" custScaleX="110000" custScaleY="110000"/>
      <dgm:spPr/>
    </dgm:pt>
    <dgm:pt modelId="{8B362914-7574-413E-9055-85701824CCD1}" type="pres">
      <dgm:prSet presAssocID="{FF883C00-69D1-4794-9C81-2224328CAE85}" presName="Name9" presStyleLbl="parChTrans1D2" presStyleIdx="0" presStyleCnt="11"/>
      <dgm:spPr/>
    </dgm:pt>
    <dgm:pt modelId="{A03AD1FF-0C28-4D6C-BEEE-654CAC8CC889}" type="pres">
      <dgm:prSet presAssocID="{FF883C00-69D1-4794-9C81-2224328CAE85}" presName="connTx" presStyleLbl="parChTrans1D2" presStyleIdx="0" presStyleCnt="11"/>
      <dgm:spPr/>
    </dgm:pt>
    <dgm:pt modelId="{4A682225-045F-4359-9D08-36F94C9D9777}" type="pres">
      <dgm:prSet presAssocID="{45F0D0F2-F029-4730-A24F-99A05575F18E}" presName="node" presStyleLbl="node1" presStyleIdx="0" presStyleCnt="11" custScaleX="146410" custScaleY="146410">
        <dgm:presLayoutVars>
          <dgm:bulletEnabled val="1"/>
        </dgm:presLayoutVars>
      </dgm:prSet>
      <dgm:spPr/>
    </dgm:pt>
    <dgm:pt modelId="{06573E0E-81DD-4391-8215-B14F2EA065DC}" type="pres">
      <dgm:prSet presAssocID="{42587821-DB3C-45CD-8C05-28EDDE54AB0A}" presName="Name9" presStyleLbl="parChTrans1D2" presStyleIdx="1" presStyleCnt="11"/>
      <dgm:spPr/>
    </dgm:pt>
    <dgm:pt modelId="{412AF253-7BDB-4623-8956-935254F49F21}" type="pres">
      <dgm:prSet presAssocID="{42587821-DB3C-45CD-8C05-28EDDE54AB0A}" presName="connTx" presStyleLbl="parChTrans1D2" presStyleIdx="1" presStyleCnt="11"/>
      <dgm:spPr/>
    </dgm:pt>
    <dgm:pt modelId="{EC279648-29A1-4973-B26A-65501ECB86F8}" type="pres">
      <dgm:prSet presAssocID="{DC3BB6D4-3256-4881-AEB9-AB5E41C65F4F}" presName="node" presStyleLbl="node1" presStyleIdx="1" presStyleCnt="11" custScaleX="146410" custScaleY="146410">
        <dgm:presLayoutVars>
          <dgm:bulletEnabled val="1"/>
        </dgm:presLayoutVars>
      </dgm:prSet>
      <dgm:spPr/>
    </dgm:pt>
    <dgm:pt modelId="{C886B08F-4E5D-45D3-BC5E-4BCEA7D0F0C9}" type="pres">
      <dgm:prSet presAssocID="{7F4C2F73-4E58-4A39-9267-4F36ACDB1F99}" presName="Name9" presStyleLbl="parChTrans1D2" presStyleIdx="2" presStyleCnt="11"/>
      <dgm:spPr/>
    </dgm:pt>
    <dgm:pt modelId="{885BBB2E-6031-4756-9088-6B4335E06C74}" type="pres">
      <dgm:prSet presAssocID="{7F4C2F73-4E58-4A39-9267-4F36ACDB1F99}" presName="connTx" presStyleLbl="parChTrans1D2" presStyleIdx="2" presStyleCnt="11"/>
      <dgm:spPr/>
    </dgm:pt>
    <dgm:pt modelId="{C3418BEC-04AB-4EC4-82C0-763A4F076FB0}" type="pres">
      <dgm:prSet presAssocID="{46E70DFA-638D-49C4-8118-2FF617DC2D69}" presName="node" presStyleLbl="node1" presStyleIdx="2" presStyleCnt="11" custScaleX="146410" custScaleY="146410" custRadScaleRad="96340" custRadScaleInc="156">
        <dgm:presLayoutVars>
          <dgm:bulletEnabled val="1"/>
        </dgm:presLayoutVars>
      </dgm:prSet>
      <dgm:spPr/>
    </dgm:pt>
    <dgm:pt modelId="{0B9921DB-C3E0-4D88-AF27-D4DD259C54A4}" type="pres">
      <dgm:prSet presAssocID="{1BA5B847-8EDF-4225-8B34-5CE8A95103C9}" presName="Name9" presStyleLbl="parChTrans1D2" presStyleIdx="3" presStyleCnt="11"/>
      <dgm:spPr/>
    </dgm:pt>
    <dgm:pt modelId="{432E1FCC-3433-4CFB-9470-A6B860625B05}" type="pres">
      <dgm:prSet presAssocID="{1BA5B847-8EDF-4225-8B34-5CE8A95103C9}" presName="connTx" presStyleLbl="parChTrans1D2" presStyleIdx="3" presStyleCnt="11"/>
      <dgm:spPr/>
    </dgm:pt>
    <dgm:pt modelId="{287E27D6-59BF-430D-AB4F-8D2A6F3FF880}" type="pres">
      <dgm:prSet presAssocID="{BAD3A8A0-AD9E-4AFF-BC71-EB85412DF1C5}" presName="node" presStyleLbl="node1" presStyleIdx="3" presStyleCnt="11" custScaleX="161051" custScaleY="161051">
        <dgm:presLayoutVars>
          <dgm:bulletEnabled val="1"/>
        </dgm:presLayoutVars>
      </dgm:prSet>
      <dgm:spPr/>
    </dgm:pt>
    <dgm:pt modelId="{57665F9A-CC27-4B4E-9480-297D6374D1B7}" type="pres">
      <dgm:prSet presAssocID="{75CA089F-9FC3-4961-9B7A-DDB88005CBC6}" presName="Name9" presStyleLbl="parChTrans1D2" presStyleIdx="4" presStyleCnt="11"/>
      <dgm:spPr/>
    </dgm:pt>
    <dgm:pt modelId="{5E2C9711-38C3-4B03-9807-2658FEBA97C4}" type="pres">
      <dgm:prSet presAssocID="{75CA089F-9FC3-4961-9B7A-DDB88005CBC6}" presName="connTx" presStyleLbl="parChTrans1D2" presStyleIdx="4" presStyleCnt="11"/>
      <dgm:spPr/>
    </dgm:pt>
    <dgm:pt modelId="{BEB79CFE-AA2B-456E-BEAE-28757651EE50}" type="pres">
      <dgm:prSet presAssocID="{6F6A76A0-3EF0-4EFB-AA70-5AC6D6151E9A}" presName="node" presStyleLbl="node1" presStyleIdx="4" presStyleCnt="11" custScaleX="133100" custScaleY="133100">
        <dgm:presLayoutVars>
          <dgm:bulletEnabled val="1"/>
        </dgm:presLayoutVars>
      </dgm:prSet>
      <dgm:spPr/>
    </dgm:pt>
    <dgm:pt modelId="{E0A1EB89-0AA9-48B5-9DDE-D055E8C933DA}" type="pres">
      <dgm:prSet presAssocID="{855A0744-E6AB-4BE5-A3A0-E0E76CE2265A}" presName="Name9" presStyleLbl="parChTrans1D2" presStyleIdx="5" presStyleCnt="11"/>
      <dgm:spPr/>
    </dgm:pt>
    <dgm:pt modelId="{8BCB100F-EDD4-4A31-AB2E-78FE5D26F370}" type="pres">
      <dgm:prSet presAssocID="{855A0744-E6AB-4BE5-A3A0-E0E76CE2265A}" presName="connTx" presStyleLbl="parChTrans1D2" presStyleIdx="5" presStyleCnt="11"/>
      <dgm:spPr/>
    </dgm:pt>
    <dgm:pt modelId="{ADE1A0D0-DD93-41DE-87DF-3D8D5EA8A500}" type="pres">
      <dgm:prSet presAssocID="{14264FB0-CEDE-40DE-86F8-5A23D922A49E}" presName="node" presStyleLbl="node1" presStyleIdx="5" presStyleCnt="11" custScaleX="133100" custScaleY="133100">
        <dgm:presLayoutVars>
          <dgm:bulletEnabled val="1"/>
        </dgm:presLayoutVars>
      </dgm:prSet>
      <dgm:spPr/>
    </dgm:pt>
    <dgm:pt modelId="{A658294F-46B6-45E7-9037-5A7865C2944B}" type="pres">
      <dgm:prSet presAssocID="{C18C25BD-F5DA-4BAC-BDE1-AC375B20CC75}" presName="Name9" presStyleLbl="parChTrans1D2" presStyleIdx="6" presStyleCnt="11"/>
      <dgm:spPr/>
    </dgm:pt>
    <dgm:pt modelId="{14086558-F065-4053-BAEC-A3520A9E13BD}" type="pres">
      <dgm:prSet presAssocID="{C18C25BD-F5DA-4BAC-BDE1-AC375B20CC75}" presName="connTx" presStyleLbl="parChTrans1D2" presStyleIdx="6" presStyleCnt="11"/>
      <dgm:spPr/>
    </dgm:pt>
    <dgm:pt modelId="{9AFBE568-E792-4A61-8437-848690DF6E75}" type="pres">
      <dgm:prSet presAssocID="{D7504C01-2C64-4CF7-BC1E-E741798D4A3B}" presName="node" presStyleLbl="node1" presStyleIdx="6" presStyleCnt="11" custScaleX="146410" custScaleY="146410">
        <dgm:presLayoutVars>
          <dgm:bulletEnabled val="1"/>
        </dgm:presLayoutVars>
      </dgm:prSet>
      <dgm:spPr/>
    </dgm:pt>
    <dgm:pt modelId="{3269486D-FB85-4549-8BEF-BCD7FED6956B}" type="pres">
      <dgm:prSet presAssocID="{80D80742-2F52-4FC1-9522-1B8B904B15EF}" presName="Name9" presStyleLbl="parChTrans1D2" presStyleIdx="7" presStyleCnt="11"/>
      <dgm:spPr/>
    </dgm:pt>
    <dgm:pt modelId="{3C957D1C-5848-44DD-99A3-F8EA6E3200FC}" type="pres">
      <dgm:prSet presAssocID="{80D80742-2F52-4FC1-9522-1B8B904B15EF}" presName="connTx" presStyleLbl="parChTrans1D2" presStyleIdx="7" presStyleCnt="11"/>
      <dgm:spPr/>
    </dgm:pt>
    <dgm:pt modelId="{505CF327-3B5B-4665-9F40-1E85D6ED3429}" type="pres">
      <dgm:prSet presAssocID="{DD6F27DA-FDC4-4340-9D28-DE4B6194728D}" presName="node" presStyleLbl="node1" presStyleIdx="7" presStyleCnt="11" custScaleX="133100" custScaleY="133100">
        <dgm:presLayoutVars>
          <dgm:bulletEnabled val="1"/>
        </dgm:presLayoutVars>
      </dgm:prSet>
      <dgm:spPr/>
    </dgm:pt>
    <dgm:pt modelId="{F826E740-97F3-4BD3-AAAB-D25DDF2B6846}" type="pres">
      <dgm:prSet presAssocID="{3E3A7848-3E16-4F6E-A0E4-2FF0DAF01DDD}" presName="Name9" presStyleLbl="parChTrans1D2" presStyleIdx="8" presStyleCnt="11"/>
      <dgm:spPr/>
    </dgm:pt>
    <dgm:pt modelId="{0C6C16E2-8B96-4354-9891-4D27BF72CDF4}" type="pres">
      <dgm:prSet presAssocID="{3E3A7848-3E16-4F6E-A0E4-2FF0DAF01DDD}" presName="connTx" presStyleLbl="parChTrans1D2" presStyleIdx="8" presStyleCnt="11"/>
      <dgm:spPr/>
    </dgm:pt>
    <dgm:pt modelId="{D833ADB6-2C7C-41B1-9692-C282CB8C7298}" type="pres">
      <dgm:prSet presAssocID="{8C3C641C-0A92-4438-8DB3-B6B1146DA444}" presName="node" presStyleLbl="node1" presStyleIdx="8" presStyleCnt="11" custScaleX="133100" custScaleY="133100">
        <dgm:presLayoutVars>
          <dgm:bulletEnabled val="1"/>
        </dgm:presLayoutVars>
      </dgm:prSet>
      <dgm:spPr/>
    </dgm:pt>
    <dgm:pt modelId="{352702AA-21C0-4166-8391-E1B2A9C1AC41}" type="pres">
      <dgm:prSet presAssocID="{6CC48045-570D-4654-8E84-93F85B0065BA}" presName="Name9" presStyleLbl="parChTrans1D2" presStyleIdx="9" presStyleCnt="11"/>
      <dgm:spPr/>
    </dgm:pt>
    <dgm:pt modelId="{1A0D04A0-5EC6-4651-86EF-78AD7E22D5A5}" type="pres">
      <dgm:prSet presAssocID="{6CC48045-570D-4654-8E84-93F85B0065BA}" presName="connTx" presStyleLbl="parChTrans1D2" presStyleIdx="9" presStyleCnt="11"/>
      <dgm:spPr/>
    </dgm:pt>
    <dgm:pt modelId="{732D6563-220F-4CB7-80AF-CF0727D7946F}" type="pres">
      <dgm:prSet presAssocID="{200D2DE6-D08A-4F19-889F-A35CFFBE3CD5}" presName="node" presStyleLbl="node1" presStyleIdx="9" presStyleCnt="11" custScaleX="121000" custScaleY="121000">
        <dgm:presLayoutVars>
          <dgm:bulletEnabled val="1"/>
        </dgm:presLayoutVars>
      </dgm:prSet>
      <dgm:spPr/>
    </dgm:pt>
    <dgm:pt modelId="{57A479B5-6DE2-41C4-935C-0A142E902AEC}" type="pres">
      <dgm:prSet presAssocID="{86CBC339-A420-441D-B6BF-A35C88DB02DF}" presName="Name9" presStyleLbl="parChTrans1D2" presStyleIdx="10" presStyleCnt="11"/>
      <dgm:spPr/>
    </dgm:pt>
    <dgm:pt modelId="{C1898CAC-8E47-4C73-A740-E41D41F9DAAA}" type="pres">
      <dgm:prSet presAssocID="{86CBC339-A420-441D-B6BF-A35C88DB02DF}" presName="connTx" presStyleLbl="parChTrans1D2" presStyleIdx="10" presStyleCnt="11"/>
      <dgm:spPr/>
    </dgm:pt>
    <dgm:pt modelId="{62993532-4BDA-4573-8FB4-FB3877BF6200}" type="pres">
      <dgm:prSet presAssocID="{861E7E60-55FD-40D3-8534-5F2DCE97D3D3}" presName="node" presStyleLbl="node1" presStyleIdx="10" presStyleCnt="11" custScaleX="119258" custScaleY="121001">
        <dgm:presLayoutVars>
          <dgm:bulletEnabled val="1"/>
        </dgm:presLayoutVars>
      </dgm:prSet>
      <dgm:spPr/>
    </dgm:pt>
  </dgm:ptLst>
  <dgm:cxnLst>
    <dgm:cxn modelId="{2EEFA307-62F1-4F85-AF41-F9E82C58C7A1}" type="presOf" srcId="{6CC48045-570D-4654-8E84-93F85B0065BA}" destId="{1A0D04A0-5EC6-4651-86EF-78AD7E22D5A5}" srcOrd="1" destOrd="0" presId="urn:microsoft.com/office/officeart/2005/8/layout/radial1"/>
    <dgm:cxn modelId="{55DB0A09-16BA-4161-BA13-44984F65020B}" type="presOf" srcId="{38E5E9E5-722B-47DC-AC36-2740FD64F238}" destId="{E5C1C73E-FEC8-4281-9F1E-6C362752B0EA}" srcOrd="0" destOrd="0" presId="urn:microsoft.com/office/officeart/2005/8/layout/radial1"/>
    <dgm:cxn modelId="{F9D74911-2602-4B3D-9A77-4B2405140A95}" type="presOf" srcId="{D7504C01-2C64-4CF7-BC1E-E741798D4A3B}" destId="{9AFBE568-E792-4A61-8437-848690DF6E75}" srcOrd="0" destOrd="0" presId="urn:microsoft.com/office/officeart/2005/8/layout/radial1"/>
    <dgm:cxn modelId="{35A0AA12-035B-4783-9422-120FB1EC4704}" type="presOf" srcId="{80D80742-2F52-4FC1-9522-1B8B904B15EF}" destId="{3C957D1C-5848-44DD-99A3-F8EA6E3200FC}" srcOrd="1" destOrd="0" presId="urn:microsoft.com/office/officeart/2005/8/layout/radial1"/>
    <dgm:cxn modelId="{8B25DC18-159F-4754-9915-158FF20EA662}" type="presOf" srcId="{42587821-DB3C-45CD-8C05-28EDDE54AB0A}" destId="{412AF253-7BDB-4623-8956-935254F49F21}" srcOrd="1" destOrd="0" presId="urn:microsoft.com/office/officeart/2005/8/layout/radial1"/>
    <dgm:cxn modelId="{A808F91B-9D19-428C-903B-7A734FE36698}" type="presOf" srcId="{FF883C00-69D1-4794-9C81-2224328CAE85}" destId="{8B362914-7574-413E-9055-85701824CCD1}" srcOrd="0" destOrd="0" presId="urn:microsoft.com/office/officeart/2005/8/layout/radial1"/>
    <dgm:cxn modelId="{5853CC36-D567-4E1D-BFEF-F08173AB38A7}" srcId="{A1AA4F65-A64B-489C-AC38-41AA8F3E9269}" destId="{8C3C641C-0A92-4438-8DB3-B6B1146DA444}" srcOrd="8" destOrd="0" parTransId="{3E3A7848-3E16-4F6E-A0E4-2FF0DAF01DDD}" sibTransId="{9A38997F-CDC3-4EDD-8906-5665C705270F}"/>
    <dgm:cxn modelId="{84759B38-2245-4FCA-A02A-45C5E2E5ADDB}" type="presOf" srcId="{80D80742-2F52-4FC1-9522-1B8B904B15EF}" destId="{3269486D-FB85-4549-8BEF-BCD7FED6956B}" srcOrd="0" destOrd="0" presId="urn:microsoft.com/office/officeart/2005/8/layout/radial1"/>
    <dgm:cxn modelId="{6CCF3660-FCD6-419D-A386-732AE9B9A1D4}" type="presOf" srcId="{1BA5B847-8EDF-4225-8B34-5CE8A95103C9}" destId="{0B9921DB-C3E0-4D88-AF27-D4DD259C54A4}" srcOrd="0" destOrd="0" presId="urn:microsoft.com/office/officeart/2005/8/layout/radial1"/>
    <dgm:cxn modelId="{A3226E42-663E-4B27-9E50-7C414DA08470}" type="presOf" srcId="{FF883C00-69D1-4794-9C81-2224328CAE85}" destId="{A03AD1FF-0C28-4D6C-BEEE-654CAC8CC889}" srcOrd="1" destOrd="0" presId="urn:microsoft.com/office/officeart/2005/8/layout/radial1"/>
    <dgm:cxn modelId="{E59D7F46-2F90-4D0D-808D-3BDDC0507002}" srcId="{A1AA4F65-A64B-489C-AC38-41AA8F3E9269}" destId="{DD6F27DA-FDC4-4340-9D28-DE4B6194728D}" srcOrd="7" destOrd="0" parTransId="{80D80742-2F52-4FC1-9522-1B8B904B15EF}" sibTransId="{7D69D979-4E2D-494C-B3BB-E7576E7474C7}"/>
    <dgm:cxn modelId="{539D3069-82D3-4794-A007-EA3239641A14}" srcId="{A1AA4F65-A64B-489C-AC38-41AA8F3E9269}" destId="{46E70DFA-638D-49C4-8118-2FF617DC2D69}" srcOrd="2" destOrd="0" parTransId="{7F4C2F73-4E58-4A39-9267-4F36ACDB1F99}" sibTransId="{DD1EB9D3-89E5-470B-92EC-13FEC938E21D}"/>
    <dgm:cxn modelId="{09D1164C-E529-4F5F-832E-7157373B1CFE}" type="presOf" srcId="{75CA089F-9FC3-4961-9B7A-DDB88005CBC6}" destId="{5E2C9711-38C3-4B03-9807-2658FEBA97C4}" srcOrd="1" destOrd="0" presId="urn:microsoft.com/office/officeart/2005/8/layout/radial1"/>
    <dgm:cxn modelId="{B7799D4C-DDE6-41FF-ABAB-820C53F5361B}" type="presOf" srcId="{855A0744-E6AB-4BE5-A3A0-E0E76CE2265A}" destId="{8BCB100F-EDD4-4A31-AB2E-78FE5D26F370}" srcOrd="1" destOrd="0" presId="urn:microsoft.com/office/officeart/2005/8/layout/radial1"/>
    <dgm:cxn modelId="{64253C4F-F754-43A2-86B1-495BE7281BEB}" srcId="{A1AA4F65-A64B-489C-AC38-41AA8F3E9269}" destId="{BAD3A8A0-AD9E-4AFF-BC71-EB85412DF1C5}" srcOrd="3" destOrd="0" parTransId="{1BA5B847-8EDF-4225-8B34-5CE8A95103C9}" sibTransId="{5AE1861C-2D37-4EFC-BAD9-652FD3888AD2}"/>
    <dgm:cxn modelId="{AB1AB951-59CB-4992-96FF-F5893FF174A1}" type="presOf" srcId="{1BA5B847-8EDF-4225-8B34-5CE8A95103C9}" destId="{432E1FCC-3433-4CFB-9470-A6B860625B05}" srcOrd="1" destOrd="0" presId="urn:microsoft.com/office/officeart/2005/8/layout/radial1"/>
    <dgm:cxn modelId="{CD758275-5EB9-4468-9910-9BF1E0C3186C}" type="presOf" srcId="{86CBC339-A420-441D-B6BF-A35C88DB02DF}" destId="{57A479B5-6DE2-41C4-935C-0A142E902AEC}" srcOrd="0" destOrd="0" presId="urn:microsoft.com/office/officeart/2005/8/layout/radial1"/>
    <dgm:cxn modelId="{8ECA4057-4C6F-4FC1-8A5B-E0A6645309CF}" type="presOf" srcId="{3E3A7848-3E16-4F6E-A0E4-2FF0DAF01DDD}" destId="{0C6C16E2-8B96-4354-9891-4D27BF72CDF4}" srcOrd="1" destOrd="0" presId="urn:microsoft.com/office/officeart/2005/8/layout/radial1"/>
    <dgm:cxn modelId="{9AE16F83-1B46-4176-ACA5-69C11986947F}" srcId="{38E5E9E5-722B-47DC-AC36-2740FD64F238}" destId="{A1AA4F65-A64B-489C-AC38-41AA8F3E9269}" srcOrd="0" destOrd="0" parTransId="{42281258-85DF-4E49-A292-2E0065709C2A}" sibTransId="{FB85B916-3FE4-4F8D-9164-9A3351AF88CC}"/>
    <dgm:cxn modelId="{C1741587-F783-41B3-BB25-D2AD5B1AC061}" srcId="{A1AA4F65-A64B-489C-AC38-41AA8F3E9269}" destId="{14264FB0-CEDE-40DE-86F8-5A23D922A49E}" srcOrd="5" destOrd="0" parTransId="{855A0744-E6AB-4BE5-A3A0-E0E76CE2265A}" sibTransId="{416B4568-6F36-4F2E-B96D-17EF22010505}"/>
    <dgm:cxn modelId="{D09A8B8B-5C67-4DFA-81A3-036C899B9B0A}" type="presOf" srcId="{C18C25BD-F5DA-4BAC-BDE1-AC375B20CC75}" destId="{A658294F-46B6-45E7-9037-5A7865C2944B}" srcOrd="0" destOrd="0" presId="urn:microsoft.com/office/officeart/2005/8/layout/radial1"/>
    <dgm:cxn modelId="{63BA6E8C-8E12-4E40-B66B-55351851D030}" type="presOf" srcId="{DC3BB6D4-3256-4881-AEB9-AB5E41C65F4F}" destId="{EC279648-29A1-4973-B26A-65501ECB86F8}" srcOrd="0" destOrd="0" presId="urn:microsoft.com/office/officeart/2005/8/layout/radial1"/>
    <dgm:cxn modelId="{49AE218D-6DD6-46F8-B9CD-38DF316F3D21}" type="presOf" srcId="{200D2DE6-D08A-4F19-889F-A35CFFBE3CD5}" destId="{732D6563-220F-4CB7-80AF-CF0727D7946F}" srcOrd="0" destOrd="0" presId="urn:microsoft.com/office/officeart/2005/8/layout/radial1"/>
    <dgm:cxn modelId="{0DC2A892-F410-4C32-BFAA-50E8D5D2101B}" type="presOf" srcId="{BAD3A8A0-AD9E-4AFF-BC71-EB85412DF1C5}" destId="{287E27D6-59BF-430D-AB4F-8D2A6F3FF880}" srcOrd="0" destOrd="0" presId="urn:microsoft.com/office/officeart/2005/8/layout/radial1"/>
    <dgm:cxn modelId="{DCAEF699-8A23-4323-930C-61B9B0E9C419}" type="presOf" srcId="{6F6A76A0-3EF0-4EFB-AA70-5AC6D6151E9A}" destId="{BEB79CFE-AA2B-456E-BEAE-28757651EE50}" srcOrd="0" destOrd="0" presId="urn:microsoft.com/office/officeart/2005/8/layout/radial1"/>
    <dgm:cxn modelId="{90E8469E-6B7E-4961-850D-64B8CB9C54ED}" type="presOf" srcId="{DD6F27DA-FDC4-4340-9D28-DE4B6194728D}" destId="{505CF327-3B5B-4665-9F40-1E85D6ED3429}" srcOrd="0" destOrd="0" presId="urn:microsoft.com/office/officeart/2005/8/layout/radial1"/>
    <dgm:cxn modelId="{47F4ADA2-11E9-4EC8-859C-57D40761EF95}" type="presOf" srcId="{855A0744-E6AB-4BE5-A3A0-E0E76CE2265A}" destId="{E0A1EB89-0AA9-48B5-9DDE-D055E8C933DA}" srcOrd="0" destOrd="0" presId="urn:microsoft.com/office/officeart/2005/8/layout/radial1"/>
    <dgm:cxn modelId="{A9C6B2A2-B143-4B93-A2CB-46332444BBCB}" type="presOf" srcId="{7F4C2F73-4E58-4A39-9267-4F36ACDB1F99}" destId="{885BBB2E-6031-4756-9088-6B4335E06C74}" srcOrd="1" destOrd="0" presId="urn:microsoft.com/office/officeart/2005/8/layout/radial1"/>
    <dgm:cxn modelId="{4FB70CA5-E6AC-44C6-89C2-934D8C2C0FC1}" type="presOf" srcId="{46E70DFA-638D-49C4-8118-2FF617DC2D69}" destId="{C3418BEC-04AB-4EC4-82C0-763A4F076FB0}" srcOrd="0" destOrd="0" presId="urn:microsoft.com/office/officeart/2005/8/layout/radial1"/>
    <dgm:cxn modelId="{841A72A5-3B09-46BD-B189-830895C97AE9}" srcId="{A1AA4F65-A64B-489C-AC38-41AA8F3E9269}" destId="{DC3BB6D4-3256-4881-AEB9-AB5E41C65F4F}" srcOrd="1" destOrd="0" parTransId="{42587821-DB3C-45CD-8C05-28EDDE54AB0A}" sibTransId="{ECBF1F7D-1F12-438B-B06B-9161465B4D4D}"/>
    <dgm:cxn modelId="{233FB6A7-5DF1-4DE8-8C5A-E89810196D1E}" srcId="{A1AA4F65-A64B-489C-AC38-41AA8F3E9269}" destId="{45F0D0F2-F029-4730-A24F-99A05575F18E}" srcOrd="0" destOrd="0" parTransId="{FF883C00-69D1-4794-9C81-2224328CAE85}" sibTransId="{85AC0BE5-267D-4509-B00A-1805C13245B5}"/>
    <dgm:cxn modelId="{7C5A82B5-170B-41D8-BB09-4B09E387E232}" srcId="{A1AA4F65-A64B-489C-AC38-41AA8F3E9269}" destId="{D7504C01-2C64-4CF7-BC1E-E741798D4A3B}" srcOrd="6" destOrd="0" parTransId="{C18C25BD-F5DA-4BAC-BDE1-AC375B20CC75}" sibTransId="{10D3B9D1-E344-4222-AF6B-36D9CC9A211F}"/>
    <dgm:cxn modelId="{3CF262B7-6143-480F-97F3-EE759B6AD7D6}" srcId="{A1AA4F65-A64B-489C-AC38-41AA8F3E9269}" destId="{6F6A76A0-3EF0-4EFB-AA70-5AC6D6151E9A}" srcOrd="4" destOrd="0" parTransId="{75CA089F-9FC3-4961-9B7A-DDB88005CBC6}" sibTransId="{40DB61AF-7E45-43BD-B3E2-43484259AA51}"/>
    <dgm:cxn modelId="{49557CBE-C825-4A57-B0E9-B684A2E7BB34}" type="presOf" srcId="{45F0D0F2-F029-4730-A24F-99A05575F18E}" destId="{4A682225-045F-4359-9D08-36F94C9D9777}" srcOrd="0" destOrd="0" presId="urn:microsoft.com/office/officeart/2005/8/layout/radial1"/>
    <dgm:cxn modelId="{836F9BBE-7E30-4D1D-AB2A-11AA02104048}" type="presOf" srcId="{6CC48045-570D-4654-8E84-93F85B0065BA}" destId="{352702AA-21C0-4166-8391-E1B2A9C1AC41}" srcOrd="0" destOrd="0" presId="urn:microsoft.com/office/officeart/2005/8/layout/radial1"/>
    <dgm:cxn modelId="{F170D9C3-B3BF-4D8D-B235-4ED34454EA14}" srcId="{A1AA4F65-A64B-489C-AC38-41AA8F3E9269}" destId="{200D2DE6-D08A-4F19-889F-A35CFFBE3CD5}" srcOrd="9" destOrd="0" parTransId="{6CC48045-570D-4654-8E84-93F85B0065BA}" sibTransId="{A4779E0C-31A9-4E85-B4FB-AE48A2BCEA92}"/>
    <dgm:cxn modelId="{BD92EECC-9FAA-480C-BE07-9CD01E575652}" type="presOf" srcId="{C18C25BD-F5DA-4BAC-BDE1-AC375B20CC75}" destId="{14086558-F065-4053-BAEC-A3520A9E13BD}" srcOrd="1" destOrd="0" presId="urn:microsoft.com/office/officeart/2005/8/layout/radial1"/>
    <dgm:cxn modelId="{320069DE-E871-48FF-96CE-763096F456B4}" type="presOf" srcId="{86CBC339-A420-441D-B6BF-A35C88DB02DF}" destId="{C1898CAC-8E47-4C73-A740-E41D41F9DAAA}" srcOrd="1" destOrd="0" presId="urn:microsoft.com/office/officeart/2005/8/layout/radial1"/>
    <dgm:cxn modelId="{D677F0DF-C1DD-41F9-A02A-7A6AA0FB4C8A}" type="presOf" srcId="{8C3C641C-0A92-4438-8DB3-B6B1146DA444}" destId="{D833ADB6-2C7C-41B1-9692-C282CB8C7298}" srcOrd="0" destOrd="0" presId="urn:microsoft.com/office/officeart/2005/8/layout/radial1"/>
    <dgm:cxn modelId="{2D7BFFE9-CE18-4E17-9C93-42643696BE87}" type="presOf" srcId="{A1AA4F65-A64B-489C-AC38-41AA8F3E9269}" destId="{4EB68938-A750-4669-AEDD-CA1D1B828654}" srcOrd="0" destOrd="0" presId="urn:microsoft.com/office/officeart/2005/8/layout/radial1"/>
    <dgm:cxn modelId="{3EB40CEC-913F-49EF-8B2C-2DD82ED69BF4}" srcId="{A1AA4F65-A64B-489C-AC38-41AA8F3E9269}" destId="{861E7E60-55FD-40D3-8534-5F2DCE97D3D3}" srcOrd="10" destOrd="0" parTransId="{86CBC339-A420-441D-B6BF-A35C88DB02DF}" sibTransId="{53F04D3C-E85A-43BB-A6AC-CA87383A5B18}"/>
    <dgm:cxn modelId="{47236AED-C58C-4BA8-B820-B5416847C8D5}" type="presOf" srcId="{14264FB0-CEDE-40DE-86F8-5A23D922A49E}" destId="{ADE1A0D0-DD93-41DE-87DF-3D8D5EA8A500}" srcOrd="0" destOrd="0" presId="urn:microsoft.com/office/officeart/2005/8/layout/radial1"/>
    <dgm:cxn modelId="{334CC9EE-DE34-4B55-B3E5-0ABF12086CB6}" type="presOf" srcId="{3E3A7848-3E16-4F6E-A0E4-2FF0DAF01DDD}" destId="{F826E740-97F3-4BD3-AAAB-D25DDF2B6846}" srcOrd="0" destOrd="0" presId="urn:microsoft.com/office/officeart/2005/8/layout/radial1"/>
    <dgm:cxn modelId="{D892D1EF-0E54-4853-9704-05D8D1B799C5}" type="presOf" srcId="{861E7E60-55FD-40D3-8534-5F2DCE97D3D3}" destId="{62993532-4BDA-4573-8FB4-FB3877BF6200}" srcOrd="0" destOrd="0" presId="urn:microsoft.com/office/officeart/2005/8/layout/radial1"/>
    <dgm:cxn modelId="{3F5331F1-2EC6-47C5-BE3E-D2A349B84652}" type="presOf" srcId="{75CA089F-9FC3-4961-9B7A-DDB88005CBC6}" destId="{57665F9A-CC27-4B4E-9480-297D6374D1B7}" srcOrd="0" destOrd="0" presId="urn:microsoft.com/office/officeart/2005/8/layout/radial1"/>
    <dgm:cxn modelId="{DF5D1EF5-FF30-4E47-B5DF-B2A041C7B214}" type="presOf" srcId="{42587821-DB3C-45CD-8C05-28EDDE54AB0A}" destId="{06573E0E-81DD-4391-8215-B14F2EA065DC}" srcOrd="0" destOrd="0" presId="urn:microsoft.com/office/officeart/2005/8/layout/radial1"/>
    <dgm:cxn modelId="{78F021FC-20CE-4A56-842F-53349932F848}" type="presOf" srcId="{7F4C2F73-4E58-4A39-9267-4F36ACDB1F99}" destId="{C886B08F-4E5D-45D3-BC5E-4BCEA7D0F0C9}" srcOrd="0" destOrd="0" presId="urn:microsoft.com/office/officeart/2005/8/layout/radial1"/>
    <dgm:cxn modelId="{1337CC31-D4E6-4E06-B395-CA366AE49B0E}" type="presParOf" srcId="{E5C1C73E-FEC8-4281-9F1E-6C362752B0EA}" destId="{4EB68938-A750-4669-AEDD-CA1D1B828654}" srcOrd="0" destOrd="0" presId="urn:microsoft.com/office/officeart/2005/8/layout/radial1"/>
    <dgm:cxn modelId="{B8BB5129-79DA-46B5-BA28-27BB7ACBAE33}" type="presParOf" srcId="{E5C1C73E-FEC8-4281-9F1E-6C362752B0EA}" destId="{8B362914-7574-413E-9055-85701824CCD1}" srcOrd="1" destOrd="0" presId="urn:microsoft.com/office/officeart/2005/8/layout/radial1"/>
    <dgm:cxn modelId="{C29F0496-E87D-4D80-A7C2-8E3D2C42976E}" type="presParOf" srcId="{8B362914-7574-413E-9055-85701824CCD1}" destId="{A03AD1FF-0C28-4D6C-BEEE-654CAC8CC889}" srcOrd="0" destOrd="0" presId="urn:microsoft.com/office/officeart/2005/8/layout/radial1"/>
    <dgm:cxn modelId="{50550870-B402-4E86-AA02-75432E237EE7}" type="presParOf" srcId="{E5C1C73E-FEC8-4281-9F1E-6C362752B0EA}" destId="{4A682225-045F-4359-9D08-36F94C9D9777}" srcOrd="2" destOrd="0" presId="urn:microsoft.com/office/officeart/2005/8/layout/radial1"/>
    <dgm:cxn modelId="{E20F10AC-7451-4A4D-81B7-A0B1E6FC3E43}" type="presParOf" srcId="{E5C1C73E-FEC8-4281-9F1E-6C362752B0EA}" destId="{06573E0E-81DD-4391-8215-B14F2EA065DC}" srcOrd="3" destOrd="0" presId="urn:microsoft.com/office/officeart/2005/8/layout/radial1"/>
    <dgm:cxn modelId="{16EF5EC6-E697-44D8-871B-787DDD0B54C0}" type="presParOf" srcId="{06573E0E-81DD-4391-8215-B14F2EA065DC}" destId="{412AF253-7BDB-4623-8956-935254F49F21}" srcOrd="0" destOrd="0" presId="urn:microsoft.com/office/officeart/2005/8/layout/radial1"/>
    <dgm:cxn modelId="{31806418-812E-43D7-9EBF-50A3A7008FB0}" type="presParOf" srcId="{E5C1C73E-FEC8-4281-9F1E-6C362752B0EA}" destId="{EC279648-29A1-4973-B26A-65501ECB86F8}" srcOrd="4" destOrd="0" presId="urn:microsoft.com/office/officeart/2005/8/layout/radial1"/>
    <dgm:cxn modelId="{DEB3602E-715D-4236-B508-669597CF2651}" type="presParOf" srcId="{E5C1C73E-FEC8-4281-9F1E-6C362752B0EA}" destId="{C886B08F-4E5D-45D3-BC5E-4BCEA7D0F0C9}" srcOrd="5" destOrd="0" presId="urn:microsoft.com/office/officeart/2005/8/layout/radial1"/>
    <dgm:cxn modelId="{E270F755-96D8-4E58-B9F9-A058EFA81AE2}" type="presParOf" srcId="{C886B08F-4E5D-45D3-BC5E-4BCEA7D0F0C9}" destId="{885BBB2E-6031-4756-9088-6B4335E06C74}" srcOrd="0" destOrd="0" presId="urn:microsoft.com/office/officeart/2005/8/layout/radial1"/>
    <dgm:cxn modelId="{0D819A68-C4EB-4C9A-84E6-44FEF7643F58}" type="presParOf" srcId="{E5C1C73E-FEC8-4281-9F1E-6C362752B0EA}" destId="{C3418BEC-04AB-4EC4-82C0-763A4F076FB0}" srcOrd="6" destOrd="0" presId="urn:microsoft.com/office/officeart/2005/8/layout/radial1"/>
    <dgm:cxn modelId="{32306522-2B5B-4BB3-BB7E-80DDB368F6A4}" type="presParOf" srcId="{E5C1C73E-FEC8-4281-9F1E-6C362752B0EA}" destId="{0B9921DB-C3E0-4D88-AF27-D4DD259C54A4}" srcOrd="7" destOrd="0" presId="urn:microsoft.com/office/officeart/2005/8/layout/radial1"/>
    <dgm:cxn modelId="{B3F50C78-D5A8-4EE9-8B79-99004A33498E}" type="presParOf" srcId="{0B9921DB-C3E0-4D88-AF27-D4DD259C54A4}" destId="{432E1FCC-3433-4CFB-9470-A6B860625B05}" srcOrd="0" destOrd="0" presId="urn:microsoft.com/office/officeart/2005/8/layout/radial1"/>
    <dgm:cxn modelId="{ECAD7384-7CC0-4058-98E0-28B627526C16}" type="presParOf" srcId="{E5C1C73E-FEC8-4281-9F1E-6C362752B0EA}" destId="{287E27D6-59BF-430D-AB4F-8D2A6F3FF880}" srcOrd="8" destOrd="0" presId="urn:microsoft.com/office/officeart/2005/8/layout/radial1"/>
    <dgm:cxn modelId="{83B601F5-8166-4BDE-947C-FC3042755E39}" type="presParOf" srcId="{E5C1C73E-FEC8-4281-9F1E-6C362752B0EA}" destId="{57665F9A-CC27-4B4E-9480-297D6374D1B7}" srcOrd="9" destOrd="0" presId="urn:microsoft.com/office/officeart/2005/8/layout/radial1"/>
    <dgm:cxn modelId="{4E199896-7C32-4BA7-B64E-50282BDCD755}" type="presParOf" srcId="{57665F9A-CC27-4B4E-9480-297D6374D1B7}" destId="{5E2C9711-38C3-4B03-9807-2658FEBA97C4}" srcOrd="0" destOrd="0" presId="urn:microsoft.com/office/officeart/2005/8/layout/radial1"/>
    <dgm:cxn modelId="{AA846C3D-D5D1-494B-8C3C-97570991B69D}" type="presParOf" srcId="{E5C1C73E-FEC8-4281-9F1E-6C362752B0EA}" destId="{BEB79CFE-AA2B-456E-BEAE-28757651EE50}" srcOrd="10" destOrd="0" presId="urn:microsoft.com/office/officeart/2005/8/layout/radial1"/>
    <dgm:cxn modelId="{99F9EA8B-3E4D-47D7-ADEB-A9610F6E2E1A}" type="presParOf" srcId="{E5C1C73E-FEC8-4281-9F1E-6C362752B0EA}" destId="{E0A1EB89-0AA9-48B5-9DDE-D055E8C933DA}" srcOrd="11" destOrd="0" presId="urn:microsoft.com/office/officeart/2005/8/layout/radial1"/>
    <dgm:cxn modelId="{A0E0A484-EA69-48B3-A551-7CC0C7864731}" type="presParOf" srcId="{E0A1EB89-0AA9-48B5-9DDE-D055E8C933DA}" destId="{8BCB100F-EDD4-4A31-AB2E-78FE5D26F370}" srcOrd="0" destOrd="0" presId="urn:microsoft.com/office/officeart/2005/8/layout/radial1"/>
    <dgm:cxn modelId="{6E58943C-2ED7-4E8F-8A09-1B489BB73E59}" type="presParOf" srcId="{E5C1C73E-FEC8-4281-9F1E-6C362752B0EA}" destId="{ADE1A0D0-DD93-41DE-87DF-3D8D5EA8A500}" srcOrd="12" destOrd="0" presId="urn:microsoft.com/office/officeart/2005/8/layout/radial1"/>
    <dgm:cxn modelId="{B834C781-C9FB-4B3C-A341-C62790C48ABD}" type="presParOf" srcId="{E5C1C73E-FEC8-4281-9F1E-6C362752B0EA}" destId="{A658294F-46B6-45E7-9037-5A7865C2944B}" srcOrd="13" destOrd="0" presId="urn:microsoft.com/office/officeart/2005/8/layout/radial1"/>
    <dgm:cxn modelId="{244E3FCE-6165-4B82-BE23-AFC370FA4D65}" type="presParOf" srcId="{A658294F-46B6-45E7-9037-5A7865C2944B}" destId="{14086558-F065-4053-BAEC-A3520A9E13BD}" srcOrd="0" destOrd="0" presId="urn:microsoft.com/office/officeart/2005/8/layout/radial1"/>
    <dgm:cxn modelId="{416A0953-0F2B-4218-A3CF-18F5FC87C700}" type="presParOf" srcId="{E5C1C73E-FEC8-4281-9F1E-6C362752B0EA}" destId="{9AFBE568-E792-4A61-8437-848690DF6E75}" srcOrd="14" destOrd="0" presId="urn:microsoft.com/office/officeart/2005/8/layout/radial1"/>
    <dgm:cxn modelId="{F6E74969-3943-476B-8EEE-F35EECD2B244}" type="presParOf" srcId="{E5C1C73E-FEC8-4281-9F1E-6C362752B0EA}" destId="{3269486D-FB85-4549-8BEF-BCD7FED6956B}" srcOrd="15" destOrd="0" presId="urn:microsoft.com/office/officeart/2005/8/layout/radial1"/>
    <dgm:cxn modelId="{EE83623B-0025-4414-8480-2AEE24E962C7}" type="presParOf" srcId="{3269486D-FB85-4549-8BEF-BCD7FED6956B}" destId="{3C957D1C-5848-44DD-99A3-F8EA6E3200FC}" srcOrd="0" destOrd="0" presId="urn:microsoft.com/office/officeart/2005/8/layout/radial1"/>
    <dgm:cxn modelId="{370FE1F9-A555-49D6-80C9-CCB05B14F274}" type="presParOf" srcId="{E5C1C73E-FEC8-4281-9F1E-6C362752B0EA}" destId="{505CF327-3B5B-4665-9F40-1E85D6ED3429}" srcOrd="16" destOrd="0" presId="urn:microsoft.com/office/officeart/2005/8/layout/radial1"/>
    <dgm:cxn modelId="{BD8FF998-0E48-4154-A8D4-598380DFD616}" type="presParOf" srcId="{E5C1C73E-FEC8-4281-9F1E-6C362752B0EA}" destId="{F826E740-97F3-4BD3-AAAB-D25DDF2B6846}" srcOrd="17" destOrd="0" presId="urn:microsoft.com/office/officeart/2005/8/layout/radial1"/>
    <dgm:cxn modelId="{23DC7981-8EF0-454F-81DA-21BA220D0D57}" type="presParOf" srcId="{F826E740-97F3-4BD3-AAAB-D25DDF2B6846}" destId="{0C6C16E2-8B96-4354-9891-4D27BF72CDF4}" srcOrd="0" destOrd="0" presId="urn:microsoft.com/office/officeart/2005/8/layout/radial1"/>
    <dgm:cxn modelId="{104CDA71-7E99-4869-AD2E-2CAA2E45B52D}" type="presParOf" srcId="{E5C1C73E-FEC8-4281-9F1E-6C362752B0EA}" destId="{D833ADB6-2C7C-41B1-9692-C282CB8C7298}" srcOrd="18" destOrd="0" presId="urn:microsoft.com/office/officeart/2005/8/layout/radial1"/>
    <dgm:cxn modelId="{830F7ABB-0D94-4B83-8D14-AF01BC483D9A}" type="presParOf" srcId="{E5C1C73E-FEC8-4281-9F1E-6C362752B0EA}" destId="{352702AA-21C0-4166-8391-E1B2A9C1AC41}" srcOrd="19" destOrd="0" presId="urn:microsoft.com/office/officeart/2005/8/layout/radial1"/>
    <dgm:cxn modelId="{886D1F08-96CC-445A-B99D-20ECFA2302E3}" type="presParOf" srcId="{352702AA-21C0-4166-8391-E1B2A9C1AC41}" destId="{1A0D04A0-5EC6-4651-86EF-78AD7E22D5A5}" srcOrd="0" destOrd="0" presId="urn:microsoft.com/office/officeart/2005/8/layout/radial1"/>
    <dgm:cxn modelId="{B7FC1578-6FD7-41F8-A0EC-47DED08DCC4B}" type="presParOf" srcId="{E5C1C73E-FEC8-4281-9F1E-6C362752B0EA}" destId="{732D6563-220F-4CB7-80AF-CF0727D7946F}" srcOrd="20" destOrd="0" presId="urn:microsoft.com/office/officeart/2005/8/layout/radial1"/>
    <dgm:cxn modelId="{A3B32E21-C55D-4907-9C87-899A33AA065E}" type="presParOf" srcId="{E5C1C73E-FEC8-4281-9F1E-6C362752B0EA}" destId="{57A479B5-6DE2-41C4-935C-0A142E902AEC}" srcOrd="21" destOrd="0" presId="urn:microsoft.com/office/officeart/2005/8/layout/radial1"/>
    <dgm:cxn modelId="{5B2B8914-3381-4EDC-8B33-208B93B2F188}" type="presParOf" srcId="{57A479B5-6DE2-41C4-935C-0A142E902AEC}" destId="{C1898CAC-8E47-4C73-A740-E41D41F9DAAA}" srcOrd="0" destOrd="0" presId="urn:microsoft.com/office/officeart/2005/8/layout/radial1"/>
    <dgm:cxn modelId="{A9A3969A-4BF0-4E8A-AC79-E1E32F4ABAAB}" type="presParOf" srcId="{E5C1C73E-FEC8-4281-9F1E-6C362752B0EA}" destId="{62993532-4BDA-4573-8FB4-FB3877BF6200}" srcOrd="2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5C9FB-0555-4FC9-AF74-FB8EC5DC4FCE}">
      <dsp:nvSpPr>
        <dsp:cNvPr id="0" name=""/>
        <dsp:cNvSpPr/>
      </dsp:nvSpPr>
      <dsp:spPr>
        <a:xfrm>
          <a:off x="0" y="256103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531CE4-ED02-49C7-869F-B787204AA5B9}">
      <dsp:nvSpPr>
        <dsp:cNvPr id="0" name=""/>
        <dsp:cNvSpPr/>
      </dsp:nvSpPr>
      <dsp:spPr>
        <a:xfrm>
          <a:off x="504000" y="62882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Module Team </a:t>
          </a:r>
        </a:p>
      </dsp:txBody>
      <dsp:txXfrm>
        <a:off x="524961" y="83843"/>
        <a:ext cx="6372617" cy="387459"/>
      </dsp:txXfrm>
    </dsp:sp>
    <dsp:sp modelId="{22437C33-58C4-4540-BDC9-1C0227CE25B8}">
      <dsp:nvSpPr>
        <dsp:cNvPr id="0" name=""/>
        <dsp:cNvSpPr/>
      </dsp:nvSpPr>
      <dsp:spPr>
        <a:xfrm>
          <a:off x="0" y="902269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76840-EA7C-4B7C-9A7D-BFF2933D4C41}">
      <dsp:nvSpPr>
        <dsp:cNvPr id="0" name=""/>
        <dsp:cNvSpPr/>
      </dsp:nvSpPr>
      <dsp:spPr>
        <a:xfrm>
          <a:off x="504000" y="709048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Module Aim, Content</a:t>
          </a:r>
        </a:p>
      </dsp:txBody>
      <dsp:txXfrm>
        <a:off x="524961" y="730009"/>
        <a:ext cx="6372617" cy="387459"/>
      </dsp:txXfrm>
    </dsp:sp>
    <dsp:sp modelId="{96AAD947-6820-4308-ACDD-888741F95975}">
      <dsp:nvSpPr>
        <dsp:cNvPr id="0" name=""/>
        <dsp:cNvSpPr/>
      </dsp:nvSpPr>
      <dsp:spPr>
        <a:xfrm>
          <a:off x="0" y="1548436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5FF18-C5C0-4B14-82DF-3F9366F12CBA}">
      <dsp:nvSpPr>
        <dsp:cNvPr id="0" name=""/>
        <dsp:cNvSpPr/>
      </dsp:nvSpPr>
      <dsp:spPr>
        <a:xfrm>
          <a:off x="504000" y="1355215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Structure of the module</a:t>
          </a:r>
        </a:p>
      </dsp:txBody>
      <dsp:txXfrm>
        <a:off x="524961" y="1376176"/>
        <a:ext cx="6372617" cy="387459"/>
      </dsp:txXfrm>
    </dsp:sp>
    <dsp:sp modelId="{C74D9185-E000-4991-B658-2346E2C7B2D8}">
      <dsp:nvSpPr>
        <dsp:cNvPr id="0" name=""/>
        <dsp:cNvSpPr/>
      </dsp:nvSpPr>
      <dsp:spPr>
        <a:xfrm>
          <a:off x="0" y="2194602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0F966-48BC-4C34-8913-D0EBB9499FC4}">
      <dsp:nvSpPr>
        <dsp:cNvPr id="0" name=""/>
        <dsp:cNvSpPr/>
      </dsp:nvSpPr>
      <dsp:spPr>
        <a:xfrm>
          <a:off x="504000" y="2001381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Assessments</a:t>
          </a:r>
        </a:p>
      </dsp:txBody>
      <dsp:txXfrm>
        <a:off x="524961" y="2022342"/>
        <a:ext cx="6372617" cy="387459"/>
      </dsp:txXfrm>
    </dsp:sp>
    <dsp:sp modelId="{94F499A9-1655-44F7-BA1C-DF66D875D51E}">
      <dsp:nvSpPr>
        <dsp:cNvPr id="0" name=""/>
        <dsp:cNvSpPr/>
      </dsp:nvSpPr>
      <dsp:spPr>
        <a:xfrm>
          <a:off x="0" y="2840769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AC7C9-43A1-48B5-8CF4-99F0D036D471}">
      <dsp:nvSpPr>
        <dsp:cNvPr id="0" name=""/>
        <dsp:cNvSpPr/>
      </dsp:nvSpPr>
      <dsp:spPr>
        <a:xfrm>
          <a:off x="504000" y="2647547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Learning and Teaching Strategy</a:t>
          </a:r>
        </a:p>
      </dsp:txBody>
      <dsp:txXfrm>
        <a:off x="524961" y="2668508"/>
        <a:ext cx="6372617" cy="387459"/>
      </dsp:txXfrm>
    </dsp:sp>
    <dsp:sp modelId="{7EB87FB4-89A6-4943-A514-163915BFD2EE}">
      <dsp:nvSpPr>
        <dsp:cNvPr id="0" name=""/>
        <dsp:cNvSpPr/>
      </dsp:nvSpPr>
      <dsp:spPr>
        <a:xfrm>
          <a:off x="0" y="3486935"/>
          <a:ext cx="9163627" cy="3665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C6632-138C-4667-8AB3-CC5B046DA0A4}">
      <dsp:nvSpPr>
        <dsp:cNvPr id="0" name=""/>
        <dsp:cNvSpPr/>
      </dsp:nvSpPr>
      <dsp:spPr>
        <a:xfrm>
          <a:off x="504000" y="3293714"/>
          <a:ext cx="6414539" cy="4293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0" tIns="0" rIns="2667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Questions and Answer</a:t>
          </a:r>
        </a:p>
      </dsp:txBody>
      <dsp:txXfrm>
        <a:off x="524961" y="3314675"/>
        <a:ext cx="6372617" cy="3874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E4E22-5955-49B4-810E-C1EF2123D941}">
      <dsp:nvSpPr>
        <dsp:cNvPr id="0" name=""/>
        <dsp:cNvSpPr/>
      </dsp:nvSpPr>
      <dsp:spPr>
        <a:xfrm>
          <a:off x="5486400" y="1406095"/>
          <a:ext cx="2299528" cy="7247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7058"/>
              </a:lnTo>
              <a:lnTo>
                <a:pt x="2299528" y="397058"/>
              </a:lnTo>
              <a:lnTo>
                <a:pt x="2299528" y="72475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4DFC46-1DB9-4D81-997A-CB88468528CF}">
      <dsp:nvSpPr>
        <dsp:cNvPr id="0" name=""/>
        <dsp:cNvSpPr/>
      </dsp:nvSpPr>
      <dsp:spPr>
        <a:xfrm>
          <a:off x="3162337" y="1406095"/>
          <a:ext cx="2324062" cy="724755"/>
        </a:xfrm>
        <a:custGeom>
          <a:avLst/>
          <a:gdLst/>
          <a:ahLst/>
          <a:cxnLst/>
          <a:rect l="0" t="0" r="0" b="0"/>
          <a:pathLst>
            <a:path>
              <a:moveTo>
                <a:pt x="2324062" y="0"/>
              </a:moveTo>
              <a:lnTo>
                <a:pt x="2324062" y="397058"/>
              </a:lnTo>
              <a:lnTo>
                <a:pt x="0" y="397058"/>
              </a:lnTo>
              <a:lnTo>
                <a:pt x="0" y="72475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20DA1D-32B6-42D6-BC83-597608FBDB5C}">
      <dsp:nvSpPr>
        <dsp:cNvPr id="0" name=""/>
        <dsp:cNvSpPr/>
      </dsp:nvSpPr>
      <dsp:spPr>
        <a:xfrm>
          <a:off x="3676288" y="1678"/>
          <a:ext cx="3620222" cy="14044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9817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 provide students with fundamental concepts in computer architectures, hardware, networks and operating systems</a:t>
          </a:r>
        </a:p>
      </dsp:txBody>
      <dsp:txXfrm>
        <a:off x="3676288" y="1678"/>
        <a:ext cx="3620222" cy="1404416"/>
      </dsp:txXfrm>
    </dsp:sp>
    <dsp:sp modelId="{89E6F73B-534B-4AC7-AD23-5D33F81B1DC8}">
      <dsp:nvSpPr>
        <dsp:cNvPr id="0" name=""/>
        <dsp:cNvSpPr/>
      </dsp:nvSpPr>
      <dsp:spPr>
        <a:xfrm>
          <a:off x="4672647" y="1180687"/>
          <a:ext cx="2441257" cy="294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12065" rIns="4826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Aim </a:t>
          </a:r>
        </a:p>
      </dsp:txBody>
      <dsp:txXfrm>
        <a:off x="4672647" y="1180687"/>
        <a:ext cx="2441257" cy="294768"/>
      </dsp:txXfrm>
    </dsp:sp>
    <dsp:sp modelId="{6382D204-7525-409F-80F9-8D4439EE456A}">
      <dsp:nvSpPr>
        <dsp:cNvPr id="0" name=""/>
        <dsp:cNvSpPr/>
      </dsp:nvSpPr>
      <dsp:spPr>
        <a:xfrm>
          <a:off x="1190506" y="2130850"/>
          <a:ext cx="3943661" cy="17838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9817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Determine the essential characteristics and concepts behind computer systems and components, Number systems, Data capacities and transfer speeds in the context of PC </a:t>
          </a:r>
          <a:r>
            <a:rPr lang="en-US" sz="1700" kern="1200" dirty="0"/>
            <a:t>hardware and networking environments.</a:t>
          </a:r>
          <a:endParaRPr lang="en-GB" sz="1700" kern="1200" dirty="0"/>
        </a:p>
      </dsp:txBody>
      <dsp:txXfrm>
        <a:off x="1190506" y="2130850"/>
        <a:ext cx="3943661" cy="1783833"/>
      </dsp:txXfrm>
    </dsp:sp>
    <dsp:sp modelId="{39AFCB95-E02F-44DC-8710-F0EBD151D9E0}">
      <dsp:nvSpPr>
        <dsp:cNvPr id="0" name=""/>
        <dsp:cNvSpPr/>
      </dsp:nvSpPr>
      <dsp:spPr>
        <a:xfrm>
          <a:off x="2294803" y="3614174"/>
          <a:ext cx="2441257" cy="3021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12065" rIns="48260" bIns="12065" numCol="1" spcCol="1270" anchor="ctr" anchorCtr="0">
          <a:noAutofit/>
        </a:bodyPr>
        <a:lstStyle/>
        <a:p>
          <a:pPr marL="0" lvl="0" indent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Learning outcome 1</a:t>
          </a:r>
        </a:p>
      </dsp:txBody>
      <dsp:txXfrm>
        <a:off x="2294803" y="3614174"/>
        <a:ext cx="2441257" cy="302188"/>
      </dsp:txXfrm>
    </dsp:sp>
    <dsp:sp modelId="{F9D3D7A1-0EF9-4570-BBE9-11DE12262FDD}">
      <dsp:nvSpPr>
        <dsp:cNvPr id="0" name=""/>
        <dsp:cNvSpPr/>
      </dsp:nvSpPr>
      <dsp:spPr>
        <a:xfrm>
          <a:off x="5789562" y="2130850"/>
          <a:ext cx="3992730" cy="1654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9817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Demonstrate an understanding of general operating system concepts</a:t>
          </a:r>
        </a:p>
      </dsp:txBody>
      <dsp:txXfrm>
        <a:off x="5789562" y="2130850"/>
        <a:ext cx="3992730" cy="1654458"/>
      </dsp:txXfrm>
    </dsp:sp>
    <dsp:sp modelId="{83123474-05D3-4748-92AE-1E33003D51E4}">
      <dsp:nvSpPr>
        <dsp:cNvPr id="0" name=""/>
        <dsp:cNvSpPr/>
      </dsp:nvSpPr>
      <dsp:spPr>
        <a:xfrm>
          <a:off x="6972175" y="3455895"/>
          <a:ext cx="2441257" cy="252738"/>
        </a:xfrm>
        <a:prstGeom prst="rect">
          <a:avLst/>
        </a:prstGeom>
        <a:solidFill>
          <a:prstClr val="white">
            <a:alpha val="90000"/>
            <a:hueOff val="0"/>
            <a:satOff val="0"/>
            <a:lumOff val="0"/>
            <a:alphaOff val="0"/>
          </a:prstClr>
        </a:solidFill>
        <a:ln w="25400" cap="flat" cmpd="sng" algn="ctr">
          <a:solidFill>
            <a:srgbClr val="00B0F0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  <a:ea typeface="+mn-ea"/>
              <a:cs typeface="+mn-cs"/>
            </a:rPr>
            <a:t>Learning</a:t>
          </a:r>
          <a:r>
            <a:rPr lang="en-GB" sz="2000" kern="1200" dirty="0"/>
            <a:t> outcome 2 </a:t>
          </a:r>
        </a:p>
      </dsp:txBody>
      <dsp:txXfrm>
        <a:off x="6972175" y="3455895"/>
        <a:ext cx="2441257" cy="252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68938-A750-4669-AEDD-CA1D1B828654}">
      <dsp:nvSpPr>
        <dsp:cNvPr id="0" name=""/>
        <dsp:cNvSpPr/>
      </dsp:nvSpPr>
      <dsp:spPr>
        <a:xfrm>
          <a:off x="5050604" y="1604411"/>
          <a:ext cx="773338" cy="7733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ACCA4022</a:t>
          </a:r>
        </a:p>
      </dsp:txBody>
      <dsp:txXfrm>
        <a:off x="5163857" y="1717664"/>
        <a:ext cx="546832" cy="546832"/>
      </dsp:txXfrm>
    </dsp:sp>
    <dsp:sp modelId="{8B362914-7574-413E-9055-85701824CCD1}">
      <dsp:nvSpPr>
        <dsp:cNvPr id="0" name=""/>
        <dsp:cNvSpPr/>
      </dsp:nvSpPr>
      <dsp:spPr>
        <a:xfrm rot="16200000">
          <a:off x="5075748" y="1237120"/>
          <a:ext cx="723050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23050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419197" y="1224810"/>
        <a:ext cx="36152" cy="36152"/>
      </dsp:txXfrm>
    </dsp:sp>
    <dsp:sp modelId="{4A682225-045F-4359-9D08-36F94C9D9777}">
      <dsp:nvSpPr>
        <dsp:cNvPr id="0" name=""/>
        <dsp:cNvSpPr/>
      </dsp:nvSpPr>
      <dsp:spPr>
        <a:xfrm>
          <a:off x="4922616" y="-147952"/>
          <a:ext cx="1029313" cy="102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Number systems</a:t>
          </a:r>
        </a:p>
      </dsp:txBody>
      <dsp:txXfrm>
        <a:off x="5073355" y="2787"/>
        <a:ext cx="727835" cy="727835"/>
      </dsp:txXfrm>
    </dsp:sp>
    <dsp:sp modelId="{06573E0E-81DD-4391-8215-B14F2EA065DC}">
      <dsp:nvSpPr>
        <dsp:cNvPr id="0" name=""/>
        <dsp:cNvSpPr/>
      </dsp:nvSpPr>
      <dsp:spPr>
        <a:xfrm rot="18163636">
          <a:off x="5480252" y="1355893"/>
          <a:ext cx="723050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23050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823701" y="1343583"/>
        <a:ext cx="36152" cy="36152"/>
      </dsp:txXfrm>
    </dsp:sp>
    <dsp:sp modelId="{EC279648-29A1-4973-B26A-65501ECB86F8}">
      <dsp:nvSpPr>
        <dsp:cNvPr id="0" name=""/>
        <dsp:cNvSpPr/>
      </dsp:nvSpPr>
      <dsp:spPr>
        <a:xfrm>
          <a:off x="5800821" y="109911"/>
          <a:ext cx="1029313" cy="102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Computer systems</a:t>
          </a:r>
        </a:p>
      </dsp:txBody>
      <dsp:txXfrm>
        <a:off x="5951560" y="260650"/>
        <a:ext cx="727835" cy="727835"/>
      </dsp:txXfrm>
    </dsp:sp>
    <dsp:sp modelId="{C886B08F-4E5D-45D3-BC5E-4BCEA7D0F0C9}">
      <dsp:nvSpPr>
        <dsp:cNvPr id="0" name=""/>
        <dsp:cNvSpPr/>
      </dsp:nvSpPr>
      <dsp:spPr>
        <a:xfrm rot="20128804">
          <a:off x="5759149" y="1687143"/>
          <a:ext cx="663598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663598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74358" y="1676319"/>
        <a:ext cx="33179" cy="33179"/>
      </dsp:txXfrm>
    </dsp:sp>
    <dsp:sp modelId="{C3418BEC-04AB-4EC4-82C0-763A4F076FB0}">
      <dsp:nvSpPr>
        <dsp:cNvPr id="0" name=""/>
        <dsp:cNvSpPr/>
      </dsp:nvSpPr>
      <dsp:spPr>
        <a:xfrm>
          <a:off x="6346411" y="826965"/>
          <a:ext cx="1029313" cy="102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Storage devices</a:t>
          </a:r>
        </a:p>
      </dsp:txBody>
      <dsp:txXfrm>
        <a:off x="6497150" y="977704"/>
        <a:ext cx="727835" cy="727835"/>
      </dsp:txXfrm>
    </dsp:sp>
    <dsp:sp modelId="{0B9921DB-C3E0-4D88-AF27-D4DD259C54A4}">
      <dsp:nvSpPr>
        <dsp:cNvPr id="0" name=""/>
        <dsp:cNvSpPr/>
      </dsp:nvSpPr>
      <dsp:spPr>
        <a:xfrm rot="490909">
          <a:off x="5816589" y="2088131"/>
          <a:ext cx="671584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671584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135592" y="2077108"/>
        <a:ext cx="33579" cy="33579"/>
      </dsp:txXfrm>
    </dsp:sp>
    <dsp:sp modelId="{287E27D6-59BF-430D-AB4F-8D2A6F3FF880}">
      <dsp:nvSpPr>
        <dsp:cNvPr id="0" name=""/>
        <dsp:cNvSpPr/>
      </dsp:nvSpPr>
      <dsp:spPr>
        <a:xfrm>
          <a:off x="6478993" y="1656131"/>
          <a:ext cx="1132244" cy="11322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Data capacities and transfers speeds</a:t>
          </a:r>
        </a:p>
      </dsp:txBody>
      <dsp:txXfrm>
        <a:off x="6644806" y="1821944"/>
        <a:ext cx="800618" cy="800618"/>
      </dsp:txXfrm>
    </dsp:sp>
    <dsp:sp modelId="{57665F9A-CC27-4B4E-9480-297D6374D1B7}">
      <dsp:nvSpPr>
        <dsp:cNvPr id="0" name=""/>
        <dsp:cNvSpPr/>
      </dsp:nvSpPr>
      <dsp:spPr>
        <a:xfrm rot="2454545">
          <a:off x="5635482" y="2490597"/>
          <a:ext cx="769837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69837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01154" y="2477117"/>
        <a:ext cx="38491" cy="38491"/>
      </dsp:txXfrm>
    </dsp:sp>
    <dsp:sp modelId="{BEB79CFE-AA2B-456E-BEAE-28757651EE50}">
      <dsp:nvSpPr>
        <dsp:cNvPr id="0" name=""/>
        <dsp:cNvSpPr/>
      </dsp:nvSpPr>
      <dsp:spPr>
        <a:xfrm>
          <a:off x="6197025" y="2586951"/>
          <a:ext cx="935739" cy="9357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Processor characteristics</a:t>
          </a:r>
        </a:p>
      </dsp:txBody>
      <dsp:txXfrm>
        <a:off x="6334061" y="2723987"/>
        <a:ext cx="661667" cy="661667"/>
      </dsp:txXfrm>
    </dsp:sp>
    <dsp:sp modelId="{E0A1EB89-0AA9-48B5-9DDE-D055E8C933DA}">
      <dsp:nvSpPr>
        <dsp:cNvPr id="0" name=""/>
        <dsp:cNvSpPr/>
      </dsp:nvSpPr>
      <dsp:spPr>
        <a:xfrm rot="4418182">
          <a:off x="5269736" y="2725647"/>
          <a:ext cx="769837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69837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635409" y="2712168"/>
        <a:ext cx="38491" cy="38491"/>
      </dsp:txXfrm>
    </dsp:sp>
    <dsp:sp modelId="{ADE1A0D0-DD93-41DE-87DF-3D8D5EA8A500}">
      <dsp:nvSpPr>
        <dsp:cNvPr id="0" name=""/>
        <dsp:cNvSpPr/>
      </dsp:nvSpPr>
      <dsp:spPr>
        <a:xfrm>
          <a:off x="5427043" y="3081788"/>
          <a:ext cx="935739" cy="9357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Computer architecture</a:t>
          </a:r>
        </a:p>
      </dsp:txBody>
      <dsp:txXfrm>
        <a:off x="5564079" y="3218824"/>
        <a:ext cx="661667" cy="661667"/>
      </dsp:txXfrm>
    </dsp:sp>
    <dsp:sp modelId="{A658294F-46B6-45E7-9037-5A7865C2944B}">
      <dsp:nvSpPr>
        <dsp:cNvPr id="0" name=""/>
        <dsp:cNvSpPr/>
      </dsp:nvSpPr>
      <dsp:spPr>
        <a:xfrm rot="6381818">
          <a:off x="4864957" y="2703201"/>
          <a:ext cx="723050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23050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5208406" y="2690891"/>
        <a:ext cx="36152" cy="36152"/>
      </dsp:txXfrm>
    </dsp:sp>
    <dsp:sp modelId="{9AFBE568-E792-4A61-8437-848690DF6E75}">
      <dsp:nvSpPr>
        <dsp:cNvPr id="0" name=""/>
        <dsp:cNvSpPr/>
      </dsp:nvSpPr>
      <dsp:spPr>
        <a:xfrm>
          <a:off x="4464977" y="3035001"/>
          <a:ext cx="1029313" cy="10293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Memory organisation</a:t>
          </a:r>
        </a:p>
      </dsp:txBody>
      <dsp:txXfrm>
        <a:off x="4615716" y="3185740"/>
        <a:ext cx="727835" cy="727835"/>
      </dsp:txXfrm>
    </dsp:sp>
    <dsp:sp modelId="{3269486D-FB85-4549-8BEF-BCD7FED6956B}">
      <dsp:nvSpPr>
        <dsp:cNvPr id="0" name=""/>
        <dsp:cNvSpPr/>
      </dsp:nvSpPr>
      <dsp:spPr>
        <a:xfrm rot="8345455">
          <a:off x="4469227" y="2490597"/>
          <a:ext cx="769837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69837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834900" y="2477117"/>
        <a:ext cx="38491" cy="38491"/>
      </dsp:txXfrm>
    </dsp:sp>
    <dsp:sp modelId="{505CF327-3B5B-4665-9F40-1E85D6ED3429}">
      <dsp:nvSpPr>
        <dsp:cNvPr id="0" name=""/>
        <dsp:cNvSpPr/>
      </dsp:nvSpPr>
      <dsp:spPr>
        <a:xfrm>
          <a:off x="3741782" y="2586951"/>
          <a:ext cx="935739" cy="9357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Networking hardware</a:t>
          </a:r>
        </a:p>
      </dsp:txBody>
      <dsp:txXfrm>
        <a:off x="3878818" y="2723987"/>
        <a:ext cx="661667" cy="661667"/>
      </dsp:txXfrm>
    </dsp:sp>
    <dsp:sp modelId="{F826E740-97F3-4BD3-AAAB-D25DDF2B6846}">
      <dsp:nvSpPr>
        <dsp:cNvPr id="0" name=""/>
        <dsp:cNvSpPr/>
      </dsp:nvSpPr>
      <dsp:spPr>
        <a:xfrm rot="10309091">
          <a:off x="4288620" y="2095122"/>
          <a:ext cx="769837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769837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654293" y="2081643"/>
        <a:ext cx="38491" cy="38491"/>
      </dsp:txXfrm>
    </dsp:sp>
    <dsp:sp modelId="{D833ADB6-2C7C-41B1-9692-C282CB8C7298}">
      <dsp:nvSpPr>
        <dsp:cNvPr id="0" name=""/>
        <dsp:cNvSpPr/>
      </dsp:nvSpPr>
      <dsp:spPr>
        <a:xfrm>
          <a:off x="3361561" y="1754383"/>
          <a:ext cx="935739" cy="9357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Operating Systems fundamentals</a:t>
          </a:r>
        </a:p>
      </dsp:txBody>
      <dsp:txXfrm>
        <a:off x="3498597" y="1891419"/>
        <a:ext cx="661667" cy="661667"/>
      </dsp:txXfrm>
    </dsp:sp>
    <dsp:sp modelId="{352702AA-21C0-4166-8391-E1B2A9C1AC41}">
      <dsp:nvSpPr>
        <dsp:cNvPr id="0" name=""/>
        <dsp:cNvSpPr/>
      </dsp:nvSpPr>
      <dsp:spPr>
        <a:xfrm rot="12272727">
          <a:off x="4309882" y="1655950"/>
          <a:ext cx="812370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812370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695758" y="1641407"/>
        <a:ext cx="40618" cy="40618"/>
      </dsp:txXfrm>
    </dsp:sp>
    <dsp:sp modelId="{732D6563-220F-4CB7-80AF-CF0727D7946F}">
      <dsp:nvSpPr>
        <dsp:cNvPr id="0" name=""/>
        <dsp:cNvSpPr/>
      </dsp:nvSpPr>
      <dsp:spPr>
        <a:xfrm>
          <a:off x="3534352" y="890954"/>
          <a:ext cx="850672" cy="8506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Privileges and permissions</a:t>
          </a:r>
        </a:p>
      </dsp:txBody>
      <dsp:txXfrm>
        <a:off x="3658930" y="1015532"/>
        <a:ext cx="601516" cy="601516"/>
      </dsp:txXfrm>
    </dsp:sp>
    <dsp:sp modelId="{57A479B5-6DE2-41C4-935C-0A142E902AEC}">
      <dsp:nvSpPr>
        <dsp:cNvPr id="0" name=""/>
        <dsp:cNvSpPr/>
      </dsp:nvSpPr>
      <dsp:spPr>
        <a:xfrm rot="14236364">
          <a:off x="4601040" y="1317559"/>
          <a:ext cx="814186" cy="11532"/>
        </a:xfrm>
        <a:custGeom>
          <a:avLst/>
          <a:gdLst/>
          <a:ahLst/>
          <a:cxnLst/>
          <a:rect l="0" t="0" r="0" b="0"/>
          <a:pathLst>
            <a:path>
              <a:moveTo>
                <a:pt x="0" y="5766"/>
              </a:moveTo>
              <a:lnTo>
                <a:pt x="814186" y="576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987778" y="1302970"/>
        <a:ext cx="40709" cy="40709"/>
      </dsp:txXfrm>
    </dsp:sp>
    <dsp:sp modelId="{62993532-4BDA-4573-8FB4-FB3877BF6200}">
      <dsp:nvSpPr>
        <dsp:cNvPr id="0" name=""/>
        <dsp:cNvSpPr/>
      </dsp:nvSpPr>
      <dsp:spPr>
        <a:xfrm>
          <a:off x="4139856" y="199228"/>
          <a:ext cx="838425" cy="8506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File system structures</a:t>
          </a:r>
        </a:p>
      </dsp:txBody>
      <dsp:txXfrm>
        <a:off x="4262640" y="323807"/>
        <a:ext cx="592857" cy="601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860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Fundamentals of number systems. Binary, Dec and Hex notation, representation and conversion.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Computer systems: major components and peripherals.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Storage devices. Optical, HDD, SSD, RAID configurations etc.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Nomenclature and specification of typical data capacities and transfer speeds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Processor characteristics: RISC, CISC, multi-core etc.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Computer architecture: system block diagram, CPU, memory, input/output unit, system clock, data bus, address bus, control bus, Harvard vs Von-Neumann etc.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Memory Organisation: Main RAM, cache, virtual memory etc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Input/output including polled, interrupts and direct memory access.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Networking hardware and introduction to networking principles.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OS fundamentals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Privileges and permissions </a:t>
            </a:r>
          </a:p>
          <a:p>
            <a:pPr>
              <a:spcBef>
                <a:spcPts val="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GB" sz="1200" dirty="0"/>
              <a:t>File system structures, navigation, viewing and editing files and scripts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25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of online tools available in Institution for </a:t>
            </a:r>
          </a:p>
          <a:p>
            <a:r>
              <a:rPr lang="en-GB" dirty="0"/>
              <a:t>Quizzes</a:t>
            </a:r>
          </a:p>
          <a:p>
            <a:r>
              <a:rPr lang="en-GB" dirty="0"/>
              <a:t>Discussion forums</a:t>
            </a:r>
          </a:p>
          <a:p>
            <a:r>
              <a:rPr lang="en-GB" dirty="0"/>
              <a:t>Presentations</a:t>
            </a:r>
          </a:p>
          <a:p>
            <a:r>
              <a:rPr lang="en-GB" dirty="0"/>
              <a:t>Whiteboard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40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7792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10618-0AD2-4807-8340-FFD4715E76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7034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323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817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437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353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5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33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6" r:id="rId2"/>
    <p:sldLayoutId id="2147483957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s.s@uwtsd.ac.uk" TargetMode="External"/><Relationship Id="rId2" Type="http://schemas.openxmlformats.org/officeDocument/2006/relationships/hyperlink" Target="mailto:t.chikohora@uwtsd.ac.uk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../../CAO/ACCA4022%20Computer%20Architecture%20and%20Operating%20Systems.pdf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04FA87F-E16D-42CF-AFD9-3D428D0D8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139" y="4437386"/>
            <a:ext cx="3734014" cy="5365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Module Introduction</a:t>
            </a: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FF93B30D-1131-422B-80A7-36B2410F42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4DC2E-B453-4ED2-9E81-5B358E8851C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43762D3-DFC7-42CE-BEDE-0C1255336774}"/>
              </a:ext>
            </a:extLst>
          </p:cNvPr>
          <p:cNvSpPr txBox="1">
            <a:spLocks/>
          </p:cNvSpPr>
          <p:nvPr/>
        </p:nvSpPr>
        <p:spPr>
          <a:xfrm>
            <a:off x="123590" y="2007422"/>
            <a:ext cx="6218487" cy="19523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ACCA4022 Computer Architecture &amp; Operating Systems</a:t>
            </a:r>
            <a:endParaRPr lang="en-US" sz="4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EFD9B6-C734-4CE2-BD4D-3BA3846F7016}"/>
              </a:ext>
            </a:extLst>
          </p:cNvPr>
          <p:cNvSpPr txBox="1">
            <a:spLocks/>
          </p:cNvSpPr>
          <p:nvPr/>
        </p:nvSpPr>
        <p:spPr>
          <a:xfrm>
            <a:off x="905073" y="1153598"/>
            <a:ext cx="5209625" cy="5493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the University</a:t>
            </a:r>
            <a:endParaRPr lang="en-US" sz="3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omputer System Architecture - Posts | Facebook">
            <a:extLst>
              <a:ext uri="{FF2B5EF4-FFF2-40B4-BE49-F238E27FC236}">
                <a16:creationId xmlns:a16="http://schemas.microsoft.com/office/drawing/2014/main" id="{9CB342F4-37E5-4737-9CB7-5DCA4C01F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775" y="1098305"/>
            <a:ext cx="5209625" cy="377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56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EBCCA-2553-2C27-48B2-C2C3E3F51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Congratulations and welcome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2406D-0A10-00D0-B404-4AA5DF994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Congratulations to all who passed their assessments last term</a:t>
            </a:r>
          </a:p>
          <a:p>
            <a:pPr>
              <a:lnSpc>
                <a:spcPct val="150000"/>
              </a:lnSpc>
            </a:pPr>
            <a:r>
              <a:rPr lang="en-GB" dirty="0"/>
              <a:t>There is a chance to resit for those who did not</a:t>
            </a:r>
          </a:p>
          <a:p>
            <a:pPr>
              <a:lnSpc>
                <a:spcPct val="150000"/>
              </a:lnSpc>
            </a:pPr>
            <a:r>
              <a:rPr lang="en-GB" dirty="0"/>
              <a:t>All are welcome and all the best in this term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D4817-F1C8-AB04-AAD9-0C9AF0332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9EBF512-9F56-49DC-9742-31E9A41DA815}" type="slidenum">
              <a:rPr kumimoji="0" lang="en-GB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268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18C40-0F40-789F-C29B-532A2E990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C5FB81B-7A0B-CE1E-6BB2-E1F9D8BFB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6744985"/>
              </p:ext>
            </p:extLst>
          </p:nvPr>
        </p:nvGraphicFramePr>
        <p:xfrm>
          <a:off x="609600" y="1600200"/>
          <a:ext cx="100800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D8030E-8587-21AC-D211-B5C6CE660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178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97AE1-AEA1-8120-0FCC-78948CA2D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8A1EA-987C-C03A-08F5-1C279D6C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/>
              <a:t>Lecturer and Programme Manager                 Lecturer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/>
              <a:t>Dr Teressa Chikohora</a:t>
            </a:r>
            <a:r>
              <a:rPr lang="en-GB" dirty="0"/>
              <a:t>			</a:t>
            </a:r>
            <a:r>
              <a:rPr lang="en-GB" sz="2400" dirty="0"/>
              <a:t>            Dr Kwame Ass-Agyei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hlinkClick r:id="rId2"/>
              </a:rPr>
              <a:t>t.chikohora@uwtsd.ac.uk</a:t>
            </a:r>
            <a:r>
              <a:rPr lang="en-GB" dirty="0"/>
              <a:t>			</a:t>
            </a:r>
            <a:r>
              <a:rPr lang="en-GB" u="sng" dirty="0">
                <a:solidFill>
                  <a:srgbClr val="0070C0"/>
                </a:solidFill>
              </a:rPr>
              <a:t>k.assa-agyei</a:t>
            </a:r>
            <a:r>
              <a:rPr lang="en-GB" dirty="0">
                <a:hlinkClick r:id="rId3"/>
              </a:rPr>
              <a:t>@uwtsd.ac.uk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0D5F81-847C-B9AB-D994-2442B4355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6556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078AE-0F09-C9C8-E2F8-66F5007CA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and Learning outcomes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DE5BDBB-D2DB-4FC3-32E6-C531CC1D78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98902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F383CC-9448-E40F-41D1-81D988E6A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4174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CB39D-9088-F0DE-D209-558537015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AD8F972-F63F-22C4-9CF8-62715ADA1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111513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C2B62-3898-7618-60B4-725709EB6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BA9499-76E8-E586-90DB-2040D37BC81E}"/>
              </a:ext>
            </a:extLst>
          </p:cNvPr>
          <p:cNvSpPr txBox="1"/>
          <p:nvPr/>
        </p:nvSpPr>
        <p:spPr>
          <a:xfrm>
            <a:off x="763792" y="3429000"/>
            <a:ext cx="2036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Module details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3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4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40DE7-A227-B5BA-3716-65513A9BB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module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38EC10D-1DFB-5E4F-4212-1ADCBBCF6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0481" t="33762" r="13509" b="49710"/>
          <a:stretch/>
        </p:blipFill>
        <p:spPr>
          <a:xfrm>
            <a:off x="1409252" y="1600200"/>
            <a:ext cx="9199481" cy="319771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6FD66-065D-AF0D-4DE3-DB2AD5ADC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529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7FC6-496E-E40C-D070-D2B87CB51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2723"/>
          </a:xfrm>
        </p:spPr>
        <p:txBody>
          <a:bodyPr/>
          <a:lstStyle/>
          <a:p>
            <a:r>
              <a:rPr lang="en-GB" dirty="0"/>
              <a:t>Assessments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AA3AC5C-47FA-9450-CF5B-43EC68A94A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836190"/>
              </p:ext>
            </p:extLst>
          </p:nvPr>
        </p:nvGraphicFramePr>
        <p:xfrm>
          <a:off x="351934" y="1006302"/>
          <a:ext cx="11001487" cy="4017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5087">
                  <a:extLst>
                    <a:ext uri="{9D8B030D-6E8A-4147-A177-3AD203B41FA5}">
                      <a16:colId xmlns:a16="http://schemas.microsoft.com/office/drawing/2014/main" val="2561995351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1133610614"/>
                    </a:ext>
                  </a:extLst>
                </a:gridCol>
              </a:tblGrid>
              <a:tr h="669234">
                <a:tc>
                  <a:txBody>
                    <a:bodyPr/>
                    <a:lstStyle/>
                    <a:p>
                      <a:r>
                        <a:rPr lang="en-GB" dirty="0"/>
                        <a:t>Assessment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72059"/>
                  </a:ext>
                </a:extLst>
              </a:tr>
              <a:tr h="66923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50 % 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50 % weight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578176"/>
                  </a:ext>
                </a:extLst>
              </a:tr>
              <a:tr h="67134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Written test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2hrs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Course work (Report)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2500 words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495495"/>
                  </a:ext>
                </a:extLst>
              </a:tr>
              <a:tr h="66923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7030A0"/>
                          </a:solidFill>
                        </a:rPr>
                        <a:t>Week TBA – In class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7030A0"/>
                          </a:solidFill>
                        </a:rPr>
                        <a:t>02 May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269763"/>
                  </a:ext>
                </a:extLst>
              </a:tr>
              <a:tr h="66923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7030A0"/>
                          </a:solidFill>
                        </a:rPr>
                        <a:t>Final module mark = Assessment 1 + Assessment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7030A0"/>
                          </a:solidFill>
                        </a:rPr>
                        <a:t>At least 40% to pass module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243298"/>
                  </a:ext>
                </a:extLst>
              </a:tr>
              <a:tr h="669234">
                <a:tc gridSpan="2"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You are expected to complete one of the courses shared on the Assessment brief.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1949233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4BC2D4-378B-5FD0-42FE-D965B66A8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FF9F7A-5AF1-DF46-BE0F-AC9A4E3307D6}"/>
              </a:ext>
            </a:extLst>
          </p:cNvPr>
          <p:cNvSpPr txBox="1"/>
          <p:nvPr/>
        </p:nvSpPr>
        <p:spPr>
          <a:xfrm>
            <a:off x="351934" y="5023821"/>
            <a:ext cx="11230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3399FF"/>
                </a:solidFill>
              </a:rPr>
              <a:t>NB: Do not wait till submission dates to complete assessments, build it up as you cover the module content.</a:t>
            </a:r>
          </a:p>
        </p:txBody>
      </p:sp>
    </p:spTree>
    <p:extLst>
      <p:ext uri="{BB962C8B-B14F-4D97-AF65-F5344CB8AC3E}">
        <p14:creationId xmlns:p14="http://schemas.microsoft.com/office/powerpoint/2010/main" val="3752478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6862A-15A4-B666-CDC0-C35CED8F6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Teaching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5731F-19B4-FACF-C99A-C041C738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10135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Lectures at scheduled times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Activities (before, in and after class)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Moodle for module resources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Student research and group work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Resources </a:t>
            </a:r>
          </a:p>
          <a:p>
            <a:pPr lvl="1">
              <a:lnSpc>
                <a:spcPct val="150000"/>
              </a:lnSpc>
            </a:pPr>
            <a:r>
              <a:rPr lang="en-GB" sz="2000" dirty="0"/>
              <a:t>library  </a:t>
            </a:r>
          </a:p>
          <a:p>
            <a:pPr lvl="1">
              <a:lnSpc>
                <a:spcPct val="150000"/>
              </a:lnSpc>
            </a:pPr>
            <a:r>
              <a:rPr lang="en-GB" sz="2000" dirty="0" err="1"/>
              <a:t>ebooks</a:t>
            </a:r>
            <a:endParaRPr lang="en-GB" sz="2000" dirty="0"/>
          </a:p>
          <a:p>
            <a:pPr lvl="1">
              <a:lnSpc>
                <a:spcPct val="150000"/>
              </a:lnSpc>
            </a:pPr>
            <a:r>
              <a:rPr lang="en-GB" sz="2000" dirty="0"/>
              <a:t>publications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3A00B4-EEE0-50B6-56F4-BEEBD5AA0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4064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A47C2-556F-35B1-DFC0-CA999F80A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and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F0B66-F210-1B73-3AA6-BDD416F40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Questions relating to the module</a:t>
            </a:r>
          </a:p>
          <a:p>
            <a:pPr>
              <a:lnSpc>
                <a:spcPct val="150000"/>
              </a:lnSpc>
            </a:pPr>
            <a:r>
              <a:rPr lang="en-GB" dirty="0"/>
              <a:t>Other relevant questions</a:t>
            </a:r>
          </a:p>
          <a:p>
            <a:pPr>
              <a:lnSpc>
                <a:spcPct val="150000"/>
              </a:lnSpc>
            </a:pPr>
            <a:r>
              <a:rPr lang="en-GB" dirty="0"/>
              <a:t>AST will be available for the module online, details will be shared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C00000"/>
                </a:solidFill>
              </a:rPr>
              <a:t>Remember to ask where you need guidance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09A9BA-4F77-B378-93BE-AD64B62D1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3679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97AAA-6179-A368-CA6E-39461B44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term Modules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8D1B-6B14-85B5-FE1F-9CBD69032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All students are encouraged to complete the modules they did not complete last term</a:t>
            </a:r>
          </a:p>
          <a:p>
            <a:pPr>
              <a:lnSpc>
                <a:spcPct val="150000"/>
              </a:lnSpc>
            </a:pPr>
            <a:r>
              <a:rPr lang="en-GB" dirty="0"/>
              <a:t>Resit attempts available</a:t>
            </a:r>
          </a:p>
          <a:p>
            <a:pPr>
              <a:lnSpc>
                <a:spcPct val="150000"/>
              </a:lnSpc>
            </a:pPr>
            <a:r>
              <a:rPr lang="en-GB" dirty="0"/>
              <a:t>Support for the assessments available for all modules</a:t>
            </a:r>
          </a:p>
          <a:p>
            <a:pPr>
              <a:lnSpc>
                <a:spcPct val="150000"/>
              </a:lnSpc>
            </a:pPr>
            <a:r>
              <a:rPr lang="en-GB" dirty="0"/>
              <a:t>Request for more details if you are not sure of how to do it.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3EFFA-BE78-850A-4ECD-C02718C69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EBF512-9F56-49DC-9742-31E9A41DA815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1884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</a:t>
            </a:r>
            <a:r>
              <a:rPr lang="en-US" sz="2800" b="1" dirty="0"/>
              <a:t>Weekly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Do not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9655372">
            <a:off x="7115577" y="1327189"/>
            <a:ext cx="4844965" cy="484496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92B317-EBAE-2305-0039-AC85C935E7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348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EBE577F-527F-40F5-A150-C71A2B554AF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b0da114-0538-4a78-995a-f0bd1390352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3EB58D5E805447A67E6E3AC2AA098F" ma:contentTypeVersion="14" ma:contentTypeDescription="Create a new document." ma:contentTypeScope="" ma:versionID="f63bd5205208515f6e8bbc60f2223356">
  <xsd:schema xmlns:xsd="http://www.w3.org/2001/XMLSchema" xmlns:xs="http://www.w3.org/2001/XMLSchema" xmlns:p="http://schemas.microsoft.com/office/2006/metadata/properties" xmlns:ns3="5b0da114-0538-4a78-995a-f0bd13903525" xmlns:ns4="076a45e5-8aef-46c2-8bf0-bde5428c276d" targetNamespace="http://schemas.microsoft.com/office/2006/metadata/properties" ma:root="true" ma:fieldsID="10e0f919bad337c977f1ed98ad39e6b7" ns3:_="" ns4:_="">
    <xsd:import namespace="5b0da114-0538-4a78-995a-f0bd13903525"/>
    <xsd:import namespace="076a45e5-8aef-46c2-8bf0-bde5428c276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0da114-0538-4a78-995a-f0bd139035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6a45e5-8aef-46c2-8bf0-bde5428c276d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5b0da114-0538-4a78-995a-f0bd13903525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http://schemas.openxmlformats.org/package/2006/metadata/core-properties"/>
    <ds:schemaRef ds:uri="076a45e5-8aef-46c2-8bf0-bde5428c276d"/>
  </ds:schemaRefs>
</ds:datastoreItem>
</file>

<file path=customXml/itemProps3.xml><?xml version="1.0" encoding="utf-8"?>
<ds:datastoreItem xmlns:ds="http://schemas.openxmlformats.org/officeDocument/2006/customXml" ds:itemID="{C31AE22F-CF45-4B66-B9B4-256362942DE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b0da114-0538-4a78-995a-f0bd13903525"/>
    <ds:schemaRef ds:uri="076a45e5-8aef-46c2-8bf0-bde5428c27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 Introduction (2)</Template>
  <TotalTime>3</TotalTime>
  <Words>584</Words>
  <Application>Microsoft Office PowerPoint</Application>
  <PresentationFormat>Widescreen</PresentationFormat>
  <Paragraphs>115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Arial</vt:lpstr>
      <vt:lpstr>Calibri</vt:lpstr>
      <vt:lpstr>Calibri Light</vt:lpstr>
      <vt:lpstr>Wingdings</vt:lpstr>
      <vt:lpstr>UWTSD 200_Title Page</vt:lpstr>
      <vt:lpstr>UWTSD 200_Text 1</vt:lpstr>
      <vt:lpstr>PowerPoint Presentation</vt:lpstr>
      <vt:lpstr>Congratulations and welcome </vt:lpstr>
      <vt:lpstr>Introduction</vt:lpstr>
      <vt:lpstr>Module Team</vt:lpstr>
      <vt:lpstr>Module Aim and Learning outcomes</vt:lpstr>
      <vt:lpstr>Module content</vt:lpstr>
      <vt:lpstr>Structure of module </vt:lpstr>
      <vt:lpstr>Assessments </vt:lpstr>
      <vt:lpstr>Learning and Teaching strategy</vt:lpstr>
      <vt:lpstr>Question and Answer</vt:lpstr>
      <vt:lpstr>Last term Modules </vt:lpstr>
      <vt:lpstr>The Key to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Teressa Chikohora</cp:lastModifiedBy>
  <cp:revision>49</cp:revision>
  <dcterms:created xsi:type="dcterms:W3CDTF">2021-05-12T15:30:21Z</dcterms:created>
  <dcterms:modified xsi:type="dcterms:W3CDTF">2025-02-10T08:48:49Z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0x0101008D3EB58D5E805447A67E6E3AC2AA098F</vt:lpwstr>
  </property>
</Properties>
</file>