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273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784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23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728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901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39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332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766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8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643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19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AC69C-0718-4D97-83AD-01025BC7D783}" type="datetimeFigureOut">
              <a:rPr lang="en-GB" smtClean="0"/>
              <a:t>05/03/2015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2F775-F7E8-4DA9-9466-D4C9C9110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993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Battle of </a:t>
            </a:r>
            <a:r>
              <a:rPr lang="en-GB" dirty="0" err="1" smtClean="0"/>
              <a:t>Hattin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03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your groups discuss your allocated article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Summarize the main outline of the argument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Identify the main sources of evidence – how have they been used to support the argument?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Do you find it compelling/convincing?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08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1"/>
            <a:ext cx="8506513" cy="82068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Discuss your primary source for the Battle of </a:t>
            </a:r>
            <a:r>
              <a:rPr lang="en-GB" dirty="0" err="1" smtClean="0"/>
              <a:t>Hattin</a:t>
            </a:r>
            <a:r>
              <a:rPr lang="en-GB" dirty="0" smtClean="0"/>
              <a:t> in your groups</a:t>
            </a:r>
          </a:p>
          <a:p>
            <a:endParaRPr lang="en-GB" dirty="0" smtClean="0"/>
          </a:p>
        </p:txBody>
      </p:sp>
      <p:pic>
        <p:nvPicPr>
          <p:cNvPr id="4" name="Picture 4" descr="File:Hattin Estoire d'Eracl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80928"/>
            <a:ext cx="4175689" cy="376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4532" y="3140968"/>
            <a:ext cx="464400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How does it represent the battle?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Whose ‘side’ is the author on and how can you tell?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What reasons do they give for the defeat of the Christian army?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293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list of your top 5 factors which led to the defeat of the Christians according to your sources</a:t>
            </a:r>
          </a:p>
          <a:p>
            <a:endParaRPr lang="en-GB" dirty="0"/>
          </a:p>
          <a:p>
            <a:r>
              <a:rPr lang="en-GB" dirty="0" smtClean="0"/>
              <a:t>How do they compare to the lists composed by the other groups?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096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131</Words>
  <Application>Microsoft Office PowerPoint</Application>
  <PresentationFormat>On-screen Show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Crusading in the Middle Ages</vt:lpstr>
      <vt:lpstr>Task One</vt:lpstr>
      <vt:lpstr>Task Two</vt:lpstr>
      <vt:lpstr>Task Three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Administrator</cp:lastModifiedBy>
  <cp:revision>1</cp:revision>
  <dcterms:created xsi:type="dcterms:W3CDTF">2015-03-05T12:57:29Z</dcterms:created>
  <dcterms:modified xsi:type="dcterms:W3CDTF">2015-03-05T13:03:56Z</dcterms:modified>
</cp:coreProperties>
</file>