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7F178-602C-2A2D-DC55-B514876726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F493FC-7040-5D8A-1F81-7CF126A55B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39EDCA-4700-7AA3-DAB0-B125834C4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2BA5-A54B-4CEC-AB2F-47DB95BD235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CE2F37-DA51-EEF0-75DD-F4C421AF4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B32D96-4DEB-E38C-37AE-BEAAF1ED2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A3D0-072A-44D6-B21F-A3A7C6357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447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C6868-8852-9780-415F-500DA9E66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C3BF7-566F-6402-630A-ACDB71752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E93C8C-EDED-2DAF-CF20-54BD7ED03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2BA5-A54B-4CEC-AB2F-47DB95BD235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085D6F-F700-A134-F21E-0BD89B341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D8B761-B6B5-5611-18A5-DFBB82123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A3D0-072A-44D6-B21F-A3A7C6357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31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A0625-86CA-8D19-73A1-365631900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B34DEF-2D11-2EDF-91DF-1DE71BAA64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2B8DF-6BE9-6FDA-B96C-E2AEC192E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2BA5-A54B-4CEC-AB2F-47DB95BD235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53717-B531-6895-9EAB-479635C11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09679-2FF4-D4E2-6F51-AA5808C21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A3D0-072A-44D6-B21F-A3A7C6357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5107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FF74D-3D16-35B6-E4D6-E205757E7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3804A-0703-2283-13DD-3CA0F2675C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90FBBF-670C-F483-8AC3-789317C8DC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D21010-E5EC-6C0E-E5A9-37EA5D0FB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2BA5-A54B-4CEC-AB2F-47DB95BD235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B3BFF0-22EB-C152-8F19-1084D7FEF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7E2173-E1C6-F0F8-6579-5588AA73A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A3D0-072A-44D6-B21F-A3A7C6357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310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539F3-D856-FADE-8A1B-126743D47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AA932-EB62-60AB-8636-6671ECD026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5FCD05-9D16-A38E-31ED-84B74E5639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74F29E-5C3D-0A63-7319-3F963BF0C1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5BD6A3-8C7A-E485-F974-BC7A385905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98473A-AD5E-025D-823D-8A7D1F017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2BA5-A54B-4CEC-AB2F-47DB95BD235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51B64D-8DA1-62A6-17AD-1C1D876F8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0FA61B-4913-0688-5E57-BC0BBEC17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A3D0-072A-44D6-B21F-A3A7C6357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939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1D10B-EE50-BE96-1149-ACBB6FE3B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050509-0C30-3942-B0A1-E529F5BB5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2BA5-A54B-4CEC-AB2F-47DB95BD235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693EDC-3334-E48B-40A7-83953C2AE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7302CC-783C-3469-9BD0-4E7FE912C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A3D0-072A-44D6-B21F-A3A7C6357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33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F61B0F-D647-C8F9-09DF-F84DFDC47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2BA5-A54B-4CEC-AB2F-47DB95BD235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6C4B47-EA83-99B7-92FB-F4D1629E7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D6BB77-673A-20B2-9658-0500F4A6F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A3D0-072A-44D6-B21F-A3A7C6357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210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7079A-F00E-3448-03BF-4F8739AA5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10959-38F7-E852-208D-CDF738345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2D3849-391C-ACFD-BCF0-E3CC27CBA9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6A41E5-2B67-4ECE-B745-8BF134A4E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2BA5-A54B-4CEC-AB2F-47DB95BD235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2B3C1F-3E23-4FB6-0330-FB532B935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98BD8C-F99E-FE71-0D91-F15DE38A6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A3D0-072A-44D6-B21F-A3A7C6357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63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8267D-B69E-40F8-DEE0-9C96186F1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6AD671-B421-A422-A1D7-36FCB3260F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B6147B-1521-75D4-1372-2A08A6D54D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29A6BC-3285-A724-7DB0-8C0F5E15C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2BA5-A54B-4CEC-AB2F-47DB95BD235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40CE83-816A-77EC-0645-86E995001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ABBA43-0778-C434-66CF-DCBAC3540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A3D0-072A-44D6-B21F-A3A7C6357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460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1440D-96EB-F640-A628-C76E984C9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7AA217-8896-A8E1-CDEF-48801803D0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457F62-9208-6F2B-0FA0-1BA77CEDC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2BA5-A54B-4CEC-AB2F-47DB95BD235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5F2C7-D6A2-5EE0-0A5C-6F9C91DDB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017CF3-56DF-8113-2A7A-E30CF04E0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A3D0-072A-44D6-B21F-A3A7C6357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504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002737-7955-8DCE-0170-00DA1E187C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FAC19E-BB41-A95E-513C-C2542D5EBF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82F07E-25FC-F73A-71AC-FE887EC77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2BA5-A54B-4CEC-AB2F-47DB95BD235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603F4-EF6A-F52D-2226-7B400C764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D9B9E1-1677-B934-C0D1-4BE475D76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1A3D0-072A-44D6-B21F-A3A7C6357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141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779DE6-F7C2-B20D-E55F-D58729DD0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CA8B7-056A-7347-6E3A-FB0712F5D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99522A-5DC2-64B8-ED73-AF3A55ECF0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7E2BA5-A54B-4CEC-AB2F-47DB95BD235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600C7B-1E27-CA17-A032-FC5A408E75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1CA1AA-E509-3968-7100-48F11CF094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1A3D0-072A-44D6-B21F-A3A7C6357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464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g/personal/2130666_student_uwtsd_ac_uk/EUW9nHfHYuVJlQmF9c0WmSABMfaAEHKO1dK_KisA-ipb6w?e=RAQl00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C8753-CF1F-FD25-A99E-5B522D4D66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Samina begum</a:t>
            </a:r>
            <a:br>
              <a:rPr lang="en-GB" dirty="0"/>
            </a:br>
            <a:r>
              <a:rPr lang="en-GB" dirty="0"/>
              <a:t>student ID  2130666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568649-1CE2-196A-EC0C-D318D31963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assignment video.mp4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1066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442"/>
    </mc:Choice>
    <mc:Fallback>
      <p:transition spd="slow" advTm="27442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3BB5F32-6E03-3006-FB81-D884A5891F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3457427"/>
              </p:ext>
            </p:extLst>
          </p:nvPr>
        </p:nvGraphicFramePr>
        <p:xfrm>
          <a:off x="97652" y="230819"/>
          <a:ext cx="11088210" cy="632977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48035">
                  <a:extLst>
                    <a:ext uri="{9D8B030D-6E8A-4147-A177-3AD203B41FA5}">
                      <a16:colId xmlns:a16="http://schemas.microsoft.com/office/drawing/2014/main" val="3362690672"/>
                    </a:ext>
                  </a:extLst>
                </a:gridCol>
                <a:gridCol w="1848035">
                  <a:extLst>
                    <a:ext uri="{9D8B030D-6E8A-4147-A177-3AD203B41FA5}">
                      <a16:colId xmlns:a16="http://schemas.microsoft.com/office/drawing/2014/main" val="2213229577"/>
                    </a:ext>
                  </a:extLst>
                </a:gridCol>
                <a:gridCol w="1848035">
                  <a:extLst>
                    <a:ext uri="{9D8B030D-6E8A-4147-A177-3AD203B41FA5}">
                      <a16:colId xmlns:a16="http://schemas.microsoft.com/office/drawing/2014/main" val="1906288530"/>
                    </a:ext>
                  </a:extLst>
                </a:gridCol>
                <a:gridCol w="1848035">
                  <a:extLst>
                    <a:ext uri="{9D8B030D-6E8A-4147-A177-3AD203B41FA5}">
                      <a16:colId xmlns:a16="http://schemas.microsoft.com/office/drawing/2014/main" val="927548447"/>
                    </a:ext>
                  </a:extLst>
                </a:gridCol>
                <a:gridCol w="1848035">
                  <a:extLst>
                    <a:ext uri="{9D8B030D-6E8A-4147-A177-3AD203B41FA5}">
                      <a16:colId xmlns:a16="http://schemas.microsoft.com/office/drawing/2014/main" val="904169053"/>
                    </a:ext>
                  </a:extLst>
                </a:gridCol>
                <a:gridCol w="1848035">
                  <a:extLst>
                    <a:ext uri="{9D8B030D-6E8A-4147-A177-3AD203B41FA5}">
                      <a16:colId xmlns:a16="http://schemas.microsoft.com/office/drawing/2014/main" val="2839505368"/>
                    </a:ext>
                  </a:extLst>
                </a:gridCol>
              </a:tblGrid>
              <a:tr h="2983003">
                <a:tc>
                  <a:txBody>
                    <a:bodyPr/>
                    <a:lstStyle/>
                    <a:p>
                      <a:r>
                        <a:rPr lang="en-GB" dirty="0"/>
                        <a:t>What are your long-term goals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are your specific</a:t>
                      </a:r>
                    </a:p>
                    <a:p>
                      <a:r>
                        <a:rPr lang="en-GB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are the key skills</a:t>
                      </a:r>
                    </a:p>
                    <a:p>
                      <a:r>
                        <a:rPr lang="en-GB" dirty="0"/>
                        <a:t>needed for each one</a:t>
                      </a:r>
                    </a:p>
                    <a:p>
                      <a:r>
                        <a:rPr lang="en-GB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skills do you</a:t>
                      </a:r>
                    </a:p>
                    <a:p>
                      <a:r>
                        <a:rPr lang="en-GB" dirty="0"/>
                        <a:t>need to work on?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actions are you</a:t>
                      </a:r>
                    </a:p>
                    <a:p>
                      <a:r>
                        <a:rPr lang="en-GB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are you</a:t>
                      </a:r>
                    </a:p>
                    <a:p>
                      <a:r>
                        <a:rPr lang="en-GB" dirty="0"/>
                        <a:t>going to complete</a:t>
                      </a:r>
                    </a:p>
                    <a:p>
                      <a:r>
                        <a:rPr lang="en-GB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6702513"/>
                  </a:ext>
                </a:extLst>
              </a:tr>
              <a:tr h="1673388">
                <a:tc>
                  <a:txBody>
                    <a:bodyPr/>
                    <a:lstStyle/>
                    <a:p>
                      <a:r>
                        <a:rPr lang="en-GB" dirty="0"/>
                        <a:t>I.T Technician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Learn more I.T computer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Understand in I.T, analytical abilities, project management and organization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Revise more skills and look back at past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 help and advice from lecturers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By one to two years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6089266"/>
                  </a:ext>
                </a:extLst>
              </a:tr>
              <a:tr h="1673388">
                <a:tc>
                  <a:txBody>
                    <a:bodyPr/>
                    <a:lstStyle/>
                    <a:p>
                      <a:r>
                        <a:rPr lang="en-GB" dirty="0"/>
                        <a:t>Work </a:t>
                      </a:r>
                      <a:r>
                        <a:rPr lang="en-GB"/>
                        <a:t>at NetCom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Improve my I.T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Cybersecurity, project management and analytical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Maintenance and technical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Look further at what my brother is doing at NetCom and gain more ideas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By one to two years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6658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0305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7530"/>
    </mc:Choice>
    <mc:Fallback>
      <p:transition spd="slow" advTm="17753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17037</TotalTime>
  <Words>147</Words>
  <Application>Microsoft Office PowerPoint</Application>
  <PresentationFormat>Widescreen</PresentationFormat>
  <Paragraphs>27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Samina begum student ID  2130666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Samina Begum</dc:creator>
  <cp:lastModifiedBy>Samina Begum</cp:lastModifiedBy>
  <cp:revision>4</cp:revision>
  <dcterms:created xsi:type="dcterms:W3CDTF">2022-07-07T09:21:24Z</dcterms:created>
  <dcterms:modified xsi:type="dcterms:W3CDTF">2022-07-28T11:21:57Z</dcterms:modified>
</cp:coreProperties>
</file>